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0"/>
  </p:notesMasterIdLst>
  <p:handoutMasterIdLst>
    <p:handoutMasterId r:id="rId239"/>
  </p:handoutMasterIdLst>
  <p:sldIdLst>
    <p:sldId id="1157" r:id="rId4"/>
    <p:sldId id="794" r:id="rId5"/>
    <p:sldId id="795" r:id="rId6"/>
    <p:sldId id="796" r:id="rId7"/>
    <p:sldId id="797" r:id="rId8"/>
    <p:sldId id="798" r:id="rId9"/>
    <p:sldId id="799" r:id="rId10"/>
    <p:sldId id="800" r:id="rId11"/>
    <p:sldId id="801" r:id="rId12"/>
    <p:sldId id="802" r:id="rId13"/>
    <p:sldId id="803" r:id="rId14"/>
    <p:sldId id="804" r:id="rId15"/>
    <p:sldId id="805" r:id="rId16"/>
    <p:sldId id="806" r:id="rId17"/>
    <p:sldId id="807" r:id="rId18"/>
    <p:sldId id="808" r:id="rId19"/>
    <p:sldId id="809" r:id="rId21"/>
    <p:sldId id="810" r:id="rId22"/>
    <p:sldId id="811" r:id="rId23"/>
    <p:sldId id="812" r:id="rId24"/>
    <p:sldId id="813" r:id="rId25"/>
    <p:sldId id="814" r:id="rId26"/>
    <p:sldId id="815" r:id="rId27"/>
    <p:sldId id="816" r:id="rId28"/>
    <p:sldId id="817" r:id="rId29"/>
    <p:sldId id="818" r:id="rId30"/>
    <p:sldId id="819" r:id="rId31"/>
    <p:sldId id="820" r:id="rId32"/>
    <p:sldId id="821" r:id="rId33"/>
    <p:sldId id="822" r:id="rId34"/>
    <p:sldId id="823" r:id="rId35"/>
    <p:sldId id="824" r:id="rId36"/>
    <p:sldId id="825" r:id="rId37"/>
    <p:sldId id="826" r:id="rId38"/>
    <p:sldId id="827" r:id="rId39"/>
    <p:sldId id="828" r:id="rId40"/>
    <p:sldId id="829" r:id="rId41"/>
    <p:sldId id="830" r:id="rId42"/>
    <p:sldId id="831" r:id="rId43"/>
    <p:sldId id="832" r:id="rId44"/>
    <p:sldId id="833" r:id="rId45"/>
    <p:sldId id="834" r:id="rId46"/>
    <p:sldId id="835" r:id="rId47"/>
    <p:sldId id="836" r:id="rId48"/>
    <p:sldId id="837" r:id="rId49"/>
    <p:sldId id="838" r:id="rId50"/>
    <p:sldId id="839" r:id="rId51"/>
    <p:sldId id="840" r:id="rId52"/>
    <p:sldId id="841" r:id="rId53"/>
    <p:sldId id="842" r:id="rId54"/>
    <p:sldId id="843" r:id="rId55"/>
    <p:sldId id="844" r:id="rId56"/>
    <p:sldId id="845" r:id="rId57"/>
    <p:sldId id="846" r:id="rId58"/>
    <p:sldId id="847" r:id="rId59"/>
    <p:sldId id="848" r:id="rId60"/>
    <p:sldId id="849" r:id="rId61"/>
    <p:sldId id="850" r:id="rId62"/>
    <p:sldId id="851" r:id="rId63"/>
    <p:sldId id="852" r:id="rId64"/>
    <p:sldId id="853" r:id="rId65"/>
    <p:sldId id="854" r:id="rId66"/>
    <p:sldId id="855" r:id="rId67"/>
    <p:sldId id="856" r:id="rId68"/>
    <p:sldId id="857" r:id="rId69"/>
    <p:sldId id="858" r:id="rId70"/>
    <p:sldId id="859" r:id="rId71"/>
    <p:sldId id="860" r:id="rId72"/>
    <p:sldId id="861" r:id="rId73"/>
    <p:sldId id="862" r:id="rId74"/>
    <p:sldId id="863" r:id="rId75"/>
    <p:sldId id="864" r:id="rId76"/>
    <p:sldId id="865" r:id="rId77"/>
    <p:sldId id="866" r:id="rId78"/>
    <p:sldId id="867" r:id="rId79"/>
    <p:sldId id="868" r:id="rId80"/>
    <p:sldId id="869" r:id="rId81"/>
    <p:sldId id="870" r:id="rId82"/>
    <p:sldId id="871" r:id="rId83"/>
    <p:sldId id="872" r:id="rId84"/>
    <p:sldId id="873" r:id="rId85"/>
    <p:sldId id="874" r:id="rId86"/>
    <p:sldId id="875" r:id="rId87"/>
    <p:sldId id="876" r:id="rId88"/>
    <p:sldId id="877" r:id="rId89"/>
    <p:sldId id="878" r:id="rId90"/>
    <p:sldId id="879" r:id="rId91"/>
    <p:sldId id="880" r:id="rId92"/>
    <p:sldId id="881" r:id="rId93"/>
    <p:sldId id="882" r:id="rId94"/>
    <p:sldId id="883" r:id="rId95"/>
    <p:sldId id="884" r:id="rId96"/>
    <p:sldId id="885" r:id="rId97"/>
    <p:sldId id="886" r:id="rId98"/>
    <p:sldId id="887" r:id="rId99"/>
    <p:sldId id="888" r:id="rId100"/>
    <p:sldId id="889" r:id="rId101"/>
    <p:sldId id="890" r:id="rId102"/>
    <p:sldId id="891" r:id="rId103"/>
    <p:sldId id="892" r:id="rId104"/>
    <p:sldId id="893" r:id="rId105"/>
    <p:sldId id="894" r:id="rId106"/>
    <p:sldId id="895" r:id="rId107"/>
    <p:sldId id="896" r:id="rId108"/>
    <p:sldId id="897" r:id="rId109"/>
    <p:sldId id="898" r:id="rId110"/>
    <p:sldId id="899" r:id="rId111"/>
    <p:sldId id="900" r:id="rId112"/>
    <p:sldId id="901" r:id="rId113"/>
    <p:sldId id="902" r:id="rId114"/>
    <p:sldId id="903" r:id="rId115"/>
    <p:sldId id="904" r:id="rId116"/>
    <p:sldId id="905" r:id="rId117"/>
    <p:sldId id="906" r:id="rId118"/>
    <p:sldId id="907" r:id="rId119"/>
    <p:sldId id="908" r:id="rId120"/>
    <p:sldId id="909" r:id="rId121"/>
    <p:sldId id="910" r:id="rId122"/>
    <p:sldId id="911" r:id="rId123"/>
    <p:sldId id="912" r:id="rId124"/>
    <p:sldId id="913" r:id="rId125"/>
    <p:sldId id="914" r:id="rId126"/>
    <p:sldId id="915" r:id="rId127"/>
    <p:sldId id="916" r:id="rId128"/>
    <p:sldId id="917" r:id="rId129"/>
    <p:sldId id="918" r:id="rId130"/>
    <p:sldId id="919" r:id="rId131"/>
    <p:sldId id="920" r:id="rId132"/>
    <p:sldId id="921" r:id="rId133"/>
    <p:sldId id="922" r:id="rId134"/>
    <p:sldId id="923" r:id="rId135"/>
    <p:sldId id="924" r:id="rId136"/>
    <p:sldId id="925" r:id="rId137"/>
    <p:sldId id="926" r:id="rId138"/>
    <p:sldId id="927" r:id="rId139"/>
    <p:sldId id="928" r:id="rId140"/>
    <p:sldId id="929" r:id="rId141"/>
    <p:sldId id="930" r:id="rId142"/>
    <p:sldId id="931" r:id="rId143"/>
    <p:sldId id="932" r:id="rId144"/>
    <p:sldId id="933" r:id="rId145"/>
    <p:sldId id="934" r:id="rId146"/>
    <p:sldId id="935" r:id="rId147"/>
    <p:sldId id="936" r:id="rId148"/>
    <p:sldId id="937" r:id="rId149"/>
    <p:sldId id="938" r:id="rId150"/>
    <p:sldId id="939" r:id="rId151"/>
    <p:sldId id="940" r:id="rId152"/>
    <p:sldId id="941" r:id="rId153"/>
    <p:sldId id="942" r:id="rId154"/>
    <p:sldId id="943" r:id="rId155"/>
    <p:sldId id="944" r:id="rId156"/>
    <p:sldId id="945" r:id="rId157"/>
    <p:sldId id="946" r:id="rId158"/>
    <p:sldId id="947" r:id="rId159"/>
    <p:sldId id="948" r:id="rId160"/>
    <p:sldId id="949" r:id="rId161"/>
    <p:sldId id="950" r:id="rId162"/>
    <p:sldId id="951" r:id="rId163"/>
    <p:sldId id="952" r:id="rId164"/>
    <p:sldId id="1005" r:id="rId165"/>
    <p:sldId id="990" r:id="rId166"/>
    <p:sldId id="991" r:id="rId167"/>
    <p:sldId id="992" r:id="rId168"/>
    <p:sldId id="993" r:id="rId169"/>
    <p:sldId id="994" r:id="rId170"/>
    <p:sldId id="996" r:id="rId171"/>
    <p:sldId id="997" r:id="rId172"/>
    <p:sldId id="998" r:id="rId173"/>
    <p:sldId id="999" r:id="rId174"/>
    <p:sldId id="1000" r:id="rId175"/>
    <p:sldId id="1003" r:id="rId176"/>
    <p:sldId id="1001" r:id="rId177"/>
    <p:sldId id="1006" r:id="rId178"/>
    <p:sldId id="1004" r:id="rId179"/>
    <p:sldId id="1008" r:id="rId180"/>
    <p:sldId id="1007" r:id="rId181"/>
    <p:sldId id="1009" r:id="rId182"/>
    <p:sldId id="1010" r:id="rId183"/>
    <p:sldId id="1011" r:id="rId184"/>
    <p:sldId id="1013" r:id="rId185"/>
    <p:sldId id="1014" r:id="rId186"/>
    <p:sldId id="1015" r:id="rId187"/>
    <p:sldId id="1016" r:id="rId188"/>
    <p:sldId id="1017" r:id="rId189"/>
    <p:sldId id="1018" r:id="rId190"/>
    <p:sldId id="1052" r:id="rId191"/>
    <p:sldId id="1050" r:id="rId192"/>
    <p:sldId id="1051" r:id="rId193"/>
    <p:sldId id="1053" r:id="rId194"/>
    <p:sldId id="1055" r:id="rId195"/>
    <p:sldId id="1054" r:id="rId196"/>
    <p:sldId id="1056" r:id="rId197"/>
    <p:sldId id="1057" r:id="rId198"/>
    <p:sldId id="1058" r:id="rId199"/>
    <p:sldId id="1059" r:id="rId200"/>
    <p:sldId id="1082" r:id="rId201"/>
    <p:sldId id="1083" r:id="rId202"/>
    <p:sldId id="1084" r:id="rId203"/>
    <p:sldId id="1085" r:id="rId204"/>
    <p:sldId id="1086" r:id="rId205"/>
    <p:sldId id="1112" r:id="rId206"/>
    <p:sldId id="1113" r:id="rId207"/>
    <p:sldId id="1114" r:id="rId208"/>
    <p:sldId id="1115" r:id="rId209"/>
    <p:sldId id="1087" r:id="rId210"/>
    <p:sldId id="1067" r:id="rId211"/>
    <p:sldId id="1095" r:id="rId212"/>
    <p:sldId id="1096" r:id="rId213"/>
    <p:sldId id="1116" r:id="rId214"/>
    <p:sldId id="1117" r:id="rId215"/>
    <p:sldId id="1118" r:id="rId216"/>
    <p:sldId id="1119" r:id="rId217"/>
    <p:sldId id="1120" r:id="rId218"/>
    <p:sldId id="1121" r:id="rId219"/>
    <p:sldId id="1122" r:id="rId220"/>
    <p:sldId id="1123" r:id="rId221"/>
    <p:sldId id="1124" r:id="rId222"/>
    <p:sldId id="1125" r:id="rId223"/>
    <p:sldId id="1126" r:id="rId224"/>
    <p:sldId id="1127" r:id="rId225"/>
    <p:sldId id="1128" r:id="rId226"/>
    <p:sldId id="1129" r:id="rId227"/>
    <p:sldId id="1142" r:id="rId228"/>
    <p:sldId id="1137" r:id="rId229"/>
    <p:sldId id="1138" r:id="rId230"/>
    <p:sldId id="1139" r:id="rId231"/>
    <p:sldId id="1143" r:id="rId232"/>
    <p:sldId id="1144" r:id="rId233"/>
    <p:sldId id="1152" r:id="rId234"/>
    <p:sldId id="1140" r:id="rId235"/>
    <p:sldId id="1151" r:id="rId236"/>
    <p:sldId id="1145" r:id="rId237"/>
    <p:sldId id="1155" r:id="rId238"/>
  </p:sldIdLst>
  <p:sldSz cx="12192000" cy="6858000"/>
  <p:notesSz cx="6858000" cy="9144000"/>
  <p:custDataLst>
    <p:tags r:id="rId244"/>
  </p:custDataLst>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F0"/>
    <a:srgbClr val="EEEE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069"/>
        <p:guide pos="384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6.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4" Type="http://schemas.openxmlformats.org/officeDocument/2006/relationships/tags" Target="tags/tag1567.xml"/><Relationship Id="rId243" Type="http://schemas.openxmlformats.org/officeDocument/2006/relationships/commentAuthors" Target="commentAuthors.xml"/><Relationship Id="rId242" Type="http://schemas.openxmlformats.org/officeDocument/2006/relationships/tableStyles" Target="tableStyles.xml"/><Relationship Id="rId241" Type="http://schemas.openxmlformats.org/officeDocument/2006/relationships/viewProps" Target="viewProps.xml"/><Relationship Id="rId240" Type="http://schemas.openxmlformats.org/officeDocument/2006/relationships/presProps" Target="presProps.xml"/><Relationship Id="rId24" Type="http://schemas.openxmlformats.org/officeDocument/2006/relationships/slide" Target="slides/slide20.xml"/><Relationship Id="rId239" Type="http://schemas.openxmlformats.org/officeDocument/2006/relationships/handoutMaster" Target="handoutMasters/handoutMaster1.xml"/><Relationship Id="rId238" Type="http://schemas.openxmlformats.org/officeDocument/2006/relationships/slide" Target="slides/slide234.xml"/><Relationship Id="rId237" Type="http://schemas.openxmlformats.org/officeDocument/2006/relationships/slide" Target="slides/slide233.xml"/><Relationship Id="rId236" Type="http://schemas.openxmlformats.org/officeDocument/2006/relationships/slide" Target="slides/slide232.xml"/><Relationship Id="rId235" Type="http://schemas.openxmlformats.org/officeDocument/2006/relationships/slide" Target="slides/slide231.xml"/><Relationship Id="rId234" Type="http://schemas.openxmlformats.org/officeDocument/2006/relationships/slide" Target="slides/slide230.xml"/><Relationship Id="rId233" Type="http://schemas.openxmlformats.org/officeDocument/2006/relationships/slide" Target="slides/slide229.xml"/><Relationship Id="rId232" Type="http://schemas.openxmlformats.org/officeDocument/2006/relationships/slide" Target="slides/slide228.xml"/><Relationship Id="rId231" Type="http://schemas.openxmlformats.org/officeDocument/2006/relationships/slide" Target="slides/slide227.xml"/><Relationship Id="rId230" Type="http://schemas.openxmlformats.org/officeDocument/2006/relationships/slide" Target="slides/slide226.xml"/><Relationship Id="rId23" Type="http://schemas.openxmlformats.org/officeDocument/2006/relationships/slide" Target="slides/slide19.xml"/><Relationship Id="rId229" Type="http://schemas.openxmlformats.org/officeDocument/2006/relationships/slide" Target="slides/slide225.xml"/><Relationship Id="rId228" Type="http://schemas.openxmlformats.org/officeDocument/2006/relationships/slide" Target="slides/slide224.xml"/><Relationship Id="rId227" Type="http://schemas.openxmlformats.org/officeDocument/2006/relationships/slide" Target="slides/slide223.xml"/><Relationship Id="rId226" Type="http://schemas.openxmlformats.org/officeDocument/2006/relationships/slide" Target="slides/slide222.xml"/><Relationship Id="rId225" Type="http://schemas.openxmlformats.org/officeDocument/2006/relationships/slide" Target="slides/slide221.xml"/><Relationship Id="rId224" Type="http://schemas.openxmlformats.org/officeDocument/2006/relationships/slide" Target="slides/slide220.xml"/><Relationship Id="rId223" Type="http://schemas.openxmlformats.org/officeDocument/2006/relationships/slide" Target="slides/slide219.xml"/><Relationship Id="rId222" Type="http://schemas.openxmlformats.org/officeDocument/2006/relationships/slide" Target="slides/slide218.xml"/><Relationship Id="rId221" Type="http://schemas.openxmlformats.org/officeDocument/2006/relationships/slide" Target="slides/slide217.xml"/><Relationship Id="rId220" Type="http://schemas.openxmlformats.org/officeDocument/2006/relationships/slide" Target="slides/slide216.xml"/><Relationship Id="rId22" Type="http://schemas.openxmlformats.org/officeDocument/2006/relationships/slide" Target="slides/slide18.xml"/><Relationship Id="rId219" Type="http://schemas.openxmlformats.org/officeDocument/2006/relationships/slide" Target="slides/slide215.xml"/><Relationship Id="rId218" Type="http://schemas.openxmlformats.org/officeDocument/2006/relationships/slide" Target="slides/slide214.xml"/><Relationship Id="rId217" Type="http://schemas.openxmlformats.org/officeDocument/2006/relationships/slide" Target="slides/slide213.xml"/><Relationship Id="rId216" Type="http://schemas.openxmlformats.org/officeDocument/2006/relationships/slide" Target="slides/slide212.xml"/><Relationship Id="rId215" Type="http://schemas.openxmlformats.org/officeDocument/2006/relationships/slide" Target="slides/slide211.xml"/><Relationship Id="rId214" Type="http://schemas.openxmlformats.org/officeDocument/2006/relationships/slide" Target="slides/slide210.xml"/><Relationship Id="rId213" Type="http://schemas.openxmlformats.org/officeDocument/2006/relationships/slide" Target="slides/slide209.xml"/><Relationship Id="rId212" Type="http://schemas.openxmlformats.org/officeDocument/2006/relationships/slide" Target="slides/slide208.xml"/><Relationship Id="rId211" Type="http://schemas.openxmlformats.org/officeDocument/2006/relationships/slide" Target="slides/slide207.xml"/><Relationship Id="rId210" Type="http://schemas.openxmlformats.org/officeDocument/2006/relationships/slide" Target="slides/slide206.xml"/><Relationship Id="rId21" Type="http://schemas.openxmlformats.org/officeDocument/2006/relationships/slide" Target="slides/slide17.xml"/><Relationship Id="rId209" Type="http://schemas.openxmlformats.org/officeDocument/2006/relationships/slide" Target="slides/slide205.xml"/><Relationship Id="rId208" Type="http://schemas.openxmlformats.org/officeDocument/2006/relationships/slide" Target="slides/slide204.xml"/><Relationship Id="rId207" Type="http://schemas.openxmlformats.org/officeDocument/2006/relationships/slide" Target="slides/slide203.xml"/><Relationship Id="rId206" Type="http://schemas.openxmlformats.org/officeDocument/2006/relationships/slide" Target="slides/slide202.xml"/><Relationship Id="rId205" Type="http://schemas.openxmlformats.org/officeDocument/2006/relationships/slide" Target="slides/slide201.xml"/><Relationship Id="rId204" Type="http://schemas.openxmlformats.org/officeDocument/2006/relationships/slide" Target="slides/slide200.xml"/><Relationship Id="rId203" Type="http://schemas.openxmlformats.org/officeDocument/2006/relationships/slide" Target="slides/slide199.xml"/><Relationship Id="rId202" Type="http://schemas.openxmlformats.org/officeDocument/2006/relationships/slide" Target="slides/slide198.xml"/><Relationship Id="rId201" Type="http://schemas.openxmlformats.org/officeDocument/2006/relationships/slide" Target="slides/slide197.xml"/><Relationship Id="rId200" Type="http://schemas.openxmlformats.org/officeDocument/2006/relationships/slide" Target="slides/slide196.xml"/><Relationship Id="rId20" Type="http://schemas.openxmlformats.org/officeDocument/2006/relationships/notesMaster" Target="notesMasters/notesMaster1.xml"/><Relationship Id="rId2" Type="http://schemas.openxmlformats.org/officeDocument/2006/relationships/theme" Target="theme/theme1.xml"/><Relationship Id="rId199" Type="http://schemas.openxmlformats.org/officeDocument/2006/relationships/slide" Target="slides/slide195.xml"/><Relationship Id="rId198" Type="http://schemas.openxmlformats.org/officeDocument/2006/relationships/slide" Target="slides/slide194.xml"/><Relationship Id="rId197" Type="http://schemas.openxmlformats.org/officeDocument/2006/relationships/slide" Target="slides/slide193.xml"/><Relationship Id="rId196" Type="http://schemas.openxmlformats.org/officeDocument/2006/relationships/slide" Target="slides/slide192.xml"/><Relationship Id="rId195" Type="http://schemas.openxmlformats.org/officeDocument/2006/relationships/slide" Target="slides/slide191.xml"/><Relationship Id="rId194" Type="http://schemas.openxmlformats.org/officeDocument/2006/relationships/slide" Target="slides/slide190.xml"/><Relationship Id="rId193" Type="http://schemas.openxmlformats.org/officeDocument/2006/relationships/slide" Target="slides/slide189.xml"/><Relationship Id="rId192" Type="http://schemas.openxmlformats.org/officeDocument/2006/relationships/slide" Target="slides/slide188.xml"/><Relationship Id="rId191" Type="http://schemas.openxmlformats.org/officeDocument/2006/relationships/slide" Target="slides/slide187.xml"/><Relationship Id="rId190" Type="http://schemas.openxmlformats.org/officeDocument/2006/relationships/slide" Target="slides/slide186.xml"/><Relationship Id="rId19" Type="http://schemas.openxmlformats.org/officeDocument/2006/relationships/slide" Target="slides/slide16.xml"/><Relationship Id="rId189" Type="http://schemas.openxmlformats.org/officeDocument/2006/relationships/slide" Target="slides/slide185.xml"/><Relationship Id="rId188" Type="http://schemas.openxmlformats.org/officeDocument/2006/relationships/slide" Target="slides/slide184.xml"/><Relationship Id="rId187" Type="http://schemas.openxmlformats.org/officeDocument/2006/relationships/slide" Target="slides/slide183.xml"/><Relationship Id="rId186" Type="http://schemas.openxmlformats.org/officeDocument/2006/relationships/slide" Target="slides/slide182.xml"/><Relationship Id="rId185" Type="http://schemas.openxmlformats.org/officeDocument/2006/relationships/slide" Target="slides/slide181.xml"/><Relationship Id="rId184" Type="http://schemas.openxmlformats.org/officeDocument/2006/relationships/slide" Target="slides/slide180.xml"/><Relationship Id="rId183" Type="http://schemas.openxmlformats.org/officeDocument/2006/relationships/slide" Target="slides/slide179.xml"/><Relationship Id="rId182" Type="http://schemas.openxmlformats.org/officeDocument/2006/relationships/slide" Target="slides/slide178.xml"/><Relationship Id="rId181" Type="http://schemas.openxmlformats.org/officeDocument/2006/relationships/slide" Target="slides/slide177.xml"/><Relationship Id="rId180" Type="http://schemas.openxmlformats.org/officeDocument/2006/relationships/slide" Target="slides/slide176.xml"/><Relationship Id="rId18" Type="http://schemas.openxmlformats.org/officeDocument/2006/relationships/slide" Target="slides/slide15.xml"/><Relationship Id="rId179" Type="http://schemas.openxmlformats.org/officeDocument/2006/relationships/slide" Target="slides/slide175.xml"/><Relationship Id="rId178" Type="http://schemas.openxmlformats.org/officeDocument/2006/relationships/slide" Target="slides/slide174.xml"/><Relationship Id="rId177" Type="http://schemas.openxmlformats.org/officeDocument/2006/relationships/slide" Target="slides/slide173.xml"/><Relationship Id="rId176" Type="http://schemas.openxmlformats.org/officeDocument/2006/relationships/slide" Target="slides/slide172.xml"/><Relationship Id="rId175" Type="http://schemas.openxmlformats.org/officeDocument/2006/relationships/slide" Target="slides/slide171.xml"/><Relationship Id="rId174" Type="http://schemas.openxmlformats.org/officeDocument/2006/relationships/slide" Target="slides/slide170.xml"/><Relationship Id="rId173" Type="http://schemas.openxmlformats.org/officeDocument/2006/relationships/slide" Target="slides/slide169.xml"/><Relationship Id="rId172" Type="http://schemas.openxmlformats.org/officeDocument/2006/relationships/slide" Target="slides/slide168.xml"/><Relationship Id="rId171" Type="http://schemas.openxmlformats.org/officeDocument/2006/relationships/slide" Target="slides/slide167.xml"/><Relationship Id="rId170" Type="http://schemas.openxmlformats.org/officeDocument/2006/relationships/slide" Target="slides/slide166.xml"/><Relationship Id="rId17" Type="http://schemas.openxmlformats.org/officeDocument/2006/relationships/slide" Target="slides/slide14.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3.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2.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1.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10.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9.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8.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image" Target="../media/image3.png"/><Relationship Id="rId5" Type="http://schemas.openxmlformats.org/officeDocument/2006/relationships/tags" Target="../tags/tag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7.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file:///C:\Users\1V994W2\PycharmProjects\PPT_Background_Generation/pic_temp/pic_half_down.png" TargetMode="External"/><Relationship Id="rId3" Type="http://schemas.openxmlformats.org/officeDocument/2006/relationships/image" Target="../media/image4.png"/><Relationship Id="rId2" Type="http://schemas.openxmlformats.org/officeDocument/2006/relationships/tags" Target="../tags/tag14.xml"/><Relationship Id="rId10" Type="http://schemas.openxmlformats.org/officeDocument/2006/relationships/tags" Target="../tags/tag2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1.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NULL" TargetMode="External"/><Relationship Id="rId7" Type="http://schemas.openxmlformats.org/officeDocument/2006/relationships/image" Target="../media/image2.png"/><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1V994W2\Documents\Tencent%20Files\574576071\FileRecv\&#25340;&#35013;&#32032;&#26448;\20191224&#24050;&#25286;&#32032;&#26448;%20&#21512;&#24182;&#25552;&#20132;\\9\subject_holdleft_21,61,134_0_lively_full_0.png" TargetMode="External"/><Relationship Id="rId3" Type="http://schemas.openxmlformats.org/officeDocument/2006/relationships/image" Target="../media/image5.png"/><Relationship Id="rId2" Type="http://schemas.openxmlformats.org/officeDocument/2006/relationships/tags" Target="../tags/tag39.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49.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57.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64.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image" Target="../media/image3.png"/><Relationship Id="rId5" Type="http://schemas.openxmlformats.org/officeDocument/2006/relationships/tags" Target="../tags/tag7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76.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image" Target="../media/image3.png"/><Relationship Id="rId6" Type="http://schemas.openxmlformats.org/officeDocument/2006/relationships/tags" Target="../tags/tag84.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83.xml"/><Relationship Id="rId2" Type="http://schemas.openxmlformats.org/officeDocument/2006/relationships/tags" Target="../tags/tag82.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91.xml"/><Relationship Id="rId2" Type="http://schemas.openxmlformats.org/officeDocument/2006/relationships/tags" Target="../tags/tag90.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3.png"/><Relationship Id="rId6" Type="http://schemas.openxmlformats.org/officeDocument/2006/relationships/tags" Target="../tags/tag100.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99.xml"/><Relationship Id="rId2" Type="http://schemas.openxmlformats.org/officeDocument/2006/relationships/tags" Target="../tags/tag98.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image" Target="../media/image3.png"/><Relationship Id="rId6" Type="http://schemas.openxmlformats.org/officeDocument/2006/relationships/tags" Target="../tags/tag109.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image" Target="../media/image3.png"/><Relationship Id="rId6" Type="http://schemas.openxmlformats.org/officeDocument/2006/relationships/tags" Target="../tags/tag118.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117.xml"/><Relationship Id="rId2" Type="http://schemas.openxmlformats.org/officeDocument/2006/relationships/tags" Target="../tags/tag116.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7.png"/><Relationship Id="rId6" Type="http://schemas.openxmlformats.org/officeDocument/2006/relationships/tags" Target="../tags/tag12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6.png"/><Relationship Id="rId3" Type="http://schemas.openxmlformats.org/officeDocument/2006/relationships/tags" Target="../tags/tag128.xml"/><Relationship Id="rId2" Type="http://schemas.openxmlformats.org/officeDocument/2006/relationships/tags" Target="../tags/tag127.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4"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2"/>
          <p:cNvSpPr>
            <a:spLocks noGrp="1"/>
          </p:cNvSpPr>
          <p:nvPr>
            <p:ph type="subTitle" idx="14" hasCustomPrompt="1"/>
            <p:custDataLst>
              <p:tags r:id="rId8"/>
            </p:custDataLst>
          </p:nvPr>
        </p:nvSpPr>
        <p:spPr>
          <a:xfrm>
            <a:off x="3149600" y="3557187"/>
            <a:ext cx="5892800" cy="361315"/>
          </a:xfrm>
        </p:spPr>
        <p:txBody>
          <a:bodyPr vert="horz" wrap="square" lIns="0" tIns="0" rIns="0" bIns="0" anchor="t" anchorCtr="0">
            <a:normAutofit/>
          </a:bodyPr>
          <a:lstStyle>
            <a:lvl1pPr marL="0" marR="0" indent="0" algn="ctr"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9"/>
            </p:custDataLst>
          </p:nvPr>
        </p:nvSpPr>
        <p:spPr>
          <a:xfrm>
            <a:off x="3149600" y="2312035"/>
            <a:ext cx="5892800" cy="1182370"/>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7200"/>
              <a:buNone/>
              <a:defRPr sz="7200" b="0" spc="7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0"/>
            <a:ext cx="4064000" cy="2032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矩形 7"/>
          <p:cNvSpPr/>
          <p:nvPr userDrawn="1">
            <p:custDataLst>
              <p:tags r:id="rId8"/>
            </p:custDataLst>
          </p:nvPr>
        </p:nvSpPr>
        <p:spPr>
          <a:xfrm>
            <a:off x="5292408" y="2750502"/>
            <a:ext cx="454914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lstStyle/>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3" name="标题 2"/>
          <p:cNvSpPr>
            <a:spLocks noGrp="1"/>
          </p:cNvSpPr>
          <p:nvPr>
            <p:ph type="ctrTitle" idx="14" hasCustomPrompt="1"/>
            <p:custDataLst>
              <p:tags r:id="rId9"/>
            </p:custDataLst>
          </p:nvPr>
        </p:nvSpPr>
        <p:spPr>
          <a:xfrm>
            <a:off x="5446078" y="2750503"/>
            <a:ext cx="4241800" cy="714375"/>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36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0"/>
            </p:custDataLst>
          </p:nvPr>
        </p:nvSpPr>
        <p:spPr>
          <a:xfrm>
            <a:off x="5446078" y="3668078"/>
            <a:ext cx="4241800" cy="34734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6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1234440"/>
            <a:ext cx="4389120" cy="4389120"/>
          </a:xfrm>
          <a:prstGeom prst="rect">
            <a:avLst/>
          </a:prstGeom>
        </p:spPr>
      </p:pic>
      <p:sp>
        <p:nvSpPr>
          <p:cNvPr id="7" name="矩形 6"/>
          <p:cNvSpPr/>
          <p:nvPr userDrawn="1">
            <p:custDataLst>
              <p:tags r:id="rId5"/>
            </p:custDataLst>
          </p:nvPr>
        </p:nvSpPr>
        <p:spPr>
          <a:xfrm>
            <a:off x="487680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6" name="图片 5"/>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9" name="副标题 2"/>
          <p:cNvSpPr>
            <a:spLocks noGrp="1"/>
          </p:cNvSpPr>
          <p:nvPr>
            <p:ph type="subTitle" idx="14" hasCustomPrompt="1"/>
            <p:custDataLst>
              <p:tags r:id="rId8"/>
            </p:custDataLst>
          </p:nvPr>
        </p:nvSpPr>
        <p:spPr>
          <a:xfrm>
            <a:off x="2910205" y="3535597"/>
            <a:ext cx="6350000" cy="361315"/>
          </a:xfrm>
        </p:spPr>
        <p:txBody>
          <a:bodyPr vert="horz" wrap="square" lIns="0" tIns="0" rIns="0" bIns="0" anchor="t" anchorCtr="0">
            <a:normAutofit/>
          </a:bodyPr>
          <a:lstStyle>
            <a:lvl1pPr marL="0" marR="0" indent="0" algn="ctr"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11" name="标题 10"/>
          <p:cNvSpPr>
            <a:spLocks noGrp="1"/>
          </p:cNvSpPr>
          <p:nvPr>
            <p:ph type="title" hasCustomPrompt="1"/>
            <p:custDataLst>
              <p:tags r:id="rId9"/>
            </p:custDataLst>
          </p:nvPr>
        </p:nvSpPr>
        <p:spPr>
          <a:xfrm>
            <a:off x="2921000" y="2295525"/>
            <a:ext cx="6350000" cy="1138555"/>
          </a:xfrm>
        </p:spPr>
        <p:txBody>
          <a:bodyPr>
            <a:normAutofit/>
          </a:bodyPr>
          <a:lstStyle>
            <a:lvl1pPr algn="ctr">
              <a:defRPr sz="5400" u="none" strike="noStrike" kern="1200" cap="none" spc="200" normalizeH="0">
                <a:solidFill>
                  <a:schemeClr val="bg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9"/>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10" name="图片 9"/>
          <p:cNvPicPr/>
          <p:nvPr userDrawn="1">
            <p:custDataLst>
              <p:tags r:id="rId6"/>
            </p:custDataLst>
          </p:nvPr>
        </p:nvPicPr>
        <p:blipFill>
          <a:blip r:embed="rId7" r:link="rId5"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571797" y="5237797"/>
            <a:ext cx="1620202" cy="1620202"/>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5237797"/>
            <a:ext cx="1620202" cy="1620202"/>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slideLayout" Target="../slideLayouts/slideLayout13.xml"/><Relationship Id="rId19" Type="http://schemas.openxmlformats.org/officeDocument/2006/relationships/tags" Target="../tags/tag13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4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88.xml"/><Relationship Id="rId7" Type="http://schemas.openxmlformats.org/officeDocument/2006/relationships/image" Target="../media/image17.png"/><Relationship Id="rId6" Type="http://schemas.openxmlformats.org/officeDocument/2006/relationships/tags" Target="../tags/tag187.xml"/><Relationship Id="rId5" Type="http://schemas.openxmlformats.org/officeDocument/2006/relationships/image" Target="../media/image3.png"/><Relationship Id="rId4" Type="http://schemas.openxmlformats.org/officeDocument/2006/relationships/tags" Target="../tags/tag18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85.xml"/></Relationships>
</file>

<file path=ppt/slides/_rels/slide10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10.xml"/><Relationship Id="rId7" Type="http://schemas.openxmlformats.org/officeDocument/2006/relationships/image" Target="../media/image49.GIF"/><Relationship Id="rId6" Type="http://schemas.openxmlformats.org/officeDocument/2006/relationships/tags" Target="../tags/tag909.xml"/><Relationship Id="rId5" Type="http://schemas.openxmlformats.org/officeDocument/2006/relationships/image" Target="../media/image3.png"/><Relationship Id="rId4" Type="http://schemas.openxmlformats.org/officeDocument/2006/relationships/tags" Target="../tags/tag90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07.xml"/></Relationships>
</file>

<file path=ppt/slides/_rels/slide10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14.xml"/><Relationship Id="rId7" Type="http://schemas.openxmlformats.org/officeDocument/2006/relationships/image" Target="../media/image50.GIF"/><Relationship Id="rId6" Type="http://schemas.openxmlformats.org/officeDocument/2006/relationships/tags" Target="../tags/tag913.xml"/><Relationship Id="rId5" Type="http://schemas.openxmlformats.org/officeDocument/2006/relationships/image" Target="../media/image3.png"/><Relationship Id="rId4" Type="http://schemas.openxmlformats.org/officeDocument/2006/relationships/tags" Target="../tags/tag91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11.xml"/></Relationships>
</file>

<file path=ppt/slides/_rels/slide10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19.xml"/><Relationship Id="rId7" Type="http://schemas.openxmlformats.org/officeDocument/2006/relationships/tags" Target="../tags/tag918.xml"/><Relationship Id="rId6" Type="http://schemas.openxmlformats.org/officeDocument/2006/relationships/tags" Target="../tags/tag917.xml"/><Relationship Id="rId5" Type="http://schemas.openxmlformats.org/officeDocument/2006/relationships/image" Target="../media/image3.png"/><Relationship Id="rId4" Type="http://schemas.openxmlformats.org/officeDocument/2006/relationships/tags" Target="../tags/tag91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15.xml"/></Relationships>
</file>

<file path=ppt/slides/_rels/slide10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924.xml"/><Relationship Id="rId4" Type="http://schemas.openxmlformats.org/officeDocument/2006/relationships/tags" Target="../tags/tag923.xml"/><Relationship Id="rId3" Type="http://schemas.openxmlformats.org/officeDocument/2006/relationships/tags" Target="../tags/tag922.xml"/><Relationship Id="rId2" Type="http://schemas.openxmlformats.org/officeDocument/2006/relationships/tags" Target="../tags/tag921.xml"/><Relationship Id="rId1" Type="http://schemas.openxmlformats.org/officeDocument/2006/relationships/tags" Target="../tags/tag920.xml"/></Relationships>
</file>

<file path=ppt/slides/_rels/slide104.xml.rels><?xml version="1.0" encoding="UTF-8" standalone="yes"?>
<Relationships xmlns="http://schemas.openxmlformats.org/package/2006/relationships"><Relationship Id="rId9" Type="http://schemas.openxmlformats.org/officeDocument/2006/relationships/tags" Target="../tags/tag930.xml"/><Relationship Id="rId8" Type="http://schemas.openxmlformats.org/officeDocument/2006/relationships/tags" Target="../tags/tag929.xml"/><Relationship Id="rId7" Type="http://schemas.openxmlformats.org/officeDocument/2006/relationships/tags" Target="../tags/tag928.xml"/><Relationship Id="rId6" Type="http://schemas.openxmlformats.org/officeDocument/2006/relationships/tags" Target="../tags/tag927.xml"/><Relationship Id="rId5" Type="http://schemas.openxmlformats.org/officeDocument/2006/relationships/image" Target="../media/image3.png"/><Relationship Id="rId4" Type="http://schemas.openxmlformats.org/officeDocument/2006/relationships/tags" Target="../tags/tag926.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925.xml"/></Relationships>
</file>

<file path=ppt/slides/_rels/slide10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35.xml"/><Relationship Id="rId7" Type="http://schemas.openxmlformats.org/officeDocument/2006/relationships/tags" Target="../tags/tag934.xml"/><Relationship Id="rId6" Type="http://schemas.openxmlformats.org/officeDocument/2006/relationships/tags" Target="../tags/tag933.xml"/><Relationship Id="rId5" Type="http://schemas.openxmlformats.org/officeDocument/2006/relationships/image" Target="../media/image3.png"/><Relationship Id="rId4" Type="http://schemas.openxmlformats.org/officeDocument/2006/relationships/tags" Target="../tags/tag93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31.xml"/></Relationships>
</file>

<file path=ppt/slides/_rels/slide10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38.xml"/><Relationship Id="rId7" Type="http://schemas.openxmlformats.org/officeDocument/2006/relationships/hyperlink" Target="http://lib.csdn.net/base/datastructure" TargetMode="External"/><Relationship Id="rId6" Type="http://schemas.openxmlformats.org/officeDocument/2006/relationships/hyperlink" Target="http://blog.csdn.net/rhel_admin/article/details/41981529" TargetMode="External"/><Relationship Id="rId5" Type="http://schemas.openxmlformats.org/officeDocument/2006/relationships/image" Target="../media/image3.png"/><Relationship Id="rId4" Type="http://schemas.openxmlformats.org/officeDocument/2006/relationships/tags" Target="../tags/tag93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36.xml"/></Relationships>
</file>

<file path=ppt/slides/_rels/slide10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42.xml"/><Relationship Id="rId6" Type="http://schemas.openxmlformats.org/officeDocument/2006/relationships/tags" Target="../tags/tag941.xml"/><Relationship Id="rId5" Type="http://schemas.openxmlformats.org/officeDocument/2006/relationships/image" Target="../media/image3.png"/><Relationship Id="rId4" Type="http://schemas.openxmlformats.org/officeDocument/2006/relationships/tags" Target="../tags/tag94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39.xml"/></Relationships>
</file>

<file path=ppt/slides/_rels/slide10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46.xml"/><Relationship Id="rId6" Type="http://schemas.openxmlformats.org/officeDocument/2006/relationships/tags" Target="../tags/tag945.xml"/><Relationship Id="rId5" Type="http://schemas.openxmlformats.org/officeDocument/2006/relationships/image" Target="../media/image3.png"/><Relationship Id="rId4" Type="http://schemas.openxmlformats.org/officeDocument/2006/relationships/tags" Target="../tags/tag94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43.xml"/></Relationships>
</file>

<file path=ppt/slides/_rels/slide10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49.xml"/><Relationship Id="rId6" Type="http://schemas.openxmlformats.org/officeDocument/2006/relationships/hyperlink" Target="http://blog.csdn.net/rhel_admin/article/details/41694217" TargetMode="External"/><Relationship Id="rId5" Type="http://schemas.openxmlformats.org/officeDocument/2006/relationships/image" Target="../media/image3.png"/><Relationship Id="rId4" Type="http://schemas.openxmlformats.org/officeDocument/2006/relationships/tags" Target="../tags/tag94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47.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92.xml"/><Relationship Id="rId7" Type="http://schemas.openxmlformats.org/officeDocument/2006/relationships/image" Target="../media/image18.png"/><Relationship Id="rId6" Type="http://schemas.openxmlformats.org/officeDocument/2006/relationships/tags" Target="../tags/tag191.xml"/><Relationship Id="rId5" Type="http://schemas.openxmlformats.org/officeDocument/2006/relationships/image" Target="../media/image3.png"/><Relationship Id="rId4" Type="http://schemas.openxmlformats.org/officeDocument/2006/relationships/tags" Target="../tags/tag19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89.xml"/></Relationships>
</file>

<file path=ppt/slides/_rels/slide11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952.xml"/><Relationship Id="rId5" Type="http://schemas.openxmlformats.org/officeDocument/2006/relationships/image" Target="../media/image3.png"/><Relationship Id="rId4" Type="http://schemas.openxmlformats.org/officeDocument/2006/relationships/tags" Target="../tags/tag95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50.xml"/></Relationships>
</file>

<file path=ppt/slides/_rels/slide11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955.xml"/><Relationship Id="rId5" Type="http://schemas.openxmlformats.org/officeDocument/2006/relationships/image" Target="../media/image3.png"/><Relationship Id="rId4" Type="http://schemas.openxmlformats.org/officeDocument/2006/relationships/tags" Target="../tags/tag95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53.xml"/></Relationships>
</file>

<file path=ppt/slides/_rels/slide11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59.xml"/><Relationship Id="rId6" Type="http://schemas.openxmlformats.org/officeDocument/2006/relationships/tags" Target="../tags/tag958.xml"/><Relationship Id="rId5" Type="http://schemas.openxmlformats.org/officeDocument/2006/relationships/image" Target="../media/image3.png"/><Relationship Id="rId4" Type="http://schemas.openxmlformats.org/officeDocument/2006/relationships/tags" Target="../tags/tag95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56.xml"/></Relationships>
</file>

<file path=ppt/slides/_rels/slide11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964.xml"/><Relationship Id="rId4" Type="http://schemas.openxmlformats.org/officeDocument/2006/relationships/tags" Target="../tags/tag963.xml"/><Relationship Id="rId3" Type="http://schemas.openxmlformats.org/officeDocument/2006/relationships/tags" Target="../tags/tag962.xml"/><Relationship Id="rId2" Type="http://schemas.openxmlformats.org/officeDocument/2006/relationships/tags" Target="../tags/tag961.xml"/><Relationship Id="rId1" Type="http://schemas.openxmlformats.org/officeDocument/2006/relationships/tags" Target="../tags/tag960.xml"/></Relationships>
</file>

<file path=ppt/slides/_rels/slide114.xml.rels><?xml version="1.0" encoding="UTF-8" standalone="yes"?>
<Relationships xmlns="http://schemas.openxmlformats.org/package/2006/relationships"><Relationship Id="rId9" Type="http://schemas.openxmlformats.org/officeDocument/2006/relationships/tags" Target="../tags/tag969.xml"/><Relationship Id="rId8" Type="http://schemas.openxmlformats.org/officeDocument/2006/relationships/image" Target="../media/image51.jpeg"/><Relationship Id="rId7" Type="http://schemas.openxmlformats.org/officeDocument/2006/relationships/tags" Target="../tags/tag968.xml"/><Relationship Id="rId6" Type="http://schemas.openxmlformats.org/officeDocument/2006/relationships/tags" Target="../tags/tag967.xml"/><Relationship Id="rId5" Type="http://schemas.openxmlformats.org/officeDocument/2006/relationships/image" Target="../media/image3.png"/><Relationship Id="rId4" Type="http://schemas.openxmlformats.org/officeDocument/2006/relationships/tags" Target="../tags/tag966.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965.xml"/></Relationships>
</file>

<file path=ppt/slides/_rels/slide11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74.xml"/><Relationship Id="rId7" Type="http://schemas.openxmlformats.org/officeDocument/2006/relationships/tags" Target="../tags/tag973.xml"/><Relationship Id="rId6" Type="http://schemas.openxmlformats.org/officeDocument/2006/relationships/tags" Target="../tags/tag972.xml"/><Relationship Id="rId5" Type="http://schemas.openxmlformats.org/officeDocument/2006/relationships/image" Target="../media/image3.png"/><Relationship Id="rId4" Type="http://schemas.openxmlformats.org/officeDocument/2006/relationships/tags" Target="../tags/tag97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70.xml"/></Relationships>
</file>

<file path=ppt/slides/_rels/slide11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78.xml"/><Relationship Id="rId6" Type="http://schemas.openxmlformats.org/officeDocument/2006/relationships/tags" Target="../tags/tag977.xml"/><Relationship Id="rId5" Type="http://schemas.openxmlformats.org/officeDocument/2006/relationships/image" Target="../media/image3.png"/><Relationship Id="rId4" Type="http://schemas.openxmlformats.org/officeDocument/2006/relationships/tags" Target="../tags/tag97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75.xml"/></Relationships>
</file>

<file path=ppt/slides/_rels/slide11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82.xml"/><Relationship Id="rId6" Type="http://schemas.openxmlformats.org/officeDocument/2006/relationships/tags" Target="../tags/tag981.xml"/><Relationship Id="rId5" Type="http://schemas.openxmlformats.org/officeDocument/2006/relationships/image" Target="../media/image3.png"/><Relationship Id="rId4" Type="http://schemas.openxmlformats.org/officeDocument/2006/relationships/tags" Target="../tags/tag98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79.xml"/></Relationships>
</file>

<file path=ppt/slides/_rels/slide11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86.xml"/><Relationship Id="rId6" Type="http://schemas.openxmlformats.org/officeDocument/2006/relationships/tags" Target="../tags/tag985.xml"/><Relationship Id="rId5" Type="http://schemas.openxmlformats.org/officeDocument/2006/relationships/image" Target="../media/image3.png"/><Relationship Id="rId4" Type="http://schemas.openxmlformats.org/officeDocument/2006/relationships/tags" Target="../tags/tag98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83.xml"/></Relationships>
</file>

<file path=ppt/slides/_rels/slide11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90.xml"/><Relationship Id="rId6" Type="http://schemas.openxmlformats.org/officeDocument/2006/relationships/tags" Target="../tags/tag989.xml"/><Relationship Id="rId5" Type="http://schemas.openxmlformats.org/officeDocument/2006/relationships/image" Target="../media/image3.png"/><Relationship Id="rId4" Type="http://schemas.openxmlformats.org/officeDocument/2006/relationships/tags" Target="../tags/tag98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87.xml"/></Relationships>
</file>

<file path=ppt/slides/_rels/slide12.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image" Target="../media/image19.png"/><Relationship Id="rId6" Type="http://schemas.openxmlformats.org/officeDocument/2006/relationships/tags" Target="../tags/tag195.xml"/><Relationship Id="rId5" Type="http://schemas.openxmlformats.org/officeDocument/2006/relationships/image" Target="../media/image3.png"/><Relationship Id="rId4" Type="http://schemas.openxmlformats.org/officeDocument/2006/relationships/tags" Target="../tags/tag194.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93.xml"/></Relationships>
</file>

<file path=ppt/slides/_rels/slide12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95.xml"/><Relationship Id="rId7" Type="http://schemas.openxmlformats.org/officeDocument/2006/relationships/tags" Target="../tags/tag994.xml"/><Relationship Id="rId6" Type="http://schemas.openxmlformats.org/officeDocument/2006/relationships/tags" Target="../tags/tag993.xml"/><Relationship Id="rId5" Type="http://schemas.openxmlformats.org/officeDocument/2006/relationships/image" Target="../media/image3.png"/><Relationship Id="rId4" Type="http://schemas.openxmlformats.org/officeDocument/2006/relationships/tags" Target="../tags/tag99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91.xml"/></Relationships>
</file>

<file path=ppt/slides/_rels/slide12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99.xml"/><Relationship Id="rId6" Type="http://schemas.openxmlformats.org/officeDocument/2006/relationships/tags" Target="../tags/tag998.xml"/><Relationship Id="rId5" Type="http://schemas.openxmlformats.org/officeDocument/2006/relationships/image" Target="../media/image3.png"/><Relationship Id="rId4" Type="http://schemas.openxmlformats.org/officeDocument/2006/relationships/tags" Target="../tags/tag99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96.xml"/></Relationships>
</file>

<file path=ppt/slides/_rels/slide12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03.xml"/><Relationship Id="rId6" Type="http://schemas.openxmlformats.org/officeDocument/2006/relationships/tags" Target="../tags/tag1002.xml"/><Relationship Id="rId5" Type="http://schemas.openxmlformats.org/officeDocument/2006/relationships/image" Target="../media/image3.png"/><Relationship Id="rId4" Type="http://schemas.openxmlformats.org/officeDocument/2006/relationships/tags" Target="../tags/tag100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00.xml"/></Relationships>
</file>

<file path=ppt/slides/_rels/slide12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07.xml"/><Relationship Id="rId6" Type="http://schemas.openxmlformats.org/officeDocument/2006/relationships/tags" Target="../tags/tag1006.xml"/><Relationship Id="rId5" Type="http://schemas.openxmlformats.org/officeDocument/2006/relationships/image" Target="../media/image3.png"/><Relationship Id="rId4" Type="http://schemas.openxmlformats.org/officeDocument/2006/relationships/tags" Target="../tags/tag1005.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04.xml"/></Relationships>
</file>

<file path=ppt/slides/_rels/slide12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11.xml"/><Relationship Id="rId6" Type="http://schemas.openxmlformats.org/officeDocument/2006/relationships/tags" Target="../tags/tag1010.xml"/><Relationship Id="rId5" Type="http://schemas.openxmlformats.org/officeDocument/2006/relationships/image" Target="../media/image3.png"/><Relationship Id="rId4" Type="http://schemas.openxmlformats.org/officeDocument/2006/relationships/tags" Target="../tags/tag100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08.xml"/></Relationships>
</file>

<file path=ppt/slides/_rels/slide12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15.xml"/><Relationship Id="rId6" Type="http://schemas.openxmlformats.org/officeDocument/2006/relationships/tags" Target="../tags/tag1014.xml"/><Relationship Id="rId5" Type="http://schemas.openxmlformats.org/officeDocument/2006/relationships/image" Target="../media/image3.png"/><Relationship Id="rId4" Type="http://schemas.openxmlformats.org/officeDocument/2006/relationships/tags" Target="../tags/tag101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12.xml"/></Relationships>
</file>

<file path=ppt/slides/_rels/slide12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19.xml"/><Relationship Id="rId6" Type="http://schemas.openxmlformats.org/officeDocument/2006/relationships/tags" Target="../tags/tag1018.xml"/><Relationship Id="rId5" Type="http://schemas.openxmlformats.org/officeDocument/2006/relationships/image" Target="../media/image3.png"/><Relationship Id="rId4" Type="http://schemas.openxmlformats.org/officeDocument/2006/relationships/tags" Target="../tags/tag101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16.xml"/></Relationships>
</file>

<file path=ppt/slides/_rels/slide12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23.xml"/><Relationship Id="rId6" Type="http://schemas.openxmlformats.org/officeDocument/2006/relationships/tags" Target="../tags/tag1022.xml"/><Relationship Id="rId5" Type="http://schemas.openxmlformats.org/officeDocument/2006/relationships/image" Target="../media/image3.png"/><Relationship Id="rId4" Type="http://schemas.openxmlformats.org/officeDocument/2006/relationships/tags" Target="../tags/tag102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20.xml"/></Relationships>
</file>

<file path=ppt/slides/_rels/slide12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27.xml"/><Relationship Id="rId6" Type="http://schemas.openxmlformats.org/officeDocument/2006/relationships/tags" Target="../tags/tag1026.xml"/><Relationship Id="rId5" Type="http://schemas.openxmlformats.org/officeDocument/2006/relationships/image" Target="../media/image3.png"/><Relationship Id="rId4" Type="http://schemas.openxmlformats.org/officeDocument/2006/relationships/tags" Target="../tags/tag1025.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24.xml"/></Relationships>
</file>

<file path=ppt/slides/_rels/slide12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032.xml"/><Relationship Id="rId4" Type="http://schemas.openxmlformats.org/officeDocument/2006/relationships/tags" Target="../tags/tag1031.xml"/><Relationship Id="rId3" Type="http://schemas.openxmlformats.org/officeDocument/2006/relationships/tags" Target="../tags/tag1030.xml"/><Relationship Id="rId2" Type="http://schemas.openxmlformats.org/officeDocument/2006/relationships/tags" Target="../tags/tag1029.xml"/><Relationship Id="rId1" Type="http://schemas.openxmlformats.org/officeDocument/2006/relationships/tags" Target="../tags/tag1028.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image" Target="../media/image3.png"/><Relationship Id="rId4" Type="http://schemas.openxmlformats.org/officeDocument/2006/relationships/tags" Target="../tags/tag19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98.xml"/></Relationships>
</file>

<file path=ppt/slides/_rels/slide13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36.xml"/><Relationship Id="rId6" Type="http://schemas.openxmlformats.org/officeDocument/2006/relationships/tags" Target="../tags/tag1035.xml"/><Relationship Id="rId5" Type="http://schemas.openxmlformats.org/officeDocument/2006/relationships/image" Target="../media/image3.png"/><Relationship Id="rId4" Type="http://schemas.openxmlformats.org/officeDocument/2006/relationships/tags" Target="../tags/tag103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33.xml"/></Relationships>
</file>

<file path=ppt/slides/_rels/slide13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40.xml"/><Relationship Id="rId6" Type="http://schemas.openxmlformats.org/officeDocument/2006/relationships/tags" Target="../tags/tag1039.xml"/><Relationship Id="rId5" Type="http://schemas.openxmlformats.org/officeDocument/2006/relationships/image" Target="../media/image3.png"/><Relationship Id="rId4" Type="http://schemas.openxmlformats.org/officeDocument/2006/relationships/tags" Target="../tags/tag103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37.xml"/></Relationships>
</file>

<file path=ppt/slides/_rels/slide13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44.xml"/><Relationship Id="rId6" Type="http://schemas.openxmlformats.org/officeDocument/2006/relationships/tags" Target="../tags/tag1043.xml"/><Relationship Id="rId5" Type="http://schemas.openxmlformats.org/officeDocument/2006/relationships/image" Target="../media/image3.png"/><Relationship Id="rId4" Type="http://schemas.openxmlformats.org/officeDocument/2006/relationships/tags" Target="../tags/tag104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41.xml"/></Relationships>
</file>

<file path=ppt/slides/_rels/slide13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47.xml"/><Relationship Id="rId5" Type="http://schemas.openxmlformats.org/officeDocument/2006/relationships/image" Target="../media/image3.png"/><Relationship Id="rId4" Type="http://schemas.openxmlformats.org/officeDocument/2006/relationships/tags" Target="../tags/tag104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45.xml"/></Relationships>
</file>

<file path=ppt/slides/_rels/slide13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052.xml"/><Relationship Id="rId7" Type="http://schemas.openxmlformats.org/officeDocument/2006/relationships/tags" Target="../tags/tag1051.xml"/><Relationship Id="rId6" Type="http://schemas.openxmlformats.org/officeDocument/2006/relationships/tags" Target="../tags/tag1050.xml"/><Relationship Id="rId5" Type="http://schemas.openxmlformats.org/officeDocument/2006/relationships/image" Target="../media/image3.png"/><Relationship Id="rId4" Type="http://schemas.openxmlformats.org/officeDocument/2006/relationships/tags" Target="../tags/tag104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48.xml"/></Relationships>
</file>

<file path=ppt/slides/_rels/slide135.xml.rels><?xml version="1.0" encoding="UTF-8" standalone="yes"?>
<Relationships xmlns="http://schemas.openxmlformats.org/package/2006/relationships"><Relationship Id="rId9" Type="http://schemas.openxmlformats.org/officeDocument/2006/relationships/tags" Target="../tags/tag1057.xml"/><Relationship Id="rId8" Type="http://schemas.openxmlformats.org/officeDocument/2006/relationships/image" Target="../media/image52.png"/><Relationship Id="rId7" Type="http://schemas.openxmlformats.org/officeDocument/2006/relationships/tags" Target="../tags/tag1056.xml"/><Relationship Id="rId6" Type="http://schemas.openxmlformats.org/officeDocument/2006/relationships/tags" Target="../tags/tag1055.xml"/><Relationship Id="rId5" Type="http://schemas.openxmlformats.org/officeDocument/2006/relationships/image" Target="../media/image3.png"/><Relationship Id="rId4" Type="http://schemas.openxmlformats.org/officeDocument/2006/relationships/tags" Target="../tags/tag1054.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053.xml"/></Relationships>
</file>

<file path=ppt/slides/_rels/slide13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61.xml"/><Relationship Id="rId6" Type="http://schemas.openxmlformats.org/officeDocument/2006/relationships/tags" Target="../tags/tag1060.xml"/><Relationship Id="rId5" Type="http://schemas.openxmlformats.org/officeDocument/2006/relationships/image" Target="../media/image3.png"/><Relationship Id="rId4" Type="http://schemas.openxmlformats.org/officeDocument/2006/relationships/tags" Target="../tags/tag105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58.xml"/></Relationships>
</file>

<file path=ppt/slides/_rels/slide13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65.xml"/><Relationship Id="rId6" Type="http://schemas.openxmlformats.org/officeDocument/2006/relationships/tags" Target="../tags/tag1064.xml"/><Relationship Id="rId5" Type="http://schemas.openxmlformats.org/officeDocument/2006/relationships/image" Target="../media/image3.png"/><Relationship Id="rId4" Type="http://schemas.openxmlformats.org/officeDocument/2006/relationships/tags" Target="../tags/tag106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62.xml"/></Relationships>
</file>

<file path=ppt/slides/_rels/slide13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68.xml"/><Relationship Id="rId5" Type="http://schemas.openxmlformats.org/officeDocument/2006/relationships/image" Target="../media/image3.png"/><Relationship Id="rId4" Type="http://schemas.openxmlformats.org/officeDocument/2006/relationships/tags" Target="../tags/tag106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66.xml"/></Relationships>
</file>

<file path=ppt/slides/_rels/slide13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072.xml"/><Relationship Id="rId7" Type="http://schemas.openxmlformats.org/officeDocument/2006/relationships/image" Target="../media/image53.png"/><Relationship Id="rId6" Type="http://schemas.openxmlformats.org/officeDocument/2006/relationships/tags" Target="../tags/tag1071.xml"/><Relationship Id="rId5" Type="http://schemas.openxmlformats.org/officeDocument/2006/relationships/image" Target="../media/image3.png"/><Relationship Id="rId4" Type="http://schemas.openxmlformats.org/officeDocument/2006/relationships/tags" Target="../tags/tag107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69.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05.xml"/><Relationship Id="rId7" Type="http://schemas.openxmlformats.org/officeDocument/2006/relationships/image" Target="../media/image20.png"/><Relationship Id="rId6" Type="http://schemas.openxmlformats.org/officeDocument/2006/relationships/tags" Target="../tags/tag204.xml"/><Relationship Id="rId5" Type="http://schemas.openxmlformats.org/officeDocument/2006/relationships/image" Target="../media/image3.png"/><Relationship Id="rId4" Type="http://schemas.openxmlformats.org/officeDocument/2006/relationships/tags" Target="../tags/tag20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02.xml"/></Relationships>
</file>

<file path=ppt/slides/_rels/slide14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75.xml"/><Relationship Id="rId5" Type="http://schemas.openxmlformats.org/officeDocument/2006/relationships/image" Target="../media/image3.png"/><Relationship Id="rId4" Type="http://schemas.openxmlformats.org/officeDocument/2006/relationships/tags" Target="../tags/tag107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73.xml"/></Relationships>
</file>

<file path=ppt/slides/_rels/slide14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79.xml"/><Relationship Id="rId6" Type="http://schemas.openxmlformats.org/officeDocument/2006/relationships/tags" Target="../tags/tag1078.xml"/><Relationship Id="rId5" Type="http://schemas.openxmlformats.org/officeDocument/2006/relationships/image" Target="../media/image3.png"/><Relationship Id="rId4" Type="http://schemas.openxmlformats.org/officeDocument/2006/relationships/tags" Target="../tags/tag107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76.xml"/></Relationships>
</file>

<file path=ppt/slides/_rels/slide14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82.xml"/><Relationship Id="rId5" Type="http://schemas.openxmlformats.org/officeDocument/2006/relationships/image" Target="../media/image3.png"/><Relationship Id="rId4" Type="http://schemas.openxmlformats.org/officeDocument/2006/relationships/tags" Target="../tags/tag108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80.xml"/></Relationships>
</file>

<file path=ppt/slides/_rels/slide14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85.xml"/><Relationship Id="rId5" Type="http://schemas.openxmlformats.org/officeDocument/2006/relationships/image" Target="../media/image3.png"/><Relationship Id="rId4" Type="http://schemas.openxmlformats.org/officeDocument/2006/relationships/tags" Target="../tags/tag108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83.xml"/></Relationships>
</file>

<file path=ppt/slides/_rels/slide14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89.xml"/><Relationship Id="rId6" Type="http://schemas.openxmlformats.org/officeDocument/2006/relationships/tags" Target="../tags/tag1088.xml"/><Relationship Id="rId5" Type="http://schemas.openxmlformats.org/officeDocument/2006/relationships/image" Target="../media/image3.png"/><Relationship Id="rId4" Type="http://schemas.openxmlformats.org/officeDocument/2006/relationships/tags" Target="../tags/tag108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86.xml"/></Relationships>
</file>

<file path=ppt/slides/_rels/slide145.xml.rels><?xml version="1.0" encoding="UTF-8" standalone="yes"?>
<Relationships xmlns="http://schemas.openxmlformats.org/package/2006/relationships"><Relationship Id="rId9" Type="http://schemas.openxmlformats.org/officeDocument/2006/relationships/tags" Target="../tags/tag1094.xml"/><Relationship Id="rId8" Type="http://schemas.openxmlformats.org/officeDocument/2006/relationships/image" Target="../media/image54.png"/><Relationship Id="rId7" Type="http://schemas.openxmlformats.org/officeDocument/2006/relationships/tags" Target="../tags/tag1093.xml"/><Relationship Id="rId6" Type="http://schemas.openxmlformats.org/officeDocument/2006/relationships/tags" Target="../tags/tag1092.xml"/><Relationship Id="rId5" Type="http://schemas.openxmlformats.org/officeDocument/2006/relationships/image" Target="../media/image3.png"/><Relationship Id="rId4" Type="http://schemas.openxmlformats.org/officeDocument/2006/relationships/tags" Target="../tags/tag1091.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090.xml"/></Relationships>
</file>

<file path=ppt/slides/_rels/slide14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098.xml"/><Relationship Id="rId7" Type="http://schemas.openxmlformats.org/officeDocument/2006/relationships/image" Target="../media/image55.png"/><Relationship Id="rId6" Type="http://schemas.openxmlformats.org/officeDocument/2006/relationships/tags" Target="../tags/tag1097.xml"/><Relationship Id="rId5" Type="http://schemas.openxmlformats.org/officeDocument/2006/relationships/image" Target="../media/image3.png"/><Relationship Id="rId4" Type="http://schemas.openxmlformats.org/officeDocument/2006/relationships/tags" Target="../tags/tag109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95.xml"/></Relationships>
</file>

<file path=ppt/slides/_rels/slide14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01.xml"/><Relationship Id="rId5" Type="http://schemas.openxmlformats.org/officeDocument/2006/relationships/image" Target="../media/image3.png"/><Relationship Id="rId4" Type="http://schemas.openxmlformats.org/officeDocument/2006/relationships/tags" Target="../tags/tag110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99.xml"/></Relationships>
</file>

<file path=ppt/slides/_rels/slide14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05.xml"/><Relationship Id="rId6" Type="http://schemas.openxmlformats.org/officeDocument/2006/relationships/tags" Target="../tags/tag1104.xml"/><Relationship Id="rId5" Type="http://schemas.openxmlformats.org/officeDocument/2006/relationships/image" Target="../media/image3.png"/><Relationship Id="rId4" Type="http://schemas.openxmlformats.org/officeDocument/2006/relationships/tags" Target="../tags/tag110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02.xml"/></Relationships>
</file>

<file path=ppt/slides/_rels/slide14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10.xml"/><Relationship Id="rId7" Type="http://schemas.openxmlformats.org/officeDocument/2006/relationships/tags" Target="../tags/tag1109.xml"/><Relationship Id="rId6" Type="http://schemas.openxmlformats.org/officeDocument/2006/relationships/tags" Target="../tags/tag1108.xml"/><Relationship Id="rId5" Type="http://schemas.openxmlformats.org/officeDocument/2006/relationships/image" Target="../media/image3.png"/><Relationship Id="rId4" Type="http://schemas.openxmlformats.org/officeDocument/2006/relationships/tags" Target="../tags/tag110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06.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image" Target="../media/image3.png"/><Relationship Id="rId4" Type="http://schemas.openxmlformats.org/officeDocument/2006/relationships/tags" Target="../tags/tag20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06.xml"/></Relationships>
</file>

<file path=ppt/slides/_rels/slide15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13.xml"/><Relationship Id="rId5" Type="http://schemas.openxmlformats.org/officeDocument/2006/relationships/image" Target="../media/image3.png"/><Relationship Id="rId4" Type="http://schemas.openxmlformats.org/officeDocument/2006/relationships/tags" Target="../tags/tag111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11.xml"/></Relationships>
</file>

<file path=ppt/slides/_rels/slide15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18.xml"/><Relationship Id="rId7" Type="http://schemas.openxmlformats.org/officeDocument/2006/relationships/tags" Target="../tags/tag1117.xml"/><Relationship Id="rId6" Type="http://schemas.openxmlformats.org/officeDocument/2006/relationships/tags" Target="../tags/tag1116.xml"/><Relationship Id="rId5" Type="http://schemas.openxmlformats.org/officeDocument/2006/relationships/image" Target="../media/image3.png"/><Relationship Id="rId4" Type="http://schemas.openxmlformats.org/officeDocument/2006/relationships/tags" Target="../tags/tag1115.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14.xml"/></Relationships>
</file>

<file path=ppt/slides/_rels/slide15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21.xml"/><Relationship Id="rId5" Type="http://schemas.openxmlformats.org/officeDocument/2006/relationships/image" Target="../media/image3.png"/><Relationship Id="rId4" Type="http://schemas.openxmlformats.org/officeDocument/2006/relationships/tags" Target="../tags/tag112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19.xml"/></Relationships>
</file>

<file path=ppt/slides/_rels/slide15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26.xml"/><Relationship Id="rId7" Type="http://schemas.openxmlformats.org/officeDocument/2006/relationships/tags" Target="../tags/tag1125.xml"/><Relationship Id="rId6" Type="http://schemas.openxmlformats.org/officeDocument/2006/relationships/tags" Target="../tags/tag1124.xml"/><Relationship Id="rId5" Type="http://schemas.openxmlformats.org/officeDocument/2006/relationships/image" Target="../media/image3.png"/><Relationship Id="rId4" Type="http://schemas.openxmlformats.org/officeDocument/2006/relationships/tags" Target="../tags/tag112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22.xml"/></Relationships>
</file>

<file path=ppt/slides/_rels/slide15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29.xml"/><Relationship Id="rId5" Type="http://schemas.openxmlformats.org/officeDocument/2006/relationships/image" Target="../media/image3.png"/><Relationship Id="rId4" Type="http://schemas.openxmlformats.org/officeDocument/2006/relationships/tags" Target="../tags/tag112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27.xml"/></Relationships>
</file>

<file path=ppt/slides/_rels/slide15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34.xml"/><Relationship Id="rId7" Type="http://schemas.openxmlformats.org/officeDocument/2006/relationships/tags" Target="../tags/tag1133.xml"/><Relationship Id="rId6" Type="http://schemas.openxmlformats.org/officeDocument/2006/relationships/tags" Target="../tags/tag1132.xml"/><Relationship Id="rId5" Type="http://schemas.openxmlformats.org/officeDocument/2006/relationships/image" Target="../media/image3.png"/><Relationship Id="rId4" Type="http://schemas.openxmlformats.org/officeDocument/2006/relationships/tags" Target="../tags/tag113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30.xml"/></Relationships>
</file>

<file path=ppt/slides/_rels/slide15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37.xml"/><Relationship Id="rId5" Type="http://schemas.openxmlformats.org/officeDocument/2006/relationships/image" Target="../media/image3.png"/><Relationship Id="rId4" Type="http://schemas.openxmlformats.org/officeDocument/2006/relationships/tags" Target="../tags/tag113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35.xml"/></Relationships>
</file>

<file path=ppt/slides/_rels/slide15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41.xml"/><Relationship Id="rId6" Type="http://schemas.openxmlformats.org/officeDocument/2006/relationships/tags" Target="../tags/tag1140.xml"/><Relationship Id="rId5" Type="http://schemas.openxmlformats.org/officeDocument/2006/relationships/image" Target="../media/image3.png"/><Relationship Id="rId4" Type="http://schemas.openxmlformats.org/officeDocument/2006/relationships/tags" Target="../tags/tag113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38.xml"/></Relationships>
</file>

<file path=ppt/slides/_rels/slide15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45.xml"/><Relationship Id="rId6" Type="http://schemas.openxmlformats.org/officeDocument/2006/relationships/tags" Target="../tags/tag1144.xml"/><Relationship Id="rId5" Type="http://schemas.openxmlformats.org/officeDocument/2006/relationships/image" Target="../media/image3.png"/><Relationship Id="rId4" Type="http://schemas.openxmlformats.org/officeDocument/2006/relationships/tags" Target="../tags/tag114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42.xml"/></Relationships>
</file>

<file path=ppt/slides/_rels/slide15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49.xml"/><Relationship Id="rId6" Type="http://schemas.openxmlformats.org/officeDocument/2006/relationships/tags" Target="../tags/tag1148.xml"/><Relationship Id="rId5" Type="http://schemas.openxmlformats.org/officeDocument/2006/relationships/image" Target="../media/image3.png"/><Relationship Id="rId4" Type="http://schemas.openxmlformats.org/officeDocument/2006/relationships/tags" Target="../tags/tag114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46.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image" Target="../media/image3.png"/><Relationship Id="rId4" Type="http://schemas.openxmlformats.org/officeDocument/2006/relationships/tags" Target="../tags/tag211.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notesSlide" Target="../notesSlides/notesSlide1.xml"/><Relationship Id="rId1" Type="http://schemas.openxmlformats.org/officeDocument/2006/relationships/tags" Target="../tags/tag210.xml"/></Relationships>
</file>

<file path=ppt/slides/_rels/slide160.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4.xml"/><Relationship Id="rId5" Type="http://schemas.openxmlformats.org/officeDocument/2006/relationships/tags" Target="../tags/tag1154.xml"/><Relationship Id="rId4" Type="http://schemas.openxmlformats.org/officeDocument/2006/relationships/tags" Target="../tags/tag1153.xml"/><Relationship Id="rId3" Type="http://schemas.openxmlformats.org/officeDocument/2006/relationships/tags" Target="../tags/tag1152.xml"/><Relationship Id="rId2" Type="http://schemas.openxmlformats.org/officeDocument/2006/relationships/tags" Target="../tags/tag1151.xml"/><Relationship Id="rId1" Type="http://schemas.openxmlformats.org/officeDocument/2006/relationships/tags" Target="../tags/tag1150.xml"/></Relationships>
</file>

<file path=ppt/slides/_rels/slide161.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4.xml"/><Relationship Id="rId5" Type="http://schemas.openxmlformats.org/officeDocument/2006/relationships/tags" Target="../tags/tag1159.xml"/><Relationship Id="rId4" Type="http://schemas.openxmlformats.org/officeDocument/2006/relationships/tags" Target="../tags/tag1158.xml"/><Relationship Id="rId3" Type="http://schemas.openxmlformats.org/officeDocument/2006/relationships/tags" Target="../tags/tag1157.xml"/><Relationship Id="rId2" Type="http://schemas.openxmlformats.org/officeDocument/2006/relationships/tags" Target="../tags/tag1156.xml"/><Relationship Id="rId1" Type="http://schemas.openxmlformats.org/officeDocument/2006/relationships/tags" Target="../tags/tag1155.xml"/></Relationships>
</file>

<file path=ppt/slides/_rels/slide162.xml.rels><?xml version="1.0" encoding="UTF-8" standalone="yes"?>
<Relationships xmlns="http://schemas.openxmlformats.org/package/2006/relationships"><Relationship Id="rId9" Type="http://schemas.openxmlformats.org/officeDocument/2006/relationships/tags" Target="../tags/tag1165.xml"/><Relationship Id="rId8" Type="http://schemas.openxmlformats.org/officeDocument/2006/relationships/tags" Target="../tags/tag1164.xml"/><Relationship Id="rId7" Type="http://schemas.openxmlformats.org/officeDocument/2006/relationships/tags" Target="../tags/tag1163.xml"/><Relationship Id="rId6" Type="http://schemas.openxmlformats.org/officeDocument/2006/relationships/image" Target="../media/image3.png"/><Relationship Id="rId5" Type="http://schemas.openxmlformats.org/officeDocument/2006/relationships/tags" Target="../tags/tag116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161.xml"/><Relationship Id="rId11" Type="http://schemas.openxmlformats.org/officeDocument/2006/relationships/slideLayout" Target="../slideLayouts/slideLayout18.xml"/><Relationship Id="rId10" Type="http://schemas.openxmlformats.org/officeDocument/2006/relationships/tags" Target="../tags/tag1166.xml"/><Relationship Id="rId1" Type="http://schemas.openxmlformats.org/officeDocument/2006/relationships/tags" Target="../tags/tag1160.xml"/></Relationships>
</file>

<file path=ppt/slides/_rels/slide163.xml.rels><?xml version="1.0" encoding="UTF-8" standalone="yes"?>
<Relationships xmlns="http://schemas.openxmlformats.org/package/2006/relationships"><Relationship Id="rId9" Type="http://schemas.openxmlformats.org/officeDocument/2006/relationships/tags" Target="../tags/tag1172.xml"/><Relationship Id="rId8" Type="http://schemas.openxmlformats.org/officeDocument/2006/relationships/tags" Target="../tags/tag1171.xml"/><Relationship Id="rId7" Type="http://schemas.openxmlformats.org/officeDocument/2006/relationships/tags" Target="../tags/tag1170.xml"/><Relationship Id="rId6" Type="http://schemas.openxmlformats.org/officeDocument/2006/relationships/image" Target="../media/image3.png"/><Relationship Id="rId5" Type="http://schemas.openxmlformats.org/officeDocument/2006/relationships/tags" Target="../tags/tag1169.xml"/><Relationship Id="rId4" Type="http://schemas.openxmlformats.org/officeDocument/2006/relationships/image" Target="NULL" TargetMode="External"/><Relationship Id="rId3" Type="http://schemas.openxmlformats.org/officeDocument/2006/relationships/image" Target="../media/image2.png"/><Relationship Id="rId21" Type="http://schemas.openxmlformats.org/officeDocument/2006/relationships/slideLayout" Target="../slideLayouts/slideLayout18.xml"/><Relationship Id="rId20" Type="http://schemas.openxmlformats.org/officeDocument/2006/relationships/tags" Target="../tags/tag1183.xml"/><Relationship Id="rId2" Type="http://schemas.openxmlformats.org/officeDocument/2006/relationships/tags" Target="../tags/tag1168.xml"/><Relationship Id="rId19" Type="http://schemas.openxmlformats.org/officeDocument/2006/relationships/tags" Target="../tags/tag1182.xml"/><Relationship Id="rId18" Type="http://schemas.openxmlformats.org/officeDocument/2006/relationships/tags" Target="../tags/tag1181.xml"/><Relationship Id="rId17" Type="http://schemas.openxmlformats.org/officeDocument/2006/relationships/tags" Target="../tags/tag1180.xml"/><Relationship Id="rId16" Type="http://schemas.openxmlformats.org/officeDocument/2006/relationships/tags" Target="../tags/tag1179.xml"/><Relationship Id="rId15" Type="http://schemas.openxmlformats.org/officeDocument/2006/relationships/tags" Target="../tags/tag1178.xml"/><Relationship Id="rId14" Type="http://schemas.openxmlformats.org/officeDocument/2006/relationships/tags" Target="../tags/tag1177.xml"/><Relationship Id="rId13" Type="http://schemas.openxmlformats.org/officeDocument/2006/relationships/tags" Target="../tags/tag1176.xml"/><Relationship Id="rId12" Type="http://schemas.openxmlformats.org/officeDocument/2006/relationships/tags" Target="../tags/tag1175.xml"/><Relationship Id="rId11" Type="http://schemas.openxmlformats.org/officeDocument/2006/relationships/tags" Target="../tags/tag1174.xml"/><Relationship Id="rId10" Type="http://schemas.openxmlformats.org/officeDocument/2006/relationships/tags" Target="../tags/tag1173.xml"/><Relationship Id="rId1" Type="http://schemas.openxmlformats.org/officeDocument/2006/relationships/tags" Target="../tags/tag1167.xml"/></Relationships>
</file>

<file path=ppt/slides/_rels/slide164.xml.rels><?xml version="1.0" encoding="UTF-8" standalone="yes"?>
<Relationships xmlns="http://schemas.openxmlformats.org/package/2006/relationships"><Relationship Id="rId9" Type="http://schemas.openxmlformats.org/officeDocument/2006/relationships/tags" Target="../tags/tag1189.xml"/><Relationship Id="rId8" Type="http://schemas.openxmlformats.org/officeDocument/2006/relationships/tags" Target="../tags/tag1188.xml"/><Relationship Id="rId7" Type="http://schemas.openxmlformats.org/officeDocument/2006/relationships/tags" Target="../tags/tag1187.xml"/><Relationship Id="rId6" Type="http://schemas.openxmlformats.org/officeDocument/2006/relationships/image" Target="../media/image3.png"/><Relationship Id="rId5" Type="http://schemas.openxmlformats.org/officeDocument/2006/relationships/tags" Target="../tags/tag118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185.xml"/><Relationship Id="rId11" Type="http://schemas.openxmlformats.org/officeDocument/2006/relationships/slideLayout" Target="../slideLayouts/slideLayout18.xml"/><Relationship Id="rId10" Type="http://schemas.openxmlformats.org/officeDocument/2006/relationships/tags" Target="../tags/tag1190.xml"/><Relationship Id="rId1" Type="http://schemas.openxmlformats.org/officeDocument/2006/relationships/tags" Target="../tags/tag1184.xml"/></Relationships>
</file>

<file path=ppt/slides/_rels/slide165.xml.rels><?xml version="1.0" encoding="UTF-8" standalone="yes"?>
<Relationships xmlns="http://schemas.openxmlformats.org/package/2006/relationships"><Relationship Id="rId9" Type="http://schemas.openxmlformats.org/officeDocument/2006/relationships/tags" Target="../tags/tag1196.xml"/><Relationship Id="rId8" Type="http://schemas.openxmlformats.org/officeDocument/2006/relationships/tags" Target="../tags/tag1195.xml"/><Relationship Id="rId7" Type="http://schemas.openxmlformats.org/officeDocument/2006/relationships/tags" Target="../tags/tag1194.xml"/><Relationship Id="rId6" Type="http://schemas.openxmlformats.org/officeDocument/2006/relationships/image" Target="../media/image3.png"/><Relationship Id="rId5" Type="http://schemas.openxmlformats.org/officeDocument/2006/relationships/tags" Target="../tags/tag119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192.xml"/><Relationship Id="rId11" Type="http://schemas.openxmlformats.org/officeDocument/2006/relationships/slideLayout" Target="../slideLayouts/slideLayout18.xml"/><Relationship Id="rId10" Type="http://schemas.openxmlformats.org/officeDocument/2006/relationships/tags" Target="../tags/tag1197.xml"/><Relationship Id="rId1" Type="http://schemas.openxmlformats.org/officeDocument/2006/relationships/tags" Target="../tags/tag1191.xml"/></Relationships>
</file>

<file path=ppt/slides/_rels/slide166.xml.rels><?xml version="1.0" encoding="UTF-8" standalone="yes"?>
<Relationships xmlns="http://schemas.openxmlformats.org/package/2006/relationships"><Relationship Id="rId9" Type="http://schemas.openxmlformats.org/officeDocument/2006/relationships/tags" Target="../tags/tag1203.xml"/><Relationship Id="rId8" Type="http://schemas.openxmlformats.org/officeDocument/2006/relationships/tags" Target="../tags/tag1202.xml"/><Relationship Id="rId7" Type="http://schemas.openxmlformats.org/officeDocument/2006/relationships/tags" Target="../tags/tag1201.xml"/><Relationship Id="rId6" Type="http://schemas.openxmlformats.org/officeDocument/2006/relationships/image" Target="../media/image3.png"/><Relationship Id="rId5" Type="http://schemas.openxmlformats.org/officeDocument/2006/relationships/tags" Target="../tags/tag120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199.xml"/><Relationship Id="rId11" Type="http://schemas.openxmlformats.org/officeDocument/2006/relationships/slideLayout" Target="../slideLayouts/slideLayout18.xml"/><Relationship Id="rId10" Type="http://schemas.openxmlformats.org/officeDocument/2006/relationships/tags" Target="../tags/tag1204.xml"/><Relationship Id="rId1" Type="http://schemas.openxmlformats.org/officeDocument/2006/relationships/tags" Target="../tags/tag1198.xml"/></Relationships>
</file>

<file path=ppt/slides/_rels/slide167.xml.rels><?xml version="1.0" encoding="UTF-8" standalone="yes"?>
<Relationships xmlns="http://schemas.openxmlformats.org/package/2006/relationships"><Relationship Id="rId9" Type="http://schemas.openxmlformats.org/officeDocument/2006/relationships/tags" Target="../tags/tag1210.xml"/><Relationship Id="rId8" Type="http://schemas.openxmlformats.org/officeDocument/2006/relationships/tags" Target="../tags/tag1209.xml"/><Relationship Id="rId7" Type="http://schemas.openxmlformats.org/officeDocument/2006/relationships/tags" Target="../tags/tag1208.xml"/><Relationship Id="rId6" Type="http://schemas.openxmlformats.org/officeDocument/2006/relationships/image" Target="../media/image3.png"/><Relationship Id="rId5" Type="http://schemas.openxmlformats.org/officeDocument/2006/relationships/tags" Target="../tags/tag120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06.xml"/><Relationship Id="rId11" Type="http://schemas.openxmlformats.org/officeDocument/2006/relationships/slideLayout" Target="../slideLayouts/slideLayout18.xml"/><Relationship Id="rId10" Type="http://schemas.openxmlformats.org/officeDocument/2006/relationships/tags" Target="../tags/tag1211.xml"/><Relationship Id="rId1" Type="http://schemas.openxmlformats.org/officeDocument/2006/relationships/tags" Target="../tags/tag1205.xml"/></Relationships>
</file>

<file path=ppt/slides/_rels/slide168.xml.rels><?xml version="1.0" encoding="UTF-8" standalone="yes"?>
<Relationships xmlns="http://schemas.openxmlformats.org/package/2006/relationships"><Relationship Id="rId9" Type="http://schemas.openxmlformats.org/officeDocument/2006/relationships/tags" Target="../tags/tag1217.xml"/><Relationship Id="rId8" Type="http://schemas.openxmlformats.org/officeDocument/2006/relationships/tags" Target="../tags/tag1216.xml"/><Relationship Id="rId7" Type="http://schemas.openxmlformats.org/officeDocument/2006/relationships/tags" Target="../tags/tag1215.xml"/><Relationship Id="rId6" Type="http://schemas.openxmlformats.org/officeDocument/2006/relationships/image" Target="../media/image3.png"/><Relationship Id="rId5" Type="http://schemas.openxmlformats.org/officeDocument/2006/relationships/tags" Target="../tags/tag121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13.xml"/><Relationship Id="rId11" Type="http://schemas.openxmlformats.org/officeDocument/2006/relationships/slideLayout" Target="../slideLayouts/slideLayout18.xml"/><Relationship Id="rId10" Type="http://schemas.openxmlformats.org/officeDocument/2006/relationships/tags" Target="../tags/tag1218.xml"/><Relationship Id="rId1" Type="http://schemas.openxmlformats.org/officeDocument/2006/relationships/tags" Target="../tags/tag1212.xml"/></Relationships>
</file>

<file path=ppt/slides/_rels/slide169.xml.rels><?xml version="1.0" encoding="UTF-8" standalone="yes"?>
<Relationships xmlns="http://schemas.openxmlformats.org/package/2006/relationships"><Relationship Id="rId9" Type="http://schemas.openxmlformats.org/officeDocument/2006/relationships/tags" Target="../tags/tag1224.xml"/><Relationship Id="rId8" Type="http://schemas.openxmlformats.org/officeDocument/2006/relationships/tags" Target="../tags/tag1223.xml"/><Relationship Id="rId7" Type="http://schemas.openxmlformats.org/officeDocument/2006/relationships/tags" Target="../tags/tag1222.xml"/><Relationship Id="rId6" Type="http://schemas.openxmlformats.org/officeDocument/2006/relationships/image" Target="../media/image3.png"/><Relationship Id="rId5" Type="http://schemas.openxmlformats.org/officeDocument/2006/relationships/tags" Target="../tags/tag122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20.xml"/><Relationship Id="rId11" Type="http://schemas.openxmlformats.org/officeDocument/2006/relationships/slideLayout" Target="../slideLayouts/slideLayout18.xml"/><Relationship Id="rId10" Type="http://schemas.openxmlformats.org/officeDocument/2006/relationships/tags" Target="../tags/tag1225.xml"/><Relationship Id="rId1" Type="http://schemas.openxmlformats.org/officeDocument/2006/relationships/tags" Target="../tags/tag1219.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image" Target="../media/image3.png"/><Relationship Id="rId4" Type="http://schemas.openxmlformats.org/officeDocument/2006/relationships/tags" Target="../tags/tag21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15.xml"/></Relationships>
</file>

<file path=ppt/slides/_rels/slide170.xml.rels><?xml version="1.0" encoding="UTF-8" standalone="yes"?>
<Relationships xmlns="http://schemas.openxmlformats.org/package/2006/relationships"><Relationship Id="rId9" Type="http://schemas.openxmlformats.org/officeDocument/2006/relationships/tags" Target="../tags/tag1231.xml"/><Relationship Id="rId8" Type="http://schemas.openxmlformats.org/officeDocument/2006/relationships/tags" Target="../tags/tag1230.xml"/><Relationship Id="rId7" Type="http://schemas.openxmlformats.org/officeDocument/2006/relationships/tags" Target="../tags/tag1229.xml"/><Relationship Id="rId6" Type="http://schemas.openxmlformats.org/officeDocument/2006/relationships/image" Target="../media/image3.png"/><Relationship Id="rId5" Type="http://schemas.openxmlformats.org/officeDocument/2006/relationships/tags" Target="../tags/tag122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27.xml"/><Relationship Id="rId12" Type="http://schemas.openxmlformats.org/officeDocument/2006/relationships/slideLayout" Target="../slideLayouts/slideLayout18.xml"/><Relationship Id="rId11" Type="http://schemas.openxmlformats.org/officeDocument/2006/relationships/tags" Target="../tags/tag1232.xml"/><Relationship Id="rId10" Type="http://schemas.openxmlformats.org/officeDocument/2006/relationships/image" Target="../media/image56.png"/><Relationship Id="rId1" Type="http://schemas.openxmlformats.org/officeDocument/2006/relationships/tags" Target="../tags/tag1226.xml"/></Relationships>
</file>

<file path=ppt/slides/_rels/slide171.xml.rels><?xml version="1.0" encoding="UTF-8" standalone="yes"?>
<Relationships xmlns="http://schemas.openxmlformats.org/package/2006/relationships"><Relationship Id="rId9" Type="http://schemas.openxmlformats.org/officeDocument/2006/relationships/tags" Target="../tags/tag1238.xml"/><Relationship Id="rId8" Type="http://schemas.openxmlformats.org/officeDocument/2006/relationships/tags" Target="../tags/tag1237.xml"/><Relationship Id="rId7" Type="http://schemas.openxmlformats.org/officeDocument/2006/relationships/tags" Target="../tags/tag1236.xml"/><Relationship Id="rId6" Type="http://schemas.openxmlformats.org/officeDocument/2006/relationships/image" Target="../media/image3.png"/><Relationship Id="rId5" Type="http://schemas.openxmlformats.org/officeDocument/2006/relationships/tags" Target="../tags/tag123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34.xml"/><Relationship Id="rId11" Type="http://schemas.openxmlformats.org/officeDocument/2006/relationships/slideLayout" Target="../slideLayouts/slideLayout18.xml"/><Relationship Id="rId10" Type="http://schemas.openxmlformats.org/officeDocument/2006/relationships/tags" Target="../tags/tag1239.xml"/><Relationship Id="rId1" Type="http://schemas.openxmlformats.org/officeDocument/2006/relationships/tags" Target="../tags/tag1233.xml"/></Relationships>
</file>

<file path=ppt/slides/_rels/slide172.xml.rels><?xml version="1.0" encoding="UTF-8" standalone="yes"?>
<Relationships xmlns="http://schemas.openxmlformats.org/package/2006/relationships"><Relationship Id="rId9" Type="http://schemas.openxmlformats.org/officeDocument/2006/relationships/tags" Target="../tags/tag1245.xml"/><Relationship Id="rId8" Type="http://schemas.openxmlformats.org/officeDocument/2006/relationships/tags" Target="../tags/tag1244.xml"/><Relationship Id="rId7" Type="http://schemas.openxmlformats.org/officeDocument/2006/relationships/tags" Target="../tags/tag1243.xml"/><Relationship Id="rId6" Type="http://schemas.openxmlformats.org/officeDocument/2006/relationships/image" Target="../media/image3.png"/><Relationship Id="rId5" Type="http://schemas.openxmlformats.org/officeDocument/2006/relationships/tags" Target="../tags/tag124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41.xml"/><Relationship Id="rId11" Type="http://schemas.openxmlformats.org/officeDocument/2006/relationships/slideLayout" Target="../slideLayouts/slideLayout18.xml"/><Relationship Id="rId10" Type="http://schemas.openxmlformats.org/officeDocument/2006/relationships/tags" Target="../tags/tag1246.xml"/><Relationship Id="rId1" Type="http://schemas.openxmlformats.org/officeDocument/2006/relationships/tags" Target="../tags/tag1240.xml"/></Relationships>
</file>

<file path=ppt/slides/_rels/slide173.xml.rels><?xml version="1.0" encoding="UTF-8" standalone="yes"?>
<Relationships xmlns="http://schemas.openxmlformats.org/package/2006/relationships"><Relationship Id="rId9" Type="http://schemas.openxmlformats.org/officeDocument/2006/relationships/tags" Target="../tags/tag1252.xml"/><Relationship Id="rId8" Type="http://schemas.openxmlformats.org/officeDocument/2006/relationships/tags" Target="../tags/tag1251.xml"/><Relationship Id="rId7" Type="http://schemas.openxmlformats.org/officeDocument/2006/relationships/tags" Target="../tags/tag1250.xml"/><Relationship Id="rId6" Type="http://schemas.openxmlformats.org/officeDocument/2006/relationships/image" Target="../media/image3.png"/><Relationship Id="rId5" Type="http://schemas.openxmlformats.org/officeDocument/2006/relationships/tags" Target="../tags/tag124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48.xml"/><Relationship Id="rId11" Type="http://schemas.openxmlformats.org/officeDocument/2006/relationships/slideLayout" Target="../slideLayouts/slideLayout18.xml"/><Relationship Id="rId10" Type="http://schemas.openxmlformats.org/officeDocument/2006/relationships/tags" Target="../tags/tag1253.xml"/><Relationship Id="rId1" Type="http://schemas.openxmlformats.org/officeDocument/2006/relationships/tags" Target="../tags/tag1247.xml"/></Relationships>
</file>

<file path=ppt/slides/_rels/slide174.xml.rels><?xml version="1.0" encoding="UTF-8" standalone="yes"?>
<Relationships xmlns="http://schemas.openxmlformats.org/package/2006/relationships"><Relationship Id="rId9" Type="http://schemas.openxmlformats.org/officeDocument/2006/relationships/tags" Target="../tags/tag1259.xml"/><Relationship Id="rId8" Type="http://schemas.openxmlformats.org/officeDocument/2006/relationships/tags" Target="../tags/tag1258.xml"/><Relationship Id="rId7" Type="http://schemas.openxmlformats.org/officeDocument/2006/relationships/tags" Target="../tags/tag1257.xml"/><Relationship Id="rId6" Type="http://schemas.openxmlformats.org/officeDocument/2006/relationships/image" Target="../media/image3.png"/><Relationship Id="rId5" Type="http://schemas.openxmlformats.org/officeDocument/2006/relationships/tags" Target="../tags/tag125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55.xml"/><Relationship Id="rId11" Type="http://schemas.openxmlformats.org/officeDocument/2006/relationships/slideLayout" Target="../slideLayouts/slideLayout18.xml"/><Relationship Id="rId10" Type="http://schemas.openxmlformats.org/officeDocument/2006/relationships/tags" Target="../tags/tag1260.xml"/><Relationship Id="rId1" Type="http://schemas.openxmlformats.org/officeDocument/2006/relationships/tags" Target="../tags/tag1254.xml"/></Relationships>
</file>

<file path=ppt/slides/_rels/slide175.xml.rels><?xml version="1.0" encoding="UTF-8" standalone="yes"?>
<Relationships xmlns="http://schemas.openxmlformats.org/package/2006/relationships"><Relationship Id="rId9" Type="http://schemas.openxmlformats.org/officeDocument/2006/relationships/tags" Target="../tags/tag1266.xml"/><Relationship Id="rId8" Type="http://schemas.openxmlformats.org/officeDocument/2006/relationships/tags" Target="../tags/tag1265.xml"/><Relationship Id="rId7" Type="http://schemas.openxmlformats.org/officeDocument/2006/relationships/tags" Target="../tags/tag1264.xml"/><Relationship Id="rId6" Type="http://schemas.openxmlformats.org/officeDocument/2006/relationships/image" Target="../media/image3.png"/><Relationship Id="rId5" Type="http://schemas.openxmlformats.org/officeDocument/2006/relationships/tags" Target="../tags/tag126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62.xml"/><Relationship Id="rId11" Type="http://schemas.openxmlformats.org/officeDocument/2006/relationships/slideLayout" Target="../slideLayouts/slideLayout18.xml"/><Relationship Id="rId10" Type="http://schemas.openxmlformats.org/officeDocument/2006/relationships/tags" Target="../tags/tag1267.xml"/><Relationship Id="rId1" Type="http://schemas.openxmlformats.org/officeDocument/2006/relationships/tags" Target="../tags/tag1261.xml"/></Relationships>
</file>

<file path=ppt/slides/_rels/slide176.xml.rels><?xml version="1.0" encoding="UTF-8" standalone="yes"?>
<Relationships xmlns="http://schemas.openxmlformats.org/package/2006/relationships"><Relationship Id="rId9" Type="http://schemas.openxmlformats.org/officeDocument/2006/relationships/tags" Target="../tags/tag1273.xml"/><Relationship Id="rId8" Type="http://schemas.openxmlformats.org/officeDocument/2006/relationships/tags" Target="../tags/tag1272.xml"/><Relationship Id="rId7" Type="http://schemas.openxmlformats.org/officeDocument/2006/relationships/tags" Target="../tags/tag1271.xml"/><Relationship Id="rId6" Type="http://schemas.openxmlformats.org/officeDocument/2006/relationships/image" Target="../media/image3.png"/><Relationship Id="rId5" Type="http://schemas.openxmlformats.org/officeDocument/2006/relationships/tags" Target="../tags/tag127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69.xml"/><Relationship Id="rId12" Type="http://schemas.openxmlformats.org/officeDocument/2006/relationships/slideLayout" Target="../slideLayouts/slideLayout18.xml"/><Relationship Id="rId11" Type="http://schemas.openxmlformats.org/officeDocument/2006/relationships/tags" Target="../tags/tag1274.xml"/><Relationship Id="rId10" Type="http://schemas.openxmlformats.org/officeDocument/2006/relationships/image" Target="../media/image57.png"/><Relationship Id="rId1" Type="http://schemas.openxmlformats.org/officeDocument/2006/relationships/tags" Target="../tags/tag1268.xml"/></Relationships>
</file>

<file path=ppt/slides/_rels/slide177.xml.rels><?xml version="1.0" encoding="UTF-8" standalone="yes"?>
<Relationships xmlns="http://schemas.openxmlformats.org/package/2006/relationships"><Relationship Id="rId9" Type="http://schemas.openxmlformats.org/officeDocument/2006/relationships/tags" Target="../tags/tag1280.xml"/><Relationship Id="rId8" Type="http://schemas.openxmlformats.org/officeDocument/2006/relationships/tags" Target="../tags/tag1279.xml"/><Relationship Id="rId7" Type="http://schemas.openxmlformats.org/officeDocument/2006/relationships/tags" Target="../tags/tag1278.xml"/><Relationship Id="rId6" Type="http://schemas.openxmlformats.org/officeDocument/2006/relationships/image" Target="../media/image3.png"/><Relationship Id="rId5" Type="http://schemas.openxmlformats.org/officeDocument/2006/relationships/tags" Target="../tags/tag127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76.xml"/><Relationship Id="rId11" Type="http://schemas.openxmlformats.org/officeDocument/2006/relationships/slideLayout" Target="../slideLayouts/slideLayout18.xml"/><Relationship Id="rId10" Type="http://schemas.openxmlformats.org/officeDocument/2006/relationships/tags" Target="../tags/tag1281.xml"/><Relationship Id="rId1" Type="http://schemas.openxmlformats.org/officeDocument/2006/relationships/tags" Target="../tags/tag1275.xml"/></Relationships>
</file>

<file path=ppt/slides/_rels/slide178.xml.rels><?xml version="1.0" encoding="UTF-8" standalone="yes"?>
<Relationships xmlns="http://schemas.openxmlformats.org/package/2006/relationships"><Relationship Id="rId9" Type="http://schemas.openxmlformats.org/officeDocument/2006/relationships/tags" Target="../tags/tag1287.xml"/><Relationship Id="rId8" Type="http://schemas.openxmlformats.org/officeDocument/2006/relationships/tags" Target="../tags/tag1286.xml"/><Relationship Id="rId7" Type="http://schemas.openxmlformats.org/officeDocument/2006/relationships/tags" Target="../tags/tag1285.xml"/><Relationship Id="rId6" Type="http://schemas.openxmlformats.org/officeDocument/2006/relationships/image" Target="../media/image3.png"/><Relationship Id="rId5" Type="http://schemas.openxmlformats.org/officeDocument/2006/relationships/tags" Target="../tags/tag128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83.xml"/><Relationship Id="rId11" Type="http://schemas.openxmlformats.org/officeDocument/2006/relationships/slideLayout" Target="../slideLayouts/slideLayout18.xml"/><Relationship Id="rId10" Type="http://schemas.openxmlformats.org/officeDocument/2006/relationships/tags" Target="../tags/tag1288.xml"/><Relationship Id="rId1" Type="http://schemas.openxmlformats.org/officeDocument/2006/relationships/tags" Target="../tags/tag1282.xml"/></Relationships>
</file>

<file path=ppt/slides/_rels/slide179.xml.rels><?xml version="1.0" encoding="UTF-8" standalone="yes"?>
<Relationships xmlns="http://schemas.openxmlformats.org/package/2006/relationships"><Relationship Id="rId9" Type="http://schemas.openxmlformats.org/officeDocument/2006/relationships/tags" Target="../tags/tag1294.xml"/><Relationship Id="rId8" Type="http://schemas.openxmlformats.org/officeDocument/2006/relationships/tags" Target="../tags/tag1293.xml"/><Relationship Id="rId7" Type="http://schemas.openxmlformats.org/officeDocument/2006/relationships/tags" Target="../tags/tag1292.xml"/><Relationship Id="rId6" Type="http://schemas.openxmlformats.org/officeDocument/2006/relationships/image" Target="../media/image3.png"/><Relationship Id="rId5" Type="http://schemas.openxmlformats.org/officeDocument/2006/relationships/tags" Target="../tags/tag129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90.xml"/><Relationship Id="rId11" Type="http://schemas.openxmlformats.org/officeDocument/2006/relationships/slideLayout" Target="../slideLayouts/slideLayout18.xml"/><Relationship Id="rId10" Type="http://schemas.openxmlformats.org/officeDocument/2006/relationships/tags" Target="../tags/tag1295.xml"/><Relationship Id="rId1" Type="http://schemas.openxmlformats.org/officeDocument/2006/relationships/tags" Target="../tags/tag1289.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22.xml"/><Relationship Id="rId7" Type="http://schemas.openxmlformats.org/officeDocument/2006/relationships/image" Target="../media/image21.png"/><Relationship Id="rId6" Type="http://schemas.openxmlformats.org/officeDocument/2006/relationships/tags" Target="../tags/tag221.xml"/><Relationship Id="rId5" Type="http://schemas.openxmlformats.org/officeDocument/2006/relationships/image" Target="../media/image3.png"/><Relationship Id="rId4" Type="http://schemas.openxmlformats.org/officeDocument/2006/relationships/tags" Target="../tags/tag22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19.xml"/></Relationships>
</file>

<file path=ppt/slides/_rels/slide180.xml.rels><?xml version="1.0" encoding="UTF-8" standalone="yes"?>
<Relationships xmlns="http://schemas.openxmlformats.org/package/2006/relationships"><Relationship Id="rId9" Type="http://schemas.openxmlformats.org/officeDocument/2006/relationships/tags" Target="../tags/tag1301.xml"/><Relationship Id="rId8" Type="http://schemas.openxmlformats.org/officeDocument/2006/relationships/tags" Target="../tags/tag1300.xml"/><Relationship Id="rId7" Type="http://schemas.openxmlformats.org/officeDocument/2006/relationships/tags" Target="../tags/tag1299.xml"/><Relationship Id="rId6" Type="http://schemas.openxmlformats.org/officeDocument/2006/relationships/image" Target="../media/image3.png"/><Relationship Id="rId5" Type="http://schemas.openxmlformats.org/officeDocument/2006/relationships/tags" Target="../tags/tag129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97.xml"/><Relationship Id="rId11" Type="http://schemas.openxmlformats.org/officeDocument/2006/relationships/slideLayout" Target="../slideLayouts/slideLayout18.xml"/><Relationship Id="rId10" Type="http://schemas.openxmlformats.org/officeDocument/2006/relationships/tags" Target="../tags/tag1302.xml"/><Relationship Id="rId1" Type="http://schemas.openxmlformats.org/officeDocument/2006/relationships/tags" Target="../tags/tag1296.xml"/></Relationships>
</file>

<file path=ppt/slides/_rels/slide181.xml.rels><?xml version="1.0" encoding="UTF-8" standalone="yes"?>
<Relationships xmlns="http://schemas.openxmlformats.org/package/2006/relationships"><Relationship Id="rId9" Type="http://schemas.openxmlformats.org/officeDocument/2006/relationships/tags" Target="../tags/tag1308.xml"/><Relationship Id="rId8" Type="http://schemas.openxmlformats.org/officeDocument/2006/relationships/tags" Target="../tags/tag1307.xml"/><Relationship Id="rId7" Type="http://schemas.openxmlformats.org/officeDocument/2006/relationships/tags" Target="../tags/tag1306.xml"/><Relationship Id="rId6" Type="http://schemas.openxmlformats.org/officeDocument/2006/relationships/image" Target="../media/image3.png"/><Relationship Id="rId5" Type="http://schemas.openxmlformats.org/officeDocument/2006/relationships/tags" Target="../tags/tag130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04.xml"/><Relationship Id="rId12" Type="http://schemas.openxmlformats.org/officeDocument/2006/relationships/slideLayout" Target="../slideLayouts/slideLayout18.xml"/><Relationship Id="rId11" Type="http://schemas.openxmlformats.org/officeDocument/2006/relationships/tags" Target="../tags/tag1309.xml"/><Relationship Id="rId10" Type="http://schemas.openxmlformats.org/officeDocument/2006/relationships/image" Target="../media/image58.png"/><Relationship Id="rId1" Type="http://schemas.openxmlformats.org/officeDocument/2006/relationships/tags" Target="../tags/tag1303.xml"/></Relationships>
</file>

<file path=ppt/slides/_rels/slide182.xml.rels><?xml version="1.0" encoding="UTF-8" standalone="yes"?>
<Relationships xmlns="http://schemas.openxmlformats.org/package/2006/relationships"><Relationship Id="rId9" Type="http://schemas.openxmlformats.org/officeDocument/2006/relationships/tags" Target="../tags/tag1315.xml"/><Relationship Id="rId8" Type="http://schemas.openxmlformats.org/officeDocument/2006/relationships/tags" Target="../tags/tag1314.xml"/><Relationship Id="rId7" Type="http://schemas.openxmlformats.org/officeDocument/2006/relationships/tags" Target="../tags/tag1313.xml"/><Relationship Id="rId6" Type="http://schemas.openxmlformats.org/officeDocument/2006/relationships/image" Target="../media/image3.png"/><Relationship Id="rId5" Type="http://schemas.openxmlformats.org/officeDocument/2006/relationships/tags" Target="../tags/tag131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11.xml"/><Relationship Id="rId11" Type="http://schemas.openxmlformats.org/officeDocument/2006/relationships/slideLayout" Target="../slideLayouts/slideLayout18.xml"/><Relationship Id="rId10" Type="http://schemas.openxmlformats.org/officeDocument/2006/relationships/tags" Target="../tags/tag1316.xml"/><Relationship Id="rId1" Type="http://schemas.openxmlformats.org/officeDocument/2006/relationships/tags" Target="../tags/tag1310.xml"/></Relationships>
</file>

<file path=ppt/slides/_rels/slide183.xml.rels><?xml version="1.0" encoding="UTF-8" standalone="yes"?>
<Relationships xmlns="http://schemas.openxmlformats.org/package/2006/relationships"><Relationship Id="rId9" Type="http://schemas.openxmlformats.org/officeDocument/2006/relationships/tags" Target="../tags/tag1322.xml"/><Relationship Id="rId8" Type="http://schemas.openxmlformats.org/officeDocument/2006/relationships/tags" Target="../tags/tag1321.xml"/><Relationship Id="rId7" Type="http://schemas.openxmlformats.org/officeDocument/2006/relationships/tags" Target="../tags/tag1320.xml"/><Relationship Id="rId6" Type="http://schemas.openxmlformats.org/officeDocument/2006/relationships/image" Target="../media/image3.png"/><Relationship Id="rId5" Type="http://schemas.openxmlformats.org/officeDocument/2006/relationships/tags" Target="../tags/tag131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18.xml"/><Relationship Id="rId12" Type="http://schemas.openxmlformats.org/officeDocument/2006/relationships/slideLayout" Target="../slideLayouts/slideLayout18.xml"/><Relationship Id="rId11" Type="http://schemas.openxmlformats.org/officeDocument/2006/relationships/tags" Target="../tags/tag1323.xml"/><Relationship Id="rId10" Type="http://schemas.openxmlformats.org/officeDocument/2006/relationships/image" Target="../media/image59.png"/><Relationship Id="rId1" Type="http://schemas.openxmlformats.org/officeDocument/2006/relationships/tags" Target="../tags/tag1317.xml"/></Relationships>
</file>

<file path=ppt/slides/_rels/slide184.xml.rels><?xml version="1.0" encoding="UTF-8" standalone="yes"?>
<Relationships xmlns="http://schemas.openxmlformats.org/package/2006/relationships"><Relationship Id="rId9" Type="http://schemas.openxmlformats.org/officeDocument/2006/relationships/tags" Target="../tags/tag1329.xml"/><Relationship Id="rId8" Type="http://schemas.openxmlformats.org/officeDocument/2006/relationships/tags" Target="../tags/tag1328.xml"/><Relationship Id="rId7" Type="http://schemas.openxmlformats.org/officeDocument/2006/relationships/tags" Target="../tags/tag1327.xml"/><Relationship Id="rId6" Type="http://schemas.openxmlformats.org/officeDocument/2006/relationships/image" Target="../media/image3.png"/><Relationship Id="rId5" Type="http://schemas.openxmlformats.org/officeDocument/2006/relationships/tags" Target="../tags/tag132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25.xml"/><Relationship Id="rId11" Type="http://schemas.openxmlformats.org/officeDocument/2006/relationships/slideLayout" Target="../slideLayouts/slideLayout18.xml"/><Relationship Id="rId10" Type="http://schemas.openxmlformats.org/officeDocument/2006/relationships/tags" Target="../tags/tag1330.xml"/><Relationship Id="rId1" Type="http://schemas.openxmlformats.org/officeDocument/2006/relationships/tags" Target="../tags/tag1324.xml"/></Relationships>
</file>

<file path=ppt/slides/_rels/slide185.xml.rels><?xml version="1.0" encoding="UTF-8" standalone="yes"?>
<Relationships xmlns="http://schemas.openxmlformats.org/package/2006/relationships"><Relationship Id="rId9" Type="http://schemas.openxmlformats.org/officeDocument/2006/relationships/tags" Target="../tags/tag1336.xml"/><Relationship Id="rId8" Type="http://schemas.openxmlformats.org/officeDocument/2006/relationships/tags" Target="../tags/tag1335.xml"/><Relationship Id="rId7" Type="http://schemas.openxmlformats.org/officeDocument/2006/relationships/tags" Target="../tags/tag1334.xml"/><Relationship Id="rId6" Type="http://schemas.openxmlformats.org/officeDocument/2006/relationships/image" Target="../media/image3.png"/><Relationship Id="rId5" Type="http://schemas.openxmlformats.org/officeDocument/2006/relationships/tags" Target="../tags/tag133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32.xml"/><Relationship Id="rId11" Type="http://schemas.openxmlformats.org/officeDocument/2006/relationships/slideLayout" Target="../slideLayouts/slideLayout18.xml"/><Relationship Id="rId10" Type="http://schemas.openxmlformats.org/officeDocument/2006/relationships/tags" Target="../tags/tag1337.xml"/><Relationship Id="rId1" Type="http://schemas.openxmlformats.org/officeDocument/2006/relationships/tags" Target="../tags/tag1331.xml"/></Relationships>
</file>

<file path=ppt/slides/_rels/slide186.xml.rels><?xml version="1.0" encoding="UTF-8" standalone="yes"?>
<Relationships xmlns="http://schemas.openxmlformats.org/package/2006/relationships"><Relationship Id="rId9" Type="http://schemas.openxmlformats.org/officeDocument/2006/relationships/tags" Target="../tags/tag1343.xml"/><Relationship Id="rId8" Type="http://schemas.openxmlformats.org/officeDocument/2006/relationships/tags" Target="../tags/tag1342.xml"/><Relationship Id="rId7" Type="http://schemas.openxmlformats.org/officeDocument/2006/relationships/tags" Target="../tags/tag1341.xml"/><Relationship Id="rId6" Type="http://schemas.openxmlformats.org/officeDocument/2006/relationships/image" Target="../media/image3.png"/><Relationship Id="rId5" Type="http://schemas.openxmlformats.org/officeDocument/2006/relationships/tags" Target="../tags/tag134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39.xml"/><Relationship Id="rId11" Type="http://schemas.openxmlformats.org/officeDocument/2006/relationships/slideLayout" Target="../slideLayouts/slideLayout18.xml"/><Relationship Id="rId10" Type="http://schemas.openxmlformats.org/officeDocument/2006/relationships/tags" Target="../tags/tag1344.xml"/><Relationship Id="rId1" Type="http://schemas.openxmlformats.org/officeDocument/2006/relationships/tags" Target="../tags/tag1338.xml"/></Relationships>
</file>

<file path=ppt/slides/_rels/slide187.xml.rels><?xml version="1.0" encoding="UTF-8" standalone="yes"?>
<Relationships xmlns="http://schemas.openxmlformats.org/package/2006/relationships"><Relationship Id="rId9" Type="http://schemas.openxmlformats.org/officeDocument/2006/relationships/tags" Target="../tags/tag1350.xml"/><Relationship Id="rId8" Type="http://schemas.openxmlformats.org/officeDocument/2006/relationships/tags" Target="../tags/tag1349.xml"/><Relationship Id="rId7" Type="http://schemas.openxmlformats.org/officeDocument/2006/relationships/tags" Target="../tags/tag1348.xml"/><Relationship Id="rId6" Type="http://schemas.openxmlformats.org/officeDocument/2006/relationships/image" Target="../media/image3.png"/><Relationship Id="rId5" Type="http://schemas.openxmlformats.org/officeDocument/2006/relationships/tags" Target="../tags/tag134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46.xml"/><Relationship Id="rId11" Type="http://schemas.openxmlformats.org/officeDocument/2006/relationships/slideLayout" Target="../slideLayouts/slideLayout18.xml"/><Relationship Id="rId10" Type="http://schemas.openxmlformats.org/officeDocument/2006/relationships/tags" Target="../tags/tag1351.xml"/><Relationship Id="rId1" Type="http://schemas.openxmlformats.org/officeDocument/2006/relationships/tags" Target="../tags/tag1345.xml"/></Relationships>
</file>

<file path=ppt/slides/_rels/slide188.xml.rels><?xml version="1.0" encoding="UTF-8" standalone="yes"?>
<Relationships xmlns="http://schemas.openxmlformats.org/package/2006/relationships"><Relationship Id="rId9" Type="http://schemas.openxmlformats.org/officeDocument/2006/relationships/tags" Target="../tags/tag1357.xml"/><Relationship Id="rId8" Type="http://schemas.openxmlformats.org/officeDocument/2006/relationships/tags" Target="../tags/tag1356.xml"/><Relationship Id="rId7" Type="http://schemas.openxmlformats.org/officeDocument/2006/relationships/tags" Target="../tags/tag1355.xml"/><Relationship Id="rId6" Type="http://schemas.openxmlformats.org/officeDocument/2006/relationships/image" Target="../media/image3.png"/><Relationship Id="rId5" Type="http://schemas.openxmlformats.org/officeDocument/2006/relationships/tags" Target="../tags/tag135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53.xml"/><Relationship Id="rId11" Type="http://schemas.openxmlformats.org/officeDocument/2006/relationships/slideLayout" Target="../slideLayouts/slideLayout18.xml"/><Relationship Id="rId10" Type="http://schemas.openxmlformats.org/officeDocument/2006/relationships/tags" Target="../tags/tag1358.xml"/><Relationship Id="rId1" Type="http://schemas.openxmlformats.org/officeDocument/2006/relationships/tags" Target="../tags/tag1352.xml"/></Relationships>
</file>

<file path=ppt/slides/_rels/slide189.xml.rels><?xml version="1.0" encoding="UTF-8" standalone="yes"?>
<Relationships xmlns="http://schemas.openxmlformats.org/package/2006/relationships"><Relationship Id="rId9" Type="http://schemas.openxmlformats.org/officeDocument/2006/relationships/tags" Target="../tags/tag1364.xml"/><Relationship Id="rId8" Type="http://schemas.openxmlformats.org/officeDocument/2006/relationships/tags" Target="../tags/tag1363.xml"/><Relationship Id="rId7" Type="http://schemas.openxmlformats.org/officeDocument/2006/relationships/tags" Target="../tags/tag1362.xml"/><Relationship Id="rId6" Type="http://schemas.openxmlformats.org/officeDocument/2006/relationships/image" Target="../media/image3.png"/><Relationship Id="rId5" Type="http://schemas.openxmlformats.org/officeDocument/2006/relationships/tags" Target="../tags/tag136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60.xml"/><Relationship Id="rId11" Type="http://schemas.openxmlformats.org/officeDocument/2006/relationships/slideLayout" Target="../slideLayouts/slideLayout18.xml"/><Relationship Id="rId10" Type="http://schemas.openxmlformats.org/officeDocument/2006/relationships/tags" Target="../tags/tag1365.xml"/><Relationship Id="rId1" Type="http://schemas.openxmlformats.org/officeDocument/2006/relationships/tags" Target="../tags/tag1359.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190.xml.rels><?xml version="1.0" encoding="UTF-8" standalone="yes"?>
<Relationships xmlns="http://schemas.openxmlformats.org/package/2006/relationships"><Relationship Id="rId9" Type="http://schemas.openxmlformats.org/officeDocument/2006/relationships/tags" Target="../tags/tag1371.xml"/><Relationship Id="rId8" Type="http://schemas.openxmlformats.org/officeDocument/2006/relationships/tags" Target="../tags/tag1370.xml"/><Relationship Id="rId7" Type="http://schemas.openxmlformats.org/officeDocument/2006/relationships/tags" Target="../tags/tag1369.xml"/><Relationship Id="rId6" Type="http://schemas.openxmlformats.org/officeDocument/2006/relationships/image" Target="../media/image3.png"/><Relationship Id="rId5" Type="http://schemas.openxmlformats.org/officeDocument/2006/relationships/tags" Target="../tags/tag136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67.xml"/><Relationship Id="rId12" Type="http://schemas.openxmlformats.org/officeDocument/2006/relationships/slideLayout" Target="../slideLayouts/slideLayout18.xml"/><Relationship Id="rId11" Type="http://schemas.openxmlformats.org/officeDocument/2006/relationships/tags" Target="../tags/tag1372.xml"/><Relationship Id="rId10" Type="http://schemas.openxmlformats.org/officeDocument/2006/relationships/image" Target="../media/image60.png"/><Relationship Id="rId1" Type="http://schemas.openxmlformats.org/officeDocument/2006/relationships/tags" Target="../tags/tag1366.xml"/></Relationships>
</file>

<file path=ppt/slides/_rels/slide191.xml.rels><?xml version="1.0" encoding="UTF-8" standalone="yes"?>
<Relationships xmlns="http://schemas.openxmlformats.org/package/2006/relationships"><Relationship Id="rId9" Type="http://schemas.openxmlformats.org/officeDocument/2006/relationships/tags" Target="../tags/tag1378.xml"/><Relationship Id="rId8" Type="http://schemas.openxmlformats.org/officeDocument/2006/relationships/tags" Target="../tags/tag1377.xml"/><Relationship Id="rId7" Type="http://schemas.openxmlformats.org/officeDocument/2006/relationships/tags" Target="../tags/tag1376.xml"/><Relationship Id="rId6" Type="http://schemas.openxmlformats.org/officeDocument/2006/relationships/image" Target="../media/image3.png"/><Relationship Id="rId5" Type="http://schemas.openxmlformats.org/officeDocument/2006/relationships/tags" Target="../tags/tag137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74.xml"/><Relationship Id="rId11" Type="http://schemas.openxmlformats.org/officeDocument/2006/relationships/slideLayout" Target="../slideLayouts/slideLayout18.xml"/><Relationship Id="rId10" Type="http://schemas.openxmlformats.org/officeDocument/2006/relationships/tags" Target="../tags/tag1379.xml"/><Relationship Id="rId1" Type="http://schemas.openxmlformats.org/officeDocument/2006/relationships/tags" Target="../tags/tag1373.xml"/></Relationships>
</file>

<file path=ppt/slides/_rels/slide192.xml.rels><?xml version="1.0" encoding="UTF-8" standalone="yes"?>
<Relationships xmlns="http://schemas.openxmlformats.org/package/2006/relationships"><Relationship Id="rId9" Type="http://schemas.openxmlformats.org/officeDocument/2006/relationships/tags" Target="../tags/tag1385.xml"/><Relationship Id="rId8" Type="http://schemas.openxmlformats.org/officeDocument/2006/relationships/tags" Target="../tags/tag1384.xml"/><Relationship Id="rId7" Type="http://schemas.openxmlformats.org/officeDocument/2006/relationships/tags" Target="../tags/tag1383.xml"/><Relationship Id="rId6" Type="http://schemas.openxmlformats.org/officeDocument/2006/relationships/image" Target="../media/image3.png"/><Relationship Id="rId5" Type="http://schemas.openxmlformats.org/officeDocument/2006/relationships/tags" Target="../tags/tag138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81.xml"/><Relationship Id="rId11" Type="http://schemas.openxmlformats.org/officeDocument/2006/relationships/slideLayout" Target="../slideLayouts/slideLayout18.xml"/><Relationship Id="rId10" Type="http://schemas.openxmlformats.org/officeDocument/2006/relationships/tags" Target="../tags/tag1386.xml"/><Relationship Id="rId1" Type="http://schemas.openxmlformats.org/officeDocument/2006/relationships/tags" Target="../tags/tag1380.xml"/></Relationships>
</file>

<file path=ppt/slides/_rels/slide193.xml.rels><?xml version="1.0" encoding="UTF-8" standalone="yes"?>
<Relationships xmlns="http://schemas.openxmlformats.org/package/2006/relationships"><Relationship Id="rId9" Type="http://schemas.openxmlformats.org/officeDocument/2006/relationships/tags" Target="../tags/tag1392.xml"/><Relationship Id="rId8" Type="http://schemas.openxmlformats.org/officeDocument/2006/relationships/tags" Target="../tags/tag1391.xml"/><Relationship Id="rId7" Type="http://schemas.openxmlformats.org/officeDocument/2006/relationships/tags" Target="../tags/tag1390.xml"/><Relationship Id="rId6" Type="http://schemas.openxmlformats.org/officeDocument/2006/relationships/image" Target="../media/image3.png"/><Relationship Id="rId5" Type="http://schemas.openxmlformats.org/officeDocument/2006/relationships/tags" Target="../tags/tag138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88.xml"/><Relationship Id="rId11" Type="http://schemas.openxmlformats.org/officeDocument/2006/relationships/slideLayout" Target="../slideLayouts/slideLayout18.xml"/><Relationship Id="rId10" Type="http://schemas.openxmlformats.org/officeDocument/2006/relationships/tags" Target="../tags/tag1393.xml"/><Relationship Id="rId1" Type="http://schemas.openxmlformats.org/officeDocument/2006/relationships/tags" Target="../tags/tag1387.xml"/></Relationships>
</file>

<file path=ppt/slides/_rels/slide194.xml.rels><?xml version="1.0" encoding="UTF-8" standalone="yes"?>
<Relationships xmlns="http://schemas.openxmlformats.org/package/2006/relationships"><Relationship Id="rId9" Type="http://schemas.openxmlformats.org/officeDocument/2006/relationships/tags" Target="../tags/tag1399.xml"/><Relationship Id="rId8" Type="http://schemas.openxmlformats.org/officeDocument/2006/relationships/tags" Target="../tags/tag1398.xml"/><Relationship Id="rId7" Type="http://schemas.openxmlformats.org/officeDocument/2006/relationships/tags" Target="../tags/tag1397.xml"/><Relationship Id="rId6" Type="http://schemas.openxmlformats.org/officeDocument/2006/relationships/image" Target="../media/image3.png"/><Relationship Id="rId5" Type="http://schemas.openxmlformats.org/officeDocument/2006/relationships/tags" Target="../tags/tag139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95.xml"/><Relationship Id="rId12" Type="http://schemas.openxmlformats.org/officeDocument/2006/relationships/slideLayout" Target="../slideLayouts/slideLayout18.xml"/><Relationship Id="rId11" Type="http://schemas.openxmlformats.org/officeDocument/2006/relationships/tags" Target="../tags/tag1400.xml"/><Relationship Id="rId10" Type="http://schemas.openxmlformats.org/officeDocument/2006/relationships/image" Target="../media/image61.png"/><Relationship Id="rId1" Type="http://schemas.openxmlformats.org/officeDocument/2006/relationships/tags" Target="../tags/tag1394.xml"/></Relationships>
</file>

<file path=ppt/slides/_rels/slide195.xml.rels><?xml version="1.0" encoding="UTF-8" standalone="yes"?>
<Relationships xmlns="http://schemas.openxmlformats.org/package/2006/relationships"><Relationship Id="rId9" Type="http://schemas.openxmlformats.org/officeDocument/2006/relationships/tags" Target="../tags/tag1406.xml"/><Relationship Id="rId8" Type="http://schemas.openxmlformats.org/officeDocument/2006/relationships/tags" Target="../tags/tag1405.xml"/><Relationship Id="rId7" Type="http://schemas.openxmlformats.org/officeDocument/2006/relationships/tags" Target="../tags/tag1404.xml"/><Relationship Id="rId6" Type="http://schemas.openxmlformats.org/officeDocument/2006/relationships/image" Target="../media/image3.png"/><Relationship Id="rId5" Type="http://schemas.openxmlformats.org/officeDocument/2006/relationships/tags" Target="../tags/tag140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02.xml"/><Relationship Id="rId12" Type="http://schemas.openxmlformats.org/officeDocument/2006/relationships/slideLayout" Target="../slideLayouts/slideLayout18.xml"/><Relationship Id="rId11" Type="http://schemas.openxmlformats.org/officeDocument/2006/relationships/tags" Target="../tags/tag1407.xml"/><Relationship Id="rId10" Type="http://schemas.openxmlformats.org/officeDocument/2006/relationships/image" Target="../media/image62.png"/><Relationship Id="rId1" Type="http://schemas.openxmlformats.org/officeDocument/2006/relationships/tags" Target="../tags/tag1401.xml"/></Relationships>
</file>

<file path=ppt/slides/_rels/slide196.xml.rels><?xml version="1.0" encoding="UTF-8" standalone="yes"?>
<Relationships xmlns="http://schemas.openxmlformats.org/package/2006/relationships"><Relationship Id="rId9" Type="http://schemas.openxmlformats.org/officeDocument/2006/relationships/tags" Target="../tags/tag1413.xml"/><Relationship Id="rId8" Type="http://schemas.openxmlformats.org/officeDocument/2006/relationships/tags" Target="../tags/tag1412.xml"/><Relationship Id="rId7" Type="http://schemas.openxmlformats.org/officeDocument/2006/relationships/tags" Target="../tags/tag1411.xml"/><Relationship Id="rId6" Type="http://schemas.openxmlformats.org/officeDocument/2006/relationships/image" Target="../media/image3.png"/><Relationship Id="rId5" Type="http://schemas.openxmlformats.org/officeDocument/2006/relationships/tags" Target="../tags/tag141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09.xml"/><Relationship Id="rId12" Type="http://schemas.openxmlformats.org/officeDocument/2006/relationships/slideLayout" Target="../slideLayouts/slideLayout18.xml"/><Relationship Id="rId11" Type="http://schemas.openxmlformats.org/officeDocument/2006/relationships/tags" Target="../tags/tag1414.xml"/><Relationship Id="rId10" Type="http://schemas.openxmlformats.org/officeDocument/2006/relationships/image" Target="../media/image63.png"/><Relationship Id="rId1" Type="http://schemas.openxmlformats.org/officeDocument/2006/relationships/tags" Target="../tags/tag1408.xml"/></Relationships>
</file>

<file path=ppt/slides/_rels/slide19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419.xml"/><Relationship Id="rId4" Type="http://schemas.openxmlformats.org/officeDocument/2006/relationships/tags" Target="../tags/tag1418.xml"/><Relationship Id="rId3" Type="http://schemas.openxmlformats.org/officeDocument/2006/relationships/tags" Target="../tags/tag1417.xml"/><Relationship Id="rId2" Type="http://schemas.openxmlformats.org/officeDocument/2006/relationships/tags" Target="../tags/tag1416.xml"/><Relationship Id="rId1" Type="http://schemas.openxmlformats.org/officeDocument/2006/relationships/tags" Target="../tags/tag1415.xml"/></Relationships>
</file>

<file path=ppt/slides/_rels/slide19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20.xml"/></Relationships>
</file>

<file path=ppt/slides/_rels/slide19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2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microsoft.com/office/2007/relationships/hdphoto" Target="../media/image23.wdp"/><Relationship Id="rId2" Type="http://schemas.openxmlformats.org/officeDocument/2006/relationships/image" Target="../media/image22.png"/><Relationship Id="rId1" Type="http://schemas.openxmlformats.org/officeDocument/2006/relationships/tags" Target="../tags/tag228.xml"/></Relationships>
</file>

<file path=ppt/slides/_rels/slide20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22.xml"/></Relationships>
</file>

<file path=ppt/slides/_rels/slide20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23.xml"/></Relationships>
</file>

<file path=ppt/slides/_rels/slide202.xml.rels><?xml version="1.0" encoding="UTF-8" standalone="yes"?>
<Relationships xmlns="http://schemas.openxmlformats.org/package/2006/relationships"><Relationship Id="rId9" Type="http://schemas.openxmlformats.org/officeDocument/2006/relationships/tags" Target="../tags/tag1429.xml"/><Relationship Id="rId8" Type="http://schemas.openxmlformats.org/officeDocument/2006/relationships/tags" Target="../tags/tag1428.xml"/><Relationship Id="rId7" Type="http://schemas.openxmlformats.org/officeDocument/2006/relationships/tags" Target="../tags/tag1427.xml"/><Relationship Id="rId6" Type="http://schemas.openxmlformats.org/officeDocument/2006/relationships/image" Target="../media/image3.png"/><Relationship Id="rId5" Type="http://schemas.openxmlformats.org/officeDocument/2006/relationships/tags" Target="../tags/tag142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25.xml"/><Relationship Id="rId11" Type="http://schemas.openxmlformats.org/officeDocument/2006/relationships/slideLayout" Target="../slideLayouts/slideLayout18.xml"/><Relationship Id="rId10" Type="http://schemas.openxmlformats.org/officeDocument/2006/relationships/tags" Target="../tags/tag1430.xml"/><Relationship Id="rId1" Type="http://schemas.openxmlformats.org/officeDocument/2006/relationships/tags" Target="../tags/tag1424.xml"/></Relationships>
</file>

<file path=ppt/slides/_rels/slide203.xml.rels><?xml version="1.0" encoding="UTF-8" standalone="yes"?>
<Relationships xmlns="http://schemas.openxmlformats.org/package/2006/relationships"><Relationship Id="rId9" Type="http://schemas.openxmlformats.org/officeDocument/2006/relationships/tags" Target="../tags/tag1436.xml"/><Relationship Id="rId8" Type="http://schemas.openxmlformats.org/officeDocument/2006/relationships/tags" Target="../tags/tag1435.xml"/><Relationship Id="rId7" Type="http://schemas.openxmlformats.org/officeDocument/2006/relationships/tags" Target="../tags/tag1434.xml"/><Relationship Id="rId6" Type="http://schemas.openxmlformats.org/officeDocument/2006/relationships/image" Target="../media/image3.png"/><Relationship Id="rId5" Type="http://schemas.openxmlformats.org/officeDocument/2006/relationships/tags" Target="../tags/tag143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32.xml"/><Relationship Id="rId11" Type="http://schemas.openxmlformats.org/officeDocument/2006/relationships/slideLayout" Target="../slideLayouts/slideLayout18.xml"/><Relationship Id="rId10" Type="http://schemas.openxmlformats.org/officeDocument/2006/relationships/tags" Target="../tags/tag1437.xml"/><Relationship Id="rId1" Type="http://schemas.openxmlformats.org/officeDocument/2006/relationships/tags" Target="../tags/tag1431.xml"/></Relationships>
</file>

<file path=ppt/slides/_rels/slide204.xml.rels><?xml version="1.0" encoding="UTF-8" standalone="yes"?>
<Relationships xmlns="http://schemas.openxmlformats.org/package/2006/relationships"><Relationship Id="rId9" Type="http://schemas.openxmlformats.org/officeDocument/2006/relationships/tags" Target="../tags/tag1443.xml"/><Relationship Id="rId8" Type="http://schemas.openxmlformats.org/officeDocument/2006/relationships/tags" Target="../tags/tag1442.xml"/><Relationship Id="rId7" Type="http://schemas.openxmlformats.org/officeDocument/2006/relationships/tags" Target="../tags/tag1441.xml"/><Relationship Id="rId6" Type="http://schemas.openxmlformats.org/officeDocument/2006/relationships/image" Target="../media/image3.png"/><Relationship Id="rId5" Type="http://schemas.openxmlformats.org/officeDocument/2006/relationships/tags" Target="../tags/tag144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39.xml"/><Relationship Id="rId11" Type="http://schemas.openxmlformats.org/officeDocument/2006/relationships/slideLayout" Target="../slideLayouts/slideLayout18.xml"/><Relationship Id="rId10" Type="http://schemas.openxmlformats.org/officeDocument/2006/relationships/tags" Target="../tags/tag1444.xml"/><Relationship Id="rId1" Type="http://schemas.openxmlformats.org/officeDocument/2006/relationships/tags" Target="../tags/tag1438.xml"/></Relationships>
</file>

<file path=ppt/slides/_rels/slide205.xml.rels><?xml version="1.0" encoding="UTF-8" standalone="yes"?>
<Relationships xmlns="http://schemas.openxmlformats.org/package/2006/relationships"><Relationship Id="rId9" Type="http://schemas.openxmlformats.org/officeDocument/2006/relationships/tags" Target="../tags/tag1450.xml"/><Relationship Id="rId8" Type="http://schemas.openxmlformats.org/officeDocument/2006/relationships/tags" Target="../tags/tag1449.xml"/><Relationship Id="rId7" Type="http://schemas.openxmlformats.org/officeDocument/2006/relationships/tags" Target="../tags/tag1448.xml"/><Relationship Id="rId6" Type="http://schemas.openxmlformats.org/officeDocument/2006/relationships/image" Target="../media/image3.png"/><Relationship Id="rId5" Type="http://schemas.openxmlformats.org/officeDocument/2006/relationships/tags" Target="../tags/tag144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46.xml"/><Relationship Id="rId11" Type="http://schemas.openxmlformats.org/officeDocument/2006/relationships/slideLayout" Target="../slideLayouts/slideLayout18.xml"/><Relationship Id="rId10" Type="http://schemas.openxmlformats.org/officeDocument/2006/relationships/tags" Target="../tags/tag1451.xml"/><Relationship Id="rId1" Type="http://schemas.openxmlformats.org/officeDocument/2006/relationships/tags" Target="../tags/tag1445.xml"/></Relationships>
</file>

<file path=ppt/slides/_rels/slide20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52.xml"/></Relationships>
</file>

<file path=ppt/slides/_rels/slide20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53.xml"/></Relationships>
</file>

<file path=ppt/slides/_rels/slide20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54.xml"/></Relationships>
</file>

<file path=ppt/slides/_rels/slide20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55.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35.xml"/><Relationship Id="rId7" Type="http://schemas.openxmlformats.org/officeDocument/2006/relationships/image" Target="../media/image24.png"/><Relationship Id="rId6" Type="http://schemas.openxmlformats.org/officeDocument/2006/relationships/tags" Target="../tags/tag234.xml"/><Relationship Id="rId5" Type="http://schemas.openxmlformats.org/officeDocument/2006/relationships/image" Target="../media/image3.png"/><Relationship Id="rId4" Type="http://schemas.openxmlformats.org/officeDocument/2006/relationships/tags" Target="../tags/tag23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32.xml"/></Relationships>
</file>

<file path=ppt/slides/_rels/slide210.xml.rels><?xml version="1.0" encoding="UTF-8" standalone="yes"?>
<Relationships xmlns="http://schemas.openxmlformats.org/package/2006/relationships"><Relationship Id="rId9" Type="http://schemas.openxmlformats.org/officeDocument/2006/relationships/tags" Target="../tags/tag1461.xml"/><Relationship Id="rId8" Type="http://schemas.openxmlformats.org/officeDocument/2006/relationships/tags" Target="../tags/tag1460.xml"/><Relationship Id="rId7" Type="http://schemas.openxmlformats.org/officeDocument/2006/relationships/tags" Target="../tags/tag1459.xml"/><Relationship Id="rId6" Type="http://schemas.openxmlformats.org/officeDocument/2006/relationships/image" Target="../media/image3.png"/><Relationship Id="rId5" Type="http://schemas.openxmlformats.org/officeDocument/2006/relationships/tags" Target="../tags/tag145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57.xml"/><Relationship Id="rId11" Type="http://schemas.openxmlformats.org/officeDocument/2006/relationships/slideLayout" Target="../slideLayouts/slideLayout18.xml"/><Relationship Id="rId10" Type="http://schemas.openxmlformats.org/officeDocument/2006/relationships/tags" Target="../tags/tag1462.xml"/><Relationship Id="rId1" Type="http://schemas.openxmlformats.org/officeDocument/2006/relationships/tags" Target="../tags/tag1456.xml"/></Relationships>
</file>

<file path=ppt/slides/_rels/slide211.xml.rels><?xml version="1.0" encoding="UTF-8" standalone="yes"?>
<Relationships xmlns="http://schemas.openxmlformats.org/package/2006/relationships"><Relationship Id="rId9" Type="http://schemas.openxmlformats.org/officeDocument/2006/relationships/tags" Target="../tags/tag1468.xml"/><Relationship Id="rId8" Type="http://schemas.openxmlformats.org/officeDocument/2006/relationships/tags" Target="../tags/tag1467.xml"/><Relationship Id="rId7" Type="http://schemas.openxmlformats.org/officeDocument/2006/relationships/tags" Target="../tags/tag1466.xml"/><Relationship Id="rId6" Type="http://schemas.openxmlformats.org/officeDocument/2006/relationships/image" Target="../media/image3.png"/><Relationship Id="rId5" Type="http://schemas.openxmlformats.org/officeDocument/2006/relationships/tags" Target="../tags/tag146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64.xml"/><Relationship Id="rId10" Type="http://schemas.openxmlformats.org/officeDocument/2006/relationships/slideLayout" Target="../slideLayouts/slideLayout18.xml"/><Relationship Id="rId1" Type="http://schemas.openxmlformats.org/officeDocument/2006/relationships/tags" Target="../tags/tag1463.xml"/></Relationships>
</file>

<file path=ppt/slides/_rels/slide212.xml.rels><?xml version="1.0" encoding="UTF-8" standalone="yes"?>
<Relationships xmlns="http://schemas.openxmlformats.org/package/2006/relationships"><Relationship Id="rId9" Type="http://schemas.openxmlformats.org/officeDocument/2006/relationships/tags" Target="../tags/tag1474.xml"/><Relationship Id="rId8" Type="http://schemas.openxmlformats.org/officeDocument/2006/relationships/tags" Target="../tags/tag1473.xml"/><Relationship Id="rId7" Type="http://schemas.openxmlformats.org/officeDocument/2006/relationships/tags" Target="../tags/tag1472.xml"/><Relationship Id="rId6" Type="http://schemas.openxmlformats.org/officeDocument/2006/relationships/image" Target="../media/image3.png"/><Relationship Id="rId5" Type="http://schemas.openxmlformats.org/officeDocument/2006/relationships/tags" Target="../tags/tag147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70.xml"/><Relationship Id="rId11" Type="http://schemas.openxmlformats.org/officeDocument/2006/relationships/slideLayout" Target="../slideLayouts/slideLayout18.xml"/><Relationship Id="rId10" Type="http://schemas.openxmlformats.org/officeDocument/2006/relationships/tags" Target="../tags/tag1475.xml"/><Relationship Id="rId1" Type="http://schemas.openxmlformats.org/officeDocument/2006/relationships/tags" Target="../tags/tag1469.xml"/></Relationships>
</file>

<file path=ppt/slides/_rels/slide213.xml.rels><?xml version="1.0" encoding="UTF-8" standalone="yes"?>
<Relationships xmlns="http://schemas.openxmlformats.org/package/2006/relationships"><Relationship Id="rId9" Type="http://schemas.openxmlformats.org/officeDocument/2006/relationships/tags" Target="../tags/tag1481.xml"/><Relationship Id="rId8" Type="http://schemas.openxmlformats.org/officeDocument/2006/relationships/tags" Target="../tags/tag1480.xml"/><Relationship Id="rId7" Type="http://schemas.openxmlformats.org/officeDocument/2006/relationships/tags" Target="../tags/tag1479.xml"/><Relationship Id="rId6" Type="http://schemas.openxmlformats.org/officeDocument/2006/relationships/image" Target="../media/image3.png"/><Relationship Id="rId5" Type="http://schemas.openxmlformats.org/officeDocument/2006/relationships/tags" Target="../tags/tag147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77.xml"/><Relationship Id="rId11" Type="http://schemas.openxmlformats.org/officeDocument/2006/relationships/slideLayout" Target="../slideLayouts/slideLayout18.xml"/><Relationship Id="rId10" Type="http://schemas.openxmlformats.org/officeDocument/2006/relationships/tags" Target="../tags/tag1482.xml"/><Relationship Id="rId1" Type="http://schemas.openxmlformats.org/officeDocument/2006/relationships/tags" Target="../tags/tag1476.xml"/></Relationships>
</file>

<file path=ppt/slides/_rels/slide214.xml.rels><?xml version="1.0" encoding="UTF-8" standalone="yes"?>
<Relationships xmlns="http://schemas.openxmlformats.org/package/2006/relationships"><Relationship Id="rId9" Type="http://schemas.openxmlformats.org/officeDocument/2006/relationships/tags" Target="../tags/tag1488.xml"/><Relationship Id="rId8" Type="http://schemas.openxmlformats.org/officeDocument/2006/relationships/tags" Target="../tags/tag1487.xml"/><Relationship Id="rId7" Type="http://schemas.openxmlformats.org/officeDocument/2006/relationships/tags" Target="../tags/tag1486.xml"/><Relationship Id="rId6" Type="http://schemas.openxmlformats.org/officeDocument/2006/relationships/image" Target="../media/image3.png"/><Relationship Id="rId5" Type="http://schemas.openxmlformats.org/officeDocument/2006/relationships/tags" Target="../tags/tag148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84.xml"/><Relationship Id="rId11" Type="http://schemas.openxmlformats.org/officeDocument/2006/relationships/slideLayout" Target="../slideLayouts/slideLayout18.xml"/><Relationship Id="rId10" Type="http://schemas.openxmlformats.org/officeDocument/2006/relationships/tags" Target="../tags/tag1489.xml"/><Relationship Id="rId1" Type="http://schemas.openxmlformats.org/officeDocument/2006/relationships/tags" Target="../tags/tag1483.xml"/></Relationships>
</file>

<file path=ppt/slides/_rels/slide215.xml.rels><?xml version="1.0" encoding="UTF-8" standalone="yes"?>
<Relationships xmlns="http://schemas.openxmlformats.org/package/2006/relationships"><Relationship Id="rId9" Type="http://schemas.openxmlformats.org/officeDocument/2006/relationships/tags" Target="../tags/tag1495.xml"/><Relationship Id="rId8" Type="http://schemas.openxmlformats.org/officeDocument/2006/relationships/tags" Target="../tags/tag1494.xml"/><Relationship Id="rId7" Type="http://schemas.openxmlformats.org/officeDocument/2006/relationships/tags" Target="../tags/tag1493.xml"/><Relationship Id="rId6" Type="http://schemas.openxmlformats.org/officeDocument/2006/relationships/image" Target="../media/image3.png"/><Relationship Id="rId5" Type="http://schemas.openxmlformats.org/officeDocument/2006/relationships/tags" Target="../tags/tag149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91.xml"/><Relationship Id="rId11" Type="http://schemas.openxmlformats.org/officeDocument/2006/relationships/slideLayout" Target="../slideLayouts/slideLayout18.xml"/><Relationship Id="rId10" Type="http://schemas.openxmlformats.org/officeDocument/2006/relationships/tags" Target="../tags/tag1496.xml"/><Relationship Id="rId1" Type="http://schemas.openxmlformats.org/officeDocument/2006/relationships/tags" Target="../tags/tag1490.xml"/></Relationships>
</file>

<file path=ppt/slides/_rels/slide216.xml.rels><?xml version="1.0" encoding="UTF-8" standalone="yes"?>
<Relationships xmlns="http://schemas.openxmlformats.org/package/2006/relationships"><Relationship Id="rId9" Type="http://schemas.openxmlformats.org/officeDocument/2006/relationships/tags" Target="../tags/tag1502.xml"/><Relationship Id="rId8" Type="http://schemas.openxmlformats.org/officeDocument/2006/relationships/tags" Target="../tags/tag1501.xml"/><Relationship Id="rId7" Type="http://schemas.openxmlformats.org/officeDocument/2006/relationships/tags" Target="../tags/tag1500.xml"/><Relationship Id="rId6" Type="http://schemas.openxmlformats.org/officeDocument/2006/relationships/image" Target="../media/image3.png"/><Relationship Id="rId5" Type="http://schemas.openxmlformats.org/officeDocument/2006/relationships/tags" Target="../tags/tag149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98.xml"/><Relationship Id="rId11" Type="http://schemas.openxmlformats.org/officeDocument/2006/relationships/slideLayout" Target="../slideLayouts/slideLayout18.xml"/><Relationship Id="rId10" Type="http://schemas.openxmlformats.org/officeDocument/2006/relationships/tags" Target="../tags/tag1503.xml"/><Relationship Id="rId1" Type="http://schemas.openxmlformats.org/officeDocument/2006/relationships/tags" Target="../tags/tag1497.xml"/></Relationships>
</file>

<file path=ppt/slides/_rels/slide217.xml.rels><?xml version="1.0" encoding="UTF-8" standalone="yes"?>
<Relationships xmlns="http://schemas.openxmlformats.org/package/2006/relationships"><Relationship Id="rId9" Type="http://schemas.openxmlformats.org/officeDocument/2006/relationships/tags" Target="../tags/tag1509.xml"/><Relationship Id="rId8" Type="http://schemas.openxmlformats.org/officeDocument/2006/relationships/tags" Target="../tags/tag1508.xml"/><Relationship Id="rId7" Type="http://schemas.openxmlformats.org/officeDocument/2006/relationships/tags" Target="../tags/tag1507.xml"/><Relationship Id="rId6" Type="http://schemas.openxmlformats.org/officeDocument/2006/relationships/image" Target="../media/image3.png"/><Relationship Id="rId5" Type="http://schemas.openxmlformats.org/officeDocument/2006/relationships/tags" Target="../tags/tag150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05.xml"/><Relationship Id="rId11" Type="http://schemas.openxmlformats.org/officeDocument/2006/relationships/slideLayout" Target="../slideLayouts/slideLayout18.xml"/><Relationship Id="rId10" Type="http://schemas.openxmlformats.org/officeDocument/2006/relationships/tags" Target="../tags/tag1510.xml"/><Relationship Id="rId1" Type="http://schemas.openxmlformats.org/officeDocument/2006/relationships/tags" Target="../tags/tag1504.xml"/></Relationships>
</file>

<file path=ppt/slides/_rels/slide218.xml.rels><?xml version="1.0" encoding="UTF-8" standalone="yes"?>
<Relationships xmlns="http://schemas.openxmlformats.org/package/2006/relationships"><Relationship Id="rId9" Type="http://schemas.openxmlformats.org/officeDocument/2006/relationships/tags" Target="../tags/tag1516.xml"/><Relationship Id="rId8" Type="http://schemas.openxmlformats.org/officeDocument/2006/relationships/tags" Target="../tags/tag1515.xml"/><Relationship Id="rId7" Type="http://schemas.openxmlformats.org/officeDocument/2006/relationships/tags" Target="../tags/tag1514.xml"/><Relationship Id="rId6" Type="http://schemas.openxmlformats.org/officeDocument/2006/relationships/image" Target="../media/image3.png"/><Relationship Id="rId5" Type="http://schemas.openxmlformats.org/officeDocument/2006/relationships/tags" Target="../tags/tag151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12.xml"/><Relationship Id="rId11" Type="http://schemas.openxmlformats.org/officeDocument/2006/relationships/slideLayout" Target="../slideLayouts/slideLayout18.xml"/><Relationship Id="rId10" Type="http://schemas.openxmlformats.org/officeDocument/2006/relationships/tags" Target="../tags/tag1517.xml"/><Relationship Id="rId1" Type="http://schemas.openxmlformats.org/officeDocument/2006/relationships/tags" Target="../tags/tag1511.xml"/></Relationships>
</file>

<file path=ppt/slides/_rels/slide219.xml.rels><?xml version="1.0" encoding="UTF-8" standalone="yes"?>
<Relationships xmlns="http://schemas.openxmlformats.org/package/2006/relationships"><Relationship Id="rId9" Type="http://schemas.openxmlformats.org/officeDocument/2006/relationships/tags" Target="../tags/tag1523.xml"/><Relationship Id="rId8" Type="http://schemas.openxmlformats.org/officeDocument/2006/relationships/tags" Target="../tags/tag1522.xml"/><Relationship Id="rId7" Type="http://schemas.openxmlformats.org/officeDocument/2006/relationships/tags" Target="../tags/tag1521.xml"/><Relationship Id="rId6" Type="http://schemas.openxmlformats.org/officeDocument/2006/relationships/image" Target="../media/image3.png"/><Relationship Id="rId5" Type="http://schemas.openxmlformats.org/officeDocument/2006/relationships/tags" Target="../tags/tag152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19.xml"/><Relationship Id="rId11" Type="http://schemas.openxmlformats.org/officeDocument/2006/relationships/slideLayout" Target="../slideLayouts/slideLayout18.xml"/><Relationship Id="rId10" Type="http://schemas.openxmlformats.org/officeDocument/2006/relationships/tags" Target="../tags/tag1524.xml"/><Relationship Id="rId1" Type="http://schemas.openxmlformats.org/officeDocument/2006/relationships/tags" Target="../tags/tag1518.xml"/></Relationships>
</file>

<file path=ppt/slides/_rels/slide22.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image" Target="../media/image3.png"/><Relationship Id="rId4" Type="http://schemas.openxmlformats.org/officeDocument/2006/relationships/tags" Target="../tags/tag237.xml"/><Relationship Id="rId3" Type="http://schemas.openxmlformats.org/officeDocument/2006/relationships/image" Target="NULL" TargetMode="External"/><Relationship Id="rId2" Type="http://schemas.openxmlformats.org/officeDocument/2006/relationships/image" Target="../media/image2.png"/><Relationship Id="rId18" Type="http://schemas.openxmlformats.org/officeDocument/2006/relationships/slideLayout" Target="../slideLayouts/slideLayout18.xml"/><Relationship Id="rId17" Type="http://schemas.openxmlformats.org/officeDocument/2006/relationships/tags" Target="../tags/tag249.xml"/><Relationship Id="rId16" Type="http://schemas.openxmlformats.org/officeDocument/2006/relationships/tags" Target="../tags/tag248.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tags" Target="../tags/tag236.xml"/></Relationships>
</file>

<file path=ppt/slides/_rels/slide220.xml.rels><?xml version="1.0" encoding="UTF-8" standalone="yes"?>
<Relationships xmlns="http://schemas.openxmlformats.org/package/2006/relationships"><Relationship Id="rId9" Type="http://schemas.openxmlformats.org/officeDocument/2006/relationships/tags" Target="../tags/tag1530.xml"/><Relationship Id="rId8" Type="http://schemas.openxmlformats.org/officeDocument/2006/relationships/tags" Target="../tags/tag1529.xml"/><Relationship Id="rId7" Type="http://schemas.openxmlformats.org/officeDocument/2006/relationships/tags" Target="../tags/tag1528.xml"/><Relationship Id="rId6" Type="http://schemas.openxmlformats.org/officeDocument/2006/relationships/image" Target="../media/image3.png"/><Relationship Id="rId5" Type="http://schemas.openxmlformats.org/officeDocument/2006/relationships/tags" Target="../tags/tag152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26.xml"/><Relationship Id="rId11" Type="http://schemas.openxmlformats.org/officeDocument/2006/relationships/slideLayout" Target="../slideLayouts/slideLayout18.xml"/><Relationship Id="rId10" Type="http://schemas.openxmlformats.org/officeDocument/2006/relationships/tags" Target="../tags/tag1531.xml"/><Relationship Id="rId1" Type="http://schemas.openxmlformats.org/officeDocument/2006/relationships/tags" Target="../tags/tag1525.xml"/></Relationships>
</file>

<file path=ppt/slides/_rels/slide221.xml.rels><?xml version="1.0" encoding="UTF-8" standalone="yes"?>
<Relationships xmlns="http://schemas.openxmlformats.org/package/2006/relationships"><Relationship Id="rId9" Type="http://schemas.openxmlformats.org/officeDocument/2006/relationships/tags" Target="../tags/tag1537.xml"/><Relationship Id="rId8" Type="http://schemas.openxmlformats.org/officeDocument/2006/relationships/tags" Target="../tags/tag1536.xml"/><Relationship Id="rId7" Type="http://schemas.openxmlformats.org/officeDocument/2006/relationships/tags" Target="../tags/tag1535.xml"/><Relationship Id="rId6" Type="http://schemas.openxmlformats.org/officeDocument/2006/relationships/image" Target="../media/image3.png"/><Relationship Id="rId5" Type="http://schemas.openxmlformats.org/officeDocument/2006/relationships/tags" Target="../tags/tag153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33.xml"/><Relationship Id="rId11" Type="http://schemas.openxmlformats.org/officeDocument/2006/relationships/slideLayout" Target="../slideLayouts/slideLayout18.xml"/><Relationship Id="rId10" Type="http://schemas.openxmlformats.org/officeDocument/2006/relationships/tags" Target="../tags/tag1538.xml"/><Relationship Id="rId1" Type="http://schemas.openxmlformats.org/officeDocument/2006/relationships/tags" Target="../tags/tag1532.xml"/></Relationships>
</file>

<file path=ppt/slides/_rels/slide222.xml.rels><?xml version="1.0" encoding="UTF-8" standalone="yes"?>
<Relationships xmlns="http://schemas.openxmlformats.org/package/2006/relationships"><Relationship Id="rId9" Type="http://schemas.openxmlformats.org/officeDocument/2006/relationships/tags" Target="../tags/tag1544.xml"/><Relationship Id="rId8" Type="http://schemas.openxmlformats.org/officeDocument/2006/relationships/tags" Target="../tags/tag1543.xml"/><Relationship Id="rId7" Type="http://schemas.openxmlformats.org/officeDocument/2006/relationships/tags" Target="../tags/tag1542.xml"/><Relationship Id="rId6" Type="http://schemas.openxmlformats.org/officeDocument/2006/relationships/image" Target="../media/image3.png"/><Relationship Id="rId5" Type="http://schemas.openxmlformats.org/officeDocument/2006/relationships/tags" Target="../tags/tag154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40.xml"/><Relationship Id="rId11" Type="http://schemas.openxmlformats.org/officeDocument/2006/relationships/slideLayout" Target="../slideLayouts/slideLayout18.xml"/><Relationship Id="rId10" Type="http://schemas.openxmlformats.org/officeDocument/2006/relationships/tags" Target="../tags/tag1545.xml"/><Relationship Id="rId1" Type="http://schemas.openxmlformats.org/officeDocument/2006/relationships/tags" Target="../tags/tag1539.xml"/></Relationships>
</file>

<file path=ppt/slides/_rels/slide223.xml.rels><?xml version="1.0" encoding="UTF-8" standalone="yes"?>
<Relationships xmlns="http://schemas.openxmlformats.org/package/2006/relationships"><Relationship Id="rId9" Type="http://schemas.openxmlformats.org/officeDocument/2006/relationships/tags" Target="../tags/tag1551.xml"/><Relationship Id="rId8" Type="http://schemas.openxmlformats.org/officeDocument/2006/relationships/tags" Target="../tags/tag1550.xml"/><Relationship Id="rId7" Type="http://schemas.openxmlformats.org/officeDocument/2006/relationships/tags" Target="../tags/tag1549.xml"/><Relationship Id="rId6" Type="http://schemas.openxmlformats.org/officeDocument/2006/relationships/image" Target="../media/image3.png"/><Relationship Id="rId5" Type="http://schemas.openxmlformats.org/officeDocument/2006/relationships/tags" Target="../tags/tag154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47.xml"/><Relationship Id="rId11" Type="http://schemas.openxmlformats.org/officeDocument/2006/relationships/slideLayout" Target="../slideLayouts/slideLayout18.xml"/><Relationship Id="rId10" Type="http://schemas.openxmlformats.org/officeDocument/2006/relationships/tags" Target="../tags/tag1552.xml"/><Relationship Id="rId1" Type="http://schemas.openxmlformats.org/officeDocument/2006/relationships/tags" Target="../tags/tag1546.xml"/></Relationships>
</file>

<file path=ppt/slides/_rels/slide2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56.xml"/><Relationship Id="rId3" Type="http://schemas.openxmlformats.org/officeDocument/2006/relationships/tags" Target="../tags/tag1555.xml"/><Relationship Id="rId2" Type="http://schemas.openxmlformats.org/officeDocument/2006/relationships/tags" Target="../tags/tag1554.xml"/><Relationship Id="rId1" Type="http://schemas.openxmlformats.org/officeDocument/2006/relationships/tags" Target="../tags/tag1553.xml"/></Relationships>
</file>

<file path=ppt/slides/_rels/slide2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7.xml"/></Relationships>
</file>

<file path=ppt/slides/_rels/slide2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8.xml"/></Relationships>
</file>

<file path=ppt/slides/_rels/slide2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9.xml"/></Relationships>
</file>

<file path=ppt/slides/_rels/slide2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0.xml"/></Relationships>
</file>

<file path=ppt/slides/_rels/slide22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1.xml"/></Relationships>
</file>

<file path=ppt/slides/_rels/slide23.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image" Target="../media/image3.png"/><Relationship Id="rId4" Type="http://schemas.openxmlformats.org/officeDocument/2006/relationships/tags" Target="../tags/tag251.xml"/><Relationship Id="rId3" Type="http://schemas.openxmlformats.org/officeDocument/2006/relationships/image" Target="NULL" TargetMode="Externa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262.xml"/><Relationship Id="rId15" Type="http://schemas.openxmlformats.org/officeDocument/2006/relationships/tags" Target="../tags/tag261.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50.xml"/></Relationships>
</file>

<file path=ppt/slides/_rels/slide2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2.xml"/></Relationships>
</file>

<file path=ppt/slides/_rels/slide23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3.xml"/></Relationships>
</file>

<file path=ppt/slides/_rels/slide2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4.xml"/></Relationships>
</file>

<file path=ppt/slides/_rels/slide2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5.xml"/></Relationships>
</file>

<file path=ppt/slides/_rels/slide23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6.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67.xml"/><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image" Target="../media/image3.png"/><Relationship Id="rId4" Type="http://schemas.openxmlformats.org/officeDocument/2006/relationships/tags" Target="../tags/tag26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63.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image" Target="../media/image3.png"/><Relationship Id="rId4" Type="http://schemas.openxmlformats.org/officeDocument/2006/relationships/tags" Target="../tags/tag26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68.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image" Target="../media/image3.png"/><Relationship Id="rId4" Type="http://schemas.openxmlformats.org/officeDocument/2006/relationships/tags" Target="../tags/tag27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72.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image" Target="../media/image3.png"/><Relationship Id="rId4" Type="http://schemas.openxmlformats.org/officeDocument/2006/relationships/tags" Target="../tags/tag27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76.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image" Target="../media/image3.png"/><Relationship Id="rId4" Type="http://schemas.openxmlformats.org/officeDocument/2006/relationships/tags" Target="../tags/tag28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80.xml"/></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image" Target="../media/image3.png"/><Relationship Id="rId4" Type="http://schemas.openxmlformats.org/officeDocument/2006/relationships/tags" Target="../tags/tag285.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84.xml"/></Relationships>
</file>

<file path=ppt/slides/_rels/slide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50.xml"/><Relationship Id="rId7" Type="http://schemas.openxmlformats.org/officeDocument/2006/relationships/image" Target="../media/image8.jpeg"/><Relationship Id="rId6" Type="http://schemas.openxmlformats.org/officeDocument/2006/relationships/tags" Target="../tags/tag149.xml"/><Relationship Id="rId5" Type="http://schemas.openxmlformats.org/officeDocument/2006/relationships/image" Target="../media/image3.png"/><Relationship Id="rId4" Type="http://schemas.openxmlformats.org/officeDocument/2006/relationships/tags" Target="../tags/tag148.xml"/><Relationship Id="rId3" Type="http://schemas.openxmlformats.org/officeDocument/2006/relationships/image" Target="NULL" TargetMode="Externa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153.xml"/><Relationship Id="rId12" Type="http://schemas.openxmlformats.org/officeDocument/2006/relationships/image" Target="../media/image10.png"/><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7.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90.xml"/><Relationship Id="rId5" Type="http://schemas.openxmlformats.org/officeDocument/2006/relationships/image" Target="../media/image3.png"/><Relationship Id="rId4" Type="http://schemas.openxmlformats.org/officeDocument/2006/relationships/tags" Target="../tags/tag28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88.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95.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image" Target="../media/image3.png"/><Relationship Id="rId4" Type="http://schemas.openxmlformats.org/officeDocument/2006/relationships/tags" Target="../tags/tag29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91.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image" Target="../media/image3.png"/><Relationship Id="rId4" Type="http://schemas.openxmlformats.org/officeDocument/2006/relationships/tags" Target="../tags/tag29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96.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05.xml"/><Relationship Id="rId7" Type="http://schemas.openxmlformats.org/officeDocument/2006/relationships/tags" Target="../tags/tag304.xml"/><Relationship Id="rId6" Type="http://schemas.openxmlformats.org/officeDocument/2006/relationships/tags" Target="../tags/tag303.xml"/><Relationship Id="rId5" Type="http://schemas.openxmlformats.org/officeDocument/2006/relationships/image" Target="../media/image3.png"/><Relationship Id="rId4" Type="http://schemas.openxmlformats.org/officeDocument/2006/relationships/tags" Target="../tags/tag30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01.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10.xml"/><Relationship Id="rId7" Type="http://schemas.openxmlformats.org/officeDocument/2006/relationships/tags" Target="../tags/tag309.xml"/><Relationship Id="rId6" Type="http://schemas.openxmlformats.org/officeDocument/2006/relationships/tags" Target="../tags/tag308.xml"/><Relationship Id="rId5" Type="http://schemas.openxmlformats.org/officeDocument/2006/relationships/image" Target="../media/image3.png"/><Relationship Id="rId4" Type="http://schemas.openxmlformats.org/officeDocument/2006/relationships/tags" Target="../tags/tag30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06.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image" Target="../media/image3.png"/><Relationship Id="rId4" Type="http://schemas.openxmlformats.org/officeDocument/2006/relationships/tags" Target="../tags/tag31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11.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20.xml"/><Relationship Id="rId7" Type="http://schemas.openxmlformats.org/officeDocument/2006/relationships/tags" Target="../tags/tag319.xml"/><Relationship Id="rId6" Type="http://schemas.openxmlformats.org/officeDocument/2006/relationships/tags" Target="../tags/tag318.xml"/><Relationship Id="rId5" Type="http://schemas.openxmlformats.org/officeDocument/2006/relationships/image" Target="../media/image3.png"/><Relationship Id="rId4" Type="http://schemas.openxmlformats.org/officeDocument/2006/relationships/tags" Target="../tags/tag31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16.xml"/></Relationships>
</file>

<file path=ppt/slides/_rels/slide37.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image" Target="../media/image3.png"/><Relationship Id="rId4" Type="http://schemas.openxmlformats.org/officeDocument/2006/relationships/tags" Target="../tags/tag32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21.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image" Target="../media/image3.png"/><Relationship Id="rId4" Type="http://schemas.openxmlformats.org/officeDocument/2006/relationships/tags" Target="../tags/tag32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26.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tags" Target="../tags/tag332.xml"/><Relationship Id="rId5" Type="http://schemas.openxmlformats.org/officeDocument/2006/relationships/image" Target="../media/image3.png"/><Relationship Id="rId4" Type="http://schemas.openxmlformats.org/officeDocument/2006/relationships/tags" Target="../tags/tag33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30.xml"/></Relationships>
</file>

<file path=ppt/slides/_rels/slide4.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57.xml"/><Relationship Id="rId7" Type="http://schemas.openxmlformats.org/officeDocument/2006/relationships/image" Target="../media/image8.jpeg"/><Relationship Id="rId6" Type="http://schemas.openxmlformats.org/officeDocument/2006/relationships/tags" Target="../tags/tag156.xml"/><Relationship Id="rId5" Type="http://schemas.openxmlformats.org/officeDocument/2006/relationships/image" Target="../media/image3.png"/><Relationship Id="rId4" Type="http://schemas.openxmlformats.org/officeDocument/2006/relationships/tags" Target="../tags/tag155.xml"/><Relationship Id="rId3" Type="http://schemas.openxmlformats.org/officeDocument/2006/relationships/image" Target="NULL" TargetMode="Externa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159.xml"/><Relationship Id="rId11" Type="http://schemas.openxmlformats.org/officeDocument/2006/relationships/image" Target="../media/image11.jpeg"/><Relationship Id="rId10" Type="http://schemas.openxmlformats.org/officeDocument/2006/relationships/tags" Target="../tags/tag158.xml"/><Relationship Id="rId1" Type="http://schemas.openxmlformats.org/officeDocument/2006/relationships/tags" Target="../tags/tag154.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image" Target="../media/image3.png"/><Relationship Id="rId4" Type="http://schemas.openxmlformats.org/officeDocument/2006/relationships/tags" Target="../tags/tag33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35.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image" Target="../media/image3.png"/><Relationship Id="rId4" Type="http://schemas.openxmlformats.org/officeDocument/2006/relationships/tags" Target="../tags/tag34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39.xml"/></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image" Target="../media/image3.png"/><Relationship Id="rId4" Type="http://schemas.openxmlformats.org/officeDocument/2006/relationships/tags" Target="../tags/tag34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43.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image" Target="../media/image3.png"/><Relationship Id="rId4" Type="http://schemas.openxmlformats.org/officeDocument/2006/relationships/tags" Target="../tags/tag34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47.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54.xml"/><Relationship Id="rId6" Type="http://schemas.openxmlformats.org/officeDocument/2006/relationships/tags" Target="../tags/tag353.xml"/><Relationship Id="rId5" Type="http://schemas.openxmlformats.org/officeDocument/2006/relationships/image" Target="../media/image3.png"/><Relationship Id="rId4" Type="http://schemas.openxmlformats.org/officeDocument/2006/relationships/tags" Target="../tags/tag35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51.xml"/></Relationships>
</file>

<file path=ppt/slides/_rels/slide4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s>
</file>

<file path=ppt/slides/_rels/slide46.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image" Target="../media/image3.png"/><Relationship Id="rId4" Type="http://schemas.openxmlformats.org/officeDocument/2006/relationships/tags" Target="../tags/tag361.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370.xml"/><Relationship Id="rId14" Type="http://schemas.openxmlformats.org/officeDocument/2006/relationships/tags" Target="../tags/tag369.xml"/><Relationship Id="rId13" Type="http://schemas.openxmlformats.org/officeDocument/2006/relationships/tags" Target="../tags/tag368.xml"/><Relationship Id="rId12" Type="http://schemas.openxmlformats.org/officeDocument/2006/relationships/image" Target="../media/image25.png"/><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tags" Target="../tags/tag360.xml"/></Relationships>
</file>

<file path=ppt/slides/_rels/slide47.xml.rels><?xml version="1.0" encoding="UTF-8" standalone="yes"?>
<Relationships xmlns="http://schemas.openxmlformats.org/package/2006/relationships"><Relationship Id="rId9" Type="http://schemas.openxmlformats.org/officeDocument/2006/relationships/tags" Target="../tags/tag376.xml"/><Relationship Id="rId8" Type="http://schemas.openxmlformats.org/officeDocument/2006/relationships/tags" Target="../tags/tag375.xml"/><Relationship Id="rId7" Type="http://schemas.openxmlformats.org/officeDocument/2006/relationships/tags" Target="../tags/tag374.xml"/><Relationship Id="rId6" Type="http://schemas.openxmlformats.org/officeDocument/2006/relationships/tags" Target="../tags/tag373.xml"/><Relationship Id="rId5" Type="http://schemas.openxmlformats.org/officeDocument/2006/relationships/image" Target="../media/image3.png"/><Relationship Id="rId4" Type="http://schemas.openxmlformats.org/officeDocument/2006/relationships/tags" Target="../tags/tag372.xml"/><Relationship Id="rId3" Type="http://schemas.openxmlformats.org/officeDocument/2006/relationships/image" Target="NULL" TargetMode="Externa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382.xml"/><Relationship Id="rId15" Type="http://schemas.openxmlformats.org/officeDocument/2006/relationships/tags" Target="../tags/tag381.xml"/><Relationship Id="rId14" Type="http://schemas.openxmlformats.org/officeDocument/2006/relationships/tags" Target="../tags/tag380.xml"/><Relationship Id="rId13" Type="http://schemas.openxmlformats.org/officeDocument/2006/relationships/image" Target="../media/image26.png"/><Relationship Id="rId12" Type="http://schemas.openxmlformats.org/officeDocument/2006/relationships/tags" Target="../tags/tag379.xml"/><Relationship Id="rId11" Type="http://schemas.openxmlformats.org/officeDocument/2006/relationships/tags" Target="../tags/tag378.xml"/><Relationship Id="rId10" Type="http://schemas.openxmlformats.org/officeDocument/2006/relationships/tags" Target="../tags/tag377.xml"/><Relationship Id="rId1" Type="http://schemas.openxmlformats.org/officeDocument/2006/relationships/tags" Target="../tags/tag371.xml"/></Relationships>
</file>

<file path=ppt/slides/_rels/slide48.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image" Target="../media/image3.png"/><Relationship Id="rId4" Type="http://schemas.openxmlformats.org/officeDocument/2006/relationships/tags" Target="../tags/tag384.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notesSlide" Target="../notesSlides/notesSlide2.xml"/><Relationship Id="rId10" Type="http://schemas.openxmlformats.org/officeDocument/2006/relationships/slideLayout" Target="../slideLayouts/slideLayout18.xml"/><Relationship Id="rId1" Type="http://schemas.openxmlformats.org/officeDocument/2006/relationships/tags" Target="../tags/tag383.xml"/></Relationships>
</file>

<file path=ppt/slides/_rels/slide49.xml.rels><?xml version="1.0" encoding="UTF-8" standalone="yes"?>
<Relationships xmlns="http://schemas.openxmlformats.org/package/2006/relationships"><Relationship Id="rId9" Type="http://schemas.openxmlformats.org/officeDocument/2006/relationships/tags" Target="../tags/tag394.xml"/><Relationship Id="rId8" Type="http://schemas.openxmlformats.org/officeDocument/2006/relationships/tags" Target="../tags/tag393.xml"/><Relationship Id="rId7" Type="http://schemas.openxmlformats.org/officeDocument/2006/relationships/tags" Target="../tags/tag392.xml"/><Relationship Id="rId6" Type="http://schemas.openxmlformats.org/officeDocument/2006/relationships/tags" Target="../tags/tag391.xml"/><Relationship Id="rId5" Type="http://schemas.openxmlformats.org/officeDocument/2006/relationships/image" Target="../media/image3.png"/><Relationship Id="rId4" Type="http://schemas.openxmlformats.org/officeDocument/2006/relationships/tags" Target="../tags/tag390.xml"/><Relationship Id="rId3" Type="http://schemas.openxmlformats.org/officeDocument/2006/relationships/image" Target="NULL" TargetMode="Externa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398.xml"/><Relationship Id="rId12" Type="http://schemas.openxmlformats.org/officeDocument/2006/relationships/tags" Target="../tags/tag397.xml"/><Relationship Id="rId11" Type="http://schemas.openxmlformats.org/officeDocument/2006/relationships/tags" Target="../tags/tag396.xml"/><Relationship Id="rId10" Type="http://schemas.openxmlformats.org/officeDocument/2006/relationships/tags" Target="../tags/tag395.xml"/><Relationship Id="rId1" Type="http://schemas.openxmlformats.org/officeDocument/2006/relationships/tags" Target="../tags/tag389.xml"/></Relationships>
</file>

<file path=ppt/slides/_rels/slide5.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image" Target="../media/image8.jpeg"/><Relationship Id="rId6" Type="http://schemas.openxmlformats.org/officeDocument/2006/relationships/tags" Target="../tags/tag162.xml"/><Relationship Id="rId5" Type="http://schemas.openxmlformats.org/officeDocument/2006/relationships/image" Target="../media/image3.png"/><Relationship Id="rId4" Type="http://schemas.openxmlformats.org/officeDocument/2006/relationships/tags" Target="../tags/tag161.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65.xml"/><Relationship Id="rId10" Type="http://schemas.openxmlformats.org/officeDocument/2006/relationships/image" Target="../media/image12.png"/><Relationship Id="rId1" Type="http://schemas.openxmlformats.org/officeDocument/2006/relationships/tags" Target="../tags/tag160.xml"/></Relationships>
</file>

<file path=ppt/slides/_rels/slide50.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image" Target="../media/image3.png"/><Relationship Id="rId4" Type="http://schemas.openxmlformats.org/officeDocument/2006/relationships/tags" Target="../tags/tag400.xml"/><Relationship Id="rId3" Type="http://schemas.openxmlformats.org/officeDocument/2006/relationships/image" Target="NULL" TargetMode="Externa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40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tags" Target="../tags/tag399.xml"/></Relationships>
</file>

<file path=ppt/slides/_rels/slide51.xml.rels><?xml version="1.0" encoding="UTF-8" standalone="yes"?>
<Relationships xmlns="http://schemas.openxmlformats.org/package/2006/relationships"><Relationship Id="rId9" Type="http://schemas.openxmlformats.org/officeDocument/2006/relationships/tags" Target="../tags/tag413.xml"/><Relationship Id="rId8" Type="http://schemas.openxmlformats.org/officeDocument/2006/relationships/tags" Target="../tags/tag412.xml"/><Relationship Id="rId7" Type="http://schemas.openxmlformats.org/officeDocument/2006/relationships/tags" Target="../tags/tag411.xml"/><Relationship Id="rId6" Type="http://schemas.openxmlformats.org/officeDocument/2006/relationships/tags" Target="../tags/tag410.xml"/><Relationship Id="rId5" Type="http://schemas.openxmlformats.org/officeDocument/2006/relationships/image" Target="../media/image3.png"/><Relationship Id="rId4" Type="http://schemas.openxmlformats.org/officeDocument/2006/relationships/tags" Target="../tags/tag409.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414.xml"/><Relationship Id="rId1" Type="http://schemas.openxmlformats.org/officeDocument/2006/relationships/tags" Target="../tags/tag408.xml"/></Relationships>
</file>

<file path=ppt/slides/_rels/slide52.xml.rels><?xml version="1.0" encoding="UTF-8" standalone="yes"?>
<Relationships xmlns="http://schemas.openxmlformats.org/package/2006/relationships"><Relationship Id="rId9" Type="http://schemas.openxmlformats.org/officeDocument/2006/relationships/tags" Target="../tags/tag420.xml"/><Relationship Id="rId8" Type="http://schemas.openxmlformats.org/officeDocument/2006/relationships/tags" Target="../tags/tag419.xml"/><Relationship Id="rId7" Type="http://schemas.openxmlformats.org/officeDocument/2006/relationships/tags" Target="../tags/tag418.xml"/><Relationship Id="rId6" Type="http://schemas.openxmlformats.org/officeDocument/2006/relationships/tags" Target="../tags/tag417.xml"/><Relationship Id="rId5" Type="http://schemas.openxmlformats.org/officeDocument/2006/relationships/image" Target="../media/image3.png"/><Relationship Id="rId4" Type="http://schemas.openxmlformats.org/officeDocument/2006/relationships/tags" Target="../tags/tag416.xml"/><Relationship Id="rId3" Type="http://schemas.openxmlformats.org/officeDocument/2006/relationships/image" Target="NULL"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424.xml"/><Relationship Id="rId13" Type="http://schemas.openxmlformats.org/officeDocument/2006/relationships/tags" Target="../tags/tag423.xml"/><Relationship Id="rId12" Type="http://schemas.openxmlformats.org/officeDocument/2006/relationships/tags" Target="../tags/tag422.xml"/><Relationship Id="rId11" Type="http://schemas.openxmlformats.org/officeDocument/2006/relationships/image" Target="../media/image27.png"/><Relationship Id="rId10" Type="http://schemas.openxmlformats.org/officeDocument/2006/relationships/tags" Target="../tags/tag421.xml"/><Relationship Id="rId1" Type="http://schemas.openxmlformats.org/officeDocument/2006/relationships/tags" Target="../tags/tag415.xml"/></Relationships>
</file>

<file path=ppt/slides/_rels/slide53.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image" Target="../media/image3.png"/><Relationship Id="rId4" Type="http://schemas.openxmlformats.org/officeDocument/2006/relationships/tags" Target="../tags/tag426.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tags" Target="../tags/tag425.xml"/></Relationships>
</file>

<file path=ppt/slides/_rels/slide54.xml.rels><?xml version="1.0" encoding="UTF-8" standalone="yes"?>
<Relationships xmlns="http://schemas.openxmlformats.org/package/2006/relationships"><Relationship Id="rId9" Type="http://schemas.openxmlformats.org/officeDocument/2006/relationships/tags" Target="../tags/tag438.xml"/><Relationship Id="rId8" Type="http://schemas.openxmlformats.org/officeDocument/2006/relationships/tags" Target="../tags/tag437.xml"/><Relationship Id="rId7" Type="http://schemas.openxmlformats.org/officeDocument/2006/relationships/tags" Target="../tags/tag436.xml"/><Relationship Id="rId6" Type="http://schemas.openxmlformats.org/officeDocument/2006/relationships/tags" Target="../tags/tag435.xml"/><Relationship Id="rId5" Type="http://schemas.openxmlformats.org/officeDocument/2006/relationships/image" Target="../media/image3.png"/><Relationship Id="rId4" Type="http://schemas.openxmlformats.org/officeDocument/2006/relationships/tags" Target="../tags/tag434.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439.xml"/><Relationship Id="rId1" Type="http://schemas.openxmlformats.org/officeDocument/2006/relationships/tags" Target="../tags/tag433.xml"/></Relationships>
</file>

<file path=ppt/slides/_rels/slide55.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image" Target="../media/image3.png"/><Relationship Id="rId4" Type="http://schemas.openxmlformats.org/officeDocument/2006/relationships/tags" Target="../tags/tag441.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446.xml"/><Relationship Id="rId1" Type="http://schemas.openxmlformats.org/officeDocument/2006/relationships/tags" Target="../tags/tag440.xml"/></Relationships>
</file>

<file path=ppt/slides/_rels/slide56.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image" Target="../media/image3.png"/><Relationship Id="rId4" Type="http://schemas.openxmlformats.org/officeDocument/2006/relationships/tags" Target="../tags/tag448.xml"/><Relationship Id="rId3" Type="http://schemas.openxmlformats.org/officeDocument/2006/relationships/image" Target="NULL" TargetMode="Externa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7.xml"/></Relationships>
</file>

<file path=ppt/slides/_rels/slide57.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image" Target="../media/image28.png"/><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image" Target="../media/image3.png"/><Relationship Id="rId4" Type="http://schemas.openxmlformats.org/officeDocument/2006/relationships/tags" Target="../tags/tag458.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467.xml"/><Relationship Id="rId14" Type="http://schemas.openxmlformats.org/officeDocument/2006/relationships/tags" Target="../tags/tag466.xml"/><Relationship Id="rId13" Type="http://schemas.openxmlformats.org/officeDocument/2006/relationships/tags" Target="../tags/tag465.xml"/><Relationship Id="rId12" Type="http://schemas.openxmlformats.org/officeDocument/2006/relationships/tags" Target="../tags/tag464.xml"/><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7.xml"/></Relationships>
</file>

<file path=ppt/slides/_rels/slide58.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image" Target="../media/image3.png"/><Relationship Id="rId4" Type="http://schemas.openxmlformats.org/officeDocument/2006/relationships/tags" Target="../tags/tag469.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468.xml"/></Relationships>
</file>

<file path=ppt/slides/_rels/slide59.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image" Target="../media/image3.png"/><Relationship Id="rId4" Type="http://schemas.openxmlformats.org/officeDocument/2006/relationships/tags" Target="../tags/tag475.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474.xml"/></Relationships>
</file>

<file path=ppt/slides/_rels/slide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69.xml"/><Relationship Id="rId7" Type="http://schemas.openxmlformats.org/officeDocument/2006/relationships/image" Target="../media/image8.jpeg"/><Relationship Id="rId6" Type="http://schemas.openxmlformats.org/officeDocument/2006/relationships/tags" Target="../tags/tag168.xml"/><Relationship Id="rId5" Type="http://schemas.openxmlformats.org/officeDocument/2006/relationships/image" Target="../media/image3.png"/><Relationship Id="rId4" Type="http://schemas.openxmlformats.org/officeDocument/2006/relationships/tags" Target="../tags/tag167.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170.xml"/><Relationship Id="rId1" Type="http://schemas.openxmlformats.org/officeDocument/2006/relationships/tags" Target="../tags/tag166.xml"/></Relationships>
</file>

<file path=ppt/slides/_rels/slide60.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image" Target="../media/image3.png"/><Relationship Id="rId4" Type="http://schemas.openxmlformats.org/officeDocument/2006/relationships/tags" Target="../tags/tag481.xml"/><Relationship Id="rId3" Type="http://schemas.openxmlformats.org/officeDocument/2006/relationships/image" Target="NULL" TargetMode="External"/><Relationship Id="rId28" Type="http://schemas.openxmlformats.org/officeDocument/2006/relationships/slideLayout" Target="../slideLayouts/slideLayout18.xml"/><Relationship Id="rId27" Type="http://schemas.openxmlformats.org/officeDocument/2006/relationships/tags" Target="../tags/tag503.xml"/><Relationship Id="rId26" Type="http://schemas.openxmlformats.org/officeDocument/2006/relationships/tags" Target="../tags/tag502.xml"/><Relationship Id="rId25" Type="http://schemas.openxmlformats.org/officeDocument/2006/relationships/tags" Target="../tags/tag501.xml"/><Relationship Id="rId24" Type="http://schemas.openxmlformats.org/officeDocument/2006/relationships/tags" Target="../tags/tag500.xml"/><Relationship Id="rId23" Type="http://schemas.openxmlformats.org/officeDocument/2006/relationships/tags" Target="../tags/tag499.xml"/><Relationship Id="rId22" Type="http://schemas.openxmlformats.org/officeDocument/2006/relationships/tags" Target="../tags/tag498.xml"/><Relationship Id="rId21" Type="http://schemas.openxmlformats.org/officeDocument/2006/relationships/tags" Target="../tags/tag497.xml"/><Relationship Id="rId20" Type="http://schemas.openxmlformats.org/officeDocument/2006/relationships/tags" Target="../tags/tag496.xml"/><Relationship Id="rId2" Type="http://schemas.openxmlformats.org/officeDocument/2006/relationships/image" Target="../media/image2.png"/><Relationship Id="rId19" Type="http://schemas.openxmlformats.org/officeDocument/2006/relationships/tags" Target="../tags/tag495.xml"/><Relationship Id="rId18" Type="http://schemas.openxmlformats.org/officeDocument/2006/relationships/tags" Target="../tags/tag494.xml"/><Relationship Id="rId17" Type="http://schemas.openxmlformats.org/officeDocument/2006/relationships/tags" Target="../tags/tag493.xml"/><Relationship Id="rId16" Type="http://schemas.openxmlformats.org/officeDocument/2006/relationships/tags" Target="../tags/tag492.xml"/><Relationship Id="rId15" Type="http://schemas.openxmlformats.org/officeDocument/2006/relationships/tags" Target="../tags/tag491.xml"/><Relationship Id="rId14" Type="http://schemas.openxmlformats.org/officeDocument/2006/relationships/tags" Target="../tags/tag490.xml"/><Relationship Id="rId13" Type="http://schemas.openxmlformats.org/officeDocument/2006/relationships/tags" Target="../tags/tag489.xml"/><Relationship Id="rId12" Type="http://schemas.openxmlformats.org/officeDocument/2006/relationships/tags" Target="../tags/tag488.xml"/><Relationship Id="rId11" Type="http://schemas.openxmlformats.org/officeDocument/2006/relationships/tags" Target="../tags/tag487.xml"/><Relationship Id="rId10" Type="http://schemas.openxmlformats.org/officeDocument/2006/relationships/tags" Target="../tags/tag486.xml"/><Relationship Id="rId1" Type="http://schemas.openxmlformats.org/officeDocument/2006/relationships/tags" Target="../tags/tag480.xml"/></Relationships>
</file>

<file path=ppt/slides/_rels/slide61.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image" Target="../media/image3.png"/><Relationship Id="rId4" Type="http://schemas.openxmlformats.org/officeDocument/2006/relationships/tags" Target="../tags/tag505.xml"/><Relationship Id="rId3" Type="http://schemas.openxmlformats.org/officeDocument/2006/relationships/image" Target="NULL" TargetMode="Externa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515.xml"/><Relationship Id="rId15" Type="http://schemas.openxmlformats.org/officeDocument/2006/relationships/tags" Target="../tags/tag514.xml"/><Relationship Id="rId14" Type="http://schemas.openxmlformats.org/officeDocument/2006/relationships/image" Target="../media/image29.png"/><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tags" Target="../tags/tag504.xml"/></Relationships>
</file>

<file path=ppt/slides/_rels/slide62.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image" Target="../media/image3.png"/><Relationship Id="rId4" Type="http://schemas.openxmlformats.org/officeDocument/2006/relationships/tags" Target="../tags/tag517.xml"/><Relationship Id="rId3" Type="http://schemas.openxmlformats.org/officeDocument/2006/relationships/image" Target="NULL" TargetMode="External"/><Relationship Id="rId22" Type="http://schemas.openxmlformats.org/officeDocument/2006/relationships/slideLayout" Target="../slideLayouts/slideLayout18.xml"/><Relationship Id="rId21" Type="http://schemas.openxmlformats.org/officeDocument/2006/relationships/tags" Target="../tags/tag533.xml"/><Relationship Id="rId20" Type="http://schemas.openxmlformats.org/officeDocument/2006/relationships/tags" Target="../tags/tag532.xml"/><Relationship Id="rId2" Type="http://schemas.openxmlformats.org/officeDocument/2006/relationships/image" Target="../media/image2.png"/><Relationship Id="rId19" Type="http://schemas.openxmlformats.org/officeDocument/2006/relationships/tags" Target="../tags/tag531.xml"/><Relationship Id="rId18" Type="http://schemas.openxmlformats.org/officeDocument/2006/relationships/tags" Target="../tags/tag530.xml"/><Relationship Id="rId17" Type="http://schemas.openxmlformats.org/officeDocument/2006/relationships/tags" Target="../tags/tag529.xml"/><Relationship Id="rId16" Type="http://schemas.openxmlformats.org/officeDocument/2006/relationships/tags" Target="../tags/tag528.xml"/><Relationship Id="rId15" Type="http://schemas.openxmlformats.org/officeDocument/2006/relationships/tags" Target="../tags/tag527.xml"/><Relationship Id="rId14" Type="http://schemas.openxmlformats.org/officeDocument/2006/relationships/tags" Target="../tags/tag526.xml"/><Relationship Id="rId13" Type="http://schemas.openxmlformats.org/officeDocument/2006/relationships/tags" Target="../tags/tag525.xml"/><Relationship Id="rId12" Type="http://schemas.openxmlformats.org/officeDocument/2006/relationships/tags" Target="../tags/tag524.xml"/><Relationship Id="rId11" Type="http://schemas.openxmlformats.org/officeDocument/2006/relationships/tags" Target="../tags/tag523.xml"/><Relationship Id="rId10" Type="http://schemas.openxmlformats.org/officeDocument/2006/relationships/tags" Target="../tags/tag522.xml"/><Relationship Id="rId1" Type="http://schemas.openxmlformats.org/officeDocument/2006/relationships/tags" Target="../tags/tag516.xml"/></Relationships>
</file>

<file path=ppt/slides/_rels/slide63.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tags" Target="../tags/tag53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image" Target="../media/image3.png"/><Relationship Id="rId4" Type="http://schemas.openxmlformats.org/officeDocument/2006/relationships/tags" Target="../tags/tag535.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545.xml"/><Relationship Id="rId14" Type="http://schemas.openxmlformats.org/officeDocument/2006/relationships/tags" Target="../tags/tag544.xml"/><Relationship Id="rId13" Type="http://schemas.openxmlformats.org/officeDocument/2006/relationships/tags" Target="../tags/tag543.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tags" Target="../tags/tag540.xml"/><Relationship Id="rId1" Type="http://schemas.openxmlformats.org/officeDocument/2006/relationships/tags" Target="../tags/tag534.xml"/></Relationships>
</file>

<file path=ppt/slides/_rels/slide64.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tags" Target="../tags/tag549.xml"/><Relationship Id="rId6" Type="http://schemas.openxmlformats.org/officeDocument/2006/relationships/tags" Target="../tags/tag548.xml"/><Relationship Id="rId5" Type="http://schemas.openxmlformats.org/officeDocument/2006/relationships/image" Target="../media/image3.png"/><Relationship Id="rId4" Type="http://schemas.openxmlformats.org/officeDocument/2006/relationships/tags" Target="../tags/tag547.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546.xml"/></Relationships>
</file>

<file path=ppt/slides/_rels/slide65.xml.rels><?xml version="1.0" encoding="UTF-8" standalone="yes"?>
<Relationships xmlns="http://schemas.openxmlformats.org/package/2006/relationships"><Relationship Id="rId9" Type="http://schemas.openxmlformats.org/officeDocument/2006/relationships/tags" Target="../tags/tag557.xml"/><Relationship Id="rId8" Type="http://schemas.openxmlformats.org/officeDocument/2006/relationships/tags" Target="../tags/tag556.xml"/><Relationship Id="rId7" Type="http://schemas.openxmlformats.org/officeDocument/2006/relationships/tags" Target="../tags/tag555.xml"/><Relationship Id="rId6" Type="http://schemas.openxmlformats.org/officeDocument/2006/relationships/tags" Target="../tags/tag554.xml"/><Relationship Id="rId5" Type="http://schemas.openxmlformats.org/officeDocument/2006/relationships/image" Target="../media/image3.png"/><Relationship Id="rId4" Type="http://schemas.openxmlformats.org/officeDocument/2006/relationships/tags" Target="../tags/tag553.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552.xml"/></Relationships>
</file>

<file path=ppt/slides/_rels/slide66.xml.rels><?xml version="1.0" encoding="UTF-8" standalone="yes"?>
<Relationships xmlns="http://schemas.openxmlformats.org/package/2006/relationships"><Relationship Id="rId9" Type="http://schemas.openxmlformats.org/officeDocument/2006/relationships/tags" Target="../tags/tag563.xml"/><Relationship Id="rId8" Type="http://schemas.openxmlformats.org/officeDocument/2006/relationships/tags" Target="../tags/tag562.xml"/><Relationship Id="rId7" Type="http://schemas.openxmlformats.org/officeDocument/2006/relationships/tags" Target="../tags/tag561.xml"/><Relationship Id="rId6" Type="http://schemas.openxmlformats.org/officeDocument/2006/relationships/tags" Target="../tags/tag560.xml"/><Relationship Id="rId5" Type="http://schemas.openxmlformats.org/officeDocument/2006/relationships/image" Target="../media/image3.png"/><Relationship Id="rId4" Type="http://schemas.openxmlformats.org/officeDocument/2006/relationships/tags" Target="../tags/tag559.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564.xml"/><Relationship Id="rId1" Type="http://schemas.openxmlformats.org/officeDocument/2006/relationships/tags" Target="../tags/tag558.xml"/></Relationships>
</file>

<file path=ppt/slides/_rels/slide67.xml.rels><?xml version="1.0" encoding="UTF-8" standalone="yes"?>
<Relationships xmlns="http://schemas.openxmlformats.org/package/2006/relationships"><Relationship Id="rId9" Type="http://schemas.openxmlformats.org/officeDocument/2006/relationships/tags" Target="../tags/tag570.xml"/><Relationship Id="rId8" Type="http://schemas.openxmlformats.org/officeDocument/2006/relationships/tags" Target="../tags/tag569.xml"/><Relationship Id="rId7" Type="http://schemas.openxmlformats.org/officeDocument/2006/relationships/tags" Target="../tags/tag568.xml"/><Relationship Id="rId6" Type="http://schemas.openxmlformats.org/officeDocument/2006/relationships/tags" Target="../tags/tag567.xml"/><Relationship Id="rId5" Type="http://schemas.openxmlformats.org/officeDocument/2006/relationships/image" Target="../media/image3.png"/><Relationship Id="rId4" Type="http://schemas.openxmlformats.org/officeDocument/2006/relationships/tags" Target="../tags/tag566.xml"/><Relationship Id="rId3" Type="http://schemas.openxmlformats.org/officeDocument/2006/relationships/image" Target="NULL" TargetMode="External"/><Relationship Id="rId22" Type="http://schemas.openxmlformats.org/officeDocument/2006/relationships/slideLayout" Target="../slideLayouts/slideLayout18.xml"/><Relationship Id="rId21" Type="http://schemas.openxmlformats.org/officeDocument/2006/relationships/tags" Target="../tags/tag582.xml"/><Relationship Id="rId20" Type="http://schemas.openxmlformats.org/officeDocument/2006/relationships/tags" Target="../tags/tag581.xml"/><Relationship Id="rId2" Type="http://schemas.openxmlformats.org/officeDocument/2006/relationships/image" Target="../media/image2.png"/><Relationship Id="rId19" Type="http://schemas.openxmlformats.org/officeDocument/2006/relationships/tags" Target="../tags/tag580.xml"/><Relationship Id="rId18" Type="http://schemas.openxmlformats.org/officeDocument/2006/relationships/tags" Target="../tags/tag579.xml"/><Relationship Id="rId17" Type="http://schemas.openxmlformats.org/officeDocument/2006/relationships/tags" Target="../tags/tag578.xml"/><Relationship Id="rId16" Type="http://schemas.openxmlformats.org/officeDocument/2006/relationships/tags" Target="../tags/tag577.xml"/><Relationship Id="rId15" Type="http://schemas.openxmlformats.org/officeDocument/2006/relationships/tags" Target="../tags/tag576.xml"/><Relationship Id="rId14" Type="http://schemas.openxmlformats.org/officeDocument/2006/relationships/tags" Target="../tags/tag575.xml"/><Relationship Id="rId13" Type="http://schemas.openxmlformats.org/officeDocument/2006/relationships/tags" Target="../tags/tag574.xml"/><Relationship Id="rId12" Type="http://schemas.openxmlformats.org/officeDocument/2006/relationships/tags" Target="../tags/tag573.xml"/><Relationship Id="rId11" Type="http://schemas.openxmlformats.org/officeDocument/2006/relationships/tags" Target="../tags/tag572.xml"/><Relationship Id="rId10" Type="http://schemas.openxmlformats.org/officeDocument/2006/relationships/tags" Target="../tags/tag571.xml"/><Relationship Id="rId1" Type="http://schemas.openxmlformats.org/officeDocument/2006/relationships/tags" Target="../tags/tag565.xml"/></Relationships>
</file>

<file path=ppt/slides/_rels/slide68.xml.rels><?xml version="1.0" encoding="UTF-8" standalone="yes"?>
<Relationships xmlns="http://schemas.openxmlformats.org/package/2006/relationships"><Relationship Id="rId9" Type="http://schemas.openxmlformats.org/officeDocument/2006/relationships/tags" Target="../tags/tag588.xml"/><Relationship Id="rId8" Type="http://schemas.openxmlformats.org/officeDocument/2006/relationships/tags" Target="../tags/tag587.xml"/><Relationship Id="rId7" Type="http://schemas.openxmlformats.org/officeDocument/2006/relationships/tags" Target="../tags/tag586.xml"/><Relationship Id="rId6" Type="http://schemas.openxmlformats.org/officeDocument/2006/relationships/tags" Target="../tags/tag585.xml"/><Relationship Id="rId5" Type="http://schemas.openxmlformats.org/officeDocument/2006/relationships/image" Target="../media/image3.png"/><Relationship Id="rId4" Type="http://schemas.openxmlformats.org/officeDocument/2006/relationships/tags" Target="../tags/tag584.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589.xml"/><Relationship Id="rId1" Type="http://schemas.openxmlformats.org/officeDocument/2006/relationships/tags" Target="../tags/tag583.xml"/></Relationships>
</file>

<file path=ppt/slides/_rels/slide69.xml.rels><?xml version="1.0" encoding="UTF-8" standalone="yes"?>
<Relationships xmlns="http://schemas.openxmlformats.org/package/2006/relationships"><Relationship Id="rId9" Type="http://schemas.openxmlformats.org/officeDocument/2006/relationships/tags" Target="../tags/tag595.xml"/><Relationship Id="rId8" Type="http://schemas.openxmlformats.org/officeDocument/2006/relationships/tags" Target="../tags/tag594.xml"/><Relationship Id="rId7" Type="http://schemas.openxmlformats.org/officeDocument/2006/relationships/tags" Target="../tags/tag593.xml"/><Relationship Id="rId6" Type="http://schemas.openxmlformats.org/officeDocument/2006/relationships/tags" Target="../tags/tag592.xml"/><Relationship Id="rId5" Type="http://schemas.openxmlformats.org/officeDocument/2006/relationships/image" Target="../media/image3.png"/><Relationship Id="rId4" Type="http://schemas.openxmlformats.org/officeDocument/2006/relationships/tags" Target="../tags/tag591.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597.xml"/><Relationship Id="rId10" Type="http://schemas.openxmlformats.org/officeDocument/2006/relationships/tags" Target="../tags/tag596.xml"/><Relationship Id="rId1" Type="http://schemas.openxmlformats.org/officeDocument/2006/relationships/tags" Target="../tags/tag590.xml"/></Relationships>
</file>

<file path=ppt/slides/_rels/slide7.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174.xml"/><Relationship Id="rId7" Type="http://schemas.openxmlformats.org/officeDocument/2006/relationships/image" Target="../media/image8.jpeg"/><Relationship Id="rId6" Type="http://schemas.openxmlformats.org/officeDocument/2006/relationships/tags" Target="../tags/tag173.xml"/><Relationship Id="rId5" Type="http://schemas.openxmlformats.org/officeDocument/2006/relationships/image" Target="../media/image3.png"/><Relationship Id="rId4" Type="http://schemas.openxmlformats.org/officeDocument/2006/relationships/tags" Target="../tags/tag172.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175.xml"/><Relationship Id="rId1" Type="http://schemas.openxmlformats.org/officeDocument/2006/relationships/tags" Target="../tags/tag171.xml"/></Relationships>
</file>

<file path=ppt/slides/_rels/slide70.xml.rels><?xml version="1.0" encoding="UTF-8" standalone="yes"?>
<Relationships xmlns="http://schemas.openxmlformats.org/package/2006/relationships"><Relationship Id="rId9" Type="http://schemas.openxmlformats.org/officeDocument/2006/relationships/tags" Target="../tags/tag602.xml"/><Relationship Id="rId8" Type="http://schemas.openxmlformats.org/officeDocument/2006/relationships/tags" Target="../tags/tag601.xml"/><Relationship Id="rId7" Type="http://schemas.openxmlformats.org/officeDocument/2006/relationships/image" Target="../media/image30.png"/><Relationship Id="rId6" Type="http://schemas.openxmlformats.org/officeDocument/2006/relationships/tags" Target="../tags/tag600.xml"/><Relationship Id="rId5" Type="http://schemas.openxmlformats.org/officeDocument/2006/relationships/image" Target="../media/image3.png"/><Relationship Id="rId4" Type="http://schemas.openxmlformats.org/officeDocument/2006/relationships/tags" Target="../tags/tag599.xml"/><Relationship Id="rId3" Type="http://schemas.openxmlformats.org/officeDocument/2006/relationships/image" Target="NULL"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607.xml"/><Relationship Id="rId13" Type="http://schemas.openxmlformats.org/officeDocument/2006/relationships/tags" Target="../tags/tag606.xml"/><Relationship Id="rId12" Type="http://schemas.openxmlformats.org/officeDocument/2006/relationships/tags" Target="../tags/tag605.xml"/><Relationship Id="rId11" Type="http://schemas.openxmlformats.org/officeDocument/2006/relationships/tags" Target="../tags/tag604.xml"/><Relationship Id="rId10" Type="http://schemas.openxmlformats.org/officeDocument/2006/relationships/tags" Target="../tags/tag603.xml"/><Relationship Id="rId1" Type="http://schemas.openxmlformats.org/officeDocument/2006/relationships/tags" Target="../tags/tag598.xml"/></Relationships>
</file>

<file path=ppt/slides/_rels/slide71.xml.rels><?xml version="1.0" encoding="UTF-8" standalone="yes"?>
<Relationships xmlns="http://schemas.openxmlformats.org/package/2006/relationships"><Relationship Id="rId9" Type="http://schemas.openxmlformats.org/officeDocument/2006/relationships/tags" Target="../tags/tag613.xml"/><Relationship Id="rId8" Type="http://schemas.openxmlformats.org/officeDocument/2006/relationships/tags" Target="../tags/tag612.xml"/><Relationship Id="rId7" Type="http://schemas.openxmlformats.org/officeDocument/2006/relationships/tags" Target="../tags/tag611.xml"/><Relationship Id="rId6" Type="http://schemas.openxmlformats.org/officeDocument/2006/relationships/tags" Target="../tags/tag610.xml"/><Relationship Id="rId5" Type="http://schemas.openxmlformats.org/officeDocument/2006/relationships/image" Target="../media/image3.png"/><Relationship Id="rId4" Type="http://schemas.openxmlformats.org/officeDocument/2006/relationships/tags" Target="../tags/tag609.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615.xml"/><Relationship Id="rId10" Type="http://schemas.openxmlformats.org/officeDocument/2006/relationships/tags" Target="../tags/tag614.xml"/><Relationship Id="rId1" Type="http://schemas.openxmlformats.org/officeDocument/2006/relationships/tags" Target="../tags/tag608.xml"/></Relationships>
</file>

<file path=ppt/slides/_rels/slide7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621.xml"/><Relationship Id="rId7" Type="http://schemas.openxmlformats.org/officeDocument/2006/relationships/tags" Target="../tags/tag620.xml"/><Relationship Id="rId6" Type="http://schemas.openxmlformats.org/officeDocument/2006/relationships/tags" Target="../tags/tag619.xml"/><Relationship Id="rId5" Type="http://schemas.openxmlformats.org/officeDocument/2006/relationships/tags" Target="../tags/tag618.xml"/><Relationship Id="rId4" Type="http://schemas.openxmlformats.org/officeDocument/2006/relationships/tags" Target="../tags/tag617.xml"/><Relationship Id="rId3" Type="http://schemas.microsoft.com/office/2007/relationships/hdphoto" Target="../media/image32.wdp"/><Relationship Id="rId2" Type="http://schemas.openxmlformats.org/officeDocument/2006/relationships/image" Target="../media/image31.png"/><Relationship Id="rId1" Type="http://schemas.openxmlformats.org/officeDocument/2006/relationships/tags" Target="../tags/tag616.xml"/></Relationships>
</file>

<file path=ppt/slides/_rels/slide73.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image" Target="../media/image3.png"/><Relationship Id="rId4" Type="http://schemas.openxmlformats.org/officeDocument/2006/relationships/tags" Target="../tags/tag623.xml"/><Relationship Id="rId3" Type="http://schemas.openxmlformats.org/officeDocument/2006/relationships/image" Target="NULL"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631.xml"/><Relationship Id="rId13" Type="http://schemas.openxmlformats.org/officeDocument/2006/relationships/tags" Target="../tags/tag630.xml"/><Relationship Id="rId12" Type="http://schemas.openxmlformats.org/officeDocument/2006/relationships/image" Target="../media/image33.jpeg"/><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tags" Target="../tags/tag622.xml"/></Relationships>
</file>

<file path=ppt/slides/_rels/slide74.xml.rels><?xml version="1.0" encoding="UTF-8" standalone="yes"?>
<Relationships xmlns="http://schemas.openxmlformats.org/package/2006/relationships"><Relationship Id="rId9" Type="http://schemas.openxmlformats.org/officeDocument/2006/relationships/tags" Target="../tags/tag637.xml"/><Relationship Id="rId8" Type="http://schemas.openxmlformats.org/officeDocument/2006/relationships/tags" Target="../tags/tag636.xml"/><Relationship Id="rId7" Type="http://schemas.openxmlformats.org/officeDocument/2006/relationships/tags" Target="../tags/tag635.xml"/><Relationship Id="rId6" Type="http://schemas.openxmlformats.org/officeDocument/2006/relationships/tags" Target="../tags/tag634.xml"/><Relationship Id="rId5" Type="http://schemas.openxmlformats.org/officeDocument/2006/relationships/image" Target="../media/image3.png"/><Relationship Id="rId4" Type="http://schemas.openxmlformats.org/officeDocument/2006/relationships/tags" Target="../tags/tag633.xml"/><Relationship Id="rId3" Type="http://schemas.openxmlformats.org/officeDocument/2006/relationships/image" Target="NULL" TargetMode="External"/><Relationship Id="rId2" Type="http://schemas.openxmlformats.org/officeDocument/2006/relationships/image" Target="../media/image2.png"/><Relationship Id="rId19" Type="http://schemas.openxmlformats.org/officeDocument/2006/relationships/slideLayout" Target="../slideLayouts/slideLayout18.xml"/><Relationship Id="rId18" Type="http://schemas.openxmlformats.org/officeDocument/2006/relationships/tags" Target="../tags/tag645.xml"/><Relationship Id="rId17" Type="http://schemas.openxmlformats.org/officeDocument/2006/relationships/tags" Target="../tags/tag644.xml"/><Relationship Id="rId16" Type="http://schemas.openxmlformats.org/officeDocument/2006/relationships/tags" Target="../tags/tag643.xml"/><Relationship Id="rId15" Type="http://schemas.openxmlformats.org/officeDocument/2006/relationships/image" Target="../media/image34.png"/><Relationship Id="rId14" Type="http://schemas.openxmlformats.org/officeDocument/2006/relationships/tags" Target="../tags/tag642.xml"/><Relationship Id="rId13" Type="http://schemas.openxmlformats.org/officeDocument/2006/relationships/tags" Target="../tags/tag641.xml"/><Relationship Id="rId12" Type="http://schemas.openxmlformats.org/officeDocument/2006/relationships/tags" Target="../tags/tag640.xml"/><Relationship Id="rId11" Type="http://schemas.openxmlformats.org/officeDocument/2006/relationships/tags" Target="../tags/tag639.xml"/><Relationship Id="rId10" Type="http://schemas.openxmlformats.org/officeDocument/2006/relationships/tags" Target="../tags/tag638.xml"/><Relationship Id="rId1" Type="http://schemas.openxmlformats.org/officeDocument/2006/relationships/tags" Target="../tags/tag632.xml"/></Relationships>
</file>

<file path=ppt/slides/_rels/slide75.xml.rels><?xml version="1.0" encoding="UTF-8" standalone="yes"?>
<Relationships xmlns="http://schemas.openxmlformats.org/package/2006/relationships"><Relationship Id="rId9" Type="http://schemas.openxmlformats.org/officeDocument/2006/relationships/tags" Target="../tags/tag651.xml"/><Relationship Id="rId8" Type="http://schemas.openxmlformats.org/officeDocument/2006/relationships/tags" Target="../tags/tag650.xml"/><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image" Target="../media/image3.png"/><Relationship Id="rId4" Type="http://schemas.openxmlformats.org/officeDocument/2006/relationships/tags" Target="../tags/tag647.xml"/><Relationship Id="rId3" Type="http://schemas.openxmlformats.org/officeDocument/2006/relationships/image" Target="NULL" TargetMode="Externa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657.xml"/><Relationship Id="rId15" Type="http://schemas.openxmlformats.org/officeDocument/2006/relationships/image" Target="../media/image35.png"/><Relationship Id="rId14" Type="http://schemas.openxmlformats.org/officeDocument/2006/relationships/tags" Target="../tags/tag656.xml"/><Relationship Id="rId13" Type="http://schemas.openxmlformats.org/officeDocument/2006/relationships/tags" Target="../tags/tag655.xml"/><Relationship Id="rId12" Type="http://schemas.openxmlformats.org/officeDocument/2006/relationships/tags" Target="../tags/tag654.xml"/><Relationship Id="rId11" Type="http://schemas.openxmlformats.org/officeDocument/2006/relationships/tags" Target="../tags/tag653.xml"/><Relationship Id="rId10" Type="http://schemas.openxmlformats.org/officeDocument/2006/relationships/tags" Target="../tags/tag652.xml"/><Relationship Id="rId1" Type="http://schemas.openxmlformats.org/officeDocument/2006/relationships/tags" Target="../tags/tag646.xml"/></Relationships>
</file>

<file path=ppt/slides/_rels/slide76.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tags" Target="../tags/tag660.xml"/><Relationship Id="rId5" Type="http://schemas.openxmlformats.org/officeDocument/2006/relationships/image" Target="../media/image3.png"/><Relationship Id="rId4" Type="http://schemas.openxmlformats.org/officeDocument/2006/relationships/tags" Target="../tags/tag659.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665.xml"/><Relationship Id="rId10" Type="http://schemas.openxmlformats.org/officeDocument/2006/relationships/tags" Target="../tags/tag664.xml"/><Relationship Id="rId1" Type="http://schemas.openxmlformats.org/officeDocument/2006/relationships/tags" Target="../tags/tag658.xml"/></Relationships>
</file>

<file path=ppt/slides/_rels/slide77.xml.rels><?xml version="1.0" encoding="UTF-8" standalone="yes"?>
<Relationships xmlns="http://schemas.openxmlformats.org/package/2006/relationships"><Relationship Id="rId9" Type="http://schemas.openxmlformats.org/officeDocument/2006/relationships/tags" Target="../tags/tag671.xml"/><Relationship Id="rId8" Type="http://schemas.openxmlformats.org/officeDocument/2006/relationships/tags" Target="../tags/tag670.xml"/><Relationship Id="rId7" Type="http://schemas.openxmlformats.org/officeDocument/2006/relationships/tags" Target="../tags/tag669.xml"/><Relationship Id="rId6" Type="http://schemas.openxmlformats.org/officeDocument/2006/relationships/tags" Target="../tags/tag668.xml"/><Relationship Id="rId5" Type="http://schemas.openxmlformats.org/officeDocument/2006/relationships/image" Target="../media/image3.png"/><Relationship Id="rId4" Type="http://schemas.openxmlformats.org/officeDocument/2006/relationships/tags" Target="../tags/tag667.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677.xml"/><Relationship Id="rId14" Type="http://schemas.openxmlformats.org/officeDocument/2006/relationships/tags" Target="../tags/tag676.xml"/><Relationship Id="rId13" Type="http://schemas.openxmlformats.org/officeDocument/2006/relationships/tags" Target="../tags/tag675.xml"/><Relationship Id="rId12" Type="http://schemas.openxmlformats.org/officeDocument/2006/relationships/tags" Target="../tags/tag674.xml"/><Relationship Id="rId11" Type="http://schemas.openxmlformats.org/officeDocument/2006/relationships/tags" Target="../tags/tag673.xml"/><Relationship Id="rId10" Type="http://schemas.openxmlformats.org/officeDocument/2006/relationships/tags" Target="../tags/tag672.xml"/><Relationship Id="rId1" Type="http://schemas.openxmlformats.org/officeDocument/2006/relationships/tags" Target="../tags/tag666.xml"/></Relationships>
</file>

<file path=ppt/slides/_rels/slide78.xml.rels><?xml version="1.0" encoding="UTF-8" standalone="yes"?>
<Relationships xmlns="http://schemas.openxmlformats.org/package/2006/relationships"><Relationship Id="rId9" Type="http://schemas.openxmlformats.org/officeDocument/2006/relationships/tags" Target="../tags/tag683.xml"/><Relationship Id="rId8" Type="http://schemas.openxmlformats.org/officeDocument/2006/relationships/tags" Target="../tags/tag682.xml"/><Relationship Id="rId7" Type="http://schemas.openxmlformats.org/officeDocument/2006/relationships/tags" Target="../tags/tag681.xml"/><Relationship Id="rId6" Type="http://schemas.openxmlformats.org/officeDocument/2006/relationships/tags" Target="../tags/tag680.xml"/><Relationship Id="rId5" Type="http://schemas.openxmlformats.org/officeDocument/2006/relationships/image" Target="../media/image3.png"/><Relationship Id="rId4" Type="http://schemas.openxmlformats.org/officeDocument/2006/relationships/tags" Target="../tags/tag679.xml"/><Relationship Id="rId3" Type="http://schemas.openxmlformats.org/officeDocument/2006/relationships/image" Target="NULL" TargetMode="Externa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686.xml"/><Relationship Id="rId12" Type="http://schemas.openxmlformats.org/officeDocument/2006/relationships/image" Target="../media/image36.png"/><Relationship Id="rId11" Type="http://schemas.openxmlformats.org/officeDocument/2006/relationships/tags" Target="../tags/tag685.xml"/><Relationship Id="rId10" Type="http://schemas.openxmlformats.org/officeDocument/2006/relationships/tags" Target="../tags/tag684.xml"/><Relationship Id="rId1" Type="http://schemas.openxmlformats.org/officeDocument/2006/relationships/tags" Target="../tags/tag678.xml"/></Relationships>
</file>

<file path=ppt/slides/_rels/slide79.xml.rels><?xml version="1.0" encoding="UTF-8" standalone="yes"?>
<Relationships xmlns="http://schemas.openxmlformats.org/package/2006/relationships"><Relationship Id="rId9" Type="http://schemas.openxmlformats.org/officeDocument/2006/relationships/tags" Target="../tags/tag692.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image" Target="../media/image3.png"/><Relationship Id="rId4" Type="http://schemas.openxmlformats.org/officeDocument/2006/relationships/tags" Target="../tags/tag688.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698.xml"/><Relationship Id="rId14" Type="http://schemas.openxmlformats.org/officeDocument/2006/relationships/tags" Target="../tags/tag697.xml"/><Relationship Id="rId13" Type="http://schemas.openxmlformats.org/officeDocument/2006/relationships/tags" Target="../tags/tag696.xml"/><Relationship Id="rId12" Type="http://schemas.openxmlformats.org/officeDocument/2006/relationships/tags" Target="../tags/tag695.xml"/><Relationship Id="rId11" Type="http://schemas.openxmlformats.org/officeDocument/2006/relationships/tags" Target="../tags/tag694.xml"/><Relationship Id="rId10" Type="http://schemas.openxmlformats.org/officeDocument/2006/relationships/tags" Target="../tags/tag693.xml"/><Relationship Id="rId1" Type="http://schemas.openxmlformats.org/officeDocument/2006/relationships/tags" Target="../tags/tag687.xml"/></Relationships>
</file>

<file path=ppt/slides/_rels/slide8.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image" Target="../media/image8.jpeg"/><Relationship Id="rId6" Type="http://schemas.openxmlformats.org/officeDocument/2006/relationships/tags" Target="../tags/tag178.xml"/><Relationship Id="rId5" Type="http://schemas.openxmlformats.org/officeDocument/2006/relationships/image" Target="../media/image3.png"/><Relationship Id="rId4" Type="http://schemas.openxmlformats.org/officeDocument/2006/relationships/tags" Target="../tags/tag177.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81.xml"/><Relationship Id="rId10" Type="http://schemas.openxmlformats.org/officeDocument/2006/relationships/image" Target="../media/image15.png"/><Relationship Id="rId1" Type="http://schemas.openxmlformats.org/officeDocument/2006/relationships/tags" Target="../tags/tag176.xml"/></Relationships>
</file>

<file path=ppt/slides/_rels/slide80.xml.rels><?xml version="1.0" encoding="UTF-8" standalone="yes"?>
<Relationships xmlns="http://schemas.openxmlformats.org/package/2006/relationships"><Relationship Id="rId9" Type="http://schemas.openxmlformats.org/officeDocument/2006/relationships/tags" Target="../tags/tag704.xml"/><Relationship Id="rId8" Type="http://schemas.openxmlformats.org/officeDocument/2006/relationships/tags" Target="../tags/tag703.xml"/><Relationship Id="rId7" Type="http://schemas.openxmlformats.org/officeDocument/2006/relationships/tags" Target="../tags/tag702.xml"/><Relationship Id="rId6" Type="http://schemas.openxmlformats.org/officeDocument/2006/relationships/tags" Target="../tags/tag701.xml"/><Relationship Id="rId5" Type="http://schemas.openxmlformats.org/officeDocument/2006/relationships/image" Target="../media/image3.png"/><Relationship Id="rId4" Type="http://schemas.openxmlformats.org/officeDocument/2006/relationships/tags" Target="../tags/tag700.xml"/><Relationship Id="rId3" Type="http://schemas.openxmlformats.org/officeDocument/2006/relationships/image" Target="NULL" TargetMode="External"/><Relationship Id="rId20" Type="http://schemas.openxmlformats.org/officeDocument/2006/relationships/slideLayout" Target="../slideLayouts/slideLayout18.xml"/><Relationship Id="rId2" Type="http://schemas.openxmlformats.org/officeDocument/2006/relationships/image" Target="../media/image2.png"/><Relationship Id="rId19" Type="http://schemas.openxmlformats.org/officeDocument/2006/relationships/tags" Target="../tags/tag714.xml"/><Relationship Id="rId18" Type="http://schemas.openxmlformats.org/officeDocument/2006/relationships/tags" Target="../tags/tag713.xml"/><Relationship Id="rId17" Type="http://schemas.openxmlformats.org/officeDocument/2006/relationships/tags" Target="../tags/tag712.xml"/><Relationship Id="rId16" Type="http://schemas.openxmlformats.org/officeDocument/2006/relationships/tags" Target="../tags/tag711.xml"/><Relationship Id="rId15" Type="http://schemas.openxmlformats.org/officeDocument/2006/relationships/tags" Target="../tags/tag710.xml"/><Relationship Id="rId14" Type="http://schemas.openxmlformats.org/officeDocument/2006/relationships/tags" Target="../tags/tag709.xml"/><Relationship Id="rId13" Type="http://schemas.openxmlformats.org/officeDocument/2006/relationships/tags" Target="../tags/tag708.xml"/><Relationship Id="rId12" Type="http://schemas.openxmlformats.org/officeDocument/2006/relationships/tags" Target="../tags/tag707.xml"/><Relationship Id="rId11" Type="http://schemas.openxmlformats.org/officeDocument/2006/relationships/tags" Target="../tags/tag706.xml"/><Relationship Id="rId10" Type="http://schemas.openxmlformats.org/officeDocument/2006/relationships/tags" Target="../tags/tag705.xml"/><Relationship Id="rId1" Type="http://schemas.openxmlformats.org/officeDocument/2006/relationships/tags" Target="../tags/tag699.xml"/></Relationships>
</file>

<file path=ppt/slides/_rels/slide81.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microsoft.com/office/2007/relationships/hdphoto" Target="../media/image32.wdp"/><Relationship Id="rId2" Type="http://schemas.openxmlformats.org/officeDocument/2006/relationships/image" Target="../media/image31.png"/><Relationship Id="rId1" Type="http://schemas.openxmlformats.org/officeDocument/2006/relationships/tags" Target="../tags/tag715.xml"/></Relationships>
</file>

<file path=ppt/slides/_rels/slide82.xml.rels><?xml version="1.0" encoding="UTF-8" standalone="yes"?>
<Relationships xmlns="http://schemas.openxmlformats.org/package/2006/relationships"><Relationship Id="rId9" Type="http://schemas.openxmlformats.org/officeDocument/2006/relationships/tags" Target="../tags/tag726.xml"/><Relationship Id="rId8" Type="http://schemas.openxmlformats.org/officeDocument/2006/relationships/tags" Target="../tags/tag725.xml"/><Relationship Id="rId7" Type="http://schemas.openxmlformats.org/officeDocument/2006/relationships/tags" Target="../tags/tag724.xml"/><Relationship Id="rId6" Type="http://schemas.openxmlformats.org/officeDocument/2006/relationships/tags" Target="../tags/tag723.xml"/><Relationship Id="rId5" Type="http://schemas.openxmlformats.org/officeDocument/2006/relationships/image" Target="../media/image3.png"/><Relationship Id="rId4" Type="http://schemas.openxmlformats.org/officeDocument/2006/relationships/tags" Target="../tags/tag722.xml"/><Relationship Id="rId3" Type="http://schemas.openxmlformats.org/officeDocument/2006/relationships/image" Target="NULL" TargetMode="Externa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729.xml"/><Relationship Id="rId12" Type="http://schemas.openxmlformats.org/officeDocument/2006/relationships/image" Target="../media/image37.jpeg"/><Relationship Id="rId11" Type="http://schemas.openxmlformats.org/officeDocument/2006/relationships/tags" Target="../tags/tag728.xml"/><Relationship Id="rId10" Type="http://schemas.openxmlformats.org/officeDocument/2006/relationships/tags" Target="../tags/tag727.xml"/><Relationship Id="rId1" Type="http://schemas.openxmlformats.org/officeDocument/2006/relationships/tags" Target="../tags/tag721.xml"/></Relationships>
</file>

<file path=ppt/slides/_rels/slide83.xml.rels><?xml version="1.0" encoding="UTF-8" standalone="yes"?>
<Relationships xmlns="http://schemas.openxmlformats.org/package/2006/relationships"><Relationship Id="rId9" Type="http://schemas.openxmlformats.org/officeDocument/2006/relationships/tags" Target="../tags/tag735.xml"/><Relationship Id="rId8" Type="http://schemas.openxmlformats.org/officeDocument/2006/relationships/tags" Target="../tags/tag734.xml"/><Relationship Id="rId7" Type="http://schemas.openxmlformats.org/officeDocument/2006/relationships/tags" Target="../tags/tag733.xml"/><Relationship Id="rId6" Type="http://schemas.openxmlformats.org/officeDocument/2006/relationships/tags" Target="../tags/tag732.xml"/><Relationship Id="rId5" Type="http://schemas.openxmlformats.org/officeDocument/2006/relationships/image" Target="../media/image3.png"/><Relationship Id="rId4" Type="http://schemas.openxmlformats.org/officeDocument/2006/relationships/tags" Target="../tags/tag731.xml"/><Relationship Id="rId3" Type="http://schemas.openxmlformats.org/officeDocument/2006/relationships/image" Target="NULL" TargetMode="External"/><Relationship Id="rId2" Type="http://schemas.openxmlformats.org/officeDocument/2006/relationships/image" Target="../media/image2.png"/><Relationship Id="rId19" Type="http://schemas.openxmlformats.org/officeDocument/2006/relationships/slideLayout" Target="../slideLayouts/slideLayout18.xml"/><Relationship Id="rId18" Type="http://schemas.openxmlformats.org/officeDocument/2006/relationships/tags" Target="../tags/tag739.xml"/><Relationship Id="rId17" Type="http://schemas.openxmlformats.org/officeDocument/2006/relationships/tags" Target="../tags/tag738.xml"/><Relationship Id="rId16" Type="http://schemas.openxmlformats.org/officeDocument/2006/relationships/image" Target="../media/image42.png"/><Relationship Id="rId15" Type="http://schemas.openxmlformats.org/officeDocument/2006/relationships/image" Target="../media/image41.png"/><Relationship Id="rId14" Type="http://schemas.openxmlformats.org/officeDocument/2006/relationships/image" Target="../media/image40.png"/><Relationship Id="rId13" Type="http://schemas.openxmlformats.org/officeDocument/2006/relationships/image" Target="../media/image39.png"/><Relationship Id="rId12" Type="http://schemas.openxmlformats.org/officeDocument/2006/relationships/image" Target="../media/image38.png"/><Relationship Id="rId11" Type="http://schemas.openxmlformats.org/officeDocument/2006/relationships/tags" Target="../tags/tag737.xml"/><Relationship Id="rId10" Type="http://schemas.openxmlformats.org/officeDocument/2006/relationships/tags" Target="../tags/tag736.xml"/><Relationship Id="rId1" Type="http://schemas.openxmlformats.org/officeDocument/2006/relationships/tags" Target="../tags/tag730.xml"/></Relationships>
</file>

<file path=ppt/slides/_rels/slide84.xml.rels><?xml version="1.0" encoding="UTF-8" standalone="yes"?>
<Relationships xmlns="http://schemas.openxmlformats.org/package/2006/relationships"><Relationship Id="rId9" Type="http://schemas.openxmlformats.org/officeDocument/2006/relationships/tags" Target="../tags/tag745.xml"/><Relationship Id="rId8" Type="http://schemas.openxmlformats.org/officeDocument/2006/relationships/tags" Target="../tags/tag744.xml"/><Relationship Id="rId7" Type="http://schemas.openxmlformats.org/officeDocument/2006/relationships/tags" Target="../tags/tag743.xml"/><Relationship Id="rId6" Type="http://schemas.openxmlformats.org/officeDocument/2006/relationships/tags" Target="../tags/tag742.xml"/><Relationship Id="rId5" Type="http://schemas.openxmlformats.org/officeDocument/2006/relationships/image" Target="../media/image3.png"/><Relationship Id="rId4" Type="http://schemas.openxmlformats.org/officeDocument/2006/relationships/tags" Target="../tags/tag741.xml"/><Relationship Id="rId3" Type="http://schemas.openxmlformats.org/officeDocument/2006/relationships/image" Target="NULL" TargetMode="Externa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748.xml"/><Relationship Id="rId11" Type="http://schemas.openxmlformats.org/officeDocument/2006/relationships/tags" Target="../tags/tag747.xml"/><Relationship Id="rId10" Type="http://schemas.openxmlformats.org/officeDocument/2006/relationships/tags" Target="../tags/tag746.xml"/><Relationship Id="rId1" Type="http://schemas.openxmlformats.org/officeDocument/2006/relationships/tags" Target="../tags/tag740.xml"/></Relationships>
</file>

<file path=ppt/slides/_rels/slide85.xml.rels><?xml version="1.0" encoding="UTF-8" standalone="yes"?>
<Relationships xmlns="http://schemas.openxmlformats.org/package/2006/relationships"><Relationship Id="rId9" Type="http://schemas.openxmlformats.org/officeDocument/2006/relationships/tags" Target="../tags/tag754.xml"/><Relationship Id="rId8" Type="http://schemas.openxmlformats.org/officeDocument/2006/relationships/tags" Target="../tags/tag753.xml"/><Relationship Id="rId7" Type="http://schemas.openxmlformats.org/officeDocument/2006/relationships/tags" Target="../tags/tag752.xml"/><Relationship Id="rId6" Type="http://schemas.openxmlformats.org/officeDocument/2006/relationships/tags" Target="../tags/tag751.xml"/><Relationship Id="rId5" Type="http://schemas.openxmlformats.org/officeDocument/2006/relationships/image" Target="../media/image3.png"/><Relationship Id="rId4" Type="http://schemas.openxmlformats.org/officeDocument/2006/relationships/tags" Target="../tags/tag750.xml"/><Relationship Id="rId3" Type="http://schemas.openxmlformats.org/officeDocument/2006/relationships/image" Target="NULL" TargetMode="Externa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757.xml"/><Relationship Id="rId11" Type="http://schemas.openxmlformats.org/officeDocument/2006/relationships/tags" Target="../tags/tag756.xml"/><Relationship Id="rId10" Type="http://schemas.openxmlformats.org/officeDocument/2006/relationships/tags" Target="../tags/tag755.xml"/><Relationship Id="rId1" Type="http://schemas.openxmlformats.org/officeDocument/2006/relationships/tags" Target="../tags/tag749.xml"/></Relationships>
</file>

<file path=ppt/slides/_rels/slide86.xml.rels><?xml version="1.0" encoding="UTF-8" standalone="yes"?>
<Relationships xmlns="http://schemas.openxmlformats.org/package/2006/relationships"><Relationship Id="rId9" Type="http://schemas.openxmlformats.org/officeDocument/2006/relationships/tags" Target="../tags/tag763.xml"/><Relationship Id="rId8" Type="http://schemas.openxmlformats.org/officeDocument/2006/relationships/tags" Target="../tags/tag762.xml"/><Relationship Id="rId7" Type="http://schemas.openxmlformats.org/officeDocument/2006/relationships/tags" Target="../tags/tag761.xml"/><Relationship Id="rId6" Type="http://schemas.openxmlformats.org/officeDocument/2006/relationships/tags" Target="../tags/tag760.xml"/><Relationship Id="rId5" Type="http://schemas.openxmlformats.org/officeDocument/2006/relationships/image" Target="../media/image3.png"/><Relationship Id="rId4" Type="http://schemas.openxmlformats.org/officeDocument/2006/relationships/tags" Target="../tags/tag759.xml"/><Relationship Id="rId3" Type="http://schemas.openxmlformats.org/officeDocument/2006/relationships/image" Target="NULL"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768.xml"/><Relationship Id="rId13" Type="http://schemas.openxmlformats.org/officeDocument/2006/relationships/tags" Target="../tags/tag767.xml"/><Relationship Id="rId12" Type="http://schemas.openxmlformats.org/officeDocument/2006/relationships/tags" Target="../tags/tag766.xml"/><Relationship Id="rId11" Type="http://schemas.openxmlformats.org/officeDocument/2006/relationships/tags" Target="../tags/tag765.xml"/><Relationship Id="rId10" Type="http://schemas.openxmlformats.org/officeDocument/2006/relationships/tags" Target="../tags/tag764.xml"/><Relationship Id="rId1" Type="http://schemas.openxmlformats.org/officeDocument/2006/relationships/tags" Target="../tags/tag758.xml"/></Relationships>
</file>

<file path=ppt/slides/_rels/slide87.xml.rels><?xml version="1.0" encoding="UTF-8" standalone="yes"?>
<Relationships xmlns="http://schemas.openxmlformats.org/package/2006/relationships"><Relationship Id="rId9" Type="http://schemas.openxmlformats.org/officeDocument/2006/relationships/tags" Target="../tags/tag774.xml"/><Relationship Id="rId8" Type="http://schemas.openxmlformats.org/officeDocument/2006/relationships/tags" Target="../tags/tag773.xml"/><Relationship Id="rId7" Type="http://schemas.openxmlformats.org/officeDocument/2006/relationships/tags" Target="../tags/tag772.xml"/><Relationship Id="rId6" Type="http://schemas.openxmlformats.org/officeDocument/2006/relationships/tags" Target="../tags/tag771.xml"/><Relationship Id="rId5" Type="http://schemas.openxmlformats.org/officeDocument/2006/relationships/image" Target="../media/image3.png"/><Relationship Id="rId4" Type="http://schemas.openxmlformats.org/officeDocument/2006/relationships/tags" Target="../tags/tag770.xml"/><Relationship Id="rId3" Type="http://schemas.openxmlformats.org/officeDocument/2006/relationships/image" Target="NULL" TargetMode="External"/><Relationship Id="rId2" Type="http://schemas.openxmlformats.org/officeDocument/2006/relationships/image" Target="../media/image2.png"/><Relationship Id="rId18" Type="http://schemas.openxmlformats.org/officeDocument/2006/relationships/slideLayout" Target="../slideLayouts/slideLayout18.xml"/><Relationship Id="rId17" Type="http://schemas.openxmlformats.org/officeDocument/2006/relationships/tags" Target="../tags/tag782.xml"/><Relationship Id="rId16" Type="http://schemas.openxmlformats.org/officeDocument/2006/relationships/tags" Target="../tags/tag781.xml"/><Relationship Id="rId15" Type="http://schemas.openxmlformats.org/officeDocument/2006/relationships/tags" Target="../tags/tag780.xml"/><Relationship Id="rId14" Type="http://schemas.openxmlformats.org/officeDocument/2006/relationships/tags" Target="../tags/tag779.xml"/><Relationship Id="rId13" Type="http://schemas.openxmlformats.org/officeDocument/2006/relationships/tags" Target="../tags/tag778.xml"/><Relationship Id="rId12" Type="http://schemas.openxmlformats.org/officeDocument/2006/relationships/tags" Target="../tags/tag777.xml"/><Relationship Id="rId11" Type="http://schemas.openxmlformats.org/officeDocument/2006/relationships/tags" Target="../tags/tag776.xml"/><Relationship Id="rId10" Type="http://schemas.openxmlformats.org/officeDocument/2006/relationships/tags" Target="../tags/tag775.xml"/><Relationship Id="rId1" Type="http://schemas.openxmlformats.org/officeDocument/2006/relationships/tags" Target="../tags/tag769.xml"/></Relationships>
</file>

<file path=ppt/slides/_rels/slide88.xml.rels><?xml version="1.0" encoding="UTF-8" standalone="yes"?>
<Relationships xmlns="http://schemas.openxmlformats.org/package/2006/relationships"><Relationship Id="rId9" Type="http://schemas.openxmlformats.org/officeDocument/2006/relationships/tags" Target="../tags/tag788.xml"/><Relationship Id="rId8" Type="http://schemas.openxmlformats.org/officeDocument/2006/relationships/tags" Target="../tags/tag787.xml"/><Relationship Id="rId7" Type="http://schemas.openxmlformats.org/officeDocument/2006/relationships/tags" Target="../tags/tag786.xml"/><Relationship Id="rId6" Type="http://schemas.openxmlformats.org/officeDocument/2006/relationships/tags" Target="../tags/tag785.xml"/><Relationship Id="rId5" Type="http://schemas.openxmlformats.org/officeDocument/2006/relationships/image" Target="../media/image3.png"/><Relationship Id="rId4" Type="http://schemas.openxmlformats.org/officeDocument/2006/relationships/tags" Target="../tags/tag784.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793.xml"/><Relationship Id="rId14" Type="http://schemas.openxmlformats.org/officeDocument/2006/relationships/image" Target="../media/image43.png"/><Relationship Id="rId13" Type="http://schemas.openxmlformats.org/officeDocument/2006/relationships/tags" Target="../tags/tag792.xml"/><Relationship Id="rId12" Type="http://schemas.openxmlformats.org/officeDocument/2006/relationships/tags" Target="../tags/tag791.xml"/><Relationship Id="rId11" Type="http://schemas.openxmlformats.org/officeDocument/2006/relationships/tags" Target="../tags/tag790.xml"/><Relationship Id="rId10" Type="http://schemas.openxmlformats.org/officeDocument/2006/relationships/tags" Target="../tags/tag789.xml"/><Relationship Id="rId1" Type="http://schemas.openxmlformats.org/officeDocument/2006/relationships/tags" Target="../tags/tag783.xml"/></Relationships>
</file>

<file path=ppt/slides/_rels/slide89.xml.rels><?xml version="1.0" encoding="UTF-8" standalone="yes"?>
<Relationships xmlns="http://schemas.openxmlformats.org/package/2006/relationships"><Relationship Id="rId9" Type="http://schemas.openxmlformats.org/officeDocument/2006/relationships/tags" Target="../tags/tag799.xml"/><Relationship Id="rId8" Type="http://schemas.openxmlformats.org/officeDocument/2006/relationships/tags" Target="../tags/tag798.xml"/><Relationship Id="rId7" Type="http://schemas.openxmlformats.org/officeDocument/2006/relationships/tags" Target="../tags/tag797.xml"/><Relationship Id="rId6" Type="http://schemas.openxmlformats.org/officeDocument/2006/relationships/tags" Target="../tags/tag796.xml"/><Relationship Id="rId5" Type="http://schemas.openxmlformats.org/officeDocument/2006/relationships/image" Target="../media/image3.png"/><Relationship Id="rId4" Type="http://schemas.openxmlformats.org/officeDocument/2006/relationships/tags" Target="../tags/tag795.xml"/><Relationship Id="rId3" Type="http://schemas.openxmlformats.org/officeDocument/2006/relationships/image" Target="NULL" TargetMode="External"/><Relationship Id="rId2" Type="http://schemas.openxmlformats.org/officeDocument/2006/relationships/image" Target="../media/image2.png"/><Relationship Id="rId19" Type="http://schemas.openxmlformats.org/officeDocument/2006/relationships/slideLayout" Target="../slideLayouts/slideLayout18.xml"/><Relationship Id="rId18" Type="http://schemas.openxmlformats.org/officeDocument/2006/relationships/tags" Target="../tags/tag807.xml"/><Relationship Id="rId17" Type="http://schemas.openxmlformats.org/officeDocument/2006/relationships/image" Target="../media/image44.png"/><Relationship Id="rId16" Type="http://schemas.openxmlformats.org/officeDocument/2006/relationships/tags" Target="../tags/tag806.xml"/><Relationship Id="rId15" Type="http://schemas.openxmlformats.org/officeDocument/2006/relationships/tags" Target="../tags/tag805.xml"/><Relationship Id="rId14" Type="http://schemas.openxmlformats.org/officeDocument/2006/relationships/tags" Target="../tags/tag804.xml"/><Relationship Id="rId13" Type="http://schemas.openxmlformats.org/officeDocument/2006/relationships/tags" Target="../tags/tag803.xml"/><Relationship Id="rId12" Type="http://schemas.openxmlformats.org/officeDocument/2006/relationships/tags" Target="../tags/tag802.xml"/><Relationship Id="rId11" Type="http://schemas.openxmlformats.org/officeDocument/2006/relationships/tags" Target="../tags/tag801.xml"/><Relationship Id="rId10" Type="http://schemas.openxmlformats.org/officeDocument/2006/relationships/tags" Target="../tags/tag800.xml"/><Relationship Id="rId1" Type="http://schemas.openxmlformats.org/officeDocument/2006/relationships/tags" Target="../tags/tag794.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84.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tags" Target="../tags/tag18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82.xml"/></Relationships>
</file>

<file path=ppt/slides/_rels/slide90.xml.rels><?xml version="1.0" encoding="UTF-8" standalone="yes"?>
<Relationships xmlns="http://schemas.openxmlformats.org/package/2006/relationships"><Relationship Id="rId9" Type="http://schemas.openxmlformats.org/officeDocument/2006/relationships/tags" Target="../tags/tag813.xml"/><Relationship Id="rId8" Type="http://schemas.openxmlformats.org/officeDocument/2006/relationships/tags" Target="../tags/tag812.xml"/><Relationship Id="rId7" Type="http://schemas.openxmlformats.org/officeDocument/2006/relationships/tags" Target="../tags/tag811.xml"/><Relationship Id="rId6" Type="http://schemas.openxmlformats.org/officeDocument/2006/relationships/tags" Target="../tags/tag810.xml"/><Relationship Id="rId5" Type="http://schemas.openxmlformats.org/officeDocument/2006/relationships/image" Target="../media/image3.png"/><Relationship Id="rId4" Type="http://schemas.openxmlformats.org/officeDocument/2006/relationships/tags" Target="../tags/tag809.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808.xml"/></Relationships>
</file>

<file path=ppt/slides/_rels/slide91.xml.rels><?xml version="1.0" encoding="UTF-8" standalone="yes"?>
<Relationships xmlns="http://schemas.openxmlformats.org/package/2006/relationships"><Relationship Id="rId9" Type="http://schemas.openxmlformats.org/officeDocument/2006/relationships/tags" Target="../tags/tag819.xml"/><Relationship Id="rId8" Type="http://schemas.openxmlformats.org/officeDocument/2006/relationships/tags" Target="../tags/tag818.xml"/><Relationship Id="rId7" Type="http://schemas.openxmlformats.org/officeDocument/2006/relationships/tags" Target="../tags/tag817.xml"/><Relationship Id="rId6" Type="http://schemas.openxmlformats.org/officeDocument/2006/relationships/tags" Target="../tags/tag816.xml"/><Relationship Id="rId5" Type="http://schemas.openxmlformats.org/officeDocument/2006/relationships/image" Target="../media/image3.png"/><Relationship Id="rId4" Type="http://schemas.openxmlformats.org/officeDocument/2006/relationships/tags" Target="../tags/tag815.xml"/><Relationship Id="rId3" Type="http://schemas.openxmlformats.org/officeDocument/2006/relationships/image" Target="NULL" TargetMode="External"/><Relationship Id="rId28" Type="http://schemas.openxmlformats.org/officeDocument/2006/relationships/slideLayout" Target="../slideLayouts/slideLayout18.xml"/><Relationship Id="rId27" Type="http://schemas.openxmlformats.org/officeDocument/2006/relationships/tags" Target="../tags/tag836.xml"/><Relationship Id="rId26" Type="http://schemas.openxmlformats.org/officeDocument/2006/relationships/image" Target="../media/image45.png"/><Relationship Id="rId25" Type="http://schemas.openxmlformats.org/officeDocument/2006/relationships/tags" Target="../tags/tag835.xml"/><Relationship Id="rId24" Type="http://schemas.openxmlformats.org/officeDocument/2006/relationships/tags" Target="../tags/tag834.xml"/><Relationship Id="rId23" Type="http://schemas.openxmlformats.org/officeDocument/2006/relationships/tags" Target="../tags/tag833.xml"/><Relationship Id="rId22" Type="http://schemas.openxmlformats.org/officeDocument/2006/relationships/tags" Target="../tags/tag832.xml"/><Relationship Id="rId21" Type="http://schemas.openxmlformats.org/officeDocument/2006/relationships/tags" Target="../tags/tag831.xml"/><Relationship Id="rId20" Type="http://schemas.openxmlformats.org/officeDocument/2006/relationships/tags" Target="../tags/tag830.xml"/><Relationship Id="rId2" Type="http://schemas.openxmlformats.org/officeDocument/2006/relationships/image" Target="../media/image2.png"/><Relationship Id="rId19" Type="http://schemas.openxmlformats.org/officeDocument/2006/relationships/tags" Target="../tags/tag829.xml"/><Relationship Id="rId18" Type="http://schemas.openxmlformats.org/officeDocument/2006/relationships/tags" Target="../tags/tag828.xml"/><Relationship Id="rId17" Type="http://schemas.openxmlformats.org/officeDocument/2006/relationships/tags" Target="../tags/tag827.xml"/><Relationship Id="rId16" Type="http://schemas.openxmlformats.org/officeDocument/2006/relationships/tags" Target="../tags/tag826.xml"/><Relationship Id="rId15" Type="http://schemas.openxmlformats.org/officeDocument/2006/relationships/tags" Target="../tags/tag825.xml"/><Relationship Id="rId14" Type="http://schemas.openxmlformats.org/officeDocument/2006/relationships/tags" Target="../tags/tag824.xml"/><Relationship Id="rId13" Type="http://schemas.openxmlformats.org/officeDocument/2006/relationships/tags" Target="../tags/tag823.xml"/><Relationship Id="rId12" Type="http://schemas.openxmlformats.org/officeDocument/2006/relationships/tags" Target="../tags/tag822.xml"/><Relationship Id="rId11" Type="http://schemas.openxmlformats.org/officeDocument/2006/relationships/tags" Target="../tags/tag821.xml"/><Relationship Id="rId10" Type="http://schemas.openxmlformats.org/officeDocument/2006/relationships/tags" Target="../tags/tag820.xml"/><Relationship Id="rId1" Type="http://schemas.openxmlformats.org/officeDocument/2006/relationships/tags" Target="../tags/tag814.xml"/></Relationships>
</file>

<file path=ppt/slides/_rels/slide9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840.xml"/><Relationship Id="rId6" Type="http://schemas.openxmlformats.org/officeDocument/2006/relationships/tags" Target="../tags/tag839.xml"/><Relationship Id="rId5" Type="http://schemas.openxmlformats.org/officeDocument/2006/relationships/image" Target="../media/image3.png"/><Relationship Id="rId4" Type="http://schemas.openxmlformats.org/officeDocument/2006/relationships/tags" Target="../tags/tag83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837.xml"/></Relationships>
</file>

<file path=ppt/slides/_rels/slide93.xml.rels><?xml version="1.0" encoding="UTF-8" standalone="yes"?>
<Relationships xmlns="http://schemas.openxmlformats.org/package/2006/relationships"><Relationship Id="rId9" Type="http://schemas.openxmlformats.org/officeDocument/2006/relationships/tags" Target="../tags/tag846.xml"/><Relationship Id="rId8" Type="http://schemas.openxmlformats.org/officeDocument/2006/relationships/tags" Target="../tags/tag845.xml"/><Relationship Id="rId7" Type="http://schemas.openxmlformats.org/officeDocument/2006/relationships/tags" Target="../tags/tag844.xml"/><Relationship Id="rId6" Type="http://schemas.openxmlformats.org/officeDocument/2006/relationships/tags" Target="../tags/tag843.xml"/><Relationship Id="rId5" Type="http://schemas.openxmlformats.org/officeDocument/2006/relationships/image" Target="../media/image3.png"/><Relationship Id="rId4" Type="http://schemas.openxmlformats.org/officeDocument/2006/relationships/tags" Target="../tags/tag842.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852.xml"/><Relationship Id="rId14" Type="http://schemas.openxmlformats.org/officeDocument/2006/relationships/tags" Target="../tags/tag851.xml"/><Relationship Id="rId13" Type="http://schemas.openxmlformats.org/officeDocument/2006/relationships/tags" Target="../tags/tag850.xml"/><Relationship Id="rId12" Type="http://schemas.openxmlformats.org/officeDocument/2006/relationships/tags" Target="../tags/tag849.xml"/><Relationship Id="rId11" Type="http://schemas.openxmlformats.org/officeDocument/2006/relationships/tags" Target="../tags/tag848.xml"/><Relationship Id="rId10" Type="http://schemas.openxmlformats.org/officeDocument/2006/relationships/tags" Target="../tags/tag847.xml"/><Relationship Id="rId1" Type="http://schemas.openxmlformats.org/officeDocument/2006/relationships/tags" Target="../tags/tag841.xml"/></Relationships>
</file>

<file path=ppt/slides/_rels/slide94.xml.rels><?xml version="1.0" encoding="UTF-8" standalone="yes"?>
<Relationships xmlns="http://schemas.openxmlformats.org/package/2006/relationships"><Relationship Id="rId9" Type="http://schemas.openxmlformats.org/officeDocument/2006/relationships/tags" Target="../tags/tag858.xml"/><Relationship Id="rId8" Type="http://schemas.openxmlformats.org/officeDocument/2006/relationships/tags" Target="../tags/tag857.xml"/><Relationship Id="rId7" Type="http://schemas.openxmlformats.org/officeDocument/2006/relationships/tags" Target="../tags/tag856.xml"/><Relationship Id="rId6" Type="http://schemas.openxmlformats.org/officeDocument/2006/relationships/tags" Target="../tags/tag855.xml"/><Relationship Id="rId5" Type="http://schemas.openxmlformats.org/officeDocument/2006/relationships/image" Target="../media/image3.png"/><Relationship Id="rId4" Type="http://schemas.openxmlformats.org/officeDocument/2006/relationships/tags" Target="../tags/tag854.xml"/><Relationship Id="rId3" Type="http://schemas.openxmlformats.org/officeDocument/2006/relationships/image" Target="NULL" TargetMode="External"/><Relationship Id="rId2" Type="http://schemas.openxmlformats.org/officeDocument/2006/relationships/image" Target="../media/image2.png"/><Relationship Id="rId18" Type="http://schemas.openxmlformats.org/officeDocument/2006/relationships/slideLayout" Target="../slideLayouts/slideLayout18.xml"/><Relationship Id="rId17" Type="http://schemas.openxmlformats.org/officeDocument/2006/relationships/tags" Target="../tags/tag865.xml"/><Relationship Id="rId16" Type="http://schemas.openxmlformats.org/officeDocument/2006/relationships/tags" Target="../tags/tag864.xml"/><Relationship Id="rId15" Type="http://schemas.openxmlformats.org/officeDocument/2006/relationships/tags" Target="../tags/tag863.xml"/><Relationship Id="rId14" Type="http://schemas.openxmlformats.org/officeDocument/2006/relationships/tags" Target="../tags/tag862.xml"/><Relationship Id="rId13" Type="http://schemas.openxmlformats.org/officeDocument/2006/relationships/image" Target="../media/image46.png"/><Relationship Id="rId12" Type="http://schemas.openxmlformats.org/officeDocument/2006/relationships/tags" Target="../tags/tag861.xml"/><Relationship Id="rId11" Type="http://schemas.openxmlformats.org/officeDocument/2006/relationships/tags" Target="../tags/tag860.xml"/><Relationship Id="rId10" Type="http://schemas.openxmlformats.org/officeDocument/2006/relationships/tags" Target="../tags/tag859.xml"/><Relationship Id="rId1" Type="http://schemas.openxmlformats.org/officeDocument/2006/relationships/tags" Target="../tags/tag853.xml"/></Relationships>
</file>

<file path=ppt/slides/_rels/slide95.xml.rels><?xml version="1.0" encoding="UTF-8" standalone="yes"?>
<Relationships xmlns="http://schemas.openxmlformats.org/package/2006/relationships"><Relationship Id="rId9" Type="http://schemas.openxmlformats.org/officeDocument/2006/relationships/tags" Target="../tags/tag871.xml"/><Relationship Id="rId8" Type="http://schemas.openxmlformats.org/officeDocument/2006/relationships/tags" Target="../tags/tag870.xml"/><Relationship Id="rId7" Type="http://schemas.openxmlformats.org/officeDocument/2006/relationships/tags" Target="../tags/tag869.xml"/><Relationship Id="rId6" Type="http://schemas.openxmlformats.org/officeDocument/2006/relationships/tags" Target="../tags/tag868.xml"/><Relationship Id="rId5" Type="http://schemas.openxmlformats.org/officeDocument/2006/relationships/image" Target="../media/image3.png"/><Relationship Id="rId4" Type="http://schemas.openxmlformats.org/officeDocument/2006/relationships/tags" Target="../tags/tag867.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873.xml"/><Relationship Id="rId10" Type="http://schemas.openxmlformats.org/officeDocument/2006/relationships/tags" Target="../tags/tag872.xml"/><Relationship Id="rId1" Type="http://schemas.openxmlformats.org/officeDocument/2006/relationships/tags" Target="../tags/tag866.xml"/></Relationships>
</file>

<file path=ppt/slides/_rels/slide96.xml.rels><?xml version="1.0" encoding="UTF-8" standalone="yes"?>
<Relationships xmlns="http://schemas.openxmlformats.org/package/2006/relationships"><Relationship Id="rId9" Type="http://schemas.openxmlformats.org/officeDocument/2006/relationships/tags" Target="../tags/tag879.xml"/><Relationship Id="rId8" Type="http://schemas.openxmlformats.org/officeDocument/2006/relationships/tags" Target="../tags/tag878.xml"/><Relationship Id="rId7" Type="http://schemas.openxmlformats.org/officeDocument/2006/relationships/tags" Target="../tags/tag877.xml"/><Relationship Id="rId6" Type="http://schemas.openxmlformats.org/officeDocument/2006/relationships/tags" Target="../tags/tag876.xml"/><Relationship Id="rId5" Type="http://schemas.openxmlformats.org/officeDocument/2006/relationships/image" Target="../media/image3.png"/><Relationship Id="rId4" Type="http://schemas.openxmlformats.org/officeDocument/2006/relationships/tags" Target="../tags/tag875.xml"/><Relationship Id="rId3" Type="http://schemas.openxmlformats.org/officeDocument/2006/relationships/image" Target="NULL"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884.xml"/><Relationship Id="rId13" Type="http://schemas.openxmlformats.org/officeDocument/2006/relationships/tags" Target="../tags/tag883.xml"/><Relationship Id="rId12" Type="http://schemas.openxmlformats.org/officeDocument/2006/relationships/tags" Target="../tags/tag882.xml"/><Relationship Id="rId11" Type="http://schemas.openxmlformats.org/officeDocument/2006/relationships/tags" Target="../tags/tag881.xml"/><Relationship Id="rId10" Type="http://schemas.openxmlformats.org/officeDocument/2006/relationships/tags" Target="../tags/tag880.xml"/><Relationship Id="rId1" Type="http://schemas.openxmlformats.org/officeDocument/2006/relationships/tags" Target="../tags/tag874.xml"/></Relationships>
</file>

<file path=ppt/slides/_rels/slide97.xml.rels><?xml version="1.0" encoding="UTF-8" standalone="yes"?>
<Relationships xmlns="http://schemas.openxmlformats.org/package/2006/relationships"><Relationship Id="rId9" Type="http://schemas.openxmlformats.org/officeDocument/2006/relationships/tags" Target="../tags/tag890.xml"/><Relationship Id="rId8" Type="http://schemas.openxmlformats.org/officeDocument/2006/relationships/tags" Target="../tags/tag889.xml"/><Relationship Id="rId7" Type="http://schemas.openxmlformats.org/officeDocument/2006/relationships/tags" Target="../tags/tag888.xml"/><Relationship Id="rId6" Type="http://schemas.openxmlformats.org/officeDocument/2006/relationships/tags" Target="../tags/tag887.xml"/><Relationship Id="rId5" Type="http://schemas.openxmlformats.org/officeDocument/2006/relationships/image" Target="../media/image3.png"/><Relationship Id="rId4" Type="http://schemas.openxmlformats.org/officeDocument/2006/relationships/tags" Target="../tags/tag886.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895.xml"/><Relationship Id="rId14" Type="http://schemas.openxmlformats.org/officeDocument/2006/relationships/tags" Target="../tags/tag894.xml"/><Relationship Id="rId13" Type="http://schemas.openxmlformats.org/officeDocument/2006/relationships/tags" Target="../tags/tag893.xml"/><Relationship Id="rId12" Type="http://schemas.openxmlformats.org/officeDocument/2006/relationships/image" Target="../media/image47.png"/><Relationship Id="rId11" Type="http://schemas.openxmlformats.org/officeDocument/2006/relationships/tags" Target="../tags/tag892.xml"/><Relationship Id="rId10" Type="http://schemas.openxmlformats.org/officeDocument/2006/relationships/tags" Target="../tags/tag891.xml"/><Relationship Id="rId1" Type="http://schemas.openxmlformats.org/officeDocument/2006/relationships/tags" Target="../tags/tag885.xml"/></Relationships>
</file>

<file path=ppt/slides/_rels/slide98.xml.rels><?xml version="1.0" encoding="UTF-8" standalone="yes"?>
<Relationships xmlns="http://schemas.openxmlformats.org/package/2006/relationships"><Relationship Id="rId9" Type="http://schemas.openxmlformats.org/officeDocument/2006/relationships/tags" Target="../tags/tag901.xml"/><Relationship Id="rId8" Type="http://schemas.openxmlformats.org/officeDocument/2006/relationships/tags" Target="../tags/tag900.xml"/><Relationship Id="rId7" Type="http://schemas.openxmlformats.org/officeDocument/2006/relationships/tags" Target="../tags/tag899.xml"/><Relationship Id="rId6" Type="http://schemas.openxmlformats.org/officeDocument/2006/relationships/tags" Target="../tags/tag898.xml"/><Relationship Id="rId5" Type="http://schemas.openxmlformats.org/officeDocument/2006/relationships/image" Target="../media/image3.png"/><Relationship Id="rId4" Type="http://schemas.openxmlformats.org/officeDocument/2006/relationships/tags" Target="../tags/tag897.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902.xml"/><Relationship Id="rId1" Type="http://schemas.openxmlformats.org/officeDocument/2006/relationships/tags" Target="../tags/tag896.xml"/></Relationships>
</file>

<file path=ppt/slides/_rels/slide9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06.xml"/><Relationship Id="rId7" Type="http://schemas.openxmlformats.org/officeDocument/2006/relationships/image" Target="../media/image48.jpeg"/><Relationship Id="rId6" Type="http://schemas.openxmlformats.org/officeDocument/2006/relationships/tags" Target="../tags/tag905.xml"/><Relationship Id="rId5" Type="http://schemas.openxmlformats.org/officeDocument/2006/relationships/image" Target="../media/image3.png"/><Relationship Id="rId4" Type="http://schemas.openxmlformats.org/officeDocument/2006/relationships/tags" Target="../tags/tag90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752725" y="2852420"/>
            <a:ext cx="6687185" cy="1198880"/>
          </a:xfrm>
          <a:prstGeom prst="rect">
            <a:avLst/>
          </a:prstGeom>
          <a:noFill/>
        </p:spPr>
        <p:txBody>
          <a:bodyPr wrap="none" rtlCol="0" anchor="t">
            <a:spAutoFit/>
          </a:bodyPr>
          <a:p>
            <a:pPr>
              <a:lnSpc>
                <a:spcPct val="100000"/>
              </a:lnSpc>
              <a:spcBef>
                <a:spcPts val="0"/>
              </a:spcBef>
              <a:spcAft>
                <a:spcPts val="0"/>
              </a:spcAft>
            </a:pPr>
            <a:r>
              <a:rPr lang="en-US" sz="7200">
                <a:solidFill>
                  <a:schemeClr val="tx1"/>
                </a:solidFill>
                <a:sym typeface="+mn-ea"/>
              </a:rPr>
              <a:t>Python程序设计</a:t>
            </a:r>
            <a:endParaRPr lang="en-US" altLang="en-US" sz="7200">
              <a:solidFill>
                <a:schemeClr val="tx1"/>
              </a:solidFill>
              <a:sym typeface="+mn-ea"/>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5938520"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1.</a:t>
            </a:r>
            <a:r>
              <a:rPr lang="en-US" altLang="zh-CN" sz="2000">
                <a:solidFill>
                  <a:schemeClr val="dk1"/>
                </a:solidFill>
                <a:latin typeface="微软雅黑" panose="020B0503020204020204" charset="-122"/>
                <a:cs typeface="微软雅黑" panose="020B0503020204020204" charset="-122"/>
                <a:sym typeface="+mn-ea"/>
              </a:rPr>
              <a:t>语句的缩进与结束</a:t>
            </a:r>
            <a:endParaRPr lang="en-US" altLang="zh-CN"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Python  用“分行”来表示一个语句的结束，一行就是一个语句，语句在书写格式上要严格遵守“缩进原则” 。</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程序员必须保证相同语句块的缩进保持一致，子块必须使用比父块更多的缩进，否则，就会引发“IndentationError: unexpected indent”错误。缩进这种强制规则使源文件的排版更加规则，更具有可读性。</a:t>
            </a:r>
            <a:endParaRPr>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7463790" y="2471420"/>
            <a:ext cx="3495675" cy="19145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3.6 </a:t>
            </a:r>
            <a:r>
              <a:rPr lang="en-US" altLang="zh-CN">
                <a:solidFill>
                  <a:schemeClr val="accent1"/>
                </a:solidFill>
                <a:latin typeface="汉仪旗黑-85S" charset="0"/>
                <a:cs typeface="汉仪旗黑-85S" charset="0"/>
                <a:sym typeface="+mn-ea"/>
              </a:rPr>
              <a:t>列表</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4836160" y="2444750"/>
            <a:ext cx="6685915" cy="150558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声明空列表、向尾部插入元素</a:t>
            </a:r>
            <a:r>
              <a:rPr>
                <a:solidFill>
                  <a:schemeClr val="dk1"/>
                </a:solidFill>
                <a:latin typeface="微软雅黑" panose="020B0503020204020204" charset="-122"/>
                <a:cs typeface="微软雅黑" panose="020B0503020204020204" charset="-122"/>
                <a:sym typeface="+mn-ea"/>
              </a:rPr>
              <a:t>	</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PLA.append(“</a:t>
            </a:r>
            <a:r>
              <a:rPr>
                <a:solidFill>
                  <a:schemeClr val="dk1"/>
                </a:solidFill>
                <a:latin typeface="微软雅黑" panose="020B0503020204020204" charset="-122"/>
                <a:cs typeface="微软雅黑" panose="020B0503020204020204" charset="-122"/>
                <a:sym typeface="+mn-ea"/>
              </a:rPr>
              <a:t>许三多</a:t>
            </a:r>
            <a:r>
              <a:rPr>
                <a:solidFill>
                  <a:schemeClr val="dk1"/>
                </a:solidFill>
                <a:latin typeface="微软雅黑" panose="020B0503020204020204" charset="-122"/>
                <a:cs typeface="微软雅黑" panose="020B0503020204020204" charset="-122"/>
                <a:sym typeface="+mn-ea"/>
              </a:rPr>
              <a:t>”)</a:t>
            </a:r>
            <a:endParaRPr>
              <a:solidFill>
                <a:schemeClr val="dk1"/>
              </a:solidFill>
              <a:latin typeface="微软雅黑" panose="020B0503020204020204" charset="-122"/>
              <a:cs typeface="微软雅黑" panose="020B0503020204020204" charset="-122"/>
              <a:sym typeface="+mn-ea"/>
            </a:endParaRPr>
          </a:p>
        </p:txBody>
      </p:sp>
      <p:pic>
        <p:nvPicPr>
          <p:cNvPr id="101" name="图片 100"/>
          <p:cNvPicPr/>
          <p:nvPr/>
        </p:nvPicPr>
        <p:blipFill>
          <a:blip r:embed="rId7"/>
          <a:stretch>
            <a:fillRect/>
          </a:stretch>
        </p:blipFill>
        <p:spPr>
          <a:xfrm>
            <a:off x="1631315" y="1700530"/>
            <a:ext cx="2857500" cy="2857500"/>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3.6 </a:t>
            </a:r>
            <a:r>
              <a:rPr lang="en-US" altLang="zh-CN">
                <a:solidFill>
                  <a:schemeClr val="accent1"/>
                </a:solidFill>
                <a:latin typeface="汉仪旗黑-85S" charset="0"/>
                <a:cs typeface="汉仪旗黑-85S" charset="0"/>
                <a:sym typeface="+mn-ea"/>
              </a:rPr>
              <a:t>列表</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4799965" y="2564765"/>
            <a:ext cx="5725160" cy="150558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访问列表、向制定位置插入元素</a:t>
            </a:r>
            <a:r>
              <a:rPr>
                <a:solidFill>
                  <a:schemeClr val="dk1"/>
                </a:solidFill>
                <a:latin typeface="微软雅黑" panose="020B0503020204020204" charset="-122"/>
                <a:cs typeface="微软雅黑" panose="020B0503020204020204" charset="-122"/>
                <a:sym typeface="+mn-ea"/>
              </a:rPr>
              <a:t>	</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PLA[2]=“</a:t>
            </a:r>
            <a:r>
              <a:rPr>
                <a:solidFill>
                  <a:schemeClr val="dk1"/>
                </a:solidFill>
                <a:latin typeface="微软雅黑" panose="020B0503020204020204" charset="-122"/>
                <a:cs typeface="微软雅黑" panose="020B0503020204020204" charset="-122"/>
                <a:sym typeface="+mn-ea"/>
              </a:rPr>
              <a:t>五六一</a:t>
            </a:r>
            <a:r>
              <a:rPr>
                <a:solidFill>
                  <a:schemeClr val="dk1"/>
                </a:solidFill>
                <a:latin typeface="微软雅黑" panose="020B0503020204020204" charset="-122"/>
                <a:cs typeface="微软雅黑" panose="020B0503020204020204" charset="-122"/>
                <a:sym typeface="+mn-ea"/>
              </a:rPr>
              <a:t>”</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PLA.insert(2,“</a:t>
            </a:r>
            <a:r>
              <a:rPr>
                <a:solidFill>
                  <a:schemeClr val="dk1"/>
                </a:solidFill>
                <a:latin typeface="微软雅黑" panose="020B0503020204020204" charset="-122"/>
                <a:cs typeface="微软雅黑" panose="020B0503020204020204" charset="-122"/>
                <a:sym typeface="+mn-ea"/>
              </a:rPr>
              <a:t>成才</a:t>
            </a:r>
            <a:r>
              <a:rPr>
                <a:solidFill>
                  <a:schemeClr val="dk1"/>
                </a:solidFill>
                <a:latin typeface="微软雅黑" panose="020B0503020204020204" charset="-122"/>
                <a:cs typeface="微软雅黑" panose="020B0503020204020204" charset="-122"/>
                <a:sym typeface="+mn-ea"/>
              </a:rPr>
              <a:t>”)</a:t>
            </a:r>
            <a:endParaRPr>
              <a:solidFill>
                <a:schemeClr val="dk1"/>
              </a:solidFill>
              <a:latin typeface="微软雅黑" panose="020B0503020204020204" charset="-122"/>
              <a:cs typeface="微软雅黑" panose="020B0503020204020204" charset="-122"/>
              <a:sym typeface="+mn-ea"/>
            </a:endParaRPr>
          </a:p>
        </p:txBody>
      </p:sp>
      <p:pic>
        <p:nvPicPr>
          <p:cNvPr id="102" name="图片 101"/>
          <p:cNvPicPr/>
          <p:nvPr/>
        </p:nvPicPr>
        <p:blipFill>
          <a:blip r:embed="rId7"/>
          <a:stretch>
            <a:fillRect/>
          </a:stretch>
        </p:blipFill>
        <p:spPr>
          <a:xfrm>
            <a:off x="1487805" y="2060575"/>
            <a:ext cx="3208020" cy="2567305"/>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3.6 </a:t>
            </a:r>
            <a:r>
              <a:rPr lang="en-US" altLang="zh-CN">
                <a:solidFill>
                  <a:schemeClr val="accent1"/>
                </a:solidFill>
                <a:latin typeface="汉仪旗黑-85S" charset="0"/>
                <a:cs typeface="汉仪旗黑-85S" charset="0"/>
                <a:sym typeface="+mn-ea"/>
              </a:rPr>
              <a:t>列表</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925" y="1154430"/>
            <a:ext cx="4291965" cy="452056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删除或清空列表中的元素</a:t>
            </a:r>
            <a:r>
              <a:rPr>
                <a:solidFill>
                  <a:schemeClr val="dk1"/>
                </a:solidFill>
                <a:latin typeface="微软雅黑" panose="020B0503020204020204" charset="-122"/>
                <a:cs typeface="微软雅黑" panose="020B0503020204020204" charset="-122"/>
                <a:sym typeface="+mn-ea"/>
              </a:rPr>
              <a:t>	</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PLA.pop[2]</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a:t>
            </a:r>
            <a:r>
              <a:rPr>
                <a:solidFill>
                  <a:schemeClr val="dk1"/>
                </a:solidFill>
                <a:latin typeface="微软雅黑" panose="020B0503020204020204" charset="-122"/>
                <a:cs typeface="微软雅黑" panose="020B0503020204020204" charset="-122"/>
                <a:sym typeface="+mn-ea"/>
              </a:rPr>
              <a:t>或</a:t>
            </a:r>
            <a:r>
              <a:rPr>
                <a:solidFill>
                  <a:schemeClr val="dk1"/>
                </a:solidFill>
                <a:latin typeface="微软雅黑" panose="020B0503020204020204" charset="-122"/>
                <a:cs typeface="微软雅黑" panose="020B0503020204020204" charset="-122"/>
                <a:sym typeface="+mn-ea"/>
              </a:rPr>
              <a:t>del PLA.pop[:]</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遍历列表和二级索引</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print(PLA[0][2])</a:t>
            </a:r>
            <a:endParaRPr>
              <a:solidFill>
                <a:schemeClr val="dk1"/>
              </a:solidFill>
              <a:latin typeface="微软雅黑" panose="020B0503020204020204" charset="-122"/>
              <a:cs typeface="微软雅黑" panose="020B0503020204020204" charset="-122"/>
              <a:sym typeface="+mn-ea"/>
            </a:endParaRPr>
          </a:p>
          <a:p>
            <a:pPr lvl="0" algn="l">
              <a:buClrTx/>
              <a:buSzTx/>
            </a:pPr>
            <a:endParaRPr>
              <a:solidFill>
                <a:schemeClr val="dk1"/>
              </a:solidFill>
              <a:latin typeface="微软雅黑" panose="020B0503020204020204" charset="-122"/>
              <a:cs typeface="微软雅黑" panose="020B0503020204020204" charset="-122"/>
              <a:sym typeface="+mn-ea"/>
            </a:endParaRPr>
          </a:p>
          <a:p>
            <a:pPr lvl="0" algn="l">
              <a:buClrTx/>
              <a:buSzTx/>
            </a:pPr>
            <a:endParaRPr>
              <a:solidFill>
                <a:schemeClr val="dk1"/>
              </a:solidFill>
              <a:latin typeface="微软雅黑" panose="020B0503020204020204" charset="-122"/>
              <a:cs typeface="微软雅黑" panose="020B0503020204020204" charset="-122"/>
              <a:sym typeface="+mn-ea"/>
            </a:endParaRPr>
          </a:p>
        </p:txBody>
      </p:sp>
      <p:sp>
        <p:nvSpPr>
          <p:cNvPr id="4" name="内容占位符 2"/>
          <p:cNvSpPr>
            <a:spLocks noGrp="1"/>
          </p:cNvSpPr>
          <p:nvPr>
            <p:custDataLst>
              <p:tags r:id="rId7"/>
            </p:custDataLst>
          </p:nvPr>
        </p:nvSpPr>
        <p:spPr>
          <a:xfrm>
            <a:off x="5880100" y="1154430"/>
            <a:ext cx="4291965" cy="45205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solidFill>
                  <a:schemeClr val="dk1"/>
                </a:solidFill>
                <a:latin typeface="微软雅黑" panose="020B0503020204020204" charset="-122"/>
              </a:rPr>
              <a:t>PLA=[]</a:t>
            </a:r>
            <a:endParaRPr lang="en-US" altLang="zh-CN">
              <a:solidFill>
                <a:schemeClr val="dk1"/>
              </a:solidFill>
              <a:latin typeface="微软雅黑" panose="020B0503020204020204" charset="-122"/>
            </a:endParaRPr>
          </a:p>
          <a:p>
            <a:r>
              <a:rPr lang="en-US" altLang="zh-CN">
                <a:solidFill>
                  <a:schemeClr val="dk1"/>
                </a:solidFill>
                <a:latin typeface="微软雅黑" panose="020B0503020204020204" charset="-122"/>
              </a:rPr>
              <a:t>for i in range(3):</a:t>
            </a:r>
            <a:endParaRPr lang="en-US" altLang="zh-CN">
              <a:solidFill>
                <a:schemeClr val="dk1"/>
              </a:solidFill>
              <a:latin typeface="微软雅黑" panose="020B0503020204020204" charset="-122"/>
            </a:endParaRPr>
          </a:p>
          <a:p>
            <a:r>
              <a:rPr lang="en-US" altLang="zh-CN">
                <a:solidFill>
                  <a:schemeClr val="dk1"/>
                </a:solidFill>
                <a:latin typeface="微软雅黑" panose="020B0503020204020204" charset="-122"/>
              </a:rPr>
              <a:t>    PLA.append([])</a:t>
            </a:r>
            <a:endParaRPr lang="en-US" altLang="zh-CN">
              <a:solidFill>
                <a:schemeClr val="dk1"/>
              </a:solidFill>
              <a:latin typeface="微软雅黑" panose="020B0503020204020204" charset="-122"/>
            </a:endParaRPr>
          </a:p>
          <a:p>
            <a:r>
              <a:rPr lang="en-US" altLang="zh-CN">
                <a:solidFill>
                  <a:schemeClr val="dk1"/>
                </a:solidFill>
                <a:latin typeface="微软雅黑" panose="020B0503020204020204" charset="-122"/>
              </a:rPr>
              <a:t>    for j in range(3):</a:t>
            </a:r>
            <a:endParaRPr lang="en-US" altLang="zh-CN">
              <a:solidFill>
                <a:schemeClr val="dk1"/>
              </a:solidFill>
              <a:latin typeface="微软雅黑" panose="020B0503020204020204" charset="-122"/>
            </a:endParaRPr>
          </a:p>
          <a:p>
            <a:r>
              <a:rPr lang="en-US" altLang="zh-CN">
                <a:solidFill>
                  <a:schemeClr val="dk1"/>
                </a:solidFill>
                <a:latin typeface="微软雅黑" panose="020B0503020204020204" charset="-122"/>
              </a:rPr>
              <a:t>        PLA[i].append(0)</a:t>
            </a:r>
            <a:endParaRPr lang="en-US" altLang="zh-CN">
              <a:solidFill>
                <a:schemeClr val="dk1"/>
              </a:solidFill>
              <a:latin typeface="微软雅黑" panose="020B0503020204020204" charset="-122"/>
            </a:endParaRPr>
          </a:p>
          <a:p>
            <a:r>
              <a:rPr lang="en-US" altLang="zh-CN">
                <a:solidFill>
                  <a:schemeClr val="dk1"/>
                </a:solidFill>
                <a:latin typeface="微软雅黑" panose="020B0503020204020204" charset="-122"/>
              </a:rPr>
              <a:t>print(PLA)</a:t>
            </a:r>
            <a:endParaRPr lang="en-US" altLang="zh-CN">
              <a:solidFill>
                <a:schemeClr val="dk1"/>
              </a:solidFill>
              <a:latin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 calcmode="lin" valueType="num">
                                      <p:cBhvr>
                                        <p:cTn id="42"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43"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4">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 calcmode="lin" valueType="num">
                                      <p:cBhvr>
                                        <p:cTn id="49"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50"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4">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4">
                                            <p:txEl>
                                              <p:pRg st="2" end="2"/>
                                            </p:txEl>
                                          </p:spTgt>
                                        </p:tgtEl>
                                        <p:attrNameLst>
                                          <p:attrName>style.visibility</p:attrName>
                                        </p:attrNameLst>
                                      </p:cBhvr>
                                      <p:to>
                                        <p:strVal val="visible"/>
                                      </p:to>
                                    </p:set>
                                    <p:anim calcmode="lin" valueType="num">
                                      <p:cBhvr>
                                        <p:cTn id="56"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57" dur="1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4">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4">
                                            <p:txEl>
                                              <p:pRg st="3" end="3"/>
                                            </p:txEl>
                                          </p:spTgt>
                                        </p:tgtEl>
                                        <p:attrNameLst>
                                          <p:attrName>style.visibility</p:attrName>
                                        </p:attrNameLst>
                                      </p:cBhvr>
                                      <p:to>
                                        <p:strVal val="visible"/>
                                      </p:to>
                                    </p:set>
                                    <p:anim calcmode="lin" valueType="num">
                                      <p:cBhvr>
                                        <p:cTn id="63" dur="1000" fill="hold"/>
                                        <p:tgtEl>
                                          <p:spTgt spid="4">
                                            <p:txEl>
                                              <p:pRg st="3" end="3"/>
                                            </p:txEl>
                                          </p:spTgt>
                                        </p:tgtEl>
                                        <p:attrNameLst>
                                          <p:attrName>ppt_x</p:attrName>
                                        </p:attrNameLst>
                                      </p:cBhvr>
                                      <p:tavLst>
                                        <p:tav tm="0">
                                          <p:val>
                                            <p:strVal val="#ppt_x-.2"/>
                                          </p:val>
                                        </p:tav>
                                        <p:tav tm="100000">
                                          <p:val>
                                            <p:strVal val="#ppt_x"/>
                                          </p:val>
                                        </p:tav>
                                      </p:tavLst>
                                    </p:anim>
                                    <p:anim calcmode="lin" valueType="num">
                                      <p:cBhvr>
                                        <p:cTn id="64" dur="1000" fill="hold"/>
                                        <p:tgtEl>
                                          <p:spTgt spid="4">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4">
                                            <p:txEl>
                                              <p:pRg st="3" end="3"/>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4">
                                            <p:txEl>
                                              <p:pRg st="4" end="4"/>
                                            </p:txEl>
                                          </p:spTgt>
                                        </p:tgtEl>
                                        <p:attrNameLst>
                                          <p:attrName>style.visibility</p:attrName>
                                        </p:attrNameLst>
                                      </p:cBhvr>
                                      <p:to>
                                        <p:strVal val="visible"/>
                                      </p:to>
                                    </p:set>
                                    <p:anim calcmode="lin" valueType="num">
                                      <p:cBhvr>
                                        <p:cTn id="70" dur="1000" fill="hold"/>
                                        <p:tgtEl>
                                          <p:spTgt spid="4">
                                            <p:txEl>
                                              <p:pRg st="4" end="4"/>
                                            </p:txEl>
                                          </p:spTgt>
                                        </p:tgtEl>
                                        <p:attrNameLst>
                                          <p:attrName>ppt_x</p:attrName>
                                        </p:attrNameLst>
                                      </p:cBhvr>
                                      <p:tavLst>
                                        <p:tav tm="0">
                                          <p:val>
                                            <p:strVal val="#ppt_x-.2"/>
                                          </p:val>
                                        </p:tav>
                                        <p:tav tm="100000">
                                          <p:val>
                                            <p:strVal val="#ppt_x"/>
                                          </p:val>
                                        </p:tav>
                                      </p:tavLst>
                                    </p:anim>
                                    <p:anim calcmode="lin" valueType="num">
                                      <p:cBhvr>
                                        <p:cTn id="71" dur="1000" fill="hold"/>
                                        <p:tgtEl>
                                          <p:spTgt spid="4">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72" dur="1000"/>
                                        <p:tgtEl>
                                          <p:spTgt spid="4">
                                            <p:txEl>
                                              <p:pRg st="4" end="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grpId="0" nodeType="clickEffect">
                                  <p:stCondLst>
                                    <p:cond delay="0"/>
                                  </p:stCondLst>
                                  <p:childTnLst>
                                    <p:set>
                                      <p:cBhvr>
                                        <p:cTn id="76" dur="1" fill="hold">
                                          <p:stCondLst>
                                            <p:cond delay="0"/>
                                          </p:stCondLst>
                                        </p:cTn>
                                        <p:tgtEl>
                                          <p:spTgt spid="4">
                                            <p:txEl>
                                              <p:pRg st="5" end="5"/>
                                            </p:txEl>
                                          </p:spTgt>
                                        </p:tgtEl>
                                        <p:attrNameLst>
                                          <p:attrName>style.visibility</p:attrName>
                                        </p:attrNameLst>
                                      </p:cBhvr>
                                      <p:to>
                                        <p:strVal val="visible"/>
                                      </p:to>
                                    </p:set>
                                    <p:anim calcmode="lin" valueType="num">
                                      <p:cBhvr>
                                        <p:cTn id="77" dur="1000" fill="hold"/>
                                        <p:tgtEl>
                                          <p:spTgt spid="4">
                                            <p:txEl>
                                              <p:pRg st="5" end="5"/>
                                            </p:txEl>
                                          </p:spTgt>
                                        </p:tgtEl>
                                        <p:attrNameLst>
                                          <p:attrName>ppt_x</p:attrName>
                                        </p:attrNameLst>
                                      </p:cBhvr>
                                      <p:tavLst>
                                        <p:tav tm="0">
                                          <p:val>
                                            <p:strVal val="#ppt_x-.2"/>
                                          </p:val>
                                        </p:tav>
                                        <p:tav tm="100000">
                                          <p:val>
                                            <p:strVal val="#ppt_x"/>
                                          </p:val>
                                        </p:tav>
                                      </p:tavLst>
                                    </p:anim>
                                    <p:anim calcmode="lin" valueType="num">
                                      <p:cBhvr>
                                        <p:cTn id="78" dur="1000" fill="hold"/>
                                        <p:tgtEl>
                                          <p:spTgt spid="4">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79"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build="p"/>
      <p:bldP spid="4" grpId="1"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04</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a:bodyPr>
          <a:lstStyle/>
          <a:p>
            <a:r>
              <a:rPr lang="zh-CN" altLang="en-US">
                <a:solidFill>
                  <a:schemeClr val="dk1"/>
                </a:solidFill>
              </a:rPr>
              <a:t>单击此处添加副标题内容</a:t>
            </a:r>
            <a:endParaRPr lang="zh-CN" altLang="en-US">
              <a:solidFill>
                <a:schemeClr val="dk1"/>
              </a:solidFill>
            </a:endParaRPr>
          </a:p>
        </p:txBody>
      </p:sp>
      <p:sp>
        <p:nvSpPr>
          <p:cNvPr id="5" name="标题 4"/>
          <p:cNvSpPr>
            <a:spLocks noGrp="1"/>
          </p:cNvSpPr>
          <p:nvPr>
            <p:ph type="ctrTitle" idx="14"/>
            <p:custDataLst>
              <p:tags r:id="rId4"/>
            </p:custDataLst>
          </p:nvPr>
        </p:nvSpPr>
        <p:spPr/>
        <p:txBody>
          <a:bodyPr wrap="square">
            <a:normAutofit/>
          </a:bodyPr>
          <a:lstStyle/>
          <a:p>
            <a:pPr marL="0" indent="0" algn="l">
              <a:lnSpc>
                <a:spcPct val="120000"/>
              </a:lnSpc>
              <a:spcBef>
                <a:spcPts val="0"/>
              </a:spcBef>
              <a:spcAft>
                <a:spcPts val="0"/>
              </a:spcAft>
              <a:buSzPct val="100000"/>
              <a:buNone/>
            </a:pPr>
            <a:r>
              <a:rPr lang="zh-CN" altLang="en-US" sz="3600" dirty="0">
                <a:solidFill>
                  <a:schemeClr val="lt1"/>
                </a:solidFill>
                <a:sym typeface="+mn-ea"/>
              </a:rPr>
              <a:t>开发一个万年历</a:t>
            </a:r>
            <a:endParaRPr lang="zh-CN" altLang="en-US" sz="3600" dirty="0">
              <a:solidFill>
                <a:schemeClr val="lt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 name="图片 3"/>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6" name="文本框 5"/>
          <p:cNvSpPr txBox="1"/>
          <p:nvPr>
            <p:custDataLst>
              <p:tags r:id="rId6"/>
            </p:custDataLst>
          </p:nvPr>
        </p:nvSpPr>
        <p:spPr>
          <a:xfrm>
            <a:off x="5432997" y="2050077"/>
            <a:ext cx="1326004" cy="1323439"/>
          </a:xfrm>
          <a:prstGeom prst="rect">
            <a:avLst/>
          </a:prstGeom>
          <a:noFill/>
        </p:spPr>
        <p:txBody>
          <a:bodyPr wrap="square" rtlCol="0">
            <a:normAutofit fontScale="90000"/>
          </a:bodyPr>
          <a:lstStyle/>
          <a:p>
            <a:pPr algn="ctr"/>
            <a:r>
              <a:rPr lang="en-US" altLang="zh-CN" sz="8000" b="1" dirty="0">
                <a:solidFill>
                  <a:schemeClr val="accent1"/>
                </a:solidFill>
                <a:latin typeface="微软雅黑" panose="020B0503020204020204" charset="-122"/>
                <a:ea typeface="微软雅黑" panose="020B0503020204020204" charset="-122"/>
                <a:sym typeface="Arial" panose="020B0604020202020204" pitchFamily="34" charset="0"/>
              </a:rPr>
              <a:t>05</a:t>
            </a:r>
            <a:endParaRPr lang="en-US" altLang="zh-CN" sz="80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7"/>
            </p:custDataLst>
          </p:nvPr>
        </p:nvSpPr>
        <p:spPr>
          <a:xfrm>
            <a:off x="4457065" y="2775585"/>
            <a:ext cx="975995" cy="369570"/>
          </a:xfrm>
          <a:prstGeom prst="rect">
            <a:avLst/>
          </a:prstGeom>
        </p:spPr>
        <p:txBody>
          <a:bodyPr wrap="square">
            <a:normAutofit fontScale="90000"/>
          </a:bodyPr>
          <a:lstStyle/>
          <a:p>
            <a:pPr algn="ctr"/>
            <a:r>
              <a:rPr lang="en-US" altLang="zh-CN" sz="1800" b="1" spc="200" dirty="0">
                <a:solidFill>
                  <a:schemeClr val="accent1"/>
                </a:solidFill>
                <a:latin typeface="微软雅黑" panose="020B0503020204020204" charset="-122"/>
                <a:ea typeface="微软雅黑" panose="020B0503020204020204" charset="-122"/>
                <a:sym typeface="Arial" panose="020B0604020202020204" pitchFamily="34" charset="0"/>
              </a:rPr>
              <a:t>PART.</a:t>
            </a:r>
            <a:endParaRPr lang="en-US" altLang="zh-CN" sz="1800" b="1" spc="200" dirty="0">
              <a:solidFill>
                <a:schemeClr val="accent1"/>
              </a:solidFill>
              <a:latin typeface="微软雅黑" panose="020B0503020204020204" charset="-122"/>
              <a:ea typeface="微软雅黑" panose="020B0503020204020204" charset="-122"/>
              <a:sym typeface="Arial" panose="020B0604020202020204" pitchFamily="34" charset="0"/>
            </a:endParaRPr>
          </a:p>
        </p:txBody>
      </p:sp>
      <p:sp>
        <p:nvSpPr>
          <p:cNvPr id="15" name="标题 14"/>
          <p:cNvSpPr>
            <a:spLocks noGrp="1"/>
          </p:cNvSpPr>
          <p:nvPr>
            <p:ph type="title" idx="4294967295"/>
            <p:custDataLst>
              <p:tags r:id="rId8"/>
            </p:custDataLst>
          </p:nvPr>
        </p:nvSpPr>
        <p:spPr>
          <a:xfrm>
            <a:off x="2716040" y="3408300"/>
            <a:ext cx="6759920" cy="742530"/>
          </a:xfrm>
        </p:spPr>
        <p:txBody>
          <a:bodyPr vert="horz" lIns="90170" tIns="46990" rIns="90170" bIns="0" rtlCol="0" anchor="b" anchorCtr="0">
            <a:normAutofit fontScale="90000"/>
          </a:bodyPr>
          <a:lstStyle>
            <a:lvl1pPr algn="ctr" defTabSz="914400" rtl="0" eaLnBrk="1" fontAlgn="auto" latinLnBrk="0" hangingPunct="1">
              <a:lnSpc>
                <a:spcPct val="100000"/>
              </a:lnSpc>
              <a:spcBef>
                <a:spcPct val="0"/>
              </a:spcBef>
              <a:buNone/>
              <a:defRPr sz="4400" b="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lvl="0" algn="ctr">
              <a:buClrTx/>
              <a:buSzTx/>
              <a:buFontTx/>
            </a:pPr>
            <a:r>
              <a:rPr lang="zh-CN" altLang="en-US" sz="3555" spc="150" dirty="0">
                <a:solidFill>
                  <a:schemeClr val="accent1"/>
                </a:solidFill>
                <a:latin typeface="汉仪旗黑-85S" charset="0"/>
                <a:ea typeface="汉仪旗黑-85S" charset="0"/>
                <a:sym typeface="+mn-ea"/>
              </a:rPr>
              <a:t>元组、字符串、字典和文本文件</a:t>
            </a:r>
            <a:endParaRPr lang="zh-CN" altLang="en-US" sz="3555" spc="150" dirty="0">
              <a:solidFill>
                <a:schemeClr val="accent1"/>
              </a:solidFill>
              <a:latin typeface="汉仪旗黑-85S" charset="0"/>
              <a:ea typeface="汉仪旗黑-85S" charset="0"/>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矩形 1"/>
          <p:cNvSpPr/>
          <p:nvPr>
            <p:custDataLst>
              <p:tags r:id="rId6"/>
            </p:custDataLst>
          </p:nvPr>
        </p:nvSpPr>
        <p:spPr>
          <a:xfrm>
            <a:off x="976312" y="6532470"/>
            <a:ext cx="10915650" cy="45719"/>
          </a:xfrm>
          <a:prstGeom prst="rect">
            <a:avLst/>
          </a:prstGeom>
          <a:solidFill>
            <a:srgbClr val="FF6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2" name="矩形 31"/>
          <p:cNvSpPr/>
          <p:nvPr>
            <p:custDataLst>
              <p:tags r:id="rId7"/>
            </p:custDataLst>
          </p:nvPr>
        </p:nvSpPr>
        <p:spPr>
          <a:xfrm>
            <a:off x="92766" y="6673479"/>
            <a:ext cx="10915650" cy="81880"/>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文本框 21"/>
          <p:cNvSpPr txBox="1"/>
          <p:nvPr/>
        </p:nvSpPr>
        <p:spPr>
          <a:xfrm>
            <a:off x="4223385" y="2644775"/>
            <a:ext cx="3850005" cy="1014730"/>
          </a:xfrm>
          <a:prstGeom prst="rect">
            <a:avLst/>
          </a:prstGeom>
          <a:noFill/>
        </p:spPr>
        <p:txBody>
          <a:bodyPr wrap="square" rtlCol="0">
            <a:spAutoFit/>
          </a:bodyPr>
          <a:p>
            <a:pPr algn="ctr"/>
            <a:r>
              <a:rPr lang="zh-CN" sz="600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字典</a:t>
            </a:r>
            <a:endParaRPr lang="zh-CN" sz="600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 </a:t>
            </a:r>
            <a:r>
              <a:rPr lang="en-US" altLang="zh-CN">
                <a:solidFill>
                  <a:schemeClr val="accent1"/>
                </a:solidFill>
                <a:latin typeface="汉仪旗黑-85S" charset="0"/>
                <a:cs typeface="汉仪旗黑-85S" charset="0"/>
                <a:sym typeface="+mn-ea"/>
              </a:rPr>
              <a:t>字典</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sz="2400" b="1">
                <a:solidFill>
                  <a:schemeClr val="dk1"/>
                </a:solidFill>
                <a:latin typeface="微软雅黑" panose="020B0503020204020204" charset="-122"/>
                <a:cs typeface="微软雅黑" panose="020B0503020204020204" charset="-122"/>
                <a:sym typeface="+mn-ea"/>
              </a:rPr>
              <a:t>字典（</a:t>
            </a:r>
            <a:r>
              <a:rPr altLang="zh-CN" sz="2400" b="1">
                <a:solidFill>
                  <a:schemeClr val="dk1"/>
                </a:solidFill>
                <a:latin typeface="微软雅黑" panose="020B0503020204020204" charset="-122"/>
                <a:cs typeface="微软雅黑" panose="020B0503020204020204" charset="-122"/>
                <a:sym typeface="+mn-ea"/>
              </a:rPr>
              <a:t>dict</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由键和对应值成对组成。字典也被称作关联数组或哈希表。</a:t>
            </a:r>
            <a:endParaRPr altLang="zh-CN" sz="2400" b="1">
              <a:solidFill>
                <a:schemeClr val="dk1"/>
              </a:solidFill>
              <a:latin typeface="微软雅黑" panose="020B0503020204020204" charset="-122"/>
              <a:cs typeface="微软雅黑" panose="020B0503020204020204" charset="-122"/>
              <a:sym typeface="+mn-ea"/>
            </a:endParaRPr>
          </a:p>
          <a:p>
            <a:pPr lvl="0" algn="l">
              <a:buClrTx/>
              <a:buSzTx/>
            </a:pPr>
            <a:r>
              <a:rPr altLang="zh-CN" sz="2400" b="1">
                <a:solidFill>
                  <a:schemeClr val="dk1"/>
                </a:solidFill>
                <a:latin typeface="微软雅黑" panose="020B0503020204020204" charset="-122"/>
                <a:cs typeface="微软雅黑" panose="020B0503020204020204" charset="-122"/>
                <a:sym typeface="+mn-ea"/>
              </a:rPr>
              <a:t>如果想将值分组到一个结构中，并且通过编号对其进行引用，</a:t>
            </a:r>
            <a:r>
              <a:rPr altLang="zh-CN" sz="2400" b="1">
                <a:solidFill>
                  <a:schemeClr val="dk1"/>
                </a:solidFill>
                <a:latin typeface="微软雅黑" panose="020B0503020204020204" charset="-122"/>
                <a:cs typeface="微软雅黑" panose="020B0503020204020204" charset="-122"/>
                <a:sym typeface="+mn-ea"/>
                <a:hlinkClick r:id="rId6"/>
              </a:rPr>
              <a:t>列表</a:t>
            </a:r>
            <a:r>
              <a:rPr altLang="zh-CN" sz="2400" b="1">
                <a:solidFill>
                  <a:schemeClr val="dk1"/>
                </a:solidFill>
                <a:latin typeface="微软雅黑" panose="020B0503020204020204" charset="-122"/>
                <a:cs typeface="微软雅黑" panose="020B0503020204020204" charset="-122"/>
                <a:sym typeface="+mn-ea"/>
              </a:rPr>
              <a:t>就能派上用场了。字典是一种通过名字引用值的</a:t>
            </a:r>
            <a:r>
              <a:rPr altLang="zh-CN" sz="2400" b="1">
                <a:solidFill>
                  <a:schemeClr val="dk1"/>
                </a:solidFill>
                <a:latin typeface="微软雅黑" panose="020B0503020204020204" charset="-122"/>
                <a:cs typeface="微软雅黑" panose="020B0503020204020204" charset="-122"/>
                <a:sym typeface="+mn-ea"/>
                <a:hlinkClick r:id="rId7" tooltip="算法与数据结构知识库"/>
              </a:rPr>
              <a:t>数据结构</a:t>
            </a:r>
            <a:r>
              <a:rPr altLang="zh-CN" sz="2400" b="1">
                <a:solidFill>
                  <a:schemeClr val="dk1"/>
                </a:solidFill>
                <a:latin typeface="微软雅黑" panose="020B0503020204020204" charset="-122"/>
                <a:cs typeface="微软雅黑" panose="020B0503020204020204" charset="-122"/>
                <a:sym typeface="+mn-ea"/>
              </a:rPr>
              <a:t>，字典中的值并没有特殊的顺序，但是都是存储在一个特定的键</a:t>
            </a:r>
            <a:r>
              <a:rPr altLang="zh-CN" sz="2400" b="1">
                <a:solidFill>
                  <a:schemeClr val="dk1"/>
                </a:solidFill>
                <a:latin typeface="微软雅黑" panose="020B0503020204020204" charset="-122"/>
                <a:cs typeface="微软雅黑" panose="020B0503020204020204" charset="-122"/>
                <a:sym typeface="+mn-ea"/>
              </a:rPr>
              <a:t>(Key)</a:t>
            </a:r>
            <a:r>
              <a:rPr altLang="zh-CN" sz="2400" b="1">
                <a:solidFill>
                  <a:schemeClr val="dk1"/>
                </a:solidFill>
                <a:latin typeface="微软雅黑" panose="020B0503020204020204" charset="-122"/>
                <a:cs typeface="微软雅黑" panose="020B0503020204020204" charset="-122"/>
                <a:sym typeface="+mn-ea"/>
              </a:rPr>
              <a:t>里，键可以是数字、字符串或者元组等。例如：</a:t>
            </a:r>
            <a:endParaRPr altLang="zh-CN" sz="2400" b="1">
              <a:solidFill>
                <a:schemeClr val="dk1"/>
              </a:solidFill>
              <a:latin typeface="微软雅黑" panose="020B0503020204020204" charset="-122"/>
              <a:cs typeface="微软雅黑" panose="020B0503020204020204" charset="-122"/>
              <a:sym typeface="+mn-ea"/>
            </a:endParaRPr>
          </a:p>
          <a:p>
            <a:pPr lvl="1" indent="266700" algn="just" eaLnBrk="0" hangingPunct="0">
              <a:lnSpc>
                <a:spcPct val="120000"/>
              </a:lnSpc>
              <a:buClrTx/>
              <a:buSzTx/>
              <a:buNone/>
            </a:pPr>
            <a:r>
              <a:rPr lang="en-US" altLang="zh-CN" sz="2400" b="1">
                <a:solidFill>
                  <a:schemeClr val="dk1"/>
                </a:solidFill>
                <a:latin typeface="微软雅黑" panose="020B0503020204020204" charset="-122"/>
                <a:cs typeface="微软雅黑" panose="020B0503020204020204" charset="-122"/>
                <a:sym typeface="+mn-ea"/>
              </a:rPr>
              <a:t>     dict = {'Alice': '2341', 'Beth': '9102', 'Cecil': '3258'}</a:t>
            </a:r>
            <a:endParaRPr lang="en-US" altLang="zh-CN" sz="2400" b="1">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400" b="1">
              <a:solidFill>
                <a:schemeClr val="dk1"/>
              </a:solidFill>
              <a:latin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5.3.1 </a:t>
            </a:r>
            <a:r>
              <a:rPr lang="en-US" altLang="zh-CN">
                <a:solidFill>
                  <a:schemeClr val="accent1"/>
                </a:solidFill>
                <a:latin typeface="汉仪旗黑-85S" charset="0"/>
                <a:cs typeface="汉仪旗黑-85S" charset="0"/>
                <a:sym typeface="+mn-ea"/>
              </a:rPr>
              <a:t>字典创建与访问</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sz="2400" b="1">
                <a:solidFill>
                  <a:schemeClr val="dk1"/>
                </a:solidFill>
                <a:latin typeface="微软雅黑" panose="020B0503020204020204" charset="-122"/>
                <a:cs typeface="微软雅黑" panose="020B0503020204020204" charset="-122"/>
                <a:sym typeface="+mn-ea"/>
              </a:rPr>
              <a:t>字典是由</a:t>
            </a:r>
            <a:r>
              <a:rPr altLang="zh-CN" sz="2400" b="1">
                <a:solidFill>
                  <a:schemeClr val="dk1"/>
                </a:solidFill>
                <a:latin typeface="微软雅黑" panose="020B0503020204020204" charset="-122"/>
                <a:cs typeface="微软雅黑" panose="020B0503020204020204" charset="-122"/>
                <a:sym typeface="+mn-ea"/>
              </a:rPr>
              <a:t>多个键</a:t>
            </a:r>
            <a:r>
              <a:rPr altLang="zh-CN" sz="2400" b="1">
                <a:solidFill>
                  <a:schemeClr val="dk1"/>
                </a:solidFill>
                <a:latin typeface="微软雅黑" panose="020B0503020204020204" charset="-122"/>
                <a:cs typeface="微软雅黑" panose="020B0503020204020204" charset="-122"/>
                <a:sym typeface="+mn-ea"/>
              </a:rPr>
              <a:t>及</a:t>
            </a:r>
            <a:r>
              <a:rPr altLang="zh-CN" sz="2400" b="1">
                <a:solidFill>
                  <a:schemeClr val="dk1"/>
                </a:solidFill>
                <a:latin typeface="微软雅黑" panose="020B0503020204020204" charset="-122"/>
                <a:cs typeface="微软雅黑" panose="020B0503020204020204" charset="-122"/>
                <a:sym typeface="+mn-ea"/>
              </a:rPr>
              <a:t>与其对应的值构成的对组成</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键</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值对称为项</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，每个键和它的值之间用</a:t>
            </a:r>
            <a:r>
              <a:rPr altLang="zh-CN" sz="2400" b="1">
                <a:solidFill>
                  <a:schemeClr val="dk1"/>
                </a:solidFill>
                <a:latin typeface="微软雅黑" panose="020B0503020204020204" charset="-122"/>
                <a:cs typeface="微软雅黑" panose="020B0503020204020204" charset="-122"/>
                <a:sym typeface="+mn-ea"/>
              </a:rPr>
              <a:t>冒号</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隔开，项之间用</a:t>
            </a:r>
            <a:r>
              <a:rPr altLang="zh-CN" sz="2400" b="1">
                <a:solidFill>
                  <a:schemeClr val="dk1"/>
                </a:solidFill>
                <a:latin typeface="微软雅黑" panose="020B0503020204020204" charset="-122"/>
                <a:cs typeface="微软雅黑" panose="020B0503020204020204" charset="-122"/>
                <a:sym typeface="+mn-ea"/>
              </a:rPr>
              <a:t>逗号</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隔开，而整个字典是由一对</a:t>
            </a:r>
            <a:r>
              <a:rPr altLang="zh-CN" sz="2400" b="1">
                <a:solidFill>
                  <a:schemeClr val="dk1"/>
                </a:solidFill>
                <a:latin typeface="微软雅黑" panose="020B0503020204020204" charset="-122"/>
                <a:cs typeface="微软雅黑" panose="020B0503020204020204" charset="-122"/>
                <a:sym typeface="+mn-ea"/>
              </a:rPr>
              <a:t>大括号</a:t>
            </a:r>
            <a:r>
              <a:rPr altLang="zh-CN" sz="2400" b="1">
                <a:solidFill>
                  <a:schemeClr val="dk1"/>
                </a:solidFill>
                <a:latin typeface="微软雅黑" panose="020B0503020204020204" charset="-122"/>
                <a:cs typeface="微软雅黑" panose="020B0503020204020204" charset="-122"/>
                <a:sym typeface="+mn-ea"/>
              </a:rPr>
              <a:t>括起来，空字典</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不包括任何项</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由两个大括号组成，</a:t>
            </a:r>
            <a:r>
              <a:rPr altLang="zh-CN" sz="2400" b="1">
                <a:solidFill>
                  <a:schemeClr val="dk1"/>
                </a:solidFill>
                <a:latin typeface="微软雅黑" panose="020B0503020204020204" charset="-122"/>
                <a:cs typeface="微软雅黑" panose="020B0503020204020204" charset="-122"/>
                <a:sym typeface="+mn-ea"/>
              </a:rPr>
              <a:t>字典中的键是唯一的，而值并不唯一。</a:t>
            </a:r>
            <a:endParaRPr altLang="zh-CN" sz="24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phonebook={'Alice':'2341','Beth':'9102','Cecil':'3258'} </a:t>
            </a:r>
            <a:r>
              <a:rPr lang="en-US" altLang="zh-CN" sz="1800" b="1">
                <a:solidFill>
                  <a:schemeClr val="dk1"/>
                </a:solidFill>
                <a:latin typeface="微软雅黑" panose="020B0503020204020204" charset="-122"/>
                <a:cs typeface="微软雅黑" panose="020B0503020204020204" charset="-122"/>
                <a:sym typeface="+mn-ea"/>
              </a:rPr>
              <a:t># </a:t>
            </a:r>
            <a:r>
              <a:rPr lang="en-US" altLang="zh-CN" sz="1800" b="1">
                <a:solidFill>
                  <a:schemeClr val="dk1"/>
                </a:solidFill>
                <a:latin typeface="微软雅黑" panose="020B0503020204020204" charset="-122"/>
                <a:cs typeface="微软雅黑" panose="020B0503020204020204" charset="-122"/>
                <a:sym typeface="+mn-ea"/>
              </a:rPr>
              <a:t>定义字典</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也可以通过</a:t>
            </a:r>
            <a:r>
              <a:rPr lang="en-US" altLang="zh-CN" sz="1800" b="1">
                <a:solidFill>
                  <a:schemeClr val="dk1"/>
                </a:solidFill>
                <a:latin typeface="微软雅黑" panose="020B0503020204020204" charset="-122"/>
                <a:cs typeface="微软雅黑" panose="020B0503020204020204" charset="-122"/>
                <a:sym typeface="+mn-ea"/>
              </a:rPr>
              <a:t>dict</a:t>
            </a:r>
            <a:r>
              <a:rPr lang="en-US" altLang="zh-CN" sz="1800" b="1">
                <a:solidFill>
                  <a:schemeClr val="dk1"/>
                </a:solidFill>
                <a:latin typeface="微软雅黑" panose="020B0503020204020204" charset="-122"/>
                <a:cs typeface="微软雅黑" panose="020B0503020204020204" charset="-122"/>
                <a:sym typeface="+mn-ea"/>
              </a:rPr>
              <a:t>函数来建立字典</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items=[('name','Gumby'),('age',42)]</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d=dict(items)  </a:t>
            </a:r>
            <a:r>
              <a:rPr lang="en-US" altLang="zh-CN" sz="1800" b="1">
                <a:solidFill>
                  <a:schemeClr val="dk1"/>
                </a:solidFill>
                <a:latin typeface="微软雅黑" panose="020B0503020204020204" charset="-122"/>
                <a:cs typeface="微软雅黑" panose="020B0503020204020204" charset="-122"/>
                <a:sym typeface="+mn-ea"/>
              </a:rPr>
              <a:t># </a:t>
            </a:r>
            <a:r>
              <a:rPr lang="en-US" altLang="zh-CN" sz="1800" b="1">
                <a:solidFill>
                  <a:schemeClr val="dk1"/>
                </a:solidFill>
                <a:latin typeface="微软雅黑" panose="020B0503020204020204" charset="-122"/>
                <a:cs typeface="微软雅黑" panose="020B0503020204020204" charset="-122"/>
                <a:sym typeface="+mn-ea"/>
              </a:rPr>
              <a:t>通过</a:t>
            </a:r>
            <a:r>
              <a:rPr lang="en-US" altLang="zh-CN" sz="1800" b="1">
                <a:solidFill>
                  <a:schemeClr val="dk1"/>
                </a:solidFill>
                <a:latin typeface="微软雅黑" panose="020B0503020204020204" charset="-122"/>
                <a:cs typeface="微软雅黑" panose="020B0503020204020204" charset="-122"/>
                <a:sym typeface="+mn-ea"/>
              </a:rPr>
              <a:t>dict</a:t>
            </a:r>
            <a:r>
              <a:rPr lang="en-US" altLang="zh-CN" sz="1800" b="1">
                <a:solidFill>
                  <a:schemeClr val="dk1"/>
                </a:solidFill>
                <a:latin typeface="微软雅黑" panose="020B0503020204020204" charset="-122"/>
                <a:cs typeface="微软雅黑" panose="020B0503020204020204" charset="-122"/>
                <a:sym typeface="+mn-ea"/>
              </a:rPr>
              <a:t>函数来建立映射关系</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d  # {'age': 42, 'name': 'Gumby'}</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dd=dict(name='Clef',age=42)  </a:t>
            </a:r>
            <a:r>
              <a:rPr lang="en-US" altLang="zh-CN" sz="1800" b="1">
                <a:solidFill>
                  <a:schemeClr val="dk1"/>
                </a:solidFill>
                <a:latin typeface="微软雅黑" panose="020B0503020204020204" charset="-122"/>
                <a:cs typeface="微软雅黑" panose="020B0503020204020204" charset="-122"/>
                <a:sym typeface="+mn-ea"/>
              </a:rPr>
              <a:t># </a:t>
            </a:r>
            <a:r>
              <a:rPr lang="en-US" altLang="zh-CN" sz="1800" b="1">
                <a:solidFill>
                  <a:schemeClr val="dk1"/>
                </a:solidFill>
                <a:latin typeface="微软雅黑" panose="020B0503020204020204" charset="-122"/>
                <a:cs typeface="微软雅黑" panose="020B0503020204020204" charset="-122"/>
                <a:sym typeface="+mn-ea"/>
              </a:rPr>
              <a:t>由</a:t>
            </a:r>
            <a:r>
              <a:rPr lang="en-US" altLang="zh-CN" sz="1800" b="1">
                <a:solidFill>
                  <a:schemeClr val="dk1"/>
                </a:solidFill>
                <a:latin typeface="微软雅黑" panose="020B0503020204020204" charset="-122"/>
                <a:cs typeface="微软雅黑" panose="020B0503020204020204" charset="-122"/>
                <a:sym typeface="+mn-ea"/>
              </a:rPr>
              <a:t>dict</a:t>
            </a:r>
            <a:r>
              <a:rPr lang="en-US" altLang="zh-CN" sz="1800" b="1">
                <a:solidFill>
                  <a:schemeClr val="dk1"/>
                </a:solidFill>
                <a:latin typeface="微软雅黑" panose="020B0503020204020204" charset="-122"/>
                <a:cs typeface="微软雅黑" panose="020B0503020204020204" charset="-122"/>
                <a:sym typeface="+mn-ea"/>
              </a:rPr>
              <a:t>函数来建立映射关系的另一种表达</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dd  # {'age': 42, 'name': 'Clef'}</a:t>
            </a:r>
            <a:endParaRPr lang="en-US" altLang="zh-CN" sz="1800" b="1">
              <a:solidFill>
                <a:schemeClr val="dk1"/>
              </a:solidFill>
              <a:latin typeface="微软雅黑" panose="020B0503020204020204" charset="-122"/>
              <a:cs typeface="微软雅黑" panose="020B0503020204020204" charset="-122"/>
              <a:sym typeface="+mn-ea"/>
            </a:endParaRPr>
          </a:p>
          <a:p>
            <a:pPr lvl="0" algn="l">
              <a:buClrTx/>
              <a:buSzTx/>
            </a:pPr>
            <a:endParaRPr lang="en-US" altLang="zh-CN" sz="18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5.3.1 </a:t>
            </a:r>
            <a:r>
              <a:rPr lang="en-US" altLang="zh-CN">
                <a:solidFill>
                  <a:schemeClr val="accent1"/>
                </a:solidFill>
                <a:latin typeface="汉仪旗黑-85S" charset="0"/>
                <a:cs typeface="汉仪旗黑-85S" charset="0"/>
                <a:sym typeface="+mn-ea"/>
              </a:rPr>
              <a:t>字典创建与访问</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sz="2000" b="1">
                <a:solidFill>
                  <a:schemeClr val="dk1"/>
                </a:solidFill>
                <a:latin typeface="微软雅黑" panose="020B0503020204020204" charset="-122"/>
                <a:cs typeface="微软雅黑" panose="020B0503020204020204" charset="-122"/>
                <a:sym typeface="+mn-ea"/>
              </a:rPr>
              <a:t>访问字典里的值，把相应的键放入字典后的方括弧，如下实例：</a:t>
            </a:r>
            <a:endParaRPr altLang="zh-CN" sz="2000" b="1">
              <a:solidFill>
                <a:schemeClr val="dk1"/>
              </a:solidFill>
              <a:latin typeface="微软雅黑" panose="020B0503020204020204" charset="-122"/>
              <a:cs typeface="微软雅黑" panose="020B0503020204020204" charset="-122"/>
              <a:sym typeface="+mn-ea"/>
            </a:endParaRPr>
          </a:p>
          <a:p>
            <a:pPr lvl="0" algn="l">
              <a:buClrTx/>
              <a:buSzTx/>
            </a:pPr>
            <a:endParaRPr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dict = {'Name': 'Zara', 'Age': 7, 'Class': 'First'};</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print("dict['Name']: ", dict['Name']);  </a:t>
            </a:r>
            <a:r>
              <a:rPr lang="en-US" altLang="zh-CN" sz="2000" b="1">
                <a:solidFill>
                  <a:schemeClr val="dk1"/>
                </a:solidFill>
                <a:latin typeface="微软雅黑" panose="020B0503020204020204" charset="-122"/>
                <a:cs typeface="微软雅黑" panose="020B0503020204020204" charset="-122"/>
                <a:sym typeface="+mn-ea"/>
              </a:rPr>
              <a:t># dict['Name']:  Zara</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print("dict['Age']: ", dict['Age']);    </a:t>
            </a:r>
            <a:r>
              <a:rPr lang="en-US" altLang="zh-CN" sz="2000" b="1">
                <a:solidFill>
                  <a:schemeClr val="dk1"/>
                </a:solidFill>
                <a:latin typeface="微软雅黑" panose="020B0503020204020204" charset="-122"/>
                <a:cs typeface="微软雅黑" panose="020B0503020204020204" charset="-122"/>
                <a:sym typeface="+mn-ea"/>
              </a:rPr>
              <a:t># dict['Age']:  7</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endParaRPr altLang="zh-CN" sz="2000" b="1">
              <a:solidFill>
                <a:schemeClr val="dk1"/>
              </a:solidFill>
              <a:latin typeface="微软雅黑" panose="020B0503020204020204" charset="-122"/>
              <a:cs typeface="微软雅黑" panose="020B0503020204020204" charset="-122"/>
              <a:sym typeface="+mn-ea"/>
            </a:endParaRPr>
          </a:p>
          <a:p>
            <a:pPr lvl="0" algn="l">
              <a:buClrTx/>
              <a:buSzTx/>
            </a:pPr>
            <a:r>
              <a:rPr altLang="zh-CN" sz="2000" b="1">
                <a:solidFill>
                  <a:schemeClr val="dk1"/>
                </a:solidFill>
                <a:latin typeface="微软雅黑" panose="020B0503020204020204" charset="-122"/>
                <a:cs typeface="微软雅黑" panose="020B0503020204020204" charset="-122"/>
                <a:sym typeface="+mn-ea"/>
              </a:rPr>
              <a:t>如果用字典里没有的键访问数据，则会出错的。</a:t>
            </a:r>
            <a:endParaRPr altLang="zh-CN" sz="20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5.3.2 </a:t>
            </a:r>
            <a:r>
              <a:rPr lang="en-US" altLang="zh-CN">
                <a:solidFill>
                  <a:schemeClr val="accent1"/>
                </a:solidFill>
                <a:latin typeface="汉仪旗黑-85S" charset="0"/>
                <a:cs typeface="汉仪旗黑-85S" charset="0"/>
                <a:sym typeface="+mn-ea"/>
              </a:rPr>
              <a:t>字典基本操作符</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b="1">
                <a:solidFill>
                  <a:schemeClr val="dk1"/>
                </a:solidFill>
                <a:latin typeface="微软雅黑" panose="020B0503020204020204" charset="-122"/>
                <a:cs typeface="微软雅黑" panose="020B0503020204020204" charset="-122"/>
                <a:sym typeface="+mn-ea"/>
              </a:rPr>
              <a:t>1</a:t>
            </a:r>
            <a:r>
              <a:rPr lang="en-US" altLang="zh-CN" sz="2000" b="1">
                <a:solidFill>
                  <a:schemeClr val="dk1"/>
                </a:solidFill>
                <a:latin typeface="微软雅黑" panose="020B0503020204020204" charset="-122"/>
                <a:cs typeface="微软雅黑" panose="020B0503020204020204" charset="-122"/>
                <a:sym typeface="+mn-ea"/>
              </a:rPr>
              <a:t>、字典的基本操作行为</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b="1">
                <a:solidFill>
                  <a:schemeClr val="dk1"/>
                </a:solidFill>
                <a:latin typeface="微软雅黑" panose="020B0503020204020204" charset="-122"/>
                <a:cs typeface="微软雅黑" panose="020B0503020204020204" charset="-122"/>
                <a:sym typeface="+mn-ea"/>
              </a:rPr>
              <a:t>字典的基本行为在很多方面与</a:t>
            </a:r>
            <a:r>
              <a:rPr lang="en-US" altLang="zh-CN" sz="2000" b="1">
                <a:solidFill>
                  <a:schemeClr val="dk1"/>
                </a:solidFill>
                <a:latin typeface="微软雅黑" panose="020B0503020204020204" charset="-122"/>
                <a:cs typeface="微软雅黑" panose="020B0503020204020204" charset="-122"/>
                <a:sym typeface="+mn-ea"/>
                <a:hlinkClick r:id="rId6"/>
              </a:rPr>
              <a:t>序列</a:t>
            </a:r>
            <a:r>
              <a:rPr lang="en-US" altLang="zh-CN" sz="2000" b="1">
                <a:solidFill>
                  <a:schemeClr val="dk1"/>
                </a:solidFill>
                <a:latin typeface="微软雅黑" panose="020B0503020204020204" charset="-122"/>
                <a:cs typeface="微软雅黑" panose="020B0503020204020204" charset="-122"/>
                <a:sym typeface="+mn-ea"/>
              </a:rPr>
              <a:t>(sequence)</a:t>
            </a:r>
            <a:r>
              <a:rPr lang="en-US" altLang="zh-CN" sz="2000" b="1">
                <a:solidFill>
                  <a:schemeClr val="dk1"/>
                </a:solidFill>
                <a:latin typeface="微软雅黑" panose="020B0503020204020204" charset="-122"/>
                <a:cs typeface="微软雅黑" panose="020B0503020204020204" charset="-122"/>
                <a:sym typeface="+mn-ea"/>
              </a:rPr>
              <a:t>类似：</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1</a:t>
            </a: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len(d)</a:t>
            </a:r>
            <a:r>
              <a:rPr altLang="zh-CN" sz="2000" b="1">
                <a:solidFill>
                  <a:schemeClr val="dk1"/>
                </a:solidFill>
                <a:latin typeface="微软雅黑" panose="020B0503020204020204" charset="-122"/>
                <a:cs typeface="微软雅黑" panose="020B0503020204020204" charset="-122"/>
                <a:sym typeface="+mn-ea"/>
              </a:rPr>
              <a:t>返回</a:t>
            </a:r>
            <a:r>
              <a:rPr altLang="zh-CN" sz="2000" b="1">
                <a:solidFill>
                  <a:schemeClr val="dk1"/>
                </a:solidFill>
                <a:latin typeface="微软雅黑" panose="020B0503020204020204" charset="-122"/>
                <a:cs typeface="微软雅黑" panose="020B0503020204020204" charset="-122"/>
                <a:sym typeface="+mn-ea"/>
              </a:rPr>
              <a:t>d</a:t>
            </a:r>
            <a:r>
              <a:rPr altLang="zh-CN" sz="2000" b="1">
                <a:solidFill>
                  <a:schemeClr val="dk1"/>
                </a:solidFill>
                <a:latin typeface="微软雅黑" panose="020B0503020204020204" charset="-122"/>
                <a:cs typeface="微软雅黑" panose="020B0503020204020204" charset="-122"/>
                <a:sym typeface="+mn-ea"/>
              </a:rPr>
              <a:t>中项</a:t>
            </a: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键</a:t>
            </a: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值对</a:t>
            </a: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的数量</a:t>
            </a:r>
            <a:endParaRPr altLang="zh-CN" sz="2000" b="1">
              <a:solidFill>
                <a:schemeClr val="dk1"/>
              </a:solidFill>
              <a:latin typeface="微软雅黑" panose="020B0503020204020204" charset="-122"/>
              <a:cs typeface="微软雅黑" panose="020B0503020204020204" charset="-122"/>
              <a:sym typeface="+mn-ea"/>
            </a:endParaRPr>
          </a:p>
          <a:p>
            <a:pPr lvl="2" algn="l">
              <a:buClrTx/>
              <a:buSzTx/>
            </a:pPr>
            <a:r>
              <a:rPr lang="en-US" altLang="zh-CN" sz="2000" b="1">
                <a:solidFill>
                  <a:schemeClr val="dk1"/>
                </a:solidFill>
                <a:latin typeface="微软雅黑" panose="020B0503020204020204" charset="-122"/>
                <a:cs typeface="微软雅黑" panose="020B0503020204020204" charset="-122"/>
                <a:sym typeface="+mn-ea"/>
              </a:rPr>
              <a:t>dict = {'Name': 'Zara', 'Age': 7};</a:t>
            </a:r>
            <a:endParaRPr lang="en-US" altLang="zh-CN" sz="2000" b="1">
              <a:solidFill>
                <a:schemeClr val="dk1"/>
              </a:solidFill>
              <a:latin typeface="微软雅黑" panose="020B0503020204020204" charset="-122"/>
              <a:cs typeface="微软雅黑" panose="020B0503020204020204" charset="-122"/>
              <a:sym typeface="+mn-ea"/>
            </a:endParaRPr>
          </a:p>
          <a:p>
            <a:pPr lvl="2" algn="l">
              <a:buClrTx/>
              <a:buSzTx/>
            </a:pPr>
            <a:r>
              <a:rPr lang="en-US" altLang="zh-CN" sz="2000" b="1">
                <a:solidFill>
                  <a:schemeClr val="dk1"/>
                </a:solidFill>
                <a:latin typeface="微软雅黑" panose="020B0503020204020204" charset="-122"/>
                <a:cs typeface="微软雅黑" panose="020B0503020204020204" charset="-122"/>
                <a:sym typeface="+mn-ea"/>
              </a:rPr>
              <a:t>print("Length : %d" % len(dict))  </a:t>
            </a:r>
            <a:r>
              <a:rPr lang="en-US" altLang="zh-CN" sz="2000" b="1">
                <a:solidFill>
                  <a:schemeClr val="dk1"/>
                </a:solidFill>
                <a:latin typeface="微软雅黑" panose="020B0503020204020204" charset="-122"/>
                <a:cs typeface="微软雅黑" panose="020B0503020204020204" charset="-122"/>
                <a:sym typeface="+mn-ea"/>
              </a:rPr>
              <a:t># Length : 2</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2</a:t>
            </a: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d[k]</a:t>
            </a:r>
            <a:r>
              <a:rPr altLang="zh-CN" sz="2000" b="1">
                <a:solidFill>
                  <a:schemeClr val="dk1"/>
                </a:solidFill>
                <a:latin typeface="微软雅黑" panose="020B0503020204020204" charset="-122"/>
                <a:cs typeface="微软雅黑" panose="020B0503020204020204" charset="-122"/>
                <a:sym typeface="+mn-ea"/>
              </a:rPr>
              <a:t>返回关联到键</a:t>
            </a:r>
            <a:r>
              <a:rPr altLang="zh-CN" sz="2000" b="1">
                <a:solidFill>
                  <a:schemeClr val="dk1"/>
                </a:solidFill>
                <a:latin typeface="微软雅黑" panose="020B0503020204020204" charset="-122"/>
                <a:cs typeface="微软雅黑" panose="020B0503020204020204" charset="-122"/>
                <a:sym typeface="+mn-ea"/>
              </a:rPr>
              <a:t>k</a:t>
            </a:r>
            <a:r>
              <a:rPr altLang="zh-CN" sz="2000" b="1">
                <a:solidFill>
                  <a:schemeClr val="dk1"/>
                </a:solidFill>
                <a:latin typeface="微软雅黑" panose="020B0503020204020204" charset="-122"/>
                <a:cs typeface="微软雅黑" panose="020B0503020204020204" charset="-122"/>
                <a:sym typeface="+mn-ea"/>
              </a:rPr>
              <a:t>上的值</a:t>
            </a:r>
            <a:endParaRPr altLang="zh-CN" sz="2000" b="1">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0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602805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2．注释</a:t>
            </a:r>
            <a:endParaRPr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评价程序好坏的一个重要依据是它的源代码是否能被人看懂，有时这甚至比它是否可以执行更重要。为此需要程序员通过标注来解释程序的目标、方法、意图、思路等等，这些标注称为注释。</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Python  用“#”来表示从#标记开始到本行结束是注释。注释的内容不会被程序执行，一定要注意 Python 的注释标记只在“当前行”有效。</a:t>
            </a:r>
            <a:endParaRPr>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7031990" y="1844675"/>
            <a:ext cx="4229100" cy="40100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5.3.2 </a:t>
            </a:r>
            <a:r>
              <a:rPr lang="en-US" altLang="zh-CN">
                <a:solidFill>
                  <a:schemeClr val="accent1"/>
                </a:solidFill>
                <a:latin typeface="汉仪旗黑-85S" charset="0"/>
                <a:cs typeface="汉仪旗黑-85S" charset="0"/>
                <a:sym typeface="+mn-ea"/>
              </a:rPr>
              <a:t>字典基本操作符</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b="1">
                <a:solidFill>
                  <a:schemeClr val="dk1"/>
                </a:solidFill>
                <a:latin typeface="微软雅黑" panose="020B0503020204020204" charset="-122"/>
                <a:cs typeface="微软雅黑" panose="020B0503020204020204" charset="-122"/>
                <a:sym typeface="+mn-ea"/>
              </a:rPr>
              <a:t>1</a:t>
            </a:r>
            <a:r>
              <a:rPr lang="en-US" altLang="zh-CN" sz="2000" b="1">
                <a:solidFill>
                  <a:schemeClr val="dk1"/>
                </a:solidFill>
                <a:latin typeface="微软雅黑" panose="020B0503020204020204" charset="-122"/>
                <a:cs typeface="微软雅黑" panose="020B0503020204020204" charset="-122"/>
                <a:sym typeface="+mn-ea"/>
              </a:rPr>
              <a:t>、字典的基本操作行为</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3</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d[k]=v</a:t>
            </a:r>
            <a:r>
              <a:rPr lang="en-US" altLang="zh-CN" sz="2000" b="1">
                <a:solidFill>
                  <a:schemeClr val="dk1"/>
                </a:solidFill>
                <a:latin typeface="微软雅黑" panose="020B0503020204020204" charset="-122"/>
                <a:cs typeface="微软雅黑" panose="020B0503020204020204" charset="-122"/>
                <a:sym typeface="+mn-ea"/>
              </a:rPr>
              <a:t>将值</a:t>
            </a:r>
            <a:r>
              <a:rPr lang="en-US" altLang="zh-CN" sz="2000" b="1">
                <a:solidFill>
                  <a:schemeClr val="dk1"/>
                </a:solidFill>
                <a:latin typeface="微软雅黑" panose="020B0503020204020204" charset="-122"/>
                <a:cs typeface="微软雅黑" panose="020B0503020204020204" charset="-122"/>
                <a:sym typeface="+mn-ea"/>
              </a:rPr>
              <a:t>v</a:t>
            </a:r>
            <a:r>
              <a:rPr lang="en-US" altLang="zh-CN" sz="2000" b="1">
                <a:solidFill>
                  <a:schemeClr val="dk1"/>
                </a:solidFill>
                <a:latin typeface="微软雅黑" panose="020B0503020204020204" charset="-122"/>
                <a:cs typeface="微软雅黑" panose="020B0503020204020204" charset="-122"/>
                <a:sym typeface="+mn-ea"/>
              </a:rPr>
              <a:t>关联到键</a:t>
            </a:r>
            <a:r>
              <a:rPr lang="en-US" altLang="zh-CN" sz="2000" b="1">
                <a:solidFill>
                  <a:schemeClr val="dk1"/>
                </a:solidFill>
                <a:latin typeface="微软雅黑" panose="020B0503020204020204" charset="-122"/>
                <a:cs typeface="微软雅黑" panose="020B0503020204020204" charset="-122"/>
                <a:sym typeface="+mn-ea"/>
              </a:rPr>
              <a:t>k</a:t>
            </a:r>
            <a:r>
              <a:rPr lang="en-US" altLang="zh-CN" sz="2000" b="1">
                <a:solidFill>
                  <a:schemeClr val="dk1"/>
                </a:solidFill>
                <a:latin typeface="微软雅黑" panose="020B0503020204020204" charset="-122"/>
                <a:cs typeface="微软雅黑" panose="020B0503020204020204" charset="-122"/>
                <a:sym typeface="+mn-ea"/>
              </a:rPr>
              <a:t>上</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dict = {'Name': 'Zara', 'Age': 7, 'Class': 'First'};</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dict['Age'] = 8;  </a:t>
            </a:r>
            <a:r>
              <a:rPr lang="en-US" altLang="zh-CN" sz="2000" b="1">
                <a:solidFill>
                  <a:schemeClr val="dk1"/>
                </a:solidFill>
                <a:latin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cs typeface="微软雅黑" panose="020B0503020204020204" charset="-122"/>
                <a:sym typeface="+mn-ea"/>
              </a:rPr>
              <a:t>修改存在的键值</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dict['School'] = "DPS School"; </a:t>
            </a:r>
            <a:r>
              <a:rPr lang="en-US" altLang="zh-CN" sz="2000" b="1">
                <a:solidFill>
                  <a:schemeClr val="dk1"/>
                </a:solidFill>
                <a:latin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cs typeface="微软雅黑" panose="020B0503020204020204" charset="-122"/>
                <a:sym typeface="+mn-ea"/>
              </a:rPr>
              <a:t>键不存在时，添加新的项</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print("dict['Age']: ", dict['Age']);  </a:t>
            </a:r>
            <a:r>
              <a:rPr lang="en-US" altLang="zh-CN" sz="2000" b="1">
                <a:solidFill>
                  <a:schemeClr val="dk1"/>
                </a:solidFill>
                <a:latin typeface="微软雅黑" panose="020B0503020204020204" charset="-122"/>
                <a:cs typeface="微软雅黑" panose="020B0503020204020204" charset="-122"/>
                <a:sym typeface="+mn-ea"/>
              </a:rPr>
              <a:t># dict['Age']:  8</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print("dict['School']: ", dict['School']);  </a:t>
            </a:r>
            <a:r>
              <a:rPr lang="en-US" altLang="zh-CN" sz="2000" b="1">
                <a:solidFill>
                  <a:schemeClr val="dk1"/>
                </a:solidFill>
                <a:latin typeface="微软雅黑" panose="020B0503020204020204" charset="-122"/>
                <a:cs typeface="微软雅黑" panose="020B0503020204020204" charset="-122"/>
                <a:sym typeface="+mn-ea"/>
              </a:rPr>
              <a:t># dict['School']:  DPS School</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000" b="1">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5.3.2 </a:t>
            </a:r>
            <a:r>
              <a:rPr lang="en-US" altLang="zh-CN">
                <a:solidFill>
                  <a:schemeClr val="accent1"/>
                </a:solidFill>
                <a:latin typeface="汉仪旗黑-85S" charset="0"/>
                <a:cs typeface="汉仪旗黑-85S" charset="0"/>
                <a:sym typeface="+mn-ea"/>
              </a:rPr>
              <a:t>字典基本操作符</a:t>
            </a:r>
            <a:endParaRPr lang="en-US" altLang="zh-CN">
              <a:solidFill>
                <a:schemeClr val="accent1"/>
              </a:solidFill>
              <a:latin typeface="汉仪旗黑-85S" charset="0"/>
              <a:cs typeface="汉仪旗黑-85S" charset="0"/>
              <a:sym typeface="+mn-ea"/>
            </a:endParaRPr>
          </a:p>
        </p:txBody>
      </p:sp>
      <p:sp>
        <p:nvSpPr>
          <p:cNvPr id="3" name="内容占位符 2" descr="7b0a202020202262756c6c6574223a20227b5c2263617465676f727949645c223a31303032352c5c2274656d706c61746549645c223a32303233313339337d220a7d0a"/>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b="1">
                <a:solidFill>
                  <a:schemeClr val="dk1"/>
                </a:solidFill>
                <a:latin typeface="微软雅黑" panose="020B0503020204020204" charset="-122"/>
                <a:cs typeface="微软雅黑" panose="020B0503020204020204" charset="-122"/>
                <a:sym typeface="+mn-ea"/>
              </a:rPr>
              <a:t>1</a:t>
            </a:r>
            <a:r>
              <a:rPr lang="en-US" altLang="zh-CN" sz="2000" b="1">
                <a:solidFill>
                  <a:schemeClr val="dk1"/>
                </a:solidFill>
                <a:latin typeface="微软雅黑" panose="020B0503020204020204" charset="-122"/>
                <a:cs typeface="微软雅黑" panose="020B0503020204020204" charset="-122"/>
                <a:sym typeface="+mn-ea"/>
              </a:rPr>
              <a:t>、字典的基本操作行为</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4</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del</a:t>
            </a:r>
            <a:r>
              <a:rPr lang="en-US" altLang="zh-CN" sz="2000" b="1">
                <a:solidFill>
                  <a:schemeClr val="dk1"/>
                </a:solidFill>
                <a:latin typeface="微软雅黑" panose="020B0503020204020204" charset="-122"/>
                <a:cs typeface="微软雅黑" panose="020B0503020204020204" charset="-122"/>
                <a:sym typeface="+mn-ea"/>
              </a:rPr>
              <a:t> d[k]</a:t>
            </a:r>
            <a:r>
              <a:rPr lang="en-US" altLang="zh-CN" sz="2000" b="1">
                <a:solidFill>
                  <a:schemeClr val="dk1"/>
                </a:solidFill>
                <a:latin typeface="微软雅黑" panose="020B0503020204020204" charset="-122"/>
                <a:cs typeface="微软雅黑" panose="020B0503020204020204" charset="-122"/>
                <a:sym typeface="+mn-ea"/>
              </a:rPr>
              <a:t>删除键为</a:t>
            </a:r>
            <a:r>
              <a:rPr lang="en-US" altLang="zh-CN" sz="2000" b="1">
                <a:solidFill>
                  <a:schemeClr val="dk1"/>
                </a:solidFill>
                <a:latin typeface="微软雅黑" panose="020B0503020204020204" charset="-122"/>
                <a:cs typeface="微软雅黑" panose="020B0503020204020204" charset="-122"/>
                <a:sym typeface="+mn-ea"/>
              </a:rPr>
              <a:t>k</a:t>
            </a:r>
            <a:r>
              <a:rPr lang="en-US" altLang="zh-CN" sz="2000" b="1">
                <a:solidFill>
                  <a:schemeClr val="dk1"/>
                </a:solidFill>
                <a:latin typeface="微软雅黑" panose="020B0503020204020204" charset="-122"/>
                <a:cs typeface="微软雅黑" panose="020B0503020204020204" charset="-122"/>
                <a:sym typeface="+mn-ea"/>
              </a:rPr>
              <a:t>的项能删单一的元素也能清空字典，清空只需一项操作。</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lang="en-US" altLang="zh-CN" sz="2000" b="1">
                <a:solidFill>
                  <a:schemeClr val="dk1"/>
                </a:solidFill>
                <a:latin typeface="微软雅黑" panose="020B0503020204020204" charset="-122"/>
                <a:cs typeface="微软雅黑" panose="020B0503020204020204" charset="-122"/>
                <a:sym typeface="+mn-ea"/>
              </a:rPr>
              <a:t>del dict['Name'];  </a:t>
            </a:r>
            <a:r>
              <a:rPr lang="en-US" altLang="zh-CN" sz="2000" b="1">
                <a:solidFill>
                  <a:schemeClr val="dk1"/>
                </a:solidFill>
                <a:latin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cs typeface="微软雅黑" panose="020B0503020204020204" charset="-122"/>
                <a:sym typeface="+mn-ea"/>
              </a:rPr>
              <a:t>删除键是</a:t>
            </a:r>
            <a:r>
              <a:rPr lang="en-US" altLang="zh-CN" sz="2000" b="1">
                <a:solidFill>
                  <a:schemeClr val="dk1"/>
                </a:solidFill>
                <a:latin typeface="微软雅黑" panose="020B0503020204020204" charset="-122"/>
                <a:cs typeface="微软雅黑" panose="020B0503020204020204" charset="-122"/>
                <a:sym typeface="+mn-ea"/>
              </a:rPr>
              <a:t>'Name'</a:t>
            </a:r>
            <a:r>
              <a:rPr lang="en-US" altLang="zh-CN" sz="2000" b="1">
                <a:solidFill>
                  <a:schemeClr val="dk1"/>
                </a:solidFill>
                <a:latin typeface="微软雅黑" panose="020B0503020204020204" charset="-122"/>
                <a:cs typeface="微软雅黑" panose="020B0503020204020204" charset="-122"/>
                <a:sym typeface="+mn-ea"/>
              </a:rPr>
              <a:t>的项</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lang="en-US" altLang="zh-CN" sz="2000" b="1">
                <a:solidFill>
                  <a:schemeClr val="dk1"/>
                </a:solidFill>
                <a:latin typeface="微软雅黑" panose="020B0503020204020204" charset="-122"/>
                <a:cs typeface="微软雅黑" panose="020B0503020204020204" charset="-122"/>
                <a:sym typeface="+mn-ea"/>
              </a:rPr>
              <a:t>dict.clear();      </a:t>
            </a:r>
            <a:r>
              <a:rPr lang="en-US" altLang="zh-CN" sz="2000" b="1">
                <a:solidFill>
                  <a:schemeClr val="dk1"/>
                </a:solidFill>
                <a:latin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cs typeface="微软雅黑" panose="020B0503020204020204" charset="-122"/>
                <a:sym typeface="+mn-ea"/>
              </a:rPr>
              <a:t>清空字典所有条目</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lang="en-US" altLang="zh-CN" sz="2000" b="1">
                <a:solidFill>
                  <a:schemeClr val="dk1"/>
                </a:solidFill>
                <a:latin typeface="微软雅黑" panose="020B0503020204020204" charset="-122"/>
                <a:cs typeface="微软雅黑" panose="020B0503020204020204" charset="-122"/>
                <a:sym typeface="+mn-ea"/>
              </a:rPr>
              <a:t>del dict ;        </a:t>
            </a:r>
            <a:r>
              <a:rPr lang="en-US" altLang="zh-CN" sz="2000" b="1">
                <a:solidFill>
                  <a:schemeClr val="dk1"/>
                </a:solidFill>
                <a:latin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cs typeface="微软雅黑" panose="020B0503020204020204" charset="-122"/>
                <a:sym typeface="+mn-ea"/>
              </a:rPr>
              <a:t>删除字典</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5</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k </a:t>
            </a:r>
            <a:r>
              <a:rPr lang="en-US" altLang="zh-CN" sz="2000" b="1">
                <a:solidFill>
                  <a:schemeClr val="dk1"/>
                </a:solidFill>
                <a:latin typeface="微软雅黑" panose="020B0503020204020204" charset="-122"/>
                <a:cs typeface="微软雅黑" panose="020B0503020204020204" charset="-122"/>
                <a:sym typeface="+mn-ea"/>
              </a:rPr>
              <a:t>in</a:t>
            </a:r>
            <a:r>
              <a:rPr lang="en-US" altLang="zh-CN" sz="2000" b="1">
                <a:solidFill>
                  <a:schemeClr val="dk1"/>
                </a:solidFill>
                <a:latin typeface="微软雅黑" panose="020B0503020204020204" charset="-122"/>
                <a:cs typeface="微软雅黑" panose="020B0503020204020204" charset="-122"/>
                <a:sym typeface="+mn-ea"/>
              </a:rPr>
              <a:t> d</a:t>
            </a:r>
            <a:r>
              <a:rPr lang="en-US" altLang="zh-CN" sz="2000" b="1">
                <a:solidFill>
                  <a:schemeClr val="dk1"/>
                </a:solidFill>
                <a:latin typeface="微软雅黑" panose="020B0503020204020204" charset="-122"/>
                <a:cs typeface="微软雅黑" panose="020B0503020204020204" charset="-122"/>
                <a:sym typeface="+mn-ea"/>
              </a:rPr>
              <a:t>检查</a:t>
            </a:r>
            <a:r>
              <a:rPr lang="en-US" altLang="zh-CN" sz="2000" b="1">
                <a:solidFill>
                  <a:schemeClr val="dk1"/>
                </a:solidFill>
                <a:latin typeface="微软雅黑" panose="020B0503020204020204" charset="-122"/>
                <a:cs typeface="微软雅黑" panose="020B0503020204020204" charset="-122"/>
                <a:sym typeface="+mn-ea"/>
              </a:rPr>
              <a:t>d</a:t>
            </a:r>
            <a:r>
              <a:rPr lang="en-US" altLang="zh-CN" sz="2000" b="1">
                <a:solidFill>
                  <a:schemeClr val="dk1"/>
                </a:solidFill>
                <a:latin typeface="微软雅黑" panose="020B0503020204020204" charset="-122"/>
                <a:cs typeface="微软雅黑" panose="020B0503020204020204" charset="-122"/>
                <a:sym typeface="+mn-ea"/>
              </a:rPr>
              <a:t>中是否有含有键为</a:t>
            </a:r>
            <a:r>
              <a:rPr lang="en-US" altLang="zh-CN" sz="2000" b="1">
                <a:solidFill>
                  <a:schemeClr val="dk1"/>
                </a:solidFill>
                <a:latin typeface="微软雅黑" panose="020B0503020204020204" charset="-122"/>
                <a:cs typeface="微软雅黑" panose="020B0503020204020204" charset="-122"/>
                <a:sym typeface="+mn-ea"/>
              </a:rPr>
              <a:t>k</a:t>
            </a:r>
            <a:r>
              <a:rPr lang="en-US" altLang="zh-CN" sz="2000" b="1">
                <a:solidFill>
                  <a:schemeClr val="dk1"/>
                </a:solidFill>
                <a:latin typeface="微软雅黑" panose="020B0503020204020204" charset="-122"/>
                <a:cs typeface="微软雅黑" panose="020B0503020204020204" charset="-122"/>
                <a:sym typeface="+mn-ea"/>
              </a:rPr>
              <a:t>的项，</a:t>
            </a:r>
            <a:r>
              <a:rPr lang="en-US" altLang="zh-CN" sz="2000" b="1">
                <a:solidFill>
                  <a:schemeClr val="dk1"/>
                </a:solidFill>
                <a:latin typeface="微软雅黑" panose="020B0503020204020204" charset="-122"/>
                <a:cs typeface="微软雅黑" panose="020B0503020204020204" charset="-122"/>
                <a:sym typeface="+mn-ea"/>
              </a:rPr>
              <a:t>key not in d</a:t>
            </a:r>
            <a:r>
              <a:rPr lang="en-US" altLang="zh-CN" sz="2000" b="1">
                <a:solidFill>
                  <a:schemeClr val="dk1"/>
                </a:solidFill>
                <a:latin typeface="微软雅黑" panose="020B0503020204020204" charset="-122"/>
                <a:cs typeface="微软雅黑" panose="020B0503020204020204" charset="-122"/>
                <a:sym typeface="+mn-ea"/>
              </a:rPr>
              <a:t>等价于</a:t>
            </a:r>
            <a:r>
              <a:rPr lang="en-US" altLang="zh-CN" sz="2000" b="1">
                <a:solidFill>
                  <a:schemeClr val="dk1"/>
                </a:solidFill>
                <a:latin typeface="微软雅黑" panose="020B0503020204020204" charset="-122"/>
                <a:cs typeface="微软雅黑" panose="020B0503020204020204" charset="-122"/>
                <a:sym typeface="+mn-ea"/>
              </a:rPr>
              <a:t>not k in d</a:t>
            </a:r>
            <a:r>
              <a:rPr lang="en-US" altLang="zh-CN" sz="2000" b="1">
                <a:solidFill>
                  <a:schemeClr val="dk1"/>
                </a:solidFill>
                <a:latin typeface="微软雅黑" panose="020B0503020204020204" charset="-122"/>
                <a:cs typeface="微软雅黑" panose="020B0503020204020204" charset="-122"/>
                <a:sym typeface="+mn-ea"/>
              </a:rPr>
              <a:t>。</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6</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cmp()</a:t>
            </a:r>
            <a:r>
              <a:rPr lang="en-US" altLang="zh-CN" sz="2000" b="1">
                <a:solidFill>
                  <a:schemeClr val="dk1"/>
                </a:solidFill>
                <a:latin typeface="微软雅黑" panose="020B0503020204020204" charset="-122"/>
                <a:cs typeface="微软雅黑" panose="020B0503020204020204" charset="-122"/>
                <a:sym typeface="+mn-ea"/>
              </a:rPr>
              <a:t>与</a:t>
            </a:r>
            <a:r>
              <a:rPr lang="en-US" altLang="zh-CN" sz="2000" b="1">
                <a:solidFill>
                  <a:schemeClr val="dk1"/>
                </a:solidFill>
                <a:latin typeface="微软雅黑" panose="020B0503020204020204" charset="-122"/>
                <a:cs typeface="微软雅黑" panose="020B0503020204020204" charset="-122"/>
                <a:sym typeface="+mn-ea"/>
              </a:rPr>
              <a:t>str()</a:t>
            </a:r>
            <a:r>
              <a:rPr lang="en-US" altLang="zh-CN" sz="2000" b="1">
                <a:solidFill>
                  <a:schemeClr val="dk1"/>
                </a:solidFill>
                <a:latin typeface="微软雅黑" panose="020B0503020204020204" charset="-122"/>
                <a:cs typeface="微软雅黑" panose="020B0503020204020204" charset="-122"/>
                <a:sym typeface="+mn-ea"/>
              </a:rPr>
              <a:t>函数</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lang="en-US" altLang="zh-CN" sz="2000" b="1">
                <a:solidFill>
                  <a:schemeClr val="dk1"/>
                </a:solidFill>
                <a:latin typeface="微软雅黑" panose="020B0503020204020204" charset="-122"/>
                <a:cs typeface="微软雅黑" panose="020B0503020204020204" charset="-122"/>
                <a:sym typeface="+mn-ea"/>
              </a:rPr>
              <a:t>cmp() </a:t>
            </a:r>
            <a:r>
              <a:rPr lang="en-US" altLang="zh-CN" sz="2000" b="1">
                <a:solidFill>
                  <a:schemeClr val="dk1"/>
                </a:solidFill>
                <a:latin typeface="微软雅黑" panose="020B0503020204020204" charset="-122"/>
                <a:cs typeface="微软雅黑" panose="020B0503020204020204" charset="-122"/>
                <a:sym typeface="+mn-ea"/>
              </a:rPr>
              <a:t>函数比较两个字典元素。语法：</a:t>
            </a:r>
            <a:r>
              <a:rPr lang="en-US" altLang="zh-CN" sz="2000" b="1">
                <a:solidFill>
                  <a:schemeClr val="dk1"/>
                </a:solidFill>
                <a:latin typeface="微软雅黑" panose="020B0503020204020204" charset="-122"/>
                <a:cs typeface="微软雅黑" panose="020B0503020204020204" charset="-122"/>
                <a:sym typeface="+mn-ea"/>
              </a:rPr>
              <a:t>cmp(dict1, dict2)</a:t>
            </a:r>
            <a:r>
              <a:rPr lang="en-US" altLang="zh-CN" sz="2000" b="1">
                <a:solidFill>
                  <a:schemeClr val="dk1"/>
                </a:solidFill>
                <a:latin typeface="微软雅黑" panose="020B0503020204020204" charset="-122"/>
                <a:cs typeface="微软雅黑" panose="020B0503020204020204" charset="-122"/>
                <a:sym typeface="+mn-ea"/>
              </a:rPr>
              <a:t> </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lang="en-US" altLang="zh-CN" sz="2000" b="1">
                <a:solidFill>
                  <a:schemeClr val="dk1"/>
                </a:solidFill>
                <a:latin typeface="微软雅黑" panose="020B0503020204020204" charset="-122"/>
                <a:cs typeface="微软雅黑" panose="020B0503020204020204" charset="-122"/>
                <a:sym typeface="+mn-ea"/>
              </a:rPr>
              <a:t>str() </a:t>
            </a:r>
            <a:r>
              <a:rPr lang="en-US" altLang="zh-CN" sz="2000" b="1">
                <a:solidFill>
                  <a:schemeClr val="dk1"/>
                </a:solidFill>
                <a:latin typeface="微软雅黑" panose="020B0503020204020204" charset="-122"/>
                <a:cs typeface="微软雅黑" panose="020B0503020204020204" charset="-122"/>
                <a:sym typeface="+mn-ea"/>
              </a:rPr>
              <a:t>函数将值转化为适合于人阅读的形式</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000" b="1">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5.3.2 </a:t>
            </a:r>
            <a:r>
              <a:rPr lang="en-US" altLang="zh-CN">
                <a:solidFill>
                  <a:schemeClr val="accent1"/>
                </a:solidFill>
                <a:latin typeface="汉仪旗黑-85S" charset="0"/>
                <a:cs typeface="汉仪旗黑-85S" charset="0"/>
                <a:sym typeface="+mn-ea"/>
              </a:rPr>
              <a:t>字典基本操作符</a:t>
            </a:r>
            <a:endParaRPr lang="en-US" altLang="zh-CN">
              <a:solidFill>
                <a:schemeClr val="accent1"/>
              </a:solidFill>
              <a:latin typeface="汉仪旗黑-85S" charset="0"/>
              <a:cs typeface="汉仪旗黑-85S" charset="0"/>
              <a:sym typeface="+mn-ea"/>
            </a:endParaRPr>
          </a:p>
        </p:txBody>
      </p:sp>
      <p:sp>
        <p:nvSpPr>
          <p:cNvPr id="3" name="内容占位符 2" descr="7b0a202020202262756c6c6574223a20227b5c2263617465676f727949645c223a31303032352c5c2274656d706c61746549645c223a32303233313339337d220a7d0a"/>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b="1">
                <a:solidFill>
                  <a:schemeClr val="dk1"/>
                </a:solidFill>
                <a:effectLst/>
                <a:latin typeface="微软雅黑" panose="020B0503020204020204" charset="-122"/>
                <a:cs typeface="微软雅黑" panose="020B0503020204020204" charset="-122"/>
                <a:sym typeface="+mn-ea"/>
              </a:rPr>
              <a:t>2</a:t>
            </a:r>
            <a:r>
              <a:rPr lang="en-US" altLang="zh-CN" sz="2000" b="1">
                <a:solidFill>
                  <a:schemeClr val="dk1"/>
                </a:solidFill>
                <a:effectLst/>
                <a:latin typeface="微软雅黑" panose="020B0503020204020204" charset="-122"/>
                <a:cs typeface="微软雅黑" panose="020B0503020204020204" charset="-122"/>
                <a:sym typeface="+mn-ea"/>
              </a:rPr>
              <a:t>、</a:t>
            </a:r>
            <a:r>
              <a:rPr lang="en-US" altLang="zh-CN" sz="2000" b="1">
                <a:solidFill>
                  <a:schemeClr val="dk1"/>
                </a:solidFill>
                <a:effectLst/>
                <a:latin typeface="微软雅黑" panose="020B0503020204020204" charset="-122"/>
                <a:cs typeface="微软雅黑" panose="020B0503020204020204" charset="-122"/>
                <a:sym typeface="+mn-ea"/>
              </a:rPr>
              <a:t>字典值可以没有限制地取任何Python对象。</a:t>
            </a:r>
            <a:r>
              <a:rPr lang="en-US" altLang="zh-CN" sz="2000" b="1">
                <a:solidFill>
                  <a:schemeClr val="dk1"/>
                </a:solidFill>
                <a:effectLst/>
                <a:latin typeface="微软雅黑" panose="020B0503020204020204" charset="-122"/>
                <a:cs typeface="微软雅黑" panose="020B0503020204020204" charset="-122"/>
                <a:sym typeface="+mn-ea"/>
              </a:rPr>
              <a:t>两个重要的点需要特别注意：</a:t>
            </a:r>
            <a:endParaRPr lang="en-US" altLang="zh-CN" sz="2000" b="1">
              <a:solidFill>
                <a:schemeClr val="dk1"/>
              </a:solidFill>
              <a:effectLst/>
              <a:latin typeface="微软雅黑" panose="020B0503020204020204" charset="-122"/>
              <a:cs typeface="微软雅黑" panose="020B0503020204020204" charset="-122"/>
              <a:sym typeface="+mn-ea"/>
            </a:endParaRPr>
          </a:p>
          <a:p>
            <a:pPr lvl="2" algn="l">
              <a:buClrTx/>
              <a:buSzTx/>
            </a:pPr>
            <a:r>
              <a:rPr lang="en-US" altLang="zh-CN" sz="2000" b="1">
                <a:solidFill>
                  <a:schemeClr val="dk1"/>
                </a:solidFill>
                <a:effectLst/>
                <a:latin typeface="微软雅黑" panose="020B0503020204020204" charset="-122"/>
                <a:cs typeface="微软雅黑" panose="020B0503020204020204" charset="-122"/>
                <a:sym typeface="+mn-ea"/>
              </a:rPr>
              <a:t>不允许同一个键出现两次。创建时如果同一个键被赋值两次，后一个值会被记住，如下实例：</a:t>
            </a:r>
            <a:endParaRPr lang="en-US" altLang="zh-CN" sz="2000" b="1">
              <a:solidFill>
                <a:schemeClr val="dk1"/>
              </a:solidFill>
              <a:effectLst/>
              <a:latin typeface="微软雅黑" panose="020B0503020204020204" charset="-122"/>
              <a:cs typeface="微软雅黑" panose="020B0503020204020204" charset="-122"/>
              <a:sym typeface="+mn-ea"/>
            </a:endParaRPr>
          </a:p>
          <a:p>
            <a:pPr lvl="3" algn="l">
              <a:buClrTx/>
              <a:buSzTx/>
            </a:pPr>
            <a:r>
              <a:rPr lang="en-US" altLang="zh-CN" sz="2000" b="1">
                <a:solidFill>
                  <a:schemeClr val="dk1"/>
                </a:solidFill>
                <a:effectLst/>
                <a:latin typeface="微软雅黑" panose="020B0503020204020204" charset="-122"/>
                <a:cs typeface="微软雅黑" panose="020B0503020204020204" charset="-122"/>
                <a:sym typeface="+mn-ea"/>
              </a:rPr>
              <a:t>dict = {'Name': 'Zara', 'Age': 7, 'Name': 'Manni'};</a:t>
            </a:r>
            <a:endParaRPr lang="en-US" altLang="zh-CN" sz="2000" b="1">
              <a:solidFill>
                <a:schemeClr val="dk1"/>
              </a:solidFill>
              <a:effectLst/>
              <a:latin typeface="微软雅黑" panose="020B0503020204020204" charset="-122"/>
              <a:cs typeface="微软雅黑" panose="020B0503020204020204" charset="-122"/>
              <a:sym typeface="+mn-ea"/>
            </a:endParaRPr>
          </a:p>
          <a:p>
            <a:pPr lvl="3" algn="l">
              <a:buClrTx/>
              <a:buSzTx/>
            </a:pPr>
            <a:r>
              <a:rPr lang="en-US" altLang="zh-CN" sz="2000" b="1">
                <a:solidFill>
                  <a:schemeClr val="dk1"/>
                </a:solidFill>
                <a:effectLst/>
                <a:latin typeface="微软雅黑" panose="020B0503020204020204" charset="-122"/>
                <a:cs typeface="微软雅黑" panose="020B0503020204020204" charset="-122"/>
                <a:sym typeface="+mn-ea"/>
              </a:rPr>
              <a:t>print("dict['Name']: ", dict['Name']);  </a:t>
            </a:r>
            <a:r>
              <a:rPr lang="en-US" altLang="zh-CN" sz="2000" b="1">
                <a:solidFill>
                  <a:schemeClr val="dk1"/>
                </a:solidFill>
                <a:effectLst/>
                <a:latin typeface="微软雅黑" panose="020B0503020204020204" charset="-122"/>
                <a:cs typeface="微软雅黑" panose="020B0503020204020204" charset="-122"/>
                <a:sym typeface="+mn-ea"/>
              </a:rPr>
              <a:t># dict['Name']: Manni</a:t>
            </a:r>
            <a:endParaRPr lang="en-US" altLang="zh-CN" sz="2000" b="1">
              <a:solidFill>
                <a:schemeClr val="dk1"/>
              </a:solidFill>
              <a:effectLst/>
              <a:latin typeface="微软雅黑" panose="020B0503020204020204" charset="-122"/>
              <a:cs typeface="微软雅黑" panose="020B0503020204020204" charset="-122"/>
              <a:sym typeface="+mn-ea"/>
            </a:endParaRPr>
          </a:p>
          <a:p>
            <a:pPr lvl="2" algn="l">
              <a:buClrTx/>
              <a:buSzTx/>
            </a:pPr>
            <a:r>
              <a:rPr lang="en-US" altLang="zh-CN" sz="2000" b="1">
                <a:solidFill>
                  <a:schemeClr val="dk1"/>
                </a:solidFill>
                <a:effectLst/>
                <a:latin typeface="微软雅黑" panose="020B0503020204020204" charset="-122"/>
                <a:cs typeface="微软雅黑" panose="020B0503020204020204" charset="-122"/>
                <a:sym typeface="+mn-ea"/>
              </a:rPr>
              <a:t>键必须不可变，所以可以用数、字符串或元组充当，但用列表就不行，例如：</a:t>
            </a:r>
            <a:endParaRPr lang="en-US" altLang="zh-CN" sz="2000" b="1">
              <a:solidFill>
                <a:schemeClr val="dk1"/>
              </a:solidFill>
              <a:effectLst/>
              <a:latin typeface="微软雅黑" panose="020B0503020204020204" charset="-122"/>
              <a:cs typeface="微软雅黑" panose="020B0503020204020204" charset="-122"/>
              <a:sym typeface="+mn-ea"/>
            </a:endParaRPr>
          </a:p>
          <a:p>
            <a:pPr lvl="3" algn="l">
              <a:buClrTx/>
              <a:buSzTx/>
            </a:pPr>
            <a:r>
              <a:rPr lang="en-US" altLang="zh-CN" sz="2000" b="1">
                <a:solidFill>
                  <a:schemeClr val="dk1"/>
                </a:solidFill>
                <a:effectLst/>
                <a:latin typeface="微软雅黑" panose="020B0503020204020204" charset="-122"/>
                <a:cs typeface="微软雅黑" panose="020B0503020204020204" charset="-122"/>
                <a:sym typeface="+mn-ea"/>
              </a:rPr>
              <a:t>dict = {['Name']: 'Zara', 'Age': 7};</a:t>
            </a:r>
            <a:endParaRPr lang="en-US" altLang="zh-CN" sz="2000" b="1">
              <a:solidFill>
                <a:schemeClr val="dk1"/>
              </a:solidFill>
              <a:effectLst/>
              <a:latin typeface="微软雅黑" panose="020B0503020204020204" charset="-122"/>
              <a:cs typeface="微软雅黑" panose="020B0503020204020204" charset="-122"/>
              <a:sym typeface="+mn-ea"/>
            </a:endParaRPr>
          </a:p>
          <a:p>
            <a:pPr lvl="3" algn="l">
              <a:buClrTx/>
              <a:buSzTx/>
            </a:pPr>
            <a:r>
              <a:rPr lang="en-US" altLang="zh-CN" sz="2000" b="1">
                <a:solidFill>
                  <a:schemeClr val="dk1"/>
                </a:solidFill>
                <a:effectLst/>
                <a:latin typeface="微软雅黑" panose="020B0503020204020204" charset="-122"/>
                <a:cs typeface="微软雅黑" panose="020B0503020204020204" charset="-122"/>
                <a:sym typeface="+mn-ea"/>
              </a:rPr>
              <a:t>print("dict['Name']: ", dict['Name']);</a:t>
            </a:r>
            <a:endParaRPr lang="en-US" altLang="zh-CN" sz="2000" b="1">
              <a:solidFill>
                <a:schemeClr val="dk1"/>
              </a:solidFill>
              <a:effectLst/>
              <a:latin typeface="微软雅黑" panose="020B0503020204020204" charset="-122"/>
              <a:cs typeface="微软雅黑" panose="020B0503020204020204" charset="-122"/>
              <a:sym typeface="+mn-ea"/>
            </a:endParaRPr>
          </a:p>
          <a:p>
            <a:pPr lvl="0" algn="l">
              <a:buClrTx/>
              <a:buSzTx/>
            </a:pPr>
            <a:endParaRPr lang="en-US" altLang="zh-CN" sz="2000" b="1">
              <a:solidFill>
                <a:schemeClr val="dk1"/>
              </a:solidFill>
              <a:effectLst/>
              <a:latin typeface="微软雅黑" panose="020B0503020204020204" charset="-122"/>
              <a:cs typeface="微软雅黑" panose="020B0503020204020204" charset="-122"/>
              <a:sym typeface="+mn-ea"/>
            </a:endParaRPr>
          </a:p>
        </p:txBody>
      </p:sp>
      <p:sp>
        <p:nvSpPr>
          <p:cNvPr id="5" name="矩形 4"/>
          <p:cNvSpPr/>
          <p:nvPr>
            <p:custDataLst>
              <p:tags r:id="rId6"/>
            </p:custDataLst>
          </p:nvPr>
        </p:nvSpPr>
        <p:spPr>
          <a:xfrm>
            <a:off x="7104380" y="4580890"/>
            <a:ext cx="4128770" cy="1568450"/>
          </a:xfrm>
          <a:prstGeom prst="rect">
            <a:avLst/>
          </a:prstGeom>
          <a:solidFill>
            <a:schemeClr val="dk1"/>
          </a:solidFill>
        </p:spPr>
        <p:txBody>
          <a:bodyPr wrap="square">
            <a:spAutoFit/>
          </a:bodyPr>
          <a:p>
            <a:pPr marL="0" marR="0" lvl="0" indent="266700" algn="just" defTabSz="914400" rtl="0" eaLnBrk="0" fontAlgn="base" latinLnBrk="0" hangingPunct="0">
              <a:lnSpc>
                <a:spcPct val="100000"/>
              </a:lnSpc>
              <a:spcBef>
                <a:spcPct val="0"/>
              </a:spcBef>
              <a:spcAft>
                <a:spcPts val="0"/>
              </a:spcAft>
              <a:buClrTx/>
              <a:buSzTx/>
              <a:buFontTx/>
              <a:buNone/>
              <a:defRPr/>
            </a:pPr>
            <a:r>
              <a:rPr kumimoji="1" lang="zh-CN"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输出结果：</a:t>
            </a:r>
            <a:endParaRPr kumimoji="1" lang="zh-CN"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1" lang="en-US"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Traceback (most recent call last):</a:t>
            </a:r>
            <a:endParaRPr kumimoji="1" lang="zh-CN"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1" lang="en-US"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  File "test.py", line 3, in &lt;module&gt;</a:t>
            </a:r>
            <a:endParaRPr kumimoji="1" lang="zh-CN"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1" lang="en-US"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b="1" i="0" u="none" strike="noStrike" kern="1200" cap="none" spc="0" normalizeH="0" baseline="0" noProof="0" dirty="0" err="1">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dict</a:t>
            </a:r>
            <a:r>
              <a:rPr kumimoji="1" lang="en-US"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 = {['Name']: 'Zara', 'Age': 7};</a:t>
            </a:r>
            <a:endParaRPr kumimoji="1" lang="zh-CN"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pPr marL="0" marR="0" lvl="0" indent="267970" algn="just" defTabSz="914400" rtl="0" eaLnBrk="0" fontAlgn="base" latinLnBrk="0" hangingPunct="0">
              <a:lnSpc>
                <a:spcPct val="100000"/>
              </a:lnSpc>
              <a:spcBef>
                <a:spcPct val="0"/>
              </a:spcBef>
              <a:spcAft>
                <a:spcPts val="0"/>
              </a:spcAft>
              <a:buClrTx/>
              <a:buSzTx/>
              <a:buFontTx/>
              <a:buNone/>
              <a:defRPr/>
            </a:pPr>
            <a:r>
              <a:rPr kumimoji="1" lang="en-US" altLang="zh-CN" sz="1600" b="1" i="0" u="none" strike="noStrike" kern="1200" cap="none" spc="0" normalizeH="0" baseline="0" noProof="0" dirty="0" err="1">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TypeError</a:t>
            </a:r>
            <a:r>
              <a:rPr kumimoji="1" lang="en-US"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 list objects are </a:t>
            </a:r>
            <a:r>
              <a:rPr kumimoji="1" lang="en-US" altLang="zh-CN" sz="1600" b="1" i="0" u="none" strike="noStrike" kern="1200" cap="none" spc="0" normalizeH="0" baseline="0" noProof="0" dirty="0" err="1">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unhashable</a:t>
            </a:r>
            <a:endParaRPr kumimoji="1" lang="en-US" altLang="zh-CN" sz="1600" b="1" i="0" u="none" strike="noStrike" kern="1200" cap="none" spc="0" normalizeH="0" baseline="0" noProof="0" dirty="0" err="1">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Part 01</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3" name="副标题 2"/>
          <p:cNvSpPr>
            <a:spLocks noGrp="1"/>
          </p:cNvSpPr>
          <p:nvPr>
            <p:ph type="subTitle" idx="13"/>
            <p:custDataLst>
              <p:tags r:id="rId3"/>
            </p:custDataLst>
          </p:nvPr>
        </p:nvSpPr>
        <p:spPr/>
        <p:txBody>
          <a:bodyPr wrap="square">
            <a:normAutofit/>
          </a:bodyPr>
          <a:lstStyle/>
          <a:p>
            <a:r>
              <a:rPr lang="zh-CN" altLang="en-US">
                <a:solidFill>
                  <a:schemeClr val="dk1"/>
                </a:solidFill>
              </a:rPr>
              <a:t>单击此处添加副标题内容</a:t>
            </a:r>
            <a:endParaRPr lang="zh-CN" altLang="en-US">
              <a:solidFill>
                <a:schemeClr val="dk1"/>
              </a:solidFill>
            </a:endParaRPr>
          </a:p>
        </p:txBody>
      </p:sp>
      <p:sp>
        <p:nvSpPr>
          <p:cNvPr id="5" name="标题 4"/>
          <p:cNvSpPr>
            <a:spLocks noGrp="1"/>
          </p:cNvSpPr>
          <p:nvPr>
            <p:ph type="ctrTitle" idx="14"/>
            <p:custDataLst>
              <p:tags r:id="rId4"/>
            </p:custDataLst>
          </p:nvPr>
        </p:nvSpPr>
        <p:spPr/>
        <p:txBody>
          <a:bodyPr wrap="square">
            <a:normAutofit/>
          </a:bodyPr>
          <a:lstStyle/>
          <a:p>
            <a:pPr marL="0" indent="0" algn="l">
              <a:lnSpc>
                <a:spcPct val="120000"/>
              </a:lnSpc>
              <a:spcBef>
                <a:spcPts val="0"/>
              </a:spcBef>
              <a:spcAft>
                <a:spcPts val="0"/>
              </a:spcAft>
              <a:buSzPct val="100000"/>
              <a:buNone/>
            </a:pPr>
            <a:r>
              <a:rPr lang="zh-CN" sz="3600">
                <a:solidFill>
                  <a:schemeClr val="lt1"/>
                </a:solidFill>
              </a:rPr>
              <a:t>文本文件</a:t>
            </a:r>
            <a:endParaRPr lang="zh-CN" sz="3600">
              <a:solidFill>
                <a:schemeClr val="lt1"/>
              </a:solidFill>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 </a:t>
            </a:r>
            <a:r>
              <a:rPr lang="en-US" altLang="zh-CN">
                <a:solidFill>
                  <a:schemeClr val="accent1"/>
                </a:solidFill>
                <a:latin typeface="汉仪旗黑-85S" charset="0"/>
                <a:cs typeface="汉仪旗黑-85S" charset="0"/>
                <a:sym typeface="+mn-ea"/>
              </a:rPr>
              <a:t>文件</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200000"/>
              </a:lnSpc>
              <a:buClrTx/>
              <a:buSzTx/>
            </a:pPr>
            <a:r>
              <a:rPr altLang="zh-CN" sz="2000">
                <a:solidFill>
                  <a:schemeClr val="dk1"/>
                </a:solidFill>
                <a:latin typeface="微软雅黑" panose="020B0503020204020204" charset="-122"/>
                <a:sym typeface="+mn-ea"/>
              </a:rPr>
              <a:t>程序运行时变量、序列、对象等中的数据暂时存储在内存中，当程序终止时它们就会丢失。为了能够永久地保存程序相关的数据，就需要将它们存储到磁盘或光盘中的文件里。这些文件可以传送，也可以后续被其他程序使用。文件是计算机中程序、数据的永久存在形式。对文件数据的输入输出操作是信息管理的不可或缺的基本要求。</a:t>
            </a:r>
            <a:endParaRPr altLang="zh-CN" sz="2000">
              <a:solidFill>
                <a:schemeClr val="dk1"/>
              </a:solidFill>
              <a:latin typeface="微软雅黑" panose="020B0503020204020204" charset="-122"/>
              <a:sym typeface="+mn-ea"/>
            </a:endParaRPr>
          </a:p>
        </p:txBody>
      </p:sp>
      <p:pic>
        <p:nvPicPr>
          <p:cNvPr id="100" name="图片 99"/>
          <p:cNvPicPr/>
          <p:nvPr>
            <p:custDataLst>
              <p:tags r:id="rId7"/>
            </p:custDataLst>
          </p:nvPr>
        </p:nvPicPr>
        <p:blipFill>
          <a:blip r:embed="rId8"/>
          <a:stretch>
            <a:fillRect/>
          </a:stretch>
        </p:blipFill>
        <p:spPr>
          <a:xfrm>
            <a:off x="9120505" y="3573145"/>
            <a:ext cx="2312670" cy="2315845"/>
          </a:xfrm>
          <a:prstGeom prst="rect">
            <a:avLst/>
          </a:prstGeom>
          <a:noFill/>
          <a:ln w="9525">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 </a:t>
            </a:r>
            <a:r>
              <a:rPr lang="en-US" altLang="zh-CN">
                <a:solidFill>
                  <a:schemeClr val="accent1"/>
                </a:solidFill>
                <a:latin typeface="汉仪旗黑-85S" charset="0"/>
                <a:cs typeface="汉仪旗黑-85S" charset="0"/>
                <a:sym typeface="+mn-ea"/>
              </a:rPr>
              <a:t>文件</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925" y="952500"/>
            <a:ext cx="3769995" cy="538861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1  </a:t>
            </a:r>
            <a:r>
              <a:rPr lang="en-US" altLang="zh-CN" sz="2000">
                <a:solidFill>
                  <a:schemeClr val="dk1"/>
                </a:solidFill>
                <a:latin typeface="微软雅黑" panose="020B0503020204020204" charset="-122"/>
                <a:cs typeface="微软雅黑" panose="020B0503020204020204" charset="-122"/>
                <a:sym typeface="+mn-ea"/>
                <a:hlinkClick r:id=""/>
              </a:rPr>
              <a:t>文件基本概念</a:t>
            </a:r>
            <a:endParaRPr lang="en-US" altLang="zh-CN" sz="2000">
              <a:solidFill>
                <a:schemeClr val="dk1"/>
              </a:solidFill>
              <a:latin typeface="微软雅黑" panose="020B0503020204020204" charset="-122"/>
              <a:cs typeface="微软雅黑" panose="020B0503020204020204" charset="-122"/>
              <a:sym typeface="+mn-ea"/>
              <a:hlinkClick r:id=""/>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2  文件打开和关闭</a:t>
            </a: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3  文件操作</a:t>
            </a: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4  文件夹的操作</a:t>
            </a: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5  序列化和反序列化</a:t>
            </a: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6  应用实例</a:t>
            </a:r>
            <a:endParaRPr lang="en-US" altLang="zh-CN" sz="2000">
              <a:solidFill>
                <a:schemeClr val="dk1"/>
              </a:solidFill>
              <a:latin typeface="微软雅黑" panose="020B0503020204020204" charset="-122"/>
              <a:cs typeface="微软雅黑" panose="020B0503020204020204" charset="-122"/>
              <a:sym typeface="+mn-ea"/>
              <a:hlinkClick r:id=""/>
            </a:endParaRPr>
          </a:p>
          <a:p>
            <a:pPr lvl="0" algn="l">
              <a:buClrTx/>
              <a:buSzTx/>
            </a:pPr>
            <a:endParaRPr lang="en-US" altLang="zh-CN" sz="2000">
              <a:solidFill>
                <a:schemeClr val="dk1"/>
              </a:solidFill>
              <a:latin typeface="微软雅黑" panose="020B0503020204020204" charset="-122"/>
              <a:cs typeface="微软雅黑" panose="020B0503020204020204" charset="-122"/>
              <a:sym typeface="+mn-ea"/>
              <a:hlinkClick r:id=""/>
            </a:endParaRPr>
          </a:p>
        </p:txBody>
      </p:sp>
      <p:sp>
        <p:nvSpPr>
          <p:cNvPr id="9218" name="Rectangle 7"/>
          <p:cNvSpPr txBox="1"/>
          <p:nvPr>
            <p:custDataLst>
              <p:tags r:id="rId7"/>
            </p:custDataLst>
          </p:nvPr>
        </p:nvSpPr>
        <p:spPr>
          <a:xfrm>
            <a:off x="5951855" y="885190"/>
            <a:ext cx="5400675" cy="3816350"/>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28600" lvl="0" indent="-228600" algn="l" eaLnBrk="1" fontAlgn="auto" hangingPunct="1">
              <a:lnSpc>
                <a:spcPct val="130000"/>
              </a:lnSpc>
              <a:spcBef>
                <a:spcPts val="0"/>
              </a:spcBef>
              <a:spcAft>
                <a:spcPts val="1000"/>
              </a:spcAft>
              <a:buClrTx/>
              <a:buSzTx/>
            </a:pPr>
            <a:r>
              <a:rPr lang="en-US" altLang="zh-CN" sz="2000" spc="150">
                <a:solidFill>
                  <a:schemeClr val="dk1"/>
                </a:solidFill>
                <a:uFillTx/>
                <a:latin typeface="微软雅黑" panose="020B0503020204020204" charset="-122"/>
                <a:ea typeface="微软雅黑" panose="020B0503020204020204" charset="-122"/>
                <a:cs typeface="微软雅黑" panose="020B0503020204020204" charset="-122"/>
              </a:rPr>
              <a:t>学习重点或难点：</a:t>
            </a:r>
            <a:endParaRPr lang="en-US" altLang="zh-CN" sz="2000" spc="150">
              <a:solidFill>
                <a:schemeClr val="dk1"/>
              </a:solidFill>
              <a:uFillTx/>
              <a:latin typeface="微软雅黑" panose="020B0503020204020204" charset="-122"/>
              <a:ea typeface="微软雅黑" panose="020B0503020204020204" charset="-122"/>
              <a:cs typeface="微软雅黑" panose="020B0503020204020204" charset="-122"/>
            </a:endParaRPr>
          </a:p>
          <a:p>
            <a:pPr marL="685800" lvl="1" indent="-228600" algn="l" eaLnBrk="1" fontAlgn="auto" hangingPunct="1">
              <a:lnSpc>
                <a:spcPct val="130000"/>
              </a:lnSpc>
              <a:spcBef>
                <a:spcPts val="0"/>
              </a:spcBef>
              <a:spcAft>
                <a:spcPts val="1000"/>
              </a:spcAft>
              <a:buClrTx/>
              <a:buSzTx/>
            </a:pPr>
            <a:r>
              <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rPr>
              <a:t>文件基本概念   </a:t>
            </a:r>
            <a:endPar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endParaRPr>
          </a:p>
          <a:p>
            <a:pPr marL="685800" lvl="1" indent="-228600" algn="l" eaLnBrk="1" fontAlgn="auto" hangingPunct="1">
              <a:lnSpc>
                <a:spcPct val="130000"/>
              </a:lnSpc>
              <a:spcBef>
                <a:spcPts val="0"/>
              </a:spcBef>
              <a:spcAft>
                <a:spcPts val="1000"/>
              </a:spcAft>
              <a:buClrTx/>
              <a:buSzTx/>
            </a:pPr>
            <a:r>
              <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rPr>
              <a:t>文件操作    </a:t>
            </a:r>
            <a:endPar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endParaRPr>
          </a:p>
          <a:p>
            <a:pPr marL="685800" lvl="1" indent="-228600" algn="l" eaLnBrk="1" fontAlgn="auto" hangingPunct="1">
              <a:lnSpc>
                <a:spcPct val="130000"/>
              </a:lnSpc>
              <a:spcBef>
                <a:spcPts val="0"/>
              </a:spcBef>
              <a:spcAft>
                <a:spcPts val="1000"/>
              </a:spcAft>
              <a:buClrTx/>
              <a:buSzTx/>
            </a:pPr>
            <a:r>
              <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rPr>
              <a:t>文件输入输出 </a:t>
            </a:r>
            <a:endPar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endParaRPr>
          </a:p>
          <a:p>
            <a:pPr marL="228600" lvl="0" indent="-228600" algn="l" eaLnBrk="1" fontAlgn="auto" hangingPunct="1">
              <a:lnSpc>
                <a:spcPct val="130000"/>
              </a:lnSpc>
              <a:spcBef>
                <a:spcPts val="0"/>
              </a:spcBef>
              <a:spcAft>
                <a:spcPts val="1000"/>
              </a:spcAft>
              <a:buClrTx/>
              <a:buSzTx/>
            </a:pPr>
            <a:r>
              <a:rPr lang="en-US" altLang="zh-CN" sz="2000" spc="150">
                <a:solidFill>
                  <a:schemeClr val="dk1"/>
                </a:solidFill>
                <a:uFillTx/>
                <a:latin typeface="微软雅黑" panose="020B0503020204020204" charset="-122"/>
                <a:ea typeface="微软雅黑" panose="020B0503020204020204" charset="-122"/>
                <a:cs typeface="微软雅黑" panose="020B0503020204020204" charset="-122"/>
              </a:rPr>
              <a:t>文件输入输出操作是几乎所有语言都具有的功能，学习本章后你将具备信息管理的基本技能了。</a:t>
            </a:r>
            <a:endParaRPr lang="en-US" altLang="zh-CN" sz="2000" spc="150">
              <a:solidFill>
                <a:schemeClr val="dk1"/>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5.4.1 </a:t>
            </a:r>
            <a:r>
              <a:rPr lang="en-US" altLang="zh-CN">
                <a:solidFill>
                  <a:schemeClr val="accent1"/>
                </a:solidFill>
                <a:latin typeface="汉仪旗黑-85S" charset="0"/>
                <a:cs typeface="汉仪旗黑-85S" charset="0"/>
                <a:sym typeface="+mn-ea"/>
              </a:rPr>
              <a:t>文件基本概念</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所谓“文件”是指一组相关数据的有序集合。这个数据集有一个名称，叫做文件名。例如源程序文件、可执行文件、数据文件、库文件等。</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文件通常是驻留在外部介质(如磁盘等)上的，在使用时才调入内存中来。</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从不同的角度，可对文件作不同的分类。从用户的角度看，文件可分为</a:t>
            </a:r>
            <a:r>
              <a:rPr sz="2000">
                <a:solidFill>
                  <a:schemeClr val="dk1"/>
                </a:solidFill>
                <a:latin typeface="微软雅黑" panose="020B0503020204020204" charset="-122"/>
                <a:cs typeface="微软雅黑" panose="020B0503020204020204" charset="-122"/>
                <a:sym typeface="+mn-ea"/>
              </a:rPr>
              <a:t>普通文件</a:t>
            </a:r>
            <a:r>
              <a:rPr sz="2000">
                <a:solidFill>
                  <a:schemeClr val="dk1"/>
                </a:solidFill>
                <a:latin typeface="微软雅黑" panose="020B0503020204020204" charset="-122"/>
                <a:cs typeface="微软雅黑" panose="020B0503020204020204" charset="-122"/>
                <a:sym typeface="+mn-ea"/>
              </a:rPr>
              <a:t>和</a:t>
            </a:r>
            <a:r>
              <a:rPr sz="2000">
                <a:solidFill>
                  <a:schemeClr val="dk1"/>
                </a:solidFill>
                <a:latin typeface="微软雅黑" panose="020B0503020204020204" charset="-122"/>
                <a:cs typeface="微软雅黑" panose="020B0503020204020204" charset="-122"/>
                <a:sym typeface="+mn-ea"/>
              </a:rPr>
              <a:t>设备文件</a:t>
            </a:r>
            <a:r>
              <a:rPr sz="2000">
                <a:solidFill>
                  <a:schemeClr val="dk1"/>
                </a:solidFill>
                <a:latin typeface="微软雅黑" panose="020B0503020204020204" charset="-122"/>
                <a:cs typeface="微软雅黑" panose="020B0503020204020204" charset="-122"/>
                <a:sym typeface="+mn-ea"/>
              </a:rPr>
              <a:t>两种。</a:t>
            </a: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5.4.1 </a:t>
            </a:r>
            <a:r>
              <a:rPr lang="en-US" altLang="zh-CN">
                <a:solidFill>
                  <a:schemeClr val="accent1"/>
                </a:solidFill>
                <a:latin typeface="汉仪旗黑-85S" charset="0"/>
                <a:cs typeface="汉仪旗黑-85S" charset="0"/>
                <a:sym typeface="+mn-ea"/>
              </a:rPr>
              <a:t>文件基本概念</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通常把显示器定义为标准输出文件，文件名为sys.stdout，一般情况下在屏幕上显示有关信息就是向标准输出文件输出。如前面经常使用的print函数就是这类输出。</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键盘通常被指定为标准输入文件，文件名为sys.stdin，从键盘上输入就意味着从标准输入文件上输入数据。input函数就属于这类输入。</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标准错误输出也是标准设备文件，文件名为sys.stderr。</a:t>
            </a: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5.4.1 </a:t>
            </a:r>
            <a:r>
              <a:rPr lang="en-US" altLang="zh-CN">
                <a:solidFill>
                  <a:schemeClr val="accent1"/>
                </a:solidFill>
                <a:latin typeface="汉仪旗黑-85S" charset="0"/>
                <a:cs typeface="汉仪旗黑-85S" charset="0"/>
                <a:sym typeface="+mn-ea"/>
              </a:rPr>
              <a:t>文件基本概念</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从文件编码的方式来看，文件可分为</a:t>
            </a:r>
            <a:r>
              <a:rPr sz="2000">
                <a:solidFill>
                  <a:schemeClr val="dk1"/>
                </a:solidFill>
                <a:latin typeface="微软雅黑" panose="020B0503020204020204" charset="-122"/>
                <a:cs typeface="微软雅黑" panose="020B0503020204020204" charset="-122"/>
                <a:sym typeface="+mn-ea"/>
              </a:rPr>
              <a:t>编码(ASCII码)文件</a:t>
            </a:r>
            <a:r>
              <a:rPr sz="2000">
                <a:solidFill>
                  <a:schemeClr val="dk1"/>
                </a:solidFill>
                <a:latin typeface="微软雅黑" panose="020B0503020204020204" charset="-122"/>
                <a:cs typeface="微软雅黑" panose="020B0503020204020204" charset="-122"/>
                <a:sym typeface="+mn-ea"/>
              </a:rPr>
              <a:t>和</a:t>
            </a:r>
            <a:r>
              <a:rPr sz="2000">
                <a:solidFill>
                  <a:schemeClr val="dk1"/>
                </a:solidFill>
                <a:latin typeface="微软雅黑" panose="020B0503020204020204" charset="-122"/>
                <a:cs typeface="微软雅黑" panose="020B0503020204020204" charset="-122"/>
                <a:sym typeface="+mn-ea"/>
              </a:rPr>
              <a:t>二进制码文件</a:t>
            </a:r>
            <a:r>
              <a:rPr sz="2000">
                <a:solidFill>
                  <a:schemeClr val="dk1"/>
                </a:solidFill>
                <a:latin typeface="微软雅黑" panose="020B0503020204020204" charset="-122"/>
                <a:cs typeface="微软雅黑" panose="020B0503020204020204" charset="-122"/>
                <a:sym typeface="+mn-ea"/>
              </a:rPr>
              <a:t>两种。ASCII文件也称为文本文件，这种文件在磁盘中存放时每个字符对应一个字节，用于存放对应的ASCII码。</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二进制文件是按二进制的编码方式来存放文件数据内容的一类文件。</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二进制文件虽然也可在屏幕上显示，但其内容一般无法读懂。然而，二进制文件占用存储空间少，在进行读、写操作时不用进行编码转换，效率要高。为此，这类文件及其操作也很常用。</a:t>
            </a: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5.4.2 </a:t>
            </a:r>
            <a:r>
              <a:rPr lang="en-US" altLang="zh-CN">
                <a:solidFill>
                  <a:schemeClr val="accent1"/>
                </a:solidFill>
                <a:latin typeface="汉仪旗黑-85S" charset="0"/>
                <a:cs typeface="汉仪旗黑-85S" charset="0"/>
                <a:sym typeface="+mn-ea"/>
              </a:rPr>
              <a:t>文件的打开</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在读写磁盘文件前，必须先用Python内置的open()函数打开一个文件，创建一个file对象。语法为：</a:t>
            </a:r>
            <a:endParaRPr altLang="zh-CN" sz="2000" b="1">
              <a:solidFill>
                <a:schemeClr val="dk1"/>
              </a:solidFill>
              <a:latin typeface="微软雅黑" panose="020B0503020204020204" charset="-122"/>
              <a:cs typeface="微软雅黑" panose="020B0503020204020204" charset="-122"/>
              <a:sym typeface="+mn-ea"/>
            </a:endParaRPr>
          </a:p>
          <a:p>
            <a:pPr marL="1371600" lvl="3"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&lt;file object&gt;=open</a:t>
            </a:r>
            <a:endParaRPr altLang="zh-CN" sz="2000" b="1">
              <a:solidFill>
                <a:schemeClr val="dk1"/>
              </a:solidFill>
              <a:latin typeface="微软雅黑" panose="020B0503020204020204" charset="-122"/>
              <a:cs typeface="微软雅黑" panose="020B0503020204020204" charset="-122"/>
              <a:sym typeface="+mn-ea"/>
            </a:endParaRPr>
          </a:p>
          <a:p>
            <a:pPr marL="1371600" lvl="3"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(file_name [, access_mode='r']</a:t>
            </a:r>
            <a:endParaRPr altLang="zh-CN" sz="2000" b="1">
              <a:solidFill>
                <a:schemeClr val="dk1"/>
              </a:solidFill>
              <a:latin typeface="微软雅黑" panose="020B0503020204020204" charset="-122"/>
              <a:cs typeface="微软雅黑" panose="020B0503020204020204" charset="-122"/>
              <a:sym typeface="+mn-ea"/>
            </a:endParaRPr>
          </a:p>
          <a:p>
            <a:pPr marL="1371600" lvl="3"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 </a:t>
            </a:r>
            <a:r>
              <a:rPr altLang="zh-CN" sz="2000" b="1">
                <a:solidFill>
                  <a:schemeClr val="dk1"/>
                </a:solidFill>
                <a:latin typeface="微软雅黑" panose="020B0503020204020204" charset="-122"/>
                <a:cs typeface="微软雅黑" panose="020B0503020204020204" charset="-122"/>
                <a:sym typeface="+mn-ea"/>
              </a:rPr>
              <a:t>[, buffering=-1][, encoding=None]</a:t>
            </a:r>
            <a:endParaRPr altLang="zh-CN" sz="2000" b="1">
              <a:solidFill>
                <a:schemeClr val="dk1"/>
              </a:solidFill>
              <a:latin typeface="微软雅黑" panose="020B0503020204020204" charset="-122"/>
              <a:cs typeface="微软雅黑" panose="020B0503020204020204" charset="-122"/>
              <a:sym typeface="+mn-ea"/>
            </a:endParaRPr>
          </a:p>
          <a:p>
            <a:pPr marL="1371600" lvl="3"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 </a:t>
            </a:r>
            <a:r>
              <a:rPr altLang="zh-CN" sz="2000" b="1">
                <a:solidFill>
                  <a:schemeClr val="dk1"/>
                </a:solidFill>
                <a:latin typeface="微软雅黑" panose="020B0503020204020204" charset="-122"/>
                <a:cs typeface="微软雅黑" panose="020B0503020204020204" charset="-122"/>
                <a:sym typeface="+mn-ea"/>
              </a:rPr>
              <a:t>[, errors=None][, newline=None]</a:t>
            </a:r>
            <a:endParaRPr altLang="zh-CN" sz="2000" b="1">
              <a:solidFill>
                <a:schemeClr val="dk1"/>
              </a:solidFill>
              <a:latin typeface="微软雅黑" panose="020B0503020204020204" charset="-122"/>
              <a:cs typeface="微软雅黑" panose="020B0503020204020204" charset="-122"/>
              <a:sym typeface="+mn-ea"/>
            </a:endParaRPr>
          </a:p>
          <a:p>
            <a:pPr marL="1371600" lvl="3"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 </a:t>
            </a:r>
            <a:r>
              <a:rPr altLang="zh-CN" sz="2000" b="1">
                <a:solidFill>
                  <a:schemeClr val="dk1"/>
                </a:solidFill>
                <a:latin typeface="微软雅黑" panose="020B0503020204020204" charset="-122"/>
                <a:cs typeface="微软雅黑" panose="020B0503020204020204" charset="-122"/>
                <a:sym typeface="+mn-ea"/>
              </a:rPr>
              <a:t>[, closefd=True][, opener=None]</a:t>
            </a:r>
            <a:r>
              <a:rPr altLang="zh-CN" sz="2000" b="1">
                <a:solidFill>
                  <a:schemeClr val="dk1"/>
                </a:solidFill>
                <a:latin typeface="微软雅黑" panose="020B0503020204020204" charset="-122"/>
                <a:cs typeface="微软雅黑" panose="020B0503020204020204" charset="-122"/>
                <a:sym typeface="+mn-ea"/>
              </a:rPr>
              <a:t> </a:t>
            </a:r>
            <a:r>
              <a:rPr altLang="zh-CN" sz="2000" b="1">
                <a:solidFill>
                  <a:schemeClr val="dk1"/>
                </a:solidFill>
                <a:latin typeface="微软雅黑" panose="020B0503020204020204" charset="-122"/>
                <a:cs typeface="微软雅黑" panose="020B0503020204020204" charset="-122"/>
                <a:sym typeface="+mn-ea"/>
              </a:rPr>
              <a:t>)</a:t>
            </a:r>
            <a:endParaRPr altLang="zh-CN" sz="20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592899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3．值与类型</a:t>
            </a:r>
            <a:endParaRPr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python中数字有四种类型：整数、布尔型、浮点数和复数。</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int (整数)： 如 1, 只有一种整数类型 int，表示为长整型，没有 python2 中的 Long。</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bool (布尔)： 如 True。</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float (浮点数)：如 1.23、3E-2</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complex (复数)：如 1 + 2j、 1.1 + 2.2j</a:t>
            </a:r>
            <a:endParaRPr>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7607935" y="2420620"/>
            <a:ext cx="1962150" cy="1095375"/>
          </a:xfrm>
          <a:prstGeom prst="rect">
            <a:avLst/>
          </a:prstGeom>
        </p:spPr>
      </p:pic>
      <p:sp>
        <p:nvSpPr>
          <p:cNvPr id="5" name="文本框 4"/>
          <p:cNvSpPr txBox="1"/>
          <p:nvPr>
            <p:custDataLst>
              <p:tags r:id="rId8"/>
            </p:custDataLst>
          </p:nvPr>
        </p:nvSpPr>
        <p:spPr>
          <a:xfrm>
            <a:off x="6383655" y="4220845"/>
            <a:ext cx="4941570" cy="1568450"/>
          </a:xfrm>
          <a:prstGeom prst="rect">
            <a:avLst/>
          </a:prstGeom>
          <a:noFill/>
        </p:spPr>
        <p:txBody>
          <a:bodyPr wrap="square" rtlCol="0" anchor="t">
            <a:spAutoFit/>
          </a:bodyPr>
          <a:p>
            <a:pPr>
              <a:lnSpc>
                <a:spcPct val="150000"/>
              </a:lnSpc>
            </a:pPr>
            <a:r>
              <a:rPr lang="zh-CN" altLang="en-US" sz="1600" spc="150">
                <a:solidFill>
                  <a:schemeClr val="dk1"/>
                </a:solidFill>
                <a:uFillTx/>
                <a:latin typeface="微软雅黑" panose="020B0503020204020204" charset="-122"/>
                <a:ea typeface="微软雅黑" panose="020B0503020204020204" charset="-122"/>
                <a:cs typeface="微软雅黑" panose="020B0503020204020204" charset="-122"/>
              </a:rPr>
              <a:t>Python 还提供了一个“内置函数”type()，用来观察数据的类型：若有定义 a=3，执行 print </a:t>
            </a:r>
            <a:endParaRPr lang="zh-CN" altLang="en-US" sz="1600" spc="150">
              <a:solidFill>
                <a:schemeClr val="dk1"/>
              </a:solidFill>
              <a:uFillTx/>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600" spc="150">
                <a:solidFill>
                  <a:schemeClr val="dk1"/>
                </a:solidFill>
                <a:uFillTx/>
                <a:latin typeface="微软雅黑" panose="020B0503020204020204" charset="-122"/>
                <a:ea typeface="微软雅黑" panose="020B0503020204020204" charset="-122"/>
                <a:cs typeface="微软雅黑" panose="020B0503020204020204" charset="-122"/>
              </a:rPr>
              <a:t>type(a)之后，结果是：int</a:t>
            </a:r>
            <a:endParaRPr lang="zh-CN" altLang="en-US" sz="1600" spc="150">
              <a:solidFill>
                <a:schemeClr val="dk1"/>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5.4.2 </a:t>
            </a:r>
            <a:r>
              <a:rPr lang="en-US" altLang="zh-CN">
                <a:solidFill>
                  <a:schemeClr val="accent1"/>
                </a:solidFill>
                <a:latin typeface="汉仪旗黑-85S" charset="0"/>
                <a:cs typeface="汉仪旗黑-85S" charset="0"/>
                <a:sym typeface="+mn-ea"/>
              </a:rPr>
              <a:t>文件的打开</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一个文件被打开后，有一个file对象，可以得到以下关文件的各种信息。</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如下示例：</a:t>
            </a:r>
            <a:endParaRPr altLang="zh-CN"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fo = open("foo.txt", "wb")  # 打开一个文件</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print("Name of the file: ", fo.name)    # Name of the file:  foo.txt</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print("Closed or not : ", fo.closed)     # Closed or not :  False</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print("Opening mode : ", fo.mode)     # Opening mode :  wb</a:t>
            </a:r>
            <a:endParaRPr>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altLang="zh-CN" sz="2000">
              <a:solidFill>
                <a:schemeClr val="dk1"/>
              </a:solidFill>
              <a:latin typeface="微软雅黑" panose="020B0503020204020204" charset="-122"/>
              <a:cs typeface="微软雅黑" panose="020B0503020204020204" charset="-122"/>
              <a:sym typeface="+mn-ea"/>
            </a:endParaRPr>
          </a:p>
        </p:txBody>
      </p:sp>
      <p:graphicFrame>
        <p:nvGraphicFramePr>
          <p:cNvPr id="4" name="表格 -1"/>
          <p:cNvGraphicFramePr>
            <a:graphicFrameLocks noGrp="1"/>
          </p:cNvGraphicFramePr>
          <p:nvPr>
            <p:custDataLst>
              <p:tags r:id="rId7"/>
            </p:custDataLst>
          </p:nvPr>
        </p:nvGraphicFramePr>
        <p:xfrm>
          <a:off x="2063750" y="1772603"/>
          <a:ext cx="7921625" cy="1860551"/>
        </p:xfrm>
        <a:graphic>
          <a:graphicData uri="http://schemas.openxmlformats.org/drawingml/2006/table">
            <a:tbl>
              <a:tblPr/>
              <a:tblGrid>
                <a:gridCol w="1395095"/>
                <a:gridCol w="6526530"/>
              </a:tblGrid>
              <a:tr h="304800">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rPr>
                        <a:t>属性</a:t>
                      </a:r>
                      <a:endPar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endParaRPr>
                    </a:p>
                  </a:txBody>
                  <a:tcPr marL="0" marR="0" marT="0" marB="1" horzOverflow="overflow">
                    <a:lnL w="9525" cap="flat" cmpd="sng" algn="ctr">
                      <a:solidFill>
                        <a:srgbClr val="00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rPr>
                        <a:t>描述</a:t>
                      </a:r>
                      <a:endPar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endParaRPr>
                    </a:p>
                  </a:txBody>
                  <a:tcPr marL="0" marR="0" marT="0" marB="1"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304801">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rPr>
                        <a:t>file.closed</a:t>
                      </a:r>
                      <a:endPar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endParaRPr>
                    </a:p>
                  </a:txBody>
                  <a:tcPr marL="0" marR="0" marT="0" marB="1" horzOverflow="overflow">
                    <a:lnL w="9525" cap="flat" cmpd="sng" algn="ctr">
                      <a:solidFill>
                        <a:srgbClr val="00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rPr>
                        <a:t>如果文件已被关闭返回</a:t>
                      </a:r>
                      <a:r>
                        <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rPr>
                        <a:t>True</a:t>
                      </a: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rPr>
                        <a:t>，否则返回</a:t>
                      </a:r>
                      <a:r>
                        <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rPr>
                        <a:t>False</a:t>
                      </a: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rPr>
                        <a:t>。</a:t>
                      </a:r>
                      <a:endPar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endParaRPr>
                    </a:p>
                  </a:txBody>
                  <a:tcPr marL="0" marR="0" marT="0" marB="1"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336548">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rPr>
                        <a:t>file.mode</a:t>
                      </a:r>
                      <a:endPar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endParaRPr>
                    </a:p>
                  </a:txBody>
                  <a:tcPr marL="0" marR="0" marT="0" marB="1" horzOverflow="overflow">
                    <a:lnL w="9525" cap="flat" cmpd="sng" algn="ctr">
                      <a:solidFill>
                        <a:srgbClr val="00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000000"/>
                          </a:solidFill>
                          <a:effectLst/>
                          <a:latin typeface="微软雅黑" panose="020B0503020204020204" charset="-122"/>
                          <a:ea typeface="微软雅黑" panose="020B0503020204020204" charset="-122"/>
                        </a:rPr>
                        <a:t>返回被打开文件的访问模式。</a:t>
                      </a:r>
                      <a:endParaRPr kumimoji="0" lang="zh-CN" altLang="en-US" sz="1600" b="0" i="0" u="none" strike="noStrike" cap="none" normalizeH="0" baseline="0" dirty="0" smtClean="0">
                        <a:ln>
                          <a:noFill/>
                        </a:ln>
                        <a:solidFill>
                          <a:srgbClr val="000000"/>
                        </a:solidFill>
                        <a:effectLst/>
                        <a:latin typeface="微软雅黑" panose="020B0503020204020204" charset="-122"/>
                        <a:ea typeface="微软雅黑" panose="020B0503020204020204" charset="-122"/>
                      </a:endParaRPr>
                    </a:p>
                  </a:txBody>
                  <a:tcPr marL="0" marR="0" marT="0" marB="1"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304801">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rPr>
                        <a:t>file.name</a:t>
                      </a:r>
                      <a:endPar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endParaRPr>
                    </a:p>
                  </a:txBody>
                  <a:tcPr marL="0" marR="0" marT="0" marB="1" horzOverflow="overflow">
                    <a:lnL w="9525" cap="flat" cmpd="sng" algn="ctr">
                      <a:solidFill>
                        <a:srgbClr val="00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rPr>
                        <a:t>返回文件的名称。</a:t>
                      </a:r>
                      <a:endPar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endParaRPr>
                    </a:p>
                  </a:txBody>
                  <a:tcPr marL="0" marR="0" marT="0" marB="1"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5.4.3 </a:t>
            </a:r>
            <a:r>
              <a:rPr lang="en-US" altLang="zh-CN">
                <a:solidFill>
                  <a:schemeClr val="accent1"/>
                </a:solidFill>
                <a:latin typeface="汉仪旗黑-85S" charset="0"/>
                <a:cs typeface="汉仪旗黑-85S" charset="0"/>
                <a:sym typeface="+mn-ea"/>
              </a:rPr>
              <a:t>文件的关闭</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file对象的close()方法刷新缓冲区里任何还没写入文件的信息，并关闭该文件，这之后便不能再进行写入。当一个文件对象的引用被重新指定给另一个文件时，Python会关闭之前的文件。用close()方法关闭文件是一个很好的习惯。语法：</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fileObject.close();</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例如：</a:t>
            </a:r>
            <a:endParaRPr altLang="zh-CN"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fo = open("foo.txt", "wb")  # 打开一个文件</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print("Name of the file: ", fo.name)  # Name of the file:  foo.txt</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fo.close()  # 关闭打开的文件</a:t>
            </a:r>
            <a:endParaRPr altLang="zh-CN">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       </a:t>
            </a: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5.4.4 </a:t>
            </a:r>
            <a:r>
              <a:rPr lang="en-US" altLang="zh-CN">
                <a:solidFill>
                  <a:schemeClr val="accent1"/>
                </a:solidFill>
                <a:latin typeface="汉仪旗黑-85S" charset="0"/>
                <a:cs typeface="汉仪旗黑-85S" charset="0"/>
                <a:sym typeface="+mn-ea"/>
              </a:rPr>
              <a:t>文件操作</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file对象提供了一系列方法，能让文件访问更轻松。来看看如何使用read()和write()方法来读取和写入文件。</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1、f.write()</a:t>
            </a:r>
            <a:endParaRPr altLang="zh-CN"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ltLang="zh-CN" sz="2000">
                <a:solidFill>
                  <a:schemeClr val="dk1"/>
                </a:solidFill>
                <a:latin typeface="微软雅黑" panose="020B0503020204020204" charset="-122"/>
                <a:cs typeface="微软雅黑" panose="020B0503020204020204" charset="-122"/>
                <a:sym typeface="+mn-ea"/>
              </a:rPr>
              <a:t>write()方法可将任何字符串写入一个打开的文件。需要重点注意的是，Python字符串可以是二进制数据，而不是仅仅是文字。Write()方法不在字符串的结尾添加换行符('\n')。语法：</a:t>
            </a:r>
            <a:endParaRPr altLang="zh-CN"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ltLang="zh-CN" sz="2000">
                <a:solidFill>
                  <a:schemeClr val="dk1"/>
                </a:solidFill>
                <a:latin typeface="微软雅黑" panose="020B0503020204020204" charset="-122"/>
                <a:cs typeface="微软雅黑" panose="020B0503020204020204" charset="-122"/>
                <a:sym typeface="+mn-ea"/>
              </a:rPr>
              <a:t>fileObject.write(string);  # 被传递的参数string是要写入到文件的内容</a:t>
            </a:r>
            <a:endParaRPr altLang="zh-CN"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5.4.4 </a:t>
            </a:r>
            <a:r>
              <a:rPr lang="en-US" altLang="zh-CN">
                <a:solidFill>
                  <a:schemeClr val="accent1"/>
                </a:solidFill>
                <a:latin typeface="汉仪旗黑-85S" charset="0"/>
                <a:cs typeface="汉仪旗黑-85S" charset="0"/>
                <a:sym typeface="+mn-ea"/>
              </a:rPr>
              <a:t>文件操作</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例如：</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50000"/>
              </a:lnSpc>
              <a:buClrTx/>
              <a:buSzTx/>
              <a:buNone/>
            </a:pPr>
            <a:r>
              <a:rPr altLang="zh-CN" sz="2000">
                <a:solidFill>
                  <a:schemeClr val="dk1"/>
                </a:solidFill>
                <a:latin typeface="微软雅黑" panose="020B0503020204020204" charset="-122"/>
                <a:cs typeface="微软雅黑" panose="020B0503020204020204" charset="-122"/>
                <a:sym typeface="+mn-ea"/>
              </a:rPr>
              <a:t>fo = open("/tmp/foo.txt", "wb")  # 打开一个文件</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50000"/>
              </a:lnSpc>
              <a:buClrTx/>
              <a:buSzTx/>
              <a:buNone/>
            </a:pPr>
            <a:r>
              <a:rPr altLang="zh-CN" sz="2000">
                <a:solidFill>
                  <a:schemeClr val="dk1"/>
                </a:solidFill>
                <a:latin typeface="微软雅黑" panose="020B0503020204020204" charset="-122"/>
                <a:cs typeface="微软雅黑" panose="020B0503020204020204" charset="-122"/>
                <a:sym typeface="+mn-ea"/>
              </a:rPr>
              <a:t>fo.write("Python is a great language. Yeah its great!!\n");  fo.write(bytes("Python language.",encoding=”utf-8”)); </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50000"/>
              </a:lnSpc>
              <a:buClrTx/>
              <a:buSzTx/>
              <a:buNone/>
            </a:pPr>
            <a:r>
              <a:rPr altLang="zh-CN" sz="2000">
                <a:solidFill>
                  <a:schemeClr val="dk1"/>
                </a:solidFill>
                <a:latin typeface="微软雅黑" panose="020B0503020204020204" charset="-122"/>
                <a:cs typeface="微软雅黑" panose="020B0503020204020204" charset="-122"/>
                <a:sym typeface="+mn-ea"/>
              </a:rPr>
              <a:t>fo.close()  # 关闭打开的文件</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     </a:t>
            </a: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5.4.4 </a:t>
            </a:r>
            <a:r>
              <a:rPr lang="en-US" altLang="zh-CN">
                <a:solidFill>
                  <a:schemeClr val="accent1"/>
                </a:solidFill>
                <a:latin typeface="汉仪旗黑-85S" charset="0"/>
                <a:cs typeface="汉仪旗黑-85S" charset="0"/>
                <a:sym typeface="+mn-ea"/>
              </a:rPr>
              <a:t>文件操作</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file对象提供了一系列方法，能让文件访问更轻松。来看看如何使用read()和write()方法来读取和写入文件。</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2</a:t>
            </a:r>
            <a:r>
              <a:rPr altLang="zh-CN" sz="2000">
                <a:solidFill>
                  <a:schemeClr val="dk1"/>
                </a:solidFill>
                <a:latin typeface="微软雅黑" panose="020B0503020204020204" charset="-122"/>
                <a:cs typeface="微软雅黑" panose="020B0503020204020204" charset="-122"/>
                <a:sym typeface="+mn-ea"/>
              </a:rPr>
              <a:t>、</a:t>
            </a:r>
            <a:r>
              <a:rPr altLang="zh-CN" sz="2000">
                <a:solidFill>
                  <a:schemeClr val="dk1"/>
                </a:solidFill>
                <a:latin typeface="微软雅黑" panose="020B0503020204020204" charset="-122"/>
                <a:cs typeface="微软雅黑" panose="020B0503020204020204" charset="-122"/>
                <a:sym typeface="+mn-ea"/>
              </a:rPr>
              <a:t>f.writelines()</a:t>
            </a:r>
            <a:endParaRPr altLang="zh-CN"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ltLang="zh-CN" sz="2000">
                <a:solidFill>
                  <a:schemeClr val="dk1"/>
                </a:solidFill>
                <a:latin typeface="微软雅黑" panose="020B0503020204020204" charset="-122"/>
                <a:cs typeface="微软雅黑" panose="020B0503020204020204" charset="-122"/>
                <a:sym typeface="+mn-ea"/>
              </a:rPr>
              <a:t>f.writelines(seq)，把seq的内容全部写到文件中(多行一次性写入)。这个函数也只是如实地写入，不会在每行后面加上任何东西。</a:t>
            </a: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5.4.4 </a:t>
            </a:r>
            <a:r>
              <a:rPr lang="en-US" altLang="zh-CN">
                <a:solidFill>
                  <a:schemeClr val="accent1"/>
                </a:solidFill>
                <a:latin typeface="汉仪旗黑-85S" charset="0"/>
                <a:cs typeface="汉仪旗黑-85S" charset="0"/>
                <a:sym typeface="+mn-ea"/>
              </a:rPr>
              <a:t>文件操作</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file对象提供了一系列方法，能让文件访问更轻松。来看看如何使用read()和write()方法来读取和写入文件。</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3</a:t>
            </a:r>
            <a:r>
              <a:rPr altLang="zh-CN" sz="2000">
                <a:solidFill>
                  <a:schemeClr val="dk1"/>
                </a:solidFill>
                <a:latin typeface="微软雅黑" panose="020B0503020204020204" charset="-122"/>
                <a:cs typeface="微软雅黑" panose="020B0503020204020204" charset="-122"/>
                <a:sym typeface="+mn-ea"/>
              </a:rPr>
              <a:t>、</a:t>
            </a:r>
            <a:r>
              <a:rPr altLang="zh-CN" sz="2000">
                <a:solidFill>
                  <a:schemeClr val="dk1"/>
                </a:solidFill>
                <a:latin typeface="微软雅黑" panose="020B0503020204020204" charset="-122"/>
                <a:cs typeface="微软雅黑" panose="020B0503020204020204" charset="-122"/>
                <a:sym typeface="+mn-ea"/>
              </a:rPr>
              <a:t>f.read()</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        read()方法从一个打开的文件中读取一个字符串。需要重点注意的是，Python字符串可以是二进制数据，而不是仅仅是编码（ASCII码）文字。</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        语法：fileObject.read([size]);</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        这里，被传递的参数是要从已打开文件中读取的字节计数。该方法从文件的开头开始读入，如果没有传入size，它会尝试尽可能多地读取更多的内容，很可能是直到文件的末尾。例如：读取上面创建的文件foo.txt中的内容。</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a:solidFill>
                  <a:schemeClr val="dk1"/>
                </a:solidFill>
                <a:latin typeface="微软雅黑" panose="020B0503020204020204" charset="-122"/>
                <a:cs typeface="微软雅黑" panose="020B0503020204020204" charset="-122"/>
                <a:sym typeface="+mn-ea"/>
              </a:rPr>
              <a:t>fo = open("/tmp/foo.txt", "r+")  # 打开一个文件</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a:solidFill>
                  <a:schemeClr val="dk1"/>
                </a:solidFill>
                <a:latin typeface="微软雅黑" panose="020B0503020204020204" charset="-122"/>
                <a:cs typeface="微软雅黑" panose="020B0503020204020204" charset="-122"/>
                <a:sym typeface="+mn-ea"/>
              </a:rPr>
              <a:t>str = fo.read(10); print("Read String is : ", str)  </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a:solidFill>
                  <a:schemeClr val="dk1"/>
                </a:solidFill>
                <a:latin typeface="微软雅黑" panose="020B0503020204020204" charset="-122"/>
                <a:cs typeface="微软雅黑" panose="020B0503020204020204" charset="-122"/>
                <a:sym typeface="+mn-ea"/>
              </a:rPr>
              <a:t>fo.close()  # 关闭打开的文件</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5.4.4 </a:t>
            </a:r>
            <a:r>
              <a:rPr lang="en-US" altLang="zh-CN">
                <a:solidFill>
                  <a:schemeClr val="accent1"/>
                </a:solidFill>
                <a:latin typeface="汉仪旗黑-85S" charset="0"/>
                <a:cs typeface="汉仪旗黑-85S" charset="0"/>
                <a:sym typeface="+mn-ea"/>
              </a:rPr>
              <a:t>文件操作</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4</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f.readlines()</a:t>
            </a:r>
            <a:endParaRPr lang="en-US" altLang="zh-CN"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f.readlines() 将返回该文件中包含的所有行。</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语法：f.readlines([size])</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把文件每一行作为一个list的一个成员，并返回这个list。如果提供size参数，size是表示读取内容的总长，也就是说可能只读到文件的一部分。</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&gt;&gt;&gt; f.readlines()</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['This is the first line of the file.\n', 'Second line of the file\n']</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另一种方式是迭代一个文件对象然后读取每行：</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&gt;&gt;&gt; for line in f: print(line, end=' ')</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这个方法很简单, 但是并没有提供一个很好的控制。 因为两者的处理机制不同, 最好不要混用。</a:t>
            </a:r>
            <a:endParaRPr altLang="zh-CN">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5.4.5 </a:t>
            </a:r>
            <a:r>
              <a:rPr lang="en-US" altLang="zh-CN">
                <a:solidFill>
                  <a:schemeClr val="accent1"/>
                </a:solidFill>
                <a:latin typeface="汉仪旗黑-85S" charset="0"/>
                <a:cs typeface="汉仪旗黑-85S" charset="0"/>
                <a:sym typeface="+mn-ea"/>
              </a:rPr>
              <a:t>定位与移动操作方法</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tell()方法给出文件内的当前位置；换句话说，下一次的读写会发生在文件开头这么多字节之后。seek（offset [,from]）方法改变当前文件的位置。Offset变量表示要移动的字节数。From变量指定开始移动字节的参考位置。</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如果from被设为0，这意味着将文件的开头作为移动字节的参考位置。如果设为1，则使用当前的位置作为参考位置。如果它被设为2，那么该文件的末尾将作为参考位置</a:t>
            </a:r>
            <a:r>
              <a:rPr altLang="zh-CN" sz="2000">
                <a:solidFill>
                  <a:schemeClr val="dk1"/>
                </a:solidFill>
                <a:latin typeface="微软雅黑" panose="020B0503020204020204" charset="-122"/>
                <a:cs typeface="微软雅黑" panose="020B0503020204020204" charset="-122"/>
                <a:sym typeface="+mn-ea"/>
              </a:rPr>
              <a:t>。</a:t>
            </a: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5.4.5 </a:t>
            </a:r>
            <a:r>
              <a:rPr lang="en-US" altLang="zh-CN">
                <a:solidFill>
                  <a:schemeClr val="accent1"/>
                </a:solidFill>
                <a:latin typeface="汉仪旗黑-85S" charset="0"/>
                <a:cs typeface="汉仪旗黑-85S" charset="0"/>
                <a:sym typeface="+mn-ea"/>
              </a:rPr>
              <a:t>定位与移动操作方法</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      如下示例，用到上面创建的文件foo.txt。</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fo = open("/tmp/foo.txt", "r+")  # 打开一个文件</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str = fo.read(10); print("Read String is : ", str)  </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position = fo.tell();  # 查找当前位置</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print("Current file position : ", position)  # Current file position :  10</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position = fo.seek(0, 0);  # 把指针再次重新定位到文件开头</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str=fo.read(10); print("Again read String is:", str)  </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fo.close()  # 关闭打开的文件</a:t>
            </a:r>
            <a:endParaRPr altLang="zh-CN" sz="2000" b="1">
              <a:solidFill>
                <a:schemeClr val="dk1"/>
              </a:solidFill>
              <a:latin typeface="微软雅黑" panose="020B0503020204020204" charset="-122"/>
              <a:cs typeface="微软雅黑" panose="020B0503020204020204" charset="-122"/>
              <a:sym typeface="+mn-ea"/>
            </a:endParaRPr>
          </a:p>
          <a:p>
            <a:pPr marL="0" lvl="0" algn="just">
              <a:lnSpc>
                <a:spcPct val="120000"/>
              </a:lnSpc>
              <a:buClrTx/>
              <a:buSzTx/>
              <a:buNone/>
            </a:pPr>
            <a:endParaRPr altLang="zh-CN" sz="20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06</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a:bodyPr>
          <a:lstStyle/>
          <a:p>
            <a:r>
              <a:rPr lang="zh-CN" altLang="en-US">
                <a:solidFill>
                  <a:schemeClr val="dk1"/>
                </a:solidFill>
              </a:rPr>
              <a:t>单击此处添加副标题内容</a:t>
            </a:r>
            <a:endParaRPr lang="zh-CN" altLang="en-US">
              <a:solidFill>
                <a:schemeClr val="dk1"/>
              </a:solidFill>
            </a:endParaRPr>
          </a:p>
        </p:txBody>
      </p:sp>
      <p:sp>
        <p:nvSpPr>
          <p:cNvPr id="5" name="标题 4"/>
          <p:cNvSpPr>
            <a:spLocks noGrp="1"/>
          </p:cNvSpPr>
          <p:nvPr>
            <p:ph type="ctrTitle" idx="14"/>
            <p:custDataLst>
              <p:tags r:id="rId4"/>
            </p:custDataLst>
          </p:nvPr>
        </p:nvSpPr>
        <p:spPr/>
        <p:txBody>
          <a:bodyPr wrap="square">
            <a:normAutofit/>
          </a:bodyPr>
          <a:lstStyle/>
          <a:p>
            <a:pPr marL="0" indent="0" algn="l">
              <a:lnSpc>
                <a:spcPct val="120000"/>
              </a:lnSpc>
              <a:spcBef>
                <a:spcPts val="0"/>
              </a:spcBef>
              <a:spcAft>
                <a:spcPts val="0"/>
              </a:spcAft>
              <a:buSzPct val="100000"/>
              <a:buNone/>
            </a:pPr>
            <a:r>
              <a:rPr lang="zh-CN" altLang="en-US" sz="3600" dirty="0">
                <a:solidFill>
                  <a:schemeClr val="lt1"/>
                </a:solidFill>
                <a:sym typeface="+mn-ea"/>
              </a:rPr>
              <a:t>面向对象程序设计</a:t>
            </a:r>
            <a:endParaRPr lang="zh-CN" altLang="en-US" sz="3600" dirty="0">
              <a:solidFill>
                <a:schemeClr val="lt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1083119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4．变量、标识符</a:t>
            </a:r>
            <a:endParaRPr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Python  允许程序员用给数据量起名的方法区分和使用程序中的值，一般情况下，由于程 </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序中的量参与计算时会按需要变化， 所以它们被称为变量， 程序员所起的名字被称为 “标识符” ， 标识符必须遵守以下命名规范：</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a:solidFill>
                  <a:schemeClr val="dk1"/>
                </a:solidFill>
                <a:latin typeface="微软雅黑" panose="020B0503020204020204" charset="-122"/>
                <a:cs typeface="微软雅黑" panose="020B0503020204020204" charset="-122"/>
                <a:sym typeface="+mn-ea"/>
              </a:rPr>
              <a:t>可以由字母、数字、下划线组成</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a:solidFill>
                  <a:schemeClr val="dk1"/>
                </a:solidFill>
                <a:latin typeface="微软雅黑" panose="020B0503020204020204" charset="-122"/>
                <a:cs typeface="微软雅黑" panose="020B0503020204020204" charset="-122"/>
                <a:sym typeface="+mn-ea"/>
              </a:rPr>
              <a:t>标识符长度不限</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a:solidFill>
                  <a:schemeClr val="dk1"/>
                </a:solidFill>
                <a:latin typeface="微软雅黑" panose="020B0503020204020204" charset="-122"/>
                <a:cs typeface="微软雅黑" panose="020B0503020204020204" charset="-122"/>
                <a:sym typeface="+mn-ea"/>
              </a:rPr>
              <a:t>必须由字母和下划线开始</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a:solidFill>
                  <a:schemeClr val="dk1"/>
                </a:solidFill>
                <a:latin typeface="微软雅黑" panose="020B0503020204020204" charset="-122"/>
                <a:cs typeface="微软雅黑" panose="020B0503020204020204" charset="-122"/>
                <a:sym typeface="+mn-ea"/>
              </a:rPr>
              <a:t>大小写字母表达不同标识符</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a:solidFill>
                  <a:schemeClr val="dk1"/>
                </a:solidFill>
                <a:latin typeface="微软雅黑" panose="020B0503020204020204" charset="-122"/>
                <a:cs typeface="微软雅黑" panose="020B0503020204020204" charset="-122"/>
                <a:sym typeface="+mn-ea"/>
              </a:rPr>
              <a:t>不可以使用 Python 的</a:t>
            </a:r>
            <a:r>
              <a:rPr>
                <a:solidFill>
                  <a:schemeClr val="dk1"/>
                </a:solidFill>
                <a:latin typeface="微软雅黑" panose="020B0503020204020204" charset="-122"/>
                <a:cs typeface="微软雅黑" panose="020B0503020204020204" charset="-122"/>
                <a:sym typeface="+mn-ea"/>
              </a:rPr>
              <a:t>关键字</a:t>
            </a:r>
            <a:endParaRPr>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语言支持面向对象程序设计。</a:t>
            </a:r>
            <a:endParaRPr lang="en-US"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类和对象是面向对象编程技术中最基本、最核心的概念与内容。</a:t>
            </a:r>
            <a:endParaRPr lang="en-US"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本章将介绍</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语言面向对象程序设计相关的基本概念、类的声明、对象的创建与使用等内容。利用继承不仅使得代码的重用性得以提高，还可以清晰描述事物间的层次分类关系。</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提供了多继承机制，通过继承父类，子类可以获得父类所拥有的方法和属性，并可以添加新的属性和方法来满足新事物的需求。简单来说，多态（意思是多种形式）就意味着父类型的变量可以引用子类型的对象，多态性也意指不同类型的对象可以响应相同的消息。</a:t>
            </a:r>
            <a:endParaRPr lang="en-US"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语言中可谓一切皆对象</a:t>
            </a:r>
            <a:r>
              <a:rPr lang="en-US" altLang="zh-CN" sz="2000">
                <a:solidFill>
                  <a:schemeClr val="dk1"/>
                </a:solidFill>
                <a:latin typeface="微软雅黑" panose="020B0503020204020204" charset="-122"/>
                <a:cs typeface="微软雅黑" panose="020B0503020204020204" charset="-122"/>
                <a:sym typeface="+mn-ea"/>
              </a:rPr>
              <a:t>。</a:t>
            </a:r>
            <a:endParaRPr lang="en-US"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8194" name="Rectangle 7"/>
          <p:cNvSpPr txBox="1"/>
          <p:nvPr>
            <p:custDataLst>
              <p:tags r:id="rId6"/>
            </p:custDataLst>
          </p:nvPr>
        </p:nvSpPr>
        <p:spPr>
          <a:xfrm>
            <a:off x="3647440" y="1341120"/>
            <a:ext cx="4608513" cy="4249738"/>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buFontTx/>
              <a:buNone/>
            </a:pP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rPr>
              <a:t>学习重点或难点：</a:t>
            </a:r>
            <a:endParaRPr lang="zh-CN" altLang="en-US" sz="2800"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类的定义和使用    </a:t>
            </a:r>
            <a:endParaRPr lang="en-US" altLang="zh-CN"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对象的创建和使用    </a:t>
            </a:r>
            <a:endParaRPr lang="en-US" altLang="zh-CN"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实例属性与类属性</a:t>
            </a:r>
            <a:endParaRPr lang="zh-CN" altLang="en-US"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方法              </a:t>
            </a:r>
            <a:endParaRPr lang="en-US" altLang="zh-CN"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继承机制            </a:t>
            </a:r>
            <a:endParaRPr lang="en-US" altLang="zh-CN"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多态和封装</a:t>
            </a:r>
            <a:endParaRPr lang="zh-CN" altLang="en-US" b="1"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a:lnSpc>
                <a:spcPct val="120000"/>
              </a:lnSpc>
              <a:buFontTx/>
              <a:buNone/>
            </a:pPr>
            <a:endParaRPr lang="zh-CN" altLang="en-US" sz="2800" b="1"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6.1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面向对象概述</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chemeClr val="dk1"/>
                </a:solidFill>
                <a:latin typeface="微软雅黑" panose="020B0503020204020204" charset="-122"/>
                <a:cs typeface="微软雅黑" panose="020B0503020204020204" charset="-122"/>
                <a:sym typeface="+mn-ea"/>
              </a:rPr>
              <a:t>面向对象技术基本概念有</a:t>
            </a:r>
            <a:r>
              <a:rPr sz="2000">
                <a:solidFill>
                  <a:schemeClr val="dk1"/>
                </a:solidFill>
                <a:latin typeface="微软雅黑" panose="020B0503020204020204" charset="-122"/>
                <a:cs typeface="微软雅黑" panose="020B0503020204020204" charset="-122"/>
                <a:sym typeface="+mn-ea"/>
              </a:rPr>
              <a:t>：</a:t>
            </a:r>
            <a:endParaRPr sz="2000">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类(Class)：用来描述具有相同的属性和方法的对象的集合。它定义了该集合中每个对象所共有的属性和方法。</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对象(Object)：通过类定义的数据结构实例。对象包括两类数据成员（类变量和实例变量）和方法。</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实例化：创建一个类的实例，类的具体对象。</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类变量：类变量在整个实例化的对象中是公用的。类变量定义在类中且在函数体之外。类变量通常不作为实例变量使用。</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数据成员：类变量或者实例变量用于处理类及其实例对象的相关的数据。</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方法：类中定义的函数。</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方法重载：如果从父类继承的方法不能满足子类的需求，可以对其进行改写，这个过程叫方法的覆盖（Override），也称为方法的重载。</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实例变量：定义在方法中的变量，只作用于当前类的实例。</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继承：即一个派生类（Derived Class）继承基类（Base Class）的字段和方法。继承也允许把一个派生类的对象作为一个基类对象对待。</a:t>
            </a:r>
            <a:endParaRPr>
              <a:solidFill>
                <a:schemeClr val="dk1"/>
              </a:solidFill>
              <a:latin typeface="微软雅黑" panose="020B0503020204020204" charset="-122"/>
              <a:cs typeface="微软雅黑" panose="020B0503020204020204" charset="-122"/>
              <a:sym typeface="+mn-ea"/>
            </a:endParaRPr>
          </a:p>
          <a:p>
            <a:pPr lvl="1" algn="l">
              <a:buClrTx/>
              <a:buSzTx/>
            </a:pPr>
            <a:endParaRPr>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1" algn="l">
              <a:buClrTx/>
              <a:buSzTx/>
            </a:pPr>
            <a:endParaRPr>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类与对象</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rgbClr val="000000"/>
                </a:solidFill>
                <a:latin typeface="微软雅黑" panose="020B0503020204020204" charset="-122"/>
                <a:sym typeface="+mn-ea"/>
              </a:rPr>
              <a:t>类的实例化为对象，创建了类才能由类创建对象。类与对象是面向对象程序设计的核心概念。</a:t>
            </a:r>
            <a:endParaRPr sz="2000">
              <a:solidFill>
                <a:srgbClr val="000000"/>
              </a:solidFill>
              <a:latin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6.2.1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创建类</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18434" name="Rectangle 7"/>
          <p:cNvSpPr txBox="1"/>
          <p:nvPr/>
        </p:nvSpPr>
        <p:spPr>
          <a:xfrm>
            <a:off x="1919605" y="1988503"/>
            <a:ext cx="8713788" cy="2881312"/>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20000"/>
              </a:lnSpc>
              <a:spcBef>
                <a:spcPct val="0"/>
              </a:spcBef>
              <a:buFontTx/>
              <a:buNone/>
            </a:pP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zh-CN" sz="2800" b="1" dirty="0">
                <a:solidFill>
                  <a:schemeClr val="dk1"/>
                </a:solidFill>
                <a:latin typeface="微软雅黑" panose="020B0503020204020204" charset="-122"/>
                <a:ea typeface="微软雅黑" panose="020B0503020204020204" charset="-122"/>
                <a:cs typeface="微软雅黑" panose="020B0503020204020204" charset="-122"/>
              </a:rPr>
              <a:t>使用</a:t>
            </a:r>
            <a:r>
              <a:rPr lang="en-US" altLang="zh-CN" sz="2800" b="1" dirty="0">
                <a:solidFill>
                  <a:schemeClr val="dk1"/>
                </a:solidFill>
                <a:latin typeface="微软雅黑" panose="020B0503020204020204" charset="-122"/>
                <a:ea typeface="微软雅黑" panose="020B0503020204020204" charset="-122"/>
                <a:cs typeface="微软雅黑" panose="020B0503020204020204" charset="-122"/>
              </a:rPr>
              <a:t>class</a:t>
            </a:r>
            <a:r>
              <a:rPr lang="zh-CN" altLang="zh-CN" sz="2800" b="1" dirty="0">
                <a:solidFill>
                  <a:schemeClr val="dk1"/>
                </a:solidFill>
                <a:latin typeface="微软雅黑" panose="020B0503020204020204" charset="-122"/>
                <a:ea typeface="微软雅黑" panose="020B0503020204020204" charset="-122"/>
                <a:cs typeface="微软雅黑" panose="020B0503020204020204" charset="-122"/>
              </a:rPr>
              <a:t>语句来创建一个新类，</a:t>
            </a:r>
            <a:r>
              <a:rPr lang="en-US" altLang="zh-CN" sz="2800" b="1" dirty="0">
                <a:solidFill>
                  <a:schemeClr val="dk1"/>
                </a:solidFill>
                <a:latin typeface="微软雅黑" panose="020B0503020204020204" charset="-122"/>
                <a:ea typeface="微软雅黑" panose="020B0503020204020204" charset="-122"/>
                <a:cs typeface="微软雅黑" panose="020B0503020204020204" charset="-122"/>
              </a:rPr>
              <a:t>class</a:t>
            </a:r>
            <a:r>
              <a:rPr lang="zh-CN" altLang="zh-CN" sz="2800" b="1" dirty="0">
                <a:solidFill>
                  <a:schemeClr val="dk1"/>
                </a:solidFill>
                <a:latin typeface="微软雅黑" panose="020B0503020204020204" charset="-122"/>
                <a:ea typeface="微软雅黑" panose="020B0503020204020204" charset="-122"/>
                <a:cs typeface="微软雅黑" panose="020B0503020204020204" charset="-122"/>
              </a:rPr>
              <a:t>之后为类的名称并以冒号结尾，语法如下：</a:t>
            </a:r>
            <a:endParaRPr lang="zh-CN" altLang="zh-CN" sz="2800"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eaLnBrk="1" hangingPunct="1">
              <a:lnSpc>
                <a:spcPct val="120000"/>
              </a:lnSpc>
              <a:spcBef>
                <a:spcPct val="0"/>
              </a:spcBef>
              <a:buFontTx/>
              <a:buNone/>
            </a:pPr>
            <a:endParaRPr lang="en-US" altLang="zh-CN" sz="1200"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eaLnBrk="1" hangingPunct="1">
              <a:lnSpc>
                <a:spcPct val="120000"/>
              </a:lnSpc>
              <a:spcBef>
                <a:spcPct val="0"/>
              </a:spcBef>
              <a:buFontTx/>
              <a:buNone/>
            </a:pPr>
            <a:r>
              <a:rPr lang="en-US" altLang="zh-CN" sz="2400" b="1" dirty="0">
                <a:solidFill>
                  <a:schemeClr val="dk1"/>
                </a:solidFill>
                <a:latin typeface="微软雅黑" panose="020B0503020204020204" charset="-122"/>
                <a:ea typeface="微软雅黑" panose="020B0503020204020204" charset="-122"/>
                <a:cs typeface="微软雅黑" panose="020B0503020204020204" charset="-122"/>
              </a:rPr>
              <a:t>class ClassName:</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eaLnBrk="1" hangingPunct="1">
              <a:lnSpc>
                <a:spcPct val="120000"/>
              </a:lnSpc>
              <a:spcBef>
                <a:spcPct val="0"/>
              </a:spcBef>
              <a:buFontTx/>
              <a:buNone/>
            </a:pPr>
            <a:r>
              <a:rPr lang="en-US" altLang="zh-CN" sz="2400" b="1" dirty="0">
                <a:solidFill>
                  <a:schemeClr val="dk1"/>
                </a:solidFill>
                <a:latin typeface="微软雅黑" panose="020B0503020204020204" charset="-122"/>
                <a:ea typeface="微软雅黑" panose="020B0503020204020204" charset="-122"/>
                <a:cs typeface="微软雅黑" panose="020B0503020204020204" charset="-122"/>
              </a:rPr>
              <a:t>    ‘Optional class documentation string’  </a:t>
            </a: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zh-CN" altLang="zh-CN" sz="2000" b="1" dirty="0">
                <a:solidFill>
                  <a:schemeClr val="dk1"/>
                </a:solidFill>
                <a:latin typeface="微软雅黑" panose="020B0503020204020204" charset="-122"/>
                <a:ea typeface="微软雅黑" panose="020B0503020204020204" charset="-122"/>
                <a:cs typeface="微软雅黑" panose="020B0503020204020204" charset="-122"/>
              </a:rPr>
              <a:t>类</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帮助</a:t>
            </a:r>
            <a:r>
              <a:rPr lang="zh-CN" altLang="zh-CN" sz="2000" b="1" dirty="0">
                <a:solidFill>
                  <a:schemeClr val="dk1"/>
                </a:solidFill>
                <a:latin typeface="微软雅黑" panose="020B0503020204020204" charset="-122"/>
                <a:ea typeface="微软雅黑" panose="020B0503020204020204" charset="-122"/>
                <a:cs typeface="微软雅黑" panose="020B0503020204020204" charset="-122"/>
              </a:rPr>
              <a:t>文档</a:t>
            </a:r>
            <a:r>
              <a:rPr lang="en-US" altLang="zh-CN" sz="2400" b="1" dirty="0">
                <a:solidFill>
                  <a:schemeClr val="dk1"/>
                </a:solidFill>
                <a:latin typeface="微软雅黑" panose="020B0503020204020204" charset="-122"/>
                <a:ea typeface="微软雅黑" panose="020B0503020204020204" charset="-122"/>
                <a:cs typeface="微软雅黑" panose="020B0503020204020204" charset="-122"/>
              </a:rPr>
              <a:t>    class_suite  # </a:t>
            </a:r>
            <a:r>
              <a:rPr lang="zh-CN" altLang="zh-CN" sz="2400" b="1" dirty="0">
                <a:solidFill>
                  <a:schemeClr val="dk1"/>
                </a:solidFill>
                <a:latin typeface="微软雅黑" panose="020B0503020204020204" charset="-122"/>
                <a:ea typeface="微软雅黑" panose="020B0503020204020204" charset="-122"/>
                <a:cs typeface="微软雅黑" panose="020B0503020204020204" charset="-122"/>
              </a:rPr>
              <a:t>类体</a:t>
            </a:r>
            <a:endParaRPr lang="zh-CN" altLang="zh-CN" sz="2400" b="1"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圆角矩形标注 3"/>
          <p:cNvSpPr/>
          <p:nvPr>
            <p:custDataLst>
              <p:tags r:id="rId6"/>
            </p:custDataLst>
          </p:nvPr>
        </p:nvSpPr>
        <p:spPr>
          <a:xfrm>
            <a:off x="4511993" y="1701165"/>
            <a:ext cx="6121400" cy="1511300"/>
          </a:xfrm>
          <a:prstGeom prst="wedgeRoundRectCallout">
            <a:avLst>
              <a:gd name="adj1" fmla="val -46384"/>
              <a:gd name="adj2" fmla="val 92784"/>
              <a:gd name="adj3" fmla="val 16667"/>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类的帮助信息可以通过</a:t>
            </a:r>
            <a:r>
              <a:rPr kumimoji="1" lang="en-US" altLang="zh-CN" sz="2400" b="1" i="0" u="none" strike="noStrike" kern="1200" cap="none" spc="0" normalizeH="0" baseline="0" noProof="0" dirty="0" err="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ClassName</a:t>
            </a:r>
            <a:r>
              <a:rPr kumimoji="1" lang="en-US"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.__doc__</a:t>
            </a:r>
            <a:r>
              <a:rPr kumimoji="1" lang="zh-CN"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查看。在函数、类或者文件开头的部分写文档字符串说明，一般采用三重引号。</a:t>
            </a:r>
            <a:endParaRPr kumimoji="1" lang="zh-CN"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 name="矩形标注 4"/>
          <p:cNvSpPr/>
          <p:nvPr>
            <p:custDataLst>
              <p:tags r:id="rId7"/>
            </p:custDataLst>
          </p:nvPr>
        </p:nvSpPr>
        <p:spPr>
          <a:xfrm>
            <a:off x="3361055" y="4869815"/>
            <a:ext cx="3959225" cy="1366838"/>
          </a:xfrm>
          <a:prstGeom prst="wedgeRectCallout">
            <a:avLst>
              <a:gd name="adj1" fmla="val -38154"/>
              <a:gd name="adj2" fmla="val -77591"/>
            </a:avLst>
          </a:prstGeom>
          <a:solidFill>
            <a:schemeClr val="accent4">
              <a:lumMod val="20000"/>
              <a:lumOff val="8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en-US"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2400" b="1" i="0" u="none" strike="noStrike" kern="1200" cap="none" spc="0" normalizeH="0" baseline="0" noProof="0" dirty="0" err="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class_suite</a:t>
            </a:r>
            <a:r>
              <a:rPr kumimoji="1" lang="en-US"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zh-CN"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由类成员、方法、数据属性等组成。</a:t>
            </a:r>
            <a:endParaRPr kumimoji="1" lang="zh-CN"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ircle(in)">
                                      <p:cBhvr>
                                        <p:cTn id="7" dur="2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4" grpId="0" bldLvl="0" animBg="1"/>
      <p:bldP spid="5" grpId="0" bldLvl="0" animBg="1"/>
    </p:bldLst>
  </p:timing>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6.2.1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创建类</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class Employee:</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'雇员通用基类'</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empCount = 0 </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def __init__(self, name, salary):</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self.name = name</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self.salary = salary</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Employee.empCount += 1</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def displayCount(self):</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print("TotalEmployee%d"%Employee.empCount)</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def displayEmployee(self):</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print("Name : ", self.name, ",Salary:",self.salary)</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endParaRPr altLang="zh-CN" b="1">
              <a:solidFill>
                <a:schemeClr val="dk1"/>
              </a:solidFill>
              <a:latin typeface="微软雅黑" panose="020B0503020204020204" charset="-122"/>
              <a:cs typeface="微软雅黑" panose="020B0503020204020204" charset="-122"/>
              <a:sym typeface="+mn-ea"/>
            </a:endParaRPr>
          </a:p>
        </p:txBody>
      </p:sp>
      <p:pic>
        <p:nvPicPr>
          <p:cNvPr id="6" name="图片 5"/>
          <p:cNvPicPr>
            <a:picLocks noChangeAspect="1"/>
          </p:cNvPicPr>
          <p:nvPr>
            <p:custDataLst>
              <p:tags r:id="rId7"/>
            </p:custDataLst>
          </p:nvPr>
        </p:nvPicPr>
        <p:blipFill>
          <a:blip r:embed="rId8">
            <a:clrChange>
              <a:clrFrom>
                <a:srgbClr val="FDEADA">
                  <a:alpha val="100000"/>
                </a:srgbClr>
              </a:clrFrom>
              <a:clrTo>
                <a:srgbClr val="FDEADA">
                  <a:alpha val="100000"/>
                  <a:alpha val="0"/>
                </a:srgbClr>
              </a:clrTo>
            </a:clrChange>
          </a:blip>
          <a:stretch>
            <a:fillRect/>
          </a:stretch>
        </p:blipFill>
        <p:spPr>
          <a:xfrm>
            <a:off x="6528435" y="1628775"/>
            <a:ext cx="4932045" cy="2635885"/>
          </a:xfrm>
          <a:prstGeom prst="rect">
            <a:avLst/>
          </a:prstGeom>
          <a:noFill/>
          <a:ln w="19050">
            <a:solidFill>
              <a:schemeClr val="accent1"/>
            </a:solid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6.2.2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创建实例对象</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要创建一个类的实例，你可以使用类的名称，并通过__init__方法接受参数。</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emp1 = Employee("Zara", 2000)    </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 # 创建类Employee的第1个对象emp1</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 emp2 = Employee("Manni", 5000) </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 # 创建类Employee的第2个对象emp2</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6.2.3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访问属性</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chemeClr val="dk1"/>
                </a:solidFill>
                <a:latin typeface="微软雅黑" panose="020B0503020204020204" charset="-122"/>
                <a:cs typeface="微软雅黑" panose="020B0503020204020204" charset="-122"/>
                <a:sym typeface="+mn-ea"/>
              </a:rPr>
              <a:t>可以使用点(.)来访问对象的方法或属性。也可以使用如下类的名称访问类变量：</a:t>
            </a:r>
            <a:endParaRPr sz="20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emp1</a:t>
            </a:r>
            <a:r>
              <a:rPr sz="1800">
                <a:solidFill>
                  <a:schemeClr val="dk1"/>
                </a:solidFill>
                <a:latin typeface="微软雅黑" panose="020B0503020204020204" charset="-122"/>
                <a:cs typeface="微软雅黑" panose="020B0503020204020204" charset="-122"/>
                <a:sym typeface="+mn-ea"/>
              </a:rPr>
              <a:t>.</a:t>
            </a:r>
            <a:r>
              <a:rPr sz="1800">
                <a:solidFill>
                  <a:schemeClr val="dk1"/>
                </a:solidFill>
                <a:latin typeface="微软雅黑" panose="020B0503020204020204" charset="-122"/>
                <a:cs typeface="微软雅黑" panose="020B0503020204020204" charset="-122"/>
                <a:sym typeface="+mn-ea"/>
              </a:rPr>
              <a:t>displayEmployee(); </a:t>
            </a:r>
            <a:endParaRPr sz="18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emp2</a:t>
            </a:r>
            <a:r>
              <a:rPr sz="1800">
                <a:solidFill>
                  <a:schemeClr val="dk1"/>
                </a:solidFill>
                <a:latin typeface="微软雅黑" panose="020B0503020204020204" charset="-122"/>
                <a:cs typeface="微软雅黑" panose="020B0503020204020204" charset="-122"/>
                <a:sym typeface="+mn-ea"/>
              </a:rPr>
              <a:t>.</a:t>
            </a:r>
            <a:r>
              <a:rPr sz="1800">
                <a:solidFill>
                  <a:schemeClr val="dk1"/>
                </a:solidFill>
                <a:latin typeface="微软雅黑" panose="020B0503020204020204" charset="-122"/>
                <a:cs typeface="微软雅黑" panose="020B0503020204020204" charset="-122"/>
                <a:sym typeface="+mn-ea"/>
              </a:rPr>
              <a:t>displayEmployee()</a:t>
            </a:r>
            <a:endParaRPr sz="18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print("Total Employee %d" % Employee</a:t>
            </a:r>
            <a:r>
              <a:rPr sz="1800">
                <a:solidFill>
                  <a:schemeClr val="dk1"/>
                </a:solidFill>
                <a:latin typeface="微软雅黑" panose="020B0503020204020204" charset="-122"/>
                <a:cs typeface="微软雅黑" panose="020B0503020204020204" charset="-122"/>
                <a:sym typeface="+mn-ea"/>
              </a:rPr>
              <a:t>.</a:t>
            </a:r>
            <a:r>
              <a:rPr sz="1800">
                <a:solidFill>
                  <a:schemeClr val="dk1"/>
                </a:solidFill>
                <a:latin typeface="微软雅黑" panose="020B0503020204020204" charset="-122"/>
                <a:cs typeface="微软雅黑" panose="020B0503020204020204" charset="-122"/>
                <a:sym typeface="+mn-ea"/>
              </a:rPr>
              <a:t>empCount)</a:t>
            </a:r>
            <a:endParaRPr sz="18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r>
              <a:rPr sz="2000">
                <a:solidFill>
                  <a:schemeClr val="dk1"/>
                </a:solidFill>
                <a:latin typeface="微软雅黑" panose="020B0503020204020204" charset="-122"/>
                <a:cs typeface="微软雅黑" panose="020B0503020204020204" charset="-122"/>
                <a:sym typeface="+mn-ea"/>
              </a:rPr>
              <a:t>还可以添加、删除、修改类的属性，如下所示：</a:t>
            </a:r>
            <a:endParaRPr sz="20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emp1.age = 7  # 添加一个 'age' 属性，这种方式是Python特有的</a:t>
            </a:r>
            <a:endParaRPr sz="18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emp1.age = 8  # 修改 'age' 属性</a:t>
            </a:r>
            <a:endParaRPr sz="18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del emp1.age  # 删除 'age' 属性</a:t>
            </a:r>
            <a:endParaRPr sz="18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6.2.4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对象销毁</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垃圾回收</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rgbClr val="000000"/>
                </a:solidFill>
                <a:latin typeface="微软雅黑" panose="020B0503020204020204" charset="-122"/>
                <a:cs typeface="微软雅黑" panose="020B0503020204020204" charset="-122"/>
                <a:sym typeface="+mn-ea"/>
              </a:rPr>
              <a:t>同</a:t>
            </a:r>
            <a:r>
              <a:rPr sz="2000">
                <a:solidFill>
                  <a:srgbClr val="000000"/>
                </a:solidFill>
                <a:latin typeface="微软雅黑" panose="020B0503020204020204" charset="-122"/>
                <a:cs typeface="微软雅黑" panose="020B0503020204020204" charset="-122"/>
                <a:sym typeface="+mn-ea"/>
              </a:rPr>
              <a:t>Java</a:t>
            </a:r>
            <a:r>
              <a:rPr sz="2000">
                <a:solidFill>
                  <a:srgbClr val="000000"/>
                </a:solidFill>
                <a:latin typeface="微软雅黑" panose="020B0503020204020204" charset="-122"/>
                <a:cs typeface="微软雅黑" panose="020B0503020204020204" charset="-122"/>
                <a:sym typeface="+mn-ea"/>
              </a:rPr>
              <a:t>语言一样，</a:t>
            </a:r>
            <a:r>
              <a:rPr sz="2000">
                <a:solidFill>
                  <a:srgbClr val="000000"/>
                </a:solidFill>
                <a:latin typeface="微软雅黑" panose="020B0503020204020204" charset="-122"/>
                <a:cs typeface="微软雅黑" panose="020B0503020204020204" charset="-122"/>
                <a:sym typeface="+mn-ea"/>
              </a:rPr>
              <a:t>Python</a:t>
            </a:r>
            <a:r>
              <a:rPr sz="2000">
                <a:solidFill>
                  <a:srgbClr val="000000"/>
                </a:solidFill>
                <a:latin typeface="微软雅黑" panose="020B0503020204020204" charset="-122"/>
                <a:cs typeface="微软雅黑" panose="020B0503020204020204" charset="-122"/>
                <a:sym typeface="+mn-ea"/>
              </a:rPr>
              <a:t>使用了引用计数这一简单技术来追踪内存中的对象。</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在Python内部记录着所有使用中的对象各有多少引用。</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 一个内部跟踪变量，称为一个引用计数器。当对象被创建时，就创建了一个引用计数，当这个对象不再需要时，也就是说，这个对象的引用计数变为0 时，它被垃圾回收。但是回收不是"立即"的，由解释器在适当的时机，将垃圾对象占用的内存空间回收。</a:t>
            </a:r>
            <a:endParaRPr sz="2000">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a = 40       # 创建对象 &lt;40&gt;</a:t>
            </a:r>
            <a:endParaRPr>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b = a         # 增加引用 &lt;40&gt; 的计数</a:t>
            </a:r>
            <a:endParaRPr>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c = [b]       # 增加引用 &lt;40&gt; 的计数</a:t>
            </a:r>
            <a:endParaRPr>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del a         # 减少引用 &lt;40&gt; 的计数</a:t>
            </a:r>
            <a:endParaRPr>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b = 100     # 减少引用 &lt;40&gt; 的计数</a:t>
            </a:r>
            <a:endParaRPr>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c[0] = -1    # 减少引用 &lt;40&gt; 的计数</a:t>
            </a:r>
            <a:endParaRPr>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6.3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实例属性与类属性</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一切皆对象</a:t>
            </a:r>
            <a:r>
              <a:rPr lang="en-US" altLang="zh-CN" sz="2000">
                <a:solidFill>
                  <a:schemeClr val="dk1"/>
                </a:solidFill>
                <a:latin typeface="微软雅黑" panose="020B0503020204020204" charset="-122"/>
                <a:cs typeface="微软雅黑" panose="020B0503020204020204" charset="-122"/>
                <a:sym typeface="+mn-ea"/>
              </a:rPr>
              <a:t>，每个对象都可能有多个属性。一个类实例化后，实例是一个对象，有属性</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实例属性</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。同样，类也是一个对象，它也有属性</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类属性</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a:t>
            </a:r>
            <a:endParaRPr lang="en-US" altLang="zh-CN" sz="2000">
              <a:solidFill>
                <a:schemeClr val="dk1"/>
              </a:solidFill>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&gt;&gt;&gt; class A(object):</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x = 7</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def</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__</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init</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__(</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self,y</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self.y</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 y</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&gt;&gt;&gt; </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A.x</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 7</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rPr>
              <a:t>在类</a:t>
            </a:r>
            <a:r>
              <a:rPr lang="en-US" altLang="zh-CN" sz="2000">
                <a:solidFill>
                  <a:schemeClr val="dk1"/>
                </a:solidFill>
                <a:latin typeface="微软雅黑" panose="020B0503020204020204" charset="-122"/>
                <a:cs typeface="微软雅黑" panose="020B0503020204020204" charset="-122"/>
                <a:sym typeface="+mn-ea"/>
              </a:rPr>
              <a:t>A</a:t>
            </a:r>
            <a:r>
              <a:rPr lang="en-US" altLang="zh-CN" sz="2000">
                <a:solidFill>
                  <a:schemeClr val="dk1"/>
                </a:solidFill>
                <a:latin typeface="微软雅黑" panose="020B0503020204020204" charset="-122"/>
                <a:cs typeface="微软雅黑" panose="020B0503020204020204" charset="-122"/>
                <a:sym typeface="+mn-ea"/>
              </a:rPr>
              <a:t>中，变量</a:t>
            </a:r>
            <a:r>
              <a:rPr lang="en-US" altLang="zh-CN" sz="2000">
                <a:solidFill>
                  <a:schemeClr val="dk1"/>
                </a:solidFill>
                <a:latin typeface="微软雅黑" panose="020B0503020204020204" charset="-122"/>
                <a:cs typeface="微软雅黑" panose="020B0503020204020204" charset="-122"/>
                <a:sym typeface="+mn-ea"/>
              </a:rPr>
              <a:t>x</a:t>
            </a:r>
            <a:r>
              <a:rPr lang="en-US" altLang="zh-CN" sz="2000">
                <a:solidFill>
                  <a:schemeClr val="dk1"/>
                </a:solidFill>
                <a:latin typeface="微软雅黑" panose="020B0503020204020204" charset="-122"/>
                <a:cs typeface="微软雅黑" panose="020B0503020204020204" charset="-122"/>
                <a:sym typeface="+mn-ea"/>
              </a:rPr>
              <a:t>所引用的数据，能够直接通过类来调用。或者说</a:t>
            </a:r>
            <a:r>
              <a:rPr lang="en-US" altLang="zh-CN" sz="2000">
                <a:solidFill>
                  <a:schemeClr val="dk1"/>
                </a:solidFill>
                <a:latin typeface="微软雅黑" panose="020B0503020204020204" charset="-122"/>
                <a:cs typeface="微软雅黑" panose="020B0503020204020204" charset="-122"/>
                <a:sym typeface="+mn-ea"/>
              </a:rPr>
              <a:t>x</a:t>
            </a:r>
            <a:r>
              <a:rPr lang="en-US" altLang="zh-CN" sz="2000">
                <a:solidFill>
                  <a:schemeClr val="dk1"/>
                </a:solidFill>
                <a:latin typeface="微软雅黑" panose="020B0503020204020204" charset="-122"/>
                <a:cs typeface="微软雅黑" panose="020B0503020204020204" charset="-122"/>
                <a:sym typeface="+mn-ea"/>
              </a:rPr>
              <a:t>是类</a:t>
            </a:r>
            <a:r>
              <a:rPr lang="en-US" altLang="zh-CN" sz="2000">
                <a:solidFill>
                  <a:schemeClr val="dk1"/>
                </a:solidFill>
                <a:latin typeface="微软雅黑" panose="020B0503020204020204" charset="-122"/>
                <a:cs typeface="微软雅黑" panose="020B0503020204020204" charset="-122"/>
                <a:sym typeface="+mn-ea"/>
              </a:rPr>
              <a:t>A</a:t>
            </a:r>
            <a:r>
              <a:rPr lang="en-US" altLang="zh-CN" sz="2000">
                <a:solidFill>
                  <a:schemeClr val="dk1"/>
                </a:solidFill>
                <a:latin typeface="微软雅黑" panose="020B0503020204020204" charset="-122"/>
                <a:cs typeface="微软雅黑" panose="020B0503020204020204" charset="-122"/>
                <a:sym typeface="+mn-ea"/>
              </a:rPr>
              <a:t>的属性，这种属性称为“类属性”。类属性仅限于此</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类中的变量。它也有其他的名字，如静态数据。</a:t>
            </a: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000">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6024245" y="2060575"/>
            <a:ext cx="4466590" cy="2438400"/>
          </a:xfrm>
          <a:prstGeom prst="rect">
            <a:avLst/>
          </a:prstGeom>
          <a:solidFill>
            <a:schemeClr val="accent2">
              <a:lumMod val="20000"/>
              <a:lumOff val="80000"/>
            </a:schemeClr>
          </a:solidFill>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4621530"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4．变量、标识符</a:t>
            </a:r>
            <a:endParaRPr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关键字</a:t>
            </a:r>
            <a:r>
              <a:rPr>
                <a:solidFill>
                  <a:schemeClr val="dk1"/>
                </a:solidFill>
                <a:latin typeface="微软雅黑" panose="020B0503020204020204" charset="-122"/>
                <a:cs typeface="微软雅黑" panose="020B0503020204020204" charset="-122"/>
                <a:sym typeface="+mn-ea"/>
              </a:rPr>
              <a:t>即</a:t>
            </a:r>
            <a:r>
              <a:rPr>
                <a:solidFill>
                  <a:schemeClr val="dk1"/>
                </a:solidFill>
                <a:latin typeface="微软雅黑" panose="020B0503020204020204" charset="-122"/>
                <a:cs typeface="微软雅黑" panose="020B0503020204020204" charset="-122"/>
                <a:sym typeface="+mn-ea"/>
              </a:rPr>
              <a:t>保留字</a:t>
            </a:r>
            <a:r>
              <a:rPr>
                <a:solidFill>
                  <a:schemeClr val="dk1"/>
                </a:solidFill>
                <a:latin typeface="微软雅黑" panose="020B0503020204020204" charset="-122"/>
                <a:cs typeface="微软雅黑" panose="020B0503020204020204" charset="-122"/>
                <a:sym typeface="+mn-ea"/>
              </a:rPr>
              <a:t>，我们不能把它们用作任何标识符名称。Python 的标准库提供了一个 keyword 模块，可以输出当前版本的所有关键字：</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endParaRPr>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5807710" y="1988820"/>
            <a:ext cx="5829300" cy="375285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6.3.1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内置类属性</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类有一些缺省或预置的属性，叫作内置类属性，有如下这些：</a:t>
            </a:r>
            <a:endParaRPr kumimoji="1" sz="2000" spc="0" noProof="0" smtClean="0">
              <a:ln>
                <a:noFill/>
              </a:ln>
              <a:solidFill>
                <a:srgbClr val="000000"/>
              </a:solidFill>
              <a:effectLst/>
              <a:uLnTx/>
              <a:latin typeface="微软雅黑" panose="020B0503020204020204" charset="-122"/>
              <a:cs typeface="微软雅黑" panose="020B0503020204020204" charset="-122"/>
              <a:sym typeface="+mn-ea"/>
            </a:endParaRPr>
          </a:p>
          <a:p>
            <a:pPr lvl="1" algn="l">
              <a:buClrTx/>
              <a:buSzTx/>
            </a:pPr>
            <a:r>
              <a:rPr kumimoji="1" spc="0" noProof="0" smtClean="0">
                <a:ln>
                  <a:noFill/>
                </a:ln>
                <a:solidFill>
                  <a:srgbClr val="000000"/>
                </a:solidFill>
                <a:effectLst/>
                <a:uLnTx/>
                <a:latin typeface="微软雅黑" panose="020B0503020204020204" charset="-122"/>
                <a:cs typeface="微软雅黑" panose="020B0503020204020204" charset="-122"/>
                <a:sym typeface="+mn-ea"/>
              </a:rPr>
              <a:t>1）__dict__ ： 类的属性（包含一个字典，由类的数据属性组成）；</a:t>
            </a:r>
            <a:endParaRPr kumimoji="1" spc="0" noProof="0" smtClean="0">
              <a:ln>
                <a:noFill/>
              </a:ln>
              <a:solidFill>
                <a:srgbClr val="000000"/>
              </a:solidFill>
              <a:effectLst/>
              <a:uLnTx/>
              <a:latin typeface="微软雅黑" panose="020B0503020204020204" charset="-122"/>
              <a:cs typeface="微软雅黑" panose="020B0503020204020204" charset="-122"/>
              <a:sym typeface="+mn-ea"/>
            </a:endParaRPr>
          </a:p>
          <a:p>
            <a:pPr lvl="1" algn="l">
              <a:buClrTx/>
              <a:buSzTx/>
            </a:pPr>
            <a:r>
              <a:rPr kumimoji="1" spc="0" noProof="0" smtClean="0">
                <a:ln>
                  <a:noFill/>
                </a:ln>
                <a:solidFill>
                  <a:srgbClr val="000000"/>
                </a:solidFill>
                <a:effectLst/>
                <a:uLnTx/>
                <a:latin typeface="微软雅黑" panose="020B0503020204020204" charset="-122"/>
                <a:cs typeface="微软雅黑" panose="020B0503020204020204" charset="-122"/>
                <a:sym typeface="+mn-ea"/>
              </a:rPr>
              <a:t>2）__doc__ ：类的文档字符串；</a:t>
            </a:r>
            <a:endParaRPr kumimoji="1" spc="0" noProof="0" smtClean="0">
              <a:ln>
                <a:noFill/>
              </a:ln>
              <a:solidFill>
                <a:srgbClr val="000000"/>
              </a:solidFill>
              <a:effectLst/>
              <a:uLnTx/>
              <a:latin typeface="微软雅黑" panose="020B0503020204020204" charset="-122"/>
              <a:cs typeface="微软雅黑" panose="020B0503020204020204" charset="-122"/>
              <a:sym typeface="+mn-ea"/>
            </a:endParaRPr>
          </a:p>
          <a:p>
            <a:pPr lvl="1" algn="l">
              <a:buClrTx/>
              <a:buSzTx/>
            </a:pPr>
            <a:r>
              <a:rPr kumimoji="1" spc="0" noProof="0" smtClean="0">
                <a:ln>
                  <a:noFill/>
                </a:ln>
                <a:solidFill>
                  <a:srgbClr val="000000"/>
                </a:solidFill>
                <a:effectLst/>
                <a:uLnTx/>
                <a:latin typeface="微软雅黑" panose="020B0503020204020204" charset="-122"/>
                <a:cs typeface="微软雅黑" panose="020B0503020204020204" charset="-122"/>
                <a:sym typeface="+mn-ea"/>
              </a:rPr>
              <a:t>3）__name__： 类名；</a:t>
            </a:r>
            <a:endParaRPr kumimoji="1" spc="0" noProof="0" smtClean="0">
              <a:ln>
                <a:noFill/>
              </a:ln>
              <a:solidFill>
                <a:srgbClr val="000000"/>
              </a:solidFill>
              <a:effectLst/>
              <a:uLnTx/>
              <a:latin typeface="微软雅黑" panose="020B0503020204020204" charset="-122"/>
              <a:cs typeface="微软雅黑" panose="020B0503020204020204" charset="-122"/>
              <a:sym typeface="+mn-ea"/>
            </a:endParaRPr>
          </a:p>
          <a:p>
            <a:pPr lvl="1" algn="l">
              <a:buClrTx/>
              <a:buSzTx/>
            </a:pPr>
            <a:r>
              <a:rPr kumimoji="1" spc="0" noProof="0" smtClean="0">
                <a:ln>
                  <a:noFill/>
                </a:ln>
                <a:solidFill>
                  <a:srgbClr val="000000"/>
                </a:solidFill>
                <a:effectLst/>
                <a:uLnTx/>
                <a:latin typeface="微软雅黑" panose="020B0503020204020204" charset="-122"/>
                <a:cs typeface="微软雅黑" panose="020B0503020204020204" charset="-122"/>
                <a:sym typeface="+mn-ea"/>
              </a:rPr>
              <a:t>4）__module__： 类定义所在的模块（类的全名是‘__main__.className’，如果类位于一个导入模块mymod中，那么className.__module__ 等于 mymod）；</a:t>
            </a:r>
            <a:endParaRPr kumimoji="1" spc="0" noProof="0" smtClean="0">
              <a:ln>
                <a:noFill/>
              </a:ln>
              <a:solidFill>
                <a:srgbClr val="000000"/>
              </a:solidFill>
              <a:effectLst/>
              <a:uLnTx/>
              <a:latin typeface="微软雅黑" panose="020B0503020204020204" charset="-122"/>
              <a:cs typeface="微软雅黑" panose="020B0503020204020204" charset="-122"/>
              <a:sym typeface="+mn-ea"/>
            </a:endParaRPr>
          </a:p>
          <a:p>
            <a:pPr lvl="1" algn="l">
              <a:buClrTx/>
              <a:buSzTx/>
            </a:pPr>
            <a:r>
              <a:rPr kumimoji="1" spc="0" noProof="0" smtClean="0">
                <a:ln>
                  <a:noFill/>
                </a:ln>
                <a:solidFill>
                  <a:srgbClr val="000000"/>
                </a:solidFill>
                <a:effectLst/>
                <a:uLnTx/>
                <a:latin typeface="微软雅黑" panose="020B0503020204020204" charset="-122"/>
                <a:cs typeface="微软雅黑" panose="020B0503020204020204" charset="-122"/>
                <a:sym typeface="+mn-ea"/>
              </a:rPr>
              <a:t>5）__bases__ ： 类的所有父类构成元素（由所有父类组成的元组）</a:t>
            </a:r>
            <a:endParaRPr kumimoji="1" spc="0" noProof="0" smtClean="0">
              <a:ln>
                <a:noFill/>
              </a:ln>
              <a:solidFill>
                <a:srgbClr val="000000"/>
              </a:solidFill>
              <a:effectLst/>
              <a:uLnTx/>
              <a:latin typeface="微软雅黑" panose="020B0503020204020204" charset="-122"/>
              <a:cs typeface="微软雅黑" panose="020B0503020204020204" charset="-122"/>
              <a:sym typeface="+mn-ea"/>
            </a:endParaRPr>
          </a:p>
          <a:p>
            <a:pPr lvl="0" algn="l">
              <a:buClrTx/>
              <a:buSzTx/>
            </a:pP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实例（或对象）的属性储存在对象的</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dict</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属性中。</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dict</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为一个词典，键为属性名，对应的值为属性本身。为此，可以通过输出</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dict</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这些内置属性来查看对象属性等。示例详见书本。</a:t>
            </a:r>
            <a:endParaRPr kumimoji="1" sz="2000" spc="0" noProof="0" smtClean="0">
              <a:ln>
                <a:noFill/>
              </a:ln>
              <a:solidFill>
                <a:srgbClr val="000000"/>
              </a:solidFill>
              <a:effectLst/>
              <a:uLnTx/>
              <a:latin typeface="微软雅黑" panose="020B0503020204020204" charset="-122"/>
              <a:cs typeface="微软雅黑" panose="020B0503020204020204" charset="-122"/>
              <a:sym typeface="+mn-ea"/>
            </a:endParaRPr>
          </a:p>
          <a:p>
            <a:pPr lvl="0" algn="l">
              <a:buClrTx/>
              <a:buSzTx/>
            </a:pPr>
            <a:endParaRPr kumimoji="1" sz="2000" spc="0" noProof="0" smtClean="0">
              <a:ln>
                <a:noFill/>
              </a:ln>
              <a:solidFill>
                <a:srgbClr val="000000"/>
              </a:solidFill>
              <a:effectLst/>
              <a:uLnTx/>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方法</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rgbClr val="000000"/>
                </a:solidFill>
                <a:latin typeface="微软雅黑" panose="020B0503020204020204" charset="-122"/>
                <a:cs typeface="微软雅黑" panose="020B0503020204020204" charset="-122"/>
                <a:sym typeface="+mn-ea"/>
              </a:rPr>
              <a:t>方法与函数是一个概念，只是一般在类中的函数常称为方法。</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在类的内部，</a:t>
            </a:r>
            <a:r>
              <a:rPr sz="2000">
                <a:solidFill>
                  <a:srgbClr val="000000"/>
                </a:solidFill>
                <a:latin typeface="微软雅黑" panose="020B0503020204020204" charset="-122"/>
                <a:cs typeface="微软雅黑" panose="020B0503020204020204" charset="-122"/>
                <a:sym typeface="+mn-ea"/>
              </a:rPr>
              <a:t>使用</a:t>
            </a:r>
            <a:r>
              <a:rPr sz="2000">
                <a:solidFill>
                  <a:srgbClr val="000000"/>
                </a:solidFill>
                <a:latin typeface="微软雅黑" panose="020B0503020204020204" charset="-122"/>
                <a:cs typeface="微软雅黑" panose="020B0503020204020204" charset="-122"/>
                <a:sym typeface="+mn-ea"/>
              </a:rPr>
              <a:t>def</a:t>
            </a:r>
            <a:r>
              <a:rPr sz="2000">
                <a:solidFill>
                  <a:srgbClr val="000000"/>
                </a:solidFill>
                <a:latin typeface="微软雅黑" panose="020B0503020204020204" charset="-122"/>
                <a:cs typeface="微软雅黑" panose="020B0503020204020204" charset="-122"/>
                <a:sym typeface="+mn-ea"/>
              </a:rPr>
              <a:t>关键字可以为类定义一个方法</a:t>
            </a:r>
            <a:r>
              <a:rPr sz="2000">
                <a:solidFill>
                  <a:srgbClr val="000000"/>
                </a:solidFill>
                <a:latin typeface="微软雅黑" panose="020B0503020204020204" charset="-122"/>
                <a:cs typeface="微软雅黑" panose="020B0503020204020204" charset="-122"/>
                <a:sym typeface="+mn-ea"/>
              </a:rPr>
              <a:t>，与一般函数定义不同，</a:t>
            </a:r>
            <a:r>
              <a:rPr sz="2000">
                <a:solidFill>
                  <a:srgbClr val="000000"/>
                </a:solidFill>
                <a:latin typeface="微软雅黑" panose="020B0503020204020204" charset="-122"/>
                <a:cs typeface="微软雅黑" panose="020B0503020204020204" charset="-122"/>
                <a:sym typeface="+mn-ea"/>
              </a:rPr>
              <a:t>类方法必须包含参数</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 ，</a:t>
            </a:r>
            <a:r>
              <a:rPr sz="2000">
                <a:solidFill>
                  <a:srgbClr val="000000"/>
                </a:solidFill>
                <a:latin typeface="微软雅黑" panose="020B0503020204020204" charset="-122"/>
                <a:cs typeface="微软雅黑" panose="020B0503020204020204" charset="-122"/>
                <a:sym typeface="+mn-ea"/>
              </a:rPr>
              <a:t>且为第一个参数</a:t>
            </a:r>
            <a:r>
              <a:rPr sz="2000">
                <a:solidFill>
                  <a:srgbClr val="000000"/>
                </a:solidFill>
                <a:latin typeface="微软雅黑" panose="020B0503020204020204" charset="-122"/>
                <a:cs typeface="微软雅黑" panose="020B0503020204020204" charset="-122"/>
                <a:sym typeface="+mn-ea"/>
              </a:rPr>
              <a:t>：</a:t>
            </a: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p:txBody>
      </p:sp>
      <p:sp>
        <p:nvSpPr>
          <p:cNvPr id="5" name="Rectangle 7"/>
          <p:cNvSpPr txBox="1">
            <a:spLocks noChangeArrowheads="1"/>
          </p:cNvSpPr>
          <p:nvPr>
            <p:custDataLst>
              <p:tags r:id="rId6"/>
            </p:custDataLst>
          </p:nvPr>
        </p:nvSpPr>
        <p:spPr bwMode="auto">
          <a:xfrm>
            <a:off x="2448560" y="2420620"/>
            <a:ext cx="7886700" cy="3938905"/>
          </a:xfrm>
          <a:prstGeom prst="rect">
            <a:avLst/>
          </a:prstGeom>
          <a:solidFill>
            <a:schemeClr val="lt1">
              <a:lumMod val="85000"/>
            </a:schemeClr>
          </a:solidFill>
          <a:ln>
            <a:noFill/>
          </a:ln>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class People:  		# </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定义类</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People</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age=0; name='John' 	# </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定义类属性 </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这里</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name</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与</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self.name</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是不同的</a:t>
            </a:r>
            <a:endPar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__weight=0        	# </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定义私有属性，私有属性在类外部无法直接进行访问</a:t>
            </a:r>
            <a:endPar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def</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__</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init</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__(</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self,name,age,weight</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定义构造方法</a:t>
            </a:r>
            <a:endPar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self.name</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name;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self.age</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age</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self.__weight</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weight</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def</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speak(self):</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print("%s is speaking: I am %d years old."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self.name,self.age</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p=People('</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Tom',10,30</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print(</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People.name,p.name</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John,Tom</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p.speak</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Tom is speaking: I am 10 years old</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6.4.2 self</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的作用</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rgbClr val="000000"/>
                </a:solidFill>
                <a:latin typeface="微软雅黑" panose="020B0503020204020204" charset="-122"/>
                <a:cs typeface="微软雅黑" panose="020B0503020204020204" charset="-122"/>
                <a:sym typeface="+mn-ea"/>
              </a:rPr>
              <a:t>类里面的函数，第一个参数是</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，但是在实例化的时候，似乎没有这个参数什么事儿，那么</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是干什么的呢？</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是一个很神奇的参数</a:t>
            </a:r>
            <a:r>
              <a:rPr sz="2000">
                <a:solidFill>
                  <a:srgbClr val="000000"/>
                </a:solidFill>
                <a:latin typeface="微软雅黑" panose="020B0503020204020204" charset="-122"/>
                <a:cs typeface="微软雅黑" panose="020B0503020204020204" charset="-122"/>
                <a:sym typeface="+mn-ea"/>
              </a:rPr>
              <a:t>。</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在People实例化的过程中p = People('Tom',10,30)，字符串'Tom'等通过初始化函数（__init__()）的参数已经存入到内存中，并且以People类型的形式存在，组成了一个对象，这个对象和变量p建立引用关系。</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这个过程也可说成这些数据附加到一个实例上。这样就能够以:object.attribute的形式，在程序中任何地方调用某个数据，例如上面的程序中以p.name的方式得到"Tom"。这种调用方式，在类和实例中经常使用，点号“.”后面的称之为类或者实例的属性。这是在程序中，并且是在类的外面。如果在类的里面，想在某个地方使用实例化所传入的数据（如："Tom"），怎么办？</a:t>
            </a: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6.4.2 self</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的作用</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sz="2000">
                <a:solidFill>
                  <a:srgbClr val="000000"/>
                </a:solidFill>
                <a:latin typeface="微软雅黑" panose="020B0503020204020204" charset="-122"/>
                <a:cs typeface="微软雅黑" panose="020B0503020204020204" charset="-122"/>
                <a:sym typeface="+mn-ea"/>
              </a:rPr>
              <a:t>在类内部，就是将所有传入的数据都赋给一个变量，通常这个变量的名字是</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a:t>
            </a: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r>
              <a:rPr sz="2000">
                <a:solidFill>
                  <a:srgbClr val="000000"/>
                </a:solidFill>
                <a:latin typeface="微软雅黑" panose="020B0503020204020204" charset="-122"/>
                <a:cs typeface="微软雅黑" panose="020B0503020204020204" charset="-122"/>
                <a:sym typeface="+mn-ea"/>
              </a:rPr>
              <a:t>在初始化函数中的第一个参数</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，就是起到了这个作用</a:t>
            </a:r>
            <a:r>
              <a:rPr sz="2000">
                <a:solidFill>
                  <a:srgbClr val="000000"/>
                </a:solidFill>
                <a:latin typeface="微软雅黑" panose="020B0503020204020204" charset="-122"/>
                <a:cs typeface="微软雅黑" panose="020B0503020204020204" charset="-122"/>
                <a:sym typeface="+mn-ea"/>
              </a:rPr>
              <a:t>——</a:t>
            </a:r>
            <a:r>
              <a:rPr sz="2000">
                <a:solidFill>
                  <a:srgbClr val="000000"/>
                </a:solidFill>
                <a:latin typeface="微软雅黑" panose="020B0503020204020204" charset="-122"/>
                <a:cs typeface="微软雅黑" panose="020B0503020204020204" charset="-122"/>
                <a:sym typeface="+mn-ea"/>
              </a:rPr>
              <a:t>接收实例化过程中传入的所有数据，这些数据是初始化函数后面的参数导入的</a:t>
            </a:r>
            <a:r>
              <a:rPr sz="2000">
                <a:solidFill>
                  <a:srgbClr val="000000"/>
                </a:solidFill>
                <a:latin typeface="微软雅黑" panose="020B0503020204020204" charset="-122"/>
                <a:cs typeface="微软雅黑" panose="020B0503020204020204" charset="-122"/>
                <a:sym typeface="+mn-ea"/>
              </a:rPr>
              <a:t>。显然，</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应该就是一个实例（准确说法是应用实例），因为它所对应的就是具体数据。这个可以通过在</a:t>
            </a:r>
            <a:r>
              <a:rPr sz="2000">
                <a:solidFill>
                  <a:srgbClr val="000000"/>
                </a:solidFill>
                <a:latin typeface="微软雅黑" panose="020B0503020204020204" charset="-122"/>
                <a:cs typeface="微软雅黑" panose="020B0503020204020204" charset="-122"/>
                <a:sym typeface="+mn-ea"/>
              </a:rPr>
              <a:t>__init__()</a:t>
            </a:r>
            <a:r>
              <a:rPr sz="2000">
                <a:solidFill>
                  <a:srgbClr val="000000"/>
                </a:solidFill>
                <a:latin typeface="微软雅黑" panose="020B0503020204020204" charset="-122"/>
                <a:cs typeface="微软雅黑" panose="020B0503020204020204" charset="-122"/>
                <a:sym typeface="+mn-ea"/>
              </a:rPr>
              <a:t>函数中通过</a:t>
            </a:r>
            <a:r>
              <a:rPr sz="2000">
                <a:solidFill>
                  <a:srgbClr val="000000"/>
                </a:solidFill>
                <a:latin typeface="微软雅黑" panose="020B0503020204020204" charset="-122"/>
                <a:cs typeface="微软雅黑" panose="020B0503020204020204" charset="-122"/>
                <a:sym typeface="+mn-ea"/>
              </a:rPr>
              <a:t>print(self)</a:t>
            </a:r>
            <a:r>
              <a:rPr sz="2000">
                <a:solidFill>
                  <a:srgbClr val="000000"/>
                </a:solidFill>
                <a:latin typeface="微软雅黑" panose="020B0503020204020204" charset="-122"/>
                <a:cs typeface="微软雅黑" panose="020B0503020204020204" charset="-122"/>
                <a:sym typeface="+mn-ea"/>
              </a:rPr>
              <a:t>或</a:t>
            </a:r>
            <a:r>
              <a:rPr sz="2000">
                <a:solidFill>
                  <a:srgbClr val="000000"/>
                </a:solidFill>
                <a:latin typeface="微软雅黑" panose="020B0503020204020204" charset="-122"/>
                <a:cs typeface="微软雅黑" panose="020B0503020204020204" charset="-122"/>
                <a:sym typeface="+mn-ea"/>
              </a:rPr>
              <a:t>print(type(self))</a:t>
            </a:r>
            <a:r>
              <a:rPr sz="2000">
                <a:solidFill>
                  <a:srgbClr val="000000"/>
                </a:solidFill>
                <a:latin typeface="微软雅黑" panose="020B0503020204020204" charset="-122"/>
                <a:cs typeface="微软雅黑" panose="020B0503020204020204" charset="-122"/>
                <a:sym typeface="+mn-ea"/>
              </a:rPr>
              <a:t>来输出验证</a:t>
            </a:r>
            <a:r>
              <a:rPr sz="2000">
                <a:solidFill>
                  <a:srgbClr val="000000"/>
                </a:solidFill>
                <a:latin typeface="微软雅黑" panose="020B0503020204020204" charset="-122"/>
                <a:cs typeface="微软雅黑" panose="020B0503020204020204" charset="-122"/>
                <a:sym typeface="+mn-ea"/>
              </a:rPr>
              <a:t>。</a:t>
            </a: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r>
              <a:rPr sz="2000">
                <a:solidFill>
                  <a:srgbClr val="000000"/>
                </a:solidFill>
                <a:latin typeface="微软雅黑" panose="020B0503020204020204" charset="-122"/>
                <a:cs typeface="微软雅黑" panose="020B0503020204020204" charset="-122"/>
                <a:sym typeface="+mn-ea"/>
              </a:rPr>
              <a:t>self这个实例跟前面说的那个p所引用的实例对象一样，也有属性。那么，接下来就规定其属性和属性对应的数据。上面代码中：self.name = name</a:t>
            </a: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r>
              <a:rPr sz="2000">
                <a:solidFill>
                  <a:srgbClr val="000000"/>
                </a:solidFill>
                <a:latin typeface="微软雅黑" panose="020B0503020204020204" charset="-122"/>
                <a:cs typeface="微软雅黑" panose="020B0503020204020204" charset="-122"/>
                <a:sym typeface="+mn-ea"/>
              </a:rPr>
              <a:t>就是规定了self实例的一个属性，这个属性的名字也叫做name，这个属性的值等于初始化函数的参数name所导入的数据。注意，self.name中的name和初始化函数的参数name没有任何关系，它们两个一样，只不过是一种起巧合（经常巧合，其实是为了省事和以后识别方便，故意让它们巧合。）</a:t>
            </a: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endParaRPr sz="2000">
              <a:solidFill>
                <a:srgbClr val="000000"/>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6.4.3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类私有方法</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b="1">
                <a:solidFill>
                  <a:schemeClr val="dk1"/>
                </a:solidFill>
                <a:latin typeface="微软雅黑" panose="020B0503020204020204" charset="-122"/>
                <a:cs typeface="微软雅黑" panose="020B0503020204020204" charset="-122"/>
                <a:sym typeface="+mn-ea"/>
              </a:rPr>
              <a:t>__private_method </a:t>
            </a:r>
            <a:r>
              <a:rPr lang="en-US" altLang="zh-CN" sz="2000" b="1">
                <a:solidFill>
                  <a:schemeClr val="dk1"/>
                </a:solidFill>
                <a:latin typeface="微软雅黑" panose="020B0503020204020204" charset="-122"/>
                <a:cs typeface="微软雅黑" panose="020B0503020204020204" charset="-122"/>
                <a:sym typeface="+mn-ea"/>
              </a:rPr>
              <a:t>两个下划线开头，声明该方法为私有方法，不能在类地外部调用。</a:t>
            </a: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b="1">
                <a:solidFill>
                  <a:schemeClr val="dk1"/>
                </a:solidFill>
                <a:latin typeface="微软雅黑" panose="020B0503020204020204" charset="-122"/>
                <a:cs typeface="微软雅黑" panose="020B0503020204020204" charset="-122"/>
                <a:sym typeface="+mn-ea"/>
              </a:rPr>
              <a:t>在类的内部调用</a:t>
            </a:r>
            <a:r>
              <a:rPr lang="en-US" altLang="zh-CN" sz="2000" b="1">
                <a:solidFill>
                  <a:schemeClr val="dk1"/>
                </a:solidFill>
                <a:latin typeface="微软雅黑" panose="020B0503020204020204" charset="-122"/>
                <a:cs typeface="微软雅黑" panose="020B0503020204020204" charset="-122"/>
                <a:sym typeface="+mn-ea"/>
              </a:rPr>
              <a:t>self.__private_methods</a:t>
            </a:r>
            <a:r>
              <a:rPr lang="en-US" altLang="zh-CN" sz="2000" b="1">
                <a:solidFill>
                  <a:schemeClr val="dk1"/>
                </a:solidFill>
                <a:latin typeface="微软雅黑" panose="020B0503020204020204" charset="-122"/>
                <a:cs typeface="微软雅黑" panose="020B0503020204020204" charset="-122"/>
                <a:sym typeface="+mn-ea"/>
              </a:rPr>
              <a:t>。</a:t>
            </a: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6.4.4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构造方法</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b="1">
                <a:solidFill>
                  <a:schemeClr val="dk1"/>
                </a:solidFill>
                <a:latin typeface="微软雅黑" panose="020B0503020204020204" charset="-122"/>
                <a:cs typeface="微软雅黑" panose="020B0503020204020204" charset="-122"/>
                <a:sym typeface="+mn-ea"/>
              </a:rPr>
              <a:t>__init__(self[, ...]) </a:t>
            </a:r>
            <a:r>
              <a:rPr lang="en-US" altLang="zh-CN" sz="2000" b="1">
                <a:solidFill>
                  <a:schemeClr val="dk1"/>
                </a:solidFill>
                <a:latin typeface="微软雅黑" panose="020B0503020204020204" charset="-122"/>
                <a:cs typeface="微软雅黑" panose="020B0503020204020204" charset="-122"/>
                <a:sym typeface="+mn-ea"/>
              </a:rPr>
              <a:t>就是类的构造方法</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函数</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或初始化方法</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函数</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，该方法在创建类对象（类的实例化）时自动调用。</a:t>
            </a: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b="1">
                <a:solidFill>
                  <a:schemeClr val="dk1"/>
                </a:solidFill>
                <a:latin typeface="微软雅黑" panose="020B0503020204020204" charset="-122"/>
                <a:cs typeface="微软雅黑" panose="020B0503020204020204" charset="-122"/>
                <a:sym typeface="+mn-ea"/>
              </a:rPr>
              <a:t>          def __init__(self):</a:t>
            </a: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b="1">
                <a:solidFill>
                  <a:schemeClr val="dk1"/>
                </a:solidFill>
                <a:latin typeface="微软雅黑" panose="020B0503020204020204" charset="-122"/>
                <a:cs typeface="微软雅黑" panose="020B0503020204020204" charset="-122"/>
                <a:sym typeface="+mn-ea"/>
              </a:rPr>
              <a:t>                self.data = []</a:t>
            </a: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b="1">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7"/>
            </p:custDataLst>
          </p:nvPr>
        </p:nvPicPr>
        <p:blipFill>
          <a:blip r:embed="rId8"/>
          <a:stretch>
            <a:fillRect/>
          </a:stretch>
        </p:blipFill>
        <p:spPr>
          <a:xfrm>
            <a:off x="3288030" y="2996565"/>
            <a:ext cx="5258435" cy="2914015"/>
          </a:xfrm>
          <a:prstGeom prst="rect">
            <a:avLst/>
          </a:prstGeom>
          <a:solidFill>
            <a:schemeClr val="lt1">
              <a:lumMod val="85000"/>
            </a:schemeClr>
          </a:solidFill>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6.4.6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静态方法与类方法</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spcBef>
                <a:spcPts val="100"/>
              </a:spcBef>
              <a:buClrTx/>
              <a:buSzTx/>
            </a:pPr>
            <a:r>
              <a:rPr altLang="zh-CN" sz="2000" b="1">
                <a:solidFill>
                  <a:schemeClr val="dk1"/>
                </a:solidFill>
                <a:latin typeface="微软雅黑" panose="020B0503020204020204" charset="-122"/>
                <a:cs typeface="微软雅黑" panose="020B0503020204020204" charset="-122"/>
                <a:sym typeface="+mn-ea"/>
              </a:rPr>
              <a:t>已知，类的方法（或实例方法）第一个参数必须是</a:t>
            </a:r>
            <a:r>
              <a:rPr altLang="zh-CN" sz="2000" b="1">
                <a:solidFill>
                  <a:schemeClr val="dk1"/>
                </a:solidFill>
                <a:latin typeface="微软雅黑" panose="020B0503020204020204" charset="-122"/>
                <a:cs typeface="微软雅黑" panose="020B0503020204020204" charset="-122"/>
                <a:sym typeface="+mn-ea"/>
              </a:rPr>
              <a:t>self</a:t>
            </a:r>
            <a:r>
              <a:rPr altLang="zh-CN" sz="2000" b="1">
                <a:solidFill>
                  <a:schemeClr val="dk1"/>
                </a:solidFill>
                <a:latin typeface="微软雅黑" panose="020B0503020204020204" charset="-122"/>
                <a:cs typeface="微软雅黑" panose="020B0503020204020204" charset="-122"/>
                <a:sym typeface="+mn-ea"/>
              </a:rPr>
              <a:t>，并且如果要调用类的方法，必须将通过类的实例，即方法绑定实例后才能由实例调用。如果调用不绑定方法，一般在继承关系的类之间，可以用</a:t>
            </a:r>
            <a:r>
              <a:rPr altLang="zh-CN" sz="2000" b="1">
                <a:solidFill>
                  <a:schemeClr val="dk1"/>
                </a:solidFill>
                <a:latin typeface="微软雅黑" panose="020B0503020204020204" charset="-122"/>
                <a:cs typeface="微软雅黑" panose="020B0503020204020204" charset="-122"/>
                <a:sym typeface="+mn-ea"/>
              </a:rPr>
              <a:t>super</a:t>
            </a:r>
            <a:r>
              <a:rPr altLang="zh-CN" sz="2000" b="1">
                <a:solidFill>
                  <a:schemeClr val="dk1"/>
                </a:solidFill>
                <a:latin typeface="微软雅黑" panose="020B0503020204020204" charset="-122"/>
                <a:cs typeface="微软雅黑" panose="020B0503020204020204" charset="-122"/>
                <a:sym typeface="+mn-ea"/>
              </a:rPr>
              <a:t>函数等方法调用。</a:t>
            </a:r>
            <a:endParaRPr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spcBef>
                <a:spcPts val="100"/>
              </a:spcBef>
              <a:buClrTx/>
              <a:buSzTx/>
            </a:pPr>
            <a:r>
              <a:rPr altLang="zh-CN" sz="2000" b="1">
                <a:solidFill>
                  <a:schemeClr val="dk1"/>
                </a:solidFill>
                <a:latin typeface="微软雅黑" panose="020B0503020204020204" charset="-122"/>
                <a:cs typeface="微软雅黑" panose="020B0503020204020204" charset="-122"/>
                <a:sym typeface="+mn-ea"/>
              </a:rPr>
              <a:t>1</a:t>
            </a:r>
            <a:r>
              <a:rPr altLang="zh-CN" sz="2000" b="1">
                <a:solidFill>
                  <a:schemeClr val="dk1"/>
                </a:solidFill>
                <a:latin typeface="微软雅黑" panose="020B0503020204020204" charset="-122"/>
                <a:cs typeface="微软雅黑" panose="020B0503020204020204" charset="-122"/>
                <a:sym typeface="+mn-ea"/>
              </a:rPr>
              <a:t>、静态方法</a:t>
            </a:r>
            <a:endParaRPr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spcBef>
                <a:spcPts val="100"/>
              </a:spcBef>
              <a:buClrTx/>
              <a:buSzTx/>
            </a:pPr>
            <a:r>
              <a:rPr altLang="zh-CN" sz="2000" b="1">
                <a:solidFill>
                  <a:schemeClr val="dk1"/>
                </a:solidFill>
                <a:latin typeface="微软雅黑" panose="020B0503020204020204" charset="-122"/>
                <a:cs typeface="微软雅黑" panose="020B0503020204020204" charset="-122"/>
                <a:sym typeface="+mn-ea"/>
              </a:rPr>
              <a:t>在类定义前出现</a:t>
            </a:r>
            <a:r>
              <a:rPr altLang="zh-CN" sz="2000" b="1">
                <a:solidFill>
                  <a:schemeClr val="dk1"/>
                </a:solidFill>
                <a:latin typeface="微软雅黑" panose="020B0503020204020204" charset="-122"/>
                <a:cs typeface="微软雅黑" panose="020B0503020204020204" charset="-122"/>
                <a:sym typeface="+mn-ea"/>
              </a:rPr>
              <a:t>@staticmethod</a:t>
            </a:r>
            <a:r>
              <a:rPr altLang="zh-CN" sz="2000" b="1">
                <a:solidFill>
                  <a:schemeClr val="dk1"/>
                </a:solidFill>
                <a:latin typeface="微软雅黑" panose="020B0503020204020204" charset="-122"/>
                <a:cs typeface="微软雅黑" panose="020B0503020204020204" charset="-122"/>
                <a:sym typeface="+mn-ea"/>
              </a:rPr>
              <a:t>，表示下面的方法是静态方法。</a:t>
            </a:r>
            <a:endParaRPr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spcBef>
                <a:spcPts val="100"/>
              </a:spcBef>
              <a:buClrTx/>
              <a:buSzTx/>
            </a:pPr>
            <a:r>
              <a:rPr altLang="zh-CN" sz="2000" b="1">
                <a:solidFill>
                  <a:schemeClr val="dk1"/>
                </a:solidFill>
                <a:latin typeface="微软雅黑" panose="020B0503020204020204" charset="-122"/>
                <a:cs typeface="微软雅黑" panose="020B0503020204020204" charset="-122"/>
                <a:sym typeface="+mn-ea"/>
              </a:rPr>
              <a:t>2</a:t>
            </a:r>
            <a:r>
              <a:rPr altLang="zh-CN" sz="2000" b="1">
                <a:solidFill>
                  <a:schemeClr val="dk1"/>
                </a:solidFill>
                <a:latin typeface="微软雅黑" panose="020B0503020204020204" charset="-122"/>
                <a:cs typeface="微软雅黑" panose="020B0503020204020204" charset="-122"/>
                <a:sym typeface="+mn-ea"/>
              </a:rPr>
              <a:t>、类方法</a:t>
            </a:r>
            <a:endParaRPr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spcBef>
                <a:spcPts val="100"/>
              </a:spcBef>
              <a:buClrTx/>
              <a:buSzTx/>
            </a:pPr>
            <a:r>
              <a:rPr altLang="zh-CN" sz="2000" b="1">
                <a:solidFill>
                  <a:schemeClr val="dk1"/>
                </a:solidFill>
                <a:latin typeface="微软雅黑" panose="020B0503020204020204" charset="-122"/>
                <a:cs typeface="微软雅黑" panose="020B0503020204020204" charset="-122"/>
                <a:sym typeface="+mn-ea"/>
              </a:rPr>
              <a:t>在类定义前出现</a:t>
            </a:r>
            <a:r>
              <a:rPr altLang="zh-CN" sz="2000" b="1">
                <a:solidFill>
                  <a:schemeClr val="dk1"/>
                </a:solidFill>
                <a:latin typeface="微软雅黑" panose="020B0503020204020204" charset="-122"/>
                <a:cs typeface="微软雅黑" panose="020B0503020204020204" charset="-122"/>
                <a:sym typeface="+mn-ea"/>
              </a:rPr>
              <a:t>@classmethod</a:t>
            </a:r>
            <a:r>
              <a:rPr altLang="zh-CN" sz="2000" b="1">
                <a:solidFill>
                  <a:schemeClr val="dk1"/>
                </a:solidFill>
                <a:latin typeface="微软雅黑" panose="020B0503020204020204" charset="-122"/>
                <a:cs typeface="微软雅黑" panose="020B0503020204020204" charset="-122"/>
                <a:sym typeface="+mn-ea"/>
              </a:rPr>
              <a:t>，表示下面的方法是类方法。</a:t>
            </a:r>
            <a:endParaRPr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spcBef>
                <a:spcPts val="100"/>
              </a:spcBef>
              <a:buClrTx/>
              <a:buSzTx/>
            </a:pPr>
            <a:endParaRPr altLang="zh-CN" sz="2000" b="1">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2351405" y="1844675"/>
            <a:ext cx="7853680" cy="4232910"/>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rgbClr val="000000"/>
                </a:solidFill>
                <a:latin typeface="微软雅黑" panose="020B0503020204020204" charset="-122"/>
                <a:cs typeface="微软雅黑" panose="020B0503020204020204" charset="-122"/>
                <a:sym typeface="+mn-ea"/>
              </a:rPr>
              <a:t> 继承（</a:t>
            </a:r>
            <a:r>
              <a:rPr sz="2000">
                <a:solidFill>
                  <a:srgbClr val="000000"/>
                </a:solidFill>
                <a:latin typeface="微软雅黑" panose="020B0503020204020204" charset="-122"/>
                <a:cs typeface="微软雅黑" panose="020B0503020204020204" charset="-122"/>
                <a:sym typeface="+mn-ea"/>
              </a:rPr>
              <a:t>Inheritance</a:t>
            </a:r>
            <a:r>
              <a:rPr sz="2000">
                <a:solidFill>
                  <a:srgbClr val="000000"/>
                </a:solidFill>
                <a:latin typeface="微软雅黑" panose="020B0503020204020204" charset="-122"/>
                <a:cs typeface="微软雅黑" panose="020B0503020204020204" charset="-122"/>
                <a:sym typeface="+mn-ea"/>
              </a:rPr>
              <a:t>）是面向对象软件技术当中的一个重要概念。面向对象的编程带来的主要好处之一是代码的重用，实现这种重用的方法之一是通过继承机制。</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继承完全可以理解成类之间的父类型和子类型关系。如果一个类别A“继承自”另一个类别B，就把这个A称为“B的子类”，而把B称为“A的父类”，也可以称“B是A的超类”。</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继承可以使得子类具有父类的各种属性和方法，而不需要再次编写相同的代码。在令子类继承父类的同时，可以重新定义某些属性，并重写某些方法，即覆盖父类别的原有属性和方法，使其获得与父类不同的功能。另外，为子类追加新的属性和新方法也是常见的做法。</a:t>
            </a: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1</a:t>
            </a:r>
            <a:r>
              <a:rPr lang="en-US" altLang="zh-CN" sz="2000">
                <a:solidFill>
                  <a:schemeClr val="dk1"/>
                </a:solidFill>
                <a:latin typeface="微软雅黑" panose="020B0503020204020204" charset="-122"/>
                <a:cs typeface="微软雅黑" panose="020B0503020204020204" charset="-122"/>
                <a:sym typeface="+mn-ea"/>
              </a:rPr>
              <a:t>、继承与派生</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需要注意的地方：继承语法 </a:t>
            </a:r>
            <a:r>
              <a:rPr lang="en-US" altLang="zh-CN" sz="2000">
                <a:solidFill>
                  <a:schemeClr val="dk1"/>
                </a:solidFill>
                <a:latin typeface="微软雅黑" panose="020B0503020204020204" charset="-122"/>
                <a:cs typeface="微软雅黑" panose="020B0503020204020204" charset="-122"/>
                <a:sym typeface="+mn-ea"/>
              </a:rPr>
              <a:t>class </a:t>
            </a:r>
            <a:r>
              <a:rPr lang="en-US" altLang="zh-CN" sz="2000">
                <a:solidFill>
                  <a:schemeClr val="dk1"/>
                </a:solidFill>
                <a:latin typeface="微软雅黑" panose="020B0503020204020204" charset="-122"/>
                <a:cs typeface="微软雅黑" panose="020B0503020204020204" charset="-122"/>
                <a:sym typeface="+mn-ea"/>
              </a:rPr>
              <a:t>派生类名</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基类名</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 ... </a:t>
            </a:r>
            <a:r>
              <a:rPr lang="en-US" altLang="zh-CN" sz="2000">
                <a:solidFill>
                  <a:schemeClr val="dk1"/>
                </a:solidFill>
                <a:latin typeface="微软雅黑" panose="020B0503020204020204" charset="-122"/>
                <a:cs typeface="微软雅黑" panose="020B0503020204020204" charset="-122"/>
                <a:sym typeface="+mn-ea"/>
              </a:rPr>
              <a:t>基类名写在括号里，基本类是在类定义的时候，在元组之中指明的。派生类即子类。语法：</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派生类的声明与定义父类类似，继承的基类列表跟在类名之后，如下所示：</a:t>
            </a:r>
            <a:endParaRPr lang="en-US" altLang="zh-CN" sz="2000">
              <a:solidFill>
                <a:schemeClr val="dk1"/>
              </a:solidFill>
              <a:latin typeface="微软雅黑" panose="020B0503020204020204" charset="-122"/>
              <a:cs typeface="微软雅黑" panose="020B0503020204020204" charset="-122"/>
              <a:sym typeface="+mn-ea"/>
            </a:endParaRPr>
          </a:p>
          <a:p>
            <a:pPr lvl="1"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class SubClassName (ParentClass1[, ParentClass2, ...]):</a:t>
            </a:r>
            <a:endParaRPr lang="en-US" altLang="zh-CN" sz="2000">
              <a:solidFill>
                <a:schemeClr val="dk1"/>
              </a:solidFill>
              <a:latin typeface="微软雅黑" panose="020B0503020204020204" charset="-122"/>
              <a:cs typeface="微软雅黑" panose="020B0503020204020204" charset="-122"/>
              <a:sym typeface="+mn-ea"/>
            </a:endParaRPr>
          </a:p>
          <a:p>
            <a:pPr lvl="1"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r>
              <a:rPr lang="en-US" altLang="zh-CN" sz="2000">
                <a:solidFill>
                  <a:schemeClr val="dk1"/>
                </a:solidFill>
                <a:latin typeface="微软雅黑" panose="020B0503020204020204" charset="-122"/>
                <a:cs typeface="微软雅黑" panose="020B0503020204020204" charset="-122"/>
                <a:sym typeface="+mn-ea"/>
              </a:rPr>
              <a:t>可选的类文档说明</a:t>
            </a:r>
            <a:r>
              <a:rPr lang="en-US" altLang="zh-CN" sz="2000">
                <a:solidFill>
                  <a:schemeClr val="dk1"/>
                </a:solidFill>
                <a:latin typeface="微软雅黑" panose="020B0503020204020204" charset="-122"/>
                <a:cs typeface="微软雅黑" panose="020B0503020204020204" charset="-122"/>
                <a:sym typeface="+mn-ea"/>
              </a:rPr>
              <a:t>'</a:t>
            </a:r>
            <a:endParaRPr lang="en-US" altLang="zh-CN" sz="2000">
              <a:solidFill>
                <a:schemeClr val="dk1"/>
              </a:solidFill>
              <a:latin typeface="微软雅黑" panose="020B0503020204020204" charset="-122"/>
              <a:cs typeface="微软雅黑" panose="020B0503020204020204" charset="-122"/>
              <a:sym typeface="+mn-ea"/>
            </a:endParaRPr>
          </a:p>
          <a:p>
            <a:pPr lvl="1"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class_suite  # </a:t>
            </a:r>
            <a:r>
              <a:rPr lang="en-US" altLang="zh-CN" sz="2000">
                <a:solidFill>
                  <a:schemeClr val="dk1"/>
                </a:solidFill>
                <a:latin typeface="微软雅黑" panose="020B0503020204020204" charset="-122"/>
                <a:cs typeface="微软雅黑" panose="020B0503020204020204" charset="-122"/>
                <a:sym typeface="+mn-ea"/>
              </a:rPr>
              <a:t>类体</a:t>
            </a:r>
            <a:endParaRPr lang="en-US" altLang="zh-CN" sz="2000">
              <a:solidFill>
                <a:schemeClr val="dk1"/>
              </a:solidFill>
              <a:latin typeface="微软雅黑" panose="020B0503020204020204" charset="-122"/>
              <a:cs typeface="微软雅黑" panose="020B0503020204020204" charset="-122"/>
              <a:sym typeface="+mn-ea"/>
            </a:endParaRPr>
          </a:p>
          <a:p>
            <a:pPr lvl="1"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
        <p:nvSpPr>
          <p:cNvPr id="4" name="文本框 3"/>
          <p:cNvSpPr txBox="1"/>
          <p:nvPr>
            <p:custDataLst>
              <p:tags r:id="rId6"/>
            </p:custDataLst>
          </p:nvPr>
        </p:nvSpPr>
        <p:spPr>
          <a:xfrm>
            <a:off x="5375910" y="3356610"/>
            <a:ext cx="4759960" cy="255333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__age=0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self.__name=name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self.__age=age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Speak(self):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print("我的名字是：%s,今年%d岁"%(self.__name,self.__age))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lnSpc>
                <a:spcPct val="120000"/>
              </a:lnSpc>
              <a:buClrTx/>
              <a:buSzTx/>
              <a:buFontTx/>
              <a:buNone/>
            </a:pPr>
            <a:endParaRPr sz="2000" b="1">
              <a:solidFill>
                <a:schemeClr val="dk1"/>
              </a:solidFill>
              <a:latin typeface="微软雅黑" panose="020B0503020204020204" charset="-122"/>
              <a:sym typeface="+mn-ea"/>
            </a:endParaRPr>
          </a:p>
          <a:p>
            <a:pPr marL="0" lvl="0" algn="just">
              <a:buClrTx/>
              <a:buSzTx/>
              <a:buNone/>
            </a:pPr>
            <a:r>
              <a:rPr lang="en-US" altLang="zh-CN" sz="2000" b="1">
                <a:solidFill>
                  <a:schemeClr val="dk1"/>
                </a:solidFill>
                <a:latin typeface="微软雅黑" panose="020B0503020204020204" charset="-122"/>
                <a:sym typeface="+mn-ea"/>
              </a:rPr>
              <a:t>     </a:t>
            </a:r>
            <a:endParaRPr lang="en-US" altLang="zh-CN" sz="2000" b="1">
              <a:solidFill>
                <a:schemeClr val="dk1"/>
              </a:solidFill>
              <a:latin typeface="微软雅黑" panose="020B0503020204020204" charset="-122"/>
              <a:sym typeface="+mn-ea"/>
            </a:endParaRPr>
          </a:p>
          <a:p>
            <a:pPr marL="0" lvl="0" algn="just">
              <a:buClrTx/>
              <a:buSzTx/>
              <a:buNone/>
            </a:pPr>
            <a:endParaRPr lang="en-US" altLang="zh-CN" sz="2000" b="1">
              <a:solidFill>
                <a:schemeClr val="dk1"/>
              </a:solidFill>
              <a:latin typeface="微软雅黑" panose="020B0503020204020204" charset="-122"/>
              <a:sym typeface="+mn-ea"/>
            </a:endParaRPr>
          </a:p>
        </p:txBody>
      </p:sp>
      <p:sp>
        <p:nvSpPr>
          <p:cNvPr id="4" name="文本框 3"/>
          <p:cNvSpPr txBox="1"/>
          <p:nvPr>
            <p:custDataLst>
              <p:tags r:id="rId6"/>
            </p:custDataLst>
          </p:nvPr>
        </p:nvSpPr>
        <p:spPr>
          <a:xfrm>
            <a:off x="839470" y="1196340"/>
            <a:ext cx="4570730" cy="255333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__age=0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self.__name=name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self.__age=age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Speak(self):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print("我的名字是：%s,今年%d岁"%(self.__name,self.__age))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7"/>
            </p:custDataLst>
          </p:nvPr>
        </p:nvSpPr>
        <p:spPr>
          <a:xfrm>
            <a:off x="6024245" y="3140710"/>
            <a:ext cx="5597525" cy="206121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Student(Person):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__numStu=0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__init__(self,numStu,name,age):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self.__numStu=numStu</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self.__name=name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self.__age=age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Speak(self):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print("我的学号是%d"%self.__numStu)</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1083119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5．常量</a:t>
            </a:r>
            <a:endParaRPr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Python没有常量机制，但是我们有时确实需要提醒自己或同伴某些数据不可改变，那么 我们将其名称用大写。例如 PI＝3.14。</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6．输入</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程序的数据输入可以使用 input。input  是个输入函数，其格式是：</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变量＝input("提示信息")</a:t>
            </a:r>
            <a:endParaRPr>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2</a:t>
            </a:r>
            <a:r>
              <a:rPr lang="en-US" altLang="zh-CN" sz="2000">
                <a:solidFill>
                  <a:schemeClr val="dk1"/>
                </a:solidFill>
                <a:latin typeface="微软雅黑" panose="020B0503020204020204" charset="-122"/>
                <a:cs typeface="微软雅黑" panose="020B0503020204020204" charset="-122"/>
                <a:sym typeface="+mn-ea"/>
              </a:rPr>
              <a:t>、调用父类的方法</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在子类中，可以直接调用父类已经编写的方法，减少重复代码编写过程，共有两种方法：</a:t>
            </a:r>
            <a:endParaRPr lang="en-US" altLang="zh-CN" sz="2000">
              <a:solidFill>
                <a:schemeClr val="dk1"/>
              </a:solidFill>
              <a:latin typeface="微软雅黑" panose="020B0503020204020204" charset="-122"/>
              <a:cs typeface="微软雅黑" panose="020B0503020204020204" charset="-122"/>
              <a:sym typeface="+mn-ea"/>
            </a:endParaRPr>
          </a:p>
          <a:p>
            <a:pPr lvl="1" algn="just">
              <a:lnSpc>
                <a:spcPct val="120000"/>
              </a:lnSpc>
              <a:buClrTx/>
              <a:buSzTx/>
            </a:pPr>
            <a:r>
              <a:rPr lang="en-US" altLang="zh-CN" sz="1800">
                <a:solidFill>
                  <a:schemeClr val="dk1"/>
                </a:solidFill>
                <a:latin typeface="微软雅黑" panose="020B0503020204020204" charset="-122"/>
                <a:cs typeface="微软雅黑" panose="020B0503020204020204" charset="-122"/>
                <a:sym typeface="+mn-ea"/>
              </a:rPr>
              <a:t>1.</a:t>
            </a:r>
            <a:r>
              <a:rPr lang="en-US" altLang="zh-CN" sz="1800">
                <a:solidFill>
                  <a:schemeClr val="dk1"/>
                </a:solidFill>
                <a:latin typeface="微软雅黑" panose="020B0503020204020204" charset="-122"/>
                <a:cs typeface="微软雅黑" panose="020B0503020204020204" charset="-122"/>
                <a:sym typeface="+mn-ea"/>
              </a:rPr>
              <a:t>使用父类名直接调用</a:t>
            </a:r>
            <a:endParaRPr lang="en-US" altLang="zh-CN" sz="1800">
              <a:solidFill>
                <a:schemeClr val="dk1"/>
              </a:solidFill>
              <a:latin typeface="微软雅黑" panose="020B0503020204020204" charset="-122"/>
              <a:cs typeface="微软雅黑" panose="020B0503020204020204" charset="-122"/>
              <a:sym typeface="+mn-ea"/>
            </a:endParaRPr>
          </a:p>
          <a:p>
            <a:pPr lvl="2" algn="just">
              <a:lnSpc>
                <a:spcPct val="120000"/>
              </a:lnSpc>
              <a:buClrTx/>
              <a:buSzTx/>
            </a:pPr>
            <a:r>
              <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rPr>
              <a:t>Person.__init__(self,name,age)</a:t>
            </a:r>
            <a:endPar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endParaRPr>
          </a:p>
          <a:p>
            <a:pPr lvl="1" algn="just">
              <a:lnSpc>
                <a:spcPct val="120000"/>
              </a:lnSpc>
              <a:buClrTx/>
              <a:buSzTx/>
            </a:pPr>
            <a:r>
              <a:rPr lang="en-US" altLang="zh-CN" sz="1800">
                <a:solidFill>
                  <a:schemeClr val="dk1"/>
                </a:solidFill>
                <a:latin typeface="微软雅黑" panose="020B0503020204020204" charset="-122"/>
                <a:cs typeface="微软雅黑" panose="020B0503020204020204" charset="-122"/>
                <a:sym typeface="+mn-ea"/>
              </a:rPr>
              <a:t>2.</a:t>
            </a:r>
            <a:r>
              <a:rPr lang="en-US" altLang="zh-CN" sz="1800">
                <a:solidFill>
                  <a:schemeClr val="dk1"/>
                </a:solidFill>
                <a:latin typeface="微软雅黑" panose="020B0503020204020204" charset="-122"/>
                <a:cs typeface="微软雅黑" panose="020B0503020204020204" charset="-122"/>
                <a:sym typeface="+mn-ea"/>
              </a:rPr>
              <a:t>使用</a:t>
            </a:r>
            <a:r>
              <a:rPr lang="en-US" altLang="zh-CN" sz="1800">
                <a:solidFill>
                  <a:schemeClr val="dk1"/>
                </a:solidFill>
                <a:latin typeface="微软雅黑" panose="020B0503020204020204" charset="-122"/>
                <a:cs typeface="微软雅黑" panose="020B0503020204020204" charset="-122"/>
                <a:sym typeface="+mn-ea"/>
              </a:rPr>
              <a:t>super</a:t>
            </a:r>
            <a:r>
              <a:rPr lang="en-US" altLang="zh-CN" sz="1800">
                <a:solidFill>
                  <a:schemeClr val="dk1"/>
                </a:solidFill>
                <a:latin typeface="微软雅黑" panose="020B0503020204020204" charset="-122"/>
                <a:cs typeface="微软雅黑" panose="020B0503020204020204" charset="-122"/>
                <a:sym typeface="+mn-ea"/>
              </a:rPr>
              <a:t>关键字</a:t>
            </a:r>
            <a:endParaRPr lang="en-US" altLang="zh-CN" sz="1800">
              <a:solidFill>
                <a:schemeClr val="dk1"/>
              </a:solidFill>
              <a:latin typeface="微软雅黑" panose="020B0503020204020204" charset="-122"/>
              <a:cs typeface="微软雅黑" panose="020B0503020204020204" charset="-122"/>
              <a:sym typeface="+mn-ea"/>
            </a:endParaRPr>
          </a:p>
          <a:p>
            <a:pPr lvl="2" algn="just">
              <a:lnSpc>
                <a:spcPct val="120000"/>
              </a:lnSpc>
              <a:buClrTx/>
              <a:buSzTx/>
            </a:pPr>
            <a:r>
              <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rPr>
              <a:t>要调用父类中被覆盖的方法或属性，需要调用super函数。super函数的语法格式：</a:t>
            </a:r>
            <a:endPar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r>
              <a:rPr lang="en-US" altLang="zh-CN" sz="2000">
                <a:solidFill>
                  <a:schemeClr val="dk1"/>
                </a:solidFill>
                <a:latin typeface="微软雅黑" panose="020B0503020204020204" charset="-122"/>
                <a:cs typeface="微软雅黑" panose="020B0503020204020204" charset="-122"/>
                <a:sym typeface="+mn-ea"/>
              </a:rPr>
              <a:t>		</a:t>
            </a:r>
            <a:r>
              <a:rPr lang="en-US" altLang="zh-CN" sz="2000">
                <a:solidFill>
                  <a:schemeClr val="dk1"/>
                </a:solidFill>
                <a:latin typeface="微软雅黑" panose="020B0503020204020204" charset="-122"/>
                <a:cs typeface="微软雅黑" panose="020B0503020204020204" charset="-122"/>
                <a:sym typeface="+mn-ea"/>
              </a:rPr>
              <a:t>super(子类名, self).父类的方法  或 </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r>
              <a:rPr lang="en-US" altLang="zh-CN" sz="2000">
                <a:solidFill>
                  <a:schemeClr val="dk1"/>
                </a:solidFill>
                <a:latin typeface="微软雅黑" panose="020B0503020204020204" charset="-122"/>
                <a:cs typeface="微软雅黑" panose="020B0503020204020204" charset="-122"/>
                <a:sym typeface="+mn-ea"/>
              </a:rPr>
              <a:t>		</a:t>
            </a:r>
            <a:r>
              <a:rPr lang="en-US" altLang="zh-CN" sz="2000">
                <a:solidFill>
                  <a:schemeClr val="dk1"/>
                </a:solidFill>
                <a:latin typeface="微软雅黑" panose="020B0503020204020204" charset="-122"/>
                <a:cs typeface="微软雅黑" panose="020B0503020204020204" charset="-122"/>
                <a:sym typeface="+mn-ea"/>
              </a:rPr>
              <a:t>super(子类名, self).父类的属性</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pPr>
            <a:r>
              <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rPr>
              <a:t>super(Teacher,self).__init__(name,age)</a:t>
            </a:r>
            <a:endPar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defTabSz="914400">
              <a:lnSpc>
                <a:spcPct val="120000"/>
              </a:lnSpc>
              <a:buClrTx/>
              <a:buSzTx/>
              <a:buFontTx/>
              <a:buNone/>
              <a:tabLst>
                <a:tab pos="1609725" algn="l"/>
              </a:tabLst>
            </a:pPr>
            <a:endParaRPr sz="2000" b="1">
              <a:solidFill>
                <a:schemeClr val="dk1"/>
              </a:solidFill>
              <a:latin typeface="微软雅黑" panose="020B0503020204020204" charset="-122"/>
              <a:sym typeface="+mn-ea"/>
            </a:endParaRPr>
          </a:p>
          <a:p>
            <a:pPr marL="0" lvl="0" algn="just">
              <a:buClrTx/>
              <a:buSzTx/>
              <a:buNone/>
            </a:pPr>
            <a:r>
              <a:rPr lang="en-US" altLang="zh-CN" sz="2000" b="1">
                <a:solidFill>
                  <a:schemeClr val="dk1"/>
                </a:solidFill>
                <a:latin typeface="微软雅黑" panose="020B0503020204020204" charset="-122"/>
                <a:sym typeface="+mn-ea"/>
              </a:rPr>
              <a:t>     </a:t>
            </a:r>
            <a:endParaRPr lang="en-US" altLang="zh-CN" sz="2000" b="1">
              <a:solidFill>
                <a:schemeClr val="dk1"/>
              </a:solidFill>
              <a:latin typeface="微软雅黑" panose="020B0503020204020204" charset="-122"/>
              <a:sym typeface="+mn-ea"/>
            </a:endParaRPr>
          </a:p>
          <a:p>
            <a:pPr marL="0" lvl="0" algn="just">
              <a:buClrTx/>
              <a:buSzTx/>
              <a:buNone/>
            </a:pPr>
            <a:endParaRPr lang="en-US" altLang="zh-CN" sz="2000" b="1">
              <a:solidFill>
                <a:schemeClr val="dk1"/>
              </a:solidFill>
              <a:latin typeface="微软雅黑" panose="020B0503020204020204" charset="-122"/>
              <a:sym typeface="+mn-ea"/>
            </a:endParaRPr>
          </a:p>
        </p:txBody>
      </p:sp>
      <p:sp>
        <p:nvSpPr>
          <p:cNvPr id="4" name="文本框 3"/>
          <p:cNvSpPr txBox="1"/>
          <p:nvPr>
            <p:custDataLst>
              <p:tags r:id="rId6"/>
            </p:custDataLst>
          </p:nvPr>
        </p:nvSpPr>
        <p:spPr>
          <a:xfrm>
            <a:off x="839470" y="1196340"/>
            <a:ext cx="5946140" cy="206121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Student</a:t>
            </a:r>
            <a:r>
              <a:rPr lang="zh-CN" altLang="en-US" sz="1600">
                <a:solidFill>
                  <a:schemeClr val="dk1"/>
                </a:solidFill>
                <a:latin typeface="微软雅黑" panose="020B0503020204020204" charset="-122"/>
                <a:ea typeface="微软雅黑" panose="020B0503020204020204" charset="-122"/>
                <a:cs typeface="微软雅黑" panose="020B0503020204020204" charset="-122"/>
              </a:rPr>
              <a:t>(Person):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__numStu=0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__init__(self,numStu,name,age):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super(</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Student</a:t>
            </a:r>
            <a:r>
              <a:rPr lang="zh-CN" altLang="en-US" sz="1600">
                <a:solidFill>
                  <a:schemeClr val="dk1"/>
                </a:solidFill>
                <a:latin typeface="微软雅黑" panose="020B0503020204020204" charset="-122"/>
                <a:ea typeface="微软雅黑" panose="020B0503020204020204" charset="-122"/>
                <a:cs typeface="微软雅黑" panose="020B0503020204020204" charset="-122"/>
              </a:rPr>
              <a:t>,self).__init__(name,age)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self.__numStu=numStu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Speak(self):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super(</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Student</a:t>
            </a:r>
            <a:r>
              <a:rPr lang="zh-CN" altLang="en-US" sz="1600">
                <a:solidFill>
                  <a:schemeClr val="dk1"/>
                </a:solidFill>
                <a:latin typeface="微软雅黑" panose="020B0503020204020204" charset="-122"/>
                <a:ea typeface="微软雅黑" panose="020B0503020204020204" charset="-122"/>
                <a:cs typeface="微软雅黑" panose="020B0503020204020204" charset="-122"/>
              </a:rPr>
              <a:t>,self).Speak()</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print("我的学号是%d"%self.__numStu)</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7"/>
            </p:custDataLst>
          </p:nvPr>
        </p:nvSpPr>
        <p:spPr>
          <a:xfrm>
            <a:off x="5100320" y="3500755"/>
            <a:ext cx="6421755" cy="156845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Cascadia Mono" panose="020B0609020000020004" charset="0"/>
              </a:rPr>
              <a:t>class Teacher(Person,Worker):</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def __init__(self,num,name,age):</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Person</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.__init__(self,name,age)    </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def Speak(self):</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Person</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.Speak(self)</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2</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多重继承</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如果在继承元组中列了一个以上的类，那么它就被称作“多重继承”。</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继承的特点：即将父类的方法和属性全部承接到子类中；如果子类重写了父类的方法，就使用子类的该方法，父类的被遮盖。</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多重继承的顺序：经典类的搜索方式是按照“从左至右，深度优先”的方式去查找属性或方法的</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a:p>
            <a:pPr lvl="1" algn="just" defTabSz="914400">
              <a:lnSpc>
                <a:spcPct val="120000"/>
              </a:lnSpc>
              <a:buClrTx/>
              <a:buSzTx/>
              <a:buFontTx/>
              <a:buNone/>
              <a:tabLst>
                <a:tab pos="1609725" algn="l"/>
              </a:tabLst>
            </a:pPr>
            <a:endParaRPr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defTabSz="914400">
              <a:lnSpc>
                <a:spcPct val="120000"/>
              </a:lnSpc>
              <a:buClrTx/>
              <a:buSzTx/>
              <a:buFontTx/>
              <a:buNone/>
              <a:tabLst>
                <a:tab pos="1609725" algn="l"/>
              </a:tabLst>
            </a:pPr>
            <a:endParaRPr sz="2000" b="1">
              <a:solidFill>
                <a:schemeClr val="dk1"/>
              </a:solidFill>
              <a:latin typeface="微软雅黑" panose="020B0503020204020204" charset="-122"/>
              <a:sym typeface="+mn-ea"/>
            </a:endParaRPr>
          </a:p>
          <a:p>
            <a:pPr marL="0" lvl="0" algn="just">
              <a:buClrTx/>
              <a:buSzTx/>
              <a:buNone/>
            </a:pPr>
            <a:r>
              <a:rPr lang="en-US" altLang="zh-CN" sz="2000" b="1">
                <a:solidFill>
                  <a:schemeClr val="dk1"/>
                </a:solidFill>
                <a:latin typeface="微软雅黑" panose="020B0503020204020204" charset="-122"/>
                <a:sym typeface="+mn-ea"/>
              </a:rPr>
              <a:t>     </a:t>
            </a:r>
            <a:endParaRPr lang="en-US" altLang="zh-CN" sz="2000" b="1">
              <a:solidFill>
                <a:schemeClr val="dk1"/>
              </a:solidFill>
              <a:latin typeface="微软雅黑" panose="020B0503020204020204" charset="-122"/>
              <a:sym typeface="+mn-ea"/>
            </a:endParaRPr>
          </a:p>
          <a:p>
            <a:pPr marL="0" lvl="0" algn="just">
              <a:buClrTx/>
              <a:buSzTx/>
              <a:buNone/>
            </a:pPr>
            <a:endParaRPr lang="en-US" altLang="zh-CN" sz="2000" b="1">
              <a:solidFill>
                <a:schemeClr val="dk1"/>
              </a:solidFill>
              <a:latin typeface="微软雅黑" panose="020B0503020204020204" charset="-122"/>
              <a:sym typeface="+mn-ea"/>
            </a:endParaRPr>
          </a:p>
        </p:txBody>
      </p:sp>
      <p:sp>
        <p:nvSpPr>
          <p:cNvPr id="4" name="文本框 3"/>
          <p:cNvSpPr txBox="1"/>
          <p:nvPr>
            <p:custDataLst>
              <p:tags r:id="rId6"/>
            </p:custDataLst>
          </p:nvPr>
        </p:nvSpPr>
        <p:spPr>
          <a:xfrm>
            <a:off x="839470" y="1196340"/>
            <a:ext cx="5946140" cy="206121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Worker:</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__numWork=0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__init__(self,numWork):</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self.__numWork=numWork</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Say(self):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print("我的工号是%d"%self.__numWork)</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7"/>
            </p:custDataLst>
          </p:nvPr>
        </p:nvSpPr>
        <p:spPr>
          <a:xfrm>
            <a:off x="5100320" y="3500755"/>
            <a:ext cx="6421755" cy="230695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Cascadia Mono" panose="020B0609020000020004" charset="0"/>
              </a:rPr>
              <a:t>class Teacher(</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Person</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Worker</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def __init__(self,num,name,age):</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Person</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.__init__(self,name,age)</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Worker</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.__init__(self,num)</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def Speak(self):</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Person</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.Speak(self)</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Worker</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.Say(self)</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3</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重载</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如果父类方法的功能不能满足需求，可以在子类重载父类的方法，例如：</a:t>
            </a:r>
            <a:endParaRPr lang="en-US" altLang="zh-CN" sz="2000">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class Parent:  # 定义父类</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    def myMethod(self):</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         print('Calling parent method') </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class Child(Parent):  # 定义子类</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    def myMethod(self):  # 这里是子类重载了父类的方法   myMethod()</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        print('Calling child method') </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c = Child()     # 子类实例</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c.myMethod()  # 子类调用重载方法</a:t>
            </a:r>
            <a:endParaRPr lang="en-US" altLang="zh-CN">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endParaRPr lang="en-US" altLang="zh-CN">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defTabSz="914400">
              <a:lnSpc>
                <a:spcPct val="120000"/>
              </a:lnSpc>
              <a:buClrTx/>
              <a:buSzTx/>
              <a:buFontTx/>
              <a:buNone/>
              <a:tabLst>
                <a:tab pos="1609725" algn="l"/>
              </a:tabLst>
            </a:pPr>
            <a:endParaRPr sz="2000" b="1">
              <a:solidFill>
                <a:schemeClr val="dk1"/>
              </a:solidFill>
              <a:latin typeface="微软雅黑" panose="020B0503020204020204" charset="-122"/>
              <a:sym typeface="+mn-ea"/>
            </a:endParaRPr>
          </a:p>
          <a:p>
            <a:pPr marL="0" lvl="0" algn="just">
              <a:buClrTx/>
              <a:buSzTx/>
              <a:buNone/>
            </a:pPr>
            <a:r>
              <a:rPr lang="en-US" altLang="zh-CN" sz="2000" b="1">
                <a:solidFill>
                  <a:schemeClr val="dk1"/>
                </a:solidFill>
                <a:latin typeface="微软雅黑" panose="020B0503020204020204" charset="-122"/>
                <a:sym typeface="+mn-ea"/>
              </a:rPr>
              <a:t>     </a:t>
            </a:r>
            <a:endParaRPr lang="en-US" altLang="zh-CN" sz="2000" b="1">
              <a:solidFill>
                <a:schemeClr val="dk1"/>
              </a:solidFill>
              <a:latin typeface="微软雅黑" panose="020B0503020204020204" charset="-122"/>
              <a:sym typeface="+mn-ea"/>
            </a:endParaRPr>
          </a:p>
          <a:p>
            <a:pPr marL="0" lvl="0" algn="just">
              <a:buClrTx/>
              <a:buSzTx/>
              <a:buNone/>
            </a:pPr>
            <a:endParaRPr lang="en-US" altLang="zh-CN" sz="2000" b="1">
              <a:solidFill>
                <a:schemeClr val="dk1"/>
              </a:solidFill>
              <a:latin typeface="微软雅黑" panose="020B0503020204020204" charset="-122"/>
              <a:sym typeface="+mn-ea"/>
            </a:endParaRPr>
          </a:p>
        </p:txBody>
      </p:sp>
      <p:sp>
        <p:nvSpPr>
          <p:cNvPr id="4" name="文本框 3"/>
          <p:cNvSpPr txBox="1"/>
          <p:nvPr>
            <p:custDataLst>
              <p:tags r:id="rId6"/>
            </p:custDataLst>
          </p:nvPr>
        </p:nvSpPr>
        <p:spPr>
          <a:xfrm>
            <a:off x="839470" y="1196340"/>
            <a:ext cx="8234680" cy="206121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__age=0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self.__name=name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self.__age=age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a:t>
            </a:r>
            <a:r>
              <a:rPr lang="zh-CN" altLang="en-US" sz="1600">
                <a:solidFill>
                  <a:schemeClr val="dk1"/>
                </a:solidFill>
                <a:highlight>
                  <a:srgbClr val="FFFF00"/>
                </a:highlight>
                <a:latin typeface="微软雅黑" panose="020B0503020204020204" charset="-122"/>
                <a:ea typeface="微软雅黑" panose="020B0503020204020204" charset="-122"/>
                <a:cs typeface="微软雅黑" panose="020B0503020204020204" charset="-122"/>
              </a:rPr>
              <a:t>Speak</a:t>
            </a:r>
            <a:r>
              <a:rPr lang="zh-CN" altLang="en-US" sz="1600">
                <a:solidFill>
                  <a:schemeClr val="dk1"/>
                </a:solidFill>
                <a:latin typeface="微软雅黑" panose="020B0503020204020204" charset="-122"/>
                <a:ea typeface="微软雅黑" panose="020B0503020204020204" charset="-122"/>
                <a:cs typeface="微软雅黑" panose="020B0503020204020204" charset="-122"/>
              </a:rPr>
              <a:t>(self):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print("我的名字是：%s,今年%d岁。"%(self.__name,self.__age))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7"/>
            </p:custDataLst>
          </p:nvPr>
        </p:nvSpPr>
        <p:spPr>
          <a:xfrm>
            <a:off x="5100320" y="3500755"/>
            <a:ext cx="6421755" cy="230695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Student(Person):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__numStu=0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__init__(self,numStu,name,age):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super(Student,self).__init__(name,age)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self.__numStu=numStu</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a:t>
            </a:r>
            <a:r>
              <a:rPr lang="zh-CN" altLang="en-US" sz="1600">
                <a:solidFill>
                  <a:schemeClr val="dk1"/>
                </a:solidFill>
                <a:highlight>
                  <a:srgbClr val="FFFF00"/>
                </a:highlight>
                <a:latin typeface="微软雅黑" panose="020B0503020204020204" charset="-122"/>
                <a:ea typeface="微软雅黑" panose="020B0503020204020204" charset="-122"/>
                <a:cs typeface="微软雅黑" panose="020B0503020204020204" charset="-122"/>
              </a:rPr>
              <a:t>Speak</a:t>
            </a:r>
            <a:r>
              <a:rPr lang="zh-CN" altLang="en-US" sz="1600">
                <a:solidFill>
                  <a:schemeClr val="dk1"/>
                </a:solidFill>
                <a:latin typeface="微软雅黑" panose="020B0503020204020204" charset="-122"/>
                <a:ea typeface="微软雅黑" panose="020B0503020204020204" charset="-122"/>
                <a:cs typeface="微软雅黑" panose="020B0503020204020204" charset="-122"/>
              </a:rPr>
              <a:t>(self):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super(Student,self).Speak()</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print("我的学号是%d"%self.__numStu)</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FontTx/>
              <a:buNone/>
            </a:pPr>
            <a:r>
              <a:rPr lang="en-US" altLang="zh-CN" sz="1800">
                <a:solidFill>
                  <a:schemeClr val="dk1"/>
                </a:solidFill>
                <a:latin typeface="微软雅黑" panose="020B0503020204020204" charset="-122"/>
                <a:cs typeface="微软雅黑" panose="020B0503020204020204" charset="-122"/>
                <a:sym typeface="+mn-ea"/>
              </a:rPr>
              <a:t>4</a:t>
            </a:r>
            <a:r>
              <a:rPr lang="en-US" altLang="zh-CN" sz="1800">
                <a:solidFill>
                  <a:schemeClr val="dk1"/>
                </a:solidFill>
                <a:latin typeface="微软雅黑" panose="020B0503020204020204" charset="-122"/>
                <a:cs typeface="微软雅黑" panose="020B0503020204020204" charset="-122"/>
                <a:sym typeface="+mn-ea"/>
              </a:rPr>
              <a:t>、</a:t>
            </a:r>
            <a:r>
              <a:rPr lang="en-US" altLang="zh-CN" sz="1800">
                <a:solidFill>
                  <a:schemeClr val="dk1"/>
                </a:solidFill>
                <a:latin typeface="微软雅黑" panose="020B0503020204020204" charset="-122"/>
                <a:cs typeface="微软雅黑" panose="020B0503020204020204" charset="-122"/>
                <a:sym typeface="+mn-ea"/>
              </a:rPr>
              <a:t>运算符重载</a:t>
            </a:r>
            <a:endParaRPr lang="en-US" altLang="zh-CN" sz="18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class Vector:</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def __init__(self, a, b):</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self.a = a; self.b = b</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def __str__(self):</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return 'Vector (%d, %d)' % (self.a, self.b)</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def __add__(self,other):</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return Vector(self.a + other.a, self.b + other.b) </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v1 = Vector(2,10)</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v2 = Vector(5,-2)</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print(v1 + v2)  # Vector(7,8)  # </a:t>
            </a:r>
            <a:r>
              <a:rPr lang="en-US" altLang="zh-CN" sz="1400">
                <a:solidFill>
                  <a:schemeClr val="dk1"/>
                </a:solidFill>
                <a:latin typeface="微软雅黑" panose="020B0503020204020204" charset="-122"/>
                <a:cs typeface="微软雅黑" panose="020B0503020204020204" charset="-122"/>
                <a:sym typeface="+mn-ea"/>
              </a:rPr>
              <a:t>两个向量对象相加，发生运算符重载</a:t>
            </a:r>
            <a:endParaRPr lang="en-US" altLang="zh-CN" sz="1400">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6.6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多态和封装</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spcBef>
                <a:spcPts val="675"/>
              </a:spcBef>
              <a:buClrTx/>
              <a:buSzTx/>
            </a:pPr>
            <a:r>
              <a:rPr sz="2000">
                <a:solidFill>
                  <a:schemeClr val="dk1"/>
                </a:solidFill>
                <a:latin typeface="微软雅黑" panose="020B0503020204020204" charset="-122"/>
                <a:cs typeface="微软雅黑" panose="020B0503020204020204" charset="-122"/>
                <a:sym typeface="+mn-ea"/>
              </a:rPr>
              <a:t>多态即多种形态，在执行时确定其状态，在编译阶段无法确定其类型，这就是多态。将对象的数据与操作数据的方法相结合，通过方法将对象的数据与实现细节保护起来，就称为封装。外界只能通过对象方法访问对象，因此封装同时也实现了对象的数据隐藏。</a:t>
            </a:r>
            <a:endParaRPr sz="2000">
              <a:solidFill>
                <a:schemeClr val="dk1"/>
              </a:solidFill>
              <a:latin typeface="微软雅黑" panose="020B0503020204020204" charset="-122"/>
              <a:cs typeface="微软雅黑" panose="020B0503020204020204" charset="-122"/>
              <a:sym typeface="+mn-ea"/>
            </a:endParaRPr>
          </a:p>
          <a:p>
            <a:pPr lvl="0" algn="l">
              <a:lnSpc>
                <a:spcPct val="150000"/>
              </a:lnSpc>
              <a:spcBef>
                <a:spcPts val="675"/>
              </a:spcBef>
              <a:buClrTx/>
              <a:buSzTx/>
            </a:pP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6.6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多态和封装</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中的多态和</a:t>
            </a:r>
            <a:r>
              <a:rPr lang="en-US" altLang="zh-CN" sz="2000">
                <a:solidFill>
                  <a:schemeClr val="dk1"/>
                </a:solidFill>
                <a:latin typeface="微软雅黑" panose="020B0503020204020204" charset="-122"/>
                <a:cs typeface="微软雅黑" panose="020B0503020204020204" charset="-122"/>
                <a:sym typeface="+mn-ea"/>
              </a:rPr>
              <a:t>Java</a:t>
            </a:r>
            <a:r>
              <a:rPr lang="en-US" altLang="zh-CN" sz="2000">
                <a:solidFill>
                  <a:schemeClr val="dk1"/>
                </a:solidFill>
                <a:latin typeface="微软雅黑" panose="020B0503020204020204" charset="-122"/>
                <a:cs typeface="微软雅黑" panose="020B0503020204020204" charset="-122"/>
                <a:sym typeface="+mn-ea"/>
              </a:rPr>
              <a:t>以及</a:t>
            </a:r>
            <a:r>
              <a:rPr lang="en-US" altLang="zh-CN" sz="2000">
                <a:solidFill>
                  <a:schemeClr val="dk1"/>
                </a:solidFill>
                <a:latin typeface="微软雅黑" panose="020B0503020204020204" charset="-122"/>
                <a:cs typeface="微软雅黑" panose="020B0503020204020204" charset="-122"/>
                <a:sym typeface="+mn-ea"/>
              </a:rPr>
              <a:t>C++</a:t>
            </a:r>
            <a:r>
              <a:rPr lang="en-US" altLang="zh-CN" sz="2000">
                <a:solidFill>
                  <a:schemeClr val="dk1"/>
                </a:solidFill>
                <a:latin typeface="微软雅黑" panose="020B0503020204020204" charset="-122"/>
                <a:cs typeface="微软雅黑" panose="020B0503020204020204" charset="-122"/>
                <a:sym typeface="+mn-ea"/>
              </a:rPr>
              <a:t>中的多态有点不同，</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中的变量在定义时不用指明其类型。它会依据需要在执行时确定变量的类型，而且</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本身是一种解释性语言。不进行预编译，因此它就仅仅在执行时确定其状态</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即具体调用什么方法</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。故也有人说</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是一种多态语言。</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在</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中非常多地方都能够体现多态的特性，比如内置函数</a:t>
            </a:r>
            <a:r>
              <a:rPr lang="en-US" altLang="zh-CN" sz="2000">
                <a:solidFill>
                  <a:schemeClr val="dk1"/>
                </a:solidFill>
                <a:latin typeface="微软雅黑" panose="020B0503020204020204" charset="-122"/>
                <a:cs typeface="微软雅黑" panose="020B0503020204020204" charset="-122"/>
                <a:sym typeface="+mn-ea"/>
              </a:rPr>
              <a:t>len(object)</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len</a:t>
            </a:r>
            <a:r>
              <a:rPr lang="en-US" altLang="zh-CN" sz="2000">
                <a:solidFill>
                  <a:schemeClr val="dk1"/>
                </a:solidFill>
                <a:latin typeface="微软雅黑" panose="020B0503020204020204" charset="-122"/>
                <a:cs typeface="微软雅黑" panose="020B0503020204020204" charset="-122"/>
                <a:sym typeface="+mn-ea"/>
              </a:rPr>
              <a:t>函数不仅能够计算字符串的长度，还能够计算列表、元组等对象中的数据个数，这里在执行时通过参数类型确定其具体的计算过程，正是多态的一种体现。这有点类似于函数重载（一个编译单元中有多个同名函数，但参数不同），相当于为每种类型都定义了一个</a:t>
            </a:r>
            <a:r>
              <a:rPr lang="en-US" altLang="zh-CN" sz="2000">
                <a:solidFill>
                  <a:schemeClr val="dk1"/>
                </a:solidFill>
                <a:latin typeface="微软雅黑" panose="020B0503020204020204" charset="-122"/>
                <a:cs typeface="微软雅黑" panose="020B0503020204020204" charset="-122"/>
                <a:sym typeface="+mn-ea"/>
              </a:rPr>
              <a:t>len</a:t>
            </a:r>
            <a:r>
              <a:rPr lang="en-US" altLang="zh-CN" sz="2000">
                <a:solidFill>
                  <a:schemeClr val="dk1"/>
                </a:solidFill>
                <a:latin typeface="微软雅黑" panose="020B0503020204020204" charset="-122"/>
                <a:cs typeface="微软雅黑" panose="020B0503020204020204" charset="-122"/>
                <a:sym typeface="+mn-ea"/>
              </a:rPr>
              <a:t>函数。这是典型的多态表现。</a:t>
            </a: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6.6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多态和封装</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&gt;&gt;&gt; f = lambda x,y:x+y</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&gt;&gt;&gt; f(2,3)  # 5</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&gt;&gt;&gt; f("qiw","sir")  # 'qiwsir'</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&gt;&gt;&gt; f(["Python","java"],["c++","lisp"]) </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#['Python','java','c++','lisp']</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buFontTx/>
              <a:buNone/>
            </a:pPr>
            <a:endParaRPr lang="en-US" altLang="zh-CN" sz="2000">
              <a:solidFill>
                <a:schemeClr val="dk1"/>
              </a:solidFill>
              <a:latin typeface="微软雅黑" panose="020B0503020204020204" charset="-122"/>
              <a:cs typeface="微软雅黑" panose="020B0503020204020204" charset="-122"/>
              <a:sym typeface="+mn-ea"/>
            </a:endParaRPr>
          </a:p>
          <a:p>
            <a:pPr marL="0" lvl="0"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lambda</a:t>
            </a:r>
            <a:r>
              <a:rPr lang="en-US" altLang="zh-CN" sz="2000">
                <a:solidFill>
                  <a:schemeClr val="dk1"/>
                </a:solidFill>
                <a:latin typeface="微软雅黑" panose="020B0503020204020204" charset="-122"/>
                <a:cs typeface="微软雅黑" panose="020B0503020204020204" charset="-122"/>
                <a:sym typeface="+mn-ea"/>
              </a:rPr>
              <a:t>函数中，没有限制参数的类型，也一定不能限制。在使用的时候，可以给参数任意类型，都能得到不报错结果。当然，这样做之所以合法，更多是来自于</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功能强悍。</a:t>
            </a: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标题 2"/>
          <p:cNvSpPr>
            <a:spLocks noGrp="1"/>
          </p:cNvSpPr>
          <p:nvPr>
            <p:ph type="title" idx="4294967295"/>
            <p:custDataLst>
              <p:tags r:id="rId6"/>
            </p:custDataLst>
          </p:nvPr>
        </p:nvSpPr>
        <p:spPr>
          <a:xfrm>
            <a:off x="1281600" y="1249200"/>
            <a:ext cx="9626400" cy="723600"/>
          </a:xfr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0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a:lstStyle>
          <a:p>
            <a:pPr lvl="0" algn="l">
              <a:buClrTx/>
              <a:buSzTx/>
              <a:buFontTx/>
            </a:pPr>
            <a:r>
              <a:rPr lang="zh-CN" altLang="zh-CN" dirty="0">
                <a:ln w="12700">
                  <a:solidFill>
                    <a:schemeClr val="accent3">
                      <a:lumMod val="50000"/>
                    </a:schemeClr>
                  </a:solidFill>
                  <a:prstDash val="solid"/>
                </a:ln>
                <a:pattFill prst="narHorz">
                  <a:fgClr>
                    <a:schemeClr val="accent1"/>
                  </a:fgClr>
                  <a:bgClr>
                    <a:schemeClr val="accent3">
                      <a:lumMod val="40000"/>
                      <a:lumOff val="60000"/>
                    </a:schemeClr>
                  </a:bgClr>
                </a:pattFill>
                <a:effectLst>
                  <a:innerShdw blurRad="177800">
                    <a:schemeClr val="accent3">
                      <a:lumMod val="50000"/>
                    </a:schemeClr>
                  </a:innerShdw>
                </a:effectLst>
                <a:latin typeface="汉仪旗黑-85S" charset="0"/>
                <a:ea typeface="汉仪旗黑-85S" charset="0"/>
                <a:sym typeface="+mn-ea"/>
              </a:rPr>
              <a:t>练习：</a:t>
            </a:r>
            <a:endParaRPr lang="zh-CN" altLang="zh-CN" dirty="0">
              <a:ln w="12700">
                <a:solidFill>
                  <a:schemeClr val="accent3">
                    <a:lumMod val="50000"/>
                  </a:schemeClr>
                </a:solidFill>
                <a:prstDash val="solid"/>
              </a:ln>
              <a:pattFill prst="narHorz">
                <a:fgClr>
                  <a:schemeClr val="accent1"/>
                </a:fgClr>
                <a:bgClr>
                  <a:schemeClr val="accent3">
                    <a:lumMod val="40000"/>
                    <a:lumOff val="60000"/>
                  </a:schemeClr>
                </a:bgClr>
              </a:pattFill>
              <a:effectLst>
                <a:innerShdw blurRad="177800">
                  <a:schemeClr val="accent3">
                    <a:lumMod val="50000"/>
                  </a:schemeClr>
                </a:innerShdw>
              </a:effectLst>
              <a:latin typeface="汉仪旗黑-85S" charset="0"/>
              <a:ea typeface="汉仪旗黑-85S" charset="0"/>
              <a:sym typeface="+mn-ea"/>
            </a:endParaRPr>
          </a:p>
        </p:txBody>
      </p:sp>
      <p:sp>
        <p:nvSpPr>
          <p:cNvPr id="4" name="内容占位符 3"/>
          <p:cNvSpPr>
            <a:spLocks noGrp="1"/>
          </p:cNvSpPr>
          <p:nvPr>
            <p:ph sz="quarter" idx="4294967295"/>
            <p:custDataLst>
              <p:tags r:id="rId7"/>
            </p:custDataLst>
          </p:nvPr>
        </p:nvSpPr>
        <p:spPr>
          <a:xfrm>
            <a:off x="1281113" y="2163600"/>
            <a:ext cx="9626600" cy="3445200"/>
          </a:xfr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rPr>
              <a:t>输入圆锥体的半径</a:t>
            </a:r>
            <a:r>
              <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rPr>
              <a:t>r</a:t>
            </a:r>
            <a:r>
              <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rPr>
              <a:t>和高</a:t>
            </a:r>
            <a:r>
              <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rPr>
              <a:t>h</a:t>
            </a:r>
            <a:r>
              <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rPr>
              <a:t>，输出圆锥体的体积</a:t>
            </a:r>
            <a:endPar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zh-CN" altLang="en-US" sz="4800" b="0" i="0" kern="0" spc="200" baseline="0" noProof="0">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第七章</a:t>
            </a:r>
            <a:endParaRPr kumimoji="0" lang="zh-CN" altLang="en-US" sz="4800" b="0" i="0" kern="0" spc="200" baseline="0" noProof="0">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lstStyle/>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a:bodyPr>
          <a:lstStyle/>
          <a:p>
            <a:pPr algn="ctr"/>
            <a:r>
              <a:rPr kumimoji="1" lang="zh-CN" dirty="0">
                <a:sym typeface="+mn-ea"/>
              </a:rPr>
              <a:t>使用</a:t>
            </a:r>
            <a:r>
              <a:rPr kumimoji="1" lang="en-US" altLang="zh-CN" dirty="0">
                <a:sym typeface="+mn-ea"/>
              </a:rPr>
              <a:t>Python</a:t>
            </a:r>
            <a:r>
              <a:rPr kumimoji="1" lang="zh-CN" altLang="en-US" dirty="0">
                <a:sym typeface="+mn-ea"/>
              </a:rPr>
              <a:t>进行</a:t>
            </a:r>
            <a:r>
              <a:rPr kumimoji="1" lang="en-US" altLang="zh-CN" dirty="0">
                <a:sym typeface="+mn-ea"/>
              </a:rPr>
              <a:t>GUI</a:t>
            </a:r>
            <a:r>
              <a:rPr kumimoji="1" lang="zh-CN" altLang="en-US" dirty="0">
                <a:sym typeface="+mn-ea"/>
              </a:rPr>
              <a:t>开发</a:t>
            </a:r>
            <a:endParaRPr kumimoji="1" lang="zh-CN" altLang="en-US" dirty="0">
              <a:solidFill>
                <a:schemeClr val="tx1"/>
              </a:solidFill>
              <a:sym typeface="+mn-ea"/>
            </a:endParaRPr>
          </a:p>
        </p:txBody>
      </p:sp>
      <p:sp>
        <p:nvSpPr>
          <p:cNvPr id="5" name="标题 4"/>
          <p:cNvSpPr>
            <a:spLocks noGrp="1"/>
          </p:cNvSpPr>
          <p:nvPr>
            <p:ph type="ctrTitle" idx="14"/>
            <p:custDataLst>
              <p:tags r:id="rId4"/>
            </p:custDataLst>
          </p:nvPr>
        </p:nvSpPr>
        <p:spPr/>
        <p:txBody>
          <a:bodyPr wrap="square">
            <a:normAutofit/>
          </a:bodyPr>
          <a:lstStyle/>
          <a:p>
            <a:pPr algn="ctr"/>
            <a:r>
              <a:rPr lang="zh-CN" altLang="en-US">
                <a:solidFill>
                  <a:schemeClr val="tx1"/>
                </a:solidFill>
              </a:rPr>
              <a:t>窗体</a:t>
            </a:r>
            <a:endParaRPr lang="zh-CN" altLang="en-US">
              <a:solidFill>
                <a:schemeClr val="tx1"/>
              </a:solidFill>
            </a:endParaRPr>
          </a:p>
        </p:txBody>
      </p:sp>
    </p:spTree>
    <p:custDataLst>
      <p:tags r:id="rId5"/>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zh-CN" altLang="en-US" sz="4800" b="0" i="0" kern="0" spc="200" baseline="0" noProof="0">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第八章</a:t>
            </a:r>
            <a:endParaRPr kumimoji="0" lang="zh-CN" altLang="en-US" sz="4800" b="0" i="0" kern="0" spc="200" baseline="0" noProof="0">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lstStyle/>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fontScale="50000"/>
          </a:bodyPr>
          <a:lstStyle/>
          <a:p>
            <a:r>
              <a:rPr kumimoji="1" lang="zh-CN" altLang="en-US" b="1" dirty="0">
                <a:sym typeface="+mn-ea"/>
              </a:rPr>
              <a:t>在</a:t>
            </a:r>
            <a:r>
              <a:rPr kumimoji="1" lang="en-US" altLang="zh-CN" b="1" dirty="0">
                <a:sym typeface="+mn-ea"/>
              </a:rPr>
              <a:t>Python</a:t>
            </a:r>
            <a:r>
              <a:rPr kumimoji="1" lang="zh-CN" altLang="en-US" b="1" dirty="0">
                <a:sym typeface="+mn-ea"/>
              </a:rPr>
              <a:t>中，异常会导致运行时错误。异常就是一个表示阻止执行正常进行的错误或情况</a:t>
            </a:r>
            <a:endParaRPr lang="zh-CN" altLang="en-US">
              <a:solidFill>
                <a:schemeClr val="tx1"/>
              </a:solidFill>
            </a:endParaRPr>
          </a:p>
        </p:txBody>
      </p:sp>
      <p:sp>
        <p:nvSpPr>
          <p:cNvPr id="5" name="标题 4"/>
          <p:cNvSpPr>
            <a:spLocks noGrp="1"/>
          </p:cNvSpPr>
          <p:nvPr>
            <p:ph type="ctrTitle" idx="14"/>
            <p:custDataLst>
              <p:tags r:id="rId4"/>
            </p:custDataLst>
          </p:nvPr>
        </p:nvSpPr>
        <p:spPr/>
        <p:txBody>
          <a:bodyPr wrap="square">
            <a:normAutofit/>
          </a:bodyPr>
          <a:lstStyle/>
          <a:p>
            <a:pPr algn="ctr"/>
            <a:r>
              <a:rPr lang="zh-CN" altLang="en-US">
                <a:solidFill>
                  <a:schemeClr val="tx1"/>
                </a:solidFill>
              </a:rPr>
              <a:t>错误和异常</a:t>
            </a:r>
            <a:endParaRPr lang="zh-CN" altLang="en-US">
              <a:solidFill>
                <a:schemeClr val="tx1"/>
              </a:solidFill>
            </a:endParaRPr>
          </a:p>
        </p:txBody>
      </p:sp>
    </p:spTree>
    <p:custDataLst>
      <p:tags r:id="rId5"/>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457200" lvl="0" indent="-457200" algn="just">
              <a:lnSpc>
                <a:spcPct val="130000"/>
              </a:lnSpc>
              <a:spcAft>
                <a:spcPts val="800"/>
              </a:spcAft>
              <a:buClr>
                <a:srgbClr val="595959"/>
              </a:buClr>
              <a:buFont typeface="Wingdings" panose="05000000000000000000" pitchFamily="2" charset="2"/>
              <a:buChar char="u"/>
            </a:pPr>
            <a:r>
              <a:rPr kumimoji="1" lang="zh-CN" altLang="en-US" sz="2400" b="1" dirty="0">
                <a:sym typeface="+mn-ea"/>
              </a:rPr>
              <a:t>在</a:t>
            </a:r>
            <a:r>
              <a:rPr kumimoji="1" lang="en-US" altLang="zh-CN" sz="2400" b="1" dirty="0">
                <a:sym typeface="+mn-ea"/>
              </a:rPr>
              <a:t>Python</a:t>
            </a:r>
            <a:r>
              <a:rPr kumimoji="1" lang="zh-CN" altLang="en-US" sz="2400" b="1" dirty="0">
                <a:sym typeface="+mn-ea"/>
              </a:rPr>
              <a:t>中，异常会导致运行时错误。异常就是一个表示阻止执行正常进行的错误或情况</a:t>
            </a:r>
            <a:endParaRPr kumimoji="1" lang="zh-CN" altLang="en-US" sz="2400" b="1" dirty="0">
              <a:sym typeface="+mn-ea"/>
            </a:endParaRPr>
          </a:p>
          <a:p>
            <a:pPr marL="457200" lvl="0" indent="-457200" algn="just">
              <a:lnSpc>
                <a:spcPct val="130000"/>
              </a:lnSpc>
              <a:spcAft>
                <a:spcPts val="800"/>
              </a:spcAft>
              <a:buClr>
                <a:srgbClr val="595959"/>
              </a:buClr>
              <a:buFont typeface="Wingdings" panose="05000000000000000000" pitchFamily="2" charset="2"/>
              <a:buChar char="u"/>
            </a:pPr>
            <a:endParaRPr kumimoji="1" lang="zh-CN" altLang="en-US" sz="2400" b="1" dirty="0">
              <a:sym typeface="+mn-ea"/>
            </a:endParaRPr>
          </a:p>
          <a:p>
            <a:pPr marL="457200" lvl="0" indent="-457200" algn="just">
              <a:lnSpc>
                <a:spcPct val="130000"/>
              </a:lnSpc>
              <a:spcAft>
                <a:spcPts val="800"/>
              </a:spcAft>
              <a:buClr>
                <a:srgbClr val="595959"/>
              </a:buClr>
              <a:buFont typeface="Wingdings" panose="05000000000000000000" pitchFamily="2" charset="2"/>
              <a:buChar char="u"/>
            </a:pPr>
            <a:r>
              <a:rPr kumimoji="1" lang="en-US" altLang="zh-CN" sz="2400" b="1" dirty="0" smtClean="0">
                <a:sym typeface="+mn-ea"/>
              </a:rPr>
              <a:t>Python </a:t>
            </a:r>
            <a:r>
              <a:rPr kumimoji="1" lang="zh-CN" altLang="en-US" sz="2400" b="1" dirty="0" smtClean="0">
                <a:sym typeface="+mn-ea"/>
              </a:rPr>
              <a:t>提供</a:t>
            </a:r>
            <a:r>
              <a:rPr kumimoji="1" lang="zh-CN" altLang="en-US" sz="2400" b="1" dirty="0">
                <a:sym typeface="+mn-ea"/>
              </a:rPr>
              <a:t>异常处理与断言两个非常重要的功能来处理</a:t>
            </a:r>
            <a:r>
              <a:rPr kumimoji="1" lang="en-US" altLang="zh-CN" sz="2400" b="1" dirty="0">
                <a:sym typeface="+mn-ea"/>
              </a:rPr>
              <a:t>Python</a:t>
            </a:r>
            <a:r>
              <a:rPr kumimoji="1" lang="zh-CN" altLang="en-US" sz="2400" b="1" dirty="0">
                <a:sym typeface="+mn-ea"/>
              </a:rPr>
              <a:t>程序在运行中出现的异常与错误。这种异常处理机制为复杂程序提供了强有力的错误处理与运行保障。 </a:t>
            </a:r>
            <a:endParaRPr kumimoji="1" lang="zh-CN" altLang="en-US" sz="2400" b="1" dirty="0">
              <a:sym typeface="+mn-ea"/>
            </a:endParaRPr>
          </a:p>
          <a:p>
            <a:pPr marL="457200" lvl="0" indent="-457200" algn="just">
              <a:lnSpc>
                <a:spcPct val="130000"/>
              </a:lnSpc>
              <a:spcAft>
                <a:spcPts val="800"/>
              </a:spcAft>
              <a:buClr>
                <a:srgbClr val="595959"/>
              </a:buClr>
              <a:buFont typeface="Wingdings" panose="05000000000000000000" pitchFamily="2" charset="2"/>
              <a:buChar char="u"/>
            </a:pPr>
            <a:endParaRPr lang="zh-CN" altLang="en-US" sz="2400" spc="100"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dk1">
                    <a:lumMod val="85000"/>
                    <a:lumOff val="15000"/>
                  </a:schemeClr>
                </a:solidFill>
                <a:latin typeface="华文新魏" panose="02010800040101010101" pitchFamily="2" charset="-122"/>
                <a:ea typeface="华文新魏" panose="02010800040101010101" pitchFamily="2" charset="-122"/>
                <a:cs typeface="微软雅黑" panose="020B0503020204020204" charset="-122"/>
              </a:rPr>
              <a:t>什么是异常处理</a:t>
            </a:r>
            <a:endParaRPr lang="zh-CN" altLang="en-US" sz="3200" b="1" spc="150" dirty="0">
              <a:ln w="3175">
                <a:noFill/>
                <a:prstDash val="dash"/>
              </a:ln>
              <a:solidFill>
                <a:schemeClr val="dk1">
                  <a:lumMod val="85000"/>
                  <a:lumOff val="15000"/>
                </a:schemeClr>
              </a:solidFill>
              <a:latin typeface="华文新魏" panose="02010800040101010101" pitchFamily="2" charset="-122"/>
              <a:ea typeface="华文新魏" panose="02010800040101010101" pitchFamily="2" charset="-122"/>
              <a:cs typeface="微软雅黑" panose="020B0503020204020204" charset="-122"/>
            </a:endParaRPr>
          </a:p>
        </p:txBody>
      </p:sp>
    </p:spTree>
    <p:custDataLst>
      <p:tags r:id="rId10"/>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21" name="图片 20"/>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11" name="Title 6"/>
          <p:cNvSpPr txBox="1"/>
          <p:nvPr>
            <p:custDataLst>
              <p:tags r:id="rId7"/>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重点难点</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cxnSp>
        <p:nvCxnSpPr>
          <p:cNvPr id="6" name="直接连接符 5"/>
          <p:cNvCxnSpPr/>
          <p:nvPr>
            <p:custDataLst>
              <p:tags r:id="rId8"/>
            </p:custDataLst>
          </p:nvPr>
        </p:nvCxnSpPr>
        <p:spPr>
          <a:xfrm>
            <a:off x="1606538" y="5611497"/>
            <a:ext cx="8974317" cy="1885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平行四边形 6"/>
          <p:cNvSpPr/>
          <p:nvPr>
            <p:custDataLst>
              <p:tags r:id="rId9"/>
            </p:custDataLst>
          </p:nvPr>
        </p:nvSpPr>
        <p:spPr>
          <a:xfrm>
            <a:off x="5155250" y="1990848"/>
            <a:ext cx="1782628" cy="902616"/>
          </a:xfrm>
          <a:prstGeom prst="parallelogram">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nchor="ctr" anchorCtr="1">
            <a:normAutofit/>
          </a:bodyPr>
          <a:lstStyle/>
          <a:p>
            <a:pPr algn="ctr"/>
            <a:endParaRPr lang="en-US" altLang="zh-CN" sz="20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平行四边形 7"/>
          <p:cNvSpPr/>
          <p:nvPr>
            <p:custDataLst>
              <p:tags r:id="rId10"/>
            </p:custDataLst>
          </p:nvPr>
        </p:nvSpPr>
        <p:spPr>
          <a:xfrm>
            <a:off x="3420237" y="4177857"/>
            <a:ext cx="1782628" cy="902616"/>
          </a:xfrm>
          <a:prstGeom prst="parallelogram">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nchor="ctr" anchorCtr="1">
            <a:normAutofit/>
          </a:bodyPr>
          <a:lstStyle/>
          <a:p>
            <a:pPr algn="ctr"/>
            <a:endParaRPr lang="en-US" altLang="zh-CN" sz="18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 name="平行四边形 8"/>
          <p:cNvSpPr/>
          <p:nvPr>
            <p:custDataLst>
              <p:tags r:id="rId11"/>
            </p:custDataLst>
          </p:nvPr>
        </p:nvSpPr>
        <p:spPr>
          <a:xfrm>
            <a:off x="5164677" y="4177857"/>
            <a:ext cx="1782628" cy="902616"/>
          </a:xfrm>
          <a:prstGeom prst="parallelogram">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nchor="ctr" anchorCtr="1">
            <a:normAutofit/>
          </a:bodyPr>
          <a:lstStyle/>
          <a:p>
            <a:pPr algn="ctr"/>
            <a:endParaRPr lang="en-US" altLang="zh-CN" sz="18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 name="平行四边形 9"/>
          <p:cNvSpPr/>
          <p:nvPr>
            <p:custDataLst>
              <p:tags r:id="rId12"/>
            </p:custDataLst>
          </p:nvPr>
        </p:nvSpPr>
        <p:spPr>
          <a:xfrm>
            <a:off x="6909117" y="4177857"/>
            <a:ext cx="1782628" cy="902616"/>
          </a:xfrm>
          <a:prstGeom prst="parallelogram">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nchor="ctr" anchorCtr="1">
            <a:normAutofit/>
          </a:bodyPr>
          <a:lstStyle/>
          <a:p>
            <a:pPr algn="ctr"/>
            <a:endParaRPr lang="en-US" altLang="zh-CN" sz="1800">
              <a:solidFill>
                <a:schemeClr val="bg1"/>
              </a:solidFill>
              <a:latin typeface="Arial" panose="020B0604020202020204" pitchFamily="34" charset="0"/>
              <a:ea typeface="微软雅黑" panose="020B0503020204020204" charset="-122"/>
              <a:sym typeface="Arial" panose="020B0604020202020204" pitchFamily="34" charset="0"/>
            </a:endParaRPr>
          </a:p>
        </p:txBody>
      </p:sp>
      <p:cxnSp>
        <p:nvCxnSpPr>
          <p:cNvPr id="12" name="肘形连接符 32"/>
          <p:cNvCxnSpPr/>
          <p:nvPr>
            <p:custDataLst>
              <p:tags r:id="rId13"/>
            </p:custDataLst>
          </p:nvPr>
        </p:nvCxnSpPr>
        <p:spPr>
          <a:xfrm rot="5400000" flipV="1">
            <a:off x="6356279" y="2608803"/>
            <a:ext cx="1132840" cy="1720850"/>
          </a:xfrm>
          <a:prstGeom prst="bentConnector3">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肘形连接符 33"/>
          <p:cNvCxnSpPr/>
          <p:nvPr>
            <p:custDataLst>
              <p:tags r:id="rId14"/>
            </p:custDataLst>
          </p:nvPr>
        </p:nvCxnSpPr>
        <p:spPr>
          <a:xfrm rot="16200000" flipH="1" flipV="1">
            <a:off x="4635429" y="2608803"/>
            <a:ext cx="1132840" cy="1720850"/>
          </a:xfrm>
          <a:prstGeom prst="bentConnector3">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肘形连接符 29"/>
          <p:cNvCxnSpPr/>
          <p:nvPr>
            <p:custDataLst>
              <p:tags r:id="rId15"/>
            </p:custDataLst>
          </p:nvPr>
        </p:nvCxnSpPr>
        <p:spPr>
          <a:xfrm rot="5400000" flipV="1">
            <a:off x="5775254" y="3744818"/>
            <a:ext cx="575310" cy="635"/>
          </a:xfrm>
          <a:prstGeom prst="bentConnector3">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16"/>
            </p:custDataLst>
          </p:nvPr>
        </p:nvSpPr>
        <p:spPr>
          <a:xfrm>
            <a:off x="5327771" y="2131043"/>
            <a:ext cx="1437587" cy="622226"/>
          </a:xfrm>
          <a:prstGeom prst="rect">
            <a:avLst/>
          </a:prstGeom>
          <a:noFill/>
        </p:spPr>
        <p:txBody>
          <a:bodyPr wrap="square" rtlCol="0" anchor="ctr">
            <a:normAutofit/>
          </a:bodyPr>
          <a:lstStyle/>
          <a:p>
            <a:pPr algn="ctr">
              <a:lnSpc>
                <a:spcPct val="120000"/>
              </a:lnSpc>
            </a:pPr>
            <a:r>
              <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rPr>
              <a:t>异常</a:t>
            </a:r>
            <a:endPar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7"/>
            </p:custDataLst>
          </p:nvPr>
        </p:nvSpPr>
        <p:spPr>
          <a:xfrm>
            <a:off x="3592758" y="4318052"/>
            <a:ext cx="1437587" cy="622226"/>
          </a:xfrm>
          <a:prstGeom prst="rect">
            <a:avLst/>
          </a:prstGeom>
          <a:noFill/>
        </p:spPr>
        <p:txBody>
          <a:bodyPr wrap="square" rtlCol="0" anchor="ctr">
            <a:normAutofit fontScale="80000"/>
          </a:bodyPr>
          <a:lstStyle/>
          <a:p>
            <a:pPr algn="ctr">
              <a:lnSpc>
                <a:spcPct val="120000"/>
              </a:lnSpc>
            </a:pPr>
            <a:r>
              <a:rPr lang="zh-CN" altLang="en-US" sz="2000" spc="200" dirty="0">
                <a:solidFill>
                  <a:schemeClr val="bg1"/>
                </a:solidFill>
                <a:latin typeface="Arial" panose="020B0604020202020204" pitchFamily="34" charset="0"/>
                <a:ea typeface="微软雅黑" panose="020B0503020204020204" charset="-122"/>
                <a:sym typeface="Arial" panose="020B0604020202020204" pitchFamily="34" charset="0"/>
              </a:rPr>
              <a:t>异常的处理</a:t>
            </a:r>
            <a:endParaRPr lang="zh-CN" altLang="en-US" sz="2000" spc="2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8"/>
            </p:custDataLst>
          </p:nvPr>
        </p:nvSpPr>
        <p:spPr>
          <a:xfrm>
            <a:off x="5337198" y="4318052"/>
            <a:ext cx="1437587" cy="622226"/>
          </a:xfrm>
          <a:prstGeom prst="rect">
            <a:avLst/>
          </a:prstGeom>
          <a:noFill/>
        </p:spPr>
        <p:txBody>
          <a:bodyPr wrap="square" rtlCol="0" anchor="ctr">
            <a:normAutofit/>
          </a:bodyPr>
          <a:lstStyle/>
          <a:p>
            <a:pPr algn="ctr">
              <a:lnSpc>
                <a:spcPct val="120000"/>
              </a:lnSpc>
            </a:pPr>
            <a:r>
              <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rPr>
              <a:t>断言</a:t>
            </a:r>
            <a:endPar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9"/>
            </p:custDataLst>
          </p:nvPr>
        </p:nvSpPr>
        <p:spPr>
          <a:xfrm>
            <a:off x="7081638" y="4318052"/>
            <a:ext cx="1437587" cy="622226"/>
          </a:xfrm>
          <a:prstGeom prst="rect">
            <a:avLst/>
          </a:prstGeom>
          <a:noFill/>
        </p:spPr>
        <p:txBody>
          <a:bodyPr wrap="square" rtlCol="0" anchor="ctr">
            <a:normAutofit/>
          </a:bodyPr>
          <a:lstStyle/>
          <a:p>
            <a:pPr algn="ctr">
              <a:lnSpc>
                <a:spcPct val="120000"/>
              </a:lnSpc>
            </a:pPr>
            <a:r>
              <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rPr>
              <a:t>程序调试</a:t>
            </a:r>
            <a:endPar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20"/>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457200" lvl="0" indent="-457200" algn="just">
              <a:lnSpc>
                <a:spcPct val="130000"/>
              </a:lnSpc>
              <a:spcAft>
                <a:spcPts val="800"/>
              </a:spcAft>
              <a:buClr>
                <a:srgbClr val="595959"/>
              </a:buClr>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Python</a:t>
            </a:r>
            <a:r>
              <a:rPr lang="zh-CN"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有</a:t>
            </a: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种错误：语法错误</a:t>
            </a:r>
            <a:r>
              <a:rPr lang="zh-CN" altLang="en-US"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、逻辑错误</a:t>
            </a:r>
            <a:r>
              <a:rPr lang="zh-CN"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和</a:t>
            </a:r>
            <a:r>
              <a:rPr lang="zh-CN" altLang="en-US" sz="2000" kern="100" dirty="0">
                <a:solidFill>
                  <a:srgbClr val="000000"/>
                </a:solidFill>
                <a:latin typeface="微软雅黑" panose="020B0503020204020204" charset="-122"/>
                <a:ea typeface="微软雅黑" panose="020B0503020204020204" charset="-122"/>
                <a:cs typeface="微软雅黑" panose="020B0503020204020204" charset="-122"/>
                <a:sym typeface="+mn-ea"/>
              </a:rPr>
              <a:t>运行时</a:t>
            </a:r>
            <a:r>
              <a:rPr lang="zh-CN" altLang="en-US"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错误（</a:t>
            </a:r>
            <a:r>
              <a:rPr lang="zh-CN" altLang="zh-CN" sz="2000" kern="100" dirty="0">
                <a:solidFill>
                  <a:srgbClr val="000000"/>
                </a:solidFill>
                <a:latin typeface="微软雅黑" panose="020B0503020204020204" charset="-122"/>
                <a:ea typeface="微软雅黑" panose="020B0503020204020204" charset="-122"/>
                <a:cs typeface="微软雅黑" panose="020B0503020204020204" charset="-122"/>
                <a:sym typeface="+mn-ea"/>
              </a:rPr>
              <a:t>异常</a:t>
            </a:r>
            <a:r>
              <a:rPr lang="zh-CN" altLang="en-US"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914400" lvl="1" indent="-457200">
              <a:lnSpc>
                <a:spcPct val="120000"/>
              </a:lnSpc>
              <a:buFont typeface="+mj-lt"/>
              <a:buAutoNum type="alphaLcPeriod"/>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语法错误 </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914400" lvl="1" indent="-457200">
              <a:lnSpc>
                <a:spcPct val="120000"/>
              </a:lnSpc>
              <a:buFont typeface="+mj-lt"/>
              <a:buAutoNum type="alphaLcPeriod"/>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运行时错误</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914400" lvl="1" indent="-457200">
              <a:lnSpc>
                <a:spcPct val="120000"/>
              </a:lnSpc>
              <a:buFont typeface="+mj-lt"/>
              <a:buAutoNum type="alphaLcPeriod"/>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逻辑错误</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457200" lvl="0" indent="-457200" algn="just">
              <a:lnSpc>
                <a:spcPct val="130000"/>
              </a:lnSpc>
              <a:spcAft>
                <a:spcPts val="800"/>
              </a:spcAft>
              <a:buClr>
                <a:srgbClr val="595959"/>
              </a:buClr>
              <a:buFont typeface="Wingdings" panose="05000000000000000000" pitchFamily="2" charset="2"/>
              <a:buChar char="u"/>
            </a:pPr>
            <a:endParaRPr lang="zh-CN" altLang="en-US" sz="20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错误种类</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SzTx/>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Python 的语法错误或者称之为解析错，是初学者经常碰到的，如下例：</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SzTx/>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这个例子中，函数 print()被检查到有错误，是它前面缺少了一个冒号（:）。</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360045">
              <a:spcBef>
                <a:spcPct val="0"/>
              </a:spcBef>
              <a:buFontTx/>
              <a:buNone/>
            </a:pPr>
            <a:r>
              <a:rPr lang="en-US" altLang="zh-CN"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while True print('Hello world')</a:t>
            </a:r>
            <a:endParaRPr lang="en-US" altLang="zh-CN" sz="1600" kern="100" dirty="0" smtClean="0">
              <a:solidFill>
                <a:srgbClr val="000000"/>
              </a:solidFill>
              <a:latin typeface="Cascadia Mono" panose="020B0609020000020004" charset="0"/>
              <a:ea typeface="微软雅黑" panose="020B0503020204020204" charset="-122"/>
              <a:cs typeface="Cascadia Mono" panose="020B0609020000020004" charset="0"/>
            </a:endParaRPr>
          </a:p>
          <a:p>
            <a:pPr marL="360045">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File "&lt;stdin&gt;", line 1, in ?</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360045">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while True print('Hello world')</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360045">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360045">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SyntaxError: invalid syntax</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457200" indent="-457200" algn="just">
              <a:lnSpc>
                <a:spcPct val="130000"/>
              </a:lnSpc>
              <a:spcAft>
                <a:spcPts val="800"/>
              </a:spcAft>
              <a:buClr>
                <a:srgbClr val="595959"/>
              </a:buClr>
              <a:buSzTx/>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语法分析器指出了出错的一行，并且在最先找到的错误的位置标记了一个小小的箭头。</a:t>
            </a:r>
            <a:endParaRPr lang="zh-CN" altLang="en-US" sz="20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8.1.1 </a:t>
            </a:r>
            <a:r>
              <a:rPr altLang="zh-CN" sz="3200" b="1" spc="15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语法错误</a:t>
            </a:r>
            <a:endPar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20000"/>
          </a:bodyPr>
          <a:lstStyle/>
          <a:p>
            <a:pPr marL="457200" indent="-457200" algn="just">
              <a:lnSpc>
                <a:spcPct val="130000"/>
              </a:lnSpc>
              <a:spcAft>
                <a:spcPts val="800"/>
              </a:spcAft>
              <a:buClr>
                <a:srgbClr val="595959"/>
              </a:buClr>
              <a:buSzTx/>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即便Python程序的语法是正确的，在运行它的时候，也有可能发生错误。运行期检测到的错误被称为异常。异常不一定导致严重的后果</a:t>
            </a:r>
            <a:r>
              <a:rPr lang="zh-CN" altLang="en-US"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SzTx/>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大多数的异常都不会被程序处理，都以错误信息的形式展现出来，例如：</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1102995" lvl="1">
              <a:spcBef>
                <a:spcPct val="0"/>
              </a:spcBef>
              <a:buFontTx/>
              <a:buNone/>
            </a:pPr>
            <a:r>
              <a:rPr lang="en-US" altLang="zh-CN"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&gt;&gt;&gt; 10 * (1/0)</a:t>
            </a:r>
            <a:endParaRPr lang="en-US" altLang="zh-CN"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1102995" lvl="1">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Traceback (most recent call last):</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1102995" lvl="1">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File "&lt;stdin&gt;", line 1, in ?</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1102995" lvl="1">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ZeroDivisionError: division by zero</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457200" indent="-457200" algn="just">
              <a:lnSpc>
                <a:spcPct val="130000"/>
              </a:lnSpc>
              <a:spcAft>
                <a:spcPts val="800"/>
              </a:spcAft>
              <a:buClr>
                <a:srgbClr val="595959"/>
              </a:buClr>
              <a:buSzTx/>
              <a:buFont typeface="Wingdings" panose="05000000000000000000" pitchFamily="2" charset="2"/>
              <a:buChar char="u"/>
            </a:pPr>
            <a:endParaRPr lang="zh-CN" altLang="en-US" sz="20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8.1.2 </a:t>
            </a:r>
            <a:r>
              <a:rPr altLang="zh-CN" sz="3200" b="1" spc="15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运行时错误</a:t>
            </a:r>
            <a:endPar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algn="just">
              <a:lnSpc>
                <a:spcPct val="130000"/>
              </a:lnSpc>
              <a:spcAft>
                <a:spcPts val="800"/>
              </a:spcAft>
              <a:buClr>
                <a:srgbClr val="595959"/>
              </a:buClr>
              <a:buSzTx/>
            </a:pPr>
            <a:r>
              <a:rPr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&gt;&gt;&gt; 4 + spam*3</a:t>
            </a:r>
            <a:endParaRPr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Traceback (most recent call last):</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File "&lt;stdin&gt;", line 1, in &lt;module&gt;</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b="1" i="1" u="sng" kern="100" dirty="0" smtClean="0">
                <a:solidFill>
                  <a:srgbClr val="FF0000"/>
                </a:solidFill>
                <a:effectLst>
                  <a:outerShdw blurRad="38100" dist="38100" dir="2700000" algn="tl">
                    <a:srgbClr val="000000">
                      <a:alpha val="43137"/>
                    </a:srgbClr>
                  </a:outerShdw>
                </a:effectLst>
                <a:latin typeface="Cascadia Mono" panose="020B0609020000020004" charset="0"/>
                <a:ea typeface="微软雅黑" panose="020B0503020204020204" charset="-122"/>
                <a:cs typeface="Cascadia Mono" panose="020B0609020000020004" charset="0"/>
                <a:sym typeface="+mn-ea"/>
              </a:rPr>
              <a:t>NameError</a:t>
            </a: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name 'spam' is not defined</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buFontTx/>
            </a:pPr>
            <a:r>
              <a:rPr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&gt;&gt;&gt; '2' + 2</a:t>
            </a:r>
            <a:endParaRPr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Traceback (most recent call last):</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File "&lt;stdin&gt;", line 1, in &lt;module&gt;</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b="1" i="1" u="sng" kern="100" dirty="0" smtClean="0">
                <a:solidFill>
                  <a:srgbClr val="FF0000"/>
                </a:solidFill>
                <a:effectLst>
                  <a:outerShdw blurRad="38100" dist="38100" dir="2700000" algn="tl">
                    <a:srgbClr val="000000">
                      <a:alpha val="43137"/>
                    </a:srgbClr>
                  </a:outerShdw>
                </a:effectLst>
                <a:latin typeface="Cascadia Mono" panose="020B0609020000020004" charset="0"/>
                <a:ea typeface="微软雅黑" panose="020B0503020204020204" charset="-122"/>
                <a:cs typeface="Cascadia Mono" panose="020B0609020000020004" charset="0"/>
                <a:sym typeface="+mn-ea"/>
              </a:rPr>
              <a:t>TypeError:</a:t>
            </a: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can only concatenate str (not "int") to str</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8.1.2 </a:t>
            </a:r>
            <a:r>
              <a:rPr altLang="zh-CN" sz="3200" b="1" spc="15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运行时错误</a:t>
            </a:r>
            <a:endPar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fontScale="90000"/>
          </a:bodyPr>
          <a:lstStyle/>
          <a:p>
            <a:pPr marL="457200" indent="-457200" algn="just">
              <a:lnSpc>
                <a:spcPct val="130000"/>
              </a:lnSpc>
              <a:spcAft>
                <a:spcPts val="800"/>
              </a:spcAft>
              <a:buClr>
                <a:srgbClr val="595959"/>
              </a:buClr>
              <a:buSzTx/>
              <a:buFont typeface="Wingdings" panose="05000000000000000000" pitchFamily="2" charset="2"/>
              <a:buChar char="u"/>
            </a:pP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错误信息的最后一行说明程序遇到了什么类型的错误。异常有不同的类型，而类型名称会作为错误信息的一部分中打印出来：上述示例中的异常类型依次是：</a:t>
            </a:r>
            <a:r>
              <a:rPr sz="2000" kern="100" dirty="0" smtClean="0">
                <a:solidFill>
                  <a:srgbClr val="FF0000"/>
                </a:solidFill>
                <a:latin typeface="微软雅黑" panose="020B0503020204020204" charset="-122"/>
                <a:ea typeface="微软雅黑" panose="020B0503020204020204" charset="-122"/>
                <a:cs typeface="微软雅黑" panose="020B0503020204020204" charset="-122"/>
                <a:sym typeface="+mn-ea"/>
              </a:rPr>
              <a:t>ZeroDivisionError</a:t>
            </a: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 </a:t>
            </a:r>
            <a:r>
              <a:rPr sz="2000" kern="100" dirty="0" smtClean="0">
                <a:solidFill>
                  <a:srgbClr val="FF0000"/>
                </a:solidFill>
                <a:latin typeface="微软雅黑" panose="020B0503020204020204" charset="-122"/>
                <a:ea typeface="微软雅黑" panose="020B0503020204020204" charset="-122"/>
                <a:cs typeface="微软雅黑" panose="020B0503020204020204" charset="-122"/>
                <a:sym typeface="+mn-ea"/>
              </a:rPr>
              <a:t>NameError</a:t>
            </a: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 和 </a:t>
            </a:r>
            <a:r>
              <a:rPr sz="2000" kern="100" dirty="0" smtClean="0">
                <a:solidFill>
                  <a:srgbClr val="FF0000"/>
                </a:solidFill>
                <a:latin typeface="微软雅黑" panose="020B0503020204020204" charset="-122"/>
                <a:ea typeface="微软雅黑" panose="020B0503020204020204" charset="-122"/>
                <a:cs typeface="微软雅黑" panose="020B0503020204020204" charset="-122"/>
                <a:sym typeface="+mn-ea"/>
              </a:rPr>
              <a:t>TypeError</a:t>
            </a: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。作为异常类型打印的字符串是发生的内置异常的名称。对于所有内置异常都是如此，但对于用户定义的异常则不一定如此（虽然这种规范很有用）。标准的异常类型是内置的标识符（不是保留关键字）。</a:t>
            </a: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SzTx/>
              <a:buFont typeface="Wingdings" panose="05000000000000000000" pitchFamily="2" charset="2"/>
              <a:buChar char="u"/>
            </a:pP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此行其余部分根据异常类型，结合出错原因，说明错误细节。</a:t>
            </a: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SzTx/>
              <a:buFont typeface="Wingdings" panose="05000000000000000000" pitchFamily="2" charset="2"/>
              <a:buChar char="u"/>
            </a:pP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错误信息开头用</a:t>
            </a:r>
            <a:r>
              <a:rPr sz="2000" kern="100" dirty="0" smtClean="0">
                <a:solidFill>
                  <a:srgbClr val="FF0000"/>
                </a:solidFill>
                <a:effectLst>
                  <a:outerShdw blurRad="38100" dist="19050" dir="2700000" algn="tl" rotWithShape="0">
                    <a:schemeClr val="dk1">
                      <a:lumMod val="50000"/>
                      <a:alpha val="40000"/>
                    </a:schemeClr>
                  </a:outerShdw>
                </a:effectLst>
                <a:latin typeface="微软雅黑" panose="020B0503020204020204" charset="-122"/>
                <a:ea typeface="微软雅黑" panose="020B0503020204020204" charset="-122"/>
                <a:cs typeface="微软雅黑" panose="020B0503020204020204" charset="-122"/>
                <a:sym typeface="+mn-ea"/>
              </a:rPr>
              <a:t>堆栈回溯</a:t>
            </a: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形式展示发生异常的语境。一般会列出源代码行的堆栈回溯；但不会显示从标准输入读取的行。</a:t>
            </a: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SzTx/>
              <a:buFont typeface="Wingdings" panose="05000000000000000000" pitchFamily="2" charset="2"/>
              <a:buChar char="u"/>
            </a:pP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内置异常 列出了内置异常及其含义。</a:t>
            </a: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8.1.2 </a:t>
            </a:r>
            <a:r>
              <a:rPr altLang="zh-CN" sz="3200" b="1" spc="15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运行时错误</a:t>
            </a:r>
            <a:endPar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逻辑</a:t>
            </a:r>
            <a:r>
              <a:rPr lang="zh-CN" altLang="zh-CN" sz="2000" dirty="0">
                <a:latin typeface="微软雅黑" panose="020B0503020204020204" charset="-122"/>
                <a:ea typeface="微软雅黑" panose="020B0503020204020204" charset="-122"/>
                <a:cs typeface="微软雅黑" panose="020B0503020204020204" charset="-122"/>
                <a:sym typeface="+mn-ea"/>
              </a:rPr>
              <a:t>错误可能会由于不完整或者不合法的输入导致，也可能是无法生成、计算等，或者是逻辑上错误或考虑不周而存在的问题。当</a:t>
            </a:r>
            <a:r>
              <a:rPr lang="en-US" altLang="zh-CN" sz="2000" dirty="0">
                <a:latin typeface="微软雅黑" panose="020B0503020204020204" charset="-122"/>
                <a:ea typeface="微软雅黑" panose="020B0503020204020204" charset="-122"/>
                <a:cs typeface="微软雅黑" panose="020B0503020204020204" charset="-122"/>
                <a:sym typeface="+mn-ea"/>
              </a:rPr>
              <a:t>Python</a:t>
            </a:r>
            <a:r>
              <a:rPr lang="zh-CN" altLang="zh-CN" sz="2000" dirty="0">
                <a:latin typeface="微软雅黑" panose="020B0503020204020204" charset="-122"/>
                <a:ea typeface="微软雅黑" panose="020B0503020204020204" charset="-122"/>
                <a:cs typeface="微软雅黑" panose="020B0503020204020204" charset="-122"/>
                <a:sym typeface="+mn-ea"/>
              </a:rPr>
              <a:t>检测到一个错误时，解释器就无法继续执行下去，就会抛出异常。  </a:t>
            </a: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逻辑错误</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1083119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7．输出</a:t>
            </a:r>
            <a:endParaRPr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程序的输出可以使用 print。print 输出一个字符串，所以需要输出的数据转换为字符串。</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输出可以传递变量，并对格式进行控制</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lang="en-US" altLang="zh-CN">
                <a:solidFill>
                  <a:schemeClr val="dk1"/>
                </a:solidFill>
                <a:latin typeface="微软雅黑" panose="020B0503020204020204" charset="-122"/>
                <a:cs typeface="微软雅黑" panose="020B0503020204020204" charset="-122"/>
                <a:sym typeface="+mn-ea"/>
              </a:rPr>
              <a:t>print</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今天温度是</a:t>
            </a:r>
            <a:r>
              <a:rPr lang="en-US" altLang="zh-CN">
                <a:solidFill>
                  <a:schemeClr val="dk1"/>
                </a:solidFill>
                <a:latin typeface="微软雅黑" panose="020B0503020204020204" charset="-122"/>
                <a:cs typeface="微软雅黑" panose="020B0503020204020204" charset="-122"/>
                <a:sym typeface="+mn-ea"/>
              </a:rPr>
              <a:t>%4.2f</a:t>
            </a:r>
            <a:r>
              <a:rPr lang="en-US" altLang="zh-CN">
                <a:solidFill>
                  <a:schemeClr val="dk1"/>
                </a:solidFill>
                <a:latin typeface="微软雅黑" panose="020B0503020204020204" charset="-122"/>
                <a:cs typeface="微软雅黑" panose="020B0503020204020204" charset="-122"/>
                <a:sym typeface="+mn-ea"/>
              </a:rPr>
              <a:t>度</a:t>
            </a:r>
            <a:r>
              <a:rPr lang="en-US" altLang="zh-CN">
                <a:solidFill>
                  <a:schemeClr val="dk1"/>
                </a:solidFill>
                <a:latin typeface="微软雅黑" panose="020B0503020204020204" charset="-122"/>
                <a:cs typeface="微软雅黑" panose="020B0503020204020204" charset="-122"/>
                <a:sym typeface="+mn-ea"/>
              </a:rPr>
              <a:t>”%f</a:t>
            </a:r>
            <a:r>
              <a:rPr lang="en-US" altLang="zh-CN">
                <a:solidFill>
                  <a:schemeClr val="dk1"/>
                </a:solidFill>
                <a:latin typeface="微软雅黑" panose="020B0503020204020204" charset="-122"/>
                <a:cs typeface="微软雅黑" panose="020B0503020204020204" charset="-122"/>
                <a:sym typeface="+mn-ea"/>
              </a:rPr>
              <a:t>）</a:t>
            </a:r>
            <a:endParaRPr lang="en-US" altLang="zh-CN">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lang="en-US" altLang="zh-CN">
                <a:solidFill>
                  <a:schemeClr val="dk1"/>
                </a:solidFill>
                <a:latin typeface="微软雅黑" panose="020B0503020204020204" charset="-122"/>
                <a:cs typeface="微软雅黑" panose="020B0503020204020204" charset="-122"/>
                <a:sym typeface="+mn-ea"/>
              </a:rPr>
              <a:t>print("今天的气温是{:5.2f}".format(a))</a:t>
            </a:r>
            <a:endParaRPr lang="en-US"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endParaRPr lang="en-US" altLang="zh-CN">
              <a:solidFill>
                <a:schemeClr val="dk1"/>
              </a:solidFill>
              <a:latin typeface="微软雅黑" panose="020B0503020204020204" charset="-122"/>
              <a:cs typeface="微软雅黑" panose="020B0503020204020204" charset="-122"/>
              <a:sym typeface="+mn-ea"/>
            </a:endParaRPr>
          </a:p>
        </p:txBody>
      </p:sp>
      <p:graphicFrame>
        <p:nvGraphicFramePr>
          <p:cNvPr id="60420" name="表格 60419"/>
          <p:cNvGraphicFramePr/>
          <p:nvPr/>
        </p:nvGraphicFramePr>
        <p:xfrm>
          <a:off x="982663" y="1484630"/>
          <a:ext cx="8467725" cy="5121275"/>
        </p:xfrm>
        <a:graphic>
          <a:graphicData uri="http://schemas.openxmlformats.org/drawingml/2006/table">
            <a:tbl>
              <a:tblPr/>
              <a:tblGrid>
                <a:gridCol w="8467725"/>
              </a:tblGrid>
              <a:tr h="5121275">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s = "</a:t>
                      </a:r>
                      <a:r>
                        <a:rPr lang="zh-CN" altLang="zh-CN" sz="2000" b="1" dirty="0">
                          <a:latin typeface="微软雅黑" panose="020B0503020204020204" charset="-122"/>
                          <a:ea typeface="微软雅黑" panose="020B0503020204020204" charset="-122"/>
                          <a:cs typeface="微软雅黑" panose="020B0503020204020204" charset="-122"/>
                        </a:rPr>
                        <a:t>等级考试</a:t>
                      </a:r>
                      <a:r>
                        <a:rPr lang="en-US" altLang="zh-CN" sz="2000" b="1"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"{:&lt;25}".format(s)      #</a:t>
                      </a:r>
                      <a:r>
                        <a:rPr lang="zh-CN" altLang="zh-CN" sz="2000" b="1" dirty="0">
                          <a:latin typeface="微软雅黑" panose="020B0503020204020204" charset="-122"/>
                          <a:ea typeface="微软雅黑" panose="020B0503020204020204" charset="-122"/>
                          <a:cs typeface="微软雅黑" panose="020B0503020204020204" charset="-122"/>
                        </a:rPr>
                        <a:t>左对齐，默认</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等级考试</a:t>
                      </a:r>
                      <a:r>
                        <a:rPr lang="en-US" altLang="zh-CN" sz="2400" dirty="0">
                          <a:latin typeface="微软雅黑" panose="020B0503020204020204" charset="-122"/>
                          <a:ea typeface="微软雅黑" panose="020B0503020204020204" charset="-122"/>
                          <a:cs typeface="微软雅黑" panose="020B0503020204020204" charset="-122"/>
                        </a:rPr>
                        <a:t>                     '</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"{:^25}".format(s)      #</a:t>
                      </a:r>
                      <a:r>
                        <a:rPr lang="zh-CN" altLang="zh-CN" sz="2000" b="1" dirty="0">
                          <a:latin typeface="微软雅黑" panose="020B0503020204020204" charset="-122"/>
                          <a:ea typeface="微软雅黑" panose="020B0503020204020204" charset="-122"/>
                          <a:cs typeface="微软雅黑" panose="020B0503020204020204" charset="-122"/>
                        </a:rPr>
                        <a:t>居中对齐</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dirty="0">
                          <a:latin typeface="微软雅黑" panose="020B0503020204020204" charset="-122"/>
                          <a:ea typeface="微软雅黑" panose="020B0503020204020204" charset="-122"/>
                          <a:cs typeface="微软雅黑" panose="020B0503020204020204" charset="-122"/>
                        </a:rPr>
                        <a:t>'          </a:t>
                      </a:r>
                      <a:r>
                        <a:rPr lang="zh-CN" altLang="zh-CN" sz="2000" dirty="0">
                          <a:latin typeface="微软雅黑" panose="020B0503020204020204" charset="-122"/>
                          <a:ea typeface="微软雅黑" panose="020B0503020204020204" charset="-122"/>
                          <a:cs typeface="微软雅黑" panose="020B0503020204020204" charset="-122"/>
                        </a:rPr>
                        <a:t>等级考试</a:t>
                      </a:r>
                      <a:r>
                        <a:rPr lang="en-US" altLang="zh-CN" sz="2000" dirty="0">
                          <a:latin typeface="微软雅黑" panose="020B0503020204020204" charset="-122"/>
                          <a:ea typeface="微软雅黑" panose="020B0503020204020204" charset="-122"/>
                          <a:cs typeface="微软雅黑" panose="020B0503020204020204" charset="-122"/>
                        </a:rPr>
                        <a:t>           '</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"{:&gt;25}".format(s)      #</a:t>
                      </a:r>
                      <a:r>
                        <a:rPr lang="zh-CN" altLang="zh-CN" sz="2000" b="1" dirty="0">
                          <a:latin typeface="微软雅黑" panose="020B0503020204020204" charset="-122"/>
                          <a:ea typeface="微软雅黑" panose="020B0503020204020204" charset="-122"/>
                          <a:cs typeface="微软雅黑" panose="020B0503020204020204" charset="-122"/>
                        </a:rPr>
                        <a:t>右对齐</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dirty="0">
                          <a:latin typeface="微软雅黑" panose="020B0503020204020204" charset="-122"/>
                          <a:ea typeface="微软雅黑" panose="020B0503020204020204" charset="-122"/>
                          <a:cs typeface="微软雅黑" panose="020B0503020204020204" charset="-122"/>
                        </a:rPr>
                        <a:t>'                     </a:t>
                      </a:r>
                      <a:r>
                        <a:rPr lang="zh-CN" altLang="zh-CN" sz="2000" dirty="0">
                          <a:latin typeface="微软雅黑" panose="020B0503020204020204" charset="-122"/>
                          <a:ea typeface="微软雅黑" panose="020B0503020204020204" charset="-122"/>
                          <a:cs typeface="微软雅黑" panose="020B0503020204020204" charset="-122"/>
                        </a:rPr>
                        <a:t>等级考试</a:t>
                      </a:r>
                      <a:r>
                        <a:rPr lang="en-US" altLang="zh-CN" sz="2000"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"{:*^25}".format(s)     #</a:t>
                      </a:r>
                      <a:r>
                        <a:rPr lang="zh-CN" altLang="zh-CN" sz="2000" b="1" dirty="0">
                          <a:latin typeface="微软雅黑" panose="020B0503020204020204" charset="-122"/>
                          <a:ea typeface="微软雅黑" panose="020B0503020204020204" charset="-122"/>
                          <a:cs typeface="微软雅黑" panose="020B0503020204020204" charset="-122"/>
                        </a:rPr>
                        <a:t>居中对齐且填充</a:t>
                      </a:r>
                      <a:r>
                        <a:rPr lang="en-US" altLang="zh-CN" sz="2000" b="1" dirty="0">
                          <a:latin typeface="微软雅黑" panose="020B0503020204020204" charset="-122"/>
                          <a:ea typeface="微软雅黑" panose="020B0503020204020204" charset="-122"/>
                          <a:cs typeface="微软雅黑" panose="020B0503020204020204" charset="-122"/>
                        </a:rPr>
                        <a:t>*</a:t>
                      </a:r>
                      <a:r>
                        <a:rPr lang="zh-CN" altLang="zh-CN" sz="2000" b="1" dirty="0">
                          <a:latin typeface="微软雅黑" panose="020B0503020204020204" charset="-122"/>
                          <a:ea typeface="微软雅黑" panose="020B0503020204020204" charset="-122"/>
                          <a:cs typeface="微软雅黑" panose="020B0503020204020204" charset="-122"/>
                        </a:rPr>
                        <a:t>号</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dirty="0">
                          <a:latin typeface="微软雅黑" panose="020B0503020204020204" charset="-122"/>
                          <a:ea typeface="微软雅黑" panose="020B0503020204020204" charset="-122"/>
                          <a:cs typeface="微软雅黑" panose="020B0503020204020204" charset="-122"/>
                        </a:rPr>
                        <a:t>'**********</a:t>
                      </a:r>
                      <a:r>
                        <a:rPr lang="zh-CN" altLang="zh-CN" sz="2000" dirty="0">
                          <a:latin typeface="微软雅黑" panose="020B0503020204020204" charset="-122"/>
                          <a:ea typeface="微软雅黑" panose="020B0503020204020204" charset="-122"/>
                          <a:cs typeface="微软雅黑" panose="020B0503020204020204" charset="-122"/>
                        </a:rPr>
                        <a:t>等级考试</a:t>
                      </a:r>
                      <a:r>
                        <a:rPr lang="en-US" altLang="zh-CN" sz="2000"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"{:+^25}".format(s)     #</a:t>
                      </a:r>
                      <a:r>
                        <a:rPr lang="zh-CN" altLang="zh-CN" sz="2000" b="1" dirty="0">
                          <a:latin typeface="微软雅黑" panose="020B0503020204020204" charset="-122"/>
                          <a:ea typeface="微软雅黑" panose="020B0503020204020204" charset="-122"/>
                          <a:cs typeface="微软雅黑" panose="020B0503020204020204" charset="-122"/>
                        </a:rPr>
                        <a:t>居中对齐且填充</a:t>
                      </a:r>
                      <a:r>
                        <a:rPr lang="en-US" altLang="zh-CN" sz="2000" b="1" dirty="0">
                          <a:latin typeface="微软雅黑" panose="020B0503020204020204" charset="-122"/>
                          <a:ea typeface="微软雅黑" panose="020B0503020204020204" charset="-122"/>
                          <a:cs typeface="微软雅黑" panose="020B0503020204020204" charset="-122"/>
                        </a:rPr>
                        <a:t>+</a:t>
                      </a:r>
                      <a:r>
                        <a:rPr lang="zh-CN" altLang="zh-CN" sz="2000" b="1" dirty="0">
                          <a:latin typeface="微软雅黑" panose="020B0503020204020204" charset="-122"/>
                          <a:ea typeface="微软雅黑" panose="020B0503020204020204" charset="-122"/>
                          <a:cs typeface="微软雅黑" panose="020B0503020204020204" charset="-122"/>
                        </a:rPr>
                        <a:t>号</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等级考试</a:t>
                      </a:r>
                      <a:r>
                        <a:rPr lang="en-US" altLang="zh-CN" sz="2400"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a:t>
                      </a:r>
                      <a:r>
                        <a:rPr lang="zh-CN" altLang="zh-CN" sz="2000" b="1" dirty="0">
                          <a:latin typeface="微软雅黑" panose="020B0503020204020204" charset="-122"/>
                          <a:ea typeface="微软雅黑" panose="020B0503020204020204" charset="-122"/>
                          <a:cs typeface="微软雅黑" panose="020B0503020204020204" charset="-122"/>
                        </a:rPr>
                        <a:t>十</a:t>
                      </a:r>
                      <a:r>
                        <a:rPr lang="en-US" altLang="zh-CN" sz="2000" b="1" dirty="0">
                          <a:latin typeface="微软雅黑" panose="020B0503020204020204" charset="-122"/>
                          <a:ea typeface="微软雅黑" panose="020B0503020204020204" charset="-122"/>
                          <a:cs typeface="微软雅黑" panose="020B0503020204020204" charset="-122"/>
                        </a:rPr>
                        <a:t>^25}".format(s)    #</a:t>
                      </a:r>
                      <a:r>
                        <a:rPr lang="zh-CN" altLang="zh-CN" sz="2000" b="1" dirty="0">
                          <a:latin typeface="微软雅黑" panose="020B0503020204020204" charset="-122"/>
                          <a:ea typeface="微软雅黑" panose="020B0503020204020204" charset="-122"/>
                          <a:cs typeface="微软雅黑" panose="020B0503020204020204" charset="-122"/>
                        </a:rPr>
                        <a:t>居中对齐且填充汉字“十”</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十十十十十十十十十十等级考试十十十十十十十十十十十</a:t>
                      </a:r>
                      <a:r>
                        <a:rPr lang="en-US" altLang="zh-CN" sz="2400"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"{:^1}".format(s)      #z</a:t>
                      </a:r>
                      <a:r>
                        <a:rPr lang="zh-CN" altLang="zh-CN" sz="2000" b="1" dirty="0">
                          <a:latin typeface="微软雅黑" panose="020B0503020204020204" charset="-122"/>
                          <a:ea typeface="微软雅黑" panose="020B0503020204020204" charset="-122"/>
                          <a:cs typeface="微软雅黑" panose="020B0503020204020204" charset="-122"/>
                        </a:rPr>
                        <a:t>指定宽度为</a:t>
                      </a:r>
                      <a:r>
                        <a:rPr lang="en-US" altLang="zh-CN" sz="2000" b="1" dirty="0">
                          <a:latin typeface="微软雅黑" panose="020B0503020204020204" charset="-122"/>
                          <a:ea typeface="微软雅黑" panose="020B0503020204020204" charset="-122"/>
                          <a:cs typeface="微软雅黑" panose="020B0503020204020204" charset="-122"/>
                        </a:rPr>
                        <a:t>1</a:t>
                      </a:r>
                      <a:r>
                        <a:rPr lang="zh-CN" altLang="zh-CN" sz="2000" b="1" dirty="0">
                          <a:latin typeface="微软雅黑" panose="020B0503020204020204" charset="-122"/>
                          <a:ea typeface="微软雅黑" panose="020B0503020204020204" charset="-122"/>
                          <a:cs typeface="微软雅黑" panose="020B0503020204020204" charset="-122"/>
                        </a:rPr>
                        <a:t>，不足变量</a:t>
                      </a:r>
                      <a:r>
                        <a:rPr lang="en-US" altLang="zh-CN" sz="2000" b="1" dirty="0">
                          <a:latin typeface="微软雅黑" panose="020B0503020204020204" charset="-122"/>
                          <a:ea typeface="微软雅黑" panose="020B0503020204020204" charset="-122"/>
                          <a:cs typeface="微软雅黑" panose="020B0503020204020204" charset="-122"/>
                        </a:rPr>
                        <a:t>s</a:t>
                      </a:r>
                      <a:r>
                        <a:rPr lang="zh-CN" altLang="zh-CN" sz="2000" b="1" dirty="0">
                          <a:latin typeface="微软雅黑" panose="020B0503020204020204" charset="-122"/>
                          <a:ea typeface="微软雅黑" panose="020B0503020204020204" charset="-122"/>
                          <a:cs typeface="微软雅黑" panose="020B0503020204020204" charset="-122"/>
                        </a:rPr>
                        <a:t>的宽度</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等级考试</a:t>
                      </a:r>
                      <a:r>
                        <a:rPr lang="en-US" altLang="zh-CN" sz="2400" dirty="0">
                          <a:latin typeface="微软雅黑" panose="020B0503020204020204" charset="-122"/>
                          <a:ea typeface="微软雅黑" panose="020B0503020204020204" charset="-122"/>
                          <a:cs typeface="微软雅黑" panose="020B0503020204020204" charset="-122"/>
                        </a:rPr>
                        <a:t>'</a:t>
                      </a:r>
                      <a:endParaRPr lang="en-US" altLang="zh-CN" sz="2400" dirty="0">
                        <a:latin typeface="微软雅黑" panose="020B0503020204020204" charset="-122"/>
                        <a:ea typeface="微软雅黑" panose="020B0503020204020204" charset="-122"/>
                        <a:cs typeface="微软雅黑" panose="020B0503020204020204" charset="-122"/>
                      </a:endParaRPr>
                    </a:p>
                  </a:txBody>
                  <a:tcPr marL="68579" marR="68579" marT="0" marB="0" anchor="t" anchorCtr="0">
                    <a:lnL w="12700" cap="flat" cmpd="sng">
                      <a:solidFill>
                        <a:srgbClr val="00B050"/>
                      </a:solidFill>
                      <a:prstDash val="solid"/>
                      <a:round/>
                      <a:headEnd type="none" w="med" len="med"/>
                      <a:tailEnd type="none" w="med" len="med"/>
                    </a:lnL>
                    <a:lnR w="12700" cap="flat" cmpd="sng">
                      <a:solidFill>
                        <a:srgbClr val="00B050"/>
                      </a:solidFill>
                      <a:prstDash val="solid"/>
                      <a:round/>
                      <a:headEnd type="none" w="med" len="med"/>
                      <a:tailEnd type="none" w="med" len="med"/>
                    </a:lnR>
                    <a:lnT w="12700" cap="flat" cmpd="sng">
                      <a:solidFill>
                        <a:srgbClr val="00B050"/>
                      </a:solidFill>
                      <a:prstDash val="solid"/>
                      <a:round/>
                      <a:headEnd type="none" w="med" len="med"/>
                      <a:tailEnd type="none" w="med" len="med"/>
                    </a:lnT>
                    <a:lnB w="12700" cap="flat" cmpd="sng">
                      <a:solidFill>
                        <a:srgbClr val="00B050"/>
                      </a:solidFill>
                      <a:prstDash val="solid"/>
                      <a:round/>
                      <a:headEnd type="none" w="med" len="med"/>
                      <a:tailEnd type="none" w="med" len="med"/>
                    </a:lnB>
                    <a:lnTlToBr>
                      <a:noFill/>
                    </a:lnTlToBr>
                    <a:lnBlToTr>
                      <a:noFill/>
                    </a:lnBlToTr>
                    <a:pattFill prst="pct10">
                      <a:fgClr>
                        <a:srgbClr val="FFFFFF"/>
                      </a:fgClr>
                      <a:bgClr>
                        <a:srgbClr val="E5E5E5"/>
                      </a:bgClr>
                    </a:pattFill>
                  </a:tcPr>
                </a:tc>
              </a:tr>
            </a:tbl>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20"/>
                                        </p:tgtEl>
                                        <p:attrNameLst>
                                          <p:attrName>style.visibility</p:attrName>
                                        </p:attrNameLst>
                                      </p:cBhvr>
                                      <p:to>
                                        <p:strVal val="visible"/>
                                      </p:to>
                                    </p:set>
                                    <p:anim calcmode="lin" valueType="num">
                                      <p:cBhvr additive="base">
                                        <p:cTn id="7" dur="500" fill="hold"/>
                                        <p:tgtEl>
                                          <p:spTgt spid="60420"/>
                                        </p:tgtEl>
                                        <p:attrNameLst>
                                          <p:attrName>ppt_x</p:attrName>
                                        </p:attrNameLst>
                                      </p:cBhvr>
                                      <p:tavLst>
                                        <p:tav tm="0">
                                          <p:val>
                                            <p:strVal val="#ppt_x"/>
                                          </p:val>
                                        </p:tav>
                                        <p:tav tm="100000">
                                          <p:val>
                                            <p:strVal val="#ppt_x"/>
                                          </p:val>
                                        </p:tav>
                                      </p:tavLst>
                                    </p:anim>
                                    <p:anim calcmode="lin" valueType="num">
                                      <p:cBhvr additive="base">
                                        <p:cTn id="8" dur="500" fill="hold"/>
                                        <p:tgtEl>
                                          <p:spTgt spid="60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异常处理</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抛出异常</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自定义异常</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定义清理异常</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00" name="图片 99"/>
          <p:cNvPicPr/>
          <p:nvPr/>
        </p:nvPicPr>
        <p:blipFill>
          <a:blip r:embed="rId10"/>
          <a:stretch>
            <a:fillRect/>
          </a:stretch>
        </p:blipFill>
        <p:spPr>
          <a:xfrm>
            <a:off x="5160010" y="2686685"/>
            <a:ext cx="4015740" cy="1484630"/>
          </a:xfrm>
          <a:prstGeom prst="rect">
            <a:avLst/>
          </a:prstGeom>
          <a:noFill/>
          <a:ln w="9525">
            <a:noFill/>
          </a:ln>
        </p:spPr>
      </p:pic>
    </p:spTree>
    <p:custDataLst>
      <p:tags r:id="rId11"/>
    </p:custData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20000"/>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捕捉异常可以使用 try/except 语句。</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try/except语句用来检测try语句块中的错误，从而让except语句捕获异常信息并处理。</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如果你不想在异常发生时结束你的程序，只需在try里捕获它。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以下为简单的try....except...else的语法：</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 </a:t>
            </a:r>
            <a:endParaRPr lang="zh-CN" altLang="zh-CN" sz="2000" dirty="0" smtClean="0">
              <a:latin typeface="微软雅黑" panose="020B0503020204020204" charset="-122"/>
              <a:ea typeface="微软雅黑" panose="020B0503020204020204" charset="-122"/>
              <a:cs typeface="微软雅黑" panose="020B0503020204020204" charset="-122"/>
            </a:endParaRPr>
          </a:p>
          <a:p>
            <a:pPr algn="just">
              <a:lnSpc>
                <a:spcPct val="150000"/>
              </a:lnSpc>
              <a:buFont typeface="Wingdings" panose="05000000000000000000" charset="0"/>
              <a:defRPr/>
            </a:pP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6627" name="文本框 4"/>
          <p:cNvSpPr txBox="1">
            <a:spLocks noChangeArrowheads="1"/>
          </p:cNvSpPr>
          <p:nvPr/>
        </p:nvSpPr>
        <p:spPr bwMode="auto">
          <a:xfrm>
            <a:off x="5735955" y="3284855"/>
            <a:ext cx="5173345" cy="2461260"/>
          </a:xfrm>
          <a:prstGeom prst="rect">
            <a:avLst/>
          </a:prstGeom>
          <a:solidFill>
            <a:schemeClr val="bg1"/>
          </a:solidFill>
          <a:ln w="9525">
            <a:solidFill>
              <a:schemeClr val="accent1">
                <a:lumMod val="60000"/>
                <a:lumOff val="40000"/>
              </a:schemeClr>
            </a:solid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en-US" altLang="zh-CN" sz="1400" b="1" dirty="0" err="1">
                <a:solidFill>
                  <a:srgbClr val="7030A0"/>
                </a:solidFill>
                <a:latin typeface="Cascadia Mono" panose="020B0609020000020004" charset="0"/>
                <a:ea typeface="Mangal" charset="0"/>
                <a:cs typeface="Cascadia Mono" panose="020B0609020000020004" charset="0"/>
              </a:rPr>
              <a:t>try</a:t>
            </a:r>
            <a:r>
              <a:rPr kumimoji="1" lang="en-US" altLang="zh-CN" sz="1400" b="1" dirty="0">
                <a:solidFill>
                  <a:srgbClr val="7030A0"/>
                </a:solidFill>
                <a:latin typeface="Cascadia Mono" panose="020B0609020000020004" charset="0"/>
                <a:ea typeface="Mangal" charset="0"/>
                <a:cs typeface="Cascadia Mono" panose="020B0609020000020004" charset="0"/>
              </a:rPr>
              <a:t>:</a:t>
            </a:r>
            <a:endParaRPr kumimoji="1" lang="en-US" altLang="zh-CN" sz="1400" b="1" dirty="0">
              <a:solidFill>
                <a:srgbClr val="7030A0"/>
              </a:solidFill>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语句</a:t>
            </a:r>
            <a:r>
              <a:rPr kumimoji="1" lang="en-US" altLang="zh-CN" sz="1400" b="1" dirty="0">
                <a:latin typeface="Cascadia Mono" panose="020B0609020000020004" charset="0"/>
                <a:ea typeface="Mangal" charset="0"/>
                <a:cs typeface="Cascadia Mono" panose="020B0609020000020004" charset="0"/>
              </a:rPr>
              <a:t>&gt;      #</a:t>
            </a:r>
            <a:r>
              <a:rPr kumimoji="1" lang="zh-CN" altLang="en-US" sz="1400" b="1" dirty="0">
                <a:latin typeface="Cascadia Mono" panose="020B0609020000020004" charset="0"/>
                <a:ea typeface="Mangal" charset="0"/>
                <a:cs typeface="Cascadia Mono" panose="020B0609020000020004" charset="0"/>
              </a:rPr>
              <a:t>运行可能会引发异常的代码</a:t>
            </a:r>
            <a:endParaRPr kumimoji="1" lang="zh-CN" altLang="en-US" sz="1400" b="1" dirty="0">
              <a:latin typeface="Cascadia Mono" panose="020B0609020000020004" charset="0"/>
              <a:ea typeface="Mangal" charset="0"/>
              <a:cs typeface="Cascadia Mono" panose="020B0609020000020004" charset="0"/>
            </a:endParaRPr>
          </a:p>
          <a:p>
            <a:r>
              <a:rPr kumimoji="1" lang="en-US" altLang="zh-CN" sz="1400" b="1" dirty="0" err="1">
                <a:solidFill>
                  <a:srgbClr val="7030A0"/>
                </a:solidFill>
                <a:latin typeface="Cascadia Mono" panose="020B0609020000020004" charset="0"/>
                <a:ea typeface="Mangal" charset="0"/>
                <a:cs typeface="Cascadia Mono" panose="020B0609020000020004" charset="0"/>
              </a:rPr>
              <a:t>except</a:t>
            </a:r>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名字</a:t>
            </a:r>
            <a:r>
              <a:rPr kumimoji="1" lang="en-US" altLang="zh-CN" sz="1400" b="1" dirty="0">
                <a:latin typeface="Cascadia Mono" panose="020B0609020000020004" charset="0"/>
                <a:ea typeface="Mangal" charset="0"/>
                <a:cs typeface="Cascadia Mono" panose="020B0609020000020004" charset="0"/>
              </a:rPr>
              <a:t>1&gt;:</a:t>
            </a:r>
            <a:endParaRPr kumimoji="1" lang="en-US" altLang="zh-CN" sz="1400" b="1" dirty="0">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语句</a:t>
            </a:r>
            <a:r>
              <a:rPr kumimoji="1" lang="en-US" altLang="zh-CN" sz="1400" b="1" dirty="0">
                <a:latin typeface="Cascadia Mono" panose="020B0609020000020004" charset="0"/>
                <a:ea typeface="Mangal" charset="0"/>
                <a:cs typeface="Cascadia Mono" panose="020B0609020000020004" charset="0"/>
              </a:rPr>
              <a:t>&gt;      #</a:t>
            </a:r>
            <a:r>
              <a:rPr kumimoji="1" lang="zh-CN" altLang="en-US" sz="1400" b="1" dirty="0">
                <a:latin typeface="Cascadia Mono" panose="020B0609020000020004" charset="0"/>
                <a:ea typeface="Mangal" charset="0"/>
                <a:cs typeface="Cascadia Mono" panose="020B0609020000020004" charset="0"/>
              </a:rPr>
              <a:t>如果在</a:t>
            </a:r>
            <a:r>
              <a:rPr kumimoji="1" lang="en-US" altLang="zh-CN" sz="1400" b="1" dirty="0" err="1">
                <a:latin typeface="Cascadia Mono" panose="020B0609020000020004" charset="0"/>
                <a:ea typeface="Mangal" charset="0"/>
                <a:cs typeface="Cascadia Mono" panose="020B0609020000020004" charset="0"/>
              </a:rPr>
              <a:t>try</a:t>
            </a:r>
            <a:r>
              <a:rPr kumimoji="1" lang="zh-CN" altLang="en-US" sz="1400" b="1" dirty="0">
                <a:latin typeface="Cascadia Mono" panose="020B0609020000020004" charset="0"/>
                <a:ea typeface="Mangal" charset="0"/>
                <a:cs typeface="Cascadia Mono" panose="020B0609020000020004" charset="0"/>
              </a:rPr>
              <a:t>部分引发了</a:t>
            </a:r>
            <a:r>
              <a:rPr kumimoji="1" lang="en-US" altLang="zh-CN" sz="1400" b="1" dirty="0">
                <a:latin typeface="Cascadia Mono" panose="020B0609020000020004" charset="0"/>
                <a:ea typeface="Mangal" charset="0"/>
                <a:cs typeface="Cascadia Mono" panose="020B0609020000020004" charset="0"/>
              </a:rPr>
              <a:t>&lt;</a:t>
            </a:r>
            <a:r>
              <a:rPr kumimoji="1" lang="zh-CN" altLang="en-US" sz="1400" b="1" dirty="0">
                <a:latin typeface="Cascadia Mono" panose="020B0609020000020004" charset="0"/>
                <a:ea typeface="Mangal" charset="0"/>
                <a:cs typeface="Cascadia Mono" panose="020B0609020000020004" charset="0"/>
              </a:rPr>
              <a:t>名字</a:t>
            </a:r>
            <a:r>
              <a:rPr kumimoji="1" lang="en-US" altLang="zh-CN" sz="1400" b="1" dirty="0">
                <a:latin typeface="Cascadia Mono" panose="020B0609020000020004" charset="0"/>
                <a:ea typeface="Mangal" charset="0"/>
                <a:cs typeface="Cascadia Mono" panose="020B0609020000020004" charset="0"/>
              </a:rPr>
              <a:t>1&gt;</a:t>
            </a:r>
            <a:r>
              <a:rPr kumimoji="1" lang="zh-CN" altLang="en-US" sz="1400" b="1" dirty="0">
                <a:latin typeface="Cascadia Mono" panose="020B0609020000020004" charset="0"/>
                <a:ea typeface="Mangal" charset="0"/>
                <a:cs typeface="Cascadia Mono" panose="020B0609020000020004" charset="0"/>
              </a:rPr>
              <a:t>异常</a:t>
            </a:r>
            <a:endParaRPr kumimoji="1" lang="zh-CN" altLang="en-US" sz="1400" b="1" dirty="0">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a:t>
            </a:r>
            <a:endParaRPr kumimoji="1" lang="en-US" altLang="zh-CN" sz="1400" b="1" dirty="0">
              <a:latin typeface="Cascadia Mono" panose="020B0609020000020004" charset="0"/>
              <a:ea typeface="Mangal" charset="0"/>
              <a:cs typeface="Cascadia Mono" panose="020B0609020000020004" charset="0"/>
            </a:endParaRPr>
          </a:p>
          <a:p>
            <a:r>
              <a:rPr kumimoji="1" lang="en-US" altLang="zh-CN" sz="1400" b="1" dirty="0" err="1">
                <a:solidFill>
                  <a:srgbClr val="7030A0"/>
                </a:solidFill>
                <a:latin typeface="Cascadia Mono" panose="020B0609020000020004" charset="0"/>
                <a:ea typeface="Mangal" charset="0"/>
                <a:cs typeface="Cascadia Mono" panose="020B0609020000020004" charset="0"/>
              </a:rPr>
              <a:t>except</a:t>
            </a:r>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名字</a:t>
            </a:r>
            <a:r>
              <a:rPr kumimoji="1" lang="en-US" altLang="zh-CN" sz="1400" b="1" dirty="0" err="1">
                <a:latin typeface="Cascadia Mono" panose="020B0609020000020004" charset="0"/>
                <a:ea typeface="Mangal" charset="0"/>
                <a:cs typeface="Cascadia Mono" panose="020B0609020000020004" charset="0"/>
              </a:rPr>
              <a:t>n</a:t>
            </a:r>
            <a:r>
              <a:rPr kumimoji="1" lang="en-US" altLang="zh-CN" sz="1400" b="1" dirty="0">
                <a:latin typeface="Cascadia Mono" panose="020B0609020000020004" charset="0"/>
                <a:ea typeface="Mangal" charset="0"/>
                <a:cs typeface="Cascadia Mono" panose="020B0609020000020004" charset="0"/>
              </a:rPr>
              <a:t>&gt; </a:t>
            </a:r>
            <a:r>
              <a:rPr kumimoji="1" lang="en-US" altLang="zh-CN" sz="1400" b="1" dirty="0" err="1">
                <a:latin typeface="Cascadia Mono" panose="020B0609020000020004" charset="0"/>
                <a:ea typeface="Mangal" charset="0"/>
                <a:cs typeface="Cascadia Mono" panose="020B0609020000020004" charset="0"/>
              </a:rPr>
              <a:t>as</a:t>
            </a:r>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数据</a:t>
            </a:r>
            <a:r>
              <a:rPr kumimoji="1" lang="en-US" altLang="zh-CN" sz="1400" b="1" dirty="0">
                <a:latin typeface="Cascadia Mono" panose="020B0609020000020004" charset="0"/>
                <a:ea typeface="Mangal" charset="0"/>
                <a:cs typeface="Cascadia Mono" panose="020B0609020000020004" charset="0"/>
              </a:rPr>
              <a:t>&gt;:</a:t>
            </a:r>
            <a:endParaRPr kumimoji="1" lang="en-US" altLang="zh-CN" sz="1400" b="1" dirty="0">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语句</a:t>
            </a:r>
            <a:r>
              <a:rPr kumimoji="1" lang="en-US" altLang="zh-CN" sz="1400" b="1" dirty="0">
                <a:latin typeface="Cascadia Mono" panose="020B0609020000020004" charset="0"/>
                <a:ea typeface="Mangal" charset="0"/>
                <a:cs typeface="Cascadia Mono" panose="020B0609020000020004" charset="0"/>
              </a:rPr>
              <a:t>&gt;      #</a:t>
            </a:r>
            <a:r>
              <a:rPr kumimoji="1" lang="zh-CN" altLang="en-US" sz="1400" b="1" dirty="0">
                <a:latin typeface="Cascadia Mono" panose="020B0609020000020004" charset="0"/>
                <a:ea typeface="Mangal" charset="0"/>
                <a:cs typeface="Cascadia Mono" panose="020B0609020000020004" charset="0"/>
              </a:rPr>
              <a:t>如果引发了</a:t>
            </a:r>
            <a:r>
              <a:rPr kumimoji="1" lang="en-US" altLang="zh-CN" sz="1400" b="1" dirty="0">
                <a:latin typeface="Cascadia Mono" panose="020B0609020000020004" charset="0"/>
                <a:ea typeface="Mangal" charset="0"/>
                <a:cs typeface="Cascadia Mono" panose="020B0609020000020004" charset="0"/>
              </a:rPr>
              <a:t>&lt;</a:t>
            </a:r>
            <a:r>
              <a:rPr kumimoji="1" lang="zh-CN" altLang="en-US" sz="1400" b="1" dirty="0">
                <a:latin typeface="Cascadia Mono" panose="020B0609020000020004" charset="0"/>
                <a:ea typeface="Mangal" charset="0"/>
                <a:cs typeface="Cascadia Mono" panose="020B0609020000020004" charset="0"/>
              </a:rPr>
              <a:t>名字</a:t>
            </a:r>
            <a:r>
              <a:rPr kumimoji="1" lang="en-US" altLang="zh-CN" sz="1400" b="1" dirty="0" err="1">
                <a:latin typeface="Cascadia Mono" panose="020B0609020000020004" charset="0"/>
                <a:ea typeface="Mangal" charset="0"/>
                <a:cs typeface="Cascadia Mono" panose="020B0609020000020004" charset="0"/>
              </a:rPr>
              <a:t>n</a:t>
            </a:r>
            <a:r>
              <a:rPr kumimoji="1" lang="en-US" altLang="zh-CN" sz="1400" b="1" dirty="0">
                <a:latin typeface="Cascadia Mono" panose="020B0609020000020004" charset="0"/>
                <a:ea typeface="Mangal" charset="0"/>
                <a:cs typeface="Cascadia Mono" panose="020B0609020000020004" charset="0"/>
              </a:rPr>
              <a:t>&gt;</a:t>
            </a:r>
            <a:r>
              <a:rPr kumimoji="1" lang="zh-CN" altLang="en-US" sz="1400" b="1" dirty="0">
                <a:latin typeface="Cascadia Mono" panose="020B0609020000020004" charset="0"/>
                <a:ea typeface="Mangal" charset="0"/>
                <a:cs typeface="Cascadia Mono" panose="020B0609020000020004" charset="0"/>
              </a:rPr>
              <a:t>异常，获得附加的数据</a:t>
            </a:r>
            <a:endParaRPr kumimoji="1" lang="zh-CN" altLang="en-US" sz="1400" b="1" dirty="0">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a:t>
            </a:r>
            <a:endParaRPr kumimoji="1" lang="en-US" altLang="zh-CN" sz="1400" b="1" dirty="0">
              <a:latin typeface="Cascadia Mono" panose="020B0609020000020004" charset="0"/>
              <a:ea typeface="Mangal" charset="0"/>
              <a:cs typeface="Cascadia Mono" panose="020B0609020000020004" charset="0"/>
            </a:endParaRPr>
          </a:p>
          <a:p>
            <a:pPr algn="l">
              <a:buClrTx/>
              <a:buSzTx/>
              <a:buFontTx/>
            </a:pPr>
            <a:r>
              <a:rPr kumimoji="1" lang="en-US" altLang="zh-CN" sz="1400" b="1" dirty="0" err="1">
                <a:solidFill>
                  <a:srgbClr val="7030A0"/>
                </a:solidFill>
                <a:latin typeface="Cascadia Mono" panose="020B0609020000020004" charset="0"/>
                <a:ea typeface="Mangal" charset="0"/>
                <a:cs typeface="Cascadia Mono" panose="020B0609020000020004" charset="0"/>
              </a:rPr>
              <a:t>else:</a:t>
            </a:r>
            <a:endParaRPr kumimoji="1" lang="en-US" altLang="zh-CN" sz="1400" b="1" dirty="0" err="1">
              <a:solidFill>
                <a:srgbClr val="7030A0"/>
              </a:solidFill>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语句</a:t>
            </a:r>
            <a:r>
              <a:rPr kumimoji="1" lang="en-US" altLang="zh-CN" sz="1400" b="1" dirty="0">
                <a:latin typeface="Cascadia Mono" panose="020B0609020000020004" charset="0"/>
                <a:ea typeface="Mangal" charset="0"/>
                <a:cs typeface="Cascadia Mono" panose="020B0609020000020004" charset="0"/>
              </a:rPr>
              <a:t>&gt;     #</a:t>
            </a:r>
            <a:r>
              <a:rPr kumimoji="1" lang="zh-CN" altLang="en-US" sz="1400" b="1" dirty="0">
                <a:latin typeface="Cascadia Mono" panose="020B0609020000020004" charset="0"/>
                <a:ea typeface="Mangal" charset="0"/>
                <a:cs typeface="Cascadia Mono" panose="020B0609020000020004" charset="0"/>
              </a:rPr>
              <a:t>如果没有异常发生</a:t>
            </a:r>
            <a:endParaRPr kumimoji="1" lang="zh-CN" altLang="en-US" sz="1400" b="1" dirty="0">
              <a:latin typeface="Cascadia Mono" panose="020B0609020000020004" charset="0"/>
              <a:ea typeface="Mangal" charset="0"/>
              <a:cs typeface="Cascadia Mono" panose="020B0609020000020004" charset="0"/>
            </a:endParaRPr>
          </a:p>
          <a:p>
            <a:endParaRPr kumimoji="1" lang="zh-CN" altLang="en-US" sz="1400" dirty="0">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p:tgtEl>
                                          <p:spTgt spid="26627"/>
                                        </p:tgtEl>
                                        <p:attrNameLst>
                                          <p:attrName>ppt_y</p:attrName>
                                        </p:attrNameLst>
                                      </p:cBhvr>
                                      <p:tavLst>
                                        <p:tav tm="0">
                                          <p:val>
                                            <p:strVal val="#ppt_y+#ppt_h*1.125000"/>
                                          </p:val>
                                        </p:tav>
                                        <p:tav tm="100000">
                                          <p:val>
                                            <p:strVal val="#ppt_y"/>
                                          </p:val>
                                        </p:tav>
                                      </p:tavLst>
                                    </p:anim>
                                    <p:animEffect transition="in" filter="wipe(up)">
                                      <p:cBhvr>
                                        <p:cTn id="8"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P spid="26627" grpId="1" animBg="1"/>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20000"/>
          </a:bodyPr>
          <a:lstStyle/>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while True:</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    try:</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        x = int(input("Please enter a number: "))</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        break</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    except ValueError:</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        print("Oops!  That was no valid number.  Try again...")</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 语句的工作原理如下：</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742950" lvl="1" indent="-285750" algn="just">
              <a:lnSpc>
                <a:spcPct val="150000"/>
              </a:lnSpc>
              <a:buFont typeface="Arial" panose="020B0604020202020204" pitchFamily="34" charset="0"/>
              <a:buChar char="•"/>
              <a:defRPr/>
            </a:pPr>
            <a:r>
              <a:rPr lang="zh-CN" altLang="zh-CN" sz="1780" dirty="0" smtClean="0">
                <a:latin typeface="微软雅黑" panose="020B0503020204020204" charset="-122"/>
                <a:ea typeface="微软雅黑" panose="020B0503020204020204" charset="-122"/>
                <a:cs typeface="微软雅黑" panose="020B0503020204020204" charset="-122"/>
                <a:sym typeface="+mn-ea"/>
              </a:rPr>
              <a:t>首先，执行 try 子句 （try 和 except 关键字之间的（多行）语句）。</a:t>
            </a:r>
            <a:endParaRPr lang="zh-CN" altLang="zh-CN" sz="1780" dirty="0" smtClean="0">
              <a:latin typeface="微软雅黑" panose="020B0503020204020204" charset="-122"/>
              <a:ea typeface="微软雅黑" panose="020B0503020204020204" charset="-122"/>
              <a:cs typeface="微软雅黑" panose="020B0503020204020204" charset="-122"/>
              <a:sym typeface="+mn-ea"/>
            </a:endParaRPr>
          </a:p>
          <a:p>
            <a:pPr marL="742950" lvl="1" indent="-285750" algn="just">
              <a:lnSpc>
                <a:spcPct val="150000"/>
              </a:lnSpc>
              <a:buFont typeface="Arial" panose="020B0604020202020204" pitchFamily="34" charset="0"/>
              <a:buChar char="•"/>
              <a:defRPr/>
            </a:pPr>
            <a:r>
              <a:rPr lang="zh-CN" altLang="zh-CN" sz="1780" dirty="0" smtClean="0">
                <a:latin typeface="微软雅黑" panose="020B0503020204020204" charset="-122"/>
                <a:ea typeface="微软雅黑" panose="020B0503020204020204" charset="-122"/>
                <a:cs typeface="微软雅黑" panose="020B0503020204020204" charset="-122"/>
                <a:sym typeface="+mn-ea"/>
              </a:rPr>
              <a:t>如果没有触发异常，则跳过 except 子句，try 语句执行完毕。</a:t>
            </a:r>
            <a:endParaRPr lang="zh-CN" altLang="zh-CN" sz="1780" dirty="0" smtClean="0">
              <a:latin typeface="微软雅黑" panose="020B0503020204020204" charset="-122"/>
              <a:ea typeface="微软雅黑" panose="020B0503020204020204" charset="-122"/>
              <a:cs typeface="微软雅黑" panose="020B0503020204020204" charset="-122"/>
              <a:sym typeface="+mn-ea"/>
            </a:endParaRPr>
          </a:p>
          <a:p>
            <a:pPr marL="742950" lvl="1" indent="-285750" algn="just">
              <a:lnSpc>
                <a:spcPct val="150000"/>
              </a:lnSpc>
              <a:buFont typeface="Arial" panose="020B0604020202020204" pitchFamily="34" charset="0"/>
              <a:buChar char="•"/>
              <a:defRPr/>
            </a:pPr>
            <a:r>
              <a:rPr lang="zh-CN" altLang="zh-CN" sz="1780" dirty="0" smtClean="0">
                <a:latin typeface="微软雅黑" panose="020B0503020204020204" charset="-122"/>
                <a:ea typeface="微软雅黑" panose="020B0503020204020204" charset="-122"/>
                <a:cs typeface="微软雅黑" panose="020B0503020204020204" charset="-122"/>
                <a:sym typeface="+mn-ea"/>
              </a:rPr>
              <a:t>如果在执行 try 子句时发生了异常，则跳过该子句中剩下的部分。 如果异常的类型与 except 关键字后指定的异常相匹配，则会执行 except 子句，然后跳到 try/except 代码块之后继续执行。</a:t>
            </a:r>
            <a:endParaRPr lang="zh-CN" altLang="zh-CN" sz="1780" dirty="0" smtClean="0">
              <a:latin typeface="微软雅黑" panose="020B0503020204020204" charset="-122"/>
              <a:ea typeface="微软雅黑" panose="020B0503020204020204" charset="-122"/>
              <a:cs typeface="微软雅黑" panose="020B0503020204020204" charset="-122"/>
              <a:sym typeface="+mn-ea"/>
            </a:endParaRPr>
          </a:p>
          <a:p>
            <a:pPr marL="742950" lvl="1" indent="-285750" algn="just">
              <a:lnSpc>
                <a:spcPct val="150000"/>
              </a:lnSpc>
              <a:buFont typeface="Arial" panose="020B0604020202020204" pitchFamily="34" charset="0"/>
              <a:buChar char="•"/>
              <a:defRPr/>
            </a:pPr>
            <a:r>
              <a:rPr lang="zh-CN" altLang="zh-CN" sz="1780" dirty="0" smtClean="0">
                <a:latin typeface="微软雅黑" panose="020B0503020204020204" charset="-122"/>
                <a:ea typeface="微软雅黑" panose="020B0503020204020204" charset="-122"/>
                <a:cs typeface="微软雅黑" panose="020B0503020204020204" charset="-122"/>
                <a:sym typeface="+mn-ea"/>
              </a:rPr>
              <a:t>如果发生的异常与 except 子句 中指定的异常不匹配，则它会被传递到外部的 try 语句中；</a:t>
            </a:r>
            <a:endParaRPr lang="zh-CN" altLang="zh-CN" sz="1780" dirty="0" smtClean="0">
              <a:latin typeface="微软雅黑" panose="020B0503020204020204" charset="-122"/>
              <a:ea typeface="微软雅黑" panose="020B0503020204020204" charset="-122"/>
              <a:cs typeface="微软雅黑" panose="020B0503020204020204" charset="-122"/>
              <a:sym typeface="+mn-ea"/>
            </a:endParaRPr>
          </a:p>
          <a:p>
            <a:pPr marL="742950" lvl="1" indent="-285750" algn="just">
              <a:lnSpc>
                <a:spcPct val="150000"/>
              </a:lnSpc>
              <a:buFont typeface="Arial" panose="020B0604020202020204" pitchFamily="34" charset="0"/>
              <a:buChar char="•"/>
              <a:defRPr/>
            </a:pPr>
            <a:r>
              <a:rPr lang="zh-CN" altLang="zh-CN" sz="1780" dirty="0" smtClean="0">
                <a:latin typeface="微软雅黑" panose="020B0503020204020204" charset="-122"/>
                <a:ea typeface="微软雅黑" panose="020B0503020204020204" charset="-122"/>
                <a:cs typeface="微软雅黑" panose="020B0503020204020204" charset="-122"/>
                <a:sym typeface="+mn-ea"/>
              </a:rPr>
              <a:t>如果没有找到处理程序，则它是一个 未处理异常 且执行将终止并输出如上所示的消息。</a:t>
            </a:r>
            <a:endParaRPr lang="zh-CN" altLang="zh-CN" sz="178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最后一个except子句可以忽略异常的名称，它将被当作通配符使用。你可以使用这种方法打印一个错误信息，然后再次把异常抛出。</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4439920" y="2708910"/>
            <a:ext cx="6784340" cy="3046095"/>
          </a:xfrm>
          <a:prstGeom prst="rect">
            <a:avLst/>
          </a:prstGeom>
        </p:spPr>
        <p:style>
          <a:lnRef idx="2">
            <a:schemeClr val="accent5"/>
          </a:lnRef>
          <a:fillRef idx="1">
            <a:schemeClr val="lt1"/>
          </a:fillRef>
          <a:effectRef idx="0">
            <a:schemeClr val="accent5"/>
          </a:effectRef>
          <a:fontRef idx="minor">
            <a:schemeClr val="dk1"/>
          </a:fontRef>
        </p:style>
        <p:txBody>
          <a:bodyPr wrap="square" rtlCol="0" anchor="t">
            <a:spAutoFit/>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sys</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try:</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f = open('myfile.txt')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 = f.readline()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i = int(s.strip())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 OSError as err: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print("OS error: {0}".format(err))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 ValueError: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print("Could not convert data to an integer.")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print("Unexpected error:", sys.exc_info()[0])</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raise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 语句可以有多个 except 子句 来为不同的异常指定处理程序。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但最多只有一个处理程序会被执行。 处理程序只处理对应的 try 子句 中发生的异常，而不处理同一 try 语句内其他处理程序中的异常。 except 子句 可以用带圆括号的元组来指定多个异常，例如</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defRPr/>
            </a:pPr>
            <a:r>
              <a:rPr lang="zh-CN" altLang="zh-CN" sz="20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except (RuntimeError, TypeError, NameError):</a:t>
            </a:r>
            <a:endParaRPr lang="zh-CN" altLang="zh-CN" sz="20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pass</a:t>
            </a:r>
            <a:endParaRPr lang="zh-CN" altLang="zh-CN" sz="20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try/except...else</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try/except 语句还有一个可选的 else 子句，如果使用这个子句，那么必须放在所有的 except 子句之后。</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else 子句将在 try 子句没有发生任何异常的时候执行。</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01" name="图片 100"/>
          <p:cNvPicPr/>
          <p:nvPr/>
        </p:nvPicPr>
        <p:blipFill>
          <a:blip r:embed="rId10"/>
          <a:stretch>
            <a:fillRect/>
          </a:stretch>
        </p:blipFill>
        <p:spPr>
          <a:xfrm>
            <a:off x="5951855" y="3573145"/>
            <a:ext cx="3733800" cy="2087880"/>
          </a:xfrm>
          <a:prstGeom prst="rect">
            <a:avLst/>
          </a:prstGeom>
          <a:noFill/>
          <a:ln w="9525">
            <a:solidFill>
              <a:schemeClr val="accent1">
                <a:lumMod val="60000"/>
                <a:lumOff val="40000"/>
              </a:schemeClr>
            </a:solidFill>
          </a:ln>
        </p:spPr>
      </p:pic>
    </p:spTree>
    <p:custDataLst>
      <p:tags r:id="rId11"/>
    </p:custData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try/except...else</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try/except 语句还有一个可选的 else 子句，如果使用这个子句，那么必须放在所有的 except 子句之后。</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else 子句将在 try 子句没有发生任何异常的时候执行。</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使用 else 子句比向 try 子句添加额外的代码要好，可以避免意外捕获非 try ... except 语句保护的代码触发的异常。</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发生异常时，它可能具有关联值，即异常</a:t>
            </a:r>
            <a:r>
              <a:rPr lang="zh-CN" altLang="zh-CN" sz="2000" i="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mn-ea"/>
              </a:rPr>
              <a:t>参数</a:t>
            </a:r>
            <a:r>
              <a:rPr lang="zh-CN" altLang="zh-CN" sz="2000" dirty="0" smtClean="0">
                <a:latin typeface="微软雅黑" panose="020B0503020204020204" charset="-122"/>
                <a:ea typeface="微软雅黑" panose="020B0503020204020204" charset="-122"/>
                <a:cs typeface="微软雅黑" panose="020B0503020204020204" charset="-122"/>
                <a:sym typeface="+mn-ea"/>
              </a:rPr>
              <a:t> 。是否需要参数，以及参数的类型取决于异常的类型。</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except 子句可以在异常名称后面指定一个变量。 这个变量会绑定到一个异常实例并将参数存储在 instance.args 中。 为了方便起见，该异常实例定义了 __str__() 以便能直接打印参数而无需引用 .args。 也可以在引发异常之前先实例化一个异常并根据需要向其添加任何属性。:</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10000"/>
          </a:bodyPr>
          <a:lstStyle/>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try:</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raise Exception('spam', 'eggs')</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except Exception as inst:</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print(type(inst))    # the exception instance</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print(inst.args)     # arguments stored in .args</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print(inst)          # __str__ allows args to be printed directly,</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 but may be overridden in exception subclasses</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x, y = inst.args     # unpack args</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print('x =', x)</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print('y =', y)</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1083119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8．字符串的连接、倍增和转换</a:t>
            </a:r>
            <a:endParaRPr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字符串数据和字符串不能混合运算，但是我们可以利用“+”和“*”来进行字符串的连接和“倍增” ：</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例如'China'＋' '＋'Beijing'的结果是 'China Beijing'。 而'A'*5 的结果是：'AAAAA'。</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最简单的将数字转换成字符串的方法是利用 str 函数</a:t>
            </a:r>
            <a:endParaRPr>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5061585" y="4149090"/>
            <a:ext cx="2047875" cy="9620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如果异常有参数，则它们将作为未处理异常的消息的最后一部分（'详细信息'）打印。</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异常处理程序不仅会处理在 try 子句 中发生的异常，还会处理在 try 子句 中调用（包括间接调用）的函数。 例如:</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5160010" y="2924810"/>
            <a:ext cx="5222240" cy="2676525"/>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t">
            <a:spAutoFit/>
            <a:scene3d>
              <a:camera prst="orthographicFront"/>
              <a:lightRig rig="threePt" dir="t"/>
            </a:scene3d>
          </a:bodyPr>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def this_fails():</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x = 1/0</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try:</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this_fails()</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 ZeroDivisionError as err: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print('Handling run-time error:', err)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nSpc>
                <a:spcPct val="120000"/>
              </a:lnSpc>
              <a:buFont typeface="Wingdings" panose="05000000000000000000" charset="0"/>
              <a:buChar char="u"/>
            </a:pPr>
            <a:r>
              <a:rPr lang="en-US" altLang="zh-CN" sz="2000" dirty="0">
                <a:latin typeface="微软雅黑" panose="020B0503020204020204" charset="-122"/>
                <a:ea typeface="微软雅黑" panose="020B0503020204020204" charset="-122"/>
                <a:cs typeface="微软雅黑" panose="020B0503020204020204" charset="-122"/>
                <a:sym typeface="+mn-ea"/>
              </a:rPr>
              <a:t>try-finally </a:t>
            </a:r>
            <a:r>
              <a:rPr lang="zh-CN" altLang="zh-CN" sz="2000" dirty="0">
                <a:latin typeface="微软雅黑" panose="020B0503020204020204" charset="-122"/>
                <a:ea typeface="微软雅黑" panose="020B0503020204020204" charset="-122"/>
                <a:cs typeface="微软雅黑" panose="020B0503020204020204" charset="-122"/>
                <a:sym typeface="+mn-ea"/>
              </a:rPr>
              <a:t>语句</a:t>
            </a:r>
            <a:endParaRPr lang="zh-CN" altLang="zh-CN" sz="2000" dirty="0">
              <a:latin typeface="微软雅黑" panose="020B0503020204020204" charset="-122"/>
              <a:ea typeface="微软雅黑" panose="020B0503020204020204" charset="-122"/>
              <a:cs typeface="微软雅黑" panose="020B0503020204020204" charset="-122"/>
            </a:endParaRPr>
          </a:p>
          <a:p>
            <a:pPr marL="342900" indent="-342900">
              <a:lnSpc>
                <a:spcPct val="120000"/>
              </a:lnSpc>
              <a:buFont typeface="Wingdings" panose="05000000000000000000" charset="0"/>
              <a:buChar char="u"/>
            </a:pPr>
            <a:r>
              <a:rPr lang="en-US" altLang="zh-CN" sz="2000" dirty="0">
                <a:latin typeface="微软雅黑" panose="020B0503020204020204" charset="-122"/>
                <a:ea typeface="微软雅黑" panose="020B0503020204020204" charset="-122"/>
                <a:cs typeface="微软雅黑" panose="020B0503020204020204" charset="-122"/>
                <a:sym typeface="+mn-ea"/>
              </a:rPr>
              <a:t>try-finally </a:t>
            </a:r>
            <a:r>
              <a:rPr lang="zh-CN" altLang="zh-CN" sz="2000" dirty="0">
                <a:latin typeface="微软雅黑" panose="020B0503020204020204" charset="-122"/>
                <a:ea typeface="微软雅黑" panose="020B0503020204020204" charset="-122"/>
                <a:cs typeface="微软雅黑" panose="020B0503020204020204" charset="-122"/>
                <a:sym typeface="+mn-ea"/>
              </a:rPr>
              <a:t>语句无论是否发生异常都将执行最后的代码。</a:t>
            </a:r>
            <a:endParaRPr lang="zh-CN" altLang="zh-CN" sz="2000" dirty="0">
              <a:latin typeface="微软雅黑" panose="020B0503020204020204" charset="-122"/>
              <a:ea typeface="微软雅黑" panose="020B0503020204020204" charset="-122"/>
              <a:cs typeface="微软雅黑" panose="020B0503020204020204" charset="-122"/>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r>
              <a:rPr lang="zh-CN" altLang="zh-CN" sz="2000" dirty="0" smtClean="0">
                <a:latin typeface="微软雅黑" panose="020B0503020204020204" charset="-122"/>
                <a:ea typeface="微软雅黑" panose="020B0503020204020204" charset="-122"/>
                <a:cs typeface="微软雅黑" panose="020B0503020204020204" charset="-122"/>
                <a:sym typeface="+mn-ea"/>
              </a:rPr>
              <a:t>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02" name="图片 101"/>
          <p:cNvPicPr/>
          <p:nvPr/>
        </p:nvPicPr>
        <p:blipFill>
          <a:blip r:embed="rId10"/>
          <a:stretch>
            <a:fillRect/>
          </a:stretch>
        </p:blipFill>
        <p:spPr>
          <a:xfrm>
            <a:off x="4655820" y="2836545"/>
            <a:ext cx="4314825" cy="2800985"/>
          </a:xfrm>
          <a:prstGeom prst="rect">
            <a:avLst/>
          </a:prstGeom>
          <a:noFill/>
          <a:ln w="9525">
            <a:solidFill>
              <a:schemeClr val="accent1">
                <a:lumMod val="60000"/>
                <a:lumOff val="40000"/>
              </a:schemeClr>
            </a:solidFill>
          </a:ln>
        </p:spPr>
      </p:pic>
    </p:spTree>
    <p:custDataLst>
      <p:tags r:id="rId11"/>
    </p:custData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10000"/>
          </a:bodyPr>
          <a:lstStyle/>
          <a:p>
            <a:pPr>
              <a:lnSpc>
                <a:spcPct val="120000"/>
              </a:lnSpc>
            </a:pPr>
            <a:r>
              <a:rPr lang="zh-CN" altLang="en-US" sz="2000" dirty="0" smtClean="0">
                <a:latin typeface="微软雅黑" panose="020B0503020204020204" charset="-122"/>
                <a:ea typeface="微软雅黑" panose="020B0503020204020204" charset="-122"/>
                <a:sym typeface="+mn-ea"/>
              </a:rPr>
              <a:t>例如：</a:t>
            </a: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en-US" altLang="zh-CN" sz="2000" dirty="0" smtClean="0">
              <a:latin typeface="微软雅黑" panose="020B0503020204020204" charset="-122"/>
              <a:ea typeface="微软雅黑" panose="020B0503020204020204" charset="-122"/>
            </a:endParaRPr>
          </a:p>
          <a:p>
            <a:pPr marL="360045" fontAlgn="ctr"/>
            <a:r>
              <a:rPr lang="zh-CN" altLang="zh-CN" sz="2000" b="1" dirty="0" smtClean="0">
                <a:effectLst/>
                <a:sym typeface="+mn-ea"/>
              </a:rPr>
              <a:t>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2495550" y="2493010"/>
            <a:ext cx="5923915" cy="2061210"/>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t">
            <a:spAutoFit/>
          </a:bodyPr>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try:</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runoob()</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except NameError as error:</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print(error)</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else:</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print("未发生异常")</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finally:</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print('这句话，无论异常是否发生都会执行。')</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p:txBody>
      </p:sp>
    </p:spTree>
    <p:custDataLst>
      <p:tags r:id="rId10"/>
    </p:custData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Python 使用 raise 语句抛出一个指定的异常。</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eaLnBrk="1" hangingPunct="1">
              <a:lnSpc>
                <a:spcPct val="120000"/>
              </a:lnSpc>
              <a:spcBef>
                <a:spcPct val="0"/>
              </a:spcBef>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抛</a:t>
            </a:r>
            <a:r>
              <a:rPr lang="zh-CN" altLang="zh-CN" sz="2000" dirty="0">
                <a:latin typeface="微软雅黑" panose="020B0503020204020204" charset="-122"/>
                <a:ea typeface="微软雅黑" panose="020B0503020204020204" charset="-122"/>
                <a:cs typeface="微软雅黑" panose="020B0503020204020204" charset="-122"/>
                <a:sym typeface="+mn-ea"/>
              </a:rPr>
              <a:t>出异常是指在程序运行发生错误的情况下，引发的处理异常的程序代码行为。这样，当用户程序运行发生错误时，用户程序也能继续执行发生错误处下面的代码，而不会因发生错误而跳出这个程序</a:t>
            </a:r>
            <a:r>
              <a:rPr lang="zh-CN" altLang="zh-CN" sz="2000" dirty="0" smtClean="0">
                <a:latin typeface="微软雅黑" panose="020B0503020204020204" charset="-122"/>
                <a:ea typeface="微软雅黑" panose="020B0503020204020204" charset="-122"/>
                <a:cs typeface="微软雅黑" panose="020B0503020204020204" charset="-122"/>
                <a:sym typeface="+mn-ea"/>
              </a:rPr>
              <a:t>。</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raise语法格式如下：</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raise [Exception [, args [, traceback]]]</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8.2.2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抛出异常</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03" name="图片 102"/>
          <p:cNvPicPr/>
          <p:nvPr/>
        </p:nvPicPr>
        <p:blipFill>
          <a:blip r:embed="rId10"/>
          <a:stretch>
            <a:fillRect/>
          </a:stretch>
        </p:blipFill>
        <p:spPr>
          <a:xfrm>
            <a:off x="3935730" y="4509135"/>
            <a:ext cx="4910455" cy="1141095"/>
          </a:xfrm>
          <a:prstGeom prst="rect">
            <a:avLst/>
          </a:prstGeom>
          <a:noFill/>
          <a:ln w="9525">
            <a:solidFill>
              <a:schemeClr val="accent1">
                <a:lumMod val="60000"/>
                <a:lumOff val="40000"/>
              </a:schemeClr>
            </a:solidFill>
          </a:ln>
        </p:spPr>
      </p:pic>
    </p:spTree>
    <p:custDataLst>
      <p:tags r:id="rId11"/>
    </p:custData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eaLnBrk="1" hangingPunct="1">
              <a:lnSpc>
                <a:spcPct val="120000"/>
              </a:lnSpc>
              <a:spcBef>
                <a:spcPct val="0"/>
              </a:spcBef>
            </a:pPr>
            <a:r>
              <a:rPr lang="zh-CN" altLang="zh-CN" sz="1600" dirty="0">
                <a:latin typeface="Cascadia Mono" panose="020B0609020000020004" charset="0"/>
                <a:ea typeface="微软雅黑" panose="020B0503020204020204" charset="-122"/>
                <a:cs typeface="Cascadia Mono" panose="020B0609020000020004" charset="0"/>
                <a:sym typeface="+mn-ea"/>
              </a:rPr>
              <a:t>x = 10</a:t>
            </a:r>
            <a:endParaRPr lang="zh-CN" altLang="zh-CN" sz="1600" dirty="0">
              <a:latin typeface="Cascadia Mono" panose="020B0609020000020004" charset="0"/>
              <a:ea typeface="微软雅黑" panose="020B0503020204020204" charset="-122"/>
              <a:cs typeface="Cascadia Mono" panose="020B0609020000020004" charset="0"/>
              <a:sym typeface="+mn-ea"/>
            </a:endParaRPr>
          </a:p>
          <a:p>
            <a:pPr eaLnBrk="1" hangingPunct="1">
              <a:lnSpc>
                <a:spcPct val="120000"/>
              </a:lnSpc>
              <a:spcBef>
                <a:spcPct val="0"/>
              </a:spcBef>
            </a:pPr>
            <a:r>
              <a:rPr lang="zh-CN" altLang="zh-CN" sz="1600" dirty="0">
                <a:latin typeface="Cascadia Mono" panose="020B0609020000020004" charset="0"/>
                <a:ea typeface="微软雅黑" panose="020B0503020204020204" charset="-122"/>
                <a:cs typeface="Cascadia Mono" panose="020B0609020000020004" charset="0"/>
                <a:sym typeface="+mn-ea"/>
              </a:rPr>
              <a:t>if x &gt; 5:</a:t>
            </a:r>
            <a:endParaRPr lang="zh-CN" altLang="zh-CN" sz="1600" dirty="0">
              <a:latin typeface="Cascadia Mono" panose="020B0609020000020004" charset="0"/>
              <a:ea typeface="微软雅黑" panose="020B0503020204020204" charset="-122"/>
              <a:cs typeface="Cascadia Mono" panose="020B0609020000020004" charset="0"/>
              <a:sym typeface="+mn-ea"/>
            </a:endParaRPr>
          </a:p>
          <a:p>
            <a:pPr eaLnBrk="1" hangingPunct="1">
              <a:lnSpc>
                <a:spcPct val="120000"/>
              </a:lnSpc>
              <a:spcBef>
                <a:spcPct val="0"/>
              </a:spcBef>
            </a:pPr>
            <a:r>
              <a:rPr lang="zh-CN" altLang="zh-CN" sz="1600" dirty="0">
                <a:latin typeface="Cascadia Mono" panose="020B0609020000020004" charset="0"/>
                <a:ea typeface="微软雅黑" panose="020B0503020204020204" charset="-122"/>
                <a:cs typeface="Cascadia Mono" panose="020B0609020000020004" charset="0"/>
                <a:sym typeface="+mn-ea"/>
              </a:rPr>
              <a:t>    raise Exception('x 不能大于 5。x 的值为: {}'.format(x))</a:t>
            </a:r>
            <a:endParaRPr lang="zh-CN" altLang="zh-CN" sz="1600" dirty="0">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8.2.2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抛出异常</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raise 唯一的一个参数指定了要被抛出的异常。它必须是一个异常的实例或者是异常的类（也就是 Exception 的子类）。</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如果你只想知道这是否抛出了一个异常，并不想去处理它，那么一个简单的 raise 语句就可以再次把它抛出。</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8.2.2 </a:t>
            </a:r>
            <a:r>
              <a:rPr lang="zh-CN" altLang="en-US" sz="3200" b="1" spc="15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抛出异常</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9" name="文本框 8"/>
          <p:cNvSpPr txBox="1"/>
          <p:nvPr/>
        </p:nvSpPr>
        <p:spPr>
          <a:xfrm>
            <a:off x="5160010" y="3644900"/>
            <a:ext cx="4970780" cy="1476375"/>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t">
            <a:spAutoFit/>
          </a:bodyPr>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try: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raise NameError('HiThere')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 NameError:</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print('An exception flew by!')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raise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10000"/>
          </a:bodyPr>
          <a:lstStyle/>
          <a:p>
            <a:pPr marL="342900" indent="-342900" algn="just">
              <a:lnSpc>
                <a:spcPct val="12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可以通过创建一个新的异常类来拥有自己的异常。异常类继承自 Exception 类，可以直接继承，或者间接继承，例如:</a:t>
            </a:r>
            <a:endParaRPr alt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自定义异常</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4095750" y="2853055"/>
            <a:ext cx="7318375" cy="258445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class MyError(Exception):</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__init__(self, value):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self.value = value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__str__(self):</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return repr(self.value)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try: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raise MyError(2*2)</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 MyError as 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print('My exception occurred, value:', e.value)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10000"/>
          </a:bodyPr>
          <a:lstStyle/>
          <a:p>
            <a:pPr marL="342900" indent="-342900" algn="just">
              <a:lnSpc>
                <a:spcPct val="12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例如:</a:t>
            </a:r>
            <a:endParaRPr alt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自定义异常</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2783840" y="2060575"/>
            <a:ext cx="6082665" cy="369252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def divide(x, 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try: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result = x / 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except ZeroDivisionError:</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print("division by zero!")</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else: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print("result is", result)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finally: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print("executing finally clause")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divide(2, 1)</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divide(2, 0)</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divide("2", "1")</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buFont typeface="Wingdings" panose="05000000000000000000" charset="0"/>
              <a:buChar char="u"/>
            </a:pPr>
            <a:r>
              <a:rPr lang="zh-CN" altLang="en-US" sz="2000" dirty="0" smtClean="0">
                <a:latin typeface="微软雅黑" panose="020B0503020204020204" charset="-122"/>
                <a:ea typeface="微软雅黑" panose="020B0503020204020204" charset="-122"/>
                <a:cs typeface="微软雅黑" panose="020B0503020204020204" charset="-122"/>
                <a:sym typeface="+mn-ea"/>
              </a:rPr>
              <a:t>定义清理行为</a:t>
            </a:r>
            <a:r>
              <a:rPr lang="en-US" altLang="zh-CN" sz="2000" dirty="0" smtClean="0">
                <a:latin typeface="微软雅黑" panose="020B0503020204020204" charset="-122"/>
                <a:ea typeface="微软雅黑" panose="020B0503020204020204" charset="-122"/>
                <a:cs typeface="微软雅黑" panose="020B0503020204020204" charset="-122"/>
                <a:sym typeface="+mn-ea"/>
              </a:rPr>
              <a:t>finally</a:t>
            </a:r>
            <a:r>
              <a:rPr lang="zh-CN" altLang="en-US" sz="2000" dirty="0" smtClean="0">
                <a:latin typeface="微软雅黑" panose="020B0503020204020204" charset="-122"/>
                <a:ea typeface="微软雅黑" panose="020B0503020204020204" charset="-122"/>
                <a:cs typeface="微软雅黑" panose="020B0503020204020204" charset="-122"/>
                <a:sym typeface="+mn-ea"/>
              </a:rPr>
              <a:t>子句</a:t>
            </a:r>
            <a:endParaRPr lang="zh-CN" altLang="en-US" sz="2000" dirty="0" smtClean="0">
              <a:latin typeface="微软雅黑" panose="020B0503020204020204" charset="-122"/>
              <a:ea typeface="微软雅黑" panose="020B0503020204020204" charset="-122"/>
              <a:cs typeface="微软雅黑" panose="020B0503020204020204" charset="-122"/>
            </a:endParaRPr>
          </a:p>
          <a:p>
            <a:pPr marL="800100" lvl="1" indent="-342900" algn="just">
              <a:buFont typeface="Wingdings" panose="05000000000000000000" charset="0"/>
              <a:buChar char="u"/>
            </a:pPr>
            <a:r>
              <a:rPr lang="en-US" altLang="zh-CN" sz="2000" dirty="0" smtClean="0">
                <a:latin typeface="微软雅黑" panose="020B0503020204020204" charset="-122"/>
                <a:ea typeface="微软雅黑" panose="020B0503020204020204" charset="-122"/>
                <a:cs typeface="微软雅黑" panose="020B0503020204020204" charset="-122"/>
                <a:sym typeface="+mn-ea"/>
              </a:rPr>
              <a:t>try </a:t>
            </a:r>
            <a:r>
              <a:rPr lang="zh-CN" altLang="en-US" sz="2000" dirty="0" smtClean="0">
                <a:latin typeface="微软雅黑" panose="020B0503020204020204" charset="-122"/>
                <a:ea typeface="微软雅黑" panose="020B0503020204020204" charset="-122"/>
                <a:cs typeface="微软雅黑" panose="020B0503020204020204" charset="-122"/>
                <a:sym typeface="+mn-ea"/>
              </a:rPr>
              <a:t>语句还有另外一个可选的子句，它定义了无论在任何情况下都会执行的清理行为。 例如：</a:t>
            </a:r>
            <a:endParaRPr lang="zh-CN" altLang="en-US" sz="2000" dirty="0" smtClean="0">
              <a:latin typeface="微软雅黑" panose="020B0503020204020204" charset="-122"/>
              <a:ea typeface="微软雅黑" panose="020B0503020204020204" charset="-122"/>
              <a:cs typeface="微软雅黑" panose="020B0503020204020204" charset="-122"/>
            </a:endParaRPr>
          </a:p>
          <a:p>
            <a:pPr marL="360045" algn="just">
              <a:lnSpc>
                <a:spcPct val="150000"/>
              </a:lnSpc>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try:</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360045" algn="just">
              <a:lnSpc>
                <a:spcPct val="150000"/>
              </a:lnSpc>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raise </a:t>
            </a:r>
            <a:r>
              <a:rPr lang="en-US" altLang="zh-CN" sz="1600" dirty="0" err="1"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KeyboardInterrupt</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360045" algn="just">
              <a:lnSpc>
                <a:spcPct val="150000"/>
              </a:lnSpc>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finally: </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360045" algn="just">
              <a:lnSpc>
                <a:spcPct val="150000"/>
              </a:lnSpc>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print('Goodbye, world!')</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algn="just">
              <a:lnSpc>
                <a:spcPct val="150000"/>
              </a:lnSpc>
            </a:pPr>
            <a:r>
              <a:rPr lang="en-US" altLang="zh-CN" sz="2000" dirty="0" smtClean="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1600" dirty="0" smtClean="0">
                <a:solidFill>
                  <a:srgbClr val="FF0000"/>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运行结果： Goodbye, world!</a:t>
            </a:r>
            <a:endParaRPr lang="en-US" altLang="zh-CN" sz="2000" dirty="0" smtClean="0">
              <a:latin typeface="微软雅黑" panose="020B0503020204020204" charset="-122"/>
              <a:ea typeface="微软雅黑" panose="020B0503020204020204" charset="-122"/>
              <a:cs typeface="微软雅黑" panose="020B0503020204020204" charset="-122"/>
            </a:endParaRPr>
          </a:p>
          <a:p>
            <a:pPr lvl="1" algn="just">
              <a:buFont typeface="Wingdings" panose="05000000000000000000" charset="0"/>
            </a:pPr>
            <a:r>
              <a:rPr lang="en-US" altLang="zh-CN" sz="1600" dirty="0" smtClean="0">
                <a:solidFill>
                  <a:srgbClr val="FF0000"/>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KeyboardInterrupt</a:t>
            </a:r>
            <a:endParaRPr lang="en-US" altLang="zh-CN" sz="1600" dirty="0" smtClean="0">
              <a:solidFill>
                <a:srgbClr val="FF0000"/>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800100" lvl="1" indent="-342900" algn="just">
              <a:buFont typeface="Wingdings" panose="05000000000000000000" charset="0"/>
              <a:buChar char="u"/>
            </a:pPr>
            <a:r>
              <a:rPr lang="zh-CN" altLang="en-US" sz="2000" dirty="0" smtClean="0">
                <a:latin typeface="微软雅黑" panose="020B0503020204020204" charset="-122"/>
                <a:ea typeface="微软雅黑" panose="020B0503020204020204" charset="-122"/>
                <a:cs typeface="微软雅黑" panose="020B0503020204020204" charset="-122"/>
                <a:sym typeface="+mn-ea"/>
              </a:rPr>
              <a:t>以上例子不管</a:t>
            </a:r>
            <a:r>
              <a:rPr lang="en-US" altLang="zh-CN" sz="2000" dirty="0" smtClean="0">
                <a:latin typeface="微软雅黑" panose="020B0503020204020204" charset="-122"/>
                <a:ea typeface="微软雅黑" panose="020B0503020204020204" charset="-122"/>
                <a:cs typeface="微软雅黑" panose="020B0503020204020204" charset="-122"/>
                <a:sym typeface="+mn-ea"/>
              </a:rPr>
              <a:t>try</a:t>
            </a:r>
            <a:r>
              <a:rPr lang="zh-CN" altLang="en-US" sz="2000" dirty="0" smtClean="0">
                <a:latin typeface="微软雅黑" panose="020B0503020204020204" charset="-122"/>
                <a:ea typeface="微软雅黑" panose="020B0503020204020204" charset="-122"/>
                <a:cs typeface="微软雅黑" panose="020B0503020204020204" charset="-122"/>
                <a:sym typeface="+mn-ea"/>
              </a:rPr>
              <a:t>子句里面有没有发生异常，</a:t>
            </a:r>
            <a:r>
              <a:rPr lang="en-US" altLang="zh-CN" sz="2000" dirty="0" smtClean="0">
                <a:latin typeface="微软雅黑" panose="020B0503020204020204" charset="-122"/>
                <a:ea typeface="微软雅黑" panose="020B0503020204020204" charset="-122"/>
                <a:cs typeface="微软雅黑" panose="020B0503020204020204" charset="-122"/>
                <a:sym typeface="+mn-ea"/>
              </a:rPr>
              <a:t>finally</a:t>
            </a:r>
            <a:r>
              <a:rPr lang="zh-CN" altLang="en-US" sz="2000" dirty="0" smtClean="0">
                <a:latin typeface="微软雅黑" panose="020B0503020204020204" charset="-122"/>
                <a:ea typeface="微软雅黑" panose="020B0503020204020204" charset="-122"/>
                <a:cs typeface="微软雅黑" panose="020B0503020204020204" charset="-122"/>
                <a:sym typeface="+mn-ea"/>
              </a:rPr>
              <a:t>子句都会执行。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8.2.4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定义清理行文</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fontScale="80000"/>
          </a:bodyPr>
          <a:lstStyle/>
          <a:p>
            <a:pPr marL="342900" indent="-342900" algn="just">
              <a:lnSpc>
                <a:spcPct val="150000"/>
              </a:lnSpc>
              <a:buFont typeface="Wingdings" panose="05000000000000000000" charset="0"/>
              <a:buChar char="u"/>
            </a:pPr>
            <a:r>
              <a:rPr lang="zh-CN" altLang="zh-CN" sz="2000" dirty="0">
                <a:latin typeface="微软雅黑" panose="020B0503020204020204" charset="-122"/>
                <a:ea typeface="微软雅黑" panose="020B0503020204020204" charset="-122"/>
                <a:cs typeface="微软雅黑" panose="020B0503020204020204" charset="-122"/>
                <a:sym typeface="+mn-ea"/>
              </a:rPr>
              <a:t>预定义的清理行为</a:t>
            </a:r>
            <a:r>
              <a:rPr lang="en-US" altLang="zh-CN" sz="2000" dirty="0">
                <a:latin typeface="微软雅黑" panose="020B0503020204020204" charset="-122"/>
                <a:ea typeface="微软雅黑" panose="020B0503020204020204" charset="-122"/>
                <a:cs typeface="微软雅黑" panose="020B0503020204020204" charset="-122"/>
                <a:sym typeface="+mn-ea"/>
              </a:rPr>
              <a:t>with </a:t>
            </a:r>
            <a:r>
              <a:rPr lang="zh-CN" altLang="zh-CN" sz="2000" dirty="0">
                <a:latin typeface="微软雅黑" panose="020B0503020204020204" charset="-122"/>
                <a:ea typeface="微软雅黑" panose="020B0503020204020204" charset="-122"/>
                <a:cs typeface="微软雅黑" panose="020B0503020204020204" charset="-122"/>
                <a:sym typeface="+mn-ea"/>
              </a:rPr>
              <a:t>语句</a:t>
            </a:r>
            <a:endParaRPr lang="zh-CN" altLang="zh-CN" sz="2000" dirty="0">
              <a:latin typeface="微软雅黑" panose="020B0503020204020204" charset="-122"/>
              <a:ea typeface="微软雅黑" panose="020B0503020204020204" charset="-122"/>
              <a:cs typeface="微软雅黑" panose="020B0503020204020204" charset="-122"/>
            </a:endParaRPr>
          </a:p>
          <a:p>
            <a:pPr marL="800100" lvl="1"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一些</a:t>
            </a:r>
            <a:r>
              <a:rPr lang="zh-CN" altLang="zh-CN" sz="2000" dirty="0">
                <a:latin typeface="微软雅黑" panose="020B0503020204020204" charset="-122"/>
                <a:ea typeface="微软雅黑" panose="020B0503020204020204" charset="-122"/>
                <a:cs typeface="微软雅黑" panose="020B0503020204020204" charset="-122"/>
                <a:sym typeface="+mn-ea"/>
              </a:rPr>
              <a:t>对象定义了标准的清理行为，无论系统是否成功的使用了它，一旦不需要它了，那么这个标准的清理行为就会执行。</a:t>
            </a:r>
            <a:r>
              <a:rPr lang="zh-CN" altLang="zh-CN" sz="2000" dirty="0" smtClean="0">
                <a:latin typeface="微软雅黑" panose="020B0503020204020204" charset="-122"/>
                <a:ea typeface="微软雅黑" panose="020B0503020204020204" charset="-122"/>
                <a:cs typeface="微软雅黑" panose="020B0503020204020204" charset="-122"/>
                <a:sym typeface="+mn-ea"/>
              </a:rPr>
              <a:t>下面</a:t>
            </a:r>
            <a:r>
              <a:rPr lang="zh-CN" altLang="zh-CN" sz="2000" dirty="0">
                <a:latin typeface="微软雅黑" panose="020B0503020204020204" charset="-122"/>
                <a:ea typeface="微软雅黑" panose="020B0503020204020204" charset="-122"/>
                <a:cs typeface="微软雅黑" panose="020B0503020204020204" charset="-122"/>
                <a:sym typeface="+mn-ea"/>
              </a:rPr>
              <a:t>这个例子展示了尝试打开一个文件，然后把内容打印到屏幕上：</a:t>
            </a:r>
            <a:endParaRPr lang="zh-CN" altLang="zh-CN" sz="2000" dirty="0">
              <a:latin typeface="微软雅黑" panose="020B0503020204020204" charset="-122"/>
              <a:ea typeface="微软雅黑" panose="020B0503020204020204" charset="-122"/>
              <a:cs typeface="微软雅黑" panose="020B0503020204020204" charset="-122"/>
            </a:endParaRPr>
          </a:p>
          <a:p>
            <a:pPr marL="360045" algn="just">
              <a:lnSpc>
                <a:spcPct val="150000"/>
              </a:lnSpc>
              <a:buFont typeface="Wingdings" panose="05000000000000000000" charset="0"/>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for </a:t>
            </a:r>
            <a:r>
              <a:rPr lang="en-US"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line in open("</a:t>
            </a:r>
            <a:r>
              <a:rPr lang="en-US" altLang="zh-CN" sz="1600" dirty="0" err="1">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myfile.txt</a:t>
            </a:r>
            <a:r>
              <a:rPr lang="en-US"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a:t>
            </a:r>
            <a:endParaRPr lang="en-US"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algn="just">
              <a:lnSpc>
                <a:spcPct val="150000"/>
              </a:lnSpc>
              <a:buFont typeface="Wingdings" panose="05000000000000000000" charset="0"/>
            </a:pPr>
            <a:r>
              <a:rPr lang="en-US"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print(line, end="")</a:t>
            </a:r>
            <a:endParaRPr lang="zh-CN"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800100" lvl="1"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以上</a:t>
            </a:r>
            <a:r>
              <a:rPr lang="zh-CN" altLang="zh-CN" sz="2000" dirty="0">
                <a:latin typeface="微软雅黑" panose="020B0503020204020204" charset="-122"/>
                <a:ea typeface="微软雅黑" panose="020B0503020204020204" charset="-122"/>
                <a:cs typeface="微软雅黑" panose="020B0503020204020204" charset="-122"/>
                <a:sym typeface="+mn-ea"/>
              </a:rPr>
              <a:t>这段代码的问题是，当执行完毕后，文件会保持打开状态，并没有被关闭。</a:t>
            </a:r>
            <a:endParaRPr lang="zh-CN" altLang="zh-CN" sz="2000" dirty="0">
              <a:latin typeface="微软雅黑" panose="020B0503020204020204" charset="-122"/>
              <a:ea typeface="微软雅黑" panose="020B0503020204020204" charset="-122"/>
              <a:cs typeface="微软雅黑" panose="020B0503020204020204" charset="-122"/>
            </a:endParaRPr>
          </a:p>
          <a:p>
            <a:pPr marL="800100" lvl="1"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关键词 </a:t>
            </a:r>
            <a:r>
              <a:rPr lang="en-US" altLang="zh-CN" sz="2000" dirty="0">
                <a:latin typeface="微软雅黑" panose="020B0503020204020204" charset="-122"/>
                <a:ea typeface="微软雅黑" panose="020B0503020204020204" charset="-122"/>
                <a:cs typeface="微软雅黑" panose="020B0503020204020204" charset="-122"/>
                <a:sym typeface="+mn-ea"/>
              </a:rPr>
              <a:t>with </a:t>
            </a:r>
            <a:r>
              <a:rPr lang="zh-CN" altLang="zh-CN" sz="2000" dirty="0">
                <a:latin typeface="微软雅黑" panose="020B0503020204020204" charset="-122"/>
                <a:ea typeface="微软雅黑" panose="020B0503020204020204" charset="-122"/>
                <a:cs typeface="微软雅黑" panose="020B0503020204020204" charset="-122"/>
                <a:sym typeface="+mn-ea"/>
              </a:rPr>
              <a:t>语句就可以保证诸如文件之类的对象在使用完之后一定会正确的执行它的清理方法：</a:t>
            </a:r>
            <a:endParaRPr lang="zh-CN" altLang="zh-CN" sz="2000" dirty="0">
              <a:latin typeface="微软雅黑" panose="020B0503020204020204" charset="-122"/>
              <a:ea typeface="微软雅黑" panose="020B0503020204020204" charset="-122"/>
              <a:cs typeface="微软雅黑" panose="020B0503020204020204" charset="-122"/>
            </a:endParaRPr>
          </a:p>
          <a:p>
            <a:pPr marL="360045" algn="just">
              <a:lnSpc>
                <a:spcPct val="150000"/>
              </a:lnSpc>
              <a:buClrTx/>
              <a:buSzTx/>
              <a:buFont typeface="Wingdings" panose="05000000000000000000" charset="0"/>
            </a:pPr>
            <a:r>
              <a:rPr lang="en-US" altLang="x-none" sz="2000" dirty="0">
                <a:latin typeface="微软雅黑" panose="020B0503020204020204" charset="-122"/>
                <a:ea typeface="微软雅黑" panose="020B0503020204020204" charset="-122"/>
                <a:cs typeface="微软雅黑" panose="020B0503020204020204" charset="-122"/>
                <a:sym typeface="+mn-ea"/>
              </a:rPr>
              <a:t>		</a:t>
            </a: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with open("myfile.txt") as f:</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360045" algn="just">
              <a:lnSpc>
                <a:spcPct val="150000"/>
              </a:lnSpc>
              <a:buClrTx/>
              <a:buSzTx/>
              <a:buFont typeface="Wingdings" panose="05000000000000000000" charset="0"/>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for line in f: </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algn="just">
              <a:lnSpc>
                <a:spcPct val="150000"/>
              </a:lnSpc>
              <a:buClrTx/>
              <a:buSzTx/>
              <a:buFont typeface="Wingdings" panose="05000000000000000000" charset="0"/>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print(line, end="")</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800100" lvl="1"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以上</a:t>
            </a:r>
            <a:r>
              <a:rPr lang="zh-CN" altLang="zh-CN" sz="2000" dirty="0">
                <a:latin typeface="微软雅黑" panose="020B0503020204020204" charset="-122"/>
                <a:ea typeface="微软雅黑" panose="020B0503020204020204" charset="-122"/>
                <a:cs typeface="微软雅黑" panose="020B0503020204020204" charset="-122"/>
                <a:sym typeface="+mn-ea"/>
              </a:rPr>
              <a:t>这段代码执行完毕后，就算在处理过程中出问题了，文件</a:t>
            </a:r>
            <a:r>
              <a:rPr lang="en-US" altLang="zh-CN" sz="2000" dirty="0">
                <a:latin typeface="微软雅黑" panose="020B0503020204020204" charset="-122"/>
                <a:ea typeface="微软雅黑" panose="020B0503020204020204" charset="-122"/>
                <a:cs typeface="微软雅黑" panose="020B0503020204020204" charset="-122"/>
                <a:sym typeface="+mn-ea"/>
              </a:rPr>
              <a:t>f</a:t>
            </a:r>
            <a:r>
              <a:rPr lang="zh-CN" altLang="zh-CN" sz="2000" dirty="0">
                <a:latin typeface="微软雅黑" panose="020B0503020204020204" charset="-122"/>
                <a:ea typeface="微软雅黑" panose="020B0503020204020204" charset="-122"/>
                <a:cs typeface="微软雅黑" panose="020B0503020204020204" charset="-122"/>
                <a:sym typeface="+mn-ea"/>
              </a:rPr>
              <a:t>总是会关闭。</a:t>
            </a:r>
            <a:r>
              <a:rPr lang="zh-CN" altLang="zh-CN" sz="2000" dirty="0" smtClean="0">
                <a:effectLst/>
                <a:latin typeface="微软雅黑" panose="020B0503020204020204" charset="-122"/>
                <a:ea typeface="微软雅黑" panose="020B0503020204020204" charset="-122"/>
                <a:cs typeface="微软雅黑" panose="020B0503020204020204" charset="-122"/>
                <a:sym typeface="+mn-ea"/>
              </a:rPr>
              <a:t>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8.2.4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定义清理行文</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02</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fontScale="80000"/>
          </a:bodyPr>
          <a:lstStyle/>
          <a:p>
            <a:pPr marL="0" indent="0" algn="l">
              <a:lnSpc>
                <a:spcPct val="130000"/>
              </a:lnSpc>
              <a:spcBef>
                <a:spcPts val="0"/>
              </a:spcBef>
              <a:spcAft>
                <a:spcPts val="0"/>
              </a:spcAft>
              <a:buSzPct val="100000"/>
              <a:buNone/>
            </a:pPr>
            <a:r>
              <a:rPr lang="zh-CN" altLang="en-US" sz="1600" dirty="0">
                <a:solidFill>
                  <a:schemeClr val="dk1"/>
                </a:solidFill>
                <a:sym typeface="Arial" panose="020B0604020202020204" pitchFamily="34" charset="0"/>
              </a:rPr>
              <a:t>实践函数的用法，包括定义、使用以及引用等等</a:t>
            </a:r>
            <a:endParaRPr lang="zh-CN" altLang="en-US" sz="1600" dirty="0">
              <a:solidFill>
                <a:schemeClr val="dk1"/>
              </a:solidFill>
              <a:sym typeface="Arial" panose="020B0604020202020204" pitchFamily="34" charset="0"/>
            </a:endParaRPr>
          </a:p>
        </p:txBody>
      </p:sp>
      <p:sp>
        <p:nvSpPr>
          <p:cNvPr id="5" name="标题 4"/>
          <p:cNvSpPr>
            <a:spLocks noGrp="1"/>
          </p:cNvSpPr>
          <p:nvPr>
            <p:ph type="ctrTitle" idx="14"/>
            <p:custDataLst>
              <p:tags r:id="rId4"/>
            </p:custDataLst>
          </p:nvPr>
        </p:nvSpPr>
        <p:spPr/>
        <p:txBody>
          <a:bodyPr wrap="square">
            <a:normAutofit fontScale="90000"/>
          </a:bodyPr>
          <a:lstStyle/>
          <a:p>
            <a:pPr marL="0" indent="0" algn="l">
              <a:lnSpc>
                <a:spcPct val="120000"/>
              </a:lnSpc>
              <a:spcBef>
                <a:spcPts val="0"/>
              </a:spcBef>
              <a:spcAft>
                <a:spcPts val="0"/>
              </a:spcAft>
              <a:buSzPct val="100000"/>
              <a:buNone/>
            </a:pPr>
            <a:r>
              <a:rPr lang="zh-CN" altLang="en-US" sz="3600">
                <a:solidFill>
                  <a:schemeClr val="lt1"/>
                </a:solidFill>
                <a:sym typeface="+mn-ea"/>
              </a:rPr>
              <a:t>常用运算，使用自定义函数</a:t>
            </a:r>
            <a:endParaRPr lang="zh-CN" altLang="en-US" sz="3600">
              <a:solidFill>
                <a:schemeClr val="lt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Python assert（断言）用于判断一个表达式，在表达式条件为 false 的时候触发异常。</a:t>
            </a:r>
            <a:endParaRPr alt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alt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断言可以在条件不满足程序运行的情况下直接返回错误，而不必等待程序运行后出现崩溃的情况，例如我们的代码只能在 Linux 系统下运行，可以先判断当前系统是否符合条件。</a:t>
            </a:r>
            <a:endParaRPr altLang="zh-CN" sz="2000" dirty="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断言</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00" name="图片 99"/>
          <p:cNvPicPr/>
          <p:nvPr/>
        </p:nvPicPr>
        <p:blipFill>
          <a:blip r:embed="rId10"/>
          <a:stretch>
            <a:fillRect/>
          </a:stretch>
        </p:blipFill>
        <p:spPr>
          <a:xfrm>
            <a:off x="7028815" y="4580890"/>
            <a:ext cx="3594100" cy="1132840"/>
          </a:xfrm>
          <a:prstGeom prst="rect">
            <a:avLst/>
          </a:prstGeom>
          <a:noFill/>
          <a:ln w="9525">
            <a:noFill/>
          </a:ln>
        </p:spPr>
      </p:pic>
    </p:spTree>
    <p:custDataLst>
      <p:tags r:id="rId11"/>
    </p:custData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断言</a:t>
            </a:r>
            <a:r>
              <a:rPr lang="zh-CN" altLang="zh-CN" sz="2000" dirty="0">
                <a:latin typeface="微软雅黑" panose="020B0503020204020204" charset="-122"/>
                <a:ea typeface="微软雅黑" panose="020B0503020204020204" charset="-122"/>
                <a:cs typeface="微软雅黑" panose="020B0503020204020204" charset="-122"/>
                <a:sym typeface="+mn-ea"/>
              </a:rPr>
              <a:t>（</a:t>
            </a:r>
            <a:r>
              <a:rPr lang="en-US" altLang="zh-CN" sz="2000" dirty="0">
                <a:latin typeface="微软雅黑" panose="020B0503020204020204" charset="-122"/>
                <a:ea typeface="微软雅黑" panose="020B0503020204020204" charset="-122"/>
                <a:cs typeface="微软雅黑" panose="020B0503020204020204" charset="-122"/>
                <a:sym typeface="+mn-ea"/>
              </a:rPr>
              <a:t>Assert</a:t>
            </a:r>
            <a:r>
              <a:rPr lang="zh-CN" altLang="zh-CN" sz="2000" dirty="0">
                <a:latin typeface="微软雅黑" panose="020B0503020204020204" charset="-122"/>
                <a:ea typeface="微软雅黑" panose="020B0503020204020204" charset="-122"/>
                <a:cs typeface="微软雅黑" panose="020B0503020204020204" charset="-122"/>
                <a:sym typeface="+mn-ea"/>
              </a:rPr>
              <a:t>）是一句等价于布尔真的判定，发生异常就意味着表达式为假。</a:t>
            </a:r>
            <a:endParaRPr lang="zh-CN" altLang="zh-CN" sz="2000" dirty="0">
              <a:latin typeface="微软雅黑" panose="020B0503020204020204" charset="-122"/>
              <a:ea typeface="微软雅黑" panose="020B0503020204020204" charset="-122"/>
              <a:cs typeface="微软雅黑" panose="020B0503020204020204" charset="-122"/>
            </a:endParaRPr>
          </a:p>
          <a:p>
            <a:pPr marL="342900" indent="-342900" algn="just">
              <a:lnSpc>
                <a:spcPct val="150000"/>
              </a:lnSpc>
              <a:buFont typeface="Wingdings" panose="05000000000000000000" charset="0"/>
              <a:buChar char="u"/>
            </a:pPr>
            <a:r>
              <a:rPr lang="en-US" altLang="zh-CN" sz="2000" dirty="0" smtClean="0">
                <a:latin typeface="微软雅黑" panose="020B0503020204020204" charset="-122"/>
                <a:ea typeface="微软雅黑" panose="020B0503020204020204" charset="-122"/>
                <a:cs typeface="微软雅黑" panose="020B0503020204020204" charset="-122"/>
                <a:sym typeface="+mn-ea"/>
              </a:rPr>
              <a:t>assert</a:t>
            </a:r>
            <a:r>
              <a:rPr lang="zh-CN" altLang="zh-CN" sz="2000" dirty="0">
                <a:latin typeface="微软雅黑" panose="020B0503020204020204" charset="-122"/>
                <a:ea typeface="微软雅黑" panose="020B0503020204020204" charset="-122"/>
                <a:cs typeface="微软雅黑" panose="020B0503020204020204" charset="-122"/>
                <a:sym typeface="+mn-ea"/>
              </a:rPr>
              <a:t>的应用情景就有点像汉语的意思一样，当程序运行到某个节点的时候，就断定某个变量的值必然是什么，或者对象必然拥有某个属性等，简单说就是断定什么东西必然是什么，如果不是，就抛出错误。</a:t>
            </a:r>
            <a:endParaRPr altLang="zh-CN" sz="2000" dirty="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断言</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语法格式如下：</a:t>
            </a:r>
            <a:endParaRPr altLang="zh-CN" sz="2000" dirty="0">
              <a:latin typeface="微软雅黑" panose="020B0503020204020204" charset="-122"/>
              <a:ea typeface="微软雅黑" panose="020B0503020204020204" charset="-122"/>
              <a:cs typeface="微软雅黑" panose="020B0503020204020204" charset="-122"/>
              <a:sym typeface="+mn-ea"/>
            </a:endParaRPr>
          </a:p>
          <a:p>
            <a:pPr lvl="1" algn="just">
              <a:lnSpc>
                <a:spcPct val="150000"/>
              </a:lnSpc>
              <a:buFont typeface="Wingdings" panose="05000000000000000000" charset="0"/>
            </a:pPr>
            <a:r>
              <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assert expression</a:t>
            </a:r>
            <a:endPar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42900" indent="-342900" algn="just">
              <a:lnSpc>
                <a:spcPct val="15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等价于：</a:t>
            </a:r>
            <a:endParaRPr altLang="zh-CN" sz="2000" dirty="0">
              <a:latin typeface="微软雅黑" panose="020B0503020204020204" charset="-122"/>
              <a:ea typeface="微软雅黑" panose="020B0503020204020204" charset="-122"/>
              <a:cs typeface="微软雅黑" panose="020B0503020204020204" charset="-122"/>
              <a:sym typeface="+mn-ea"/>
            </a:endParaRPr>
          </a:p>
          <a:p>
            <a:pPr lvl="1" algn="just">
              <a:lnSpc>
                <a:spcPct val="150000"/>
              </a:lnSpc>
              <a:buClrTx/>
              <a:buSzTx/>
              <a:buFont typeface="Wingdings" panose="05000000000000000000" charset="0"/>
            </a:pPr>
            <a:r>
              <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if not expression:</a:t>
            </a:r>
            <a:endPar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lvl="1" algn="just">
              <a:lnSpc>
                <a:spcPct val="150000"/>
              </a:lnSpc>
              <a:buClrTx/>
              <a:buSzTx/>
              <a:buFont typeface="Wingdings" panose="05000000000000000000" charset="0"/>
            </a:pPr>
            <a:r>
              <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raise AssertionError</a:t>
            </a:r>
            <a:endPar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42900" indent="-342900" algn="just">
              <a:lnSpc>
                <a:spcPct val="150000"/>
              </a:lnSpc>
              <a:buFont typeface="Wingdings" panose="05000000000000000000" charset="0"/>
              <a:buChar char="u"/>
            </a:pPr>
            <a:endParaRPr altLang="zh-CN" sz="2000" dirty="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断言</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lang="zh-CN" sz="2000" dirty="0">
                <a:latin typeface="微软雅黑" panose="020B0503020204020204" charset="-122"/>
                <a:ea typeface="微软雅黑" panose="020B0503020204020204" charset="-122"/>
                <a:cs typeface="微软雅黑" panose="020B0503020204020204" charset="-122"/>
                <a:sym typeface="+mn-ea"/>
              </a:rPr>
              <a:t>例：</a:t>
            </a: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断言</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3431540" y="1811655"/>
            <a:ext cx="6041390" cy="369252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class Account(object):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__init__(self, number):</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self.number = number; </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self.balance = 0</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deposit(self, amount):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assert amount &gt; 0</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self.balance += amount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withdraw(self, amount):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assert amount &gt; 0</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if amount &lt;= self.balance: </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self.balance -= amount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else: </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print("balance is not enough.")</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kumimoji="1" lang="zh-CN" altLang="en-US" sz="2000" dirty="0" smtClean="0">
                <a:latin typeface="+mn-ea"/>
                <a:ea typeface="+mn-ea"/>
                <a:sym typeface="+mn-ea"/>
              </a:rPr>
              <a:t>调试程序是编写高级语言程序必有的步骤与技能。</a:t>
            </a: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r>
              <a:rPr kumimoji="1" lang="zh-CN" altLang="en-US" sz="2000" dirty="0" smtClean="0">
                <a:latin typeface="+mn-ea"/>
                <a:ea typeface="+mn-ea"/>
                <a:sym typeface="+mn-ea"/>
              </a:rPr>
              <a:t>进入调试模式</a:t>
            </a:r>
            <a:endParaRPr kumimoji="1" lang="zh-CN" altLang="en-US" sz="2000" dirty="0" smtClean="0">
              <a:latin typeface="+mn-ea"/>
              <a:ea typeface="+mn-ea"/>
            </a:endParaRPr>
          </a:p>
          <a:p>
            <a:pPr marL="342900" indent="-342900" algn="just">
              <a:lnSpc>
                <a:spcPct val="150000"/>
              </a:lnSpc>
              <a:buFont typeface="Wingdings" panose="05000000000000000000" charset="0"/>
              <a:buChar char="u"/>
            </a:pPr>
            <a:r>
              <a:rPr kumimoji="1" lang="zh-CN" altLang="en-US" sz="2000" dirty="0" smtClean="0">
                <a:latin typeface="+mn-ea"/>
                <a:ea typeface="+mn-ea"/>
                <a:sym typeface="+mn-ea"/>
              </a:rPr>
              <a:t>点击IDLE，进入python shell界面，如图，这里点击Debug标签，点击Debugger,就可以进入调试模式了</a:t>
            </a: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endParaRPr kumimoji="1" lang="zh-CN" altLang="en-US" sz="2000" dirty="0" smtClean="0">
              <a:latin typeface="+mn-ea"/>
              <a:ea typeface="+mn-ea"/>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8.4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调试</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25953" name="Picture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44110" y="3500755"/>
            <a:ext cx="4204970" cy="180213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1"/>
    </p:custData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sym typeface="+mn-ea"/>
              </a:rPr>
              <a:t>这时候</a:t>
            </a:r>
            <a:r>
              <a:rPr lang="zh-CN" altLang="zh-CN" sz="2000" dirty="0">
                <a:latin typeface="微软雅黑" panose="020B0503020204020204" charset="-122"/>
                <a:ea typeface="微软雅黑" panose="020B0503020204020204" charset="-122"/>
                <a:sym typeface="+mn-ea"/>
              </a:rPr>
              <a:t>会弹出一个框，这就是待会儿要用到的调试窗口</a:t>
            </a:r>
            <a:endParaRPr lang="zh-CN" altLang="zh-CN" sz="2000" dirty="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zh-CN"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zh-CN"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8.4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调试</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28001" name="Picture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51630" y="2420620"/>
            <a:ext cx="3738245" cy="297243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1"/>
    </p:custData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lang="zh-CN" altLang="zh-CN" sz="2000" dirty="0">
                <a:latin typeface="微软雅黑" panose="020B0503020204020204" charset="-122"/>
                <a:ea typeface="微软雅黑" panose="020B0503020204020204" charset="-122"/>
                <a:sym typeface="+mn-ea"/>
              </a:rPr>
              <a:t>运行你要调试的代码文件</a:t>
            </a:r>
            <a:endParaRPr lang="zh-CN" altLang="zh-CN" sz="2000" dirty="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zh-CN"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zh-CN"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8.4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调试</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29025" name="Picture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63975" y="2636520"/>
            <a:ext cx="4635500" cy="284353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1"/>
    </p:custData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09</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a:bodyPr>
          <a:lstStyle/>
          <a:p>
            <a:r>
              <a:rPr lang="zh-CN" altLang="en-US" sz="1200">
                <a:solidFill>
                  <a:schemeClr val="dk1"/>
                </a:solidFill>
              </a:rPr>
              <a:t>描述什么是线程，什么是进程</a:t>
            </a:r>
            <a:endParaRPr lang="zh-CN" altLang="en-US" sz="1200">
              <a:solidFill>
                <a:schemeClr val="dk1"/>
              </a:solidFill>
            </a:endParaRPr>
          </a:p>
        </p:txBody>
      </p:sp>
      <p:sp>
        <p:nvSpPr>
          <p:cNvPr id="5" name="标题 4"/>
          <p:cNvSpPr>
            <a:spLocks noGrp="1"/>
          </p:cNvSpPr>
          <p:nvPr>
            <p:ph type="ctrTitle" idx="14"/>
            <p:custDataLst>
              <p:tags r:id="rId4"/>
            </p:custDataLst>
          </p:nvPr>
        </p:nvSpPr>
        <p:spPr/>
        <p:txBody>
          <a:bodyPr wrap="square">
            <a:normAutofit/>
          </a:bodyPr>
          <a:lstStyle/>
          <a:p>
            <a:pPr marL="0" indent="0" algn="l">
              <a:lnSpc>
                <a:spcPct val="120000"/>
              </a:lnSpc>
              <a:spcBef>
                <a:spcPts val="0"/>
              </a:spcBef>
              <a:spcAft>
                <a:spcPts val="0"/>
              </a:spcAft>
              <a:buSzPct val="100000"/>
              <a:buNone/>
            </a:pPr>
            <a:r>
              <a:rPr lang="zh-CN" altLang="zh-CN" dirty="0">
                <a:solidFill>
                  <a:schemeClr val="bg1"/>
                </a:solidFill>
                <a:sym typeface="+mn-ea"/>
              </a:rPr>
              <a:t>多线程与多进程</a:t>
            </a:r>
            <a:endParaRPr lang="zh-CN" altLang="zh-CN" sz="3600" dirty="0">
              <a:solidFill>
                <a:schemeClr val="bg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9.1 </a:t>
            </a:r>
            <a:r>
              <a:rPr lang="zh-CN" altLang="zh-CN" dirty="0">
                <a:sym typeface="+mn-ea"/>
              </a:rPr>
              <a:t>线程与进程</a:t>
            </a:r>
            <a:r>
              <a:rPr lang="en-US" altLang="zh-CN"/>
              <a:t> </a:t>
            </a:r>
            <a:endParaRPr lang="en-US" altLang="zh-CN"/>
          </a:p>
        </p:txBody>
      </p:sp>
      <p:sp>
        <p:nvSpPr>
          <p:cNvPr id="3" name="内容占位符 2"/>
          <p:cNvSpPr>
            <a:spLocks noGrp="1"/>
          </p:cNvSpPr>
          <p:nvPr>
            <p:ph sz="quarter" idx="13"/>
          </p:nvPr>
        </p:nvSpPr>
        <p:spPr/>
        <p:txBody>
          <a:bodyPr/>
          <a:p>
            <a:r>
              <a:rPr lang="zh-CN" altLang="zh-CN" sz="2000" b="1" dirty="0">
                <a:sym typeface="+mn-ea"/>
              </a:rPr>
              <a:t>进程</a:t>
            </a:r>
            <a:endParaRPr lang="zh-CN" altLang="zh-CN" sz="2000" b="1" dirty="0"/>
          </a:p>
          <a:p>
            <a:pPr lvl="1"/>
            <a:r>
              <a:rPr lang="zh-CN" altLang="zh-CN" dirty="0">
                <a:sym typeface="+mn-ea"/>
              </a:rPr>
              <a:t>进程（</a:t>
            </a:r>
            <a:r>
              <a:rPr lang="en-US" altLang="zh-CN" dirty="0">
                <a:sym typeface="+mn-ea"/>
              </a:rPr>
              <a:t>Process</a:t>
            </a:r>
            <a:r>
              <a:rPr lang="zh-CN" altLang="zh-CN" dirty="0">
                <a:sym typeface="+mn-ea"/>
              </a:rPr>
              <a:t>）是计算机中的程序关于某数据集合上的一次运行活动，是系统进行资源分配和调度的基本单位，是操作系统结构的基础。在早期面向进程设计的计算机结构中，进程是程序的基本执行实体。</a:t>
            </a:r>
            <a:endParaRPr lang="zh-CN" altLang="zh-CN" dirty="0"/>
          </a:p>
          <a:p>
            <a:endParaRPr lang="zh-CN" altLang="en-US"/>
          </a:p>
        </p:txBody>
      </p:sp>
    </p:spTree>
    <p:custDataLst>
      <p:tags r:id="rId1"/>
    </p:custData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9.1 </a:t>
            </a:r>
            <a:r>
              <a:rPr lang="zh-CN" altLang="zh-CN" dirty="0">
                <a:sym typeface="+mn-ea"/>
              </a:rPr>
              <a:t>线程与进程</a:t>
            </a:r>
            <a:r>
              <a:rPr lang="en-US" altLang="zh-CN"/>
              <a:t> </a:t>
            </a:r>
            <a:endParaRPr lang="en-US" altLang="zh-CN"/>
          </a:p>
        </p:txBody>
      </p:sp>
      <p:sp>
        <p:nvSpPr>
          <p:cNvPr id="3" name="内容占位符 2"/>
          <p:cNvSpPr>
            <a:spLocks noGrp="1"/>
          </p:cNvSpPr>
          <p:nvPr>
            <p:ph sz="quarter" idx="13"/>
          </p:nvPr>
        </p:nvSpPr>
        <p:spPr/>
        <p:txBody>
          <a:bodyPr>
            <a:normAutofit lnSpcReduction="10000"/>
          </a:bodyPr>
          <a:p>
            <a:pPr marL="285750" lvl="1" indent="-285750">
              <a:buFont typeface="Arial" panose="020B0604020202020204" pitchFamily="34" charset="0"/>
              <a:buChar char="•"/>
            </a:pPr>
            <a:r>
              <a:rPr lang="zh-CN" altLang="zh-CN" sz="2000" dirty="0">
                <a:sym typeface="+mn-ea"/>
              </a:rPr>
              <a:t>进程的特性可以大致概括为以下几个方面：</a:t>
            </a:r>
            <a:endParaRPr lang="zh-CN" altLang="zh-CN" sz="2000" dirty="0"/>
          </a:p>
          <a:p>
            <a:pPr lvl="1">
              <a:buFont typeface="Arial" panose="020B0604020202020204" pitchFamily="34" charset="0"/>
              <a:buChar char="•"/>
            </a:pPr>
            <a:r>
              <a:rPr lang="en-US" altLang="zh-CN" dirty="0">
                <a:sym typeface="+mn-ea"/>
              </a:rPr>
              <a:t>1.</a:t>
            </a:r>
            <a:r>
              <a:rPr lang="zh-CN" altLang="zh-CN" dirty="0">
                <a:sym typeface="+mn-ea"/>
              </a:rPr>
              <a:t>动态性：进程的实质是程序在多道程序系统中的一次执行过程，进程是动态产生，动态消亡的；</a:t>
            </a:r>
            <a:endParaRPr lang="zh-CN" altLang="zh-CN" dirty="0"/>
          </a:p>
          <a:p>
            <a:pPr lvl="1">
              <a:buFont typeface="Arial" panose="020B0604020202020204" pitchFamily="34" charset="0"/>
              <a:buChar char="•"/>
            </a:pPr>
            <a:r>
              <a:rPr lang="en-US" altLang="zh-CN" dirty="0">
                <a:sym typeface="+mn-ea"/>
              </a:rPr>
              <a:t>2.</a:t>
            </a:r>
            <a:r>
              <a:rPr lang="zh-CN" altLang="zh-CN" dirty="0">
                <a:sym typeface="+mn-ea"/>
              </a:rPr>
              <a:t>并发性：任何进程都可以同其他进程一起并发执行；</a:t>
            </a:r>
            <a:endParaRPr lang="zh-CN" altLang="zh-CN" dirty="0"/>
          </a:p>
          <a:p>
            <a:pPr lvl="1">
              <a:buFont typeface="Arial" panose="020B0604020202020204" pitchFamily="34" charset="0"/>
              <a:buChar char="•"/>
            </a:pPr>
            <a:r>
              <a:rPr lang="en-US" altLang="zh-CN" dirty="0">
                <a:sym typeface="+mn-ea"/>
              </a:rPr>
              <a:t>3.</a:t>
            </a:r>
            <a:r>
              <a:rPr lang="zh-CN" altLang="zh-CN" dirty="0">
                <a:sym typeface="+mn-ea"/>
              </a:rPr>
              <a:t>独立性：进程是一个能独立运行的基本单位，同时也是系统分配资源和调度的独立单位；</a:t>
            </a:r>
            <a:endParaRPr lang="zh-CN" altLang="zh-CN" dirty="0"/>
          </a:p>
          <a:p>
            <a:pPr lvl="1">
              <a:buFont typeface="Arial" panose="020B0604020202020204" pitchFamily="34" charset="0"/>
              <a:buChar char="•"/>
            </a:pPr>
            <a:r>
              <a:rPr lang="en-US" altLang="zh-CN" dirty="0">
                <a:sym typeface="+mn-ea"/>
              </a:rPr>
              <a:t>4.</a:t>
            </a:r>
            <a:r>
              <a:rPr lang="zh-CN" altLang="zh-CN" dirty="0">
                <a:sym typeface="+mn-ea"/>
              </a:rPr>
              <a:t>异步性：由于进程间的相互制约，使进程具有执行的间断性，即进程按各自独立的、不可预知的速度向前推进；</a:t>
            </a:r>
            <a:endParaRPr lang="zh-CN" altLang="zh-CN" dirty="0"/>
          </a:p>
          <a:p>
            <a:pPr lvl="1">
              <a:buFont typeface="Arial" panose="020B0604020202020204" pitchFamily="34" charset="0"/>
              <a:buChar char="•"/>
            </a:pPr>
            <a:r>
              <a:rPr lang="en-US" altLang="zh-CN" dirty="0">
                <a:sym typeface="+mn-ea"/>
              </a:rPr>
              <a:t>5.</a:t>
            </a:r>
            <a:r>
              <a:rPr lang="zh-CN" altLang="zh-CN" dirty="0">
                <a:sym typeface="+mn-ea"/>
              </a:rPr>
              <a:t>结构特征：进程由程序、数据和进程控制块三部分组成。</a:t>
            </a:r>
            <a:endParaRPr lang="zh-CN" altLang="zh-CN" dirty="0"/>
          </a:p>
          <a:p>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Part 01</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fontScale="60000"/>
          </a:bodyPr>
          <a:lstStyle/>
          <a:p>
            <a:pPr marL="0" indent="0" algn="l">
              <a:lnSpc>
                <a:spcPct val="130000"/>
              </a:lnSpc>
              <a:spcBef>
                <a:spcPts val="0"/>
              </a:spcBef>
              <a:spcAft>
                <a:spcPts val="0"/>
              </a:spcAft>
              <a:buSzPct val="100000"/>
              <a:buNone/>
            </a:pPr>
            <a:r>
              <a:rPr lang="zh-CN" altLang="en-US" sz="1000" dirty="0">
                <a:solidFill>
                  <a:schemeClr val="dk1"/>
                </a:solidFill>
                <a:sym typeface="Arial" panose="020B0604020202020204" pitchFamily="34" charset="0"/>
              </a:rPr>
              <a:t>本章通过一个求三角形面积的案例带领读者快速进入 Python 世界，案例涉及一些编程必 </a:t>
            </a:r>
            <a:endParaRPr lang="zh-CN" altLang="en-US" sz="1000" dirty="0">
              <a:solidFill>
                <a:schemeClr val="dk1"/>
              </a:solidFill>
              <a:sym typeface="Arial" panose="020B0604020202020204" pitchFamily="34" charset="0"/>
            </a:endParaRPr>
          </a:p>
          <a:p>
            <a:pPr marL="0" indent="0" algn="l">
              <a:lnSpc>
                <a:spcPct val="130000"/>
              </a:lnSpc>
              <a:spcBef>
                <a:spcPts val="0"/>
              </a:spcBef>
              <a:spcAft>
                <a:spcPts val="0"/>
              </a:spcAft>
              <a:buSzPct val="100000"/>
              <a:buNone/>
            </a:pPr>
            <a:r>
              <a:rPr lang="zh-CN" altLang="en-US" sz="1000" dirty="0">
                <a:solidFill>
                  <a:schemeClr val="dk1"/>
                </a:solidFill>
                <a:sym typeface="Arial" panose="020B0604020202020204" pitchFamily="34" charset="0"/>
              </a:rPr>
              <a:t>须知道的内容</a:t>
            </a:r>
            <a:endParaRPr lang="zh-CN" altLang="en-US" sz="1000" dirty="0">
              <a:solidFill>
                <a:schemeClr val="dk1"/>
              </a:solidFill>
              <a:sym typeface="Arial" panose="020B0604020202020204" pitchFamily="34" charset="0"/>
            </a:endParaRPr>
          </a:p>
        </p:txBody>
      </p:sp>
      <p:sp>
        <p:nvSpPr>
          <p:cNvPr id="5" name="标题 4"/>
          <p:cNvSpPr>
            <a:spLocks noGrp="1"/>
          </p:cNvSpPr>
          <p:nvPr>
            <p:ph type="ctrTitle" idx="14"/>
            <p:custDataLst>
              <p:tags r:id="rId4"/>
            </p:custDataLst>
          </p:nvPr>
        </p:nvSpPr>
        <p:spPr/>
        <p:txBody>
          <a:bodyPr wrap="square">
            <a:normAutofit/>
          </a:bodyPr>
          <a:lstStyle/>
          <a:p>
            <a:pPr marL="0" indent="0" algn="l">
              <a:lnSpc>
                <a:spcPct val="120000"/>
              </a:lnSpc>
              <a:spcBef>
                <a:spcPts val="0"/>
              </a:spcBef>
              <a:spcAft>
                <a:spcPts val="0"/>
              </a:spcAft>
              <a:buSzPct val="100000"/>
              <a:buNone/>
            </a:pPr>
            <a:r>
              <a:rPr lang="zh-CN" altLang="en-US" sz="3600">
                <a:solidFill>
                  <a:schemeClr val="lt1"/>
                </a:solidFill>
                <a:sym typeface="+mn-ea"/>
              </a:rPr>
              <a:t>Python环境</a:t>
            </a:r>
            <a:endParaRPr lang="zh-CN" altLang="en-US" sz="3600">
              <a:solidFill>
                <a:schemeClr val="lt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rotWithShape="1">
          <a:blip r:embed="rId2" cstate="email">
            <a:extLst>
              <a:ext uri="{BEBA8EAE-BF5A-486C-A8C5-ECC9F3942E4B}">
                <a14:imgProps xmlns:a14="http://schemas.microsoft.com/office/drawing/2010/main">
                  <a14:imgLayer r:embed="rId3">
                    <a14:imgEffect>
                      <a14:backgroundRemoval t="0" b="100000" l="0" r="100000"/>
                    </a14:imgEffect>
                  </a14:imgLayer>
                </a14:imgProps>
              </a:ext>
            </a:extLst>
          </a:blip>
          <a:srcRect/>
          <a:stretch>
            <a:fillRect/>
          </a:stretch>
        </p:blipFill>
        <p:spPr>
          <a:xfrm>
            <a:off x="654908" y="1325316"/>
            <a:ext cx="5441092" cy="3320826"/>
          </a:xfrm>
          <a:prstGeom prst="rect">
            <a:avLst/>
          </a:prstGeom>
        </p:spPr>
      </p:pic>
      <p:sp>
        <p:nvSpPr>
          <p:cNvPr id="8" name="文本框 14"/>
          <p:cNvSpPr txBox="1">
            <a:spLocks noChangeArrowheads="1"/>
          </p:cNvSpPr>
          <p:nvPr>
            <p:custDataLst>
              <p:tags r:id="rId4"/>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285750" marR="0" lvl="0" indent="-285750" algn="l" defTabSz="866775" rtl="0" eaLnBrk="1" fontAlgn="ctr" latinLnBrk="0" hangingPunct="1">
              <a:lnSpc>
                <a:spcPct val="130000"/>
              </a:lnSpc>
              <a:spcBef>
                <a:spcPts val="1000"/>
              </a:spcBef>
              <a:spcAft>
                <a:spcPts val="0"/>
              </a:spcAft>
              <a:buSzPct val="100000"/>
              <a:buFont typeface="Wingdings" panose="05000000000000000000" charset="0"/>
              <a:buChar char="l"/>
            </a:pPr>
            <a:r>
              <a:rPr kumimoji="0" lang="zh-CN" altLang="en-US" sz="4800" b="0" i="0" kern="0" spc="200" noProof="0" dirty="0">
                <a:ln>
                  <a:noFill/>
                </a:ln>
                <a:solidFill>
                  <a:schemeClr val="dk1">
                    <a:lumMod val="85000"/>
                    <a:lumOff val="15000"/>
                  </a:schemeClr>
                </a:solidFill>
                <a:effectLst/>
                <a:latin typeface="Arial" panose="020B0604020202020204" pitchFamily="34" charset="0"/>
                <a:ea typeface="微软雅黑" panose="020B0503020204020204" charset="-122"/>
              </a:rPr>
              <a:t>函数</a:t>
            </a:r>
            <a:endParaRPr kumimoji="0" lang="zh-CN" altLang="en-US" sz="4800" b="0" i="0" kern="0" spc="200" noProof="0" dirty="0">
              <a:ln>
                <a:noFill/>
              </a:ln>
              <a:solidFill>
                <a:schemeClr val="dk1">
                  <a:lumMod val="85000"/>
                  <a:lumOff val="15000"/>
                </a:schemeClr>
              </a:solidFill>
              <a:effectLst/>
              <a:latin typeface="Arial" panose="020B0604020202020204" pitchFamily="34" charset="0"/>
              <a:ea typeface="微软雅黑" panose="020B0503020204020204" charset="-122"/>
            </a:endParaRPr>
          </a:p>
          <a:p>
            <a:pPr marL="285750" marR="0" lvl="1" indent="0" algn="l" defTabSz="866775" rtl="0" eaLnBrk="1" fontAlgn="base" latinLnBrk="0" hangingPunct="1">
              <a:lnSpc>
                <a:spcPct val="100000"/>
              </a:lnSpc>
              <a:spcBef>
                <a:spcPts val="0"/>
              </a:spcBef>
              <a:spcAft>
                <a:spcPts val="0"/>
              </a:spcAft>
              <a:buSzPct val="100000"/>
              <a:buFontTx/>
              <a:buNone/>
            </a:pPr>
            <a:r>
              <a:rPr kumimoji="0" lang="en-US" altLang="zh-CN" sz="1600" b="0" i="0" kern="0" spc="200" noProof="0" dirty="0">
                <a:ln>
                  <a:noFill/>
                </a:ln>
                <a:solidFill>
                  <a:schemeClr val="dk1">
                    <a:lumMod val="85000"/>
                    <a:lumOff val="15000"/>
                  </a:schemeClr>
                </a:solidFill>
                <a:effectLst/>
                <a:latin typeface="Arial" panose="020B0604020202020204" pitchFamily="34" charset="0"/>
                <a:ea typeface="微软雅黑" panose="020B0503020204020204" charset="-122"/>
              </a:rPr>
              <a:t>Function</a:t>
            </a:r>
            <a:endParaRPr kumimoji="0" lang="en-US" altLang="zh-CN" sz="1600" b="0" i="0" kern="0" spc="200" noProof="0" dirty="0">
              <a:ln>
                <a:noFill/>
              </a:ln>
              <a:solidFill>
                <a:schemeClr val="dk1">
                  <a:lumMod val="85000"/>
                  <a:lumOff val="15000"/>
                </a:schemeClr>
              </a:solidFill>
              <a:effectLst/>
              <a:latin typeface="Arial" panose="020B0604020202020204" pitchFamily="34" charset="0"/>
              <a:ea typeface="微软雅黑" panose="020B0503020204020204" charset="-122"/>
            </a:endParaRPr>
          </a:p>
        </p:txBody>
      </p:sp>
      <p:sp>
        <p:nvSpPr>
          <p:cNvPr id="13" name="矩形 12"/>
          <p:cNvSpPr/>
          <p:nvPr>
            <p:custDataLst>
              <p:tags r:id="rId5"/>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9.1 </a:t>
            </a:r>
            <a:r>
              <a:rPr lang="zh-CN" altLang="zh-CN" dirty="0">
                <a:sym typeface="+mn-ea"/>
              </a:rPr>
              <a:t>线程与进程</a:t>
            </a:r>
            <a:r>
              <a:rPr lang="en-US" altLang="zh-CN"/>
              <a:t> </a:t>
            </a:r>
            <a:endParaRPr lang="en-US" altLang="zh-CN"/>
          </a:p>
        </p:txBody>
      </p:sp>
      <p:sp>
        <p:nvSpPr>
          <p:cNvPr id="3" name="内容占位符 2"/>
          <p:cNvSpPr>
            <a:spLocks noGrp="1"/>
          </p:cNvSpPr>
          <p:nvPr>
            <p:ph sz="quarter" idx="13"/>
          </p:nvPr>
        </p:nvSpPr>
        <p:spPr/>
        <p:txBody>
          <a:bodyPr/>
          <a:p>
            <a:pPr marL="228600" lvl="1" algn="l" defTabSz="914400">
              <a:buClrTx/>
              <a:buSzTx/>
            </a:pPr>
            <a:r>
              <a:rPr lang="zh-CN" altLang="zh-CN" sz="2000" dirty="0">
                <a:sym typeface="+mn-ea"/>
              </a:rPr>
              <a:t>线程</a:t>
            </a:r>
            <a:endParaRPr lang="zh-CN" altLang="zh-CN" sz="2000" dirty="0">
              <a:sym typeface="+mn-ea"/>
            </a:endParaRPr>
          </a:p>
          <a:p>
            <a:pPr lvl="1"/>
            <a:r>
              <a:rPr lang="zh-CN" altLang="zh-CN" dirty="0">
                <a:sym typeface="+mn-ea"/>
              </a:rPr>
              <a:t>线程是操作系统能够进行运算调度的最小单位（程序执行流的最小单元）。它被包含在进程之中，是进程中的实际运作单位。一条线程指的是进程中一个单一顺序的控制流，一个进程中可以并发多个线程，每条线程并行执行不同的任务。</a:t>
            </a:r>
            <a:endParaRPr lang="zh-CN" altLang="zh-CN" dirty="0"/>
          </a:p>
          <a:p>
            <a:pPr lvl="1"/>
            <a:r>
              <a:rPr lang="zh-CN" altLang="zh-CN" dirty="0">
                <a:sym typeface="+mn-ea"/>
              </a:rPr>
              <a:t>线程是进程中的一个实体，是被系统独立调度和分派的基本单位，线程自己不拥有系统资源，只拥有一点儿在运行中必不可少的资源，但它可与同属一个进程的其它线程共享进程所拥有的全部资源。一个线程可以创建和撤消另一个线程，同一进程中的多个线程之间可以并发执行。</a:t>
            </a:r>
            <a:endParaRPr lang="zh-CN" altLang="zh-CN" dirty="0"/>
          </a:p>
          <a:p>
            <a:endParaRPr lang="zh-CN" altLang="en-US"/>
          </a:p>
        </p:txBody>
      </p:sp>
    </p:spTree>
    <p:custDataLst>
      <p:tags r:id="rId1"/>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9.</a:t>
            </a:r>
            <a:r>
              <a:rPr lang="en-US"/>
              <a:t>2 Python</a:t>
            </a:r>
            <a:r>
              <a:rPr lang="zh-CN" altLang="en-US"/>
              <a:t>多线程编程</a:t>
            </a:r>
            <a:endParaRPr lang="zh-CN" altLang="en-US"/>
          </a:p>
        </p:txBody>
      </p:sp>
      <p:sp>
        <p:nvSpPr>
          <p:cNvPr id="3" name="内容占位符 2"/>
          <p:cNvSpPr>
            <a:spLocks noGrp="1"/>
          </p:cNvSpPr>
          <p:nvPr>
            <p:ph sz="quarter" idx="13"/>
          </p:nvPr>
        </p:nvSpPr>
        <p:spPr/>
        <p:txBody>
          <a:bodyPr>
            <a:normAutofit/>
          </a:bodyPr>
          <a:p>
            <a:r>
              <a:rPr lang="en-US" altLang="zh-CN" sz="2000" b="1" dirty="0">
                <a:sym typeface="+mn-ea"/>
              </a:rPr>
              <a:t>Python</a:t>
            </a:r>
            <a:r>
              <a:rPr lang="zh-CN" altLang="en-US" sz="2000" b="1" dirty="0">
                <a:sym typeface="+mn-ea"/>
              </a:rPr>
              <a:t>多线程的特殊性</a:t>
            </a:r>
            <a:endParaRPr lang="en-US" altLang="zh-CN" sz="2000" b="1" dirty="0">
              <a:sym typeface="+mn-ea"/>
            </a:endParaRPr>
          </a:p>
          <a:p>
            <a:r>
              <a:rPr lang="en-US" altLang="zh-CN" dirty="0">
                <a:sym typeface="+mn-ea"/>
              </a:rPr>
              <a:t>Python</a:t>
            </a:r>
            <a:r>
              <a:rPr lang="zh-CN" altLang="zh-CN" dirty="0">
                <a:sym typeface="+mn-ea"/>
              </a:rPr>
              <a:t>多线程的特殊性，并非由</a:t>
            </a:r>
            <a:r>
              <a:rPr lang="en-US" altLang="zh-CN" dirty="0">
                <a:sym typeface="+mn-ea"/>
              </a:rPr>
              <a:t>Python</a:t>
            </a:r>
            <a:r>
              <a:rPr lang="zh-CN" altLang="zh-CN" dirty="0">
                <a:sym typeface="+mn-ea"/>
              </a:rPr>
              <a:t>语言本身产生，而是</a:t>
            </a:r>
            <a:r>
              <a:rPr lang="en-US" altLang="zh-CN" dirty="0">
                <a:sym typeface="+mn-ea"/>
              </a:rPr>
              <a:t>Python</a:t>
            </a:r>
            <a:r>
              <a:rPr lang="zh-CN" altLang="zh-CN" dirty="0">
                <a:sym typeface="+mn-ea"/>
              </a:rPr>
              <a:t>的一些解释器产生的问题。有些解释器为了保证线程安全而引入了</a:t>
            </a:r>
            <a:r>
              <a:rPr lang="en-US" altLang="zh-CN" dirty="0">
                <a:sym typeface="+mn-ea"/>
              </a:rPr>
              <a:t>GIL</a:t>
            </a:r>
            <a:r>
              <a:rPr lang="zh-CN" altLang="zh-CN" dirty="0">
                <a:sym typeface="+mn-ea"/>
              </a:rPr>
              <a:t>（全局解释器锁）。而由于</a:t>
            </a:r>
            <a:r>
              <a:rPr lang="en-US" altLang="zh-CN" dirty="0">
                <a:sym typeface="+mn-ea"/>
              </a:rPr>
              <a:t>GIL</a:t>
            </a:r>
            <a:r>
              <a:rPr lang="zh-CN" altLang="zh-CN" dirty="0">
                <a:sym typeface="+mn-ea"/>
              </a:rPr>
              <a:t>的存在，同一时间解释器只能解释一条字节码（</a:t>
            </a:r>
            <a:r>
              <a:rPr lang="en-US" altLang="zh-CN" dirty="0">
                <a:sym typeface="+mn-ea"/>
              </a:rPr>
              <a:t>bytecode</a:t>
            </a:r>
            <a:r>
              <a:rPr lang="zh-CN" altLang="zh-CN" dirty="0">
                <a:sym typeface="+mn-ea"/>
              </a:rPr>
              <a:t>）。</a:t>
            </a:r>
            <a:endParaRPr lang="zh-CN" altLang="zh-CN" dirty="0"/>
          </a:p>
          <a:p>
            <a:r>
              <a:rPr lang="en-US" altLang="zh-CN" dirty="0">
                <a:sym typeface="+mn-ea"/>
              </a:rPr>
              <a:t>Python</a:t>
            </a:r>
            <a:r>
              <a:rPr lang="zh-CN" altLang="zh-CN" dirty="0">
                <a:sym typeface="+mn-ea"/>
              </a:rPr>
              <a:t>的解释器</a:t>
            </a:r>
            <a:r>
              <a:rPr lang="en-US" altLang="zh-CN" dirty="0" err="1">
                <a:sym typeface="+mn-ea"/>
              </a:rPr>
              <a:t>CPython</a:t>
            </a:r>
            <a:r>
              <a:rPr lang="zh-CN" altLang="zh-CN" dirty="0">
                <a:sym typeface="+mn-ea"/>
              </a:rPr>
              <a:t>就引入了</a:t>
            </a:r>
            <a:r>
              <a:rPr lang="en-US" altLang="zh-CN" dirty="0">
                <a:sym typeface="+mn-ea"/>
              </a:rPr>
              <a:t>GIL</a:t>
            </a:r>
            <a:r>
              <a:rPr lang="zh-CN" altLang="zh-CN" dirty="0">
                <a:sym typeface="+mn-ea"/>
              </a:rPr>
              <a:t>，而大多数运行</a:t>
            </a:r>
            <a:r>
              <a:rPr lang="en-US" altLang="zh-CN" dirty="0">
                <a:sym typeface="+mn-ea"/>
              </a:rPr>
              <a:t>Python</a:t>
            </a:r>
            <a:r>
              <a:rPr lang="zh-CN" altLang="zh-CN" dirty="0">
                <a:sym typeface="+mn-ea"/>
              </a:rPr>
              <a:t>的环境即为</a:t>
            </a:r>
            <a:r>
              <a:rPr lang="en-US" altLang="zh-CN" dirty="0" err="1">
                <a:sym typeface="+mn-ea"/>
              </a:rPr>
              <a:t>CPython</a:t>
            </a:r>
            <a:r>
              <a:rPr lang="zh-CN" altLang="zh-CN" dirty="0">
                <a:sym typeface="+mn-ea"/>
              </a:rPr>
              <a:t>，因此有时我们会说“</a:t>
            </a:r>
            <a:r>
              <a:rPr lang="en-US" altLang="zh-CN" dirty="0">
                <a:sym typeface="+mn-ea"/>
              </a:rPr>
              <a:t>Python</a:t>
            </a:r>
            <a:r>
              <a:rPr lang="zh-CN" altLang="zh-CN" dirty="0">
                <a:sym typeface="+mn-ea"/>
              </a:rPr>
              <a:t>的多线程并不是真正的多线程”</a:t>
            </a:r>
            <a:r>
              <a:rPr lang="zh-CN" altLang="en-US" dirty="0">
                <a:sym typeface="+mn-ea"/>
              </a:rPr>
              <a:t>。</a:t>
            </a:r>
            <a:endParaRPr lang="en-US" altLang="zh-CN" dirty="0"/>
          </a:p>
          <a:p>
            <a:r>
              <a:rPr lang="zh-CN" altLang="zh-CN" dirty="0">
                <a:sym typeface="+mn-ea"/>
              </a:rPr>
              <a:t>在其他一些</a:t>
            </a:r>
            <a:r>
              <a:rPr lang="en-US" altLang="zh-CN" dirty="0">
                <a:sym typeface="+mn-ea"/>
              </a:rPr>
              <a:t>Python</a:t>
            </a:r>
            <a:r>
              <a:rPr lang="zh-CN" altLang="zh-CN" dirty="0">
                <a:sym typeface="+mn-ea"/>
              </a:rPr>
              <a:t>解释器下，如</a:t>
            </a:r>
            <a:r>
              <a:rPr lang="en-US" altLang="zh-CN" dirty="0" err="1">
                <a:sym typeface="+mn-ea"/>
              </a:rPr>
              <a:t>JPython</a:t>
            </a:r>
            <a:r>
              <a:rPr lang="zh-CN" altLang="zh-CN" dirty="0">
                <a:sym typeface="+mn-ea"/>
              </a:rPr>
              <a:t>，没有</a:t>
            </a:r>
            <a:r>
              <a:rPr lang="en-US" altLang="zh-CN" dirty="0">
                <a:sym typeface="+mn-ea"/>
              </a:rPr>
              <a:t>GIL</a:t>
            </a:r>
            <a:r>
              <a:rPr lang="zh-CN" altLang="zh-CN" dirty="0">
                <a:sym typeface="+mn-ea"/>
              </a:rPr>
              <a:t>限制，其多线程即为真正的多线程。因此，不能讲这一缺陷总结为</a:t>
            </a:r>
            <a:r>
              <a:rPr lang="en-US" altLang="zh-CN" dirty="0">
                <a:sym typeface="+mn-ea"/>
              </a:rPr>
              <a:t>Python</a:t>
            </a:r>
            <a:r>
              <a:rPr lang="zh-CN" altLang="zh-CN" dirty="0">
                <a:sym typeface="+mn-ea"/>
              </a:rPr>
              <a:t>的语言特性，而是大多数运行</a:t>
            </a:r>
            <a:r>
              <a:rPr lang="en-US" altLang="zh-CN" dirty="0">
                <a:sym typeface="+mn-ea"/>
              </a:rPr>
              <a:t>Python</a:t>
            </a:r>
            <a:r>
              <a:rPr lang="zh-CN" altLang="zh-CN" dirty="0">
                <a:sym typeface="+mn-ea"/>
              </a:rPr>
              <a:t>的环境的特性。</a:t>
            </a:r>
            <a:endParaRPr lang="zh-CN" altLang="en-US"/>
          </a:p>
        </p:txBody>
      </p:sp>
    </p:spTree>
    <p:custDataLst>
      <p:tags r:id="rId1"/>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1442"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1443"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多线程类似于同时执行多个不同程序，多线程运行有如下优点：</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使用线程可以把占据长时间的程序中的任务放到后台去处理。</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用户界面可以更加吸引人，比如用户点击了一个按钮去触发某些事件的处理，可以弹出一个进度条来显示处理的进度。</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程序的运行速度可能加快。</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在一些等待的任务实现上如用户输入、文件读写和网络收发数据等，线程就比较有用了。在这种情况下我们可以释放一些珍贵的资源如内存占用等等。</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多线程</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2466"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2467"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9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每个独立的线程有一个程序运行的入口、顺序执行序列和程序的出口。但是线程不能够独立执行，必须依存在应用程序中，由应用程序提供多个线程执行控制。</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每个线程都有他自己的一组CPU寄存器，称为线程的上下文，该上下文反映了线程上次运行该线程的CPU寄存器的状态。</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指令指针和堆栈指针寄存器是线程上下文中两个最重要的寄存器，线程总是在进程得到上下文中运行的，这些地址都用于标志拥有线程的进程地址空间中的内存。</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线程可以被抢占（中断）。</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在其他线程正在运行时，线程可以暂时搁置（也称为睡眠） -- 这就是线程的退让。</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algn="just">
              <a:lnSpc>
                <a:spcPct val="130000"/>
              </a:lnSpc>
              <a:spcAft>
                <a:spcPts val="800"/>
              </a:spcAft>
              <a:buClr>
                <a:srgbClr val="595959"/>
              </a:buClr>
              <a:buFont typeface="Wingdings" panose="05000000000000000000" pitchFamily="2" charset="2"/>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多线程</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3490"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3491"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线程可以分为:</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内核线程：由操作系统内核创建和撤销。</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用户线程：不需要内核支持而在用户程序中实现的线程。</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多线程</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4514"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4515"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Python3 线程中常用的两个模块为：</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_thread</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threading(推荐使用)</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 模块已被废弃。用户可以使用 threading 模块代替。所以，在 Python3 中不能再使用"thread" 模块。为了兼容性，Python3 将 thread 重命名为 "_thread"。</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多线程</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9.</a:t>
            </a:r>
            <a:r>
              <a:rPr lang="en-US"/>
              <a:t>2 Python</a:t>
            </a:r>
            <a:r>
              <a:rPr lang="zh-CN" altLang="en-US"/>
              <a:t>多线程编程</a:t>
            </a:r>
            <a:endParaRPr lang="zh-CN" altLang="en-US"/>
          </a:p>
        </p:txBody>
      </p:sp>
      <p:sp>
        <p:nvSpPr>
          <p:cNvPr id="3" name="内容占位符 2"/>
          <p:cNvSpPr>
            <a:spLocks noGrp="1"/>
          </p:cNvSpPr>
          <p:nvPr>
            <p:ph sz="quarter" idx="13"/>
          </p:nvPr>
        </p:nvSpPr>
        <p:spPr/>
        <p:txBody>
          <a:bodyPr>
            <a:normAutofit/>
          </a:bodyPr>
          <a:p>
            <a:r>
              <a:rPr lang="en-US" altLang="zh-CN" sz="2000" b="1" dirty="0">
                <a:sym typeface="+mn-ea"/>
              </a:rPr>
              <a:t>9.2.1 </a:t>
            </a:r>
            <a:r>
              <a:rPr lang="zh-CN" altLang="zh-CN" sz="2000" b="1" dirty="0">
                <a:sym typeface="+mn-ea"/>
              </a:rPr>
              <a:t>使用</a:t>
            </a:r>
            <a:r>
              <a:rPr lang="en-US" altLang="zh-CN" sz="2000" b="1" dirty="0">
                <a:sym typeface="+mn-ea"/>
              </a:rPr>
              <a:t>threading</a:t>
            </a:r>
            <a:r>
              <a:rPr lang="zh-CN" altLang="zh-CN" sz="2000" b="1" dirty="0">
                <a:sym typeface="+mn-ea"/>
              </a:rPr>
              <a:t>模块进行多线程编程</a:t>
            </a:r>
            <a:endParaRPr lang="en-US" altLang="zh-CN" sz="2000" b="1" dirty="0">
              <a:sym typeface="+mn-ea"/>
            </a:endParaRPr>
          </a:p>
          <a:p>
            <a:r>
              <a:rPr lang="en-US" altLang="zh-CN" dirty="0">
                <a:sym typeface="+mn-ea"/>
              </a:rPr>
              <a:t>Python</a:t>
            </a:r>
            <a:r>
              <a:rPr lang="zh-CN" altLang="zh-CN" dirty="0">
                <a:sym typeface="+mn-ea"/>
              </a:rPr>
              <a:t>多线程的特殊性，并非由</a:t>
            </a:r>
            <a:r>
              <a:rPr lang="en-US" altLang="zh-CN" dirty="0">
                <a:sym typeface="+mn-ea"/>
              </a:rPr>
              <a:t>Python</a:t>
            </a:r>
            <a:r>
              <a:rPr lang="zh-CN" altLang="zh-CN" dirty="0">
                <a:sym typeface="+mn-ea"/>
              </a:rPr>
              <a:t>语言本身产生，而是</a:t>
            </a:r>
            <a:r>
              <a:rPr lang="en-US" altLang="zh-CN" dirty="0">
                <a:sym typeface="+mn-ea"/>
              </a:rPr>
              <a:t>Python</a:t>
            </a:r>
            <a:r>
              <a:rPr lang="zh-CN" altLang="zh-CN" dirty="0">
                <a:sym typeface="+mn-ea"/>
              </a:rPr>
              <a:t>的一些解释器产生的问题。有些解释器为了保证线程安全而引入了</a:t>
            </a:r>
            <a:r>
              <a:rPr lang="en-US" altLang="zh-CN" dirty="0">
                <a:sym typeface="+mn-ea"/>
              </a:rPr>
              <a:t>GIL</a:t>
            </a:r>
            <a:r>
              <a:rPr lang="zh-CN" altLang="zh-CN" dirty="0">
                <a:sym typeface="+mn-ea"/>
              </a:rPr>
              <a:t>（全局解释器锁）。而由于</a:t>
            </a:r>
            <a:r>
              <a:rPr lang="en-US" altLang="zh-CN" dirty="0">
                <a:sym typeface="+mn-ea"/>
              </a:rPr>
              <a:t>GIL</a:t>
            </a:r>
            <a:r>
              <a:rPr lang="zh-CN" altLang="zh-CN" dirty="0">
                <a:sym typeface="+mn-ea"/>
              </a:rPr>
              <a:t>的存在，同一时间解释器只能解释一条字节码（</a:t>
            </a:r>
            <a:r>
              <a:rPr lang="en-US" altLang="zh-CN" dirty="0">
                <a:sym typeface="+mn-ea"/>
              </a:rPr>
              <a:t>bytecode</a:t>
            </a:r>
            <a:r>
              <a:rPr lang="zh-CN" altLang="zh-CN" dirty="0">
                <a:sym typeface="+mn-ea"/>
              </a:rPr>
              <a:t>）。</a:t>
            </a:r>
            <a:endParaRPr lang="zh-CN" altLang="zh-CN" dirty="0"/>
          </a:p>
          <a:p>
            <a:r>
              <a:rPr lang="en-US" altLang="zh-CN" dirty="0">
                <a:sym typeface="+mn-ea"/>
              </a:rPr>
              <a:t>Python</a:t>
            </a:r>
            <a:r>
              <a:rPr lang="zh-CN" altLang="zh-CN" dirty="0">
                <a:sym typeface="+mn-ea"/>
              </a:rPr>
              <a:t>的解释器</a:t>
            </a:r>
            <a:r>
              <a:rPr lang="en-US" altLang="zh-CN" dirty="0" err="1">
                <a:sym typeface="+mn-ea"/>
              </a:rPr>
              <a:t>CPython</a:t>
            </a:r>
            <a:r>
              <a:rPr lang="zh-CN" altLang="zh-CN" dirty="0">
                <a:sym typeface="+mn-ea"/>
              </a:rPr>
              <a:t>就引入了</a:t>
            </a:r>
            <a:r>
              <a:rPr lang="en-US" altLang="zh-CN" dirty="0">
                <a:sym typeface="+mn-ea"/>
              </a:rPr>
              <a:t>GIL</a:t>
            </a:r>
            <a:r>
              <a:rPr lang="zh-CN" altLang="zh-CN" dirty="0">
                <a:sym typeface="+mn-ea"/>
              </a:rPr>
              <a:t>，而大多数运行</a:t>
            </a:r>
            <a:r>
              <a:rPr lang="en-US" altLang="zh-CN" dirty="0">
                <a:sym typeface="+mn-ea"/>
              </a:rPr>
              <a:t>Python</a:t>
            </a:r>
            <a:r>
              <a:rPr lang="zh-CN" altLang="zh-CN" dirty="0">
                <a:sym typeface="+mn-ea"/>
              </a:rPr>
              <a:t>的环境即为</a:t>
            </a:r>
            <a:r>
              <a:rPr lang="en-US" altLang="zh-CN" dirty="0" err="1">
                <a:sym typeface="+mn-ea"/>
              </a:rPr>
              <a:t>CPython</a:t>
            </a:r>
            <a:r>
              <a:rPr lang="zh-CN" altLang="zh-CN" dirty="0">
                <a:sym typeface="+mn-ea"/>
              </a:rPr>
              <a:t>，因此有时我们会说“</a:t>
            </a:r>
            <a:r>
              <a:rPr lang="en-US" altLang="zh-CN" dirty="0">
                <a:sym typeface="+mn-ea"/>
              </a:rPr>
              <a:t>Python</a:t>
            </a:r>
            <a:r>
              <a:rPr lang="zh-CN" altLang="zh-CN" dirty="0">
                <a:sym typeface="+mn-ea"/>
              </a:rPr>
              <a:t>的多线程并不是真正的多线程”</a:t>
            </a:r>
            <a:r>
              <a:rPr lang="zh-CN" altLang="en-US" dirty="0">
                <a:sym typeface="+mn-ea"/>
              </a:rPr>
              <a:t>。</a:t>
            </a:r>
            <a:endParaRPr lang="en-US" altLang="zh-CN" dirty="0"/>
          </a:p>
          <a:p>
            <a:r>
              <a:rPr lang="zh-CN" altLang="zh-CN" dirty="0">
                <a:sym typeface="+mn-ea"/>
              </a:rPr>
              <a:t>在其他一些</a:t>
            </a:r>
            <a:r>
              <a:rPr lang="en-US" altLang="zh-CN" dirty="0">
                <a:sym typeface="+mn-ea"/>
              </a:rPr>
              <a:t>Python</a:t>
            </a:r>
            <a:r>
              <a:rPr lang="zh-CN" altLang="zh-CN" dirty="0">
                <a:sym typeface="+mn-ea"/>
              </a:rPr>
              <a:t>解释器下，如</a:t>
            </a:r>
            <a:r>
              <a:rPr lang="en-US" altLang="zh-CN" dirty="0" err="1">
                <a:sym typeface="+mn-ea"/>
              </a:rPr>
              <a:t>JPython</a:t>
            </a:r>
            <a:r>
              <a:rPr lang="zh-CN" altLang="zh-CN" dirty="0">
                <a:sym typeface="+mn-ea"/>
              </a:rPr>
              <a:t>，没有</a:t>
            </a:r>
            <a:r>
              <a:rPr lang="en-US" altLang="zh-CN" dirty="0">
                <a:sym typeface="+mn-ea"/>
              </a:rPr>
              <a:t>GIL</a:t>
            </a:r>
            <a:r>
              <a:rPr lang="zh-CN" altLang="zh-CN" dirty="0">
                <a:sym typeface="+mn-ea"/>
              </a:rPr>
              <a:t>限制，其多线程即为真正的多线程。因此，不能讲这一缺陷总结为</a:t>
            </a:r>
            <a:r>
              <a:rPr lang="en-US" altLang="zh-CN" dirty="0">
                <a:sym typeface="+mn-ea"/>
              </a:rPr>
              <a:t>Python</a:t>
            </a:r>
            <a:r>
              <a:rPr lang="zh-CN" altLang="zh-CN" dirty="0">
                <a:sym typeface="+mn-ea"/>
              </a:rPr>
              <a:t>的语言特性，而是大多数运行</a:t>
            </a:r>
            <a:r>
              <a:rPr lang="en-US" altLang="zh-CN" dirty="0">
                <a:sym typeface="+mn-ea"/>
              </a:rPr>
              <a:t>Python</a:t>
            </a:r>
            <a:r>
              <a:rPr lang="zh-CN" altLang="zh-CN" dirty="0">
                <a:sym typeface="+mn-ea"/>
              </a:rPr>
              <a:t>的环境的特性。</a:t>
            </a:r>
            <a:endParaRPr lang="zh-CN" altLang="en-US"/>
          </a:p>
        </p:txBody>
      </p:sp>
    </p:spTree>
    <p:custDataLst>
      <p:tags r:id="rId1"/>
    </p:custData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sym typeface="+mn-ea"/>
              </a:rPr>
              <a:t>9.2.2 </a:t>
            </a:r>
            <a:r>
              <a:rPr lang="zh-CN" altLang="zh-CN" dirty="0"/>
              <a:t>使用</a:t>
            </a:r>
            <a:r>
              <a:rPr lang="en-US" altLang="zh-CN" dirty="0"/>
              <a:t>threading</a:t>
            </a:r>
            <a:r>
              <a:rPr lang="zh-CN" altLang="zh-CN" dirty="0"/>
              <a:t>模块进行多线程编程</a:t>
            </a:r>
            <a:endParaRPr kumimoji="1" lang="zh-CN" altLang="en-US" dirty="0"/>
          </a:p>
        </p:txBody>
      </p:sp>
      <p:sp>
        <p:nvSpPr>
          <p:cNvPr id="3" name="内容占位符 2"/>
          <p:cNvSpPr>
            <a:spLocks noGrp="1"/>
          </p:cNvSpPr>
          <p:nvPr>
            <p:ph idx="1"/>
          </p:nvPr>
        </p:nvSpPr>
        <p:spPr/>
        <p:txBody>
          <a:bodyPr/>
          <a:lstStyle/>
          <a:p>
            <a:pPr>
              <a:lnSpc>
                <a:spcPct val="150000"/>
              </a:lnSpc>
            </a:pPr>
            <a:r>
              <a:rPr lang="en-US" altLang="zh-CN" dirty="0"/>
              <a:t>Python</a:t>
            </a:r>
            <a:r>
              <a:rPr lang="zh-CN" altLang="zh-CN" dirty="0"/>
              <a:t>自带模块</a:t>
            </a:r>
            <a:r>
              <a:rPr lang="en-US" altLang="zh-CN" dirty="0"/>
              <a:t>threading</a:t>
            </a:r>
            <a:r>
              <a:rPr lang="zh-CN" altLang="zh-CN" dirty="0"/>
              <a:t>用来实现多线程编程。在使用前，请先</a:t>
            </a:r>
            <a:r>
              <a:rPr lang="en-US" altLang="zh-CN" dirty="0"/>
              <a:t>import threading</a:t>
            </a:r>
            <a:r>
              <a:rPr lang="zh-CN" altLang="zh-CN" dirty="0"/>
              <a:t>来导入</a:t>
            </a:r>
            <a:r>
              <a:rPr lang="en-US" altLang="zh-CN" dirty="0"/>
              <a:t>threading</a:t>
            </a:r>
            <a:r>
              <a:rPr lang="zh-CN" altLang="zh-CN" dirty="0"/>
              <a:t>模块。</a:t>
            </a:r>
            <a:endParaRPr lang="en-US" altLang="zh-CN" dirty="0"/>
          </a:p>
          <a:p>
            <a:pPr>
              <a:lnSpc>
                <a:spcPct val="150000"/>
              </a:lnSpc>
            </a:pPr>
            <a:r>
              <a:rPr lang="en-US" altLang="zh-CN" b="1" dirty="0"/>
              <a:t>1.</a:t>
            </a:r>
            <a:r>
              <a:rPr lang="zh-CN" altLang="zh-CN" b="1" dirty="0"/>
              <a:t>创建与运行线程</a:t>
            </a:r>
            <a:endParaRPr lang="zh-CN" altLang="zh-CN" b="1" dirty="0"/>
          </a:p>
          <a:p>
            <a:pPr lvl="1">
              <a:lnSpc>
                <a:spcPct val="150000"/>
              </a:lnSpc>
            </a:pPr>
            <a:r>
              <a:rPr lang="zh-CN" altLang="zh-CN" dirty="0"/>
              <a:t>使用</a:t>
            </a:r>
            <a:r>
              <a:rPr lang="en-US" altLang="zh-CN" dirty="0"/>
              <a:t>threading</a:t>
            </a:r>
            <a:r>
              <a:rPr lang="zh-CN" altLang="zh-CN" dirty="0"/>
              <a:t>模块创建线程常见的方式有两种，一种是直接使用</a:t>
            </a:r>
            <a:r>
              <a:rPr lang="en-US" altLang="zh-CN" dirty="0"/>
              <a:t>threading</a:t>
            </a:r>
            <a:r>
              <a:rPr lang="zh-CN" altLang="zh-CN" dirty="0"/>
              <a:t>模块的</a:t>
            </a:r>
            <a:r>
              <a:rPr lang="en-US" altLang="zh-CN" dirty="0"/>
              <a:t>Thread()</a:t>
            </a:r>
            <a:r>
              <a:rPr lang="zh-CN" altLang="zh-CN" dirty="0"/>
              <a:t>方法创建并初始化一个线程对象，</a:t>
            </a:r>
            <a:r>
              <a:rPr lang="en-US" altLang="zh-CN" dirty="0"/>
              <a:t>Thread</a:t>
            </a:r>
            <a:r>
              <a:rPr lang="zh-CN" altLang="zh-CN" dirty="0"/>
              <a:t>常用的参数有</a:t>
            </a:r>
            <a:r>
              <a:rPr lang="en-US" altLang="zh-CN" dirty="0"/>
              <a:t>target</a:t>
            </a:r>
            <a:r>
              <a:rPr lang="zh-CN" altLang="zh-CN" dirty="0"/>
              <a:t>与</a:t>
            </a:r>
            <a:r>
              <a:rPr lang="en-US" altLang="zh-CN" dirty="0" err="1"/>
              <a:t>args</a:t>
            </a:r>
            <a:r>
              <a:rPr lang="zh-CN" altLang="zh-CN" dirty="0"/>
              <a:t>，</a:t>
            </a:r>
            <a:r>
              <a:rPr lang="en-US" altLang="zh-CN" dirty="0"/>
              <a:t>target</a:t>
            </a:r>
            <a:r>
              <a:rPr lang="zh-CN" altLang="zh-CN" dirty="0"/>
              <a:t>为线程调用的函数，</a:t>
            </a:r>
            <a:r>
              <a:rPr lang="en-US" altLang="zh-CN" dirty="0" err="1"/>
              <a:t>args</a:t>
            </a:r>
            <a:r>
              <a:rPr lang="zh-CN" altLang="zh-CN" dirty="0"/>
              <a:t>为该函数需要的参数，以元组的方式传递。实例化线程对象后，可以使用成员函数</a:t>
            </a:r>
            <a:r>
              <a:rPr lang="en-US" altLang="zh-CN" dirty="0"/>
              <a:t>start()</a:t>
            </a:r>
            <a:r>
              <a:rPr lang="zh-CN" altLang="zh-CN" dirty="0"/>
              <a:t>运行该线程</a:t>
            </a:r>
            <a:r>
              <a:rPr lang="zh-CN" altLang="en-US" dirty="0"/>
              <a:t>。</a:t>
            </a:r>
            <a:endParaRPr lang="en-US" altLang="zh-CN" dirty="0"/>
          </a:p>
          <a:p>
            <a:pPr lvl="1">
              <a:lnSpc>
                <a:spcPct val="150000"/>
              </a:lnSpc>
            </a:pPr>
            <a:endParaRPr lang="zh-CN" altLang="zh-CN" dirty="0"/>
          </a:p>
        </p:txBody>
      </p:sp>
      <p:sp>
        <p:nvSpPr>
          <p:cNvPr id="4" name="文本框 3"/>
          <p:cNvSpPr txBox="1"/>
          <p:nvPr/>
        </p:nvSpPr>
        <p:spPr>
          <a:xfrm>
            <a:off x="5735955" y="3356610"/>
            <a:ext cx="5530215" cy="279971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threading</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def func(id):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print("Thread %d started!\n"%id)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if id==1: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time.sleep(2)</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print("Thread %d finished!\n"%id)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t1=threading.Thread(target=func,args=(1,))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t2=threading.Thread(target=func,args=(2,))</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sym typeface="+mn-ea"/>
              </a:rPr>
              <a:t>9.2.2 </a:t>
            </a:r>
            <a:r>
              <a:rPr lang="zh-CN" altLang="zh-CN" dirty="0"/>
              <a:t>使用</a:t>
            </a:r>
            <a:r>
              <a:rPr lang="en-US" altLang="zh-CN" dirty="0"/>
              <a:t>threading</a:t>
            </a:r>
            <a:r>
              <a:rPr lang="zh-CN" altLang="zh-CN" dirty="0"/>
              <a:t>模块进行多线程编程</a:t>
            </a:r>
            <a:endParaRPr kumimoji="1" lang="zh-CN" altLang="en-US" dirty="0"/>
          </a:p>
        </p:txBody>
      </p:sp>
      <p:sp>
        <p:nvSpPr>
          <p:cNvPr id="3" name="内容占位符 2"/>
          <p:cNvSpPr>
            <a:spLocks noGrp="1"/>
          </p:cNvSpPr>
          <p:nvPr>
            <p:ph idx="1"/>
          </p:nvPr>
        </p:nvSpPr>
        <p:spPr/>
        <p:txBody>
          <a:bodyPr/>
          <a:lstStyle/>
          <a:p>
            <a:pPr>
              <a:lnSpc>
                <a:spcPct val="150000"/>
              </a:lnSpc>
            </a:pPr>
            <a:r>
              <a:rPr lang="en-US" altLang="zh-CN" dirty="0"/>
              <a:t>Python</a:t>
            </a:r>
            <a:r>
              <a:rPr lang="zh-CN" altLang="zh-CN" dirty="0"/>
              <a:t>自带模块</a:t>
            </a:r>
            <a:r>
              <a:rPr lang="en-US" altLang="zh-CN" dirty="0"/>
              <a:t>threading</a:t>
            </a:r>
            <a:r>
              <a:rPr lang="zh-CN" altLang="zh-CN" dirty="0"/>
              <a:t>用来实现多线程编程。在使用前，请先</a:t>
            </a:r>
            <a:r>
              <a:rPr lang="en-US" altLang="zh-CN" dirty="0"/>
              <a:t>import threading</a:t>
            </a:r>
            <a:r>
              <a:rPr lang="zh-CN" altLang="zh-CN" dirty="0"/>
              <a:t>来导入</a:t>
            </a:r>
            <a:r>
              <a:rPr lang="en-US" altLang="zh-CN" dirty="0"/>
              <a:t>threading</a:t>
            </a:r>
            <a:r>
              <a:rPr lang="zh-CN" altLang="zh-CN" dirty="0"/>
              <a:t>模块。</a:t>
            </a:r>
            <a:endParaRPr lang="en-US" altLang="zh-CN" dirty="0"/>
          </a:p>
          <a:p>
            <a:pPr>
              <a:lnSpc>
                <a:spcPct val="150000"/>
              </a:lnSpc>
            </a:pPr>
            <a:r>
              <a:rPr lang="en-US" altLang="zh-CN" b="1" dirty="0"/>
              <a:t>1.</a:t>
            </a:r>
            <a:r>
              <a:rPr lang="zh-CN" altLang="zh-CN" b="1" dirty="0"/>
              <a:t>创建与运行线程</a:t>
            </a:r>
            <a:endParaRPr lang="zh-CN" altLang="zh-CN" b="1" dirty="0"/>
          </a:p>
          <a:p>
            <a:pPr lvl="1">
              <a:lnSpc>
                <a:spcPct val="150000"/>
              </a:lnSpc>
            </a:pPr>
            <a:r>
              <a:rPr lang="zh-CN" altLang="zh-CN" dirty="0"/>
              <a:t>除了使用</a:t>
            </a:r>
            <a:r>
              <a:rPr lang="en-US" altLang="zh-CN" dirty="0"/>
              <a:t>threading</a:t>
            </a:r>
            <a:r>
              <a:rPr lang="zh-CN" altLang="zh-CN" dirty="0"/>
              <a:t>的</a:t>
            </a:r>
            <a:r>
              <a:rPr lang="en-US" altLang="zh-CN" dirty="0"/>
              <a:t>Thread()</a:t>
            </a:r>
            <a:r>
              <a:rPr lang="zh-CN" altLang="zh-CN" dirty="0"/>
              <a:t>方法返回线程实例外，还可以自定义线程类型并使其继承</a:t>
            </a:r>
            <a:r>
              <a:rPr lang="en-US" altLang="zh-CN" dirty="0" err="1"/>
              <a:t>threading.Thread</a:t>
            </a:r>
            <a:r>
              <a:rPr lang="zh-CN" altLang="zh-CN" dirty="0"/>
              <a:t>类，此时，需要在自定义类的</a:t>
            </a:r>
            <a:r>
              <a:rPr lang="en-US" altLang="zh-CN" dirty="0"/>
              <a:t>__</a:t>
            </a:r>
            <a:r>
              <a:rPr lang="en-US" altLang="zh-CN" dirty="0" err="1"/>
              <a:t>init</a:t>
            </a:r>
            <a:r>
              <a:rPr lang="en-US" altLang="zh-CN" dirty="0"/>
              <a:t>__</a:t>
            </a:r>
            <a:r>
              <a:rPr lang="zh-CN" altLang="zh-CN" dirty="0"/>
              <a:t>函数中运行</a:t>
            </a:r>
            <a:r>
              <a:rPr lang="en-US" altLang="zh-CN" dirty="0"/>
              <a:t>Thread</a:t>
            </a:r>
            <a:r>
              <a:rPr lang="zh-CN" altLang="zh-CN" dirty="0"/>
              <a:t>类的</a:t>
            </a:r>
            <a:r>
              <a:rPr lang="en-US" altLang="zh-CN" dirty="0"/>
              <a:t>__</a:t>
            </a:r>
            <a:r>
              <a:rPr lang="en-US" altLang="zh-CN" dirty="0" err="1"/>
              <a:t>init</a:t>
            </a:r>
            <a:r>
              <a:rPr lang="en-US" altLang="zh-CN" dirty="0"/>
              <a:t>__</a:t>
            </a:r>
            <a:r>
              <a:rPr lang="zh-CN" altLang="zh-CN" dirty="0"/>
              <a:t>函数并重写</a:t>
            </a:r>
            <a:r>
              <a:rPr lang="en-US" altLang="zh-CN" dirty="0"/>
              <a:t>run</a:t>
            </a:r>
            <a:r>
              <a:rPr lang="zh-CN" altLang="zh-CN" dirty="0"/>
              <a:t>方法作为线程执行的函数。再实例化自定义线程类型并使用</a:t>
            </a:r>
            <a:r>
              <a:rPr lang="en-US" altLang="zh-CN" dirty="0"/>
              <a:t>start()</a:t>
            </a:r>
            <a:r>
              <a:rPr lang="zh-CN" altLang="zh-CN" dirty="0"/>
              <a:t>方法运行线程</a:t>
            </a:r>
            <a:endParaRPr lang="zh-CN" altLang="zh-CN" dirty="0"/>
          </a:p>
        </p:txBody>
      </p:sp>
      <p:sp>
        <p:nvSpPr>
          <p:cNvPr id="4" name="文本框 3"/>
          <p:cNvSpPr txBox="1"/>
          <p:nvPr/>
        </p:nvSpPr>
        <p:spPr>
          <a:xfrm>
            <a:off x="5231765" y="2708910"/>
            <a:ext cx="5994400" cy="37846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threading</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class MyThread(threading.Thread):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__init__(self,id):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threading.Thread.__init__(self)</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self.id=id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run(self):</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print("Thread %d started!\n"%self.id)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if self.id==1: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time.sleep(2)</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print("Thread %d finished!\n"%self.id)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t1=MyThread(1)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t2=MyThread(2)</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sym typeface="+mn-ea"/>
              </a:rPr>
              <a:t>9.2.2 </a:t>
            </a:r>
            <a:r>
              <a:rPr lang="zh-CN" altLang="zh-CN" dirty="0"/>
              <a:t>使用</a:t>
            </a:r>
            <a:r>
              <a:rPr lang="en-US" altLang="zh-CN" dirty="0"/>
              <a:t>threading</a:t>
            </a:r>
            <a:r>
              <a:rPr lang="zh-CN" altLang="zh-CN" dirty="0"/>
              <a:t>模块进行多线程编程</a:t>
            </a:r>
            <a:endParaRPr kumimoji="1" lang="zh-CN" altLang="en-US" dirty="0"/>
          </a:p>
        </p:txBody>
      </p:sp>
      <p:sp>
        <p:nvSpPr>
          <p:cNvPr id="3" name="内容占位符 2"/>
          <p:cNvSpPr>
            <a:spLocks noGrp="1"/>
          </p:cNvSpPr>
          <p:nvPr>
            <p:ph idx="1"/>
          </p:nvPr>
        </p:nvSpPr>
        <p:spPr/>
        <p:txBody>
          <a:bodyPr>
            <a:normAutofit/>
          </a:bodyPr>
          <a:lstStyle/>
          <a:p>
            <a:pPr>
              <a:lnSpc>
                <a:spcPct val="150000"/>
              </a:lnSpc>
            </a:pPr>
            <a:r>
              <a:rPr lang="en-US" altLang="zh-CN" b="1" dirty="0"/>
              <a:t>2.</a:t>
            </a:r>
            <a:r>
              <a:rPr lang="zh-CN" altLang="zh-CN" b="1" dirty="0"/>
              <a:t>使用</a:t>
            </a:r>
            <a:r>
              <a:rPr lang="en-US" altLang="zh-CN" b="1" dirty="0"/>
              <a:t>join()</a:t>
            </a:r>
            <a:r>
              <a:rPr lang="zh-CN" altLang="zh-CN" b="1" dirty="0"/>
              <a:t>函数阻塞线程</a:t>
            </a:r>
            <a:endParaRPr lang="zh-CN" altLang="zh-CN" b="1" dirty="0"/>
          </a:p>
          <a:p>
            <a:pPr lvl="1">
              <a:lnSpc>
                <a:spcPct val="150000"/>
              </a:lnSpc>
            </a:pPr>
            <a:r>
              <a:rPr lang="zh-CN" altLang="zh-CN" dirty="0"/>
              <a:t>在某一线程中对已经开始的线程使用</a:t>
            </a:r>
            <a:r>
              <a:rPr lang="en-US" altLang="zh-CN" dirty="0"/>
              <a:t>join()</a:t>
            </a:r>
            <a:r>
              <a:rPr lang="zh-CN" altLang="zh-CN" dirty="0"/>
              <a:t>方法，可以阻塞当前线程，直到被</a:t>
            </a:r>
            <a:r>
              <a:rPr lang="en-US" altLang="zh-CN" dirty="0"/>
              <a:t>join()</a:t>
            </a:r>
            <a:r>
              <a:rPr lang="zh-CN" altLang="zh-CN" dirty="0"/>
              <a:t>的线程执行完后，被阻塞的线程才能继续执行。</a:t>
            </a:r>
            <a:endParaRPr lang="en-US" altLang="zh-CN" dirty="0"/>
          </a:p>
          <a:p>
            <a:pPr lvl="1">
              <a:lnSpc>
                <a:spcPct val="150000"/>
              </a:lnSpc>
            </a:pPr>
            <a:r>
              <a:rPr lang="en-US" altLang="zh-CN" dirty="0"/>
              <a:t>join()</a:t>
            </a:r>
            <a:r>
              <a:rPr lang="zh-CN" altLang="zh-CN" dirty="0"/>
              <a:t>方法还可以传递参数设置超时时间，即当被</a:t>
            </a:r>
            <a:r>
              <a:rPr lang="en-US" altLang="zh-CN" dirty="0"/>
              <a:t>join</a:t>
            </a:r>
            <a:r>
              <a:rPr lang="zh-CN" altLang="zh-CN" dirty="0"/>
              <a:t>的线程如果过了这个时间还没有执行完，则当前线程不会再等待被</a:t>
            </a:r>
            <a:r>
              <a:rPr lang="en-US" altLang="zh-CN" dirty="0"/>
              <a:t>join</a:t>
            </a:r>
            <a:r>
              <a:rPr lang="zh-CN" altLang="zh-CN" dirty="0"/>
              <a:t>的线程而直接开始执行</a:t>
            </a:r>
            <a:r>
              <a:rPr lang="zh-CN" altLang="en-US" dirty="0"/>
              <a:t>。</a:t>
            </a:r>
            <a:endParaRPr lang="en-US" altLang="zh-CN" dirty="0"/>
          </a:p>
        </p:txBody>
      </p:sp>
      <p:sp>
        <p:nvSpPr>
          <p:cNvPr id="4" name="文本框 3"/>
          <p:cNvSpPr txBox="1"/>
          <p:nvPr/>
        </p:nvSpPr>
        <p:spPr>
          <a:xfrm>
            <a:off x="3431540" y="3140710"/>
            <a:ext cx="8474075" cy="3538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threading</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def func(sleeptime):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time.sleep(sleeptime)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print("Thread which slept %d second finished!\n"%sleeptime)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t1=threading.Thread(target=func,args=(1,))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t2=threading.Thread(target=func,args=(2,))</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print("All Thread start at:"+str(time.strftime("%H:%M:%S",time.localtime(time.time()))+"\n"))</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t1.join()</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print("Now is:"+str(time.strftime("%H:%M:%S",time.localtime(time.time()))+"\n"))</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0"/>
            <a:ext cx="10852237" cy="441964"/>
          </a:xfrm>
        </p:spPr>
        <p:txBody>
          <a:bodyPr vert="horz" lIns="101600" tIns="38100" rIns="76200" bIns="38100" rtlCol="0" anchor="t" anchorCtr="0">
            <a:normAutofit fontScale="90000"/>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lnSpc>
                <a:spcPct val="120000"/>
              </a:lnSpc>
              <a:buClrTx/>
              <a:buSzTx/>
              <a:buFontTx/>
            </a:pPr>
            <a:r>
              <a:rPr>
                <a:solidFill>
                  <a:schemeClr val="accent1"/>
                </a:solidFill>
                <a:latin typeface="汉仪旗黑-85S" charset="0"/>
                <a:cs typeface="汉仪旗黑-85S" charset="0"/>
                <a:sym typeface="+mn-ea"/>
              </a:rPr>
              <a:t>内置电池的 </a:t>
            </a:r>
            <a:r>
              <a:rPr>
                <a:solidFill>
                  <a:schemeClr val="accent1"/>
                </a:solidFill>
                <a:latin typeface="汉仪旗黑-85S" charset="0"/>
                <a:cs typeface="汉仪旗黑-85S" charset="0"/>
                <a:sym typeface="+mn-ea"/>
              </a:rPr>
              <a:t>Python</a:t>
            </a:r>
            <a:endParaRPr>
              <a:solidFill>
                <a:schemeClr val="accent1"/>
              </a:solidFill>
              <a:latin typeface="汉仪旗黑-85S" charset="0"/>
              <a:cs typeface="汉仪旗黑-85S" charset="0"/>
              <a:sym typeface="+mn-ea"/>
            </a:endParaRPr>
          </a:p>
        </p:txBody>
      </p:sp>
      <p:sp>
        <p:nvSpPr>
          <p:cNvPr id="3" name="矩形 2"/>
          <p:cNvSpPr/>
          <p:nvPr>
            <p:custDataLst>
              <p:tags r:id="rId6"/>
            </p:custDataLst>
          </p:nvPr>
        </p:nvSpPr>
        <p:spPr>
          <a:xfrm>
            <a:off x="5554854" y="2602190"/>
            <a:ext cx="5646546" cy="2168525"/>
          </a:xfrm>
          <a:prstGeom prst="rect">
            <a:avLst/>
          </a:prstGeom>
        </p:spPr>
        <p:txBody>
          <a:bodyPr wrap="square">
            <a:spAutoFit/>
          </a:bodyPr>
          <a:lstStyle/>
          <a:p>
            <a:pPr marL="285750" indent="-285750">
              <a:lnSpc>
                <a:spcPct val="150000"/>
              </a:lnSpc>
              <a:buFont typeface="Wingdings" panose="05000000000000000000" pitchFamily="2" charset="2"/>
              <a:buChar char="ü"/>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提供了非常完善的基础代码库，覆盖了网络、文件、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GUI</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、数据库、文本等大量内容，被形象地称作“内置电池（</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batteries included</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Font typeface="Wingdings" panose="05000000000000000000" pitchFamily="2" charset="2"/>
              <a:buChar char="ü"/>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开发，许多功能不必从零编写，直接使用现成的即可。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7"/>
          <a:stretch>
            <a:fillRect/>
          </a:stretch>
        </p:blipFill>
        <p:spPr>
          <a:xfrm>
            <a:off x="838201" y="2536646"/>
            <a:ext cx="3923654" cy="2251991"/>
          </a:xfrm>
          <a:prstGeom prst="rect">
            <a:avLst/>
          </a:prstGeom>
          <a:ln>
            <a:noFill/>
          </a:ln>
          <a:effectLst>
            <a:softEdge rad="112500"/>
          </a:effectLst>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7586"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7587"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多线程和多进程最大的不同在于，多进程中，同一个变量，各自有一份拷贝存在于每个进程中，互不影响，而多线程中，所有变量都由所有线程共享，所以，任何一个变量都可以被任何一个线程修改，因此，线程之间共享数据最大的危险在于多个线程同时改一个变量，把内容给改乱了。</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来看看多个线程同时操作一个变量怎么把内容给改乱了：</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8610"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8611"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5" name="Title 6"/>
          <p:cNvSpPr txBox="1"/>
          <p:nvPr>
            <p:custDataLst>
              <p:tags r:id="rId8"/>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68614" name="文本框 1"/>
          <p:cNvSpPr txBox="1"/>
          <p:nvPr/>
        </p:nvSpPr>
        <p:spPr>
          <a:xfrm>
            <a:off x="2568575" y="1397000"/>
            <a:ext cx="7232650" cy="4522788"/>
          </a:xfrm>
          <a:prstGeom prst="rect">
            <a:avLst/>
          </a:prstGeom>
          <a:noFill/>
          <a:ln w="9525">
            <a:noFill/>
          </a:ln>
        </p:spPr>
        <p:txBody>
          <a:bodyPr wrap="square" anchor="t" anchorCtr="0">
            <a:spAutoFit/>
          </a:bodyPr>
          <a:p>
            <a:r>
              <a:rPr lang="en-US" altLang="zh-CN">
                <a:latin typeface="Consolas" panose="020B0609020204030204" pitchFamily="49" charset="0"/>
                <a:ea typeface="宋体" panose="02010600030101010101" pitchFamily="2" charset="-122"/>
              </a:rPr>
              <a:t>i</a:t>
            </a:r>
            <a:r>
              <a:rPr lang="zh-CN" altLang="en-US">
                <a:latin typeface="Consolas" panose="020B0609020204030204" pitchFamily="49" charset="0"/>
                <a:ea typeface="宋体" panose="02010600030101010101" pitchFamily="2" charset="-122"/>
              </a:rPr>
              <a:t>mport time, threading</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假定这是你的银行存款:</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balance = 0</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def change_it(n):</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 先存后取，结果应该为0:</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global balance</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balance = balance + n</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balance = balance - n</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def run_thread(n):</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for i in range(2000000):</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change_it(n)</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t1 = threading.Thread(target=run_thread, args=(5,))</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t2 = threading.Thread(target=run_thread, args=(8,))</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t1.start()</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t2.start()</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t1.join()</a:t>
            </a:r>
            <a:endParaRPr lang="zh-CN" altLang="en-US">
              <a:latin typeface="Consolas" panose="020B0609020204030204" pitchFamily="49" charset="0"/>
              <a:ea typeface="宋体" panose="02010600030101010101" pitchFamily="2" charset="-122"/>
            </a:endParaRPr>
          </a:p>
        </p:txBody>
      </p:sp>
    </p:spTree>
    <p:custDataLst>
      <p:tags r:id="rId9"/>
    </p:custData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9634"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9635"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我们定义了一个共享变量balance，初始值为0，并且启动两个线程，先存后取，理论上结果应该为0，但是，由于线程的调度是由操作系统决定的，当t1、t2交替执行时，只要循环次数足够多，balance的结果就不一定是0了。</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原因是因为高级语言的一条语句在CPU执行时是若干条语句，即使一个简单的计算：</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1371600" lvl="2"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balance = balance + n</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0658"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0659"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也分两步：</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计算balance + n，存入临时变量中；</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将临时变量的值赋给balance。</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也就是可以看成：</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1371600" lvl="2"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x = balance + n</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1371600" lvl="2"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balance = x</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1682"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1683"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6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由于x是局部变量，两个线程各自都有自己的x，当代码正常执行时：</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初始值 balance = 0</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x1 = balance + 5 # x1 = 0 + 5 = 5</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balance = x1     # balance = 5</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x1 = balance - 5 # x1 = 5 - 5 = 0</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balance = x1     # balance = 0</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x2 = balance + 8 # x2 = 0 + 8 = 8</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balance = x2     # balance = 8</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x2 = balance - 8 # x2 = 8 - 8 = 0</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balance = x2     # balance = 0    </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结果 balance = 0</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2706"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2707"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6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但是t1和t2是交替运行的，如果操作系统以下面的顺序执行t1、t2：</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初始值 balance = 0</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x1 = balance + 5  # x1 = 0 + 5 = 5</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x2 = balance + 8  # x2 = 0 + 8 = 8</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balance = x2      # balance = 8</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balance = x1      # balance = 5</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x1 = balance - 5  # x1 = 5 - 5 = 0</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balance = x1      # balance = 0</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x2 = balance - 8  # x2 = 0 - 8 = -8</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balance = x2      # balance = -8</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结果 balance = -8</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3730"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3731"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90000" lnSpcReduction="2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究其原因，是因为修改balance需要多条语句，而执行这几条语句时，线程可能中断，从而导致多个线程把同一个对象的内容改乱了。</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两个线程同时一存一取，就可能导致余额不对，你肯定不希望你的银行存款莫名其妙地变成了负数，所以，我们必须确保一个线程在修改balance的时候，别的线程一定不能改。</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如果我们要确保balance计算正确，就要给change_it()上一把锁，当某个线程开始执行change_it()时，我们说，该线程因为获得了锁，因此其他线程不能同时执行change_it()，只能等待，直到锁被释放后，获得该锁以后才能改。由于锁只有一个，无论多少线程，同一时刻最多只有一个线程持有该锁，所以，不会造成修改的冲突。创建一个锁就是通过threading.Lock()来实现：</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4754"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4755"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90000" lnSpcReduction="2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当多个线程同时执行lock.acquire()时，只有一个线程能成功地获取锁，然后继续执行代码，其他线程就继续等待直到获得锁为止。</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获得锁的线程用完后一定要释放锁，否则那些苦苦等待锁的线程将永远等待下去，成为死线程。所以我们用try...finally来确保锁一定会被释放。</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锁的好处就是确保了某段关键代码只能由一个线程从头到尾完整地执行，坏处当然也很多，首先是阻止了多线程并发执行，包含锁的某段代码实际上只能以单线程模式执行，效率就大大地下降了。其次，由于可以存在多个锁，不同的线程持有不同的锁，并试图获取对方持有的锁时，可能会造成死锁，导致多个线程全部挂起，既不能执行，也无法结束，只能靠操作系统强制终止。</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5778"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5779"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9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Python3 通过两个标准库 _thread 和 threading 提供对线程的支持。</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_thread 提供了低级别的、原始的线程以及一个简单的锁，它相比于 threading 模块的功能还是比较有限的。</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threading 模块除了包含 _thread 模块中的所有方法外，还提供的其他方法：</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threading.currentThread(): 返回当前的线程变量。</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threading.enumerate(): 返回一个包含正在运行的线程的list。正在运行指线程启动后、结束前，不包括启动前和终止后的线程。</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threading.activeCount(): 返回正在运行的线程数量，与len(threading.enumerate())有相同的结果。</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线程模块</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6802"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6803"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9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除了使用方法外，线程模块同样提供了Thread类来处理线程，Thread类提供了以下方法:</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run(): 用以表示线程活动的方法。</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start():启动线程活动。</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join([time]): 等待至线程中止。这阻塞调用线程直至线程的join() 方法被调用中止-正常退出或者抛出未处理的异常-或者是可选的超时发生。</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isAlive(): 返回线程是否活动的。</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getName(): 返回线程名。</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setName(): 设置线程名。</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线程模块</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图片 14"/>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6" name="图片 1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0"/>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2.1 </a:t>
            </a:r>
            <a:r>
              <a:rPr lang="en-US" altLang="zh-CN">
                <a:solidFill>
                  <a:schemeClr val="accent1"/>
                </a:solidFill>
                <a:latin typeface="汉仪旗黑-85S" charset="0"/>
                <a:cs typeface="汉仪旗黑-85S" charset="0"/>
                <a:sym typeface="+mn-ea"/>
              </a:rPr>
              <a:t>函数的组成：函数名，参数，函数体</a:t>
            </a:r>
            <a:endParaRPr lang="en-US" altLang="zh-CN">
              <a:solidFill>
                <a:schemeClr val="accent1"/>
              </a:solidFill>
              <a:latin typeface="汉仪旗黑-85S" charset="0"/>
              <a:cs typeface="汉仪旗黑-85S" charset="0"/>
              <a:sym typeface="+mn-ea"/>
            </a:endParaRPr>
          </a:p>
        </p:txBody>
      </p:sp>
      <p:sp>
        <p:nvSpPr>
          <p:cNvPr id="3" name="矩形 2"/>
          <p:cNvSpPr/>
          <p:nvPr>
            <p:custDataLst>
              <p:tags r:id="rId6"/>
            </p:custDataLst>
          </p:nvPr>
        </p:nvSpPr>
        <p:spPr>
          <a:xfrm>
            <a:off x="3352800" y="2540683"/>
            <a:ext cx="3925614" cy="829945"/>
          </a:xfrm>
          <a:prstGeom prst="rect">
            <a:avLst/>
          </a:prstGeom>
          <a:solidFill>
            <a:schemeClr val="lt1">
              <a:lumMod val="85000"/>
            </a:schemeClr>
          </a:solidFill>
        </p:spPr>
        <p:txBody>
          <a:bodyPr wrap="square">
            <a:spAutoFit/>
          </a:bodyPr>
          <a:lstStyle/>
          <a:p>
            <a:pPr>
              <a:lnSpc>
                <a:spcPct val="120000"/>
              </a:lnSpc>
            </a:pPr>
            <a:r>
              <a:rPr lang="en-GB" altLang="zh-CN" sz="2000" dirty="0" err="1">
                <a:solidFill>
                  <a:schemeClr val="dk1"/>
                </a:solidFill>
                <a:latin typeface="微软雅黑" panose="020B0503020204020204" charset="-122"/>
                <a:ea typeface="微软雅黑" panose="020B0503020204020204" charset="-122"/>
              </a:rPr>
              <a:t>def</a:t>
            </a:r>
            <a:r>
              <a:rPr lang="en-GB" altLang="zh-CN" sz="2000" dirty="0">
                <a:solidFill>
                  <a:schemeClr val="dk1"/>
                </a:solidFill>
                <a:latin typeface="微软雅黑" panose="020B0503020204020204" charset="-122"/>
                <a:ea typeface="微软雅黑" panose="020B0503020204020204" charset="-122"/>
              </a:rPr>
              <a:t> area(length, width):</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a:solidFill>
                  <a:schemeClr val="dk1"/>
                </a:solidFill>
                <a:latin typeface="微软雅黑" panose="020B0503020204020204" charset="-122"/>
                <a:ea typeface="微软雅黑" panose="020B0503020204020204" charset="-122"/>
              </a:rPr>
              <a:t>    return length * width </a:t>
            </a:r>
            <a:endParaRPr lang="en-GB" altLang="zh-CN" sz="2000" dirty="0">
              <a:solidFill>
                <a:schemeClr val="dk1"/>
              </a:solidFill>
              <a:latin typeface="微软雅黑" panose="020B0503020204020204" charset="-122"/>
              <a:ea typeface="微软雅黑" panose="020B0503020204020204" charset="-122"/>
            </a:endParaRPr>
          </a:p>
        </p:txBody>
      </p:sp>
      <p:sp>
        <p:nvSpPr>
          <p:cNvPr id="4" name="圆角矩形 3"/>
          <p:cNvSpPr/>
          <p:nvPr>
            <p:custDataLst>
              <p:tags r:id="rId7"/>
            </p:custDataLst>
          </p:nvPr>
        </p:nvSpPr>
        <p:spPr>
          <a:xfrm>
            <a:off x="2417379" y="1967465"/>
            <a:ext cx="846095" cy="353786"/>
          </a:xfrm>
          <a:prstGeom prst="round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dk1"/>
                </a:solidFill>
                <a:latin typeface="微软雅黑" panose="020B0503020204020204" charset="-122"/>
                <a:ea typeface="微软雅黑" panose="020B0503020204020204" charset="-122"/>
              </a:rPr>
              <a:t>函数名</a:t>
            </a:r>
            <a:endParaRPr lang="zh-CN" altLang="en-US" sz="1600" b="1" dirty="0">
              <a:solidFill>
                <a:schemeClr val="dk1"/>
              </a:solidFill>
              <a:latin typeface="微软雅黑" panose="020B0503020204020204" charset="-122"/>
              <a:ea typeface="微软雅黑" panose="020B0503020204020204" charset="-122"/>
            </a:endParaRPr>
          </a:p>
        </p:txBody>
      </p:sp>
      <p:cxnSp>
        <p:nvCxnSpPr>
          <p:cNvPr id="5" name="直接连接符 4"/>
          <p:cNvCxnSpPr>
            <a:stCxn id="7" idx="6"/>
          </p:cNvCxnSpPr>
          <p:nvPr>
            <p:custDataLst>
              <p:tags r:id="rId8"/>
            </p:custDataLst>
          </p:nvPr>
        </p:nvCxnSpPr>
        <p:spPr>
          <a:xfrm>
            <a:off x="3590573" y="2123568"/>
            <a:ext cx="701385" cy="0"/>
          </a:xfrm>
          <a:prstGeom prst="line">
            <a:avLst/>
          </a:prstGeom>
          <a:solidFill>
            <a:schemeClr val="dk1"/>
          </a:solidFill>
          <a:ln>
            <a:solidFill>
              <a:schemeClr val="dk1"/>
            </a:solidFill>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custDataLst>
              <p:tags r:id="rId9"/>
            </p:custDataLst>
          </p:nvPr>
        </p:nvCxnSpPr>
        <p:spPr>
          <a:xfrm>
            <a:off x="4290900" y="2123568"/>
            <a:ext cx="2116" cy="321662"/>
          </a:xfrm>
          <a:prstGeom prst="straightConnector1">
            <a:avLst/>
          </a:prstGeom>
          <a:solidFill>
            <a:schemeClr val="dk1"/>
          </a:solidFill>
          <a:ln>
            <a:solidFill>
              <a:schemeClr val="dk1"/>
            </a:solidFill>
            <a:tailEnd type="triangle"/>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10"/>
            </p:custDataLst>
          </p:nvPr>
        </p:nvSpPr>
        <p:spPr>
          <a:xfrm>
            <a:off x="3544854" y="2100708"/>
            <a:ext cx="45719" cy="45719"/>
          </a:xfrm>
          <a:prstGeom prst="ellipse">
            <a:avLst/>
          </a:prstGeom>
          <a:solidFill>
            <a:schemeClr val="dk1"/>
          </a:solidFill>
          <a:ln>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圆角矩形 7"/>
          <p:cNvSpPr/>
          <p:nvPr>
            <p:custDataLst>
              <p:tags r:id="rId11"/>
            </p:custDataLst>
          </p:nvPr>
        </p:nvSpPr>
        <p:spPr>
          <a:xfrm>
            <a:off x="2417379" y="2998449"/>
            <a:ext cx="846095" cy="353786"/>
          </a:xfrm>
          <a:prstGeom prst="round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dk1"/>
                </a:solidFill>
                <a:latin typeface="微软雅黑" panose="020B0503020204020204" charset="-122"/>
                <a:ea typeface="微软雅黑" panose="020B0503020204020204" charset="-122"/>
              </a:rPr>
              <a:t>函数体</a:t>
            </a:r>
            <a:endParaRPr lang="zh-CN" altLang="en-US" sz="1600" b="1" dirty="0">
              <a:solidFill>
                <a:schemeClr val="dk1"/>
              </a:solidFill>
              <a:latin typeface="微软雅黑" panose="020B0503020204020204" charset="-122"/>
              <a:ea typeface="微软雅黑" panose="020B0503020204020204" charset="-122"/>
            </a:endParaRPr>
          </a:p>
        </p:txBody>
      </p:sp>
      <p:sp>
        <p:nvSpPr>
          <p:cNvPr id="9" name="圆角矩形 8"/>
          <p:cNvSpPr/>
          <p:nvPr>
            <p:custDataLst>
              <p:tags r:id="rId12"/>
            </p:custDataLst>
          </p:nvPr>
        </p:nvSpPr>
        <p:spPr>
          <a:xfrm>
            <a:off x="7399282" y="1967465"/>
            <a:ext cx="846095" cy="353786"/>
          </a:xfrm>
          <a:prstGeom prst="round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dk1"/>
                </a:solidFill>
                <a:latin typeface="微软雅黑" panose="020B0503020204020204" charset="-122"/>
                <a:ea typeface="微软雅黑" panose="020B0503020204020204" charset="-122"/>
              </a:rPr>
              <a:t>参数</a:t>
            </a:r>
            <a:endParaRPr lang="zh-CN" altLang="en-US" sz="1600" b="1" dirty="0">
              <a:solidFill>
                <a:schemeClr val="dk1"/>
              </a:solidFill>
              <a:latin typeface="微软雅黑" panose="020B0503020204020204" charset="-122"/>
              <a:ea typeface="微软雅黑" panose="020B0503020204020204" charset="-122"/>
            </a:endParaRPr>
          </a:p>
        </p:txBody>
      </p:sp>
      <p:cxnSp>
        <p:nvCxnSpPr>
          <p:cNvPr id="10" name="直接连接符 9"/>
          <p:cNvCxnSpPr>
            <a:stCxn id="11" idx="6"/>
          </p:cNvCxnSpPr>
          <p:nvPr>
            <p:custDataLst>
              <p:tags r:id="rId13"/>
            </p:custDataLst>
          </p:nvPr>
        </p:nvCxnSpPr>
        <p:spPr>
          <a:xfrm flipH="1" flipV="1">
            <a:off x="5840859" y="2123567"/>
            <a:ext cx="1347110" cy="1"/>
          </a:xfrm>
          <a:prstGeom prst="line">
            <a:avLst/>
          </a:prstGeom>
          <a:solidFill>
            <a:schemeClr val="dk1"/>
          </a:solidFill>
          <a:ln>
            <a:solidFill>
              <a:schemeClr val="dk1"/>
            </a:solidFill>
          </a:ln>
        </p:spPr>
        <p:style>
          <a:lnRef idx="1">
            <a:schemeClr val="accent1"/>
          </a:lnRef>
          <a:fillRef idx="0">
            <a:schemeClr val="accent1"/>
          </a:fillRef>
          <a:effectRef idx="0">
            <a:schemeClr val="accent1"/>
          </a:effectRef>
          <a:fontRef idx="minor">
            <a:schemeClr val="tx1"/>
          </a:fontRef>
        </p:style>
      </p:cxnSp>
      <p:sp>
        <p:nvSpPr>
          <p:cNvPr id="11" name="椭圆 10"/>
          <p:cNvSpPr/>
          <p:nvPr>
            <p:custDataLst>
              <p:tags r:id="rId14"/>
            </p:custDataLst>
          </p:nvPr>
        </p:nvSpPr>
        <p:spPr>
          <a:xfrm>
            <a:off x="7142250" y="2100708"/>
            <a:ext cx="45719" cy="45719"/>
          </a:xfrm>
          <a:prstGeom prst="ellipse">
            <a:avLst/>
          </a:prstGeom>
          <a:solidFill>
            <a:schemeClr val="dk1"/>
          </a:solidFill>
          <a:ln>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12" name="直接箭头连接符 11"/>
          <p:cNvCxnSpPr/>
          <p:nvPr>
            <p:custDataLst>
              <p:tags r:id="rId15"/>
            </p:custDataLst>
          </p:nvPr>
        </p:nvCxnSpPr>
        <p:spPr>
          <a:xfrm>
            <a:off x="5841917" y="2100708"/>
            <a:ext cx="2116" cy="321662"/>
          </a:xfrm>
          <a:prstGeom prst="straightConnector1">
            <a:avLst/>
          </a:prstGeom>
          <a:solidFill>
            <a:schemeClr val="dk1"/>
          </a:solidFill>
          <a:ln>
            <a:solidFill>
              <a:schemeClr val="dk1"/>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6"/>
            </p:custDataLst>
          </p:nvPr>
        </p:nvSpPr>
        <p:spPr>
          <a:xfrm>
            <a:off x="622935" y="3683635"/>
            <a:ext cx="10814050" cy="2306955"/>
          </a:xfrm>
          <a:prstGeom prst="rect">
            <a:avLst/>
          </a:prstGeom>
          <a:noFill/>
        </p:spPr>
        <p:txBody>
          <a:bodyPr wrap="square" rtlCol="0" anchor="t">
            <a:spAutoFit/>
          </a:bodyPr>
          <a:p>
            <a:pPr marL="285750" indent="-285750">
              <a:lnSpc>
                <a:spcPct val="150000"/>
              </a:lnSpc>
              <a:buFont typeface="Arial" panose="020B0604020202020204" pitchFamily="34" charset="0"/>
              <a:buChar char="•"/>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Python</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中，定义一个函数要使用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def</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语句，依次写出函数名、括号、括号中的参数和冒号“</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”，然后，在缩进块中编写函数体，函数的返回值用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return</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语句返回。</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Font typeface="Arial" panose="020B0604020202020204" pitchFamily="34" charset="0"/>
              <a:buChar char="•"/>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函数体内部的语句在执行时，一旦执行到</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return</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时，函数就执行完毕，并将结果返回。因此，函数内部通过条件判断和循环可以实现非常复杂的逻辑。</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Font typeface="Arial" panose="020B0604020202020204" pitchFamily="34" charset="0"/>
              <a:buChar char="•"/>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如果没有</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return</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语句，函数执行完毕后也会返回结果，只是结果为</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None</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。另外</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return None</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可以简写为</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return</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7826"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7827"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使用 threading 模块创建线程</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我们可以通过直接从 threading.Thread 继承创建一个新的子类，并实例化后调用 start() 方法启动新线程，即它调用了线程的 run() 方法：</a:t>
            </a:r>
            <a:r>
              <a:rPr lang="zh-CN" altLang="en-US" sz="2000" strike="noStrike" spc="100" noProof="1" dirty="0">
                <a:solidFill>
                  <a:srgbClr val="FF0000"/>
                </a:solidFill>
                <a:latin typeface="Arial" panose="020B0604020202020204" pitchFamily="34" charset="0"/>
                <a:ea typeface="微软雅黑" panose="020B0503020204020204" charset="-122"/>
                <a:cs typeface="+mn-cs"/>
                <a:sym typeface="+mn-ea"/>
              </a:rPr>
              <a:t>例</a:t>
            </a:r>
            <a:r>
              <a:rPr lang="en-US" altLang="zh-CN" sz="2000" strike="noStrike" spc="100" noProof="1" dirty="0">
                <a:solidFill>
                  <a:srgbClr val="FF0000"/>
                </a:solidFill>
                <a:latin typeface="Arial" panose="020B0604020202020204" pitchFamily="34" charset="0"/>
                <a:ea typeface="微软雅黑" panose="020B0503020204020204" charset="-122"/>
                <a:cs typeface="+mn-cs"/>
                <a:sym typeface="+mn-ea"/>
              </a:rPr>
              <a:t>2</a:t>
            </a:r>
            <a:endParaRPr lang="en-US" altLang="zh-CN" sz="2000" strike="noStrike" spc="100" noProof="1" dirty="0">
              <a:solidFill>
                <a:srgbClr val="FF0000"/>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线程模块</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8850"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8851"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如果多个线程共同对某个数据修改，则可能出现不可预料的结果，为了保证数据的正确性，需要对多个线程进行同步。</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使用 Thread 对象的 Lock 和 Rlock 可以实现简单的线程同步，这两个对象都有 acquire 方法和 release 方法，对于那些需要每次只允许一个线程操作的数据，可以将其操作放到 acquire 和 release 方法之间。如下：</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线程同步</a:t>
            </a:r>
            <a:endPar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endParaRPr>
          </a:p>
        </p:txBody>
      </p:sp>
    </p:spTree>
    <p:custDataLst>
      <p:tags r:id="rId10"/>
    </p:custData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9874"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9875"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多线程的优势在于可以同时运行多个任务（至少感觉起来是这样）。但是当线程需要共享数据时，可能存在数据不同步的问题。</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考虑这样一种情况：一个列表里所有元素都是0，线程"set"从后向前把所有元素改成1，而线程"print"负责从前往后读取列表并打印。</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那么，可能线程"set"开始改的时候，线程"print"便来打印列表了，输出就成了一半0一半1，这就是数据的不同步。为了避免这种情况，引入了锁的概念。</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线程同步</a:t>
            </a:r>
            <a:endPar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endParaRPr>
          </a:p>
        </p:txBody>
      </p:sp>
    </p:spTree>
    <p:custDataLst>
      <p:tags r:id="rId10"/>
    </p:custData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80898"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80899"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锁有两种状态——锁定和未锁定。每当一个线程比如"set"要访问共享数据时，必须先获得锁定；如果已经有别的线程比如"print"获得锁定了，那么就让线程"set"暂停，也就是同步阻塞；等到线程"print"访问完毕，释放锁以后，再让线程"set"继续。</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经过这样的处理，打印列表时要么全部输出0，要么全部输出1，不会再出现一半0一半1的尴尬场面。</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rgbClr val="FF0000"/>
                </a:solidFill>
                <a:latin typeface="Arial" panose="020B0604020202020204" pitchFamily="34" charset="0"/>
                <a:ea typeface="微软雅黑" panose="020B0503020204020204" charset="-122"/>
                <a:cs typeface="+mn-cs"/>
                <a:sym typeface="+mn-ea"/>
              </a:rPr>
              <a:t>例</a:t>
            </a:r>
            <a:r>
              <a:rPr lang="en-US" altLang="zh-CN" sz="2000" strike="noStrike" spc="100" noProof="1" dirty="0">
                <a:solidFill>
                  <a:srgbClr val="FF0000"/>
                </a:solidFill>
                <a:latin typeface="Arial" panose="020B0604020202020204" pitchFamily="34" charset="0"/>
                <a:ea typeface="微软雅黑" panose="020B0503020204020204" charset="-122"/>
                <a:cs typeface="+mn-cs"/>
                <a:sym typeface="+mn-ea"/>
              </a:rPr>
              <a:t>3</a:t>
            </a:r>
            <a:endParaRPr lang="zh-CN" altLang="en-US" sz="2000" strike="noStrike" spc="100" noProof="1" dirty="0">
              <a:solidFill>
                <a:srgbClr val="FF0000"/>
              </a:solidFill>
              <a:latin typeface="Arial" panose="020B0604020202020204" pitchFamily="34" charset="0"/>
              <a:ea typeface="微软雅黑" panose="020B0503020204020204" charset="-122"/>
              <a:sym typeface="+mn-ea"/>
            </a:endParaRPr>
          </a:p>
          <a:p>
            <a:pPr algn="just">
              <a:lnSpc>
                <a:spcPct val="130000"/>
              </a:lnSpc>
              <a:spcAft>
                <a:spcPts val="800"/>
              </a:spcAft>
              <a:buClr>
                <a:srgbClr val="595959"/>
              </a:buClr>
              <a:buFont typeface="Wingdings" panose="05000000000000000000" pitchFamily="2" charset="2"/>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线程同步</a:t>
            </a:r>
            <a:endPar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endParaRPr>
          </a:p>
        </p:txBody>
      </p:sp>
    </p:spTree>
    <p:custDataLst>
      <p:tags r:id="rId10"/>
    </p:custData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10</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5" name="标题 4"/>
          <p:cNvSpPr>
            <a:spLocks noGrp="1"/>
          </p:cNvSpPr>
          <p:nvPr>
            <p:ph type="ctrTitle" idx="14"/>
            <p:custDataLst>
              <p:tags r:id="rId3"/>
            </p:custDataLst>
          </p:nvPr>
        </p:nvSpPr>
        <p:spPr/>
        <p:txBody>
          <a:bodyPr wrap="square">
            <a:normAutofit/>
          </a:bodyPr>
          <a:lstStyle/>
          <a:p>
            <a:pPr marL="0" indent="0" algn="l">
              <a:lnSpc>
                <a:spcPct val="120000"/>
              </a:lnSpc>
              <a:spcBef>
                <a:spcPts val="0"/>
              </a:spcBef>
              <a:spcAft>
                <a:spcPts val="0"/>
              </a:spcAft>
              <a:buSzPct val="100000"/>
              <a:buNone/>
            </a:pPr>
            <a:r>
              <a:rPr lang="en-US" altLang="zh-CN" dirty="0">
                <a:solidFill>
                  <a:schemeClr val="bg1"/>
                </a:solidFill>
                <a:sym typeface="+mn-ea"/>
              </a:rPr>
              <a:t>Python</a:t>
            </a:r>
            <a:r>
              <a:rPr lang="zh-CN" dirty="0">
                <a:solidFill>
                  <a:schemeClr val="bg1"/>
                </a:solidFill>
                <a:sym typeface="+mn-ea"/>
              </a:rPr>
              <a:t>窗体</a:t>
            </a:r>
            <a:r>
              <a:rPr lang="zh-CN" altLang="zh-CN" dirty="0">
                <a:solidFill>
                  <a:schemeClr val="bg1"/>
                </a:solidFill>
                <a:sym typeface="+mn-ea"/>
              </a:rPr>
              <a:t>开发</a:t>
            </a:r>
            <a:endParaRPr lang="zh-CN" altLang="zh-CN" sz="3600" dirty="0">
              <a:solidFill>
                <a:schemeClr val="bg1"/>
              </a:solidFill>
              <a:sym typeface="+mn-ea"/>
            </a:endParaRPr>
          </a:p>
        </p:txBody>
      </p:sp>
      <p:sp>
        <p:nvSpPr>
          <p:cNvPr id="3" name="副标题 2"/>
          <p:cNvSpPr/>
          <p:nvPr>
            <p:ph type="subTitle" idx="13"/>
          </p:nvPr>
        </p:nvSpPr>
        <p:spPr/>
        <p:txBody>
          <a:bodyPr/>
          <a:p>
            <a:r>
              <a:rPr lang="zh-CN" altLang="en-US" sz="1400"/>
              <a:t>介绍</a:t>
            </a:r>
            <a:r>
              <a:rPr lang="en-US" altLang="zh-CN" sz="1400"/>
              <a:t>tkinter</a:t>
            </a:r>
            <a:r>
              <a:rPr lang="zh-CN" altLang="en-US" sz="1400"/>
              <a:t>的主要组件</a:t>
            </a:r>
            <a:endParaRPr lang="zh-CN" altLang="en-US" sz="1400"/>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GUI</a:t>
            </a:r>
            <a:r>
              <a:rPr lang="zh-CN" altLang="zh-CN" dirty="0"/>
              <a:t>编程</a:t>
            </a:r>
            <a:endParaRPr kumimoji="1" lang="zh-CN" altLang="en-US" dirty="0"/>
          </a:p>
        </p:txBody>
      </p:sp>
      <p:sp>
        <p:nvSpPr>
          <p:cNvPr id="3" name="内容占位符 2"/>
          <p:cNvSpPr>
            <a:spLocks noGrp="1"/>
          </p:cNvSpPr>
          <p:nvPr>
            <p:ph idx="1"/>
          </p:nvPr>
        </p:nvSpPr>
        <p:spPr/>
        <p:txBody>
          <a:bodyPr>
            <a:normAutofit/>
          </a:bodyPr>
          <a:lstStyle/>
          <a:p>
            <a:r>
              <a:rPr lang="zh-CN" altLang="zh-CN" dirty="0"/>
              <a:t>使用</a:t>
            </a:r>
            <a:r>
              <a:rPr lang="en-US" altLang="zh-CN" dirty="0"/>
              <a:t>Python</a:t>
            </a:r>
            <a:r>
              <a:rPr lang="zh-CN" altLang="zh-CN" dirty="0"/>
              <a:t>语言，可以通过多种</a:t>
            </a:r>
            <a:r>
              <a:rPr lang="en-US" altLang="zh-CN" dirty="0"/>
              <a:t>GUI</a:t>
            </a:r>
            <a:r>
              <a:rPr lang="zh-CN" altLang="zh-CN" dirty="0"/>
              <a:t>开发库进行</a:t>
            </a:r>
            <a:r>
              <a:rPr lang="en-US" altLang="zh-CN" dirty="0"/>
              <a:t>GUI</a:t>
            </a:r>
            <a:r>
              <a:rPr lang="zh-CN" altLang="zh-CN" dirty="0"/>
              <a:t>开发，包括内置在</a:t>
            </a:r>
            <a:r>
              <a:rPr lang="en-US" altLang="zh-CN" dirty="0"/>
              <a:t>Python</a:t>
            </a:r>
            <a:r>
              <a:rPr lang="zh-CN" altLang="zh-CN" dirty="0"/>
              <a:t>中的</a:t>
            </a:r>
            <a:r>
              <a:rPr lang="en-US" altLang="zh-CN" dirty="0" err="1"/>
              <a:t>Tkinter</a:t>
            </a:r>
            <a:r>
              <a:rPr lang="zh-CN" altLang="zh-CN" dirty="0"/>
              <a:t>，以及优秀的跨平台</a:t>
            </a:r>
            <a:r>
              <a:rPr lang="en-US" altLang="zh-CN" dirty="0"/>
              <a:t>GUI</a:t>
            </a:r>
            <a:r>
              <a:rPr lang="zh-CN" altLang="zh-CN" dirty="0"/>
              <a:t>开发库</a:t>
            </a:r>
            <a:r>
              <a:rPr lang="en-US" altLang="zh-CN" dirty="0"/>
              <a:t> </a:t>
            </a:r>
            <a:r>
              <a:rPr lang="en-US" altLang="zh-CN" dirty="0" err="1"/>
              <a:t>PyQt</a:t>
            </a:r>
            <a:r>
              <a:rPr lang="zh-CN" altLang="zh-CN" dirty="0"/>
              <a:t>和</a:t>
            </a:r>
            <a:r>
              <a:rPr lang="en-US" altLang="zh-CN" dirty="0" err="1"/>
              <a:t>wxPython</a:t>
            </a:r>
            <a:r>
              <a:rPr lang="zh-CN" altLang="zh-CN" dirty="0"/>
              <a:t>等。</a:t>
            </a:r>
            <a:endParaRPr lang="en-US" altLang="zh-CN" dirty="0"/>
          </a:p>
          <a:p>
            <a:r>
              <a:rPr lang="zh-CN" altLang="zh-CN" b="1" dirty="0"/>
              <a:t>窗口与组件</a:t>
            </a:r>
            <a:endParaRPr lang="zh-CN" altLang="zh-CN" b="1" dirty="0"/>
          </a:p>
          <a:p>
            <a:pPr lvl="1"/>
            <a:r>
              <a:rPr lang="zh-CN" altLang="zh-CN" dirty="0"/>
              <a:t>在</a:t>
            </a:r>
            <a:r>
              <a:rPr lang="en-US" altLang="zh-CN" dirty="0"/>
              <a:t>GUI</a:t>
            </a:r>
            <a:r>
              <a:rPr lang="zh-CN" altLang="zh-CN" dirty="0"/>
              <a:t>开发过程中，首先要创建一个顶层窗口，该窗口是一个容器，可以存放程序所需的各种按钮、下拉框、单选框等组件。</a:t>
            </a:r>
            <a:endParaRPr lang="en-US" altLang="zh-CN" dirty="0"/>
          </a:p>
          <a:p>
            <a:r>
              <a:rPr lang="zh-CN" altLang="zh-CN" b="1" dirty="0"/>
              <a:t>事件驱动与回调机制</a:t>
            </a:r>
            <a:endParaRPr lang="zh-CN" altLang="zh-CN" b="1" dirty="0"/>
          </a:p>
          <a:p>
            <a:pPr lvl="1"/>
            <a:r>
              <a:rPr lang="zh-CN" altLang="zh-CN" dirty="0"/>
              <a:t>用户在使用</a:t>
            </a:r>
            <a:r>
              <a:rPr lang="en-US" altLang="zh-CN" dirty="0"/>
              <a:t>GUI</a:t>
            </a:r>
            <a:r>
              <a:rPr lang="zh-CN" altLang="zh-CN" dirty="0"/>
              <a:t>程序时，会进行各种操作，这些操作均称为事件。同时，每个组件也对应着一些特有的事件。可以说，整个</a:t>
            </a:r>
            <a:r>
              <a:rPr lang="en-US" altLang="zh-CN" dirty="0"/>
              <a:t>GUI</a:t>
            </a:r>
            <a:r>
              <a:rPr lang="zh-CN" altLang="zh-CN" dirty="0"/>
              <a:t>程序都是在事件驱动下完成各项功能的。</a:t>
            </a:r>
            <a:r>
              <a:rPr lang="en-US" altLang="zh-CN" dirty="0"/>
              <a:t>GUI</a:t>
            </a:r>
            <a:r>
              <a:rPr lang="zh-CN" altLang="zh-CN" dirty="0"/>
              <a:t>程序从启动时就会一直监听这些事件，当某个事件发生时程序会调用对应的事件处理函数并做出相应的响应，这种机制被称为回调，而事件对应的处理函数被称为回调函数。</a:t>
            </a:r>
            <a:endParaRPr lang="zh-CN" altLang="zh-CN" dirty="0"/>
          </a:p>
        </p:txBody>
      </p:sp>
    </p:spTree>
    <p:custDataLst>
      <p:tags r:id="rId1"/>
    </p:custData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p:txBody>
          <a:bodyPr/>
          <a:lstStyle/>
          <a:p>
            <a:r>
              <a:rPr lang="zh-CN" altLang="zh-CN" dirty="0"/>
              <a:t>使用</a:t>
            </a:r>
            <a:r>
              <a:rPr lang="en-US" altLang="zh-CN" dirty="0" err="1"/>
              <a:t>Tkinter</a:t>
            </a:r>
            <a:r>
              <a:rPr lang="zh-CN" altLang="zh-CN" dirty="0"/>
              <a:t>库创建一个</a:t>
            </a:r>
            <a:r>
              <a:rPr lang="en-US" altLang="zh-CN" dirty="0"/>
              <a:t>GUI</a:t>
            </a:r>
            <a:r>
              <a:rPr lang="zh-CN" altLang="zh-CN" dirty="0"/>
              <a:t>程序只需要以下几个步骤。</a:t>
            </a:r>
            <a:endParaRPr lang="zh-CN" altLang="zh-CN" dirty="0"/>
          </a:p>
          <a:p>
            <a:pPr lvl="1"/>
            <a:r>
              <a:rPr lang="zh-CN" altLang="zh-CN" dirty="0"/>
              <a:t>导入</a:t>
            </a:r>
            <a:r>
              <a:rPr lang="en-US" altLang="zh-CN" dirty="0" err="1"/>
              <a:t>Tkinter</a:t>
            </a:r>
            <a:r>
              <a:rPr lang="zh-CN" altLang="zh-CN" dirty="0"/>
              <a:t>模块。</a:t>
            </a:r>
            <a:endParaRPr lang="zh-CN" altLang="zh-CN" dirty="0"/>
          </a:p>
          <a:p>
            <a:pPr lvl="1"/>
            <a:r>
              <a:rPr lang="zh-CN" altLang="zh-CN" dirty="0"/>
              <a:t>创建</a:t>
            </a:r>
            <a:r>
              <a:rPr lang="en-US" altLang="zh-CN" dirty="0"/>
              <a:t>GUI</a:t>
            </a:r>
            <a:r>
              <a:rPr lang="zh-CN" altLang="zh-CN" dirty="0"/>
              <a:t>应用程序的主窗口（顶层窗口）。</a:t>
            </a:r>
            <a:endParaRPr lang="zh-CN" altLang="zh-CN" dirty="0"/>
          </a:p>
          <a:p>
            <a:pPr lvl="1"/>
            <a:r>
              <a:rPr lang="zh-CN" altLang="zh-CN" dirty="0"/>
              <a:t>添加完成程序功能所需要的组件。</a:t>
            </a:r>
            <a:endParaRPr lang="zh-CN" altLang="zh-CN" dirty="0"/>
          </a:p>
          <a:p>
            <a:pPr lvl="1"/>
            <a:r>
              <a:rPr lang="zh-CN" altLang="zh-CN" dirty="0"/>
              <a:t>编写回调函数。</a:t>
            </a:r>
            <a:endParaRPr lang="zh-CN" altLang="zh-CN" dirty="0"/>
          </a:p>
          <a:p>
            <a:pPr lvl="1"/>
            <a:r>
              <a:rPr lang="zh-CN" altLang="zh-CN" dirty="0"/>
              <a:t>进入主事件循环，对用户触发的事件做出响应。</a:t>
            </a:r>
            <a:endParaRPr lang="zh-CN" altLang="zh-CN" dirty="0"/>
          </a:p>
          <a:p>
            <a:pPr lvl="1"/>
            <a:endParaRPr kumimoji="1" lang="zh-CN" altLang="en-US" dirty="0"/>
          </a:p>
        </p:txBody>
      </p:sp>
      <p:sp>
        <p:nvSpPr>
          <p:cNvPr id="4" name="文本框 3"/>
          <p:cNvSpPr txBox="1"/>
          <p:nvPr/>
        </p:nvSpPr>
        <p:spPr>
          <a:xfrm>
            <a:off x="5951855" y="3933190"/>
            <a:ext cx="3710305" cy="119888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top=Tk()</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top.title(u"主窗口")</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4310" y="1116727"/>
            <a:ext cx="10018713" cy="5011024"/>
          </a:xfrm>
        </p:spPr>
        <p:txBody>
          <a:bodyPr/>
          <a:lstStyle/>
          <a:p>
            <a:r>
              <a:rPr lang="en-US" altLang="zh-CN" dirty="0"/>
              <a:t>Python Tkinter 标签控件（Label）指定的窗口中显示的文本和图像。</a:t>
            </a:r>
            <a:endParaRPr lang="en-US" altLang="zh-CN" dirty="0"/>
          </a:p>
          <a:p>
            <a:pPr lvl="1"/>
            <a:r>
              <a:rPr lang="en-US" altLang="zh-CN" dirty="0"/>
              <a:t>标签控件（Label）指定的窗口中显示的文本和图像。</a:t>
            </a:r>
            <a:endParaRPr lang="en-US" altLang="zh-CN" dirty="0"/>
          </a:p>
          <a:p>
            <a:pPr lvl="1"/>
            <a:r>
              <a:rPr lang="en-US" altLang="zh-CN" dirty="0"/>
              <a:t>你如果需要显示一行或多行文本且不允许用户修改，你可以使用 Label 组件。</a:t>
            </a:r>
            <a:endParaRPr lang="en-US"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3641090" y="3357245"/>
            <a:ext cx="5704840" cy="138366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top.title(u"主窗口")</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label=Label(top,text="Hello World!\nfrom Tkinter")</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4310" y="1116727"/>
            <a:ext cx="10018713" cy="5011024"/>
          </a:xfrm>
        </p:spPr>
        <p:txBody>
          <a:bodyPr/>
          <a:lstStyle/>
          <a:p>
            <a:r>
              <a:rPr lang="zh-CN" altLang="zh-CN" dirty="0"/>
              <a:t>框架（</a:t>
            </a:r>
            <a:r>
              <a:rPr lang="en-US" altLang="zh-CN" dirty="0"/>
              <a:t>Frame</a:t>
            </a:r>
            <a:r>
              <a:rPr lang="zh-CN" altLang="zh-CN" dirty="0"/>
              <a:t>）是其他组件的一个容器，通常是用来包含一组控件的主体。用户可以定制框架的外观</a:t>
            </a:r>
            <a:r>
              <a:rPr lang="zh-CN" altLang="en-US" dirty="0"/>
              <a:t>。</a:t>
            </a:r>
            <a:endParaRPr lang="en-US"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1984375" y="2924810"/>
            <a:ext cx="8223250" cy="181483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top.title(u"主窗口")</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for relief_setting in ["raised","flat","groove","groove","groove","groove"]:</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frame=Frame(top,borderwidth=2,relief=relief_setting)</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Label(frame,text=relief_setting,width=10).pack()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frame.pack(side=LEFT,padx=5,pady=5)</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4310" y="1116727"/>
            <a:ext cx="10018713" cy="5011024"/>
          </a:xfrm>
        </p:spPr>
        <p:txBody>
          <a:bodyPr/>
          <a:lstStyle/>
          <a:p>
            <a:r>
              <a:rPr lang="zh-CN" altLang="zh-CN" dirty="0"/>
              <a:t>按钮（</a:t>
            </a:r>
            <a:r>
              <a:rPr lang="en-US" altLang="zh-CN" dirty="0"/>
              <a:t>Button</a:t>
            </a:r>
            <a:r>
              <a:rPr lang="zh-CN" altLang="zh-CN" dirty="0"/>
              <a:t>）是接收用户鼠标点击事件的组件。用户可以使用按钮的</a:t>
            </a:r>
            <a:r>
              <a:rPr lang="en-US" altLang="zh-CN" dirty="0"/>
              <a:t>command</a:t>
            </a:r>
            <a:r>
              <a:rPr lang="zh-CN" altLang="zh-CN" dirty="0"/>
              <a:t>属性为每个按钮绑定一个回调程序，用于处理按钮点击时的事件响应。同时，用户也可以通过其</a:t>
            </a:r>
            <a:r>
              <a:rPr lang="en-US" altLang="zh-CN" dirty="0"/>
              <a:t>state</a:t>
            </a:r>
            <a:r>
              <a:rPr lang="zh-CN" altLang="zh-CN" dirty="0"/>
              <a:t>属性禁用一个按钮的点击行为。</a:t>
            </a:r>
            <a:endParaRPr lang="en-US"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3520440" y="3213100"/>
            <a:ext cx="5946140" cy="181483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 = Tk()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bt1=Button(top,text=u"禁用",state=DISABLED)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bt2=Button(top,text=u"退出",command=top.quit)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bt1.pack(side=LEFT)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bt2.pack(side=LEFT)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8" name="图片 1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0"/>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2.2 </a:t>
            </a:r>
            <a:r>
              <a:rPr lang="en-US" altLang="zh-CN">
                <a:solidFill>
                  <a:schemeClr val="accent1"/>
                </a:solidFill>
                <a:latin typeface="汉仪旗黑-85S" charset="0"/>
                <a:cs typeface="汉仪旗黑-85S" charset="0"/>
                <a:sym typeface="+mn-ea"/>
              </a:rPr>
              <a:t>函数的定义和使用</a:t>
            </a:r>
            <a:endParaRPr lang="en-US" altLang="zh-CN">
              <a:solidFill>
                <a:schemeClr val="accent1"/>
              </a:solidFill>
              <a:latin typeface="汉仪旗黑-85S" charset="0"/>
              <a:cs typeface="汉仪旗黑-85S" charset="0"/>
              <a:sym typeface="+mn-ea"/>
            </a:endParaRPr>
          </a:p>
        </p:txBody>
      </p:sp>
      <p:grpSp>
        <p:nvGrpSpPr>
          <p:cNvPr id="4" name="组合 3"/>
          <p:cNvGrpSpPr/>
          <p:nvPr/>
        </p:nvGrpSpPr>
        <p:grpSpPr>
          <a:xfrm>
            <a:off x="838200" y="939165"/>
            <a:ext cx="5008245" cy="2432685"/>
            <a:chOff x="1320" y="1479"/>
            <a:chExt cx="7887" cy="3831"/>
          </a:xfrm>
        </p:grpSpPr>
        <p:sp>
          <p:nvSpPr>
            <p:cNvPr id="5" name="矩形 4"/>
            <p:cNvSpPr/>
            <p:nvPr>
              <p:custDataLst>
                <p:tags r:id="rId6"/>
              </p:custDataLst>
            </p:nvPr>
          </p:nvSpPr>
          <p:spPr>
            <a:xfrm>
              <a:off x="1320" y="2317"/>
              <a:ext cx="7887" cy="2993"/>
            </a:xfrm>
            <a:prstGeom prst="rect">
              <a:avLst/>
            </a:prstGeom>
            <a:solidFill>
              <a:schemeClr val="lt1">
                <a:lumMod val="85000"/>
              </a:schemeClr>
            </a:solidFill>
          </p:spPr>
          <p:txBody>
            <a:bodyPr wrap="square">
              <a:spAutoFit/>
            </a:bodyPr>
            <a:lstStyle/>
            <a:p>
              <a:pPr>
                <a:lnSpc>
                  <a:spcPct val="120000"/>
                </a:lnSpc>
              </a:pPr>
              <a:r>
                <a:rPr lang="en-US" altLang="zh-CN" sz="2000" dirty="0">
                  <a:solidFill>
                    <a:schemeClr val="dk1"/>
                  </a:solidFill>
                  <a:latin typeface="微软雅黑" panose="020B0503020204020204" charset="-122"/>
                  <a:ea typeface="微软雅黑" panose="020B0503020204020204" charset="-122"/>
                </a:rPr>
                <a:t>def hello(</a:t>
              </a:r>
              <a:r>
                <a:rPr lang="zh-CN" altLang="en-US" sz="2000" dirty="0">
                  <a:solidFill>
                    <a:schemeClr val="dk1"/>
                  </a:solidFill>
                  <a:latin typeface="微软雅黑" panose="020B0503020204020204" charset="-122"/>
                  <a:ea typeface="微软雅黑" panose="020B0503020204020204" charset="-122"/>
                </a:rPr>
                <a:t> </a:t>
              </a:r>
              <a:r>
                <a:rPr lang="en-US" altLang="zh-CN" sz="2000" dirty="0">
                  <a:solidFill>
                    <a:schemeClr val="dk1"/>
                  </a:solidFill>
                  <a:latin typeface="微软雅黑" panose="020B0503020204020204" charset="-122"/>
                  <a:ea typeface="微软雅黑" panose="020B0503020204020204" charset="-122"/>
                </a:rPr>
                <a:t>) :</a:t>
              </a:r>
              <a:endParaRPr lang="en-US" altLang="zh-CN" sz="2000" dirty="0">
                <a:solidFill>
                  <a:schemeClr val="dk1"/>
                </a:solidFill>
                <a:latin typeface="微软雅黑" panose="020B0503020204020204" charset="-122"/>
                <a:ea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rPr>
                <a:t>    print("Hello World!")</a:t>
              </a:r>
              <a:endParaRPr lang="en-US" altLang="zh-CN" sz="2000" dirty="0">
                <a:solidFill>
                  <a:schemeClr val="dk1"/>
                </a:solidFill>
                <a:latin typeface="微软雅黑" panose="020B0503020204020204" charset="-122"/>
                <a:ea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rPr>
                <a:t>	 </a:t>
              </a:r>
              <a:endParaRPr lang="en-US" altLang="zh-CN" sz="2000" dirty="0">
                <a:solidFill>
                  <a:schemeClr val="dk1"/>
                </a:solidFill>
                <a:latin typeface="微软雅黑" panose="020B0503020204020204" charset="-122"/>
                <a:ea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rPr>
                <a:t>hello()</a:t>
              </a:r>
              <a:r>
                <a:rPr lang="zh-CN" altLang="en-US" sz="2000" dirty="0">
                  <a:solidFill>
                    <a:schemeClr val="dk1"/>
                  </a:solidFill>
                  <a:latin typeface="微软雅黑" panose="020B0503020204020204" charset="-122"/>
                  <a:ea typeface="微软雅黑" panose="020B0503020204020204" charset="-122"/>
                </a:rPr>
                <a:t>  </a:t>
              </a:r>
              <a:endParaRPr lang="en-US" altLang="zh-CN" sz="2000" dirty="0">
                <a:solidFill>
                  <a:schemeClr val="dk1"/>
                </a:solidFill>
                <a:latin typeface="微软雅黑" panose="020B0503020204020204" charset="-122"/>
                <a:ea typeface="微软雅黑" panose="020B0503020204020204" charset="-122"/>
              </a:endParaRPr>
            </a:p>
            <a:p>
              <a:pPr>
                <a:lnSpc>
                  <a:spcPct val="120000"/>
                </a:lnSpc>
              </a:pPr>
              <a:r>
                <a:rPr lang="en-US" altLang="zh-CN" sz="1800" dirty="0">
                  <a:solidFill>
                    <a:schemeClr val="dk1"/>
                  </a:solidFill>
                  <a:latin typeface="微软雅黑" panose="020B0503020204020204" charset="-122"/>
                  <a:ea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rPr>
                <a:t> </a:t>
              </a:r>
              <a:r>
                <a:rPr lang="en-GB" altLang="zh-CN" sz="1800" dirty="0">
                  <a:solidFill>
                    <a:schemeClr val="dk1"/>
                  </a:solidFill>
                  <a:latin typeface="微软雅黑" panose="020B0503020204020204" charset="-122"/>
                  <a:ea typeface="微软雅黑" panose="020B0503020204020204" charset="-122"/>
                </a:rPr>
                <a:t>Hello World!</a:t>
              </a:r>
              <a:endParaRPr lang="en-GB" altLang="zh-CN" sz="1800" dirty="0">
                <a:solidFill>
                  <a:schemeClr val="dk1"/>
                </a:solidFill>
                <a:latin typeface="微软雅黑" panose="020B0503020204020204" charset="-122"/>
                <a:ea typeface="微软雅黑" panose="020B0503020204020204" charset="-122"/>
              </a:endParaRPr>
            </a:p>
          </p:txBody>
        </p:sp>
        <p:sp>
          <p:nvSpPr>
            <p:cNvPr id="8" name="对话气泡: 椭圆形 6"/>
            <p:cNvSpPr/>
            <p:nvPr>
              <p:custDataLst>
                <p:tags r:id="rId7"/>
              </p:custDataLst>
            </p:nvPr>
          </p:nvSpPr>
          <p:spPr>
            <a:xfrm>
              <a:off x="1722" y="1479"/>
              <a:ext cx="2343" cy="596"/>
            </a:xfrm>
            <a:prstGeom prst="wedgeEllipseCallout">
              <a:avLst>
                <a:gd name="adj1" fmla="val 39404"/>
                <a:gd name="adj2" fmla="val 1210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anose="020B0503020204020204" charset="-122"/>
                  <a:ea typeface="微软雅黑" panose="020B0503020204020204" charset="-122"/>
                </a:rPr>
                <a:t>无参函数</a:t>
              </a:r>
              <a:endParaRPr lang="zh-CN" altLang="en-US" sz="1200" dirty="0">
                <a:solidFill>
                  <a:schemeClr val="lt1"/>
                </a:solidFill>
                <a:latin typeface="微软雅黑" panose="020B0503020204020204" charset="-122"/>
                <a:ea typeface="微软雅黑" panose="020B0503020204020204" charset="-122"/>
              </a:endParaRPr>
            </a:p>
          </p:txBody>
        </p:sp>
      </p:grpSp>
      <p:grpSp>
        <p:nvGrpSpPr>
          <p:cNvPr id="3" name="组合 2"/>
          <p:cNvGrpSpPr/>
          <p:nvPr/>
        </p:nvGrpSpPr>
        <p:grpSpPr>
          <a:xfrm>
            <a:off x="6655435" y="939165"/>
            <a:ext cx="5008245" cy="2432685"/>
            <a:chOff x="10481" y="1479"/>
            <a:chExt cx="7887" cy="3831"/>
          </a:xfrm>
        </p:grpSpPr>
        <p:sp>
          <p:nvSpPr>
            <p:cNvPr id="6" name="矩形 5"/>
            <p:cNvSpPr/>
            <p:nvPr>
              <p:custDataLst>
                <p:tags r:id="rId8"/>
              </p:custDataLst>
            </p:nvPr>
          </p:nvSpPr>
          <p:spPr>
            <a:xfrm>
              <a:off x="10481" y="2317"/>
              <a:ext cx="7887" cy="2993"/>
            </a:xfrm>
            <a:prstGeom prst="rect">
              <a:avLst/>
            </a:prstGeom>
            <a:solidFill>
              <a:schemeClr val="lt1">
                <a:lumMod val="85000"/>
              </a:schemeClr>
            </a:solidFill>
          </p:spPr>
          <p:txBody>
            <a:bodyPr wrap="square">
              <a:spAutoFit/>
            </a:bodyPr>
            <a:lstStyle/>
            <a:p>
              <a:pPr>
                <a:lnSpc>
                  <a:spcPct val="120000"/>
                </a:lnSpc>
              </a:pPr>
              <a:r>
                <a:rPr lang="en-GB" altLang="zh-CN" sz="2000" dirty="0" err="1">
                  <a:solidFill>
                    <a:schemeClr val="dk1"/>
                  </a:solidFill>
                  <a:latin typeface="微软雅黑" panose="020B0503020204020204" charset="-122"/>
                  <a:ea typeface="微软雅黑" panose="020B0503020204020204" charset="-122"/>
                </a:rPr>
                <a:t>def</a:t>
              </a:r>
              <a:r>
                <a:rPr lang="en-GB" altLang="zh-CN" sz="2000" dirty="0">
                  <a:solidFill>
                    <a:schemeClr val="dk1"/>
                  </a:solidFill>
                  <a:latin typeface="微软雅黑" panose="020B0503020204020204" charset="-122"/>
                  <a:ea typeface="微软雅黑" panose="020B0503020204020204" charset="-122"/>
                </a:rPr>
                <a:t> </a:t>
              </a:r>
              <a:r>
                <a:rPr lang="en-GB" altLang="zh-CN" sz="2000" dirty="0" err="1">
                  <a:solidFill>
                    <a:schemeClr val="dk1"/>
                  </a:solidFill>
                  <a:latin typeface="微软雅黑" panose="020B0503020204020204" charset="-122"/>
                  <a:ea typeface="微软雅黑" panose="020B0503020204020204" charset="-122"/>
                </a:rPr>
                <a:t>print_welcome</a:t>
              </a:r>
              <a:r>
                <a:rPr lang="en-GB" altLang="zh-CN" sz="2000" dirty="0">
                  <a:solidFill>
                    <a:schemeClr val="dk1"/>
                  </a:solidFill>
                  <a:latin typeface="微软雅黑" panose="020B0503020204020204" charset="-122"/>
                  <a:ea typeface="微软雅黑" panose="020B0503020204020204" charset="-122"/>
                </a:rPr>
                <a:t>(name):</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a:solidFill>
                    <a:schemeClr val="dk1"/>
                  </a:solidFill>
                  <a:latin typeface="微软雅黑" panose="020B0503020204020204" charset="-122"/>
                  <a:ea typeface="微软雅黑" panose="020B0503020204020204" charset="-122"/>
                </a:rPr>
                <a:t>    print("Welcome", name)</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err="1">
                  <a:solidFill>
                    <a:schemeClr val="dk1"/>
                  </a:solidFill>
                  <a:latin typeface="微软雅黑" panose="020B0503020204020204" charset="-122"/>
                  <a:ea typeface="微软雅黑" panose="020B0503020204020204" charset="-122"/>
                </a:rPr>
                <a:t>print_welcome</a:t>
              </a:r>
              <a:r>
                <a:rPr lang="en-GB" altLang="zh-CN" sz="2000" dirty="0">
                  <a:solidFill>
                    <a:schemeClr val="dk1"/>
                  </a:solidFill>
                  <a:latin typeface="微软雅黑" panose="020B0503020204020204" charset="-122"/>
                  <a:ea typeface="微软雅黑" panose="020B0503020204020204" charset="-122"/>
                </a:rPr>
                <a:t>("Python")</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1800" dirty="0">
                  <a:solidFill>
                    <a:schemeClr val="dk1"/>
                  </a:solidFill>
                  <a:latin typeface="微软雅黑" panose="020B0503020204020204" charset="-122"/>
                  <a:ea typeface="微软雅黑" panose="020B0503020204020204" charset="-122"/>
                </a:rPr>
                <a:t># Welcome Python</a:t>
              </a:r>
              <a:endParaRPr lang="en-GB" altLang="zh-CN" sz="1800" dirty="0">
                <a:solidFill>
                  <a:schemeClr val="dk1"/>
                </a:solidFill>
                <a:latin typeface="微软雅黑" panose="020B0503020204020204" charset="-122"/>
                <a:ea typeface="微软雅黑" panose="020B0503020204020204" charset="-122"/>
              </a:endParaRPr>
            </a:p>
          </p:txBody>
        </p:sp>
        <p:sp>
          <p:nvSpPr>
            <p:cNvPr id="9" name="对话气泡: 椭圆形 6"/>
            <p:cNvSpPr/>
            <p:nvPr>
              <p:custDataLst>
                <p:tags r:id="rId9"/>
              </p:custDataLst>
            </p:nvPr>
          </p:nvSpPr>
          <p:spPr>
            <a:xfrm>
              <a:off x="13058" y="1479"/>
              <a:ext cx="2343" cy="596"/>
            </a:xfrm>
            <a:prstGeom prst="wedgeEllipseCallout">
              <a:avLst>
                <a:gd name="adj1" fmla="val 39404"/>
                <a:gd name="adj2" fmla="val 1210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anose="020B0503020204020204" charset="-122"/>
                  <a:ea typeface="微软雅黑" panose="020B0503020204020204" charset="-122"/>
                </a:rPr>
                <a:t>有参函数</a:t>
              </a:r>
              <a:endParaRPr lang="zh-CN" altLang="en-US" sz="1200" dirty="0">
                <a:solidFill>
                  <a:schemeClr val="lt1"/>
                </a:solidFill>
                <a:latin typeface="微软雅黑" panose="020B0503020204020204" charset="-122"/>
                <a:ea typeface="微软雅黑" panose="020B0503020204020204" charset="-122"/>
              </a:endParaRPr>
            </a:p>
          </p:txBody>
        </p:sp>
      </p:grpSp>
      <p:grpSp>
        <p:nvGrpSpPr>
          <p:cNvPr id="12" name="组合 11"/>
          <p:cNvGrpSpPr/>
          <p:nvPr/>
        </p:nvGrpSpPr>
        <p:grpSpPr>
          <a:xfrm>
            <a:off x="920750" y="3876675"/>
            <a:ext cx="5008245" cy="2540635"/>
            <a:chOff x="1450" y="6105"/>
            <a:chExt cx="7887" cy="4001"/>
          </a:xfrm>
        </p:grpSpPr>
        <p:sp>
          <p:nvSpPr>
            <p:cNvPr id="7" name="矩形 6"/>
            <p:cNvSpPr/>
            <p:nvPr>
              <p:custDataLst>
                <p:tags r:id="rId10"/>
              </p:custDataLst>
            </p:nvPr>
          </p:nvSpPr>
          <p:spPr>
            <a:xfrm>
              <a:off x="1450" y="7054"/>
              <a:ext cx="7887" cy="3052"/>
            </a:xfrm>
            <a:prstGeom prst="rect">
              <a:avLst/>
            </a:prstGeom>
            <a:solidFill>
              <a:schemeClr val="lt1">
                <a:lumMod val="85000"/>
              </a:schemeClr>
            </a:solidFill>
          </p:spPr>
          <p:txBody>
            <a:bodyPr wrap="square">
              <a:spAutoFit/>
            </a:bodyPr>
            <a:lstStyle/>
            <a:p>
              <a:pPr>
                <a:lnSpc>
                  <a:spcPct val="120000"/>
                </a:lnSpc>
              </a:pPr>
              <a:r>
                <a:rPr lang="en-GB" altLang="zh-CN" sz="2000" dirty="0" err="1">
                  <a:solidFill>
                    <a:schemeClr val="dk1"/>
                  </a:solidFill>
                  <a:latin typeface="微软雅黑" panose="020B0503020204020204" charset="-122"/>
                  <a:ea typeface="微软雅黑" panose="020B0503020204020204" charset="-122"/>
                </a:rPr>
                <a:t>def</a:t>
              </a:r>
              <a:r>
                <a:rPr lang="en-GB" altLang="zh-CN" sz="2000" dirty="0">
                  <a:solidFill>
                    <a:schemeClr val="dk1"/>
                  </a:solidFill>
                  <a:latin typeface="微软雅黑" panose="020B0503020204020204" charset="-122"/>
                  <a:ea typeface="微软雅黑" panose="020B0503020204020204" charset="-122"/>
                </a:rPr>
                <a:t> area(width, height):</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a:solidFill>
                    <a:schemeClr val="dk1"/>
                  </a:solidFill>
                  <a:latin typeface="微软雅黑" panose="020B0503020204020204" charset="-122"/>
                  <a:ea typeface="微软雅黑" panose="020B0503020204020204" charset="-122"/>
                </a:rPr>
                <a:t>    </a:t>
              </a:r>
              <a:r>
                <a:rPr lang="en-GB" altLang="zh-CN" sz="2000" dirty="0">
                  <a:solidFill>
                    <a:schemeClr val="dk1"/>
                  </a:solidFill>
                  <a:highlight>
                    <a:srgbClr val="FFFF00"/>
                  </a:highlight>
                  <a:latin typeface="微软雅黑" panose="020B0503020204020204" charset="-122"/>
                  <a:ea typeface="微软雅黑" panose="020B0503020204020204" charset="-122"/>
                </a:rPr>
                <a:t>return</a:t>
              </a:r>
              <a:r>
                <a:rPr lang="en-GB" altLang="zh-CN" sz="2000" dirty="0">
                  <a:solidFill>
                    <a:schemeClr val="dk1"/>
                  </a:solidFill>
                  <a:latin typeface="微软雅黑" panose="020B0503020204020204" charset="-122"/>
                  <a:ea typeface="微软雅黑" panose="020B0503020204020204" charset="-122"/>
                </a:rPr>
                <a:t> width * height</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a:solidFill>
                    <a:schemeClr val="dk1"/>
                  </a:solidFill>
                  <a:latin typeface="微软雅黑" panose="020B0503020204020204" charset="-122"/>
                  <a:ea typeface="微软雅黑" panose="020B0503020204020204" charset="-122"/>
                </a:rPr>
                <a:t>w</a:t>
              </a:r>
              <a:r>
                <a:rPr lang="en-US" altLang="zh-CN" sz="2000" dirty="0">
                  <a:solidFill>
                    <a:schemeClr val="dk1"/>
                  </a:solidFill>
                  <a:latin typeface="微软雅黑" panose="020B0503020204020204" charset="-122"/>
                  <a:ea typeface="微软雅黑" panose="020B0503020204020204" charset="-122"/>
                </a:rPr>
                <a:t>, h</a:t>
              </a:r>
              <a:r>
                <a:rPr lang="en-GB" altLang="zh-CN" sz="2000" dirty="0">
                  <a:solidFill>
                    <a:schemeClr val="dk1"/>
                  </a:solidFill>
                  <a:latin typeface="微软雅黑" panose="020B0503020204020204" charset="-122"/>
                  <a:ea typeface="微软雅黑" panose="020B0503020204020204" charset="-122"/>
                </a:rPr>
                <a:t> = 4, 5</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a:solidFill>
                    <a:schemeClr val="dk1"/>
                  </a:solidFill>
                  <a:latin typeface="微软雅黑" panose="020B0503020204020204" charset="-122"/>
                  <a:ea typeface="微软雅黑" panose="020B0503020204020204" charset="-122"/>
                </a:rPr>
                <a:t>print(area(w, h))    </a:t>
              </a:r>
              <a:r>
                <a:rPr lang="en-GB" altLang="zh-CN" sz="1800" dirty="0">
                  <a:solidFill>
                    <a:schemeClr val="dk1"/>
                  </a:solidFill>
                  <a:latin typeface="微软雅黑" panose="020B0503020204020204" charset="-122"/>
                  <a:ea typeface="微软雅黑" panose="020B0503020204020204" charset="-122"/>
                </a:rPr>
                <a:t># 20</a:t>
              </a:r>
              <a:endParaRPr lang="en-GB" altLang="zh-CN" sz="1800" dirty="0">
                <a:solidFill>
                  <a:schemeClr val="dk1"/>
                </a:solidFill>
                <a:latin typeface="微软雅黑" panose="020B0503020204020204" charset="-122"/>
                <a:ea typeface="微软雅黑" panose="020B0503020204020204" charset="-122"/>
              </a:endParaRPr>
            </a:p>
          </p:txBody>
        </p:sp>
        <p:sp>
          <p:nvSpPr>
            <p:cNvPr id="10" name="对话气泡: 椭圆形 6"/>
            <p:cNvSpPr/>
            <p:nvPr>
              <p:custDataLst>
                <p:tags r:id="rId11"/>
              </p:custDataLst>
            </p:nvPr>
          </p:nvSpPr>
          <p:spPr>
            <a:xfrm>
              <a:off x="3024" y="6105"/>
              <a:ext cx="2343" cy="596"/>
            </a:xfrm>
            <a:prstGeom prst="wedgeEllipseCallout">
              <a:avLst>
                <a:gd name="adj1" fmla="val 39404"/>
                <a:gd name="adj2" fmla="val 1210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anose="020B0503020204020204" charset="-122"/>
                  <a:ea typeface="微软雅黑" panose="020B0503020204020204" charset="-122"/>
                </a:rPr>
                <a:t>有参函数</a:t>
              </a:r>
              <a:endParaRPr lang="zh-CN" altLang="en-US" sz="1200" dirty="0">
                <a:solidFill>
                  <a:schemeClr val="lt1"/>
                </a:solidFill>
                <a:latin typeface="微软雅黑" panose="020B0503020204020204" charset="-122"/>
                <a:ea typeface="微软雅黑" panose="020B0503020204020204" charset="-122"/>
              </a:endParaRPr>
            </a:p>
          </p:txBody>
        </p:sp>
      </p:grpSp>
      <p:sp>
        <p:nvSpPr>
          <p:cNvPr id="11" name="圆角矩形 10"/>
          <p:cNvSpPr/>
          <p:nvPr>
            <p:custDataLst>
              <p:tags r:id="rId12"/>
            </p:custDataLst>
          </p:nvPr>
        </p:nvSpPr>
        <p:spPr>
          <a:xfrm>
            <a:off x="1371738" y="4898393"/>
            <a:ext cx="6767633" cy="395416"/>
          </a:xfrm>
          <a:prstGeom prst="roundRect">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微软雅黑" panose="020B0503020204020204" charset="-122"/>
              <a:ea typeface="微软雅黑" panose="020B0503020204020204" charset="-122"/>
            </a:endParaRPr>
          </a:p>
        </p:txBody>
      </p:sp>
      <p:sp>
        <p:nvSpPr>
          <p:cNvPr id="13" name="圆角矩形 12"/>
          <p:cNvSpPr/>
          <p:nvPr>
            <p:custDataLst>
              <p:tags r:id="rId13"/>
            </p:custDataLst>
          </p:nvPr>
        </p:nvSpPr>
        <p:spPr>
          <a:xfrm>
            <a:off x="6737945" y="4940023"/>
            <a:ext cx="1204357" cy="353786"/>
          </a:xfrm>
          <a:prstGeom prst="round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dk1"/>
                </a:solidFill>
                <a:latin typeface="微软雅黑" panose="020B0503020204020204" charset="-122"/>
                <a:ea typeface="微软雅黑" panose="020B0503020204020204" charset="-122"/>
              </a:rPr>
              <a:t>有返回值</a:t>
            </a:r>
            <a:endParaRPr lang="zh-CN" altLang="en-US" sz="1600" b="1" dirty="0">
              <a:solidFill>
                <a:schemeClr val="dk1"/>
              </a:solidFill>
              <a:latin typeface="微软雅黑" panose="020B0503020204020204" charset="-122"/>
              <a:ea typeface="微软雅黑" panose="020B0503020204020204" charset="-122"/>
            </a:endParaRPr>
          </a:p>
        </p:txBody>
      </p:sp>
      <p:sp>
        <p:nvSpPr>
          <p:cNvPr id="14" name="圆角矩形 13"/>
          <p:cNvSpPr/>
          <p:nvPr>
            <p:custDataLst>
              <p:tags r:id="rId14"/>
            </p:custDataLst>
          </p:nvPr>
        </p:nvSpPr>
        <p:spPr>
          <a:xfrm>
            <a:off x="642162" y="3835710"/>
            <a:ext cx="10907675" cy="2829697"/>
          </a:xfrm>
          <a:prstGeom prst="roundRect">
            <a:avLst>
              <a:gd name="adj" fmla="val 5681"/>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微软雅黑" panose="020B0503020204020204" charset="-122"/>
              <a:ea typeface="微软雅黑" panose="020B0503020204020204" charset="-122"/>
            </a:endParaRPr>
          </a:p>
        </p:txBody>
      </p:sp>
      <p:sp>
        <p:nvSpPr>
          <p:cNvPr id="15" name="圆角矩形 14"/>
          <p:cNvSpPr/>
          <p:nvPr>
            <p:custDataLst>
              <p:tags r:id="rId15"/>
            </p:custDataLst>
          </p:nvPr>
        </p:nvSpPr>
        <p:spPr>
          <a:xfrm>
            <a:off x="7942303" y="6037997"/>
            <a:ext cx="3238742" cy="353786"/>
          </a:xfrm>
          <a:prstGeom prst="round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rgbClr val="0070C0"/>
                </a:solidFill>
                <a:highlight>
                  <a:srgbClr val="EEEEED"/>
                </a:highlight>
                <a:latin typeface="微软雅黑" panose="020B0503020204020204" charset="-122"/>
                <a:ea typeface="微软雅黑" panose="020B0503020204020204" charset="-122"/>
              </a:rPr>
              <a:t>最常用的函数：有输入有输出</a:t>
            </a:r>
            <a:endParaRPr lang="zh-CN" altLang="en-US" sz="1800" dirty="0">
              <a:solidFill>
                <a:srgbClr val="0070C0"/>
              </a:solidFill>
              <a:highlight>
                <a:srgbClr val="EEEEED"/>
              </a:highlight>
              <a:latin typeface="微软雅黑" panose="020B0503020204020204" charset="-122"/>
              <a:ea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1" presetClass="entr" presetSubtype="8"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8)">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ox(in)">
                                      <p:cBhvr>
                                        <p:cTn id="33" dur="20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8"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heel(8)">
                                      <p:cBhvr>
                                        <p:cTn id="38" dur="2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ox(in)">
                                      <p:cBhvr>
                                        <p:cTn id="4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P spid="14" grpId="0" bldLvl="0" animBg="1"/>
      <p:bldP spid="14" grpId="1" animBg="1"/>
      <p:bldP spid="15" grpId="0" bldLvl="0" animBg="1"/>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4310" y="1116727"/>
            <a:ext cx="10018713" cy="5011024"/>
          </a:xfrm>
        </p:spPr>
        <p:txBody>
          <a:bodyPr/>
          <a:lstStyle/>
          <a:p>
            <a:r>
              <a:rPr lang="zh-CN" altLang="zh-CN" dirty="0"/>
              <a:t>单选按钮（</a:t>
            </a:r>
            <a:r>
              <a:rPr lang="en-US" altLang="zh-CN" dirty="0" err="1"/>
              <a:t>Radiobutton</a:t>
            </a:r>
            <a:r>
              <a:rPr lang="zh-CN" altLang="zh-CN" dirty="0"/>
              <a:t>）。</a:t>
            </a:r>
            <a:endParaRPr lang="zh-CN" altLang="zh-CN" dirty="0"/>
          </a:p>
          <a:p>
            <a:pPr lvl="1"/>
            <a:r>
              <a:rPr lang="zh-CN" altLang="zh-CN" dirty="0"/>
              <a:t>是排他性选择，即用户只能选取一组选项中的一个选项；</a:t>
            </a:r>
            <a:endParaRPr lang="zh-CN" altLang="zh-CN" dirty="0"/>
          </a:p>
          <a:p>
            <a:pPr lvl="1"/>
            <a:r>
              <a:rPr lang="zh-CN" altLang="zh-CN" dirty="0"/>
              <a:t>当创建一组单选按钮时，必须将这一组单选按钮与一个相同的变量关联起来，以设定或获得单选按钮组当前的选中状态；也可以通过其</a:t>
            </a:r>
            <a:r>
              <a:rPr lang="en-US" altLang="zh-CN" dirty="0"/>
              <a:t>state</a:t>
            </a:r>
            <a:r>
              <a:rPr lang="zh-CN" altLang="zh-CN" dirty="0"/>
              <a:t>属性被设置为禁用。</a:t>
            </a:r>
            <a:endParaRPr lang="zh-CN"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4151630" y="2924810"/>
            <a:ext cx="7031355" cy="329184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 = Tk()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top.title(u"单选")</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f1=Frame(top)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choice=IntVar(top)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for txt,val in [("1",1),("2",2),("3",3)]:</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r=Radiobutton(f1,text=txt,value=val,variable=choice)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r.pack()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choice.set(1)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Label(f1,text=u"您选择了：").pack()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Label(f1,textvariable=choice).pack()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f1.pack()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3995" y="1116965"/>
            <a:ext cx="10221595" cy="5010785"/>
          </a:xfrm>
        </p:spPr>
        <p:txBody>
          <a:bodyPr/>
          <a:lstStyle/>
          <a:p>
            <a:r>
              <a:rPr lang="zh-CN" altLang="zh-CN" dirty="0"/>
              <a:t>复选按钮（</a:t>
            </a:r>
            <a:r>
              <a:rPr lang="en-US" altLang="zh-CN" dirty="0" err="1"/>
              <a:t>Checkbutton</a:t>
            </a:r>
            <a:r>
              <a:rPr lang="zh-CN" altLang="zh-CN" dirty="0"/>
              <a:t>）是提供给用户进行选择输入的两种组件。</a:t>
            </a:r>
            <a:endParaRPr lang="zh-CN" altLang="zh-CN" dirty="0"/>
          </a:p>
          <a:p>
            <a:r>
              <a:rPr lang="zh-CN" altLang="zh-CN" dirty="0"/>
              <a:t>可以支持用户选择多个选项。</a:t>
            </a:r>
            <a:endParaRPr lang="zh-CN" altLang="zh-CN" dirty="0"/>
          </a:p>
          <a:p>
            <a:r>
              <a:rPr lang="zh-CN" altLang="zh-CN" dirty="0"/>
              <a:t>当创建一个复选按钮时，需要将每一个选项与一个不同的变量关联起来，以表示每个选项的选中状态。按钮也可以通过其</a:t>
            </a:r>
            <a:r>
              <a:rPr lang="en-US" altLang="zh-CN" dirty="0"/>
              <a:t>state</a:t>
            </a:r>
            <a:r>
              <a:rPr lang="zh-CN" altLang="zh-CN" dirty="0"/>
              <a:t>属性被设置为禁用。</a:t>
            </a:r>
            <a:endParaRPr lang="zh-CN" altLang="zh-CN" dirty="0"/>
          </a:p>
          <a:p>
            <a:pPr marL="0" indent="0">
              <a:buNone/>
            </a:pPr>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4079875" y="2348865"/>
            <a:ext cx="6762115" cy="418465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 = Tk()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top.title(u"多选")</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f1=Frame(top)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choice={}</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cstr=StringVar(f1)</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cstr.set("")</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def update_cstr():</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selected=[str(i) for i in [1,2,3] if choice[i].get()==1]</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cstr.set(",".join(selected))</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for txt,val in [("1",1),("2",2),("3",3)]:</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ch=IntVar(f1)</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choice[val]=ch</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r=Checkbutton(f1,text=txt,variable=ch,command=update_cstr)</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Label(f1,text=u"您选择了：").pack()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Label(f1,textvariable=cstr).pack()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4310" y="1116727"/>
            <a:ext cx="10018713" cy="5011024"/>
          </a:xfrm>
        </p:spPr>
        <p:txBody>
          <a:bodyPr/>
          <a:lstStyle/>
          <a:p>
            <a:r>
              <a:rPr lang="zh-CN" altLang="zh-CN" dirty="0"/>
              <a:t>列表框（</a:t>
            </a:r>
            <a:r>
              <a:rPr lang="en-US" altLang="zh-CN" dirty="0" err="1"/>
              <a:t>Listbox</a:t>
            </a:r>
            <a:r>
              <a:rPr lang="zh-CN" altLang="zh-CN" dirty="0"/>
              <a:t>）会用列表的形式展示多个选项以供用户选择。同时，在某些情况下这个列表会比较长，所以可以为列表框添加一个滚动条（</a:t>
            </a:r>
            <a:r>
              <a:rPr lang="en-US" altLang="zh-CN" dirty="0"/>
              <a:t>Scrollbar</a:t>
            </a:r>
            <a:r>
              <a:rPr lang="zh-CN" altLang="zh-CN" dirty="0"/>
              <a:t>）以处理界面上无法显示的情况。 </a:t>
            </a:r>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5808345" y="2493010"/>
            <a:ext cx="5234940" cy="3538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 = Tk()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top.title(u"列表框")</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f1=Frame(top)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scrollbar=Scrollbar(top)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scrollbar.pack(side=RIGHT,fill=Y)</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mylist=Listbox(top,yscrollcommand=scrollbar.set)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for line in range(20):</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mylist.insert(END,str(line))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mylist.pack(side=LEFT,fill=BOTH)</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scrollbar.config(command=mylist.yview)</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f1.pack()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3995" y="1116965"/>
            <a:ext cx="3971290" cy="5010785"/>
          </a:xfrm>
        </p:spPr>
        <p:txBody>
          <a:bodyPr/>
          <a:lstStyle/>
          <a:p>
            <a:r>
              <a:rPr lang="zh-CN" altLang="zh-CN" dirty="0"/>
              <a:t>输入框（</a:t>
            </a:r>
            <a:r>
              <a:rPr lang="en-US" altLang="zh-CN" dirty="0"/>
              <a:t>Entry</a:t>
            </a:r>
            <a:r>
              <a:rPr lang="zh-CN" altLang="zh-CN" dirty="0"/>
              <a:t>）是用来接收用户文本输入的组件。与按钮相同，用户可以通过使用将</a:t>
            </a:r>
            <a:r>
              <a:rPr lang="en-US" altLang="zh-CN" dirty="0"/>
              <a:t>state</a:t>
            </a:r>
            <a:r>
              <a:rPr lang="zh-CN" altLang="zh-CN" dirty="0"/>
              <a:t>属性设置为</a:t>
            </a:r>
            <a:r>
              <a:rPr lang="en-US" altLang="zh-CN" dirty="0"/>
              <a:t>DISABLED</a:t>
            </a:r>
            <a:r>
              <a:rPr lang="zh-CN" altLang="zh-CN" dirty="0"/>
              <a:t>的方式禁用输入框，以禁止用户输入或修改输入框中的内容 </a:t>
            </a:r>
            <a:r>
              <a:rPr lang="zh-CN" altLang="en-US" dirty="0"/>
              <a:t>。</a:t>
            </a:r>
            <a:endParaRPr lang="en-US"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6168390" y="1052830"/>
            <a:ext cx="5125085" cy="558482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 = Tk()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top.title(u"登录")</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f1=Frame(top)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Label(f1,text=u"用户名 ").pack(side=LEFT)</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E1=Entry(f1,width=30)</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E1.pack(side=LEFT)</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f2=Frame(top)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Label(f2,text=u"密码").pack(side=LEFT)</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E2=Entry(f2,width=30)</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E2.pack(side=LEFT)</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f2.pack()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f3=Frame(top)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Button(f3,text=u"登录").pack()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f3.pack()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3995" y="1116965"/>
            <a:ext cx="3971290" cy="5010785"/>
          </a:xfrm>
        </p:spPr>
        <p:txBody>
          <a:bodyPr/>
          <a:lstStyle/>
          <a:p>
            <a:r>
              <a:rPr lang="zh-CN" altLang="zh-CN" dirty="0"/>
              <a:t>标准对话框</a:t>
            </a:r>
            <a:endParaRPr lang="en-US"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1800860" y="2204720"/>
            <a:ext cx="6772910" cy="267652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tkinter.messagebox as tm</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tkinter.dialog   as td</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tm.showwarning("showWarning","这是一个警告")</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tm.showerror()</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tm.showinfo()</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isYes=tm.askyesno("a","b")</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isOK=tm.askokcancel("a","b")</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2.3 </a:t>
            </a:r>
            <a:r>
              <a:rPr lang="en-US" altLang="zh-CN">
                <a:solidFill>
                  <a:schemeClr val="accent1"/>
                </a:solidFill>
                <a:latin typeface="汉仪旗黑-85S" charset="0"/>
                <a:cs typeface="汉仪旗黑-85S" charset="0"/>
                <a:sym typeface="+mn-ea"/>
              </a:rPr>
              <a:t>空函数</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定义一个什么事也不做的空函数，可以用</a:t>
            </a:r>
            <a:r>
              <a:rPr altLang="zh-CN">
                <a:solidFill>
                  <a:schemeClr val="dk1"/>
                </a:solidFill>
                <a:latin typeface="微软雅黑" panose="020B0503020204020204" charset="-122"/>
                <a:cs typeface="微软雅黑" panose="020B0503020204020204" charset="-122"/>
                <a:sym typeface="+mn-ea"/>
              </a:rPr>
              <a:t>pass</a:t>
            </a:r>
            <a:r>
              <a:rPr altLang="zh-CN">
                <a:solidFill>
                  <a:schemeClr val="dk1"/>
                </a:solidFill>
                <a:latin typeface="微软雅黑" panose="020B0503020204020204" charset="-122"/>
                <a:cs typeface="微软雅黑" panose="020B0503020204020204" charset="-122"/>
                <a:sym typeface="+mn-ea"/>
              </a:rPr>
              <a:t>语句</a:t>
            </a:r>
            <a:r>
              <a:rPr altLang="zh-CN">
                <a:solidFill>
                  <a:schemeClr val="dk1"/>
                </a:solidFill>
                <a:latin typeface="微软雅黑" panose="020B0503020204020204" charset="-122"/>
                <a:cs typeface="微软雅黑" panose="020B0503020204020204" charset="-122"/>
                <a:sym typeface="+mn-ea"/>
              </a:rPr>
              <a:t>。</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pass</a:t>
            </a:r>
            <a:r>
              <a:rPr altLang="zh-CN">
                <a:solidFill>
                  <a:schemeClr val="dk1"/>
                </a:solidFill>
                <a:latin typeface="微软雅黑" panose="020B0503020204020204" charset="-122"/>
                <a:cs typeface="微软雅黑" panose="020B0503020204020204" charset="-122"/>
                <a:sym typeface="+mn-ea"/>
              </a:rPr>
              <a:t>语句</a:t>
            </a:r>
            <a:r>
              <a:rPr altLang="zh-CN">
                <a:solidFill>
                  <a:schemeClr val="dk1"/>
                </a:solidFill>
                <a:latin typeface="微软雅黑" panose="020B0503020204020204" charset="-122"/>
                <a:cs typeface="微软雅黑" panose="020B0503020204020204" charset="-122"/>
                <a:sym typeface="+mn-ea"/>
              </a:rPr>
              <a:t>可以用来作为占位符，比如现在还没想好怎么写函数的代码，就可以先放一个</a:t>
            </a:r>
            <a:r>
              <a:rPr altLang="zh-CN">
                <a:solidFill>
                  <a:schemeClr val="dk1"/>
                </a:solidFill>
                <a:latin typeface="微软雅黑" panose="020B0503020204020204" charset="-122"/>
                <a:cs typeface="微软雅黑" panose="020B0503020204020204" charset="-122"/>
                <a:sym typeface="+mn-ea"/>
              </a:rPr>
              <a:t>pass</a:t>
            </a:r>
            <a:r>
              <a:rPr altLang="zh-CN">
                <a:solidFill>
                  <a:schemeClr val="dk1"/>
                </a:solidFill>
                <a:latin typeface="微软雅黑" panose="020B0503020204020204" charset="-122"/>
                <a:cs typeface="微软雅黑" panose="020B0503020204020204" charset="-122"/>
                <a:sym typeface="+mn-ea"/>
              </a:rPr>
              <a:t>，让代码能运行起来。</a:t>
            </a:r>
            <a:endParaRPr altLang="zh-CN">
              <a:solidFill>
                <a:schemeClr val="dk1"/>
              </a:solidFill>
              <a:latin typeface="微软雅黑" panose="020B0503020204020204" charset="-122"/>
              <a:cs typeface="微软雅黑" panose="020B0503020204020204" charset="-122"/>
              <a:sym typeface="+mn-ea"/>
            </a:endParaRPr>
          </a:p>
          <a:p>
            <a:pPr lvl="0" algn="l">
              <a:buClrTx/>
              <a:buSzTx/>
            </a:pPr>
            <a:endParaRPr altLang="zh-CN">
              <a:solidFill>
                <a:schemeClr val="dk1"/>
              </a:solidFill>
              <a:latin typeface="微软雅黑" panose="020B0503020204020204" charset="-122"/>
              <a:cs typeface="微软雅黑" panose="020B0503020204020204" charset="-122"/>
              <a:sym typeface="+mn-ea"/>
            </a:endParaRPr>
          </a:p>
        </p:txBody>
      </p:sp>
      <p:sp>
        <p:nvSpPr>
          <p:cNvPr id="4" name="文本框 3"/>
          <p:cNvSpPr txBox="1"/>
          <p:nvPr>
            <p:custDataLst>
              <p:tags r:id="rId7"/>
            </p:custDataLst>
          </p:nvPr>
        </p:nvSpPr>
        <p:spPr>
          <a:xfrm>
            <a:off x="982980" y="2564765"/>
            <a:ext cx="2211705" cy="1630045"/>
          </a:xfrm>
          <a:prstGeom prst="rect">
            <a:avLst/>
          </a:prstGeom>
          <a:solidFill>
            <a:schemeClr val="lt2"/>
          </a:solidFill>
          <a:ln>
            <a:solidFill>
              <a:srgbClr val="FF0000"/>
            </a:solidFill>
          </a:ln>
          <a:effectLst>
            <a:softEdge rad="31750"/>
          </a:effectLst>
        </p:spPr>
        <p:txBody>
          <a:bodyPr wrap="square" rtlCol="0">
            <a:spAutoFit/>
          </a:bodyPr>
          <a:p>
            <a:pPr algn="l">
              <a:lnSpc>
                <a:spcPct val="100000"/>
              </a:lnSpc>
            </a:pPr>
            <a:r>
              <a:rPr lang="zh-CN" altLang="en-US" sz="2000">
                <a:solidFill>
                  <a:schemeClr val="dk1"/>
                </a:solidFill>
                <a:latin typeface="微软雅黑" panose="020B0503020204020204" charset="-122"/>
                <a:ea typeface="微软雅黑" panose="020B0503020204020204" charset="-122"/>
                <a:cs typeface="Consolas" panose="020B0609020204030204" pitchFamily="49" charset="0"/>
              </a:rPr>
              <a:t>def test():</a:t>
            </a:r>
            <a:endParaRPr lang="zh-CN" altLang="en-US" sz="2000">
              <a:solidFill>
                <a:schemeClr val="dk1"/>
              </a:solidFill>
              <a:latin typeface="微软雅黑" panose="020B0503020204020204" charset="-122"/>
              <a:ea typeface="微软雅黑" panose="020B0503020204020204" charset="-122"/>
              <a:cs typeface="Consolas" panose="020B0609020204030204" pitchFamily="49" charset="0"/>
            </a:endParaRPr>
          </a:p>
          <a:p>
            <a:pPr algn="l">
              <a:lnSpc>
                <a:spcPct val="100000"/>
              </a:lnSpc>
            </a:pPr>
            <a:r>
              <a:rPr lang="zh-CN" altLang="en-US" sz="2000">
                <a:solidFill>
                  <a:schemeClr val="dk1"/>
                </a:solidFill>
                <a:latin typeface="微软雅黑" panose="020B0503020204020204" charset="-122"/>
                <a:ea typeface="微软雅黑" panose="020B0503020204020204" charset="-122"/>
                <a:cs typeface="Consolas" panose="020B0609020204030204" pitchFamily="49" charset="0"/>
              </a:rPr>
              <a:t>    pass</a:t>
            </a:r>
            <a:endParaRPr lang="zh-CN" altLang="en-US" sz="2000">
              <a:solidFill>
                <a:schemeClr val="dk1"/>
              </a:solidFill>
              <a:latin typeface="微软雅黑" panose="020B0503020204020204" charset="-122"/>
              <a:ea typeface="微软雅黑" panose="020B0503020204020204" charset="-122"/>
              <a:cs typeface="Consolas" panose="020B0609020204030204" pitchFamily="49" charset="0"/>
            </a:endParaRPr>
          </a:p>
          <a:p>
            <a:pPr algn="l">
              <a:lnSpc>
                <a:spcPct val="100000"/>
              </a:lnSpc>
            </a:pPr>
            <a:endParaRPr lang="zh-CN" altLang="en-US" sz="2000">
              <a:solidFill>
                <a:schemeClr val="dk1"/>
              </a:solidFill>
              <a:latin typeface="微软雅黑" panose="020B0503020204020204" charset="-122"/>
              <a:ea typeface="微软雅黑" panose="020B0503020204020204" charset="-122"/>
              <a:cs typeface="Consolas" panose="020B0609020204030204" pitchFamily="49" charset="0"/>
            </a:endParaRPr>
          </a:p>
          <a:p>
            <a:pPr algn="l">
              <a:lnSpc>
                <a:spcPct val="100000"/>
              </a:lnSpc>
            </a:pPr>
            <a:r>
              <a:rPr lang="zh-CN" altLang="en-US" sz="2000">
                <a:solidFill>
                  <a:schemeClr val="dk1"/>
                </a:solidFill>
                <a:latin typeface="微软雅黑" panose="020B0503020204020204" charset="-122"/>
                <a:ea typeface="微软雅黑" panose="020B0503020204020204" charset="-122"/>
                <a:cs typeface="Consolas" panose="020B0609020204030204" pitchFamily="49" charset="0"/>
              </a:rPr>
              <a:t>print(test())</a:t>
            </a:r>
            <a:endParaRPr lang="zh-CN" altLang="en-US" sz="2000">
              <a:solidFill>
                <a:schemeClr val="dk1"/>
              </a:solidFill>
              <a:latin typeface="微软雅黑" panose="020B0503020204020204" charset="-122"/>
              <a:ea typeface="微软雅黑" panose="020B0503020204020204" charset="-122"/>
              <a:cs typeface="Consolas" panose="020B0609020204030204" pitchFamily="49" charset="0"/>
            </a:endParaRPr>
          </a:p>
          <a:p>
            <a:pPr algn="l">
              <a:lnSpc>
                <a:spcPct val="100000"/>
              </a:lnSpc>
            </a:pPr>
            <a:r>
              <a:rPr lang="en-US" altLang="zh-CN" sz="2000">
                <a:solidFill>
                  <a:schemeClr val="dk1"/>
                </a:solidFill>
                <a:latin typeface="微软雅黑" panose="020B0503020204020204" charset="-122"/>
                <a:ea typeface="微软雅黑" panose="020B0503020204020204" charset="-122"/>
                <a:cs typeface="Consolas" panose="020B0609020204030204" pitchFamily="49" charset="0"/>
              </a:rPr>
              <a:t>#None</a:t>
            </a:r>
            <a:endParaRPr lang="en-US" altLang="zh-CN" sz="2000">
              <a:solidFill>
                <a:schemeClr val="dk1"/>
              </a:solidFill>
              <a:latin typeface="微软雅黑" panose="020B0503020204020204" charset="-122"/>
              <a:ea typeface="微软雅黑" panose="020B0503020204020204" charset="-122"/>
              <a:cs typeface="Consolas" panose="020B0609020204030204" pitchFamily="49"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2.4 </a:t>
            </a:r>
            <a:r>
              <a:rPr lang="en-US" altLang="zh-CN">
                <a:solidFill>
                  <a:schemeClr val="accent1"/>
                </a:solidFill>
                <a:latin typeface="汉仪旗黑-85S" charset="0"/>
                <a:cs typeface="汉仪旗黑-85S" charset="0"/>
                <a:sym typeface="+mn-ea"/>
              </a:rPr>
              <a:t>函数的参数</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en-US" altLang="zh-CN" sz="1800">
                <a:solidFill>
                  <a:schemeClr val="dk1"/>
                </a:solidFill>
                <a:latin typeface="微软雅黑" panose="020B0503020204020204" charset="-122"/>
                <a:cs typeface="微软雅黑" panose="020B0503020204020204" charset="-122"/>
                <a:sym typeface="+mn-ea"/>
              </a:rPr>
              <a:t>Python</a:t>
            </a:r>
            <a:r>
              <a:rPr lang="en-US" altLang="zh-CN" sz="1800">
                <a:solidFill>
                  <a:schemeClr val="dk1"/>
                </a:solidFill>
                <a:latin typeface="微软雅黑" panose="020B0503020204020204" charset="-122"/>
                <a:cs typeface="微软雅黑" panose="020B0503020204020204" charset="-122"/>
                <a:sym typeface="+mn-ea"/>
              </a:rPr>
              <a:t>函数可以使用的参数类型：</a:t>
            </a:r>
            <a:endParaRPr lang="en-US" altLang="zh-CN" sz="18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必备参数：必备参数须以正确的顺序传入函数。调用时的数量必须和声明时的一样。</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命名参数：命名参数和函数调用关系紧密，调用方用参数的命名确定传入的参数值。可以跳过不传的参数或者乱序传参，</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解释器能够用参数名匹配参数值。</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缺省参数：调用函数时，缺省参数的值如果没有传入，则被认为是默认值。</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不定长参数：需要一个函数能处理比当初声明时更多的参数。这些参数叫做不定长参数，和上述</a:t>
            </a:r>
            <a:r>
              <a:rPr altLang="zh-CN">
                <a:solidFill>
                  <a:schemeClr val="dk1"/>
                </a:solidFill>
                <a:latin typeface="微软雅黑" panose="020B0503020204020204" charset="-122"/>
                <a:cs typeface="微软雅黑" panose="020B0503020204020204" charset="-122"/>
                <a:sym typeface="+mn-ea"/>
              </a:rPr>
              <a:t>2</a:t>
            </a:r>
            <a:r>
              <a:rPr altLang="zh-CN">
                <a:solidFill>
                  <a:schemeClr val="dk1"/>
                </a:solidFill>
                <a:latin typeface="微软雅黑" panose="020B0503020204020204" charset="-122"/>
                <a:cs typeface="微软雅黑" panose="020B0503020204020204" charset="-122"/>
                <a:sym typeface="+mn-ea"/>
              </a:rPr>
              <a:t>种参数不同，声明时不会命名。</a:t>
            </a:r>
            <a:endParaRPr altLang="zh-CN">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2.5 </a:t>
            </a:r>
            <a:r>
              <a:rPr lang="en-US" altLang="zh-CN">
                <a:solidFill>
                  <a:schemeClr val="accent1"/>
                </a:solidFill>
                <a:latin typeface="汉仪旗黑-85S" charset="0"/>
                <a:cs typeface="汉仪旗黑-85S" charset="0"/>
                <a:sym typeface="+mn-ea"/>
              </a:rPr>
              <a:t>返回</a:t>
            </a:r>
            <a:r>
              <a:rPr lang="en-US" altLang="zh-CN">
                <a:solidFill>
                  <a:schemeClr val="accent1"/>
                </a:solidFill>
                <a:latin typeface="汉仪旗黑-85S" charset="0"/>
                <a:cs typeface="汉仪旗黑-85S" charset="0"/>
                <a:sym typeface="+mn-ea"/>
              </a:rPr>
              <a:t>值</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关于返回多个值，我们用一个例子说明：</a:t>
            </a:r>
            <a:r>
              <a:rPr>
                <a:solidFill>
                  <a:schemeClr val="dk1"/>
                </a:solidFill>
                <a:latin typeface="微软雅黑" panose="020B0503020204020204" charset="-122"/>
                <a:cs typeface="微软雅黑" panose="020B0503020204020204" charset="-122"/>
                <a:sym typeface="+mn-ea"/>
              </a:rPr>
              <a:t>从一个点移动到另一个点，给出坐标、位移和角度，计算出新的新的坐标</a:t>
            </a:r>
            <a:r>
              <a:rPr>
                <a:solidFill>
                  <a:schemeClr val="dk1"/>
                </a:solidFill>
                <a:latin typeface="微软雅黑" panose="020B0503020204020204" charset="-122"/>
                <a:cs typeface="微软雅黑" panose="020B0503020204020204" charset="-122"/>
                <a:sym typeface="+mn-ea"/>
              </a:rPr>
              <a:t>。</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import math</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def move(x, y, step, angle=0):</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    </a:t>
            </a:r>
            <a:r>
              <a:rPr>
                <a:solidFill>
                  <a:schemeClr val="dk1"/>
                </a:solidFill>
                <a:latin typeface="微软雅黑" panose="020B0503020204020204" charset="-122"/>
                <a:cs typeface="微软雅黑" panose="020B0503020204020204" charset="-122"/>
                <a:sym typeface="+mn-ea"/>
              </a:rPr>
              <a:t>nx</a:t>
            </a:r>
            <a:r>
              <a:rPr>
                <a:solidFill>
                  <a:schemeClr val="dk1"/>
                </a:solidFill>
                <a:latin typeface="微软雅黑" panose="020B0503020204020204" charset="-122"/>
                <a:cs typeface="微软雅黑" panose="020B0503020204020204" charset="-122"/>
                <a:sym typeface="+mn-ea"/>
              </a:rPr>
              <a:t> = x + step * </a:t>
            </a:r>
            <a:r>
              <a:rPr>
                <a:solidFill>
                  <a:schemeClr val="dk1"/>
                </a:solidFill>
                <a:latin typeface="微软雅黑" panose="020B0503020204020204" charset="-122"/>
                <a:cs typeface="微软雅黑" panose="020B0503020204020204" charset="-122"/>
                <a:sym typeface="+mn-ea"/>
              </a:rPr>
              <a:t>math.cos</a:t>
            </a:r>
            <a:r>
              <a:rPr>
                <a:solidFill>
                  <a:schemeClr val="dk1"/>
                </a:solidFill>
                <a:latin typeface="微软雅黑" panose="020B0503020204020204" charset="-122"/>
                <a:cs typeface="微软雅黑" panose="020B0503020204020204" charset="-122"/>
                <a:sym typeface="+mn-ea"/>
              </a:rPr>
              <a:t>(angle)</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    </a:t>
            </a:r>
            <a:r>
              <a:rPr>
                <a:solidFill>
                  <a:schemeClr val="dk1"/>
                </a:solidFill>
                <a:latin typeface="微软雅黑" panose="020B0503020204020204" charset="-122"/>
                <a:cs typeface="微软雅黑" panose="020B0503020204020204" charset="-122"/>
                <a:sym typeface="+mn-ea"/>
              </a:rPr>
              <a:t>ny</a:t>
            </a:r>
            <a:r>
              <a:rPr>
                <a:solidFill>
                  <a:schemeClr val="dk1"/>
                </a:solidFill>
                <a:latin typeface="微软雅黑" panose="020B0503020204020204" charset="-122"/>
                <a:cs typeface="微软雅黑" panose="020B0503020204020204" charset="-122"/>
                <a:sym typeface="+mn-ea"/>
              </a:rPr>
              <a:t> = y - step * </a:t>
            </a:r>
            <a:r>
              <a:rPr>
                <a:solidFill>
                  <a:schemeClr val="dk1"/>
                </a:solidFill>
                <a:latin typeface="微软雅黑" panose="020B0503020204020204" charset="-122"/>
                <a:cs typeface="微软雅黑" panose="020B0503020204020204" charset="-122"/>
                <a:sym typeface="+mn-ea"/>
              </a:rPr>
              <a:t>math.sin</a:t>
            </a:r>
            <a:r>
              <a:rPr>
                <a:solidFill>
                  <a:schemeClr val="dk1"/>
                </a:solidFill>
                <a:latin typeface="微软雅黑" panose="020B0503020204020204" charset="-122"/>
                <a:cs typeface="微软雅黑" panose="020B0503020204020204" charset="-122"/>
                <a:sym typeface="+mn-ea"/>
              </a:rPr>
              <a:t>(angle)</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    return </a:t>
            </a:r>
            <a:r>
              <a:rPr>
                <a:solidFill>
                  <a:schemeClr val="dk1"/>
                </a:solidFill>
                <a:latin typeface="微软雅黑" panose="020B0503020204020204" charset="-122"/>
                <a:cs typeface="微软雅黑" panose="020B0503020204020204" charset="-122"/>
                <a:sym typeface="+mn-ea"/>
              </a:rPr>
              <a:t>nx</a:t>
            </a:r>
            <a:r>
              <a:rPr>
                <a:solidFill>
                  <a:schemeClr val="dk1"/>
                </a:solidFill>
                <a:latin typeface="微软雅黑" panose="020B0503020204020204" charset="-122"/>
                <a:cs typeface="微软雅黑" panose="020B0503020204020204" charset="-122"/>
                <a:sym typeface="+mn-ea"/>
              </a:rPr>
              <a:t>, </a:t>
            </a:r>
            <a:r>
              <a:rPr>
                <a:solidFill>
                  <a:schemeClr val="dk1"/>
                </a:solidFill>
                <a:latin typeface="微软雅黑" panose="020B0503020204020204" charset="-122"/>
                <a:cs typeface="微软雅黑" panose="020B0503020204020204" charset="-122"/>
                <a:sym typeface="+mn-ea"/>
              </a:rPr>
              <a:t>ny</a:t>
            </a:r>
            <a:endParaRPr>
              <a:solidFill>
                <a:schemeClr val="dk1"/>
              </a:solidFill>
              <a:latin typeface="微软雅黑" panose="020B0503020204020204" charset="-122"/>
              <a:cs typeface="微软雅黑" panose="020B0503020204020204" charset="-122"/>
              <a:sym typeface="+mn-ea"/>
            </a:endParaRPr>
          </a:p>
          <a:p>
            <a:pPr lvl="0" algn="l">
              <a:buClrTx/>
              <a:buSzTx/>
            </a:pPr>
            <a:endParaRPr>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2.5 </a:t>
            </a:r>
            <a:r>
              <a:rPr lang="en-US" altLang="zh-CN">
                <a:solidFill>
                  <a:schemeClr val="accent1"/>
                </a:solidFill>
                <a:latin typeface="汉仪旗黑-85S" charset="0"/>
                <a:cs typeface="汉仪旗黑-85S" charset="0"/>
                <a:sym typeface="+mn-ea"/>
              </a:rPr>
              <a:t>返回</a:t>
            </a:r>
            <a:r>
              <a:rPr lang="en-US" altLang="zh-CN">
                <a:solidFill>
                  <a:schemeClr val="accent1"/>
                </a:solidFill>
                <a:latin typeface="汉仪旗黑-85S" charset="0"/>
                <a:cs typeface="汉仪旗黑-85S" charset="0"/>
                <a:sym typeface="+mn-ea"/>
              </a:rPr>
              <a:t>值</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这样我们就可以同时获得返回值：</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&gt;&gt;&gt; x, y = move(100, 100, 60, </a:t>
            </a:r>
            <a:r>
              <a:rPr altLang="zh-CN">
                <a:solidFill>
                  <a:schemeClr val="dk1"/>
                </a:solidFill>
                <a:latin typeface="微软雅黑" panose="020B0503020204020204" charset="-122"/>
                <a:cs typeface="微软雅黑" panose="020B0503020204020204" charset="-122"/>
                <a:sym typeface="+mn-ea"/>
              </a:rPr>
              <a:t>math.pi</a:t>
            </a:r>
            <a:r>
              <a:rPr altLang="zh-CN">
                <a:solidFill>
                  <a:schemeClr val="dk1"/>
                </a:solidFill>
                <a:latin typeface="微软雅黑" panose="020B0503020204020204" charset="-122"/>
                <a:cs typeface="微软雅黑" panose="020B0503020204020204" charset="-122"/>
                <a:sym typeface="+mn-ea"/>
              </a:rPr>
              <a:t> / 6)</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&gt;&gt;&gt; print x, y</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151.961524227 70.0</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但其实这只是一种假象，</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函数返回的仍然是单一值：</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&gt;&gt;&gt; r = move(100, 100, 60, </a:t>
            </a:r>
            <a:r>
              <a:rPr altLang="zh-CN">
                <a:solidFill>
                  <a:schemeClr val="dk1"/>
                </a:solidFill>
                <a:latin typeface="微软雅黑" panose="020B0503020204020204" charset="-122"/>
                <a:cs typeface="微软雅黑" panose="020B0503020204020204" charset="-122"/>
                <a:sym typeface="+mn-ea"/>
              </a:rPr>
              <a:t>math.pi</a:t>
            </a:r>
            <a:r>
              <a:rPr altLang="zh-CN">
                <a:solidFill>
                  <a:schemeClr val="dk1"/>
                </a:solidFill>
                <a:latin typeface="微软雅黑" panose="020B0503020204020204" charset="-122"/>
                <a:cs typeface="微软雅黑" panose="020B0503020204020204" charset="-122"/>
                <a:sym typeface="+mn-ea"/>
              </a:rPr>
              <a:t> / 6)</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&gt;&gt;&gt; print r</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(151.96152422706632, 70.0)</a:t>
            </a:r>
            <a:endParaRPr altLang="zh-CN">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altLang="zh-CN">
                <a:solidFill>
                  <a:schemeClr val="accent1"/>
                </a:solidFill>
                <a:latin typeface="汉仪旗黑-85S" charset="0"/>
                <a:cs typeface="汉仪旗黑-85S" charset="0"/>
                <a:sym typeface="+mn-ea"/>
              </a:rPr>
              <a:t>关于</a:t>
            </a:r>
            <a:r>
              <a:rPr altLang="zh-CN">
                <a:solidFill>
                  <a:schemeClr val="accent1"/>
                </a:solidFill>
                <a:latin typeface="汉仪旗黑-85S" charset="0"/>
                <a:cs typeface="汉仪旗黑-85S" charset="0"/>
                <a:sym typeface="+mn-ea"/>
              </a:rPr>
              <a:t>return</a:t>
            </a:r>
            <a:r>
              <a:rPr altLang="zh-CN">
                <a:solidFill>
                  <a:schemeClr val="accent1"/>
                </a:solidFill>
                <a:latin typeface="汉仪旗黑-85S" charset="0"/>
                <a:cs typeface="汉仪旗黑-85S" charset="0"/>
                <a:sym typeface="+mn-ea"/>
              </a:rPr>
              <a:t>语句</a:t>
            </a:r>
            <a:endParaRPr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1484310" y="1116727"/>
            <a:ext cx="10018713" cy="5509156"/>
          </a:xfrm>
          <a:solidFill>
            <a:schemeClr val="lt2">
              <a:lumMod val="90000"/>
            </a:schemeClr>
          </a:solidFill>
        </p:spPr>
        <p:txBody>
          <a:bodyPr vert="horz" lIns="101600" tIns="0" rIns="82550" bIns="0" rtlCol="0">
            <a:normAutofit lnSpcReduction="10000"/>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a:solidFill>
                  <a:schemeClr val="dk1"/>
                </a:solidFill>
                <a:latin typeface="微软雅黑" panose="020B0503020204020204" charset="-122"/>
                <a:cs typeface="微软雅黑" panose="020B0503020204020204" charset="-122"/>
                <a:sym typeface="+mn-ea"/>
              </a:rPr>
              <a:t>return</a:t>
            </a:r>
            <a:r>
              <a:rPr lang="en-US" altLang="zh-CN">
                <a:solidFill>
                  <a:schemeClr val="dk1"/>
                </a:solidFill>
                <a:latin typeface="微软雅黑" panose="020B0503020204020204" charset="-122"/>
                <a:cs typeface="微软雅黑" panose="020B0503020204020204" charset="-122"/>
                <a:sym typeface="+mn-ea"/>
              </a:rPr>
              <a:t>语句</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表达式</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退出函数，选择性地向调用方返回一个表达式。不带参数值的</a:t>
            </a:r>
            <a:r>
              <a:rPr lang="en-US" altLang="zh-CN">
                <a:solidFill>
                  <a:schemeClr val="dk1"/>
                </a:solidFill>
                <a:latin typeface="微软雅黑" panose="020B0503020204020204" charset="-122"/>
                <a:cs typeface="微软雅黑" panose="020B0503020204020204" charset="-122"/>
                <a:sym typeface="+mn-ea"/>
              </a:rPr>
              <a:t>return</a:t>
            </a:r>
            <a:r>
              <a:rPr lang="en-US" altLang="zh-CN">
                <a:solidFill>
                  <a:schemeClr val="dk1"/>
                </a:solidFill>
                <a:latin typeface="微软雅黑" panose="020B0503020204020204" charset="-122"/>
                <a:cs typeface="微软雅黑" panose="020B0503020204020204" charset="-122"/>
                <a:sym typeface="+mn-ea"/>
              </a:rPr>
              <a:t>语句返回</a:t>
            </a:r>
            <a:r>
              <a:rPr lang="en-US" altLang="zh-CN">
                <a:solidFill>
                  <a:schemeClr val="dk1"/>
                </a:solidFill>
                <a:latin typeface="微软雅黑" panose="020B0503020204020204" charset="-122"/>
                <a:cs typeface="微软雅黑" panose="020B0503020204020204" charset="-122"/>
                <a:sym typeface="+mn-ea"/>
              </a:rPr>
              <a:t>None</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如下面这个例子。</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def sum( arg1, arg2 ):</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   # 返回2个参数的和."</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   total = arg1 + arg2</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   print ("Inside the function : ", total)</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   return total</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 调用sum函数</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total = sum( 10, 20 )</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print ("Outside the function : ", total) </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#以上实例输出结果：</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#Inside the function :  30</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#Outside the function :  30</a:t>
            </a:r>
            <a:endParaRPr lang="en-US" altLang="zh-CN">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编写函数</a:t>
            </a:r>
            <a:r>
              <a:rPr>
                <a:solidFill>
                  <a:schemeClr val="dk1"/>
                </a:solidFill>
                <a:latin typeface="微软雅黑" panose="020B0503020204020204" charset="-122"/>
                <a:cs typeface="微软雅黑" panose="020B0503020204020204" charset="-122"/>
                <a:sym typeface="+mn-ea"/>
              </a:rPr>
              <a:t>1</a:t>
            </a:r>
            <a:r>
              <a:rPr>
                <a:solidFill>
                  <a:schemeClr val="dk1"/>
                </a:solidFill>
                <a:latin typeface="微软雅黑" panose="020B0503020204020204" charset="-122"/>
                <a:cs typeface="微软雅黑" panose="020B0503020204020204" charset="-122"/>
                <a:sym typeface="+mn-ea"/>
              </a:rPr>
              <a:t>，输入半径，输出圆面积</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编写函数，输入半径和高，调用函数</a:t>
            </a:r>
            <a:r>
              <a:rPr>
                <a:solidFill>
                  <a:schemeClr val="dk1"/>
                </a:solidFill>
                <a:latin typeface="微软雅黑" panose="020B0503020204020204" charset="-122"/>
                <a:cs typeface="微软雅黑" panose="020B0503020204020204" charset="-122"/>
                <a:sym typeface="+mn-ea"/>
              </a:rPr>
              <a:t>1</a:t>
            </a:r>
            <a:r>
              <a:rPr>
                <a:solidFill>
                  <a:schemeClr val="dk1"/>
                </a:solidFill>
                <a:latin typeface="微软雅黑" panose="020B0503020204020204" charset="-122"/>
                <a:cs typeface="微软雅黑" panose="020B0503020204020204" charset="-122"/>
                <a:sym typeface="+mn-ea"/>
              </a:rPr>
              <a:t>，输出圆柱体的体积</a:t>
            </a:r>
            <a:endParaRPr>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2" name="内容占位符 1" descr="7b0a202020202262756c6c6574223a20227b5c2263617465676f727949645c223a31303031302c5c2274656d706c61746549645c223a32303233313138377d220a7d0a"/>
          <p:cNvSpPr txBox="1"/>
          <p:nvPr>
            <p:custDataLst>
              <p:tags r:id="rId8"/>
            </p:custDataLst>
          </p:nvPr>
        </p:nvSpPr>
        <p:spPr>
          <a:xfrm>
            <a:off x="610870" y="1786255"/>
            <a:ext cx="5252085" cy="4081145"/>
          </a:xfrm>
          <a:prstGeom prst="rect">
            <a:avLst/>
          </a:prstGeom>
        </p:spPr>
        <p:txBody>
          <a:bodyPr wrap="square">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1000"/>
              </a:spcBef>
              <a:buSzPct val="200000"/>
              <a:buBlip>
                <a:blip r:embed="rId9"/>
              </a:buBlip>
            </a:pPr>
            <a:r>
              <a:rPr lang="zh-CN" altLang="en-US" sz="1800" spc="0" dirty="0">
                <a:solidFill>
                  <a:schemeClr val="dk1">
                    <a:lumMod val="65000"/>
                    <a:lumOff val="35000"/>
                  </a:schemeClr>
                </a:solidFill>
                <a:cs typeface="微软雅黑" panose="020B0503020204020204" charset="-122"/>
                <a:sym typeface="Arial" panose="020B0604020202020204" pitchFamily="34" charset="0"/>
              </a:rPr>
              <a:t>Python由荷兰数学和计算机科学研究学会的Guido van Rossum 于1990 年代初设计，作为一门叫做ABC语言的替代品。 </a:t>
            </a:r>
            <a:endParaRPr lang="zh-CN" altLang="en-US" sz="1800" spc="0" dirty="0">
              <a:solidFill>
                <a:schemeClr val="dk1">
                  <a:lumMod val="65000"/>
                  <a:lumOff val="35000"/>
                </a:schemeClr>
              </a:solidFill>
              <a:cs typeface="微软雅黑" panose="020B0503020204020204" charset="-122"/>
              <a:sym typeface="Arial" panose="020B0604020202020204" pitchFamily="34" charset="0"/>
            </a:endParaRPr>
          </a:p>
          <a:p>
            <a:pPr marL="0" indent="0">
              <a:lnSpc>
                <a:spcPct val="150000"/>
              </a:lnSpc>
              <a:spcBef>
                <a:spcPts val="1000"/>
              </a:spcBef>
              <a:buSzPct val="200000"/>
              <a:buBlip>
                <a:blip r:embed="rId9"/>
              </a:buBlip>
            </a:pPr>
            <a:r>
              <a:rPr lang="zh-CN" altLang="en-US" sz="1800" spc="0" dirty="0">
                <a:solidFill>
                  <a:schemeClr val="dk1">
                    <a:lumMod val="65000"/>
                    <a:lumOff val="35000"/>
                  </a:schemeClr>
                </a:solidFill>
                <a:cs typeface="微软雅黑" panose="020B0503020204020204" charset="-122"/>
                <a:sym typeface="Arial" panose="020B0604020202020204" pitchFamily="34" charset="0"/>
              </a:rPr>
              <a:t>Python提供了高效的高级数据结构，还能简单有效地面向对象编程。</a:t>
            </a:r>
            <a:endParaRPr lang="zh-CN" altLang="en-US" sz="1800" spc="0" dirty="0">
              <a:solidFill>
                <a:schemeClr val="dk1">
                  <a:lumMod val="65000"/>
                  <a:lumOff val="35000"/>
                </a:schemeClr>
              </a:solidFill>
              <a:cs typeface="微软雅黑" panose="020B0503020204020204" charset="-122"/>
              <a:sym typeface="Arial" panose="020B0604020202020204" pitchFamily="34" charset="0"/>
            </a:endParaRPr>
          </a:p>
          <a:p>
            <a:pPr marL="0" indent="0">
              <a:lnSpc>
                <a:spcPct val="150000"/>
              </a:lnSpc>
              <a:spcBef>
                <a:spcPts val="1000"/>
              </a:spcBef>
              <a:buSzPct val="200000"/>
              <a:buBlip>
                <a:blip r:embed="rId9"/>
              </a:buBlip>
            </a:pPr>
            <a:r>
              <a:rPr lang="zh-CN" altLang="en-US" sz="1800" spc="0" dirty="0">
                <a:solidFill>
                  <a:schemeClr val="dk1">
                    <a:lumMod val="65000"/>
                    <a:lumOff val="35000"/>
                  </a:schemeClr>
                </a:solidFill>
                <a:cs typeface="微软雅黑" panose="020B0503020204020204" charset="-122"/>
                <a:sym typeface="Arial" panose="020B0604020202020204" pitchFamily="34" charset="0"/>
              </a:rPr>
              <a:t>由于Python语言的简洁性、易读性以及可扩展性，在国外用Python做科学计算的研究机构日益增多</a:t>
            </a:r>
            <a:endParaRPr lang="zh-CN" altLang="en-US" sz="1800" spc="0" dirty="0">
              <a:solidFill>
                <a:schemeClr val="dk1">
                  <a:lumMod val="65000"/>
                  <a:lumOff val="35000"/>
                </a:schemeClr>
              </a:solidFill>
              <a:cs typeface="微软雅黑" panose="020B0503020204020204" charset="-122"/>
              <a:sym typeface="Arial" panose="020B0604020202020204" pitchFamily="34" charset="0"/>
            </a:endParaRPr>
          </a:p>
        </p:txBody>
      </p:sp>
      <p:sp>
        <p:nvSpPr>
          <p:cNvPr id="3" name="文本框 2"/>
          <p:cNvSpPr txBox="1"/>
          <p:nvPr>
            <p:custDataLst>
              <p:tags r:id="rId10"/>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a:solidFill>
                  <a:schemeClr val="accent1"/>
                </a:solidFill>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zh-CN" altLang="en-US" b="0" spc="200" dirty="0">
              <a:solidFill>
                <a:schemeClr val="accent1"/>
              </a:solidFill>
              <a:uFillTx/>
              <a:cs typeface="微软雅黑" panose="020B0503020204020204" charset="-122"/>
              <a:sym typeface="+mn-ea"/>
            </a:endParaRPr>
          </a:p>
        </p:txBody>
      </p:sp>
      <p:pic>
        <p:nvPicPr>
          <p:cNvPr id="5" name="图片 4" descr="279759ee3d6d55fb3cfdd81761224f4a20a4ddcc"/>
          <p:cNvPicPr>
            <a:picLocks noChangeAspect="1"/>
          </p:cNvPicPr>
          <p:nvPr>
            <p:custDataLst>
              <p:tags r:id="rId11"/>
            </p:custDataLst>
          </p:nvPr>
        </p:nvPicPr>
        <p:blipFill>
          <a:blip r:embed="rId12"/>
          <a:stretch>
            <a:fillRect/>
          </a:stretch>
        </p:blipFill>
        <p:spPr>
          <a:xfrm>
            <a:off x="6887845" y="2204720"/>
            <a:ext cx="4613910" cy="3075940"/>
          </a:xfrm>
          <a:prstGeom prst="rect">
            <a:avLst/>
          </a:prstGeom>
          <a:ln>
            <a:solidFill>
              <a:schemeClr val="accent1"/>
            </a:solidFill>
          </a:ln>
          <a:effectLst>
            <a:softEdge rad="63500"/>
          </a:effectLst>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2.6 </a:t>
            </a:r>
            <a:r>
              <a:rPr lang="en-US" altLang="zh-CN">
                <a:solidFill>
                  <a:schemeClr val="accent1"/>
                </a:solidFill>
                <a:latin typeface="汉仪旗黑-85S" charset="0"/>
                <a:cs typeface="汉仪旗黑-85S" charset="0"/>
                <a:sym typeface="+mn-ea"/>
              </a:rPr>
              <a:t>工具包的开发及使用</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新建</a:t>
            </a:r>
            <a:r>
              <a:rPr altLang="zh-CN">
                <a:solidFill>
                  <a:schemeClr val="dk1"/>
                </a:solidFill>
                <a:latin typeface="微软雅黑" panose="020B0503020204020204" charset="-122"/>
                <a:cs typeface="微软雅黑" panose="020B0503020204020204" charset="-122"/>
                <a:sym typeface="+mn-ea"/>
              </a:rPr>
              <a:t>py</a:t>
            </a:r>
            <a:r>
              <a:rPr altLang="zh-CN">
                <a:solidFill>
                  <a:schemeClr val="dk1"/>
                </a:solidFill>
                <a:latin typeface="微软雅黑" panose="020B0503020204020204" charset="-122"/>
                <a:cs typeface="微软雅黑" panose="020B0503020204020204" charset="-122"/>
                <a:sym typeface="+mn-ea"/>
              </a:rPr>
              <a:t>文件，命名为</a:t>
            </a:r>
            <a:r>
              <a:rPr altLang="zh-CN">
                <a:solidFill>
                  <a:schemeClr val="dk1"/>
                </a:solidFill>
                <a:latin typeface="微软雅黑" panose="020B0503020204020204" charset="-122"/>
                <a:cs typeface="微软雅黑" panose="020B0503020204020204" charset="-122"/>
                <a:sym typeface="+mn-ea"/>
              </a:rPr>
              <a:t>test01</a:t>
            </a:r>
            <a:r>
              <a:rPr altLang="zh-CN">
                <a:solidFill>
                  <a:schemeClr val="dk1"/>
                </a:solidFill>
                <a:latin typeface="微软雅黑" panose="020B0503020204020204" charset="-122"/>
                <a:cs typeface="微软雅黑" panose="020B0503020204020204" charset="-122"/>
                <a:sym typeface="+mn-ea"/>
              </a:rPr>
              <a:t>，实现计算面积函数</a:t>
            </a:r>
            <a:r>
              <a:rPr altLang="zh-CN">
                <a:solidFill>
                  <a:schemeClr val="dk1"/>
                </a:solidFill>
                <a:latin typeface="微软雅黑" panose="020B0503020204020204" charset="-122"/>
                <a:cs typeface="微软雅黑" panose="020B0503020204020204" charset="-122"/>
                <a:sym typeface="+mn-ea"/>
              </a:rPr>
              <a:t>calcu_tri(a,h)</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新建</a:t>
            </a:r>
            <a:r>
              <a:rPr altLang="zh-CN">
                <a:solidFill>
                  <a:schemeClr val="dk1"/>
                </a:solidFill>
                <a:latin typeface="微软雅黑" panose="020B0503020204020204" charset="-122"/>
                <a:cs typeface="微软雅黑" panose="020B0503020204020204" charset="-122"/>
                <a:sym typeface="+mn-ea"/>
              </a:rPr>
              <a:t>py</a:t>
            </a:r>
            <a:r>
              <a:rPr altLang="zh-CN">
                <a:solidFill>
                  <a:schemeClr val="dk1"/>
                </a:solidFill>
                <a:latin typeface="微软雅黑" panose="020B0503020204020204" charset="-122"/>
                <a:cs typeface="微软雅黑" panose="020B0503020204020204" charset="-122"/>
                <a:sym typeface="+mn-ea"/>
              </a:rPr>
              <a:t>文件，命名为</a:t>
            </a:r>
            <a:r>
              <a:rPr altLang="zh-CN">
                <a:solidFill>
                  <a:schemeClr val="dk1"/>
                </a:solidFill>
                <a:latin typeface="微软雅黑" panose="020B0503020204020204" charset="-122"/>
                <a:cs typeface="微软雅黑" panose="020B0503020204020204" charset="-122"/>
                <a:sym typeface="+mn-ea"/>
              </a:rPr>
              <a:t>test02</a:t>
            </a:r>
            <a:r>
              <a:rPr altLang="zh-CN">
                <a:solidFill>
                  <a:schemeClr val="dk1"/>
                </a:solidFill>
                <a:latin typeface="微软雅黑" panose="020B0503020204020204" charset="-122"/>
                <a:cs typeface="微软雅黑" panose="020B0503020204020204" charset="-122"/>
                <a:sym typeface="+mn-ea"/>
              </a:rPr>
              <a:t>，导入</a:t>
            </a:r>
            <a:r>
              <a:rPr altLang="zh-CN">
                <a:solidFill>
                  <a:schemeClr val="dk1"/>
                </a:solidFill>
                <a:latin typeface="微软雅黑" panose="020B0503020204020204" charset="-122"/>
                <a:cs typeface="微软雅黑" panose="020B0503020204020204" charset="-122"/>
                <a:sym typeface="+mn-ea"/>
              </a:rPr>
              <a:t>test01</a:t>
            </a:r>
            <a:r>
              <a:rPr altLang="zh-CN">
                <a:solidFill>
                  <a:schemeClr val="dk1"/>
                </a:solidFill>
                <a:latin typeface="微软雅黑" panose="020B0503020204020204" charset="-122"/>
                <a:cs typeface="微软雅黑" panose="020B0503020204020204" charset="-122"/>
                <a:sym typeface="+mn-ea"/>
              </a:rPr>
              <a:t>中的函数并使用：</a:t>
            </a:r>
            <a:endParaRPr altLang="zh-CN">
              <a:solidFill>
                <a:schemeClr val="dk1"/>
              </a:solidFill>
              <a:latin typeface="微软雅黑" panose="020B0503020204020204" charset="-122"/>
              <a:cs typeface="微软雅黑" panose="020B0503020204020204" charset="-122"/>
              <a:sym typeface="+mn-ea"/>
            </a:endParaRPr>
          </a:p>
          <a:p>
            <a:pPr lvl="1" algn="l">
              <a:buClrTx/>
              <a:buSzTx/>
            </a:pPr>
            <a:r>
              <a:rPr lang="en-US" altLang="zh-CN">
                <a:solidFill>
                  <a:schemeClr val="dk1"/>
                </a:solidFill>
                <a:latin typeface="微软雅黑" panose="020B0503020204020204" charset="-122"/>
                <a:cs typeface="微软雅黑" panose="020B0503020204020204" charset="-122"/>
                <a:sym typeface="+mn-ea"/>
              </a:rPr>
              <a:t>from test01 import *</a:t>
            </a:r>
            <a:endParaRPr lang="en-US" altLang="zh-CN">
              <a:solidFill>
                <a:schemeClr val="dk1"/>
              </a:solidFill>
              <a:latin typeface="微软雅黑" panose="020B0503020204020204" charset="-122"/>
              <a:cs typeface="微软雅黑" panose="020B0503020204020204" charset="-122"/>
              <a:sym typeface="+mn-ea"/>
            </a:endParaRPr>
          </a:p>
          <a:p>
            <a:pPr lvl="1" algn="l">
              <a:buClrTx/>
              <a:buSzTx/>
            </a:pPr>
            <a:endParaRPr lang="en-US" altLang="zh-CN">
              <a:solidFill>
                <a:schemeClr val="dk1"/>
              </a:solidFill>
              <a:latin typeface="微软雅黑" panose="020B0503020204020204" charset="-122"/>
              <a:cs typeface="微软雅黑" panose="020B0503020204020204" charset="-122"/>
              <a:sym typeface="+mn-ea"/>
            </a:endParaRPr>
          </a:p>
          <a:p>
            <a:pPr lvl="1" algn="l">
              <a:buClrTx/>
              <a:buSzTx/>
            </a:pPr>
            <a:r>
              <a:rPr lang="en-US" altLang="zh-CN">
                <a:solidFill>
                  <a:schemeClr val="dk1"/>
                </a:solidFill>
                <a:latin typeface="微软雅黑" panose="020B0503020204020204" charset="-122"/>
                <a:cs typeface="微软雅黑" panose="020B0503020204020204" charset="-122"/>
                <a:sym typeface="+mn-ea"/>
              </a:rPr>
              <a:t>题：</a:t>
            </a:r>
            <a:r>
              <a:rPr lang="en-US" altLang="zh-CN">
                <a:solidFill>
                  <a:schemeClr val="dk1"/>
                </a:solidFill>
                <a:latin typeface="微软雅黑" panose="020B0503020204020204" charset="-122"/>
                <a:cs typeface="微软雅黑" panose="020B0503020204020204" charset="-122"/>
                <a:sym typeface="+mn-ea"/>
              </a:rPr>
              <a:t>1</a:t>
            </a:r>
            <a:r>
              <a:rPr lang="en-US" altLang="zh-CN">
                <a:solidFill>
                  <a:schemeClr val="dk1"/>
                </a:solidFill>
                <a:latin typeface="微软雅黑" panose="020B0503020204020204" charset="-122"/>
                <a:cs typeface="微软雅黑" panose="020B0503020204020204" charset="-122"/>
                <a:sym typeface="+mn-ea"/>
              </a:rPr>
              <a:t>、编写求正方形面积代码</a:t>
            </a:r>
            <a:r>
              <a:rPr lang="en-US" altLang="zh-CN">
                <a:solidFill>
                  <a:schemeClr val="dk1"/>
                </a:solidFill>
                <a:latin typeface="微软雅黑" panose="020B0503020204020204" charset="-122"/>
                <a:cs typeface="微软雅黑" panose="020B0503020204020204" charset="-122"/>
                <a:sym typeface="+mn-ea"/>
              </a:rPr>
              <a:t>getArea</a:t>
            </a:r>
            <a:endParaRPr lang="en-US" altLang="zh-CN">
              <a:solidFill>
                <a:schemeClr val="dk1"/>
              </a:solidFill>
              <a:latin typeface="微软雅黑" panose="020B0503020204020204" charset="-122"/>
              <a:cs typeface="微软雅黑" panose="020B0503020204020204" charset="-122"/>
              <a:sym typeface="+mn-ea"/>
            </a:endParaRPr>
          </a:p>
          <a:p>
            <a:pPr lvl="2" algn="l">
              <a:buClrTx/>
              <a:buSzTx/>
            </a:pPr>
            <a:r>
              <a:rPr lang="en-US" altLang="zh-CN">
                <a:solidFill>
                  <a:schemeClr val="dk1"/>
                </a:solidFill>
                <a:latin typeface="微软雅黑" panose="020B0503020204020204" charset="-122"/>
                <a:cs typeface="微软雅黑" panose="020B0503020204020204" charset="-122"/>
                <a:sym typeface="+mn-ea"/>
              </a:rPr>
              <a:t>2</a:t>
            </a:r>
            <a:r>
              <a:rPr lang="en-US" altLang="zh-CN">
                <a:solidFill>
                  <a:schemeClr val="dk1"/>
                </a:solidFill>
                <a:latin typeface="微软雅黑" panose="020B0503020204020204" charset="-122"/>
                <a:cs typeface="微软雅黑" panose="020B0503020204020204" charset="-122"/>
                <a:sym typeface="+mn-ea"/>
              </a:rPr>
              <a:t>、编写求长方体体积代码，要求使用</a:t>
            </a:r>
            <a:r>
              <a:rPr lang="en-US" altLang="zh-CN">
                <a:solidFill>
                  <a:schemeClr val="dk1"/>
                </a:solidFill>
                <a:latin typeface="微软雅黑" panose="020B0503020204020204" charset="-122"/>
                <a:cs typeface="微软雅黑" panose="020B0503020204020204" charset="-122"/>
                <a:sym typeface="+mn-ea"/>
              </a:rPr>
              <a:t>getArea</a:t>
            </a:r>
            <a:endParaRPr lang="en-US" altLang="zh-CN">
              <a:solidFill>
                <a:schemeClr val="dk1"/>
              </a:solidFill>
              <a:latin typeface="微软雅黑" panose="020B0503020204020204" charset="-122"/>
              <a:cs typeface="微软雅黑" panose="020B0503020204020204" charset="-122"/>
              <a:sym typeface="+mn-ea"/>
            </a:endParaRPr>
          </a:p>
          <a:p>
            <a:pPr lvl="2" algn="l">
              <a:buClrTx/>
              <a:buSzTx/>
            </a:pPr>
            <a:r>
              <a:rPr lang="en-US" altLang="zh-CN">
                <a:solidFill>
                  <a:schemeClr val="dk1"/>
                </a:solidFill>
                <a:latin typeface="微软雅黑" panose="020B0503020204020204" charset="-122"/>
                <a:cs typeface="微软雅黑" panose="020B0503020204020204" charset="-122"/>
                <a:sym typeface="+mn-ea"/>
              </a:rPr>
              <a:t>3</a:t>
            </a:r>
            <a:r>
              <a:rPr lang="en-US" altLang="zh-CN">
                <a:solidFill>
                  <a:schemeClr val="dk1"/>
                </a:solidFill>
                <a:latin typeface="微软雅黑" panose="020B0503020204020204" charset="-122"/>
                <a:cs typeface="微软雅黑" panose="020B0503020204020204" charset="-122"/>
                <a:sym typeface="+mn-ea"/>
              </a:rPr>
              <a:t>、编写求立方体体积代码，</a:t>
            </a:r>
            <a:r>
              <a:rPr lang="en-US" altLang="zh-CN">
                <a:solidFill>
                  <a:schemeClr val="dk1"/>
                </a:solidFill>
                <a:latin typeface="微软雅黑" panose="020B0503020204020204" charset="-122"/>
                <a:cs typeface="微软雅黑" panose="020B0503020204020204" charset="-122"/>
                <a:sym typeface="+mn-ea"/>
              </a:rPr>
              <a:t>要求使用</a:t>
            </a:r>
            <a:r>
              <a:rPr lang="en-US" altLang="zh-CN">
                <a:solidFill>
                  <a:schemeClr val="dk1"/>
                </a:solidFill>
                <a:latin typeface="微软雅黑" panose="020B0503020204020204" charset="-122"/>
                <a:cs typeface="微软雅黑" panose="020B0503020204020204" charset="-122"/>
                <a:sym typeface="+mn-ea"/>
              </a:rPr>
              <a:t>getArea</a:t>
            </a:r>
            <a:endParaRPr lang="en-US" altLang="zh-CN">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2.7 </a:t>
            </a:r>
            <a:r>
              <a:rPr lang="en-US" altLang="zh-CN">
                <a:solidFill>
                  <a:schemeClr val="accent1"/>
                </a:solidFill>
                <a:latin typeface="汉仪旗黑-85S" charset="0"/>
                <a:cs typeface="汉仪旗黑-85S" charset="0"/>
                <a:sym typeface="+mn-ea"/>
              </a:rPr>
              <a:t>变量作用域</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925" y="952500"/>
            <a:ext cx="5695950" cy="538861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a:solidFill>
                  <a:schemeClr val="dk1"/>
                </a:solidFill>
                <a:latin typeface="微软雅黑" panose="020B0503020204020204" charset="-122"/>
                <a:cs typeface="微软雅黑" panose="020B0503020204020204" charset="-122"/>
                <a:sym typeface="+mn-ea"/>
              </a:rPr>
              <a:t>一个程序的所有的变量并不是在哪个位置都可以访问的。访问权限决定于这个变量是在哪里赋值的。</a:t>
            </a:r>
            <a:endParaRPr altLang="zh-CN">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a:solidFill>
                  <a:schemeClr val="dk1"/>
                </a:solidFill>
                <a:latin typeface="微软雅黑" panose="020B0503020204020204" charset="-122"/>
                <a:cs typeface="微软雅黑" panose="020B0503020204020204" charset="-122"/>
                <a:sym typeface="+mn-ea"/>
              </a:rPr>
              <a:t>变量的作用域决定了在哪一部分程序你可以访问哪个特定的变量名称。在</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，变量可以分为全局变量与局部变量。定义在函数内部的变量拥有一个</a:t>
            </a:r>
            <a:r>
              <a:rPr altLang="zh-CN">
                <a:solidFill>
                  <a:schemeClr val="dk1"/>
                </a:solidFill>
                <a:latin typeface="微软雅黑" panose="020B0503020204020204" charset="-122"/>
                <a:cs typeface="微软雅黑" panose="020B0503020204020204" charset="-122"/>
                <a:sym typeface="+mn-ea"/>
              </a:rPr>
              <a:t>局部作用域</a:t>
            </a:r>
            <a:r>
              <a:rPr altLang="zh-CN">
                <a:solidFill>
                  <a:schemeClr val="dk1"/>
                </a:solidFill>
                <a:latin typeface="微软雅黑" panose="020B0503020204020204" charset="-122"/>
                <a:cs typeface="微软雅黑" panose="020B0503020204020204" charset="-122"/>
                <a:sym typeface="+mn-ea"/>
              </a:rPr>
              <a:t>，定义在函数外的拥有</a:t>
            </a:r>
            <a:r>
              <a:rPr altLang="zh-CN">
                <a:solidFill>
                  <a:schemeClr val="dk1"/>
                </a:solidFill>
                <a:latin typeface="微软雅黑" panose="020B0503020204020204" charset="-122"/>
                <a:cs typeface="微软雅黑" panose="020B0503020204020204" charset="-122"/>
                <a:sym typeface="+mn-ea"/>
              </a:rPr>
              <a:t>全局作用域</a:t>
            </a:r>
            <a:r>
              <a:rPr altLang="zh-CN">
                <a:solidFill>
                  <a:schemeClr val="dk1"/>
                </a:solidFill>
                <a:latin typeface="微软雅黑" panose="020B0503020204020204" charset="-122"/>
                <a:cs typeface="微软雅黑" panose="020B0503020204020204" charset="-122"/>
                <a:sym typeface="+mn-ea"/>
              </a:rPr>
              <a:t>。</a:t>
            </a:r>
            <a:endParaRPr altLang="zh-CN">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a:solidFill>
                  <a:schemeClr val="dk1"/>
                </a:solidFill>
                <a:latin typeface="微软雅黑" panose="020B0503020204020204" charset="-122"/>
                <a:cs typeface="微软雅黑" panose="020B0503020204020204" charset="-122"/>
                <a:sym typeface="+mn-ea"/>
              </a:rPr>
              <a:t>局部变量只能在其被声明的函数内部访问，而全局变量可以在整个程序范围内访问。调用函数时，所有在函数内声明的变量名称都将被加入到作用域中。</a:t>
            </a:r>
            <a:endParaRPr altLang="zh-CN">
              <a:solidFill>
                <a:schemeClr val="dk1"/>
              </a:solidFill>
              <a:latin typeface="微软雅黑" panose="020B0503020204020204" charset="-122"/>
              <a:cs typeface="微软雅黑" panose="020B0503020204020204" charset="-122"/>
              <a:sym typeface="+mn-ea"/>
            </a:endParaRPr>
          </a:p>
        </p:txBody>
      </p:sp>
      <p:sp>
        <p:nvSpPr>
          <p:cNvPr id="4" name="文本框 3"/>
          <p:cNvSpPr txBox="1"/>
          <p:nvPr>
            <p:custDataLst>
              <p:tags r:id="rId7"/>
            </p:custDataLst>
          </p:nvPr>
        </p:nvSpPr>
        <p:spPr>
          <a:xfrm>
            <a:off x="6887845" y="1052830"/>
            <a:ext cx="4739005" cy="4246245"/>
          </a:xfrm>
          <a:prstGeom prst="rect">
            <a:avLst/>
          </a:prstGeom>
          <a:solidFill>
            <a:schemeClr val="lt2"/>
          </a:solidFill>
          <a:ln>
            <a:solidFill>
              <a:srgbClr val="FFC000"/>
            </a:solidFill>
          </a:ln>
        </p:spPr>
        <p:txBody>
          <a:bodyPr wrap="square" rtlCol="0" anchor="t">
            <a:spAutoFit/>
          </a:bodyPr>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Money = 2000</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def AddMoney():</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   # 想改正代码就取消以下注释:</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   # global Money</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   Money = Money + 1</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print(Money)</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AddMoney()</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print(Money)</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算术运算符用于对操作数进行各种算术运算。 </a:t>
            </a:r>
            <a:endParaRPr altLang="zh-CN">
              <a:solidFill>
                <a:schemeClr val="dk1"/>
              </a:solidFill>
              <a:latin typeface="微软雅黑" panose="020B0503020204020204" charset="-122"/>
              <a:cs typeface="微软雅黑" panose="020B0503020204020204" charset="-122"/>
              <a:sym typeface="+mn-ea"/>
            </a:endParaRPr>
          </a:p>
          <a:p>
            <a:pPr lvl="0" algn="l">
              <a:buClrTx/>
              <a:buSzTx/>
            </a:pPr>
            <a:endParaRPr altLang="zh-CN">
              <a:solidFill>
                <a:schemeClr val="dk1"/>
              </a:solidFill>
              <a:latin typeface="微软雅黑" panose="020B0503020204020204" charset="-122"/>
              <a:cs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2368474" y="1628598"/>
          <a:ext cx="7383145" cy="4620572"/>
        </p:xfrm>
        <a:graphic>
          <a:graphicData uri="http://schemas.openxmlformats.org/drawingml/2006/table">
            <a:tbl>
              <a:tblPr firstRow="1" firstCol="1" bandRow="1">
                <a:tableStyleId>{5C22544A-7EE6-4342-B048-85BDC9FD1C3A}</a:tableStyleId>
              </a:tblPr>
              <a:tblGrid>
                <a:gridCol w="1591310"/>
                <a:gridCol w="2097741"/>
                <a:gridCol w="3693795"/>
              </a:tblGrid>
              <a:tr h="321598">
                <a:tc>
                  <a:txBody>
                    <a:bodyPr/>
                    <a:lstStyle/>
                    <a:p>
                      <a:pPr algn="ctr">
                        <a:lnSpc>
                          <a:spcPts val="1400"/>
                        </a:lnSpc>
                        <a:spcAft>
                          <a:spcPts val="0"/>
                        </a:spcAft>
                      </a:pPr>
                      <a:r>
                        <a:rPr lang="zh-CN" sz="1400" kern="100">
                          <a:effectLst/>
                          <a:latin typeface="微软雅黑" panose="020B0503020204020204" charset="-122"/>
                          <a:ea typeface="微软雅黑" panose="020B0503020204020204" charset="-122"/>
                        </a:rPr>
                        <a:t>运算符</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400"/>
                        </a:lnSpc>
                        <a:spcAft>
                          <a:spcPts val="0"/>
                        </a:spcAft>
                      </a:pPr>
                      <a:r>
                        <a:rPr lang="zh-CN" sz="1400" kern="100">
                          <a:effectLst/>
                          <a:latin typeface="微软雅黑" panose="020B0503020204020204" charset="-122"/>
                          <a:ea typeface="微软雅黑" panose="020B0503020204020204" charset="-122"/>
                        </a:rPr>
                        <a:t>描述</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400"/>
                        </a:lnSpc>
                        <a:spcAft>
                          <a:spcPts val="0"/>
                        </a:spcAft>
                      </a:pPr>
                      <a:r>
                        <a:rPr lang="zh-CN" sz="1400" kern="100">
                          <a:effectLst/>
                          <a:latin typeface="微软雅黑" panose="020B0503020204020204" charset="-122"/>
                          <a:ea typeface="微软雅黑" panose="020B0503020204020204" charset="-122"/>
                        </a:rPr>
                        <a:t>实例</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657705">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加法运算或正号</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1+2</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3</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+1</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1</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36274">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减法运算或负号</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5-3</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2</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50955">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乘法运算</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2*10</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20</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976065">
                <a:tc>
                  <a:txBody>
                    <a:bodyPr/>
                    <a:lstStyle/>
                    <a:p>
                      <a:pPr indent="63500" algn="ctr">
                        <a:lnSpc>
                          <a:spcPts val="1400"/>
                        </a:lnSpc>
                        <a:spcAft>
                          <a:spcPts val="0"/>
                        </a:spcAft>
                      </a:pPr>
                      <a:r>
                        <a:rPr lang="en-US" sz="1400" kern="100" dirty="0">
                          <a:effectLst/>
                          <a:latin typeface="微软雅黑" panose="020B0503020204020204" charset="-122"/>
                          <a:ea typeface="微软雅黑" panose="020B0503020204020204" charset="-122"/>
                        </a:rPr>
                        <a:t>/</a:t>
                      </a:r>
                      <a:endParaRPr lang="en-US" sz="14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除法运算</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15/3</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5</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16/3</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5</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5.0/2=2.5</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50955">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求幂运算</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2**3</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8</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976065">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取整除法</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5//2</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2</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5.0//2.0</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2.0</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50955">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求模运算</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7%3</a:t>
                      </a:r>
                      <a:r>
                        <a:rPr lang="zh-CN" sz="1400" kern="100" dirty="0">
                          <a:effectLst/>
                          <a:latin typeface="微软雅黑" panose="020B0503020204020204" charset="-122"/>
                          <a:ea typeface="微软雅黑" panose="020B0503020204020204" charset="-122"/>
                          <a:cs typeface="微软雅黑" panose="020B0503020204020204" charset="-122"/>
                        </a:rPr>
                        <a:t>结果为</a:t>
                      </a:r>
                      <a:r>
                        <a:rPr lang="en-US" sz="1400" kern="100" dirty="0">
                          <a:effectLst/>
                          <a:latin typeface="微软雅黑" panose="020B0503020204020204" charset="-122"/>
                          <a:ea typeface="微软雅黑" panose="020B0503020204020204" charset="-122"/>
                          <a:cs typeface="微软雅黑" panose="020B0503020204020204" charset="-122"/>
                        </a:rPr>
                        <a:t>1</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sym typeface="+mn-ea"/>
              </a:rPr>
              <a:t>关系运算符又称比较运算符，其作用是比较两个操作数的大小并返回一个布尔值。</a:t>
            </a:r>
            <a:endParaRPr altLang="zh-CN">
              <a:solidFill>
                <a:schemeClr val="dk1"/>
              </a:solidFill>
              <a:latin typeface="微软雅黑" panose="020B0503020204020204" charset="-122"/>
              <a:sym typeface="+mn-ea"/>
            </a:endParaRPr>
          </a:p>
          <a:p>
            <a:pPr lvl="0" algn="l">
              <a:buClrTx/>
              <a:buSzTx/>
            </a:pPr>
            <a:endParaRPr altLang="zh-CN">
              <a:solidFill>
                <a:schemeClr val="dk1"/>
              </a:solidFill>
              <a:latin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1936684" y="1962402"/>
          <a:ext cx="7255510" cy="4283710"/>
        </p:xfrm>
        <a:graphic>
          <a:graphicData uri="http://schemas.openxmlformats.org/drawingml/2006/table">
            <a:tbl>
              <a:tblPr firstRow="1" firstCol="1" bandRow="1">
                <a:tableStyleId>{5C22544A-7EE6-4342-B048-85BDC9FD1C3A}</a:tableStyleId>
              </a:tblPr>
              <a:tblGrid>
                <a:gridCol w="1300274"/>
                <a:gridCol w="1240139"/>
                <a:gridCol w="4714875"/>
              </a:tblGrid>
              <a:tr h="576020">
                <a:tc>
                  <a:txBody>
                    <a:bodyPr/>
                    <a:lstStyle/>
                    <a:p>
                      <a:pPr algn="ctr">
                        <a:lnSpc>
                          <a:spcPts val="1350"/>
                        </a:lnSpc>
                        <a:spcAft>
                          <a:spcPts val="0"/>
                        </a:spcAft>
                      </a:pPr>
                      <a:r>
                        <a:rPr lang="zh-CN" sz="1400" kern="100">
                          <a:effectLst/>
                          <a:latin typeface="微软雅黑" panose="020B0503020204020204" charset="-122"/>
                          <a:ea typeface="微软雅黑" panose="020B0503020204020204" charset="-122"/>
                        </a:rPr>
                        <a:t>运算符</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50"/>
                        </a:lnSpc>
                        <a:spcAft>
                          <a:spcPts val="0"/>
                        </a:spcAft>
                      </a:pPr>
                      <a:r>
                        <a:rPr lang="zh-CN" sz="1400" kern="100">
                          <a:effectLst/>
                          <a:latin typeface="微软雅黑" panose="020B0503020204020204" charset="-122"/>
                          <a:ea typeface="微软雅黑" panose="020B0503020204020204" charset="-122"/>
                        </a:rPr>
                        <a:t>描述</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50"/>
                        </a:lnSpc>
                        <a:spcAft>
                          <a:spcPts val="0"/>
                        </a:spcAft>
                      </a:pPr>
                      <a:r>
                        <a:rPr lang="zh-CN" sz="1400" kern="100">
                          <a:effectLst/>
                          <a:latin typeface="微软雅黑" panose="020B0503020204020204" charset="-122"/>
                          <a:ea typeface="微软雅黑" panose="020B0503020204020204" charset="-122"/>
                        </a:rPr>
                        <a:t>实例</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69806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dirty="0">
                          <a:effectLst/>
                          <a:latin typeface="微软雅黑" panose="020B0503020204020204" charset="-122"/>
                          <a:ea typeface="微软雅黑" panose="020B0503020204020204" charset="-122"/>
                        </a:rPr>
                        <a:t>等于</a:t>
                      </a:r>
                      <a:endParaRPr lang="zh-CN" sz="14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1 == 1</a:t>
                      </a:r>
                      <a:r>
                        <a:rPr lang="zh-CN" sz="1400" kern="100" dirty="0">
                          <a:effectLst/>
                          <a:latin typeface="微软雅黑" panose="020B0503020204020204" charset="-122"/>
                          <a:ea typeface="微软雅黑" panose="020B0503020204020204" charset="-122"/>
                          <a:cs typeface="微软雅黑" panose="020B0503020204020204" charset="-122"/>
                        </a:rPr>
                        <a:t>返回</a:t>
                      </a:r>
                      <a:r>
                        <a:rPr lang="en-US" sz="1400" kern="100" dirty="0">
                          <a:effectLst/>
                          <a:latin typeface="微软雅黑" panose="020B0503020204020204" charset="-122"/>
                          <a:ea typeface="微软雅黑" panose="020B0503020204020204" charset="-122"/>
                          <a:cs typeface="微软雅黑" panose="020B0503020204020204" charset="-122"/>
                        </a:rPr>
                        <a:t>True</a:t>
                      </a:r>
                      <a:r>
                        <a:rPr lang="zh-CN" sz="1400" kern="100" dirty="0">
                          <a:effectLst/>
                          <a:latin typeface="微软雅黑" panose="020B0503020204020204" charset="-122"/>
                          <a:ea typeface="微软雅黑" panose="020B0503020204020204" charset="-122"/>
                          <a:cs typeface="微软雅黑" panose="020B0503020204020204" charset="-122"/>
                        </a:rPr>
                        <a:t>，</a:t>
                      </a:r>
                      <a:r>
                        <a:rPr lang="en-US" sz="1400" kern="100" dirty="0">
                          <a:effectLst/>
                          <a:latin typeface="微软雅黑" panose="020B0503020204020204" charset="-122"/>
                          <a:ea typeface="微软雅黑" panose="020B0503020204020204" charset="-122"/>
                          <a:cs typeface="微软雅黑" panose="020B0503020204020204" charset="-122"/>
                        </a:rPr>
                        <a:t>'</a:t>
                      </a:r>
                      <a:r>
                        <a:rPr lang="en-US" sz="1400" kern="100" dirty="0" err="1">
                          <a:effectLst/>
                          <a:latin typeface="微软雅黑" panose="020B0503020204020204" charset="-122"/>
                          <a:ea typeface="微软雅黑" panose="020B0503020204020204" charset="-122"/>
                          <a:cs typeface="微软雅黑" panose="020B0503020204020204" charset="-122"/>
                        </a:rPr>
                        <a:t>abc</a:t>
                      </a:r>
                      <a:r>
                        <a:rPr lang="en-US" sz="1400" kern="100" dirty="0">
                          <a:effectLst/>
                          <a:latin typeface="微软雅黑" panose="020B0503020204020204" charset="-122"/>
                          <a:ea typeface="微软雅黑" panose="020B0503020204020204" charset="-122"/>
                          <a:cs typeface="微软雅黑" panose="020B0503020204020204" charset="-122"/>
                        </a:rPr>
                        <a:t>' == 'ABC'</a:t>
                      </a:r>
                      <a:r>
                        <a:rPr lang="zh-CN" sz="1400" kern="100" dirty="0">
                          <a:effectLst/>
                          <a:latin typeface="微软雅黑" panose="020B0503020204020204" charset="-122"/>
                          <a:ea typeface="微软雅黑" panose="020B0503020204020204" charset="-122"/>
                          <a:cs typeface="微软雅黑" panose="020B0503020204020204" charset="-122"/>
                        </a:rPr>
                        <a:t>返回</a:t>
                      </a:r>
                      <a:r>
                        <a:rPr lang="en-US" sz="1400" kern="100" dirty="0">
                          <a:effectLst/>
                          <a:latin typeface="微软雅黑" panose="020B0503020204020204" charset="-122"/>
                          <a:ea typeface="微软雅黑" panose="020B0503020204020204" charset="-122"/>
                          <a:cs typeface="微软雅黑" panose="020B0503020204020204" charset="-122"/>
                        </a:rPr>
                        <a:t>False</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0190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&lt; </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dirty="0">
                          <a:effectLst/>
                          <a:latin typeface="微软雅黑" panose="020B0503020204020204" charset="-122"/>
                          <a:ea typeface="微软雅黑" panose="020B0503020204020204" charset="-122"/>
                        </a:rPr>
                        <a:t>小于</a:t>
                      </a:r>
                      <a:endParaRPr lang="zh-CN" sz="14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5 &lt; 10</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'comuter'&lt; 'compare'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0190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&gt; </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a:effectLst/>
                          <a:latin typeface="微软雅黑" panose="020B0503020204020204" charset="-122"/>
                          <a:ea typeface="微软雅黑" panose="020B0503020204020204" charset="-122"/>
                        </a:rPr>
                        <a:t>大于</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2 &gt; 6</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'abc'&gt; 'ab'</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0190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&lt;=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a:effectLst/>
                          <a:latin typeface="微软雅黑" panose="020B0503020204020204" charset="-122"/>
                          <a:ea typeface="微软雅黑" panose="020B0503020204020204" charset="-122"/>
                        </a:rPr>
                        <a:t>小于等于</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6 &lt;= 7</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0190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&gt;=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a:effectLst/>
                          <a:latin typeface="微软雅黑" panose="020B0503020204020204" charset="-122"/>
                          <a:ea typeface="微软雅黑" panose="020B0503020204020204" charset="-122"/>
                        </a:rPr>
                        <a:t>大于等于</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9 &gt;= 9</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0190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a:effectLst/>
                          <a:latin typeface="微软雅黑" panose="020B0503020204020204" charset="-122"/>
                          <a:ea typeface="微软雅黑" panose="020B0503020204020204" charset="-122"/>
                        </a:rPr>
                        <a:t>不等于</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a:t>
                      </a:r>
                      <a:r>
                        <a:rPr lang="en-US" sz="1400" kern="100" dirty="0" err="1">
                          <a:effectLst/>
                          <a:latin typeface="微软雅黑" panose="020B0503020204020204" charset="-122"/>
                          <a:ea typeface="微软雅黑" panose="020B0503020204020204" charset="-122"/>
                          <a:cs typeface="微软雅黑" panose="020B0503020204020204" charset="-122"/>
                        </a:rPr>
                        <a:t>abc</a:t>
                      </a:r>
                      <a:r>
                        <a:rPr lang="en-US" sz="1400" kern="100" dirty="0">
                          <a:effectLst/>
                          <a:latin typeface="微软雅黑" panose="020B0503020204020204" charset="-122"/>
                          <a:ea typeface="微软雅黑" panose="020B0503020204020204" charset="-122"/>
                          <a:cs typeface="微软雅黑" panose="020B0503020204020204" charset="-122"/>
                        </a:rPr>
                        <a:t>' != 'ABC'</a:t>
                      </a:r>
                      <a:r>
                        <a:rPr lang="zh-CN" sz="1400" kern="100" dirty="0">
                          <a:effectLst/>
                          <a:latin typeface="微软雅黑" panose="020B0503020204020204" charset="-122"/>
                          <a:ea typeface="微软雅黑" panose="020B0503020204020204" charset="-122"/>
                          <a:cs typeface="微软雅黑" panose="020B0503020204020204" charset="-122"/>
                        </a:rPr>
                        <a:t>返回</a:t>
                      </a:r>
                      <a:r>
                        <a:rPr lang="en-US" sz="1400" kern="100" dirty="0">
                          <a:effectLst/>
                          <a:latin typeface="微软雅黑" panose="020B0503020204020204" charset="-122"/>
                          <a:ea typeface="微软雅黑" panose="020B0503020204020204" charset="-122"/>
                          <a:cs typeface="微软雅黑" panose="020B0503020204020204" charset="-122"/>
                        </a:rPr>
                        <a:t>True</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逻辑运算符用来对布尔值进行与、或、非等逻辑运算。其中，布尔“非”是单目运算符，布尔“与”和布尔“或”为双目运算符。逻辑运算符的操作数都应该是布尔值，如果是其他类型的值，则将转换为布尔值再进行运算。</a:t>
            </a:r>
            <a:endParaRPr altLang="zh-CN">
              <a:solidFill>
                <a:schemeClr val="dk1"/>
              </a:solidFill>
              <a:latin typeface="微软雅黑" panose="020B0503020204020204" charset="-122"/>
              <a:cs typeface="微软雅黑" panose="020B0503020204020204" charset="-122"/>
              <a:sym typeface="+mn-ea"/>
            </a:endParaRPr>
          </a:p>
          <a:p>
            <a:pPr lvl="0" algn="l">
              <a:buClrTx/>
              <a:buSzTx/>
            </a:pPr>
            <a:endParaRPr altLang="zh-CN">
              <a:solidFill>
                <a:schemeClr val="dk1"/>
              </a:solidFill>
              <a:latin typeface="微软雅黑" panose="020B0503020204020204" charset="-122"/>
              <a:cs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2889885" y="2343150"/>
          <a:ext cx="7207250" cy="3703320"/>
        </p:xfrm>
        <a:graphic>
          <a:graphicData uri="http://schemas.openxmlformats.org/drawingml/2006/table">
            <a:tbl>
              <a:tblPr firstRow="1" firstCol="1" bandRow="1">
                <a:tableStyleId>{5C22544A-7EE6-4342-B048-85BDC9FD1C3A}</a:tableStyleId>
              </a:tblPr>
              <a:tblGrid>
                <a:gridCol w="1619250"/>
                <a:gridCol w="2050415"/>
                <a:gridCol w="3537585"/>
              </a:tblGrid>
              <a:tr h="502920">
                <a:tc>
                  <a:txBody>
                    <a:bodyPr/>
                    <a:lstStyle/>
                    <a:p>
                      <a:pPr algn="ctr">
                        <a:lnSpc>
                          <a:spcPts val="1330"/>
                        </a:lnSpc>
                        <a:spcAft>
                          <a:spcPts val="0"/>
                        </a:spcAft>
                      </a:pPr>
                      <a:r>
                        <a:rPr lang="zh-CN" sz="1400" kern="100">
                          <a:effectLst/>
                          <a:latin typeface="微软雅黑" panose="020B0503020204020204" charset="-122"/>
                          <a:ea typeface="微软雅黑" panose="020B0503020204020204" charset="-122"/>
                        </a:rPr>
                        <a:t>运算符</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30"/>
                        </a:lnSpc>
                        <a:spcAft>
                          <a:spcPts val="0"/>
                        </a:spcAft>
                      </a:pPr>
                      <a:r>
                        <a:rPr lang="zh-CN" sz="1400" kern="100">
                          <a:effectLst/>
                          <a:latin typeface="微软雅黑" panose="020B0503020204020204" charset="-122"/>
                          <a:ea typeface="微软雅黑" panose="020B0503020204020204" charset="-122"/>
                        </a:rPr>
                        <a:t>描述</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30"/>
                        </a:lnSpc>
                        <a:spcAft>
                          <a:spcPts val="0"/>
                        </a:spcAft>
                      </a:pPr>
                      <a:r>
                        <a:rPr lang="zh-CN" sz="1400" kern="100">
                          <a:effectLst/>
                          <a:latin typeface="微软雅黑" panose="020B0503020204020204" charset="-122"/>
                          <a:ea typeface="微软雅黑" panose="020B0503020204020204" charset="-122"/>
                        </a:rPr>
                        <a:t>实例</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1251585">
                <a:tc>
                  <a:txBody>
                    <a:bodyPr/>
                    <a:lstStyle/>
                    <a:p>
                      <a:pPr indent="63500" algn="ctr">
                        <a:lnSpc>
                          <a:spcPts val="1330"/>
                        </a:lnSpc>
                        <a:spcAft>
                          <a:spcPts val="0"/>
                        </a:spcAft>
                      </a:pPr>
                      <a:r>
                        <a:rPr lang="en-US" sz="1400" kern="100">
                          <a:effectLst/>
                          <a:latin typeface="微软雅黑" panose="020B0503020204020204" charset="-122"/>
                          <a:ea typeface="微软雅黑" panose="020B0503020204020204" charset="-122"/>
                        </a:rPr>
                        <a:t>and</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30"/>
                        </a:lnSpc>
                        <a:spcAft>
                          <a:spcPts val="0"/>
                        </a:spcAft>
                      </a:pPr>
                      <a:r>
                        <a:rPr lang="zh-CN" sz="1400" kern="100" dirty="0">
                          <a:effectLst/>
                          <a:latin typeface="微软雅黑" panose="020B0503020204020204" charset="-122"/>
                          <a:ea typeface="微软雅黑" panose="020B0503020204020204" charset="-122"/>
                          <a:cs typeface="微软雅黑" panose="020B0503020204020204" charset="-122"/>
                        </a:rPr>
                        <a:t>布尔“与”</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True and True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True and False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False and True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False and False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1250950">
                <a:tc>
                  <a:txBody>
                    <a:bodyPr/>
                    <a:lstStyle/>
                    <a:p>
                      <a:pPr indent="63500" algn="ctr">
                        <a:lnSpc>
                          <a:spcPts val="1330"/>
                        </a:lnSpc>
                        <a:spcAft>
                          <a:spcPts val="0"/>
                        </a:spcAft>
                      </a:pPr>
                      <a:r>
                        <a:rPr lang="en-US" sz="1400" kern="100">
                          <a:effectLst/>
                          <a:latin typeface="微软雅黑" panose="020B0503020204020204" charset="-122"/>
                          <a:ea typeface="微软雅黑" panose="020B0503020204020204" charset="-122"/>
                        </a:rPr>
                        <a:t>or</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30"/>
                        </a:lnSpc>
                        <a:spcAft>
                          <a:spcPts val="0"/>
                        </a:spcAft>
                      </a:pPr>
                      <a:r>
                        <a:rPr lang="zh-CN" sz="1400" kern="100" dirty="0">
                          <a:effectLst/>
                          <a:latin typeface="微软雅黑" panose="020B0503020204020204" charset="-122"/>
                          <a:ea typeface="微软雅黑" panose="020B0503020204020204" charset="-122"/>
                          <a:cs typeface="微软雅黑" panose="020B0503020204020204" charset="-122"/>
                        </a:rPr>
                        <a:t>布尔“或”</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True and True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True and False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False and True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False and False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10870">
                <a:tc>
                  <a:txBody>
                    <a:bodyPr/>
                    <a:lstStyle/>
                    <a:p>
                      <a:pPr indent="63500" algn="ctr">
                        <a:lnSpc>
                          <a:spcPts val="1330"/>
                        </a:lnSpc>
                        <a:spcAft>
                          <a:spcPts val="0"/>
                        </a:spcAft>
                      </a:pPr>
                      <a:r>
                        <a:rPr lang="en-US" sz="1400" kern="100">
                          <a:effectLst/>
                          <a:latin typeface="微软雅黑" panose="020B0503020204020204" charset="-122"/>
                          <a:ea typeface="微软雅黑" panose="020B0503020204020204" charset="-122"/>
                        </a:rPr>
                        <a:t>not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30"/>
                        </a:lnSpc>
                        <a:spcAft>
                          <a:spcPts val="0"/>
                        </a:spcAft>
                      </a:pPr>
                      <a:r>
                        <a:rPr lang="zh-CN" sz="1400" kern="100">
                          <a:effectLst/>
                          <a:latin typeface="微软雅黑" panose="020B0503020204020204" charset="-122"/>
                          <a:ea typeface="微软雅黑" panose="020B0503020204020204" charset="-122"/>
                          <a:cs typeface="微软雅黑" panose="020B0503020204020204" charset="-122"/>
                        </a:rPr>
                        <a:t>布尔“非”</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ct val="15000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not True</a:t>
                      </a:r>
                      <a:r>
                        <a:rPr lang="zh-CN" sz="1400" kern="100" dirty="0">
                          <a:effectLst/>
                          <a:latin typeface="微软雅黑" panose="020B0503020204020204" charset="-122"/>
                          <a:ea typeface="微软雅黑" panose="020B0503020204020204" charset="-122"/>
                          <a:cs typeface="微软雅黑" panose="020B0503020204020204" charset="-122"/>
                        </a:rPr>
                        <a:t>返回</a:t>
                      </a:r>
                      <a:r>
                        <a:rPr lang="en-US" sz="1400" kern="100" dirty="0">
                          <a:effectLst/>
                          <a:latin typeface="微软雅黑" panose="020B0503020204020204" charset="-122"/>
                          <a:ea typeface="微软雅黑" panose="020B0503020204020204" charset="-122"/>
                          <a:cs typeface="微软雅黑" panose="020B0503020204020204" charset="-122"/>
                        </a:rPr>
                        <a:t>False</a:t>
                      </a:r>
                      <a:endParaRPr lang="zh-CN" sz="1400" kern="100" dirty="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not False</a:t>
                      </a:r>
                      <a:r>
                        <a:rPr lang="zh-CN" sz="1400" kern="100" dirty="0">
                          <a:effectLst/>
                          <a:latin typeface="微软雅黑" panose="020B0503020204020204" charset="-122"/>
                          <a:ea typeface="微软雅黑" panose="020B0503020204020204" charset="-122"/>
                          <a:cs typeface="微软雅黑" panose="020B0503020204020204" charset="-122"/>
                        </a:rPr>
                        <a:t>返回</a:t>
                      </a:r>
                      <a:r>
                        <a:rPr lang="en-US" sz="1400" kern="100" dirty="0">
                          <a:effectLst/>
                          <a:latin typeface="微软雅黑" panose="020B0503020204020204" charset="-122"/>
                          <a:ea typeface="微软雅黑" panose="020B0503020204020204" charset="-122"/>
                          <a:cs typeface="微软雅黑" panose="020B0503020204020204" charset="-122"/>
                        </a:rPr>
                        <a:t>True</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位运算符将数字看作二进制数来进行运算。在</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中，位运算符包括左移运算符（</a:t>
            </a:r>
            <a:r>
              <a:rPr altLang="zh-CN">
                <a:solidFill>
                  <a:schemeClr val="dk1"/>
                </a:solidFill>
                <a:latin typeface="微软雅黑" panose="020B0503020204020204" charset="-122"/>
                <a:cs typeface="微软雅黑" panose="020B0503020204020204" charset="-122"/>
                <a:sym typeface="+mn-ea"/>
              </a:rPr>
              <a:t>&lt;&lt;</a:t>
            </a:r>
            <a:r>
              <a:rPr altLang="zh-CN">
                <a:solidFill>
                  <a:schemeClr val="dk1"/>
                </a:solidFill>
                <a:latin typeface="微软雅黑" panose="020B0503020204020204" charset="-122"/>
                <a:cs typeface="微软雅黑" panose="020B0503020204020204" charset="-122"/>
                <a:sym typeface="+mn-ea"/>
              </a:rPr>
              <a:t>）、右移运算符（</a:t>
            </a:r>
            <a:r>
              <a:rPr altLang="zh-CN">
                <a:solidFill>
                  <a:schemeClr val="dk1"/>
                </a:solidFill>
                <a:latin typeface="微软雅黑" panose="020B0503020204020204" charset="-122"/>
                <a:cs typeface="微软雅黑" panose="020B0503020204020204" charset="-122"/>
                <a:sym typeface="+mn-ea"/>
              </a:rPr>
              <a:t>&gt;&gt;</a:t>
            </a:r>
            <a:r>
              <a:rPr altLang="zh-CN">
                <a:solidFill>
                  <a:schemeClr val="dk1"/>
                </a:solidFill>
                <a:latin typeface="微软雅黑" panose="020B0503020204020204" charset="-122"/>
                <a:cs typeface="微软雅黑" panose="020B0503020204020204" charset="-122"/>
                <a:sym typeface="+mn-ea"/>
              </a:rPr>
              <a:t>）、按位与（</a:t>
            </a:r>
            <a:r>
              <a:rPr altLang="zh-CN">
                <a:solidFill>
                  <a:schemeClr val="dk1"/>
                </a:solidFill>
                <a:latin typeface="微软雅黑" panose="020B0503020204020204" charset="-122"/>
                <a:cs typeface="微软雅黑" panose="020B0503020204020204" charset="-122"/>
                <a:sym typeface="+mn-ea"/>
              </a:rPr>
              <a:t>&amp;</a:t>
            </a:r>
            <a:r>
              <a:rPr altLang="zh-CN">
                <a:solidFill>
                  <a:schemeClr val="dk1"/>
                </a:solidFill>
                <a:latin typeface="微软雅黑" panose="020B0503020204020204" charset="-122"/>
                <a:cs typeface="微软雅黑" panose="020B0503020204020204" charset="-122"/>
                <a:sym typeface="+mn-ea"/>
              </a:rPr>
              <a:t>）、按位或（</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）、按位异或（</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）和按位取反（</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a:t>
            </a:r>
            <a:endParaRPr altLang="zh-CN">
              <a:solidFill>
                <a:schemeClr val="dk1"/>
              </a:solidFill>
              <a:latin typeface="微软雅黑" panose="020B0503020204020204" charset="-122"/>
              <a:cs typeface="微软雅黑" panose="020B0503020204020204" charset="-122"/>
              <a:sym typeface="+mn-ea"/>
            </a:endParaRPr>
          </a:p>
          <a:p>
            <a:pPr lvl="0" algn="l">
              <a:buClrTx/>
              <a:buSzTx/>
            </a:pPr>
            <a:endParaRPr altLang="zh-CN">
              <a:solidFill>
                <a:schemeClr val="dk1"/>
              </a:solidFill>
              <a:latin typeface="微软雅黑" panose="020B0503020204020204" charset="-122"/>
              <a:cs typeface="微软雅黑" panose="020B0503020204020204" charset="-122"/>
              <a:sym typeface="+mn-ea"/>
            </a:endParaRPr>
          </a:p>
        </p:txBody>
      </p:sp>
      <p:graphicFrame>
        <p:nvGraphicFramePr>
          <p:cNvPr id="5" name="表格 4"/>
          <p:cNvGraphicFramePr>
            <a:graphicFrameLocks noGrp="1"/>
          </p:cNvGraphicFramePr>
          <p:nvPr>
            <p:custDataLst>
              <p:tags r:id="rId7"/>
            </p:custDataLst>
          </p:nvPr>
        </p:nvGraphicFramePr>
        <p:xfrm>
          <a:off x="1872139" y="1995498"/>
          <a:ext cx="9144000" cy="4273550"/>
        </p:xfrm>
        <a:graphic>
          <a:graphicData uri="http://schemas.openxmlformats.org/drawingml/2006/table">
            <a:tbl>
              <a:tblPr firstRow="1" firstCol="1" bandRow="1">
                <a:tableStyleId>{5C22544A-7EE6-4342-B048-85BDC9FD1C3A}</a:tableStyleId>
              </a:tblPr>
              <a:tblGrid>
                <a:gridCol w="1103472"/>
                <a:gridCol w="5802629"/>
                <a:gridCol w="2237591"/>
              </a:tblGrid>
              <a:tr h="457200">
                <a:tc>
                  <a:txBody>
                    <a:bodyPr/>
                    <a:lstStyle/>
                    <a:p>
                      <a:pPr algn="ctr">
                        <a:lnSpc>
                          <a:spcPts val="1300"/>
                        </a:lnSpc>
                        <a:spcAft>
                          <a:spcPts val="0"/>
                        </a:spcAft>
                      </a:pPr>
                      <a:r>
                        <a:rPr lang="zh-CN" sz="1100" kern="100" dirty="0">
                          <a:effectLst/>
                          <a:latin typeface="微软雅黑" panose="020B0503020204020204" charset="-122"/>
                          <a:ea typeface="微软雅黑" panose="020B0503020204020204" charset="-122"/>
                        </a:rPr>
                        <a:t>运算符</a:t>
                      </a:r>
                      <a:endParaRPr lang="zh-CN" sz="1100" kern="100" dirty="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100" kern="100">
                          <a:effectLst/>
                          <a:latin typeface="微软雅黑" panose="020B0503020204020204" charset="-122"/>
                          <a:ea typeface="微软雅黑" panose="020B0503020204020204" charset="-122"/>
                        </a:rPr>
                        <a:t>描述</a:t>
                      </a:r>
                      <a:endParaRPr lang="zh-CN" sz="11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100" kern="100" dirty="0">
                          <a:effectLst/>
                          <a:latin typeface="微软雅黑" panose="020B0503020204020204" charset="-122"/>
                          <a:ea typeface="微软雅黑" panose="020B0503020204020204" charset="-122"/>
                        </a:rPr>
                        <a:t>实例</a:t>
                      </a:r>
                      <a:endParaRPr lang="zh-CN" sz="1100" kern="100" dirty="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559284">
                <a:tc>
                  <a:txBody>
                    <a:bodyPr/>
                    <a:lstStyle/>
                    <a:p>
                      <a:pPr marL="0" indent="63500" algn="ctr" defTabSz="457200" rtl="0" eaLnBrk="1" latinLnBrk="0" hangingPunct="1">
                        <a:lnSpc>
                          <a:spcPts val="1300"/>
                        </a:lnSpc>
                        <a:spcAft>
                          <a:spcPts val="0"/>
                        </a:spcAft>
                      </a:pPr>
                      <a:r>
                        <a:rPr lang="en-US" sz="1100" b="1" kern="100" dirty="0">
                          <a:solidFill>
                            <a:schemeClr val="lt1"/>
                          </a:solidFill>
                          <a:effectLst/>
                          <a:latin typeface="微软雅黑" panose="020B0503020204020204" charset="-122"/>
                          <a:ea typeface="微软雅黑" panose="020B0503020204020204" charset="-122"/>
                          <a:cs typeface="+mn-cs"/>
                        </a:rPr>
                        <a:t>&lt;&lt; </a:t>
                      </a:r>
                      <a:endParaRPr lang="en-US" sz="1100" b="1" kern="100" dirty="0">
                        <a:solidFill>
                          <a:schemeClr val="lt1"/>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indent="95250" algn="just" defTabSz="457200" rtl="0" eaLnBrk="1" latinLnBrk="0" hangingPunct="1">
                        <a:lnSpc>
                          <a:spcPts val="1300"/>
                        </a:lnSpc>
                        <a:spcAft>
                          <a:spcPts val="0"/>
                        </a:spcAft>
                      </a:pPr>
                      <a:r>
                        <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rPr>
                        <a:t>左移运算符：将左操作数的二进制位全部左移若干（右操作数）位，高位丢弃，低位补</a:t>
                      </a: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0</a:t>
                      </a:r>
                      <a:endPar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marL="0" indent="95250" algn="just" defTabSz="457200" rtl="0" eaLnBrk="1" latinLnBrk="0" hangingPunct="1">
                        <a:lnSpc>
                          <a:spcPts val="1300"/>
                        </a:lnSpc>
                        <a:spcAft>
                          <a:spcPts val="0"/>
                        </a:spcAft>
                      </a:pP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2&lt;&lt;3</a:t>
                      </a:r>
                      <a:r>
                        <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rPr>
                        <a:t>返回</a:t>
                      </a: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16</a:t>
                      </a:r>
                      <a:endPar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endParaRPr>
                    </a:p>
                    <a:p>
                      <a:pPr marL="0" indent="95250" algn="just" defTabSz="457200" rtl="0" eaLnBrk="1" latinLnBrk="0" hangingPunct="1">
                        <a:lnSpc>
                          <a:spcPts val="1300"/>
                        </a:lnSpc>
                        <a:spcAft>
                          <a:spcPts val="0"/>
                        </a:spcAft>
                      </a:pPr>
                      <a:r>
                        <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rPr>
                        <a:t>二进制解释：</a:t>
                      </a: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00000010</a:t>
                      </a:r>
                      <a:endPar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endParaRPr>
                    </a:p>
                    <a:p>
                      <a:pPr marL="0" indent="95250" algn="just" defTabSz="457200" rtl="0" eaLnBrk="1" latinLnBrk="0" hangingPunct="1">
                        <a:lnSpc>
                          <a:spcPts val="1300"/>
                        </a:lnSpc>
                        <a:spcAft>
                          <a:spcPts val="0"/>
                        </a:spcAft>
                      </a:pP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          </a:t>
                      </a: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00010000</a:t>
                      </a:r>
                      <a:endPar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519335">
                <a:tc>
                  <a:txBody>
                    <a:bodyPr/>
                    <a:lstStyle/>
                    <a:p>
                      <a:pPr indent="63500" algn="ctr">
                        <a:lnSpc>
                          <a:spcPts val="1300"/>
                        </a:lnSpc>
                        <a:spcAft>
                          <a:spcPts val="0"/>
                        </a:spcAft>
                      </a:pPr>
                      <a:r>
                        <a:rPr lang="en-US" sz="1100" kern="100" dirty="0">
                          <a:effectLst/>
                          <a:latin typeface="微软雅黑" panose="020B0503020204020204" charset="-122"/>
                          <a:ea typeface="微软雅黑" panose="020B0503020204020204" charset="-122"/>
                        </a:rPr>
                        <a:t>&gt;&gt; </a:t>
                      </a:r>
                      <a:endParaRPr lang="en-US" sz="11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100" kern="100" dirty="0">
                          <a:effectLst/>
                          <a:latin typeface="微软雅黑" panose="020B0503020204020204" charset="-122"/>
                          <a:ea typeface="微软雅黑" panose="020B0503020204020204" charset="-122"/>
                          <a:cs typeface="微软雅黑" panose="020B0503020204020204" charset="-122"/>
                        </a:rPr>
                        <a:t>右移运算符：将左操作数的二进制位全部右移若干（右操作数）位，低位丢弃，高位补</a:t>
                      </a:r>
                      <a:r>
                        <a:rPr lang="en-US" sz="1100" kern="100" dirty="0">
                          <a:effectLst/>
                          <a:latin typeface="微软雅黑" panose="020B0503020204020204" charset="-122"/>
                          <a:ea typeface="微软雅黑" panose="020B0503020204020204" charset="-122"/>
                          <a:cs typeface="微软雅黑" panose="020B0503020204020204" charset="-122"/>
                        </a:rPr>
                        <a:t>0</a:t>
                      </a:r>
                      <a:endParaRPr lang="zh-CN" sz="11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13&gt;&gt;2</a:t>
                      </a:r>
                      <a:r>
                        <a:rPr lang="zh-CN" sz="1100" kern="100" dirty="0">
                          <a:effectLst/>
                          <a:latin typeface="微软雅黑" panose="020B0503020204020204" charset="-122"/>
                          <a:ea typeface="微软雅黑" panose="020B0503020204020204" charset="-122"/>
                          <a:cs typeface="微软雅黑" panose="020B0503020204020204" charset="-122"/>
                        </a:rPr>
                        <a:t>返回</a:t>
                      </a:r>
                      <a:r>
                        <a:rPr lang="en-US" sz="1100" kern="100" dirty="0">
                          <a:effectLst/>
                          <a:latin typeface="微软雅黑" panose="020B0503020204020204" charset="-122"/>
                          <a:ea typeface="微软雅黑" panose="020B0503020204020204" charset="-122"/>
                          <a:cs typeface="微软雅黑" panose="020B0503020204020204" charset="-122"/>
                        </a:rPr>
                        <a:t>3</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zh-CN" sz="1100" kern="100" dirty="0">
                          <a:effectLst/>
                          <a:latin typeface="微软雅黑" panose="020B0503020204020204" charset="-122"/>
                          <a:ea typeface="微软雅黑" panose="020B0503020204020204" charset="-122"/>
                          <a:cs typeface="微软雅黑" panose="020B0503020204020204" charset="-122"/>
                        </a:rPr>
                        <a:t>二进制解释：</a:t>
                      </a:r>
                      <a:r>
                        <a:rPr lang="en-US" sz="1100" kern="100" dirty="0">
                          <a:effectLst/>
                          <a:latin typeface="微软雅黑" panose="020B0503020204020204" charset="-122"/>
                          <a:ea typeface="微软雅黑" panose="020B0503020204020204" charset="-122"/>
                          <a:cs typeface="微软雅黑" panose="020B0503020204020204" charset="-122"/>
                        </a:rPr>
                        <a:t>00001101</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          </a:t>
                      </a:r>
                      <a:r>
                        <a:rPr lang="en-US" sz="1100" kern="100" dirty="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dirty="0">
                          <a:effectLst/>
                          <a:latin typeface="微软雅黑" panose="020B0503020204020204" charset="-122"/>
                          <a:ea typeface="微软雅黑" panose="020B0503020204020204" charset="-122"/>
                          <a:cs typeface="微软雅黑" panose="020B0503020204020204" charset="-122"/>
                        </a:rPr>
                        <a:t>00000011</a:t>
                      </a:r>
                      <a:endParaRPr lang="zh-CN" sz="11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92447">
                <a:tc>
                  <a:txBody>
                    <a:bodyPr/>
                    <a:lstStyle/>
                    <a:p>
                      <a:pPr indent="63500" algn="ctr">
                        <a:lnSpc>
                          <a:spcPts val="1300"/>
                        </a:lnSpc>
                        <a:spcAft>
                          <a:spcPts val="0"/>
                        </a:spcAft>
                      </a:pPr>
                      <a:r>
                        <a:rPr lang="en-US" sz="1100" kern="100">
                          <a:effectLst/>
                          <a:latin typeface="微软雅黑" panose="020B0503020204020204" charset="-122"/>
                          <a:ea typeface="微软雅黑" panose="020B0503020204020204" charset="-122"/>
                        </a:rPr>
                        <a:t>&amp;</a:t>
                      </a:r>
                      <a:endParaRPr lang="en-US"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100" kern="100">
                          <a:effectLst/>
                          <a:latin typeface="微软雅黑" panose="020B0503020204020204" charset="-122"/>
                          <a:ea typeface="微软雅黑" panose="020B0503020204020204" charset="-122"/>
                        </a:rPr>
                        <a:t>按位与：将两个操作数对应的二进制位做与运算，得到结果</a:t>
                      </a:r>
                      <a:endParaRPr lang="zh-CN"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22&amp;7</a:t>
                      </a:r>
                      <a:r>
                        <a:rPr lang="zh-CN" sz="1100" kern="100">
                          <a:effectLst/>
                          <a:latin typeface="微软雅黑" panose="020B0503020204020204" charset="-122"/>
                          <a:ea typeface="微软雅黑" panose="020B0503020204020204" charset="-122"/>
                          <a:cs typeface="微软雅黑" panose="020B0503020204020204" charset="-122"/>
                        </a:rPr>
                        <a:t>返回</a:t>
                      </a:r>
                      <a:r>
                        <a:rPr lang="en-US" sz="1100" kern="100">
                          <a:effectLst/>
                          <a:latin typeface="微软雅黑" panose="020B0503020204020204" charset="-122"/>
                          <a:ea typeface="微软雅黑" panose="020B0503020204020204" charset="-122"/>
                          <a:cs typeface="微软雅黑" panose="020B0503020204020204" charset="-122"/>
                        </a:rPr>
                        <a:t>6</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zh-CN" sz="1100" kern="100">
                          <a:effectLst/>
                          <a:latin typeface="微软雅黑" panose="020B0503020204020204" charset="-122"/>
                          <a:ea typeface="微软雅黑" panose="020B0503020204020204" charset="-122"/>
                          <a:cs typeface="微软雅黑" panose="020B0503020204020204" charset="-122"/>
                        </a:rPr>
                        <a:t>二进制解释：</a:t>
                      </a:r>
                      <a:r>
                        <a:rPr lang="en-US" sz="1100" kern="100">
                          <a:effectLst/>
                          <a:latin typeface="微软雅黑" panose="020B0503020204020204" charset="-122"/>
                          <a:ea typeface="微软雅黑" panose="020B0503020204020204" charset="-122"/>
                          <a:cs typeface="微软雅黑" panose="020B0503020204020204" charset="-122"/>
                        </a:rPr>
                        <a:t>00010110</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            00000111</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          </a:t>
                      </a:r>
                      <a:r>
                        <a:rPr lang="en-US" sz="1100" kern="10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a:effectLst/>
                          <a:latin typeface="微软雅黑" panose="020B0503020204020204" charset="-122"/>
                          <a:ea typeface="微软雅黑" panose="020B0503020204020204" charset="-122"/>
                          <a:cs typeface="微软雅黑" panose="020B0503020204020204" charset="-122"/>
                        </a:rPr>
                        <a:t>00000110</a:t>
                      </a:r>
                      <a:endParaRPr lang="zh-CN" sz="11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92447">
                <a:tc>
                  <a:txBody>
                    <a:bodyPr/>
                    <a:lstStyle/>
                    <a:p>
                      <a:pPr indent="63500" algn="ctr">
                        <a:lnSpc>
                          <a:spcPts val="1300"/>
                        </a:lnSpc>
                        <a:spcAft>
                          <a:spcPts val="0"/>
                        </a:spcAft>
                      </a:pPr>
                      <a:r>
                        <a:rPr lang="en-US" sz="1100" kern="100">
                          <a:effectLst/>
                          <a:latin typeface="微软雅黑" panose="020B0503020204020204" charset="-122"/>
                          <a:ea typeface="微软雅黑" panose="020B0503020204020204" charset="-122"/>
                        </a:rPr>
                        <a:t>|</a:t>
                      </a:r>
                      <a:endParaRPr lang="en-US"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100" kern="100">
                          <a:effectLst/>
                          <a:latin typeface="微软雅黑" panose="020B0503020204020204" charset="-122"/>
                          <a:ea typeface="微软雅黑" panose="020B0503020204020204" charset="-122"/>
                        </a:rPr>
                        <a:t>按位或：将两个操作数对应的二进制位做或运算，得到结果</a:t>
                      </a:r>
                      <a:endParaRPr lang="zh-CN"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22|7</a:t>
                      </a:r>
                      <a:r>
                        <a:rPr lang="zh-CN" sz="1100" kern="100">
                          <a:effectLst/>
                          <a:latin typeface="微软雅黑" panose="020B0503020204020204" charset="-122"/>
                          <a:ea typeface="微软雅黑" panose="020B0503020204020204" charset="-122"/>
                          <a:cs typeface="微软雅黑" panose="020B0503020204020204" charset="-122"/>
                        </a:rPr>
                        <a:t>返回</a:t>
                      </a:r>
                      <a:r>
                        <a:rPr lang="en-US" sz="1100" kern="100">
                          <a:effectLst/>
                          <a:latin typeface="微软雅黑" panose="020B0503020204020204" charset="-122"/>
                          <a:ea typeface="微软雅黑" panose="020B0503020204020204" charset="-122"/>
                          <a:cs typeface="微软雅黑" panose="020B0503020204020204" charset="-122"/>
                        </a:rPr>
                        <a:t>23</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zh-CN" sz="1100" kern="100">
                          <a:effectLst/>
                          <a:latin typeface="微软雅黑" panose="020B0503020204020204" charset="-122"/>
                          <a:ea typeface="微软雅黑" panose="020B0503020204020204" charset="-122"/>
                          <a:cs typeface="微软雅黑" panose="020B0503020204020204" charset="-122"/>
                        </a:rPr>
                        <a:t>二进制解释：</a:t>
                      </a:r>
                      <a:r>
                        <a:rPr lang="en-US" sz="1100" kern="100">
                          <a:effectLst/>
                          <a:latin typeface="微软雅黑" panose="020B0503020204020204" charset="-122"/>
                          <a:ea typeface="微软雅黑" panose="020B0503020204020204" charset="-122"/>
                          <a:cs typeface="微软雅黑" panose="020B0503020204020204" charset="-122"/>
                        </a:rPr>
                        <a:t>00010110</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            00000111</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          </a:t>
                      </a:r>
                      <a:r>
                        <a:rPr lang="en-US" sz="1100" kern="10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a:effectLst/>
                          <a:latin typeface="微软雅黑" panose="020B0503020204020204" charset="-122"/>
                          <a:ea typeface="微软雅黑" panose="020B0503020204020204" charset="-122"/>
                          <a:cs typeface="微软雅黑" panose="020B0503020204020204" charset="-122"/>
                        </a:rPr>
                        <a:t>00010111</a:t>
                      </a:r>
                      <a:endParaRPr lang="zh-CN" sz="11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92447">
                <a:tc>
                  <a:txBody>
                    <a:bodyPr/>
                    <a:lstStyle/>
                    <a:p>
                      <a:pPr indent="63500" algn="ctr">
                        <a:lnSpc>
                          <a:spcPts val="1300"/>
                        </a:lnSpc>
                        <a:spcAft>
                          <a:spcPts val="0"/>
                        </a:spcAft>
                      </a:pPr>
                      <a:r>
                        <a:rPr lang="en-US" sz="1100" kern="100">
                          <a:effectLst/>
                          <a:latin typeface="微软雅黑" panose="020B0503020204020204" charset="-122"/>
                          <a:ea typeface="微软雅黑" panose="020B0503020204020204" charset="-122"/>
                        </a:rPr>
                        <a:t>^</a:t>
                      </a:r>
                      <a:endParaRPr lang="en-US"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100" kern="100" dirty="0">
                          <a:effectLst/>
                          <a:latin typeface="微软雅黑" panose="020B0503020204020204" charset="-122"/>
                          <a:ea typeface="微软雅黑" panose="020B0503020204020204" charset="-122"/>
                        </a:rPr>
                        <a:t>按位异或：将两个操作数对应的二进制位做异或运算，得到结果</a:t>
                      </a:r>
                      <a:endParaRPr lang="zh-CN" sz="11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22^7</a:t>
                      </a:r>
                      <a:r>
                        <a:rPr lang="zh-CN" sz="1100" kern="100" dirty="0">
                          <a:effectLst/>
                          <a:latin typeface="微软雅黑" panose="020B0503020204020204" charset="-122"/>
                          <a:ea typeface="微软雅黑" panose="020B0503020204020204" charset="-122"/>
                          <a:cs typeface="微软雅黑" panose="020B0503020204020204" charset="-122"/>
                        </a:rPr>
                        <a:t>返回</a:t>
                      </a:r>
                      <a:r>
                        <a:rPr lang="en-US" sz="1100" kern="100" dirty="0">
                          <a:effectLst/>
                          <a:latin typeface="微软雅黑" panose="020B0503020204020204" charset="-122"/>
                          <a:ea typeface="微软雅黑" panose="020B0503020204020204" charset="-122"/>
                          <a:cs typeface="微软雅黑" panose="020B0503020204020204" charset="-122"/>
                        </a:rPr>
                        <a:t>17</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zh-CN" sz="1100" kern="100" dirty="0">
                          <a:effectLst/>
                          <a:latin typeface="微软雅黑" panose="020B0503020204020204" charset="-122"/>
                          <a:ea typeface="微软雅黑" panose="020B0503020204020204" charset="-122"/>
                          <a:cs typeface="微软雅黑" panose="020B0503020204020204" charset="-122"/>
                        </a:rPr>
                        <a:t>二进制解释：</a:t>
                      </a:r>
                      <a:r>
                        <a:rPr lang="en-US" sz="1100" kern="100" dirty="0">
                          <a:effectLst/>
                          <a:latin typeface="微软雅黑" panose="020B0503020204020204" charset="-122"/>
                          <a:ea typeface="微软雅黑" panose="020B0503020204020204" charset="-122"/>
                          <a:cs typeface="微软雅黑" panose="020B0503020204020204" charset="-122"/>
                        </a:rPr>
                        <a:t>00010110</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            00000111</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          </a:t>
                      </a:r>
                      <a:r>
                        <a:rPr lang="en-US" sz="1100" kern="100" dirty="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dirty="0">
                          <a:effectLst/>
                          <a:latin typeface="微软雅黑" panose="020B0503020204020204" charset="-122"/>
                          <a:ea typeface="微软雅黑" panose="020B0503020204020204" charset="-122"/>
                          <a:cs typeface="微软雅黑" panose="020B0503020204020204" charset="-122"/>
                        </a:rPr>
                        <a:t>00010001</a:t>
                      </a:r>
                      <a:endParaRPr lang="zh-CN" sz="11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519335">
                <a:tc>
                  <a:txBody>
                    <a:bodyPr/>
                    <a:lstStyle/>
                    <a:p>
                      <a:pPr indent="63500" algn="ctr">
                        <a:lnSpc>
                          <a:spcPts val="1300"/>
                        </a:lnSpc>
                        <a:spcAft>
                          <a:spcPts val="0"/>
                        </a:spcAft>
                      </a:pPr>
                      <a:r>
                        <a:rPr lang="en-US" sz="1100" kern="100">
                          <a:effectLst/>
                          <a:latin typeface="微软雅黑" panose="020B0503020204020204" charset="-122"/>
                          <a:ea typeface="微软雅黑" panose="020B0503020204020204" charset="-122"/>
                        </a:rPr>
                        <a:t>~</a:t>
                      </a:r>
                      <a:endParaRPr lang="en-US"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100" kern="100">
                          <a:effectLst/>
                          <a:latin typeface="微软雅黑" panose="020B0503020204020204" charset="-122"/>
                          <a:ea typeface="微软雅黑" panose="020B0503020204020204" charset="-122"/>
                        </a:rPr>
                        <a:t>按位取反：将操作数的每个二进制位取反，得到结果</a:t>
                      </a:r>
                      <a:endParaRPr lang="zh-CN"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~7</a:t>
                      </a:r>
                      <a:r>
                        <a:rPr lang="zh-CN" sz="1100" kern="100" dirty="0">
                          <a:effectLst/>
                          <a:latin typeface="微软雅黑" panose="020B0503020204020204" charset="-122"/>
                          <a:ea typeface="微软雅黑" panose="020B0503020204020204" charset="-122"/>
                          <a:cs typeface="微软雅黑" panose="020B0503020204020204" charset="-122"/>
                        </a:rPr>
                        <a:t>返回</a:t>
                      </a:r>
                      <a:r>
                        <a:rPr lang="en-US" sz="1100" kern="100" dirty="0">
                          <a:effectLst/>
                          <a:latin typeface="微软雅黑" panose="020B0503020204020204" charset="-122"/>
                          <a:ea typeface="微软雅黑" panose="020B0503020204020204" charset="-122"/>
                          <a:cs typeface="微软雅黑" panose="020B0503020204020204" charset="-122"/>
                        </a:rPr>
                        <a:t>-8</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zh-CN" sz="1100" kern="100" dirty="0">
                          <a:effectLst/>
                          <a:latin typeface="微软雅黑" panose="020B0503020204020204" charset="-122"/>
                          <a:ea typeface="微软雅黑" panose="020B0503020204020204" charset="-122"/>
                          <a:cs typeface="微软雅黑" panose="020B0503020204020204" charset="-122"/>
                        </a:rPr>
                        <a:t>二进制解释：</a:t>
                      </a:r>
                      <a:r>
                        <a:rPr lang="en-US" sz="1100" kern="100" dirty="0">
                          <a:effectLst/>
                          <a:latin typeface="微软雅黑" panose="020B0503020204020204" charset="-122"/>
                          <a:ea typeface="微软雅黑" panose="020B0503020204020204" charset="-122"/>
                          <a:cs typeface="微软雅黑" panose="020B0503020204020204" charset="-122"/>
                        </a:rPr>
                        <a:t>00000111</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          </a:t>
                      </a:r>
                      <a:r>
                        <a:rPr lang="en-US" sz="1100" kern="100" dirty="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dirty="0">
                          <a:effectLst/>
                          <a:latin typeface="微软雅黑" panose="020B0503020204020204" charset="-122"/>
                          <a:ea typeface="微软雅黑" panose="020B0503020204020204" charset="-122"/>
                          <a:cs typeface="微软雅黑" panose="020B0503020204020204" charset="-122"/>
                        </a:rPr>
                        <a:t>11111000</a:t>
                      </a:r>
                      <a:r>
                        <a:rPr lang="zh-CN" sz="1100" kern="100" dirty="0">
                          <a:effectLst/>
                          <a:latin typeface="微软雅黑" panose="020B0503020204020204" charset="-122"/>
                          <a:ea typeface="微软雅黑" panose="020B0503020204020204" charset="-122"/>
                          <a:cs typeface="微软雅黑" panose="020B0503020204020204" charset="-122"/>
                        </a:rPr>
                        <a:t>（</a:t>
                      </a:r>
                      <a:r>
                        <a:rPr lang="en-US" sz="1100" kern="100" dirty="0">
                          <a:effectLst/>
                          <a:latin typeface="微软雅黑" panose="020B0503020204020204" charset="-122"/>
                          <a:ea typeface="微软雅黑" panose="020B0503020204020204" charset="-122"/>
                          <a:cs typeface="微软雅黑" panose="020B0503020204020204" charset="-122"/>
                        </a:rPr>
                        <a:t>-8</a:t>
                      </a:r>
                      <a:r>
                        <a:rPr lang="zh-CN" sz="1100" kern="100" dirty="0">
                          <a:effectLst/>
                          <a:latin typeface="微软雅黑" panose="020B0503020204020204" charset="-122"/>
                          <a:ea typeface="微软雅黑" panose="020B0503020204020204" charset="-122"/>
                          <a:cs typeface="微软雅黑" panose="020B0503020204020204" charset="-122"/>
                        </a:rPr>
                        <a:t>的补码表示）</a:t>
                      </a:r>
                      <a:endParaRPr lang="zh-CN" sz="11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sym typeface="+mn-ea"/>
              </a:rPr>
              <a:t>身份运算符用于比较两个对象的内存位置是否相同</a:t>
            </a:r>
            <a:r>
              <a:rPr altLang="zh-CN">
                <a:solidFill>
                  <a:schemeClr val="dk1"/>
                </a:solidFill>
                <a:latin typeface="微软雅黑" panose="020B0503020204020204" charset="-122"/>
                <a:sym typeface="+mn-ea"/>
              </a:rPr>
              <a:t>。</a:t>
            </a:r>
            <a:endParaRPr altLang="zh-CN">
              <a:solidFill>
                <a:schemeClr val="dk1"/>
              </a:solidFill>
              <a:latin typeface="微软雅黑" panose="020B0503020204020204" charset="-122"/>
              <a:sym typeface="+mn-ea"/>
            </a:endParaRPr>
          </a:p>
          <a:p>
            <a:pPr lvl="0" algn="l">
              <a:buClrTx/>
              <a:buSzTx/>
            </a:pPr>
            <a:endParaRPr altLang="zh-CN">
              <a:solidFill>
                <a:schemeClr val="dk1"/>
              </a:solidFill>
              <a:latin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2248348" y="1717862"/>
          <a:ext cx="9144000" cy="2456495"/>
        </p:xfrm>
        <a:graphic>
          <a:graphicData uri="http://schemas.openxmlformats.org/drawingml/2006/table">
            <a:tbl>
              <a:tblPr firstRow="1" firstCol="1" bandRow="1">
                <a:tableStyleId>{5C22544A-7EE6-4342-B048-85BDC9FD1C3A}</a:tableStyleId>
              </a:tblPr>
              <a:tblGrid>
                <a:gridCol w="951110"/>
                <a:gridCol w="6428636"/>
                <a:gridCol w="1764254"/>
              </a:tblGrid>
              <a:tr h="530225">
                <a:tc>
                  <a:txBody>
                    <a:bodyPr/>
                    <a:lstStyle/>
                    <a:p>
                      <a:pPr algn="ctr">
                        <a:lnSpc>
                          <a:spcPts val="1300"/>
                        </a:lnSpc>
                        <a:spcAft>
                          <a:spcPts val="0"/>
                        </a:spcAft>
                      </a:pPr>
                      <a:r>
                        <a:rPr lang="zh-CN" sz="1600" kern="100">
                          <a:effectLst/>
                          <a:latin typeface="微软雅黑" panose="020B0503020204020204" charset="-122"/>
                          <a:ea typeface="微软雅黑" panose="020B0503020204020204" charset="-122"/>
                        </a:rPr>
                        <a:t>运算符</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600" kern="100">
                          <a:effectLst/>
                          <a:latin typeface="微软雅黑" panose="020B0503020204020204" charset="-122"/>
                          <a:ea typeface="微软雅黑" panose="020B0503020204020204" charset="-122"/>
                        </a:rPr>
                        <a:t>描述</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600" kern="100">
                          <a:effectLst/>
                          <a:latin typeface="微软雅黑" panose="020B0503020204020204" charset="-122"/>
                          <a:ea typeface="微软雅黑" panose="020B0503020204020204" charset="-122"/>
                        </a:rPr>
                        <a:t>实例</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963135">
                <a:tc>
                  <a:txBody>
                    <a:bodyPr/>
                    <a:lstStyle/>
                    <a:p>
                      <a:pPr indent="63500" algn="ctr">
                        <a:lnSpc>
                          <a:spcPts val="1300"/>
                        </a:lnSpc>
                        <a:spcAft>
                          <a:spcPts val="0"/>
                        </a:spcAft>
                      </a:pPr>
                      <a:r>
                        <a:rPr lang="en-US" sz="1600" kern="100">
                          <a:effectLst/>
                          <a:latin typeface="微软雅黑" panose="020B0503020204020204" charset="-122"/>
                          <a:ea typeface="微软雅黑" panose="020B0503020204020204" charset="-122"/>
                        </a:rPr>
                        <a:t>is</a:t>
                      </a:r>
                      <a:endParaRPr lang="en-US" sz="16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600" kern="100" dirty="0">
                          <a:effectLst/>
                          <a:latin typeface="微软雅黑" panose="020B0503020204020204" charset="-122"/>
                          <a:ea typeface="微软雅黑" panose="020B0503020204020204" charset="-122"/>
                          <a:cs typeface="微软雅黑" panose="020B0503020204020204" charset="-122"/>
                        </a:rPr>
                        <a:t>如果操作符两侧变量指向同一对象则返回</a:t>
                      </a:r>
                      <a:r>
                        <a:rPr lang="en-US" sz="1600" kern="100" dirty="0">
                          <a:effectLst/>
                          <a:latin typeface="微软雅黑" panose="020B0503020204020204" charset="-122"/>
                          <a:ea typeface="微软雅黑" panose="020B0503020204020204" charset="-122"/>
                          <a:cs typeface="微软雅黑" panose="020B0503020204020204" charset="-122"/>
                        </a:rPr>
                        <a:t>True</a:t>
                      </a:r>
                      <a:r>
                        <a:rPr lang="zh-CN" sz="1600" kern="100" dirty="0">
                          <a:effectLst/>
                          <a:latin typeface="微软雅黑" panose="020B0503020204020204" charset="-122"/>
                          <a:ea typeface="微软雅黑" panose="020B0503020204020204" charset="-122"/>
                          <a:cs typeface="微软雅黑" panose="020B0503020204020204" charset="-122"/>
                        </a:rPr>
                        <a:t>，否则返回</a:t>
                      </a:r>
                      <a:r>
                        <a:rPr lang="en-US" sz="1600" kern="100" dirty="0">
                          <a:effectLst/>
                          <a:latin typeface="微软雅黑" panose="020B0503020204020204" charset="-122"/>
                          <a:ea typeface="微软雅黑" panose="020B0503020204020204" charset="-122"/>
                          <a:cs typeface="微软雅黑" panose="020B0503020204020204" charset="-122"/>
                        </a:rPr>
                        <a:t>False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ts val="1300"/>
                        </a:lnSpc>
                        <a:spcAft>
                          <a:spcPts val="0"/>
                        </a:spcAft>
                      </a:pPr>
                      <a:r>
                        <a:rPr lang="en-US" sz="1600" kern="100" dirty="0" err="1">
                          <a:effectLst/>
                          <a:latin typeface="微软雅黑" panose="020B0503020204020204" charset="-122"/>
                          <a:ea typeface="微软雅黑" panose="020B0503020204020204" charset="-122"/>
                          <a:cs typeface="微软雅黑" panose="020B0503020204020204" charset="-122"/>
                        </a:rPr>
                        <a:t>i</a:t>
                      </a:r>
                      <a:r>
                        <a:rPr lang="en-US" sz="1600" kern="100" dirty="0">
                          <a:effectLst/>
                          <a:latin typeface="微软雅黑" panose="020B0503020204020204" charset="-122"/>
                          <a:ea typeface="微软雅黑" panose="020B0503020204020204" charset="-122"/>
                          <a:cs typeface="微软雅黑" panose="020B0503020204020204" charset="-122"/>
                        </a:rPr>
                        <a:t>=1</a:t>
                      </a:r>
                      <a:endParaRPr lang="zh-CN" sz="16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600" kern="100" dirty="0">
                          <a:effectLst/>
                          <a:latin typeface="微软雅黑" panose="020B0503020204020204" charset="-122"/>
                          <a:ea typeface="微软雅黑" panose="020B0503020204020204" charset="-122"/>
                          <a:cs typeface="微软雅黑" panose="020B0503020204020204" charset="-122"/>
                        </a:rPr>
                        <a:t>j=</a:t>
                      </a:r>
                      <a:r>
                        <a:rPr lang="en-US" sz="1600" kern="100" dirty="0" err="1">
                          <a:effectLst/>
                          <a:latin typeface="微软雅黑" panose="020B0503020204020204" charset="-122"/>
                          <a:ea typeface="微软雅黑" panose="020B0503020204020204" charset="-122"/>
                          <a:cs typeface="微软雅黑" panose="020B0503020204020204" charset="-122"/>
                        </a:rPr>
                        <a:t>i</a:t>
                      </a:r>
                      <a:endParaRPr lang="zh-CN" sz="16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600" kern="100" dirty="0" err="1">
                          <a:effectLst/>
                          <a:latin typeface="微软雅黑" panose="020B0503020204020204" charset="-122"/>
                          <a:ea typeface="微软雅黑" panose="020B0503020204020204" charset="-122"/>
                          <a:cs typeface="微软雅黑" panose="020B0503020204020204" charset="-122"/>
                        </a:rPr>
                        <a:t>i</a:t>
                      </a:r>
                      <a:r>
                        <a:rPr lang="en-US" sz="1600" kern="100" dirty="0">
                          <a:effectLst/>
                          <a:latin typeface="微软雅黑" panose="020B0503020204020204" charset="-122"/>
                          <a:ea typeface="微软雅黑" panose="020B0503020204020204" charset="-122"/>
                          <a:cs typeface="微软雅黑" panose="020B0503020204020204" charset="-122"/>
                        </a:rPr>
                        <a:t> is j</a:t>
                      </a:r>
                      <a:r>
                        <a:rPr lang="zh-CN" sz="1600" kern="100" dirty="0">
                          <a:effectLst/>
                          <a:latin typeface="微软雅黑" panose="020B0503020204020204" charset="-122"/>
                          <a:ea typeface="微软雅黑" panose="020B0503020204020204" charset="-122"/>
                          <a:cs typeface="微软雅黑" panose="020B0503020204020204" charset="-122"/>
                        </a:rPr>
                        <a:t>返回</a:t>
                      </a:r>
                      <a:r>
                        <a:rPr lang="en-US" sz="1600" kern="100" dirty="0">
                          <a:effectLst/>
                          <a:latin typeface="微软雅黑" panose="020B0503020204020204" charset="-122"/>
                          <a:ea typeface="微软雅黑" panose="020B0503020204020204" charset="-122"/>
                          <a:cs typeface="微软雅黑" panose="020B0503020204020204" charset="-122"/>
                        </a:rPr>
                        <a:t>True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963135">
                <a:tc>
                  <a:txBody>
                    <a:bodyPr/>
                    <a:lstStyle/>
                    <a:p>
                      <a:pPr indent="63500" algn="ctr">
                        <a:lnSpc>
                          <a:spcPts val="1300"/>
                        </a:lnSpc>
                        <a:spcAft>
                          <a:spcPts val="0"/>
                        </a:spcAft>
                      </a:pPr>
                      <a:r>
                        <a:rPr lang="en-US" sz="1600" kern="100">
                          <a:effectLst/>
                          <a:latin typeface="微软雅黑" panose="020B0503020204020204" charset="-122"/>
                          <a:ea typeface="微软雅黑" panose="020B0503020204020204" charset="-122"/>
                        </a:rPr>
                        <a:t>is not</a:t>
                      </a:r>
                      <a:endParaRPr lang="en-US" sz="16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600" kern="100">
                          <a:effectLst/>
                          <a:latin typeface="微软雅黑" panose="020B0503020204020204" charset="-122"/>
                          <a:ea typeface="微软雅黑" panose="020B0503020204020204" charset="-122"/>
                          <a:cs typeface="微软雅黑" panose="020B0503020204020204" charset="-122"/>
                        </a:rPr>
                        <a:t>如果操作符两侧变量指向不同对象则返回</a:t>
                      </a:r>
                      <a:r>
                        <a:rPr lang="en-US" sz="1600" kern="100">
                          <a:effectLst/>
                          <a:latin typeface="微软雅黑" panose="020B0503020204020204" charset="-122"/>
                          <a:ea typeface="微软雅黑" panose="020B0503020204020204" charset="-122"/>
                          <a:cs typeface="微软雅黑" panose="020B0503020204020204" charset="-122"/>
                        </a:rPr>
                        <a:t>True</a:t>
                      </a:r>
                      <a:r>
                        <a:rPr lang="zh-CN" sz="1600" kern="100">
                          <a:effectLst/>
                          <a:latin typeface="微软雅黑" panose="020B0503020204020204" charset="-122"/>
                          <a:ea typeface="微软雅黑" panose="020B0503020204020204" charset="-122"/>
                          <a:cs typeface="微软雅黑" panose="020B0503020204020204" charset="-122"/>
                        </a:rPr>
                        <a:t>，否则返回</a:t>
                      </a:r>
                      <a:r>
                        <a:rPr lang="en-US" sz="1600" kern="100">
                          <a:effectLst/>
                          <a:latin typeface="微软雅黑" panose="020B0503020204020204" charset="-122"/>
                          <a:ea typeface="微软雅黑" panose="020B0503020204020204" charset="-122"/>
                          <a:cs typeface="微软雅黑" panose="020B0503020204020204" charset="-122"/>
                        </a:rPr>
                        <a:t>False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ts val="1300"/>
                        </a:lnSpc>
                        <a:spcAft>
                          <a:spcPts val="0"/>
                        </a:spcAft>
                      </a:pPr>
                      <a:r>
                        <a:rPr lang="en-US" sz="1600" kern="100" dirty="0" err="1">
                          <a:effectLst/>
                          <a:latin typeface="微软雅黑" panose="020B0503020204020204" charset="-122"/>
                          <a:ea typeface="微软雅黑" panose="020B0503020204020204" charset="-122"/>
                          <a:cs typeface="微软雅黑" panose="020B0503020204020204" charset="-122"/>
                        </a:rPr>
                        <a:t>i</a:t>
                      </a:r>
                      <a:r>
                        <a:rPr lang="en-US" sz="1600" kern="100" dirty="0">
                          <a:effectLst/>
                          <a:latin typeface="微软雅黑" panose="020B0503020204020204" charset="-122"/>
                          <a:ea typeface="微软雅黑" panose="020B0503020204020204" charset="-122"/>
                          <a:cs typeface="微软雅黑" panose="020B0503020204020204" charset="-122"/>
                        </a:rPr>
                        <a:t>=1</a:t>
                      </a:r>
                      <a:endParaRPr lang="zh-CN" sz="16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600" kern="100" dirty="0">
                          <a:effectLst/>
                          <a:latin typeface="微软雅黑" panose="020B0503020204020204" charset="-122"/>
                          <a:ea typeface="微软雅黑" panose="020B0503020204020204" charset="-122"/>
                          <a:cs typeface="微软雅黑" panose="020B0503020204020204" charset="-122"/>
                        </a:rPr>
                        <a:t>j=2</a:t>
                      </a:r>
                      <a:endParaRPr lang="zh-CN" sz="16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600" kern="100" dirty="0" err="1">
                          <a:effectLst/>
                          <a:latin typeface="微软雅黑" panose="020B0503020204020204" charset="-122"/>
                          <a:ea typeface="微软雅黑" panose="020B0503020204020204" charset="-122"/>
                          <a:cs typeface="微软雅黑" panose="020B0503020204020204" charset="-122"/>
                        </a:rPr>
                        <a:t>i</a:t>
                      </a:r>
                      <a:r>
                        <a:rPr lang="en-US" sz="1600" kern="100" dirty="0">
                          <a:effectLst/>
                          <a:latin typeface="微软雅黑" panose="020B0503020204020204" charset="-122"/>
                          <a:ea typeface="微软雅黑" panose="020B0503020204020204" charset="-122"/>
                          <a:cs typeface="微软雅黑" panose="020B0503020204020204" charset="-122"/>
                        </a:rPr>
                        <a:t> is not j</a:t>
                      </a:r>
                      <a:r>
                        <a:rPr lang="zh-CN" sz="1600" kern="100" dirty="0">
                          <a:effectLst/>
                          <a:latin typeface="微软雅黑" panose="020B0503020204020204" charset="-122"/>
                          <a:ea typeface="微软雅黑" panose="020B0503020204020204" charset="-122"/>
                          <a:cs typeface="微软雅黑" panose="020B0503020204020204" charset="-122"/>
                        </a:rPr>
                        <a:t>返回</a:t>
                      </a:r>
                      <a:r>
                        <a:rPr lang="en-US" sz="1600" kern="100" dirty="0">
                          <a:effectLst/>
                          <a:latin typeface="微软雅黑" panose="020B0503020204020204" charset="-122"/>
                          <a:ea typeface="微软雅黑" panose="020B0503020204020204" charset="-122"/>
                          <a:cs typeface="微软雅黑" panose="020B0503020204020204" charset="-122"/>
                        </a:rPr>
                        <a:t>True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sym typeface="+mn-ea"/>
              </a:rPr>
              <a:t>成员运算符用于查找对象是否在某个序列中，序列包括字符串、列表和元组。</a:t>
            </a:r>
            <a:endParaRPr altLang="zh-CN">
              <a:solidFill>
                <a:schemeClr val="dk1"/>
              </a:solidFill>
              <a:latin typeface="微软雅黑" panose="020B0503020204020204" charset="-122"/>
              <a:sym typeface="+mn-ea"/>
            </a:endParaRPr>
          </a:p>
          <a:p>
            <a:pPr lvl="0" algn="l">
              <a:buClrTx/>
              <a:buSzTx/>
            </a:pPr>
            <a:endParaRPr altLang="zh-CN">
              <a:solidFill>
                <a:schemeClr val="dk1"/>
              </a:solidFill>
              <a:latin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1957892" y="1889163"/>
          <a:ext cx="9176385" cy="2117205"/>
        </p:xfrm>
        <a:graphic>
          <a:graphicData uri="http://schemas.openxmlformats.org/drawingml/2006/table">
            <a:tbl>
              <a:tblPr firstRow="1" firstCol="1" bandRow="1">
                <a:tableStyleId>{5C22544A-7EE6-4342-B048-85BDC9FD1C3A}</a:tableStyleId>
              </a:tblPr>
              <a:tblGrid>
                <a:gridCol w="1092834"/>
                <a:gridCol w="5684483"/>
                <a:gridCol w="2398956"/>
              </a:tblGrid>
              <a:tr h="484505">
                <a:tc>
                  <a:txBody>
                    <a:bodyPr/>
                    <a:lstStyle/>
                    <a:p>
                      <a:pPr algn="ctr">
                        <a:lnSpc>
                          <a:spcPts val="1400"/>
                        </a:lnSpc>
                        <a:spcAft>
                          <a:spcPts val="0"/>
                        </a:spcAft>
                      </a:pPr>
                      <a:r>
                        <a:rPr lang="zh-CN" sz="1600" kern="100">
                          <a:effectLst/>
                          <a:latin typeface="微软雅黑" panose="020B0503020204020204" charset="-122"/>
                          <a:ea typeface="微软雅黑" panose="020B0503020204020204" charset="-122"/>
                        </a:rPr>
                        <a:t>运算符</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400"/>
                        </a:lnSpc>
                        <a:spcAft>
                          <a:spcPts val="0"/>
                        </a:spcAft>
                      </a:pPr>
                      <a:r>
                        <a:rPr lang="zh-CN" sz="1600" kern="100">
                          <a:effectLst/>
                          <a:latin typeface="微软雅黑" panose="020B0503020204020204" charset="-122"/>
                          <a:ea typeface="微软雅黑" panose="020B0503020204020204" charset="-122"/>
                        </a:rPr>
                        <a:t>描述</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400"/>
                        </a:lnSpc>
                        <a:spcAft>
                          <a:spcPts val="0"/>
                        </a:spcAft>
                      </a:pPr>
                      <a:r>
                        <a:rPr lang="zh-CN" sz="1600" kern="100">
                          <a:effectLst/>
                          <a:latin typeface="微软雅黑" panose="020B0503020204020204" charset="-122"/>
                          <a:ea typeface="微软雅黑" panose="020B0503020204020204" charset="-122"/>
                        </a:rPr>
                        <a:t>实例</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816350">
                <a:tc>
                  <a:txBody>
                    <a:bodyPr/>
                    <a:lstStyle/>
                    <a:p>
                      <a:pPr indent="63500" algn="ctr">
                        <a:lnSpc>
                          <a:spcPts val="1400"/>
                        </a:lnSpc>
                        <a:spcAft>
                          <a:spcPts val="0"/>
                        </a:spcAft>
                      </a:pPr>
                      <a:r>
                        <a:rPr lang="en-US" sz="1600" kern="100">
                          <a:effectLst/>
                          <a:latin typeface="微软雅黑" panose="020B0503020204020204" charset="-122"/>
                          <a:ea typeface="微软雅黑" panose="020B0503020204020204" charset="-122"/>
                        </a:rPr>
                        <a:t>in</a:t>
                      </a:r>
                      <a:endParaRPr lang="en-US" sz="16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600" kern="100" dirty="0">
                          <a:effectLst/>
                          <a:latin typeface="微软雅黑" panose="020B0503020204020204" charset="-122"/>
                          <a:ea typeface="微软雅黑" panose="020B0503020204020204" charset="-122"/>
                          <a:cs typeface="微软雅黑" panose="020B0503020204020204" charset="-122"/>
                        </a:rPr>
                        <a:t>当在指定序列中找到值时返回</a:t>
                      </a:r>
                      <a:r>
                        <a:rPr lang="en-US" sz="1600" kern="100" dirty="0">
                          <a:effectLst/>
                          <a:latin typeface="微软雅黑" panose="020B0503020204020204" charset="-122"/>
                          <a:ea typeface="微软雅黑" panose="020B0503020204020204" charset="-122"/>
                          <a:cs typeface="微软雅黑" panose="020B0503020204020204" charset="-122"/>
                        </a:rPr>
                        <a:t>True</a:t>
                      </a:r>
                      <a:r>
                        <a:rPr lang="zh-CN" sz="1600" kern="100" dirty="0">
                          <a:effectLst/>
                          <a:latin typeface="微软雅黑" panose="020B0503020204020204" charset="-122"/>
                          <a:ea typeface="微软雅黑" panose="020B0503020204020204" charset="-122"/>
                          <a:cs typeface="微软雅黑" panose="020B0503020204020204" charset="-122"/>
                        </a:rPr>
                        <a:t>，否则返回</a:t>
                      </a:r>
                      <a:r>
                        <a:rPr lang="en-US" sz="1600" kern="100" dirty="0">
                          <a:effectLst/>
                          <a:latin typeface="微软雅黑" panose="020B0503020204020204" charset="-122"/>
                          <a:ea typeface="微软雅黑" panose="020B0503020204020204" charset="-122"/>
                          <a:cs typeface="微软雅黑" panose="020B0503020204020204" charset="-122"/>
                        </a:rPr>
                        <a:t>False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ts val="1400"/>
                        </a:lnSpc>
                        <a:spcAft>
                          <a:spcPts val="0"/>
                        </a:spcAft>
                      </a:pPr>
                      <a:r>
                        <a:rPr lang="en-US" sz="1600" kern="100">
                          <a:effectLst/>
                          <a:latin typeface="微软雅黑" panose="020B0503020204020204" charset="-122"/>
                          <a:ea typeface="微软雅黑" panose="020B0503020204020204" charset="-122"/>
                          <a:cs typeface="微软雅黑" panose="020B0503020204020204" charset="-122"/>
                        </a:rPr>
                        <a:t>'a' in 'abc' </a:t>
                      </a:r>
                      <a:r>
                        <a:rPr lang="zh-CN" sz="1600" kern="100">
                          <a:effectLst/>
                          <a:latin typeface="微软雅黑" panose="020B0503020204020204" charset="-122"/>
                          <a:ea typeface="微软雅黑" panose="020B0503020204020204" charset="-122"/>
                          <a:cs typeface="微软雅黑" panose="020B0503020204020204" charset="-122"/>
                        </a:rPr>
                        <a:t>返回</a:t>
                      </a:r>
                      <a:r>
                        <a:rPr lang="en-US" sz="1600" kern="100">
                          <a:effectLst/>
                          <a:latin typeface="微软雅黑" panose="020B0503020204020204" charset="-122"/>
                          <a:ea typeface="微软雅黑" panose="020B0503020204020204" charset="-122"/>
                          <a:cs typeface="微软雅黑" panose="020B0503020204020204" charset="-122"/>
                        </a:rPr>
                        <a:t>True</a:t>
                      </a:r>
                      <a:endParaRPr lang="zh-CN" sz="1600" kern="100">
                        <a:effectLst/>
                        <a:latin typeface="微软雅黑" panose="020B0503020204020204" charset="-122"/>
                        <a:ea typeface="微软雅黑" panose="020B0503020204020204" charset="-122"/>
                        <a:cs typeface="微软雅黑" panose="020B0503020204020204" charset="-122"/>
                      </a:endParaRPr>
                    </a:p>
                    <a:p>
                      <a:pPr indent="95250" algn="just">
                        <a:lnSpc>
                          <a:spcPts val="1400"/>
                        </a:lnSpc>
                        <a:spcAft>
                          <a:spcPts val="0"/>
                        </a:spcAft>
                      </a:pPr>
                      <a:r>
                        <a:rPr lang="en-US" sz="1600" kern="100">
                          <a:effectLst/>
                          <a:latin typeface="微软雅黑" panose="020B0503020204020204" charset="-122"/>
                          <a:ea typeface="微软雅黑" panose="020B0503020204020204" charset="-122"/>
                          <a:cs typeface="微软雅黑" panose="020B0503020204020204" charset="-122"/>
                        </a:rPr>
                        <a:t>'ac' in 'abcd' </a:t>
                      </a:r>
                      <a:r>
                        <a:rPr lang="zh-CN" sz="1600" kern="100">
                          <a:effectLst/>
                          <a:latin typeface="微软雅黑" panose="020B0503020204020204" charset="-122"/>
                          <a:ea typeface="微软雅黑" panose="020B0503020204020204" charset="-122"/>
                          <a:cs typeface="微软雅黑" panose="020B0503020204020204" charset="-122"/>
                        </a:rPr>
                        <a:t>返回</a:t>
                      </a:r>
                      <a:r>
                        <a:rPr lang="en-US" sz="1600" kern="100">
                          <a:effectLst/>
                          <a:latin typeface="微软雅黑" panose="020B0503020204020204" charset="-122"/>
                          <a:ea typeface="微软雅黑" panose="020B0503020204020204" charset="-122"/>
                          <a:cs typeface="微软雅黑" panose="020B0503020204020204" charset="-122"/>
                        </a:rPr>
                        <a:t>False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816350">
                <a:tc>
                  <a:txBody>
                    <a:bodyPr/>
                    <a:lstStyle/>
                    <a:p>
                      <a:pPr indent="63500" algn="ctr">
                        <a:lnSpc>
                          <a:spcPts val="1400"/>
                        </a:lnSpc>
                        <a:spcAft>
                          <a:spcPts val="0"/>
                        </a:spcAft>
                      </a:pPr>
                      <a:r>
                        <a:rPr lang="en-US" sz="1600" kern="100">
                          <a:effectLst/>
                          <a:latin typeface="微软雅黑" panose="020B0503020204020204" charset="-122"/>
                          <a:ea typeface="微软雅黑" panose="020B0503020204020204" charset="-122"/>
                        </a:rPr>
                        <a:t>not in</a:t>
                      </a:r>
                      <a:endParaRPr lang="en-US" sz="16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600" kern="100">
                          <a:effectLst/>
                          <a:latin typeface="微软雅黑" panose="020B0503020204020204" charset="-122"/>
                          <a:ea typeface="微软雅黑" panose="020B0503020204020204" charset="-122"/>
                          <a:cs typeface="微软雅黑" panose="020B0503020204020204" charset="-122"/>
                        </a:rPr>
                        <a:t>当在指定序列中找到值时返回</a:t>
                      </a:r>
                      <a:r>
                        <a:rPr lang="en-US" sz="1600" kern="100">
                          <a:effectLst/>
                          <a:latin typeface="微软雅黑" panose="020B0503020204020204" charset="-122"/>
                          <a:ea typeface="微软雅黑" panose="020B0503020204020204" charset="-122"/>
                          <a:cs typeface="微软雅黑" panose="020B0503020204020204" charset="-122"/>
                        </a:rPr>
                        <a:t>False</a:t>
                      </a:r>
                      <a:r>
                        <a:rPr lang="zh-CN" sz="1600" kern="100">
                          <a:effectLst/>
                          <a:latin typeface="微软雅黑" panose="020B0503020204020204" charset="-122"/>
                          <a:ea typeface="微软雅黑" panose="020B0503020204020204" charset="-122"/>
                          <a:cs typeface="微软雅黑" panose="020B0503020204020204" charset="-122"/>
                        </a:rPr>
                        <a:t>，否则返回</a:t>
                      </a:r>
                      <a:r>
                        <a:rPr lang="en-US" sz="1600" kern="100">
                          <a:effectLst/>
                          <a:latin typeface="微软雅黑" panose="020B0503020204020204" charset="-122"/>
                          <a:ea typeface="微软雅黑" panose="020B0503020204020204" charset="-122"/>
                          <a:cs typeface="微软雅黑" panose="020B0503020204020204" charset="-122"/>
                        </a:rPr>
                        <a:t>True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ts val="1400"/>
                        </a:lnSpc>
                        <a:spcAft>
                          <a:spcPts val="0"/>
                        </a:spcAft>
                      </a:pPr>
                      <a:r>
                        <a:rPr lang="en-US" sz="1600" kern="100" dirty="0">
                          <a:effectLst/>
                          <a:latin typeface="微软雅黑" panose="020B0503020204020204" charset="-122"/>
                          <a:ea typeface="微软雅黑" panose="020B0503020204020204" charset="-122"/>
                          <a:cs typeface="微软雅黑" panose="020B0503020204020204" charset="-122"/>
                        </a:rPr>
                        <a:t>'a' not in '</a:t>
                      </a:r>
                      <a:r>
                        <a:rPr lang="en-US" sz="1600" kern="100" dirty="0" err="1">
                          <a:effectLst/>
                          <a:latin typeface="微软雅黑" panose="020B0503020204020204" charset="-122"/>
                          <a:ea typeface="微软雅黑" panose="020B0503020204020204" charset="-122"/>
                          <a:cs typeface="微软雅黑" panose="020B0503020204020204" charset="-122"/>
                        </a:rPr>
                        <a:t>abc</a:t>
                      </a:r>
                      <a:r>
                        <a:rPr lang="en-US" sz="1600" kern="100" dirty="0">
                          <a:effectLst/>
                          <a:latin typeface="微软雅黑" panose="020B0503020204020204" charset="-122"/>
                          <a:ea typeface="微软雅黑" panose="020B0503020204020204" charset="-122"/>
                          <a:cs typeface="微软雅黑" panose="020B0503020204020204" charset="-122"/>
                        </a:rPr>
                        <a:t>' </a:t>
                      </a:r>
                      <a:r>
                        <a:rPr lang="zh-CN" sz="1600" kern="100" dirty="0">
                          <a:effectLst/>
                          <a:latin typeface="微软雅黑" panose="020B0503020204020204" charset="-122"/>
                          <a:ea typeface="微软雅黑" panose="020B0503020204020204" charset="-122"/>
                          <a:cs typeface="微软雅黑" panose="020B0503020204020204" charset="-122"/>
                        </a:rPr>
                        <a:t>返回</a:t>
                      </a:r>
                      <a:r>
                        <a:rPr lang="en-US" sz="1600" kern="100" dirty="0">
                          <a:effectLst/>
                          <a:latin typeface="微软雅黑" panose="020B0503020204020204" charset="-122"/>
                          <a:ea typeface="微软雅黑" panose="020B0503020204020204" charset="-122"/>
                          <a:cs typeface="微软雅黑" panose="020B0503020204020204" charset="-122"/>
                        </a:rPr>
                        <a:t>False</a:t>
                      </a:r>
                      <a:endParaRPr lang="zh-CN" sz="16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400"/>
                        </a:lnSpc>
                        <a:spcAft>
                          <a:spcPts val="0"/>
                        </a:spcAft>
                      </a:pPr>
                      <a:r>
                        <a:rPr lang="en-US" sz="1600" kern="100" dirty="0">
                          <a:effectLst/>
                          <a:latin typeface="微软雅黑" panose="020B0503020204020204" charset="-122"/>
                          <a:ea typeface="微软雅黑" panose="020B0503020204020204" charset="-122"/>
                          <a:cs typeface="微软雅黑" panose="020B0503020204020204" charset="-122"/>
                        </a:rPr>
                        <a:t>'ac' not in '</a:t>
                      </a:r>
                      <a:r>
                        <a:rPr lang="en-US" sz="1600" kern="100" dirty="0" err="1">
                          <a:effectLst/>
                          <a:latin typeface="微软雅黑" panose="020B0503020204020204" charset="-122"/>
                          <a:ea typeface="微软雅黑" panose="020B0503020204020204" charset="-122"/>
                          <a:cs typeface="微软雅黑" panose="020B0503020204020204" charset="-122"/>
                        </a:rPr>
                        <a:t>abcd</a:t>
                      </a:r>
                      <a:r>
                        <a:rPr lang="en-US" sz="1600" kern="100" dirty="0">
                          <a:effectLst/>
                          <a:latin typeface="微软雅黑" panose="020B0503020204020204" charset="-122"/>
                          <a:ea typeface="微软雅黑" panose="020B0503020204020204" charset="-122"/>
                          <a:cs typeface="微软雅黑" panose="020B0503020204020204" charset="-122"/>
                        </a:rPr>
                        <a:t>' </a:t>
                      </a:r>
                      <a:r>
                        <a:rPr lang="zh-CN" sz="1600" kern="100" dirty="0">
                          <a:effectLst/>
                          <a:latin typeface="微软雅黑" panose="020B0503020204020204" charset="-122"/>
                          <a:ea typeface="微软雅黑" panose="020B0503020204020204" charset="-122"/>
                          <a:cs typeface="微软雅黑" panose="020B0503020204020204" charset="-122"/>
                        </a:rPr>
                        <a:t>返回</a:t>
                      </a:r>
                      <a:r>
                        <a:rPr lang="en-US" sz="1600" kern="100" dirty="0">
                          <a:effectLst/>
                          <a:latin typeface="微软雅黑" panose="020B0503020204020204" charset="-122"/>
                          <a:ea typeface="微软雅黑" panose="020B0503020204020204" charset="-122"/>
                          <a:cs typeface="微软雅黑" panose="020B0503020204020204" charset="-122"/>
                        </a:rPr>
                        <a:t>True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b="1">
                <a:solidFill>
                  <a:schemeClr val="dk1"/>
                </a:solidFill>
                <a:latin typeface="微软雅黑" panose="020B0503020204020204" charset="-122"/>
                <a:cs typeface="微软雅黑" panose="020B0503020204020204" charset="-122"/>
                <a:sym typeface="+mn-ea"/>
              </a:rPr>
              <a:t>算术表达式</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表达式中最常见也最基础的一类就是算术表达式。在</a:t>
            </a:r>
            <a:r>
              <a:rPr altLang="zh-CN" b="1">
                <a:solidFill>
                  <a:schemeClr val="dk1"/>
                </a:solidFill>
                <a:latin typeface="微软雅黑" panose="020B0503020204020204" charset="-122"/>
                <a:cs typeface="微软雅黑" panose="020B0503020204020204" charset="-122"/>
                <a:sym typeface="+mn-ea"/>
              </a:rPr>
              <a:t>Python</a:t>
            </a:r>
            <a:r>
              <a:rPr altLang="zh-CN" b="1">
                <a:solidFill>
                  <a:schemeClr val="dk1"/>
                </a:solidFill>
                <a:latin typeface="微软雅黑" panose="020B0503020204020204" charset="-122"/>
                <a:cs typeface="微软雅黑" panose="020B0503020204020204" charset="-122"/>
                <a:sym typeface="+mn-ea"/>
              </a:rPr>
              <a:t>中编写一个算术表达式十分简单，就是使用运算法与括号对数学表达式进行直接转换。</a:t>
            </a:r>
            <a:endParaRPr altLang="zh-CN" b="1">
              <a:solidFill>
                <a:schemeClr val="dk1"/>
              </a:solidFill>
              <a:latin typeface="微软雅黑" panose="020B0503020204020204" charset="-122"/>
              <a:cs typeface="微软雅黑" panose="020B0503020204020204" charset="-122"/>
              <a:sym typeface="+mn-ea"/>
            </a:endParaRPr>
          </a:p>
          <a:p>
            <a:pPr lvl="0" algn="l">
              <a:buClrTx/>
              <a:buSzTx/>
            </a:pPr>
            <a:r>
              <a:rPr altLang="zh-CN" b="1">
                <a:solidFill>
                  <a:schemeClr val="dk1"/>
                </a:solidFill>
                <a:latin typeface="微软雅黑" panose="020B0503020204020204" charset="-122"/>
                <a:cs typeface="微软雅黑" panose="020B0503020204020204" charset="-122"/>
                <a:sym typeface="+mn-ea"/>
              </a:rPr>
              <a:t>Python</a:t>
            </a:r>
            <a:r>
              <a:rPr altLang="zh-CN" b="1">
                <a:solidFill>
                  <a:schemeClr val="dk1"/>
                </a:solidFill>
                <a:latin typeface="微软雅黑" panose="020B0503020204020204" charset="-122"/>
                <a:cs typeface="微软雅黑" panose="020B0503020204020204" charset="-122"/>
                <a:sym typeface="+mn-ea"/>
              </a:rPr>
              <a:t>的算术表达式的运算规则与数学式相同：首先执行括号内的运算，内层括号优先被执行；然后执行幂运算（</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）；再计算乘法（</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）、除法（</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和</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）及求模运算（</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）；最后计算加法（</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）和减法（</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a:t>
            </a:r>
            <a:endParaRPr altLang="zh-CN" b="1">
              <a:solidFill>
                <a:schemeClr val="dk1"/>
              </a:solidFill>
              <a:latin typeface="微软雅黑" panose="020B0503020204020204" charset="-122"/>
              <a:cs typeface="微软雅黑" panose="020B0503020204020204" charset="-122"/>
              <a:sym typeface="+mn-ea"/>
            </a:endParaRPr>
          </a:p>
          <a:p>
            <a:pPr lvl="0" algn="l">
              <a:buClrTx/>
              <a:buSzTx/>
            </a:pPr>
            <a:r>
              <a:rPr altLang="zh-CN" b="1">
                <a:solidFill>
                  <a:schemeClr val="dk1"/>
                </a:solidFill>
                <a:latin typeface="微软雅黑" panose="020B0503020204020204" charset="-122"/>
                <a:cs typeface="微软雅黑" panose="020B0503020204020204" charset="-122"/>
                <a:sym typeface="+mn-ea"/>
              </a:rPr>
              <a:t>例：</a:t>
            </a:r>
            <a:r>
              <a:rPr altLang="zh-CN" b="1">
                <a:solidFill>
                  <a:schemeClr val="dk1"/>
                </a:solidFill>
                <a:latin typeface="微软雅黑" panose="020B0503020204020204" charset="-122"/>
                <a:cs typeface="微软雅黑" panose="020B0503020204020204" charset="-122"/>
                <a:sym typeface="+mn-ea"/>
              </a:rPr>
              <a:t> 5 * (27 * x – 3) / 12 + ((10 * y + 7) / 9) ** 2</a:t>
            </a:r>
            <a:endParaRPr altLang="zh-CN"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在一个表达式中，</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会根据运算符的优先级从低到高进行运算。</a:t>
            </a:r>
            <a:endParaRPr altLang="zh-CN">
              <a:solidFill>
                <a:schemeClr val="dk1"/>
              </a:solidFill>
              <a:latin typeface="微软雅黑" panose="020B0503020204020204" charset="-122"/>
              <a:cs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2275364" y="1400123"/>
          <a:ext cx="8611235" cy="5054623"/>
        </p:xfrm>
        <a:graphic>
          <a:graphicData uri="http://schemas.openxmlformats.org/drawingml/2006/table">
            <a:tbl>
              <a:tblPr firstRow="1" firstCol="1" bandRow="1">
                <a:tableStyleId>{5C22544A-7EE6-4342-B048-85BDC9FD1C3A}</a:tableStyleId>
              </a:tblPr>
              <a:tblGrid>
                <a:gridCol w="4910455"/>
                <a:gridCol w="3700631"/>
              </a:tblGrid>
              <a:tr h="445135">
                <a:tc>
                  <a:txBody>
                    <a:bodyPr/>
                    <a:lstStyle/>
                    <a:p>
                      <a:pPr algn="ctr">
                        <a:lnSpc>
                          <a:spcPts val="1400"/>
                        </a:lnSpc>
                        <a:spcAft>
                          <a:spcPts val="0"/>
                        </a:spcAft>
                      </a:pPr>
                      <a:r>
                        <a:rPr lang="zh-CN" sz="1200" kern="100">
                          <a:effectLst/>
                          <a:latin typeface="微软雅黑" panose="020B0503020204020204" charset="-122"/>
                          <a:ea typeface="微软雅黑" panose="020B0503020204020204" charset="-122"/>
                        </a:rPr>
                        <a:t>操作符</a:t>
                      </a:r>
                      <a:endParaRPr lang="zh-CN" sz="1200" kern="100">
                        <a:effectLst/>
                        <a:latin typeface="微软雅黑" panose="020B0503020204020204" charset="-122"/>
                        <a:ea typeface="微软雅黑" panose="020B0503020204020204" charset="-122"/>
                        <a:cs typeface="Times New Roman" panose="02020603050405020304" charset="0"/>
                      </a:endParaRPr>
                    </a:p>
                  </a:txBody>
                  <a:tcPr marL="47625" marR="47625" marT="19050" marB="19050" anchor="ctr"/>
                </a:tc>
                <a:tc>
                  <a:txBody>
                    <a:bodyPr/>
                    <a:lstStyle/>
                    <a:p>
                      <a:pPr algn="ctr">
                        <a:lnSpc>
                          <a:spcPts val="1400"/>
                        </a:lnSpc>
                        <a:spcAft>
                          <a:spcPts val="0"/>
                        </a:spcAft>
                      </a:pPr>
                      <a:r>
                        <a:rPr lang="zh-CN" sz="1200" kern="100">
                          <a:effectLst/>
                          <a:latin typeface="微软雅黑" panose="020B0503020204020204" charset="-122"/>
                          <a:ea typeface="微软雅黑" panose="020B0503020204020204" charset="-122"/>
                        </a:rPr>
                        <a:t>描述</a:t>
                      </a:r>
                      <a:endParaRPr lang="zh-CN" sz="1200" kern="100">
                        <a:effectLst/>
                        <a:latin typeface="微软雅黑" panose="020B0503020204020204" charset="-122"/>
                        <a:ea typeface="微软雅黑" panose="020B0503020204020204" charset="-122"/>
                        <a:cs typeface="Times New Roman" panose="02020603050405020304" charset="0"/>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Lambda</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Lambda </a:t>
                      </a:r>
                      <a:r>
                        <a:rPr lang="zh-CN" sz="1200" kern="100">
                          <a:effectLst/>
                          <a:latin typeface="微软雅黑" panose="020B0503020204020204" charset="-122"/>
                          <a:ea typeface="微软雅黑" panose="020B0503020204020204" charset="-122"/>
                          <a:cs typeface="微软雅黑" panose="020B0503020204020204" charset="-122"/>
                        </a:rPr>
                        <a:t>表达式</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or</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布尔或</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and</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布尔与</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not</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布尔非</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in, not in, is, is not, &lt;, &lt;=, &gt;, &gt;=, &lt;&gt;, !=, ==</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比较，包括成员测试和身份测试</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dirty="0">
                          <a:effectLst/>
                          <a:latin typeface="微软雅黑" panose="020B0503020204020204" charset="-122"/>
                          <a:ea typeface="微软雅黑" panose="020B0503020204020204" charset="-122"/>
                        </a:rPr>
                        <a:t>按位或</a:t>
                      </a:r>
                      <a:endParaRPr lang="zh-CN" sz="1200" kern="100" dirty="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dirty="0">
                          <a:effectLst/>
                          <a:latin typeface="微软雅黑" panose="020B0503020204020204" charset="-122"/>
                          <a:ea typeface="微软雅黑" panose="020B0503020204020204" charset="-122"/>
                        </a:rPr>
                        <a:t>^</a:t>
                      </a:r>
                      <a:endParaRPr lang="en-US" sz="1200" kern="100" dirty="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按位异或</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dirty="0">
                          <a:effectLst/>
                          <a:latin typeface="微软雅黑" panose="020B0503020204020204" charset="-122"/>
                          <a:ea typeface="微软雅黑" panose="020B0503020204020204" charset="-122"/>
                        </a:rPr>
                        <a:t>&amp;</a:t>
                      </a:r>
                      <a:endParaRPr lang="en-US" sz="1200" kern="100" dirty="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按位与</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&lt;&lt;</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&gt;&gt;</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移位</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加法和减法</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乘法、除法、取余</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+x</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-x</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~x</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正数、负数、按位取反</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求幂运算</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dirty="0">
                          <a:effectLst/>
                          <a:latin typeface="微软雅黑" panose="020B0503020204020204" charset="-122"/>
                          <a:ea typeface="微软雅黑" panose="020B0503020204020204" charset="-122"/>
                          <a:cs typeface="微软雅黑" panose="020B0503020204020204" charset="-122"/>
                        </a:rPr>
                        <a:t>x[index]</a:t>
                      </a:r>
                      <a:r>
                        <a:rPr lang="zh-CN" sz="1200" kern="100" dirty="0">
                          <a:effectLst/>
                          <a:latin typeface="微软雅黑" panose="020B0503020204020204" charset="-122"/>
                          <a:ea typeface="微软雅黑" panose="020B0503020204020204" charset="-122"/>
                          <a:cs typeface="微软雅黑" panose="020B0503020204020204" charset="-122"/>
                        </a:rPr>
                        <a:t>，</a:t>
                      </a:r>
                      <a:r>
                        <a:rPr lang="en-US" sz="1200" kern="100" dirty="0">
                          <a:effectLst/>
                          <a:latin typeface="微软雅黑" panose="020B0503020204020204" charset="-122"/>
                          <a:ea typeface="微软雅黑" panose="020B0503020204020204" charset="-122"/>
                          <a:cs typeface="微软雅黑" panose="020B0503020204020204" charset="-122"/>
                        </a:rPr>
                        <a:t>x[</a:t>
                      </a:r>
                      <a:r>
                        <a:rPr lang="en-US" sz="1200" kern="100" dirty="0" err="1">
                          <a:effectLst/>
                          <a:latin typeface="微软雅黑" panose="020B0503020204020204" charset="-122"/>
                          <a:ea typeface="微软雅黑" panose="020B0503020204020204" charset="-122"/>
                          <a:cs typeface="微软雅黑" panose="020B0503020204020204" charset="-122"/>
                        </a:rPr>
                        <a:t>index:index</a:t>
                      </a:r>
                      <a:r>
                        <a:rPr lang="en-US" sz="1200" kern="100" dirty="0">
                          <a:effectLst/>
                          <a:latin typeface="微软雅黑" panose="020B0503020204020204" charset="-122"/>
                          <a:ea typeface="微软雅黑" panose="020B0503020204020204" charset="-122"/>
                          <a:cs typeface="微软雅黑" panose="020B0503020204020204" charset="-122"/>
                        </a:rPr>
                        <a:t>]</a:t>
                      </a:r>
                      <a:r>
                        <a:rPr lang="zh-CN" sz="1200" kern="100" dirty="0">
                          <a:effectLst/>
                          <a:latin typeface="微软雅黑" panose="020B0503020204020204" charset="-122"/>
                          <a:ea typeface="微软雅黑" panose="020B0503020204020204" charset="-122"/>
                          <a:cs typeface="微软雅黑" panose="020B0503020204020204" charset="-122"/>
                        </a:rPr>
                        <a:t>，</a:t>
                      </a:r>
                      <a:r>
                        <a:rPr lang="en-US" sz="1200" kern="100" dirty="0">
                          <a:effectLst/>
                          <a:latin typeface="微软雅黑" panose="020B0503020204020204" charset="-122"/>
                          <a:ea typeface="微软雅黑" panose="020B0503020204020204" charset="-122"/>
                          <a:cs typeface="微软雅黑" panose="020B0503020204020204" charset="-122"/>
                        </a:rPr>
                        <a:t>x(arguments...)</a:t>
                      </a:r>
                      <a:r>
                        <a:rPr lang="zh-CN" sz="1200" kern="100" dirty="0">
                          <a:effectLst/>
                          <a:latin typeface="微软雅黑" panose="020B0503020204020204" charset="-122"/>
                          <a:ea typeface="微软雅黑" panose="020B0503020204020204" charset="-122"/>
                          <a:cs typeface="微软雅黑" panose="020B0503020204020204" charset="-122"/>
                        </a:rPr>
                        <a:t>，</a:t>
                      </a:r>
                      <a:r>
                        <a:rPr lang="en-US" sz="1200" kern="100" dirty="0" err="1">
                          <a:effectLst/>
                          <a:latin typeface="微软雅黑" panose="020B0503020204020204" charset="-122"/>
                          <a:ea typeface="微软雅黑" panose="020B0503020204020204" charset="-122"/>
                          <a:cs typeface="微软雅黑" panose="020B0503020204020204" charset="-122"/>
                        </a:rPr>
                        <a:t>x.attribute</a:t>
                      </a:r>
                      <a:endParaRPr lang="zh-CN" sz="1200" kern="100" dirty="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下标、切片、调用、属性引用</a:t>
                      </a:r>
                      <a:endParaRPr lang="zh-CN" sz="1200" kern="100">
                        <a:effectLst/>
                        <a:latin typeface="微软雅黑" panose="020B0503020204020204" charset="-122"/>
                        <a:ea typeface="微软雅黑" panose="020B0503020204020204" charset="-122"/>
                      </a:endParaRPr>
                    </a:p>
                  </a:txBody>
                  <a:tcPr marL="47625" marR="47625" marT="19050" marB="19050" anchor="ctr"/>
                </a:tc>
              </a:tr>
              <a:tr h="531204">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(expressions...)</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[expressions...]</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{key: value...}</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expressions...`</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dirty="0">
                          <a:effectLst/>
                          <a:latin typeface="微软雅黑" panose="020B0503020204020204" charset="-122"/>
                          <a:ea typeface="微软雅黑" panose="020B0503020204020204" charset="-122"/>
                        </a:rPr>
                        <a:t>元组生成、列表生成、字典生成、字符串转换</a:t>
                      </a:r>
                      <a:endParaRPr lang="zh-CN" sz="1200" kern="100" dirty="0">
                        <a:effectLst/>
                        <a:latin typeface="微软雅黑" panose="020B0503020204020204" charset="-122"/>
                        <a:ea typeface="微软雅黑" panose="020B0503020204020204" charset="-122"/>
                      </a:endParaRPr>
                    </a:p>
                  </a:txBody>
                  <a:tcPr marL="47625" marR="47625" marT="19050" marB="1905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2" name="内容占位符 1" descr="7b0a202020202262756c6c6574223a20227b5c2263617465676f727949645c223a31303031302c5c2274656d706c61746549645c223a32303233313138377d220a7d0a"/>
          <p:cNvSpPr txBox="1"/>
          <p:nvPr>
            <p:custDataLst>
              <p:tags r:id="rId8"/>
            </p:custDataLst>
          </p:nvPr>
        </p:nvSpPr>
        <p:spPr>
          <a:xfrm>
            <a:off x="610870" y="1786255"/>
            <a:ext cx="5252085" cy="4081145"/>
          </a:xfrm>
          <a:prstGeom prst="rect">
            <a:avLst/>
          </a:prstGeom>
        </p:spPr>
        <p:txBody>
          <a:bodyPr wrap="square">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1000"/>
              </a:spcBef>
              <a:buSzPct val="200000"/>
              <a:buBlip>
                <a:blip r:embed="rId9"/>
              </a:buBlip>
            </a:pPr>
            <a:r>
              <a:rPr lang="zh-CN" altLang="en-US" sz="1800" spc="0" dirty="0">
                <a:solidFill>
                  <a:schemeClr val="dk1">
                    <a:lumMod val="65000"/>
                    <a:lumOff val="35000"/>
                  </a:schemeClr>
                </a:solidFill>
                <a:sym typeface="Arial" panose="020B0604020202020204" pitchFamily="34" charset="0"/>
              </a:rPr>
              <a:t>中国人的编程语言</a:t>
            </a:r>
            <a:endParaRPr lang="zh-CN" altLang="en-US" sz="1800" spc="0" dirty="0">
              <a:solidFill>
                <a:schemeClr val="dk1">
                  <a:lumMod val="65000"/>
                  <a:lumOff val="35000"/>
                </a:schemeClr>
              </a:solidFill>
              <a:sym typeface="Arial" panose="020B0604020202020204" pitchFamily="34" charset="0"/>
            </a:endParaRPr>
          </a:p>
          <a:p>
            <a:pPr marL="0" indent="0">
              <a:lnSpc>
                <a:spcPct val="150000"/>
              </a:lnSpc>
              <a:spcBef>
                <a:spcPts val="1000"/>
              </a:spcBef>
              <a:buSzPct val="200000"/>
              <a:buBlip>
                <a:blip r:embed="rId9"/>
              </a:buBlip>
            </a:pPr>
            <a:r>
              <a:rPr lang="zh-CN" altLang="en-US" sz="1800" spc="0" dirty="0">
                <a:solidFill>
                  <a:schemeClr val="dk1">
                    <a:lumMod val="65000"/>
                    <a:lumOff val="35000"/>
                  </a:schemeClr>
                </a:solidFill>
                <a:sym typeface="Arial" panose="020B0604020202020204" pitchFamily="34" charset="0"/>
              </a:rPr>
              <a:t>易语言</a:t>
            </a:r>
            <a:endParaRPr lang="zh-CN" altLang="en-US" sz="1800" spc="0" dirty="0">
              <a:solidFill>
                <a:schemeClr val="dk1">
                  <a:lumMod val="65000"/>
                  <a:lumOff val="35000"/>
                </a:schemeClr>
              </a:solidFill>
              <a:sym typeface="Arial" panose="020B0604020202020204" pitchFamily="34" charset="0"/>
            </a:endParaRPr>
          </a:p>
          <a:p>
            <a:pPr marL="0" indent="0">
              <a:lnSpc>
                <a:spcPct val="150000"/>
              </a:lnSpc>
              <a:spcBef>
                <a:spcPts val="1000"/>
              </a:spcBef>
              <a:buSzPct val="200000"/>
              <a:buBlip>
                <a:blip r:embed="rId9"/>
              </a:buBlip>
            </a:pPr>
            <a:r>
              <a:rPr lang="zh-CN" altLang="en-US" sz="1800" spc="0" dirty="0">
                <a:solidFill>
                  <a:schemeClr val="dk1">
                    <a:lumMod val="65000"/>
                    <a:lumOff val="35000"/>
                  </a:schemeClr>
                </a:solidFill>
                <a:sym typeface="Arial" panose="020B0604020202020204" pitchFamily="34" charset="0"/>
              </a:rPr>
              <a:t>文言文编程</a:t>
            </a:r>
            <a:endParaRPr lang="zh-CN" altLang="en-US" sz="1800" spc="0" dirty="0">
              <a:solidFill>
                <a:schemeClr val="dk1">
                  <a:lumMod val="65000"/>
                  <a:lumOff val="35000"/>
                </a:schemeClr>
              </a:solidFill>
              <a:sym typeface="Arial" panose="020B0604020202020204" pitchFamily="34" charset="0"/>
            </a:endParaRPr>
          </a:p>
        </p:txBody>
      </p:sp>
      <p:sp>
        <p:nvSpPr>
          <p:cNvPr id="3" name="文本框 2"/>
          <p:cNvSpPr txBox="1"/>
          <p:nvPr>
            <p:custDataLst>
              <p:tags r:id="rId10"/>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a:solidFill>
                  <a:schemeClr val="accent1"/>
                </a:solidFill>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zh-CN" altLang="en-US" b="0" spc="200" dirty="0">
              <a:solidFill>
                <a:schemeClr val="accent1"/>
              </a:solidFill>
              <a:uFillTx/>
              <a:cs typeface="微软雅黑" panose="020B0503020204020204" charset="-122"/>
              <a:sym typeface="+mn-ea"/>
            </a:endParaRPr>
          </a:p>
        </p:txBody>
      </p:sp>
      <p:pic>
        <p:nvPicPr>
          <p:cNvPr id="100" name="图片 99"/>
          <p:cNvPicPr/>
          <p:nvPr/>
        </p:nvPicPr>
        <p:blipFill>
          <a:blip r:embed="rId11"/>
          <a:stretch>
            <a:fillRect/>
          </a:stretch>
        </p:blipFill>
        <p:spPr>
          <a:xfrm>
            <a:off x="4439920" y="1916748"/>
            <a:ext cx="6858000" cy="3629025"/>
          </a:xfrm>
          <a:prstGeom prst="rect">
            <a:avLst/>
          </a:prstGeom>
          <a:noFill/>
          <a:ln w="9525">
            <a:noFill/>
          </a:ln>
          <a:effectLst>
            <a:softEdge rad="63500"/>
          </a:effectLst>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将一个值赋给一个变量的语句被称为赋值语句。在</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中使用等号（</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）作为赋值运算符。</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赋值运算符右边的表达式可以是一个数字或字符串，也可以是一个已被定义的变量或一个复杂的式子。</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还支持一种同时赋值的语法：</a:t>
            </a:r>
            <a:endParaRPr altLang="zh-CN">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a:solidFill>
                  <a:schemeClr val="dk1"/>
                </a:solidFill>
                <a:latin typeface="微软雅黑" panose="020B0503020204020204" charset="-122"/>
                <a:cs typeface="微软雅黑" panose="020B0503020204020204" charset="-122"/>
                <a:sym typeface="+mn-ea"/>
              </a:rPr>
              <a:t>var1, var2, …, </a:t>
            </a:r>
            <a:r>
              <a:rPr lang="en-US" altLang="zh-CN">
                <a:solidFill>
                  <a:schemeClr val="dk1"/>
                </a:solidFill>
                <a:latin typeface="微软雅黑" panose="020B0503020204020204" charset="-122"/>
                <a:cs typeface="微软雅黑" panose="020B0503020204020204" charset="-122"/>
                <a:sym typeface="+mn-ea"/>
              </a:rPr>
              <a:t>varn</a:t>
            </a:r>
            <a:r>
              <a:rPr lang="en-US" altLang="zh-CN">
                <a:solidFill>
                  <a:schemeClr val="dk1"/>
                </a:solidFill>
                <a:latin typeface="微软雅黑" panose="020B0503020204020204" charset="-122"/>
                <a:cs typeface="微软雅黑" panose="020B0503020204020204" charset="-122"/>
                <a:sym typeface="+mn-ea"/>
              </a:rPr>
              <a:t> = exp1, exp2, …, </a:t>
            </a:r>
            <a:r>
              <a:rPr lang="en-US" altLang="zh-CN">
                <a:solidFill>
                  <a:schemeClr val="dk1"/>
                </a:solidFill>
                <a:latin typeface="微软雅黑" panose="020B0503020204020204" charset="-122"/>
                <a:cs typeface="微软雅黑" panose="020B0503020204020204" charset="-122"/>
                <a:sym typeface="+mn-ea"/>
              </a:rPr>
              <a:t>expn</a:t>
            </a:r>
            <a:endParaRPr lang="en-US" altLang="zh-CN">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a:solidFill>
                  <a:schemeClr val="dk1"/>
                </a:solidFill>
                <a:latin typeface="微软雅黑" panose="020B0503020204020204" charset="-122"/>
                <a:cs typeface="微软雅黑" panose="020B0503020204020204" charset="-122"/>
                <a:sym typeface="+mn-ea"/>
              </a:rPr>
              <a:t>这一表达式是将赋值运算符右边的表达式的值同时赋值给左边对应的变量。</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endParaRPr lang="en-US" altLang="zh-CN">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a:solidFill>
                  <a:schemeClr val="dk1"/>
                </a:solidFill>
                <a:latin typeface="微软雅黑" panose="020B0503020204020204" charset="-122"/>
                <a:cs typeface="微软雅黑" panose="020B0503020204020204" charset="-122"/>
                <a:sym typeface="+mn-ea"/>
              </a:rPr>
              <a:t>Python</a:t>
            </a:r>
            <a:r>
              <a:rPr lang="en-US" altLang="zh-CN">
                <a:solidFill>
                  <a:schemeClr val="dk1"/>
                </a:solidFill>
                <a:latin typeface="微软雅黑" panose="020B0503020204020204" charset="-122"/>
                <a:cs typeface="微软雅黑" panose="020B0503020204020204" charset="-122"/>
                <a:sym typeface="+mn-ea"/>
              </a:rPr>
              <a:t>允许将某些双目运算符和赋值运算符结合使用来简化</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对某个变量的值进行修改并赋值给自身</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这一语法。</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endParaRPr lang="en-US" altLang="zh-CN">
              <a:solidFill>
                <a:schemeClr val="dk1"/>
              </a:solidFill>
              <a:latin typeface="微软雅黑" panose="020B0503020204020204" charset="-122"/>
              <a:cs typeface="微软雅黑" panose="020B0503020204020204" charset="-122"/>
              <a:sym typeface="+mn-ea"/>
            </a:endParaRPr>
          </a:p>
        </p:txBody>
      </p:sp>
      <p:graphicFrame>
        <p:nvGraphicFramePr>
          <p:cNvPr id="4" name="表格 3"/>
          <p:cNvGraphicFramePr>
            <a:graphicFrameLocks noGrp="1"/>
          </p:cNvGraphicFramePr>
          <p:nvPr/>
        </p:nvGraphicFramePr>
        <p:xfrm>
          <a:off x="1764562" y="1967822"/>
          <a:ext cx="9315813" cy="4400704"/>
        </p:xfrm>
        <a:graphic>
          <a:graphicData uri="http://schemas.openxmlformats.org/drawingml/2006/table">
            <a:tbl>
              <a:tblPr firstRow="1" firstCol="1" bandRow="1">
                <a:tableStyleId>{5C22544A-7EE6-4342-B048-85BDC9FD1C3A}</a:tableStyleId>
              </a:tblPr>
              <a:tblGrid>
                <a:gridCol w="1109454"/>
                <a:gridCol w="2705134"/>
                <a:gridCol w="5501225"/>
              </a:tblGrid>
              <a:tr h="324184">
                <a:tc>
                  <a:txBody>
                    <a:bodyPr/>
                    <a:lstStyle/>
                    <a:p>
                      <a:pPr algn="ctr">
                        <a:lnSpc>
                          <a:spcPts val="1300"/>
                        </a:lnSpc>
                        <a:spcAft>
                          <a:spcPts val="0"/>
                        </a:spcAft>
                      </a:pPr>
                      <a:r>
                        <a:rPr lang="zh-CN" sz="1400" kern="100">
                          <a:effectLst/>
                          <a:latin typeface="微软雅黑" panose="020B0503020204020204" charset="-122"/>
                          <a:ea typeface="微软雅黑" panose="020B0503020204020204" charset="-122"/>
                        </a:rPr>
                        <a:t>运算符</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400" kern="100">
                          <a:effectLst/>
                          <a:latin typeface="微软雅黑" panose="020B0503020204020204" charset="-122"/>
                          <a:ea typeface="微软雅黑" panose="020B0503020204020204" charset="-122"/>
                        </a:rPr>
                        <a:t>描述</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400" kern="100">
                          <a:effectLst/>
                          <a:latin typeface="微软雅黑" panose="020B0503020204020204" charset="-122"/>
                          <a:ea typeface="微软雅黑" panose="020B0503020204020204" charset="-122"/>
                        </a:rPr>
                        <a:t>实例</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加法赋值运算符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减法赋值运算符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乘法赋值运算符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dirty="0">
                          <a:effectLst/>
                          <a:latin typeface="微软雅黑" panose="020B0503020204020204" charset="-122"/>
                          <a:ea typeface="微软雅黑" panose="020B0503020204020204" charset="-122"/>
                        </a:rPr>
                        <a:t>除法赋值运算符</a:t>
                      </a:r>
                      <a:endParaRPr lang="zh-CN" sz="14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整除赋值运算符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求模赋值运算符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求幂赋值运算符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&gt;&gt;=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右移赋值运算符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&gt;&gt;=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&gt;&gt;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&lt;&lt;=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左移赋值运算符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&lt;&lt;=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&lt;&lt;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&amp;=</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按位与赋值运算符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&amp;=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&amp;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按位或赋值运算符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按位异或赋值运算符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a ^= b </a:t>
                      </a:r>
                      <a:r>
                        <a:rPr lang="zh-CN" sz="1400" kern="100" dirty="0">
                          <a:effectLst/>
                          <a:latin typeface="微软雅黑" panose="020B0503020204020204" charset="-122"/>
                          <a:ea typeface="微软雅黑" panose="020B0503020204020204" charset="-122"/>
                          <a:cs typeface="微软雅黑" panose="020B0503020204020204" charset="-122"/>
                        </a:rPr>
                        <a:t>等价于</a:t>
                      </a:r>
                      <a:r>
                        <a:rPr lang="en-US" sz="1400" kern="100" dirty="0">
                          <a:effectLst/>
                          <a:latin typeface="微软雅黑" panose="020B0503020204020204" charset="-122"/>
                          <a:ea typeface="微软雅黑" panose="020B0503020204020204" charset="-122"/>
                          <a:cs typeface="微软雅黑" panose="020B0503020204020204" charset="-122"/>
                        </a:rPr>
                        <a:t> a = a ^ b</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2.9 </a:t>
            </a:r>
            <a:r>
              <a:rPr lang="en-US" altLang="zh-CN">
                <a:solidFill>
                  <a:schemeClr val="accent1"/>
                </a:solidFill>
                <a:latin typeface="汉仪旗黑-85S" charset="0"/>
                <a:cs typeface="汉仪旗黑-85S" charset="0"/>
                <a:sym typeface="+mn-ea"/>
              </a:rPr>
              <a:t>常用模块及函数</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函数调用：</a:t>
            </a:r>
            <a:r>
              <a:rPr>
                <a:solidFill>
                  <a:schemeClr val="dk1"/>
                </a:solidFill>
                <a:latin typeface="微软雅黑" panose="020B0503020204020204" charset="-122"/>
                <a:cs typeface="微软雅黑" panose="020B0503020204020204" charset="-122"/>
                <a:sym typeface="+mn-ea"/>
              </a:rPr>
              <a:t>函数通过函数名和参数列表进行调用，通过返回值向外部返回结果。 利用</a:t>
            </a:r>
            <a:r>
              <a:rPr>
                <a:solidFill>
                  <a:schemeClr val="dk1"/>
                </a:solidFill>
                <a:latin typeface="微软雅黑" panose="020B0503020204020204" charset="-122"/>
                <a:cs typeface="微软雅黑" panose="020B0503020204020204" charset="-122"/>
                <a:sym typeface="+mn-ea"/>
              </a:rPr>
              <a:t> import</a:t>
            </a:r>
            <a:r>
              <a:rPr>
                <a:solidFill>
                  <a:schemeClr val="dk1"/>
                </a:solidFill>
                <a:latin typeface="微软雅黑" panose="020B0503020204020204" charset="-122"/>
                <a:cs typeface="微软雅黑" panose="020B0503020204020204" charset="-122"/>
                <a:sym typeface="+mn-ea"/>
              </a:rPr>
              <a:t> 导入机制可以将已有的函数功能模块导入程序。这个机制方便代码复用，但 </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要注意引用功能模块的文件时不需要后缀名。</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Python</a:t>
            </a:r>
            <a:r>
              <a:rPr>
                <a:solidFill>
                  <a:schemeClr val="dk1"/>
                </a:solidFill>
                <a:latin typeface="微软雅黑" panose="020B0503020204020204" charset="-122"/>
                <a:cs typeface="微软雅黑" panose="020B0503020204020204" charset="-122"/>
                <a:sym typeface="+mn-ea"/>
              </a:rPr>
              <a:t>内置函数：</a:t>
            </a:r>
            <a:endParaRPr>
              <a:solidFill>
                <a:schemeClr val="dk1"/>
              </a:solidFill>
              <a:latin typeface="微软雅黑" panose="020B0503020204020204" charset="-122"/>
              <a:cs typeface="微软雅黑" panose="020B0503020204020204" charset="-122"/>
              <a:sym typeface="+mn-ea"/>
            </a:endParaRPr>
          </a:p>
          <a:p>
            <a:pPr lvl="1" algn="l">
              <a:buClrTx/>
              <a:buSzTx/>
            </a:pPr>
            <a:r>
              <a:rPr altLang="zh-CN">
                <a:solidFill>
                  <a:schemeClr val="dk1"/>
                </a:solidFill>
                <a:latin typeface="微软雅黑" panose="020B0503020204020204" charset="-122"/>
                <a:cs typeface="微软雅黑" panose="020B0503020204020204" charset="-122"/>
                <a:sym typeface="+mn-ea"/>
              </a:rPr>
              <a:t>类型转换函数</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用于在各种数据类型之间互相转换</a:t>
            </a:r>
            <a:endParaRPr altLang="zh-CN">
              <a:solidFill>
                <a:schemeClr val="dk1"/>
              </a:solidFill>
              <a:latin typeface="微软雅黑" panose="020B0503020204020204" charset="-122"/>
              <a:cs typeface="微软雅黑" panose="020B0503020204020204" charset="-122"/>
              <a:sym typeface="+mn-ea"/>
            </a:endParaRPr>
          </a:p>
          <a:p>
            <a:pPr lvl="1" algn="l">
              <a:buClrTx/>
              <a:buSzTx/>
            </a:pPr>
            <a:r>
              <a:rPr altLang="zh-CN">
                <a:solidFill>
                  <a:schemeClr val="dk1"/>
                </a:solidFill>
                <a:latin typeface="微软雅黑" panose="020B0503020204020204" charset="-122"/>
                <a:cs typeface="微软雅黑" panose="020B0503020204020204" charset="-122"/>
                <a:sym typeface="+mn-ea"/>
              </a:rPr>
              <a:t>数学运算函数</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进行简单的数学运算</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 </a:t>
            </a:r>
            <a:r>
              <a:rPr>
                <a:solidFill>
                  <a:schemeClr val="dk1"/>
                </a:solidFill>
                <a:latin typeface="微软雅黑" panose="020B0503020204020204" charset="-122"/>
                <a:cs typeface="微软雅黑" panose="020B0503020204020204" charset="-122"/>
                <a:sym typeface="+mn-ea"/>
              </a:rPr>
              <a:t>Python</a:t>
            </a:r>
            <a:r>
              <a:rPr>
                <a:solidFill>
                  <a:schemeClr val="dk1"/>
                </a:solidFill>
                <a:latin typeface="微软雅黑" panose="020B0503020204020204" charset="-122"/>
                <a:cs typeface="微软雅黑" panose="020B0503020204020204" charset="-122"/>
                <a:sym typeface="+mn-ea"/>
              </a:rPr>
              <a:t>常用模块：</a:t>
            </a:r>
            <a:endParaRPr>
              <a:solidFill>
                <a:schemeClr val="dk1"/>
              </a:solidFill>
              <a:latin typeface="微软雅黑" panose="020B0503020204020204" charset="-122"/>
              <a:cs typeface="微软雅黑" panose="020B0503020204020204" charset="-122"/>
              <a:sym typeface="+mn-ea"/>
            </a:endParaRPr>
          </a:p>
          <a:p>
            <a:pPr lvl="1" algn="l">
              <a:buClrTx/>
              <a:buSzTx/>
            </a:pPr>
            <a:r>
              <a:rPr altLang="zh-CN">
                <a:solidFill>
                  <a:schemeClr val="dk1"/>
                </a:solidFill>
                <a:latin typeface="微软雅黑" panose="020B0503020204020204" charset="-122"/>
                <a:cs typeface="微软雅黑" panose="020B0503020204020204" charset="-122"/>
                <a:sym typeface="+mn-ea"/>
              </a:rPr>
              <a:t>math</a:t>
            </a:r>
            <a:r>
              <a:rPr altLang="zh-CN">
                <a:solidFill>
                  <a:schemeClr val="dk1"/>
                </a:solidFill>
                <a:latin typeface="微软雅黑" panose="020B0503020204020204" charset="-122"/>
                <a:cs typeface="微软雅黑" panose="020B0503020204020204" charset="-122"/>
                <a:sym typeface="+mn-ea"/>
              </a:rPr>
              <a:t>模块：</a:t>
            </a:r>
            <a:r>
              <a:rPr altLang="zh-CN">
                <a:solidFill>
                  <a:schemeClr val="dk1"/>
                </a:solidFill>
                <a:latin typeface="微软雅黑" panose="020B0503020204020204" charset="-122"/>
                <a:cs typeface="微软雅黑" panose="020B0503020204020204" charset="-122"/>
                <a:sym typeface="+mn-ea"/>
              </a:rPr>
              <a:t>提供了许多数学函数 </a:t>
            </a:r>
            <a:endParaRPr altLang="zh-CN">
              <a:solidFill>
                <a:schemeClr val="dk1"/>
              </a:solidFill>
              <a:latin typeface="微软雅黑" panose="020B0503020204020204" charset="-122"/>
              <a:cs typeface="微软雅黑" panose="020B0503020204020204" charset="-122"/>
              <a:sym typeface="+mn-ea"/>
            </a:endParaRPr>
          </a:p>
          <a:p>
            <a:pPr lvl="1" algn="l">
              <a:buClrTx/>
              <a:buSzTx/>
            </a:pPr>
            <a:r>
              <a:rPr altLang="zh-CN">
                <a:solidFill>
                  <a:schemeClr val="dk1"/>
                </a:solidFill>
                <a:latin typeface="微软雅黑" panose="020B0503020204020204" charset="-122"/>
                <a:cs typeface="微软雅黑" panose="020B0503020204020204" charset="-122"/>
                <a:sym typeface="+mn-ea"/>
              </a:rPr>
              <a:t>random</a:t>
            </a:r>
            <a:r>
              <a:rPr altLang="zh-CN">
                <a:solidFill>
                  <a:schemeClr val="dk1"/>
                </a:solidFill>
                <a:latin typeface="微软雅黑" panose="020B0503020204020204" charset="-122"/>
                <a:cs typeface="微软雅黑" panose="020B0503020204020204" charset="-122"/>
                <a:sym typeface="+mn-ea"/>
              </a:rPr>
              <a:t>模块</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提供了生成伪随机数的函数 采用</a:t>
            </a:r>
            <a:endParaRPr altLang="zh-CN">
              <a:solidFill>
                <a:schemeClr val="dk1"/>
              </a:solidFill>
              <a:latin typeface="微软雅黑" panose="020B0503020204020204" charset="-122"/>
              <a:cs typeface="微软雅黑" panose="020B0503020204020204" charset="-122"/>
              <a:sym typeface="+mn-ea"/>
            </a:endParaRPr>
          </a:p>
          <a:p>
            <a:pPr lvl="0" algn="l">
              <a:buClrTx/>
              <a:buSzTx/>
            </a:pPr>
            <a:endParaRPr altLang="zh-CN">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0"/>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Python3</a:t>
            </a:r>
            <a:r>
              <a:rPr lang="en-US" altLang="zh-CN">
                <a:solidFill>
                  <a:schemeClr val="accent1"/>
                </a:solidFill>
                <a:latin typeface="汉仪旗黑-85S" charset="0"/>
                <a:cs typeface="汉仪旗黑-85S" charset="0"/>
                <a:sym typeface="+mn-ea"/>
              </a:rPr>
              <a:t>：</a:t>
            </a:r>
            <a:r>
              <a:rPr lang="en-US" altLang="zh-CN">
                <a:solidFill>
                  <a:schemeClr val="accent1"/>
                </a:solidFill>
                <a:latin typeface="汉仪旗黑-85S" charset="0"/>
                <a:cs typeface="汉仪旗黑-85S" charset="0"/>
                <a:sym typeface="+mn-ea"/>
              </a:rPr>
              <a:t>68</a:t>
            </a:r>
            <a:r>
              <a:rPr lang="en-US" altLang="zh-CN">
                <a:solidFill>
                  <a:schemeClr val="accent1"/>
                </a:solidFill>
                <a:latin typeface="汉仪旗黑-85S" charset="0"/>
                <a:cs typeface="汉仪旗黑-85S" charset="0"/>
                <a:sym typeface="+mn-ea"/>
              </a:rPr>
              <a:t>个内置函数</a:t>
            </a:r>
            <a:endParaRPr lang="en-US" altLang="zh-CN">
              <a:solidFill>
                <a:schemeClr val="accent1"/>
              </a:solidFill>
              <a:latin typeface="汉仪旗黑-85S" charset="0"/>
              <a:cs typeface="汉仪旗黑-85S" charset="0"/>
              <a:sym typeface="+mn-ea"/>
            </a:endParaRPr>
          </a:p>
        </p:txBody>
      </p:sp>
      <p:graphicFrame>
        <p:nvGraphicFramePr>
          <p:cNvPr id="3" name="表格 2"/>
          <p:cNvGraphicFramePr>
            <a:graphicFrameLocks noGrp="1"/>
          </p:cNvGraphicFramePr>
          <p:nvPr>
            <p:custDataLst>
              <p:tags r:id="rId6"/>
            </p:custDataLst>
          </p:nvPr>
        </p:nvGraphicFramePr>
        <p:xfrm>
          <a:off x="1703070" y="1628775"/>
          <a:ext cx="8664575" cy="4578350"/>
        </p:xfrm>
        <a:graphic>
          <a:graphicData uri="http://schemas.openxmlformats.org/drawingml/2006/table">
            <a:tbl>
              <a:tblPr>
                <a:tableStyleId>{BC89EF96-8CEA-46FF-86C4-4CE0E7609802}</a:tableStyleId>
              </a:tblPr>
              <a:tblGrid>
                <a:gridCol w="1732915"/>
                <a:gridCol w="1732915"/>
                <a:gridCol w="1732915"/>
                <a:gridCol w="1732915"/>
                <a:gridCol w="1732915"/>
              </a:tblGrid>
              <a:tr h="327025">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abs()</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lnT w="38100">
                      <a:solidFill>
                        <a:schemeClr val="tx1"/>
                      </a:solidFill>
                      <a:prstDash val="solid"/>
                    </a:lnT>
                  </a:tcPr>
                </a:tc>
                <a:tc>
                  <a:txBody>
                    <a:bodyPr/>
                    <a:lstStyle/>
                    <a:p>
                      <a:pPr algn="ctr" fontAlgn="t"/>
                      <a:r>
                        <a:rPr lang="en-US" sz="1600" u="none" strike="noStrike" dirty="0" err="1">
                          <a:effectLst>
                            <a:outerShdw blurRad="38100" dist="38100" dir="2700000" algn="tl">
                              <a:srgbClr val="000000">
                                <a:alpha val="43137"/>
                              </a:srgbClr>
                            </a:outerShdw>
                          </a:effectLst>
                          <a:latin typeface="微软雅黑" panose="020B0503020204020204" charset="-122"/>
                          <a:ea typeface="微软雅黑" panose="020B0503020204020204" charset="-122"/>
                        </a:rPr>
                        <a:t>dict</a:t>
                      </a:r>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T w="38100">
                      <a:solidFill>
                        <a:schemeClr val="tx1"/>
                      </a:solidFill>
                      <a:prstDash val="solid"/>
                    </a:lnT>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help()</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T w="38100">
                      <a:solidFill>
                        <a:schemeClr val="tx1"/>
                      </a:solidFill>
                      <a:prstDash val="solid"/>
                    </a:lnT>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min()</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T w="38100">
                      <a:solidFill>
                        <a:schemeClr val="tx1"/>
                      </a:solidFill>
                      <a:prstDash val="solid"/>
                    </a:lnT>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setattr()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lnT w="38100">
                      <a:solidFill>
                        <a:schemeClr val="tx1"/>
                      </a:solidFill>
                      <a:prstDash val="solid"/>
                    </a:lnT>
                  </a:tcPr>
                </a:tc>
              </a:tr>
              <a:tr h="327025">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all()</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dir()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hex()</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next()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slice()</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any()</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divmod()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id()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object()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sorted()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ascii()</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enumerate()</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input()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oct()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staticmethod()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bin()</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eval()</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int()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open()</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str()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bool()</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exec()</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isinstance()</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err="1">
                          <a:effectLst>
                            <a:outerShdw blurRad="38100" dist="38100" dir="2700000" algn="tl">
                              <a:srgbClr val="000000">
                                <a:alpha val="43137"/>
                              </a:srgbClr>
                            </a:outerShdw>
                          </a:effectLst>
                          <a:latin typeface="微软雅黑" panose="020B0503020204020204" charset="-122"/>
                          <a:ea typeface="微软雅黑" panose="020B0503020204020204" charset="-122"/>
                        </a:rPr>
                        <a:t>ord</a:t>
                      </a:r>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sum()</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bytearray()</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filter()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issubclass()</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pow()</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super()</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bytes()</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float()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err="1">
                          <a:effectLst>
                            <a:outerShdw blurRad="38100" dist="38100" dir="2700000" algn="tl">
                              <a:srgbClr val="000000">
                                <a:alpha val="43137"/>
                              </a:srgbClr>
                            </a:outerShdw>
                          </a:effectLst>
                          <a:latin typeface="微软雅黑" panose="020B0503020204020204" charset="-122"/>
                          <a:ea typeface="微软雅黑" panose="020B0503020204020204" charset="-122"/>
                        </a:rPr>
                        <a:t>iter</a:t>
                      </a:r>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print()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tuple()</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callable()</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format()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len()</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property()</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type()</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chr()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frozenset()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list()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range()</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vars()</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classmethod()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getattr()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locals()</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err="1">
                          <a:effectLst>
                            <a:outerShdw blurRad="38100" dist="38100" dir="2700000" algn="tl">
                              <a:srgbClr val="000000">
                                <a:alpha val="43137"/>
                              </a:srgbClr>
                            </a:outerShdw>
                          </a:effectLst>
                          <a:latin typeface="微软雅黑" panose="020B0503020204020204" charset="-122"/>
                          <a:ea typeface="微软雅黑" panose="020B0503020204020204" charset="-122"/>
                        </a:rPr>
                        <a:t>repr</a:t>
                      </a:r>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zip()</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compile()</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globals()</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map()</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reversed()</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__import__()</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complex()</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hasattr()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max()</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round()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zh-CN" alt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　</a:t>
                      </a:r>
                      <a:endParaRPr lang="zh-CN" alt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dirty="0" err="1">
                          <a:effectLst>
                            <a:outerShdw blurRad="38100" dist="38100" dir="2700000" algn="tl">
                              <a:srgbClr val="000000">
                                <a:alpha val="43137"/>
                              </a:srgbClr>
                            </a:outerShdw>
                          </a:effectLst>
                          <a:latin typeface="微软雅黑" panose="020B0503020204020204" charset="-122"/>
                          <a:ea typeface="微软雅黑" panose="020B0503020204020204" charset="-122"/>
                        </a:rPr>
                        <a:t>delattr</a:t>
                      </a:r>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lnB w="38100">
                      <a:solidFill>
                        <a:schemeClr val="tx1"/>
                      </a:solidFill>
                      <a:prstDash val="solid"/>
                    </a:lnB>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hash()</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B w="38100">
                      <a:solidFill>
                        <a:schemeClr val="tx1"/>
                      </a:solidFill>
                      <a:prstDash val="solid"/>
                    </a:lnB>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memoryview()</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B w="38100">
                      <a:solidFill>
                        <a:schemeClr val="tx1"/>
                      </a:solidFill>
                      <a:prstDash val="solid"/>
                    </a:lnB>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set()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B w="38100">
                      <a:solidFill>
                        <a:schemeClr val="tx1"/>
                      </a:solidFill>
                      <a:prstDash val="solid"/>
                    </a:lnB>
                  </a:tcPr>
                </a:tc>
                <a:tc>
                  <a:txBody>
                    <a:bodyPr/>
                    <a:lstStyle/>
                    <a:p>
                      <a:pPr algn="ctr" fontAlgn="t"/>
                      <a:r>
                        <a:rPr lang="zh-CN" alt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　</a:t>
                      </a:r>
                      <a:endParaRPr lang="zh-CN" alt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lnB w="38100">
                      <a:solidFill>
                        <a:schemeClr val="tx1"/>
                      </a:solidFill>
                      <a:prstDash val="solid"/>
                    </a:lnB>
                  </a:tcPr>
                </a:tc>
              </a:tr>
            </a:tbl>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aphicFrame>
        <p:nvGraphicFramePr>
          <p:cNvPr id="3" name="表格 2"/>
          <p:cNvGraphicFramePr/>
          <p:nvPr>
            <p:custDataLst>
              <p:tags r:id="rId6"/>
            </p:custDataLst>
          </p:nvPr>
        </p:nvGraphicFramePr>
        <p:xfrm>
          <a:off x="2711450" y="1988820"/>
          <a:ext cx="5133340" cy="2667000"/>
        </p:xfrm>
        <a:graphic>
          <a:graphicData uri="http://schemas.openxmlformats.org/drawingml/2006/table">
            <a:tbl>
              <a:tblPr firstRow="1" bandRow="1">
                <a:tableStyleId>{5C22544A-7EE6-4342-B048-85BDC9FD1C3A}</a:tableStyleId>
              </a:tblPr>
              <a:tblGrid>
                <a:gridCol w="1896110"/>
                <a:gridCol w="3237230"/>
              </a:tblGrid>
              <a:tr h="381000">
                <a:tc>
                  <a:txBody>
                    <a:bodyPr/>
                    <a:p>
                      <a:pPr algn="ctr">
                        <a:buNone/>
                      </a:pPr>
                      <a:r>
                        <a:rPr lang="zh-CN" altLang="en-US">
                          <a:latin typeface="微软雅黑" panose="020B0503020204020204" charset="-122"/>
                          <a:ea typeface="微软雅黑" panose="020B0503020204020204" charset="-122"/>
                        </a:rPr>
                        <a:t>函数</a:t>
                      </a:r>
                      <a:endParaRPr lang="zh-CN" altLang="en-US">
                        <a:latin typeface="微软雅黑" panose="020B0503020204020204" charset="-122"/>
                        <a:ea typeface="微软雅黑" panose="020B0503020204020204" charset="-122"/>
                      </a:endParaRPr>
                    </a:p>
                  </a:txBody>
                  <a:tcPr/>
                </a:tc>
                <a:tc>
                  <a:txBody>
                    <a:bodyPr/>
                    <a:p>
                      <a:pPr algn="ctr">
                        <a:buNone/>
                      </a:pPr>
                      <a:r>
                        <a:rPr lang="zh-CN" altLang="en-US">
                          <a:latin typeface="微软雅黑" panose="020B0503020204020204" charset="-122"/>
                          <a:ea typeface="微软雅黑" panose="020B0503020204020204" charset="-122"/>
                        </a:rPr>
                        <a:t>功能</a:t>
                      </a:r>
                      <a:endParaRPr lang="zh-CN" altLang="en-US">
                        <a:latin typeface="微软雅黑" panose="020B0503020204020204" charset="-122"/>
                        <a:ea typeface="微软雅黑" panose="020B0503020204020204" charset="-122"/>
                      </a:endParaRPr>
                    </a:p>
                  </a:txBody>
                  <a:tcPr/>
                </a:tc>
              </a:tr>
              <a:tr h="381000">
                <a:tc>
                  <a:txBody>
                    <a:bodyPr/>
                    <a:p>
                      <a:pPr>
                        <a:buNone/>
                      </a:pPr>
                      <a:r>
                        <a:rPr lang="zh-CN" altLang="en-US">
                          <a:latin typeface="微软雅黑" panose="020B0503020204020204" charset="-122"/>
                          <a:ea typeface="微软雅黑" panose="020B0503020204020204" charset="-122"/>
                        </a:rPr>
                        <a:t>pow(x,y)</a:t>
                      </a:r>
                      <a:endParaRPr lang="zh-CN" altLang="en-US">
                        <a:latin typeface="微软雅黑" panose="020B0503020204020204" charset="-122"/>
                        <a:ea typeface="微软雅黑" panose="020B0503020204020204" charset="-122"/>
                      </a:endParaRPr>
                    </a:p>
                  </a:txBody>
                  <a:tcPr/>
                </a:tc>
                <a:tc>
                  <a:txBody>
                    <a:bodyPr/>
                    <a:p>
                      <a:pPr>
                        <a:buNone/>
                      </a:pPr>
                      <a:r>
                        <a:rPr lang="zh-CN" altLang="en-US">
                          <a:latin typeface="微软雅黑" panose="020B0503020204020204" charset="-122"/>
                          <a:ea typeface="微软雅黑" panose="020B0503020204020204" charset="-122"/>
                          <a:cs typeface="微软雅黑" panose="020B0503020204020204" charset="-122"/>
                        </a:rPr>
                        <a:t>x的y次方</a:t>
                      </a:r>
                      <a:endParaRPr lang="zh-CN" altLang="en-US">
                        <a:latin typeface="微软雅黑" panose="020B0503020204020204" charset="-122"/>
                        <a:ea typeface="微软雅黑" panose="020B0503020204020204" charset="-122"/>
                        <a:cs typeface="微软雅黑" panose="020B0503020204020204" charset="-122"/>
                      </a:endParaRPr>
                    </a:p>
                  </a:txBody>
                  <a:tcPr/>
                </a:tc>
              </a:tr>
              <a:tr h="381000">
                <a:tc>
                  <a:txBody>
                    <a:bodyPr/>
                    <a:p>
                      <a:pPr>
                        <a:buNone/>
                      </a:pPr>
                      <a:r>
                        <a:rPr lang="zh-CN" altLang="en-US">
                          <a:latin typeface="微软雅黑" panose="020B0503020204020204" charset="-122"/>
                          <a:ea typeface="微软雅黑" panose="020B0503020204020204" charset="-122"/>
                        </a:rPr>
                        <a:t>sqrt(x)</a:t>
                      </a:r>
                      <a:endParaRPr lang="zh-CN" altLang="en-US">
                        <a:latin typeface="微软雅黑" panose="020B0503020204020204" charset="-122"/>
                        <a:ea typeface="微软雅黑" panose="020B0503020204020204" charset="-122"/>
                      </a:endParaRPr>
                    </a:p>
                  </a:txBody>
                  <a:tcPr/>
                </a:tc>
                <a:tc>
                  <a:txBody>
                    <a:bodyPr/>
                    <a:p>
                      <a:pPr>
                        <a:buNone/>
                      </a:pPr>
                      <a:r>
                        <a:rPr lang="zh-CN" altLang="en-US" sz="1800">
                          <a:latin typeface="微软雅黑" panose="020B0503020204020204" charset="-122"/>
                          <a:ea typeface="微软雅黑" panose="020B0503020204020204" charset="-122"/>
                          <a:cs typeface="微软雅黑" panose="020B0503020204020204" charset="-122"/>
                          <a:sym typeface="+mn-ea"/>
                        </a:rPr>
                        <a:t>x的平方根</a:t>
                      </a:r>
                      <a:endParaRPr lang="zh-CN" altLang="en-US" sz="1800">
                        <a:latin typeface="微软雅黑" panose="020B0503020204020204" charset="-122"/>
                        <a:ea typeface="微软雅黑" panose="020B0503020204020204" charset="-122"/>
                        <a:cs typeface="微软雅黑" panose="020B0503020204020204" charset="-122"/>
                        <a:sym typeface="+mn-ea"/>
                      </a:endParaRPr>
                    </a:p>
                  </a:txBody>
                  <a:tcPr/>
                </a:tc>
              </a:tr>
              <a:tr h="381000">
                <a:tc>
                  <a:txBody>
                    <a:bodyPr/>
                    <a:p>
                      <a:pPr>
                        <a:buNone/>
                      </a:pPr>
                      <a:r>
                        <a:rPr lang="zh-CN" altLang="en-US" sz="1800">
                          <a:latin typeface="微软雅黑" panose="020B0503020204020204" charset="-122"/>
                          <a:ea typeface="微软雅黑" panose="020B0503020204020204" charset="-122"/>
                          <a:sym typeface="+mn-ea"/>
                        </a:rPr>
                        <a:t>gcd(x,y)</a:t>
                      </a:r>
                      <a:endParaRPr lang="zh-CN" altLang="en-US" sz="1800">
                        <a:latin typeface="微软雅黑" panose="020B0503020204020204" charset="-122"/>
                        <a:ea typeface="微软雅黑" panose="020B0503020204020204" charset="-122"/>
                        <a:sym typeface="+mn-ea"/>
                      </a:endParaRPr>
                    </a:p>
                  </a:txBody>
                  <a:tcPr/>
                </a:tc>
                <a:tc>
                  <a:txBody>
                    <a:bodyPr/>
                    <a:p>
                      <a:pPr>
                        <a:buNone/>
                      </a:pPr>
                      <a:r>
                        <a:rPr lang="en-US" altLang="zh-CN">
                          <a:latin typeface="微软雅黑" panose="020B0503020204020204" charset="-122"/>
                          <a:ea typeface="微软雅黑" panose="020B0503020204020204" charset="-122"/>
                          <a:cs typeface="微软雅黑" panose="020B0503020204020204" charset="-122"/>
                        </a:rPr>
                        <a:t>x</a:t>
                      </a:r>
                      <a:r>
                        <a:rPr lang="zh-CN" altLang="en-US">
                          <a:latin typeface="微软雅黑" panose="020B0503020204020204" charset="-122"/>
                          <a:ea typeface="微软雅黑" panose="020B0503020204020204" charset="-122"/>
                          <a:cs typeface="微软雅黑" panose="020B0503020204020204" charset="-122"/>
                        </a:rPr>
                        <a:t>和</a:t>
                      </a:r>
                      <a:r>
                        <a:rPr lang="en-US" altLang="zh-CN">
                          <a:latin typeface="微软雅黑" panose="020B0503020204020204" charset="-122"/>
                          <a:ea typeface="微软雅黑" panose="020B0503020204020204" charset="-122"/>
                          <a:cs typeface="微软雅黑" panose="020B0503020204020204" charset="-122"/>
                        </a:rPr>
                        <a:t>y</a:t>
                      </a:r>
                      <a:r>
                        <a:rPr lang="zh-CN" altLang="en-US">
                          <a:latin typeface="微软雅黑" panose="020B0503020204020204" charset="-122"/>
                          <a:ea typeface="微软雅黑" panose="020B0503020204020204" charset="-122"/>
                          <a:cs typeface="微软雅黑" panose="020B0503020204020204" charset="-122"/>
                        </a:rPr>
                        <a:t>的最大公约数</a:t>
                      </a:r>
                      <a:endParaRPr lang="zh-CN" altLang="en-US">
                        <a:latin typeface="微软雅黑" panose="020B0503020204020204" charset="-122"/>
                        <a:ea typeface="微软雅黑" panose="020B0503020204020204" charset="-122"/>
                        <a:cs typeface="微软雅黑" panose="020B0503020204020204" charset="-122"/>
                      </a:endParaRPr>
                    </a:p>
                  </a:txBody>
                  <a:tcPr/>
                </a:tc>
              </a:tr>
              <a:tr h="381000">
                <a:tc>
                  <a:txBody>
                    <a:bodyPr/>
                    <a:p>
                      <a:pPr>
                        <a:buNone/>
                      </a:pPr>
                      <a:r>
                        <a:rPr lang="zh-CN" altLang="en-US" sz="1800">
                          <a:latin typeface="微软雅黑" panose="020B0503020204020204" charset="-122"/>
                          <a:ea typeface="微软雅黑" panose="020B0503020204020204" charset="-122"/>
                          <a:sym typeface="+mn-ea"/>
                        </a:rPr>
                        <a:t>sin(x)</a:t>
                      </a:r>
                      <a:endParaRPr lang="zh-CN" altLang="en-US" sz="1800">
                        <a:latin typeface="微软雅黑" panose="020B0503020204020204" charset="-122"/>
                        <a:ea typeface="微软雅黑" panose="020B0503020204020204" charset="-122"/>
                        <a:sym typeface="+mn-ea"/>
                      </a:endParaRPr>
                    </a:p>
                  </a:txBody>
                  <a:tcPr/>
                </a:tc>
                <a:tc>
                  <a:txBody>
                    <a:bodyPr/>
                    <a:p>
                      <a:pPr>
                        <a:buNone/>
                      </a:pPr>
                      <a:r>
                        <a:rPr lang="zh-CN" altLang="en-US">
                          <a:latin typeface="微软雅黑" panose="020B0503020204020204" charset="-122"/>
                          <a:ea typeface="微软雅黑" panose="020B0503020204020204" charset="-122"/>
                          <a:cs typeface="微软雅黑" panose="020B0503020204020204" charset="-122"/>
                        </a:rPr>
                        <a:t>以弧度制，求x的正弦</a:t>
                      </a:r>
                      <a:endParaRPr lang="zh-CN" altLang="en-US">
                        <a:latin typeface="微软雅黑" panose="020B0503020204020204" charset="-122"/>
                        <a:ea typeface="微软雅黑" panose="020B0503020204020204" charset="-122"/>
                        <a:cs typeface="微软雅黑" panose="020B0503020204020204" charset="-122"/>
                      </a:endParaRPr>
                    </a:p>
                  </a:txBody>
                  <a:tcPr/>
                </a:tc>
              </a:tr>
            </a:tbl>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03</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3" name="副标题 2"/>
          <p:cNvSpPr>
            <a:spLocks noGrp="1"/>
          </p:cNvSpPr>
          <p:nvPr>
            <p:ph type="subTitle" idx="13"/>
            <p:custDataLst>
              <p:tags r:id="rId3"/>
            </p:custDataLst>
          </p:nvPr>
        </p:nvSpPr>
        <p:spPr/>
        <p:txBody>
          <a:bodyPr wrap="square">
            <a:normAutofit/>
          </a:bodyPr>
          <a:lstStyle/>
          <a:p>
            <a:pPr marL="0" indent="0" algn="l">
              <a:lnSpc>
                <a:spcPct val="130000"/>
              </a:lnSpc>
              <a:spcBef>
                <a:spcPts val="0"/>
              </a:spcBef>
              <a:spcAft>
                <a:spcPts val="0"/>
              </a:spcAft>
              <a:buSzPct val="100000"/>
              <a:buNone/>
            </a:pPr>
            <a:r>
              <a:rPr lang="en-US" altLang="zh-CN" sz="1600" dirty="0">
                <a:solidFill>
                  <a:schemeClr val="dk1"/>
                </a:solidFill>
                <a:sym typeface="Arial" panose="020B0604020202020204" pitchFamily="34" charset="0"/>
              </a:rPr>
              <a:t>PART.</a:t>
            </a:r>
            <a:endParaRPr lang="en-US" altLang="zh-CN" sz="1600" dirty="0">
              <a:solidFill>
                <a:schemeClr val="dk1"/>
              </a:solidFill>
              <a:sym typeface="Arial" panose="020B0604020202020204" pitchFamily="34" charset="0"/>
            </a:endParaRPr>
          </a:p>
        </p:txBody>
      </p:sp>
      <p:sp>
        <p:nvSpPr>
          <p:cNvPr id="5" name="标题 4"/>
          <p:cNvSpPr>
            <a:spLocks noGrp="1"/>
          </p:cNvSpPr>
          <p:nvPr>
            <p:ph type="ctrTitle" idx="14"/>
            <p:custDataLst>
              <p:tags r:id="rId4"/>
            </p:custDataLst>
          </p:nvPr>
        </p:nvSpPr>
        <p:spPr/>
        <p:txBody>
          <a:bodyPr wrap="square">
            <a:normAutofit fontScale="90000"/>
          </a:bodyPr>
          <a:lstStyle/>
          <a:p>
            <a:pPr marL="0" indent="0" algn="l">
              <a:lnSpc>
                <a:spcPct val="120000"/>
              </a:lnSpc>
              <a:spcBef>
                <a:spcPts val="0"/>
              </a:spcBef>
              <a:spcAft>
                <a:spcPts val="0"/>
              </a:spcAft>
              <a:buSzPct val="100000"/>
              <a:buNone/>
            </a:pPr>
            <a:r>
              <a:rPr lang="zh-CN" altLang="en-US" sz="3600">
                <a:solidFill>
                  <a:schemeClr val="lt1"/>
                </a:solidFill>
                <a:sym typeface="+mn-ea"/>
              </a:rPr>
              <a:t>分支、循环和列表的使用</a:t>
            </a:r>
            <a:endParaRPr lang="zh-CN" altLang="en-US" sz="3600">
              <a:solidFill>
                <a:schemeClr val="lt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5" name="矩形 24"/>
          <p:cNvSpPr/>
          <p:nvPr>
            <p:custDataLst>
              <p:tags r:id="rId6"/>
            </p:custDataLst>
          </p:nvPr>
        </p:nvSpPr>
        <p:spPr>
          <a:xfrm>
            <a:off x="0" y="1603497"/>
            <a:ext cx="12192000" cy="135719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4" name="矩形 23"/>
          <p:cNvSpPr/>
          <p:nvPr>
            <p:custDataLst>
              <p:tags r:id="rId7"/>
            </p:custDataLst>
          </p:nvPr>
        </p:nvSpPr>
        <p:spPr>
          <a:xfrm>
            <a:off x="6256039" y="3124494"/>
            <a:ext cx="5935962" cy="3727541"/>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2665">
                <a:solidFill>
                  <a:schemeClr val="accent1"/>
                </a:solidFill>
                <a:latin typeface="汉仪旗黑-85S" charset="0"/>
                <a:ea typeface="+mn-ea"/>
                <a:cs typeface="汉仪旗黑-85S" charset="0"/>
                <a:sym typeface="+mn-ea"/>
              </a:rPr>
              <a:t>3.1.1  if</a:t>
            </a:r>
            <a:r>
              <a:rPr lang="en-US" altLang="zh-CN" sz="2665">
                <a:solidFill>
                  <a:schemeClr val="accent1"/>
                </a:solidFill>
                <a:latin typeface="汉仪旗黑-85S" charset="0"/>
                <a:ea typeface="+mn-ea"/>
                <a:cs typeface="汉仪旗黑-85S" charset="0"/>
                <a:sym typeface="+mn-ea"/>
              </a:rPr>
              <a:t>的单分支选择</a:t>
            </a:r>
            <a:endParaRPr lang="en-US" altLang="zh-CN" sz="2665">
              <a:solidFill>
                <a:schemeClr val="accent1"/>
              </a:solidFill>
              <a:latin typeface="汉仪旗黑-85S" charset="0"/>
              <a:ea typeface="+mn-ea"/>
              <a:cs typeface="汉仪旗黑-85S" charset="0"/>
              <a:sym typeface="+mn-ea"/>
            </a:endParaRPr>
          </a:p>
        </p:txBody>
      </p:sp>
      <p:sp>
        <p:nvSpPr>
          <p:cNvPr id="43" name="矩形 42"/>
          <p:cNvSpPr/>
          <p:nvPr>
            <p:custDataLst>
              <p:tags r:id="rId8"/>
            </p:custDataLst>
          </p:nvPr>
        </p:nvSpPr>
        <p:spPr>
          <a:xfrm>
            <a:off x="404292" y="1085097"/>
            <a:ext cx="1033174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单分支选择语句的一般格式是：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8" name="矩形 37"/>
          <p:cNvSpPr/>
          <p:nvPr>
            <p:custDataLst>
              <p:tags r:id="rId9"/>
            </p:custDataLst>
          </p:nvPr>
        </p:nvSpPr>
        <p:spPr>
          <a:xfrm>
            <a:off x="-17236" y="3130458"/>
            <a:ext cx="6057428" cy="3727541"/>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9" name="内容占位符 2"/>
          <p:cNvSpPr txBox="1"/>
          <p:nvPr>
            <p:custDataLst>
              <p:tags r:id="rId10"/>
            </p:custDataLst>
          </p:nvPr>
        </p:nvSpPr>
        <p:spPr>
          <a:xfrm>
            <a:off x="404292" y="1625186"/>
            <a:ext cx="10677525" cy="1434365"/>
          </a:xfrm>
          <a:prstGeom prst="rect">
            <a:avLst/>
          </a:prstGeom>
        </p:spPr>
        <p:txBody>
          <a:bodyPr vert="horz" lIns="91440" tIns="45720" rIns="91440" bIns="45720" rtlCol="0">
            <a:normAutofit/>
          </a:bodyPr>
          <a:lstStyle>
            <a:lvl1pPr marL="228600" indent="-288290" algn="l" defTabSz="914400" rtl="0" eaLnBrk="1" latinLnBrk="0" hangingPunct="1">
              <a:lnSpc>
                <a:spcPct val="130000"/>
              </a:lnSpc>
              <a:spcBef>
                <a:spcPts val="1000"/>
              </a:spcBef>
              <a:buFont typeface="Wingdings" panose="05000000000000000000" pitchFamily="2" charset="2"/>
              <a:buChar char="l"/>
              <a:defRPr sz="2000" kern="1200">
                <a:solidFill>
                  <a:schemeClr val="tx1"/>
                </a:solidFill>
                <a:latin typeface="+mn-lt"/>
                <a:ea typeface="+mn-ea"/>
                <a:cs typeface="+mn-cs"/>
              </a:defRPr>
            </a:lvl1pPr>
            <a:lvl2pPr marL="6858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2pPr>
            <a:lvl3pPr marL="11430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3pPr>
            <a:lvl4pPr marL="16002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4pPr>
            <a:lvl5pPr marL="20574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spcBef>
                <a:spcPts val="0"/>
              </a:spcBef>
              <a:buNone/>
            </a:pPr>
            <a:r>
              <a:rPr lang="en-US" altLang="zh-CN" dirty="0">
                <a:solidFill>
                  <a:schemeClr val="dk1"/>
                </a:solidFill>
                <a:latin typeface="微软雅黑" panose="020B0503020204020204" charset="-122"/>
                <a:ea typeface="微软雅黑" panose="020B0503020204020204" charset="-122"/>
                <a:cs typeface="微软雅黑" panose="020B0503020204020204" charset="-122"/>
              </a:rPr>
              <a:t>if &lt;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dirty="0">
              <a:solidFill>
                <a:schemeClr val="dk1"/>
              </a:solidFill>
              <a:latin typeface="微软雅黑" panose="020B0503020204020204" charset="-122"/>
              <a:ea typeface="微软雅黑" panose="020B0503020204020204" charset="-122"/>
              <a:cs typeface="微软雅黑" panose="020B0503020204020204" charset="-122"/>
            </a:endParaRPr>
          </a:p>
          <a:p>
            <a:pPr marL="0" indent="457200" algn="just">
              <a:spcBef>
                <a:spcPts val="0"/>
              </a:spcBef>
              <a:buNone/>
            </a:pPr>
            <a:r>
              <a:rPr lang="zh-CN" altLang="en-US"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&gt;		#</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缩进语句块</a:t>
            </a:r>
            <a:endParaRPr lang="zh-CN" altLang="en-US" dirty="0">
              <a:solidFill>
                <a:schemeClr val="dk1"/>
              </a:solidFill>
              <a:latin typeface="微软雅黑" panose="020B0503020204020204" charset="-122"/>
              <a:ea typeface="微软雅黑" panose="020B0503020204020204" charset="-122"/>
              <a:cs typeface="微软雅黑" panose="020B0503020204020204" charset="-122"/>
            </a:endParaRPr>
          </a:p>
          <a:p>
            <a:pPr marL="0" indent="457200" algn="just">
              <a:spcBef>
                <a:spcPts val="0"/>
              </a:spcBef>
              <a:buNone/>
            </a:pPr>
            <a:r>
              <a:rPr lang="en-US" altLang="zh-CN"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1"/>
            </p:custDataLst>
          </p:nvPr>
        </p:nvSpPr>
        <p:spPr>
          <a:xfrm>
            <a:off x="486506" y="3260343"/>
            <a:ext cx="4896863" cy="32918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功能：程序在执行中遇到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成立（取值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），则执行其后的缩进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，执行完后去执行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；否则，不执行缩进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，直接执行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3-4</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所示是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单分支选择语句的执行流程图。</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2466" name="Picture 2" descr="0304"/>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33379" y="3223352"/>
            <a:ext cx="3002659" cy="28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custDataLst>
              <p:tags r:id="rId13"/>
            </p:custDataLst>
          </p:nvPr>
        </p:nvSpPr>
        <p:spPr>
          <a:xfrm>
            <a:off x="0" y="5447764"/>
            <a:ext cx="6040192" cy="77274"/>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6" name="矩形 25"/>
          <p:cNvSpPr/>
          <p:nvPr>
            <p:custDataLst>
              <p:tags r:id="rId14"/>
            </p:custDataLst>
          </p:nvPr>
        </p:nvSpPr>
        <p:spPr>
          <a:xfrm>
            <a:off x="8471116" y="6280310"/>
            <a:ext cx="778510" cy="368300"/>
          </a:xfrm>
          <a:prstGeom prst="rect">
            <a:avLst/>
          </a:prstGeom>
        </p:spPr>
        <p:txBody>
          <a:bodyPr wrap="none">
            <a:spAutoFit/>
          </a:bodyPr>
          <a:lstStyle/>
          <a:p>
            <a:pPr algn="ct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3-4</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2665">
                <a:solidFill>
                  <a:schemeClr val="accent1"/>
                </a:solidFill>
                <a:latin typeface="汉仪旗黑-85S" charset="0"/>
                <a:cs typeface="汉仪旗黑-85S" charset="0"/>
                <a:sym typeface="+mn-ea"/>
              </a:rPr>
              <a:t>3.1.1  if</a:t>
            </a:r>
            <a:r>
              <a:rPr lang="en-US" altLang="zh-CN" sz="2665">
                <a:solidFill>
                  <a:schemeClr val="accent1"/>
                </a:solidFill>
                <a:latin typeface="汉仪旗黑-85S" charset="0"/>
                <a:cs typeface="汉仪旗黑-85S" charset="0"/>
                <a:sym typeface="+mn-ea"/>
              </a:rPr>
              <a:t>的单分支选择</a:t>
            </a:r>
            <a:endParaRPr lang="en-US" altLang="zh-CN" sz="2665">
              <a:solidFill>
                <a:schemeClr val="accent1"/>
              </a:solidFill>
              <a:latin typeface="汉仪旗黑-85S" charset="0"/>
              <a:cs typeface="汉仪旗黑-85S" charset="0"/>
              <a:sym typeface="+mn-ea"/>
            </a:endParaRPr>
          </a:p>
        </p:txBody>
      </p:sp>
      <p:sp>
        <p:nvSpPr>
          <p:cNvPr id="43" name="矩形 42"/>
          <p:cNvSpPr/>
          <p:nvPr>
            <p:custDataLst>
              <p:tags r:id="rId6"/>
            </p:custDataLst>
          </p:nvPr>
        </p:nvSpPr>
        <p:spPr>
          <a:xfrm>
            <a:off x="404292" y="1085097"/>
            <a:ext cx="10331746"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注意以下几点。</a:t>
            </a:r>
            <a:endParaRPr lang="zh-CN" altLang="en-US" sz="2000" dirty="0">
              <a:solidFill>
                <a:schemeClr val="dk1"/>
              </a:solidFill>
              <a:latin typeface="微软雅黑" panose="020B0503020204020204" charset="-122"/>
              <a:ea typeface="微软雅黑" panose="020B0503020204020204" charset="-122"/>
            </a:endParaRPr>
          </a:p>
        </p:txBody>
      </p:sp>
      <p:sp>
        <p:nvSpPr>
          <p:cNvPr id="39" name="内容占位符 2"/>
          <p:cNvSpPr txBox="1"/>
          <p:nvPr>
            <p:custDataLst>
              <p:tags r:id="rId7"/>
            </p:custDataLst>
          </p:nvPr>
        </p:nvSpPr>
        <p:spPr>
          <a:xfrm>
            <a:off x="838197" y="1663149"/>
            <a:ext cx="4493657" cy="2973246"/>
          </a:xfrm>
          <a:prstGeom prst="rect">
            <a:avLst/>
          </a:prstGeom>
        </p:spPr>
        <p:txBody>
          <a:bodyPr vert="horz" lIns="91440" tIns="45720" rIns="91440" bIns="45720" rtlCol="0">
            <a:normAutofit/>
          </a:bodyPr>
          <a:lstStyle>
            <a:lvl1pPr marL="228600" indent="-288290" algn="l" defTabSz="914400" rtl="0" eaLnBrk="1" latinLnBrk="0" hangingPunct="1">
              <a:lnSpc>
                <a:spcPct val="130000"/>
              </a:lnSpc>
              <a:spcBef>
                <a:spcPts val="1000"/>
              </a:spcBef>
              <a:buFont typeface="Wingdings" panose="05000000000000000000" pitchFamily="2" charset="2"/>
              <a:buChar char="l"/>
              <a:defRPr sz="2000" kern="1200">
                <a:solidFill>
                  <a:schemeClr val="tx1"/>
                </a:solidFill>
                <a:latin typeface="+mn-lt"/>
                <a:ea typeface="+mn-ea"/>
                <a:cs typeface="+mn-cs"/>
              </a:defRPr>
            </a:lvl1pPr>
            <a:lvl2pPr marL="6858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2pPr>
            <a:lvl3pPr marL="11430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3pPr>
            <a:lvl4pPr marL="16002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4pPr>
            <a:lvl5pPr marL="20574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50000"/>
              </a:lnSpc>
              <a:spcBef>
                <a:spcPts val="0"/>
              </a:spcBef>
              <a:buNone/>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）在输入完</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if &lt;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后面的冒号、按</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Enter</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键换行后，</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Sublime Text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会让光标自动往右缩进，指明缩进语句块的输入起始位置，如图</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3-5</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所示。这是条件成立时要做的所有语句的输入处，因此可以是多条语句组成的语句块。</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0" name="矩形 39"/>
          <p:cNvSpPr/>
          <p:nvPr>
            <p:custDataLst>
              <p:tags r:id="rId8"/>
            </p:custDataLst>
          </p:nvPr>
        </p:nvSpPr>
        <p:spPr>
          <a:xfrm>
            <a:off x="-24680" y="6246254"/>
            <a:ext cx="12216680" cy="620875"/>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41" name="组合 40"/>
          <p:cNvGrpSpPr/>
          <p:nvPr/>
        </p:nvGrpSpPr>
        <p:grpSpPr>
          <a:xfrm>
            <a:off x="9608360" y="5670644"/>
            <a:ext cx="2064661" cy="1196485"/>
            <a:chOff x="8969829" y="5239657"/>
            <a:chExt cx="2064661" cy="1397017"/>
          </a:xfrm>
        </p:grpSpPr>
        <p:sp>
          <p:nvSpPr>
            <p:cNvPr id="42" name="矩形 41"/>
            <p:cNvSpPr/>
            <p:nvPr>
              <p:custDataLst>
                <p:tags r:id="rId9"/>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55" name="矩形 54"/>
            <p:cNvSpPr/>
            <p:nvPr>
              <p:custDataLst>
                <p:tags r:id="rId10"/>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56" name="矩形 55"/>
            <p:cNvSpPr/>
            <p:nvPr>
              <p:custDataLst>
                <p:tags r:id="rId11"/>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57" name="矩形 56"/>
            <p:cNvSpPr/>
            <p:nvPr>
              <p:custDataLst>
                <p:tags r:id="rId12"/>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pic>
        <p:nvPicPr>
          <p:cNvPr id="63490" name="Picture 2" descr="image00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812839" y="1663148"/>
            <a:ext cx="5707202" cy="257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custDataLst>
              <p:tags r:id="rId14"/>
            </p:custDataLst>
          </p:nvPr>
        </p:nvSpPr>
        <p:spPr>
          <a:xfrm>
            <a:off x="8277185" y="4422363"/>
            <a:ext cx="778510" cy="368300"/>
          </a:xfrm>
          <a:prstGeom prst="rect">
            <a:avLst/>
          </a:prstGeom>
        </p:spPr>
        <p:txBody>
          <a:bodyPr wrap="none">
            <a:spAutoFit/>
          </a:bodyPr>
          <a:lstStyle/>
          <a:p>
            <a:pPr algn="ct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3-5</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内容占位符 2"/>
          <p:cNvSpPr txBox="1"/>
          <p:nvPr>
            <p:custDataLst>
              <p:tags r:id="rId15"/>
            </p:custDataLst>
          </p:nvPr>
        </p:nvSpPr>
        <p:spPr>
          <a:xfrm>
            <a:off x="838197" y="4879395"/>
            <a:ext cx="10681844" cy="864583"/>
          </a:xfrm>
          <a:prstGeom prst="rect">
            <a:avLst/>
          </a:prstGeom>
        </p:spPr>
        <p:txBody>
          <a:bodyPr vert="horz" lIns="91440" tIns="45720" rIns="91440" bIns="45720" rtlCol="0">
            <a:normAutofit/>
          </a:bodyPr>
          <a:lstStyle>
            <a:lvl1pPr marL="228600" indent="-288290" algn="l" defTabSz="914400" rtl="0" eaLnBrk="1" latinLnBrk="0" hangingPunct="1">
              <a:lnSpc>
                <a:spcPct val="130000"/>
              </a:lnSpc>
              <a:spcBef>
                <a:spcPts val="1000"/>
              </a:spcBef>
              <a:buFont typeface="Wingdings" panose="05000000000000000000" pitchFamily="2" charset="2"/>
              <a:buChar char="l"/>
              <a:defRPr sz="2000" kern="1200">
                <a:solidFill>
                  <a:schemeClr val="tx1"/>
                </a:solidFill>
                <a:latin typeface="+mn-lt"/>
                <a:ea typeface="+mn-ea"/>
                <a:cs typeface="+mn-cs"/>
              </a:defRPr>
            </a:lvl1pPr>
            <a:lvl2pPr marL="6858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2pPr>
            <a:lvl3pPr marL="11430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3pPr>
            <a:lvl4pPr marL="16002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4pPr>
            <a:lvl5pPr marL="20574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50000"/>
              </a:lnSpc>
              <a:spcBef>
                <a:spcPts val="0"/>
              </a:spcBef>
              <a:buNone/>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程序里，无论在何处，冒号（：）都起到非常重要的作用。如果某行代码最后有冒号，那么下一行的程序代码必定缩进。</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Sublime Text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会指明缩进的实际位置，为你完成缩进。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4" name="矩形 13"/>
          <p:cNvSpPr/>
          <p:nvPr>
            <p:custDataLst>
              <p:tags r:id="rId6"/>
            </p:custDataLst>
          </p:nvPr>
        </p:nvSpPr>
        <p:spPr>
          <a:xfrm>
            <a:off x="0" y="2304087"/>
            <a:ext cx="12192000" cy="213065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3.1.1  if</a:t>
            </a:r>
            <a:r>
              <a:rPr lang="en-US" altLang="zh-CN">
                <a:solidFill>
                  <a:schemeClr val="accent1"/>
                </a:solidFill>
                <a:latin typeface="汉仪旗黑-85S" charset="0"/>
                <a:cs typeface="汉仪旗黑-85S" charset="0"/>
                <a:sym typeface="+mn-ea"/>
              </a:rPr>
              <a:t>的单分支选择</a:t>
            </a:r>
            <a:endParaRPr lang="en-US" altLang="zh-CN">
              <a:solidFill>
                <a:schemeClr val="accent1"/>
              </a:solidFill>
              <a:latin typeface="汉仪旗黑-85S" charset="0"/>
              <a:cs typeface="汉仪旗黑-85S" charset="0"/>
              <a:sym typeface="+mn-ea"/>
            </a:endParaRPr>
          </a:p>
        </p:txBody>
      </p:sp>
      <p:sp>
        <p:nvSpPr>
          <p:cNvPr id="39" name="内容占位符 2"/>
          <p:cNvSpPr txBox="1"/>
          <p:nvPr>
            <p:custDataLst>
              <p:tags r:id="rId7"/>
            </p:custDataLst>
          </p:nvPr>
        </p:nvSpPr>
        <p:spPr>
          <a:xfrm>
            <a:off x="838197" y="1663148"/>
            <a:ext cx="10453820" cy="2651275"/>
          </a:xfrm>
          <a:prstGeom prst="rect">
            <a:avLst/>
          </a:prstGeom>
        </p:spPr>
        <p:txBody>
          <a:bodyPr vert="horz" lIns="91440" tIns="45720" rIns="91440" bIns="45720" rtlCol="0">
            <a:normAutofit/>
          </a:bodyPr>
          <a:lstStyle>
            <a:lvl1pPr marL="228600" indent="-288290" algn="l" defTabSz="914400" rtl="0" eaLnBrk="1" latinLnBrk="0" hangingPunct="1">
              <a:lnSpc>
                <a:spcPct val="130000"/>
              </a:lnSpc>
              <a:spcBef>
                <a:spcPts val="1000"/>
              </a:spcBef>
              <a:buFont typeface="Wingdings" panose="05000000000000000000" pitchFamily="2" charset="2"/>
              <a:buChar char="l"/>
              <a:defRPr sz="2000" kern="1200">
                <a:solidFill>
                  <a:schemeClr val="tx1"/>
                </a:solidFill>
                <a:latin typeface="+mn-lt"/>
                <a:ea typeface="+mn-ea"/>
                <a:cs typeface="+mn-cs"/>
              </a:defRPr>
            </a:lvl1pPr>
            <a:lvl2pPr marL="6858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2pPr>
            <a:lvl3pPr marL="11430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3pPr>
            <a:lvl4pPr marL="16002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4pPr>
            <a:lvl5pPr marL="20574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spcBef>
                <a:spcPts val="0"/>
              </a:spcBef>
              <a:buNone/>
            </a:pPr>
            <a:r>
              <a:rPr lang="zh-CN" altLang="en-US"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）格式中的</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绝对不能够再缩进，应该将其恢复到原来的正常输入位置</a:t>
            </a:r>
            <a:r>
              <a:rPr lang="zh-CN" altLang="en-US"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dirty="0" smtClean="0">
              <a:solidFill>
                <a:schemeClr val="dk1"/>
              </a:solidFill>
              <a:latin typeface="微软雅黑" panose="020B0503020204020204" charset="-122"/>
              <a:ea typeface="微软雅黑" panose="020B0503020204020204" charset="-122"/>
              <a:cs typeface="微软雅黑" panose="020B0503020204020204" charset="-122"/>
            </a:endParaRPr>
          </a:p>
          <a:p>
            <a:pPr marL="0" indent="457200" algn="just">
              <a:spcBef>
                <a:spcPts val="0"/>
              </a:spcBef>
              <a:buNone/>
            </a:pPr>
            <a:endParaRPr lang="en-US" altLang="zh-CN" dirty="0" smtClean="0">
              <a:solidFill>
                <a:schemeClr val="dk1"/>
              </a:solidFill>
              <a:latin typeface="微软雅黑" panose="020B0503020204020204" charset="-122"/>
              <a:ea typeface="微软雅黑" panose="020B0503020204020204" charset="-122"/>
              <a:cs typeface="微软雅黑" panose="020B0503020204020204" charset="-122"/>
            </a:endParaRPr>
          </a:p>
          <a:p>
            <a:pPr marL="0" indent="0" algn="just">
              <a:spcBef>
                <a:spcPts val="0"/>
              </a:spcBef>
              <a:buNone/>
            </a:pPr>
            <a:r>
              <a:rPr lang="zh-CN" altLang="en-US" dirty="0">
                <a:solidFill>
                  <a:schemeClr val="dk1"/>
                </a:solidFill>
                <a:latin typeface="微软雅黑" panose="020B0503020204020204" charset="-122"/>
                <a:ea typeface="微软雅黑" panose="020B0503020204020204" charset="-122"/>
                <a:cs typeface="微软雅黑" panose="020B0503020204020204" charset="-122"/>
              </a:rPr>
              <a:t>程序里，缩进的语句块限定了该语句块的作用范围，这个语句块的大小是由程序编制人员决定的，</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Sublime Text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无法知道缩进何时结束。所以，程序设计者必须非常关注缩进的语句块的作用范围，不要出现提前结束缩进的情形，也不要扩大缩进的范围，那样程序执行时都不会得到预期的运行效果。缩进及取消缩进，都应该使用键盘上的</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Tab</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键，避免使用空格键。</a:t>
            </a:r>
            <a:endParaRPr lang="zh-CN" altLang="en-US"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8"/>
            </p:custDataLst>
          </p:nvPr>
        </p:nvSpPr>
        <p:spPr>
          <a:xfrm flipV="1">
            <a:off x="-30893" y="4555053"/>
            <a:ext cx="12192000" cy="45719"/>
          </a:xfrm>
          <a:prstGeom prst="rect">
            <a:avLst/>
          </a:prstGeom>
          <a:solidFill>
            <a:srgbClr val="FF6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3" name="矩形 12"/>
          <p:cNvSpPr/>
          <p:nvPr>
            <p:custDataLst>
              <p:tags r:id="rId6"/>
            </p:custDataLst>
          </p:nvPr>
        </p:nvSpPr>
        <p:spPr>
          <a:xfrm>
            <a:off x="902708" y="5632044"/>
            <a:ext cx="10572367" cy="704364"/>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8" name="矩形 27"/>
          <p:cNvSpPr/>
          <p:nvPr>
            <p:custDataLst>
              <p:tags r:id="rId7"/>
            </p:custDataLst>
          </p:nvPr>
        </p:nvSpPr>
        <p:spPr>
          <a:xfrm>
            <a:off x="902709" y="2091382"/>
            <a:ext cx="10572367" cy="2838721"/>
          </a:xfrm>
          <a:prstGeom prst="rect">
            <a:avLst/>
          </a:prstGeom>
          <a:solidFill>
            <a:schemeClr val="lt1"/>
          </a:solidFill>
          <a:ln w="28575">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3.1.1  if</a:t>
            </a:r>
            <a:r>
              <a:rPr lang="en-US" altLang="zh-CN">
                <a:solidFill>
                  <a:schemeClr val="accent1"/>
                </a:solidFill>
                <a:latin typeface="汉仪旗黑-85S" charset="0"/>
                <a:cs typeface="汉仪旗黑-85S" charset="0"/>
                <a:sym typeface="+mn-ea"/>
              </a:rPr>
              <a:t>的单分支选择</a:t>
            </a:r>
            <a:endParaRPr lang="en-US" altLang="zh-CN">
              <a:solidFill>
                <a:schemeClr val="accent1"/>
              </a:solidFill>
              <a:latin typeface="汉仪旗黑-85S" charset="0"/>
              <a:cs typeface="汉仪旗黑-85S" charset="0"/>
              <a:sym typeface="+mn-ea"/>
            </a:endParaRPr>
          </a:p>
        </p:txBody>
      </p:sp>
      <p:sp>
        <p:nvSpPr>
          <p:cNvPr id="22" name="矩形 21"/>
          <p:cNvSpPr/>
          <p:nvPr>
            <p:custDataLst>
              <p:tags r:id="rId8"/>
            </p:custDataLst>
          </p:nvPr>
        </p:nvSpPr>
        <p:spPr bwMode="auto">
          <a:xfrm>
            <a:off x="902710" y="1437665"/>
            <a:ext cx="10572366" cy="645160"/>
          </a:xfrm>
          <a:prstGeom prst="rect">
            <a:avLst/>
          </a:prstGeom>
          <a:solidFill>
            <a:schemeClr val="accent4">
              <a:lumMod val="40000"/>
              <a:lumOff val="60000"/>
            </a:schemeClr>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50000"/>
              </a:lnSpc>
              <a:spcBef>
                <a:spcPct val="0"/>
              </a:spcBef>
              <a:spcAft>
                <a:spcPct val="0"/>
              </a:spcAft>
              <a:buClrTx/>
              <a:buSzTx/>
              <a:buFontTx/>
              <a:buNone/>
            </a:pPr>
            <a:endParaRPr kumimoji="1" lang="zh-CN" altLang="en-US" sz="2400" b="0" i="0" u="none" strike="noStrike" cap="none" normalizeH="0" baseline="0" dirty="0">
              <a:ln>
                <a:noFill/>
              </a:ln>
              <a:solidFill>
                <a:schemeClr val="dk2"/>
              </a:solidFill>
              <a:effectLst/>
              <a:latin typeface="微软雅黑" panose="020B0503020204020204" charset="-122"/>
              <a:ea typeface="微软雅黑" panose="020B0503020204020204" charset="-122"/>
            </a:endParaRPr>
          </a:p>
        </p:txBody>
      </p:sp>
      <p:sp>
        <p:nvSpPr>
          <p:cNvPr id="25" name="矩形 24"/>
          <p:cNvSpPr/>
          <p:nvPr>
            <p:custDataLst>
              <p:tags r:id="rId9"/>
            </p:custDataLst>
          </p:nvPr>
        </p:nvSpPr>
        <p:spPr>
          <a:xfrm>
            <a:off x="1118734" y="2252448"/>
            <a:ext cx="8965424" cy="2676525"/>
          </a:xfrm>
          <a:prstGeom prst="rect">
            <a:avLst/>
          </a:prstGeom>
        </p:spPr>
        <p:txBody>
          <a:bodyPr wrap="square">
            <a:spAutoFit/>
          </a:bodyPr>
          <a:lstStyle/>
          <a:p>
            <a:pPr>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从键盘输入一个整数，并输出其绝对值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num=input('Input your integer:\n')</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num=int(num)</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 (num&lt;0):</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rPr>
              <a:t>	num</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缩进语句块</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print('The absolute value </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is:',num</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结束缩进，恢复语句原来位置</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custDataLst>
              <p:tags r:id="rId10"/>
            </p:custDataLst>
          </p:nvPr>
        </p:nvSpPr>
        <p:spPr>
          <a:xfrm>
            <a:off x="1118733" y="1594966"/>
            <a:ext cx="9879825" cy="398780"/>
          </a:xfrm>
          <a:prstGeom prst="rect">
            <a:avLst/>
          </a:prstGeom>
        </p:spPr>
        <p:txBody>
          <a:bodyPr wrap="square">
            <a:spAutoFit/>
          </a:bodyPr>
          <a:lstStyle/>
          <a:p>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3-1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编写一个小程序，从键盘输入一个整数，然后输出其绝对值。</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矩形 18"/>
          <p:cNvSpPr/>
          <p:nvPr>
            <p:custDataLst>
              <p:tags r:id="rId11"/>
            </p:custDataLst>
          </p:nvPr>
        </p:nvSpPr>
        <p:spPr>
          <a:xfrm>
            <a:off x="825936" y="5084808"/>
            <a:ext cx="10439412"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分析如下。程序开始时是一条用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个双引号写的注释</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12"/>
            </p:custDataLst>
          </p:nvPr>
        </p:nvSpPr>
        <p:spPr>
          <a:xfrm>
            <a:off x="825936" y="5747955"/>
            <a:ext cx="10439412"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从键盘输入一个整数，并输出其绝对值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3" name="文本框 2"/>
          <p:cNvSpPr txBox="1"/>
          <p:nvPr>
            <p:custDataLst>
              <p:tags r:id="rId8"/>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dirty="0">
                <a:solidFill>
                  <a:schemeClr val="accent1"/>
                </a:solidFill>
                <a:uFillTx/>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en-US" altLang="zh-CN" b="0" spc="200" dirty="0">
              <a:solidFill>
                <a:schemeClr val="accent1"/>
              </a:solidFill>
              <a:uFillTx/>
              <a:cs typeface="微软雅黑" panose="020B0503020204020204" charset="-122"/>
              <a:sym typeface="+mn-ea"/>
            </a:endParaRPr>
          </a:p>
        </p:txBody>
      </p:sp>
      <p:pic>
        <p:nvPicPr>
          <p:cNvPr id="67586" name="内容占位符 3"/>
          <p:cNvPicPr>
            <a:picLocks noGrp="1" noChangeAspect="1"/>
          </p:cNvPicPr>
          <p:nvPr>
            <p:custDataLst>
              <p:tags r:id="rId9"/>
            </p:custDataLst>
          </p:nvPr>
        </p:nvPicPr>
        <p:blipFill>
          <a:blip r:embed="rId10"/>
          <a:stretch>
            <a:fillRect/>
          </a:stretch>
        </p:blipFill>
        <p:spPr>
          <a:xfrm>
            <a:off x="1415415" y="2132965"/>
            <a:ext cx="9227820" cy="395287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4" name="矩形 13"/>
          <p:cNvSpPr/>
          <p:nvPr>
            <p:custDataLst>
              <p:tags r:id="rId6"/>
            </p:custDataLst>
          </p:nvPr>
        </p:nvSpPr>
        <p:spPr>
          <a:xfrm>
            <a:off x="0" y="1363791"/>
            <a:ext cx="12191999" cy="1389048"/>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13" name="矩形 12"/>
          <p:cNvSpPr/>
          <p:nvPr>
            <p:custDataLst>
              <p:tags r:id="rId7"/>
            </p:custDataLst>
          </p:nvPr>
        </p:nvSpPr>
        <p:spPr>
          <a:xfrm>
            <a:off x="1" y="4756281"/>
            <a:ext cx="12191998" cy="704364"/>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3.1.1  if</a:t>
            </a:r>
            <a:r>
              <a:rPr lang="en-US" altLang="zh-CN">
                <a:solidFill>
                  <a:schemeClr val="accent1"/>
                </a:solidFill>
                <a:latin typeface="汉仪旗黑-85S" charset="0"/>
                <a:cs typeface="汉仪旗黑-85S" charset="0"/>
                <a:sym typeface="+mn-ea"/>
              </a:rPr>
              <a:t>的单分支选择</a:t>
            </a:r>
            <a:endParaRPr lang="en-US" altLang="zh-CN">
              <a:solidFill>
                <a:schemeClr val="accent1"/>
              </a:solidFill>
              <a:latin typeface="汉仪旗黑-85S" charset="0"/>
              <a:cs typeface="汉仪旗黑-85S" charset="0"/>
              <a:sym typeface="+mn-ea"/>
            </a:endParaRPr>
          </a:p>
        </p:txBody>
      </p:sp>
      <p:sp>
        <p:nvSpPr>
          <p:cNvPr id="19" name="矩形 18"/>
          <p:cNvSpPr/>
          <p:nvPr>
            <p:custDataLst>
              <p:tags r:id="rId8"/>
            </p:custDataLst>
          </p:nvPr>
        </p:nvSpPr>
        <p:spPr>
          <a:xfrm>
            <a:off x="631065" y="1421654"/>
            <a:ext cx="10844010" cy="24917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由于用户在函数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input()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提示下输入的数据看起来是数字，实则为字符串，所以变量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里最初存放的是一个字符。只有调用函数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int()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后，才能够把</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里原先的字符转换成整数。这里通过回存，将转换后的整数仍然存入原来的变量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执行程序，当判定条件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num&lt;0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成立时，就执行被缩进的语句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 = −num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。这样，在变量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里，总保持着一个正数，即输入数据的绝对值</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9"/>
            </p:custDataLst>
          </p:nvPr>
        </p:nvSpPr>
        <p:spPr>
          <a:xfrm>
            <a:off x="631065" y="4846434"/>
            <a:ext cx="10439412"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rPr>
              <a:t>print('The absolute value </a:t>
            </a:r>
            <a:r>
              <a:rPr lang="en-US" altLang="zh-CN" sz="2000" dirty="0" err="1">
                <a:solidFill>
                  <a:schemeClr val="dk1"/>
                </a:solidFill>
                <a:latin typeface="微软雅黑" panose="020B0503020204020204" charset="-122"/>
                <a:ea typeface="微软雅黑" panose="020B0503020204020204" charset="-122"/>
              </a:rPr>
              <a:t>is:',num</a:t>
            </a:r>
            <a:r>
              <a:rPr lang="en-US" altLang="zh-CN" sz="2000" dirty="0">
                <a:solidFill>
                  <a:schemeClr val="dk1"/>
                </a:solidFill>
                <a:latin typeface="微软雅黑" panose="020B0503020204020204" charset="-122"/>
                <a:ea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endParaRPr>
          </a:p>
        </p:txBody>
      </p:sp>
      <p:sp>
        <p:nvSpPr>
          <p:cNvPr id="10" name="矩形 9"/>
          <p:cNvSpPr/>
          <p:nvPr>
            <p:custDataLst>
              <p:tags r:id="rId10"/>
            </p:custDataLst>
          </p:nvPr>
        </p:nvSpPr>
        <p:spPr>
          <a:xfrm>
            <a:off x="631065" y="4202670"/>
            <a:ext cx="10844010" cy="491490"/>
          </a:xfrm>
          <a:prstGeom prst="rect">
            <a:avLst/>
          </a:prstGeom>
        </p:spPr>
        <p:txBody>
          <a:bodyPr wrap="square">
            <a:spAutoFit/>
          </a:bodyPr>
          <a:lstStyle/>
          <a:p>
            <a:pPr indent="457200">
              <a:lnSpc>
                <a:spcPct val="130000"/>
              </a:lnSpc>
            </a:pPr>
            <a:r>
              <a:rPr lang="zh-CN" altLang="en-US" sz="2000" dirty="0" smtClean="0">
                <a:solidFill>
                  <a:schemeClr val="dk1"/>
                </a:solidFill>
                <a:latin typeface="微软雅黑" panose="020B0503020204020204" charset="-122"/>
                <a:ea typeface="微软雅黑" panose="020B0503020204020204" charset="-122"/>
              </a:rPr>
              <a:t>输出语句：</a:t>
            </a:r>
            <a:endParaRPr lang="zh-CN" altLang="en-US" sz="2000" dirty="0" smtClean="0">
              <a:solidFill>
                <a:schemeClr val="dk1"/>
              </a:solidFill>
              <a:latin typeface="微软雅黑" panose="020B0503020204020204" charset="-122"/>
              <a:ea typeface="微软雅黑" panose="020B0503020204020204" charset="-122"/>
            </a:endParaRPr>
          </a:p>
        </p:txBody>
      </p:sp>
      <p:sp>
        <p:nvSpPr>
          <p:cNvPr id="11" name="矩形 10"/>
          <p:cNvSpPr/>
          <p:nvPr>
            <p:custDataLst>
              <p:tags r:id="rId11"/>
            </p:custDataLst>
          </p:nvPr>
        </p:nvSpPr>
        <p:spPr>
          <a:xfrm>
            <a:off x="631065" y="5584326"/>
            <a:ext cx="10844010"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是恢复原位置的后续语句。无论“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 = −num”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是否执行，这条输出语句总是要执行的。</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nvCxnSpPr>
        <p:spPr>
          <a:xfrm>
            <a:off x="0" y="4043967"/>
            <a:ext cx="12192000"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 y="6297769"/>
            <a:ext cx="12192000"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custDataLst>
      <p:tags r:id="rId12"/>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8" name="矩形 27"/>
          <p:cNvSpPr/>
          <p:nvPr>
            <p:custDataLst>
              <p:tags r:id="rId6"/>
            </p:custDataLst>
          </p:nvPr>
        </p:nvSpPr>
        <p:spPr>
          <a:xfrm>
            <a:off x="486507" y="1911260"/>
            <a:ext cx="11336299" cy="4620706"/>
          </a:xfrm>
          <a:prstGeom prst="rect">
            <a:avLst/>
          </a:prstGeom>
          <a:solidFill>
            <a:schemeClr val="lt1"/>
          </a:solidFill>
          <a:ln w="28575">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3.1.1  if</a:t>
            </a:r>
            <a:r>
              <a:rPr lang="en-US" altLang="zh-CN">
                <a:solidFill>
                  <a:schemeClr val="accent1"/>
                </a:solidFill>
                <a:latin typeface="汉仪旗黑-85S" charset="0"/>
                <a:cs typeface="汉仪旗黑-85S" charset="0"/>
                <a:sym typeface="+mn-ea"/>
              </a:rPr>
              <a:t>的单分支选择</a:t>
            </a:r>
            <a:endParaRPr lang="en-US" altLang="zh-CN">
              <a:solidFill>
                <a:schemeClr val="accent1"/>
              </a:solidFill>
              <a:latin typeface="汉仪旗黑-85S" charset="0"/>
              <a:cs typeface="汉仪旗黑-85S" charset="0"/>
              <a:sym typeface="+mn-ea"/>
            </a:endParaRPr>
          </a:p>
        </p:txBody>
      </p:sp>
      <p:sp>
        <p:nvSpPr>
          <p:cNvPr id="22" name="矩形 21"/>
          <p:cNvSpPr/>
          <p:nvPr>
            <p:custDataLst>
              <p:tags r:id="rId7"/>
            </p:custDataLst>
          </p:nvPr>
        </p:nvSpPr>
        <p:spPr bwMode="auto">
          <a:xfrm>
            <a:off x="486507" y="1256141"/>
            <a:ext cx="11336299" cy="645160"/>
          </a:xfrm>
          <a:prstGeom prst="rect">
            <a:avLst/>
          </a:prstGeom>
          <a:solidFill>
            <a:schemeClr val="accent4">
              <a:lumMod val="40000"/>
              <a:lumOff val="60000"/>
            </a:schemeClr>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50000"/>
              </a:lnSpc>
              <a:spcBef>
                <a:spcPct val="0"/>
              </a:spcBef>
              <a:spcAft>
                <a:spcPct val="0"/>
              </a:spcAft>
              <a:buClrTx/>
              <a:buSzTx/>
              <a:buFontTx/>
              <a:buNone/>
            </a:pPr>
            <a:endParaRPr kumimoji="1" lang="zh-CN" altLang="en-US" sz="2400" b="0" i="0" u="none" strike="noStrike" cap="none" normalizeH="0" baseline="0" dirty="0">
              <a:ln>
                <a:noFill/>
              </a:ln>
              <a:solidFill>
                <a:schemeClr val="dk2"/>
              </a:solidFill>
              <a:effectLst/>
              <a:latin typeface="微软雅黑" panose="020B0503020204020204" charset="-122"/>
              <a:ea typeface="微软雅黑" panose="020B0503020204020204" charset="-122"/>
            </a:endParaRPr>
          </a:p>
        </p:txBody>
      </p:sp>
      <p:sp>
        <p:nvSpPr>
          <p:cNvPr id="25" name="矩形 24"/>
          <p:cNvSpPr/>
          <p:nvPr>
            <p:custDataLst>
              <p:tags r:id="rId8"/>
            </p:custDataLst>
          </p:nvPr>
        </p:nvSpPr>
        <p:spPr>
          <a:xfrm>
            <a:off x="732367" y="1977175"/>
            <a:ext cx="8965424" cy="4523105"/>
          </a:xfrm>
          <a:prstGeom prst="rect">
            <a:avLst/>
          </a:prstGeom>
        </p:spPr>
        <p:txBody>
          <a:bodyPr wrap="square">
            <a:spAutoFit/>
          </a:bodyPr>
          <a:lstStyle/>
          <a:p>
            <a:pPr>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num1=input('enter first integer:')</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num2=input('\</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nenter</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second integer:')</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num1=int(num1)</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num2=int(num2)</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ch=input('Enter a character:')</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print(ch)</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 ch=='y' or ch=='Y' :</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swap=num1</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num1=num2</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num2=swap</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print('num1=',num1,'num2=',num2)</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custDataLst>
              <p:tags r:id="rId9"/>
            </p:custDataLst>
          </p:nvPr>
        </p:nvSpPr>
        <p:spPr>
          <a:xfrm>
            <a:off x="486507" y="1395239"/>
            <a:ext cx="11535178" cy="383540"/>
          </a:xfrm>
          <a:prstGeom prst="rect">
            <a:avLst/>
          </a:prstGeom>
        </p:spPr>
        <p:txBody>
          <a:bodyPr wrap="square">
            <a:spAutoFit/>
          </a:bodyPr>
          <a:lstStyle/>
          <a:p>
            <a:r>
              <a:rPr lang="zh-CN" altLang="en-US" sz="19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1900" dirty="0">
                <a:solidFill>
                  <a:schemeClr val="dk1"/>
                </a:solidFill>
                <a:latin typeface="微软雅黑" panose="020B0503020204020204" charset="-122"/>
                <a:ea typeface="微软雅黑" panose="020B0503020204020204" charset="-122"/>
                <a:cs typeface="微软雅黑" panose="020B0503020204020204" charset="-122"/>
              </a:rPr>
              <a:t>3-2  </a:t>
            </a:r>
            <a:r>
              <a:rPr lang="zh-CN" altLang="en-US" sz="1900" dirty="0">
                <a:solidFill>
                  <a:schemeClr val="dk1"/>
                </a:solidFill>
                <a:latin typeface="微软雅黑" panose="020B0503020204020204" charset="-122"/>
                <a:ea typeface="微软雅黑" panose="020B0503020204020204" charset="-122"/>
                <a:cs typeface="微软雅黑" panose="020B0503020204020204" charset="-122"/>
              </a:rPr>
              <a:t>输入两个整数，随之输出。然后再输入一个字符，如果字符是</a:t>
            </a:r>
            <a:r>
              <a:rPr lang="en-US" altLang="zh-CN" sz="190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1900" dirty="0">
                <a:solidFill>
                  <a:schemeClr val="dk1"/>
                </a:solidFill>
                <a:latin typeface="微软雅黑" panose="020B0503020204020204" charset="-122"/>
                <a:ea typeface="微软雅黑" panose="020B0503020204020204" charset="-122"/>
                <a:cs typeface="微软雅黑" panose="020B0503020204020204" charset="-122"/>
              </a:rPr>
              <a:t>或</a:t>
            </a:r>
            <a:r>
              <a:rPr lang="en-US" altLang="zh-CN" sz="190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1900" dirty="0">
                <a:solidFill>
                  <a:schemeClr val="dk1"/>
                </a:solidFill>
                <a:latin typeface="微软雅黑" panose="020B0503020204020204" charset="-122"/>
                <a:ea typeface="微软雅黑" panose="020B0503020204020204" charset="-122"/>
                <a:cs typeface="微软雅黑" panose="020B0503020204020204" charset="-122"/>
              </a:rPr>
              <a:t>，则将两个整数交换并输出。</a:t>
            </a:r>
            <a:endParaRPr lang="zh-CN" altLang="en-US" sz="19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1" y="1852230"/>
            <a:ext cx="5589430" cy="3293403"/>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3.1.2  if-else</a:t>
            </a:r>
            <a:r>
              <a:rPr lang="en-US" altLang="zh-CN">
                <a:solidFill>
                  <a:schemeClr val="accent1"/>
                </a:solidFill>
                <a:latin typeface="汉仪旗黑-85S" charset="0"/>
                <a:cs typeface="汉仪旗黑-85S" charset="0"/>
                <a:sym typeface="+mn-ea"/>
              </a:rPr>
              <a:t>的双分支选择</a:t>
            </a:r>
            <a:endParaRPr lang="en-US" altLang="zh-CN">
              <a:solidFill>
                <a:schemeClr val="accent1"/>
              </a:solidFill>
              <a:latin typeface="汉仪旗黑-85S" charset="0"/>
              <a:cs typeface="汉仪旗黑-85S" charset="0"/>
              <a:sym typeface="+mn-ea"/>
            </a:endParaRPr>
          </a:p>
        </p:txBody>
      </p:sp>
      <p:sp>
        <p:nvSpPr>
          <p:cNvPr id="25" name="矩形 24"/>
          <p:cNvSpPr/>
          <p:nvPr>
            <p:custDataLst>
              <p:tags r:id="rId7"/>
            </p:custDataLst>
          </p:nvPr>
        </p:nvSpPr>
        <p:spPr>
          <a:xfrm>
            <a:off x="486507" y="1265461"/>
            <a:ext cx="11310799" cy="460375"/>
          </a:xfrm>
          <a:prstGeom prst="rect">
            <a:avLst/>
          </a:prstGeom>
        </p:spPr>
        <p:txBody>
          <a:bodyPr wrap="square">
            <a:spAutoFit/>
          </a:bodyPr>
          <a:lstStyle/>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双分支选择语句的一般格式是：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8"/>
            </p:custDataLst>
          </p:nvPr>
        </p:nvSpPr>
        <p:spPr>
          <a:xfrm>
            <a:off x="486507" y="1983894"/>
            <a:ext cx="2668817" cy="2399665"/>
          </a:xfrm>
          <a:prstGeom prst="rect">
            <a:avLst/>
          </a:prstGeom>
        </p:spPr>
        <p:txBody>
          <a:bodyPr wrap="square">
            <a:spAutoFit/>
          </a:bodyPr>
          <a:lstStyle/>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 &lt;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1&gt; </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2&gt;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1" name="矩形 150"/>
          <p:cNvSpPr/>
          <p:nvPr>
            <p:custDataLst>
              <p:tags r:id="rId9"/>
            </p:custDataLst>
          </p:nvPr>
        </p:nvSpPr>
        <p:spPr>
          <a:xfrm>
            <a:off x="5795493" y="1265461"/>
            <a:ext cx="6392879" cy="3880172"/>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152" name="矩形 151"/>
          <p:cNvSpPr/>
          <p:nvPr>
            <p:custDataLst>
              <p:tags r:id="rId10"/>
            </p:custDataLst>
          </p:nvPr>
        </p:nvSpPr>
        <p:spPr>
          <a:xfrm>
            <a:off x="486507" y="5355254"/>
            <a:ext cx="11181752" cy="12915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功能：在程序中遇到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成立（取值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），则执行跟随其后的缩进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不成立（取值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False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），则执行跟随在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后的缩进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。无论执行的是缩进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还是缩进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，最后都会执行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4514" name="Picture 2" descr="0307"/>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07137" y="1867983"/>
            <a:ext cx="3133843" cy="3135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custDataLst>
              <p:tags r:id="rId12"/>
            </p:custDataLst>
          </p:nvPr>
        </p:nvSpPr>
        <p:spPr>
          <a:xfrm>
            <a:off x="19977" y="4662151"/>
            <a:ext cx="5569454" cy="173129"/>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3" name="矩形 152"/>
          <p:cNvSpPr/>
          <p:nvPr>
            <p:custDataLst>
              <p:tags r:id="rId13"/>
            </p:custDataLst>
          </p:nvPr>
        </p:nvSpPr>
        <p:spPr>
          <a:xfrm>
            <a:off x="6267487" y="1276710"/>
            <a:ext cx="5725352" cy="553085"/>
          </a:xfrm>
          <a:prstGeom prst="rect">
            <a:avLst/>
          </a:prstGeom>
        </p:spPr>
        <p:txBody>
          <a:bodyPr wrap="square">
            <a:spAutoFit/>
          </a:bodyPr>
          <a:lstStyle/>
          <a:p>
            <a:pPr>
              <a:lnSpc>
                <a:spcPct val="15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3-7</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所示是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双分支选择语句的执行流程图。</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0" y="2621286"/>
            <a:ext cx="12188372" cy="4236714"/>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3.1.2  if-else</a:t>
            </a:r>
            <a:r>
              <a:rPr lang="en-US" altLang="zh-CN">
                <a:solidFill>
                  <a:schemeClr val="accent1"/>
                </a:solidFill>
                <a:latin typeface="汉仪旗黑-85S" charset="0"/>
                <a:cs typeface="汉仪旗黑-85S" charset="0"/>
                <a:sym typeface="+mn-ea"/>
              </a:rPr>
              <a:t>的双分支选择</a:t>
            </a:r>
            <a:endParaRPr lang="en-US" altLang="zh-CN">
              <a:solidFill>
                <a:schemeClr val="accent1"/>
              </a:solidFill>
              <a:latin typeface="汉仪旗黑-85S" charset="0"/>
              <a:cs typeface="汉仪旗黑-85S" charset="0"/>
              <a:sym typeface="+mn-ea"/>
            </a:endParaRPr>
          </a:p>
        </p:txBody>
      </p:sp>
      <p:sp>
        <p:nvSpPr>
          <p:cNvPr id="25" name="矩形 24"/>
          <p:cNvSpPr/>
          <p:nvPr>
            <p:custDataLst>
              <p:tags r:id="rId7"/>
            </p:custDataLst>
          </p:nvPr>
        </p:nvSpPr>
        <p:spPr>
          <a:xfrm>
            <a:off x="486507" y="1083429"/>
            <a:ext cx="11310799" cy="1568450"/>
          </a:xfrm>
          <a:prstGeom prst="rect">
            <a:avLst/>
          </a:prstGeom>
        </p:spPr>
        <p:txBody>
          <a:bodyPr wrap="square">
            <a:spAutoFit/>
          </a:bodyPr>
          <a:lstStyle/>
          <a:p>
            <a:pPr indent="457200">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3-3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输入两个整数，如果第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个大于第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个，则显示信息“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first is greater than second!”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；否则显示信息“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first is not greater than second!”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。最后显示信息“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All done!”</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整个小程序编写如下：</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8"/>
            </p:custDataLst>
          </p:nvPr>
        </p:nvSpPr>
        <p:spPr>
          <a:xfrm>
            <a:off x="909245" y="2679652"/>
            <a:ext cx="5968073" cy="4509135"/>
          </a:xfrm>
          <a:prstGeom prst="rect">
            <a:avLst/>
          </a:prstGeom>
        </p:spPr>
        <p:txBody>
          <a:bodyPr wrap="square">
            <a:spAutoFit/>
          </a:bodyPr>
          <a:lstStyle/>
          <a:p>
            <a:pPr>
              <a:lnSpc>
                <a:spcPct val="130000"/>
              </a:lnSpc>
            </a:pPr>
            <a:r>
              <a:rPr lang="en-US" altLang="zh-CN" sz="1700" dirty="0">
                <a:solidFill>
                  <a:schemeClr val="dk1"/>
                </a:solidFill>
                <a:latin typeface="微软雅黑" panose="020B0503020204020204" charset="-122"/>
                <a:ea typeface="微软雅黑" panose="020B0503020204020204" charset="-122"/>
              </a:rPr>
              <a:t>print('Please enter two numbers!')</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num1=input('\</a:t>
            </a:r>
            <a:r>
              <a:rPr lang="en-US" altLang="zh-CN" sz="1700" dirty="0" err="1">
                <a:solidFill>
                  <a:schemeClr val="dk1"/>
                </a:solidFill>
                <a:latin typeface="微软雅黑" panose="020B0503020204020204" charset="-122"/>
                <a:ea typeface="微软雅黑" panose="020B0503020204020204" charset="-122"/>
              </a:rPr>
              <a:t>nenter</a:t>
            </a:r>
            <a:r>
              <a:rPr lang="en-US" altLang="zh-CN" sz="1700" dirty="0">
                <a:solidFill>
                  <a:schemeClr val="dk1"/>
                </a:solidFill>
                <a:latin typeface="微软雅黑" panose="020B0503020204020204" charset="-122"/>
                <a:ea typeface="微软雅黑" panose="020B0503020204020204" charset="-122"/>
              </a:rPr>
              <a:t> first integer:')</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num2=input('\</a:t>
            </a:r>
            <a:r>
              <a:rPr lang="en-US" altLang="zh-CN" sz="1700" dirty="0" err="1">
                <a:solidFill>
                  <a:schemeClr val="dk1"/>
                </a:solidFill>
                <a:latin typeface="微软雅黑" panose="020B0503020204020204" charset="-122"/>
                <a:ea typeface="微软雅黑" panose="020B0503020204020204" charset="-122"/>
              </a:rPr>
              <a:t>nenter</a:t>
            </a:r>
            <a:r>
              <a:rPr lang="en-US" altLang="zh-CN" sz="1700" dirty="0">
                <a:solidFill>
                  <a:schemeClr val="dk1"/>
                </a:solidFill>
                <a:latin typeface="微软雅黑" panose="020B0503020204020204" charset="-122"/>
                <a:ea typeface="微软雅黑" panose="020B0503020204020204" charset="-122"/>
              </a:rPr>
              <a:t> second integer:')</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num1=int(num1)</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num2=int(num2)</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if num1&gt;num2:</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	print('\</a:t>
            </a:r>
            <a:r>
              <a:rPr lang="en-US" altLang="zh-CN" sz="1700" dirty="0" err="1">
                <a:solidFill>
                  <a:schemeClr val="dk1"/>
                </a:solidFill>
                <a:latin typeface="微软雅黑" panose="020B0503020204020204" charset="-122"/>
                <a:ea typeface="微软雅黑" panose="020B0503020204020204" charset="-122"/>
              </a:rPr>
              <a:t>nfirst</a:t>
            </a:r>
            <a:r>
              <a:rPr lang="en-US" altLang="zh-CN" sz="1700" dirty="0">
                <a:solidFill>
                  <a:schemeClr val="dk1"/>
                </a:solidFill>
                <a:latin typeface="微软雅黑" panose="020B0503020204020204" charset="-122"/>
                <a:ea typeface="微软雅黑" panose="020B0503020204020204" charset="-122"/>
              </a:rPr>
              <a:t> is greater than second!') </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	#Indent, if you encounter a colon after if</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else:</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	print('\</a:t>
            </a:r>
            <a:r>
              <a:rPr lang="en-US" altLang="zh-CN" sz="1700" dirty="0" err="1">
                <a:solidFill>
                  <a:schemeClr val="dk1"/>
                </a:solidFill>
                <a:latin typeface="微软雅黑" panose="020B0503020204020204" charset="-122"/>
                <a:ea typeface="微软雅黑" panose="020B0503020204020204" charset="-122"/>
              </a:rPr>
              <a:t>nfirst</a:t>
            </a:r>
            <a:r>
              <a:rPr lang="en-US" altLang="zh-CN" sz="1700" dirty="0">
                <a:solidFill>
                  <a:schemeClr val="dk1"/>
                </a:solidFill>
                <a:latin typeface="微软雅黑" panose="020B0503020204020204" charset="-122"/>
                <a:ea typeface="微软雅黑" panose="020B0503020204020204" charset="-122"/>
              </a:rPr>
              <a:t> is not greater than second!')	</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	#Indent, if you encounter a colon after else</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print('\</a:t>
            </a:r>
            <a:r>
              <a:rPr lang="en-US" altLang="zh-CN" sz="1700" dirty="0" err="1">
                <a:solidFill>
                  <a:schemeClr val="dk1"/>
                </a:solidFill>
                <a:latin typeface="微软雅黑" panose="020B0503020204020204" charset="-122"/>
                <a:ea typeface="微软雅黑" panose="020B0503020204020204" charset="-122"/>
              </a:rPr>
              <a:t>nAll</a:t>
            </a:r>
            <a:r>
              <a:rPr lang="en-US" altLang="zh-CN" sz="1700" dirty="0">
                <a:solidFill>
                  <a:schemeClr val="dk1"/>
                </a:solidFill>
                <a:latin typeface="微软雅黑" panose="020B0503020204020204" charset="-122"/>
                <a:ea typeface="微软雅黑" panose="020B0503020204020204" charset="-122"/>
              </a:rPr>
              <a:t> done!')		 #Return to normal position</a:t>
            </a:r>
            <a:endParaRPr lang="en-US" altLang="zh-CN" sz="1700" dirty="0">
              <a:solidFill>
                <a:schemeClr val="dk1"/>
              </a:solidFill>
              <a:latin typeface="微软雅黑" panose="020B0503020204020204" charset="-122"/>
              <a:ea typeface="微软雅黑" panose="020B0503020204020204" charset="-122"/>
            </a:endParaRPr>
          </a:p>
        </p:txBody>
      </p:sp>
      <p:cxnSp>
        <p:nvCxnSpPr>
          <p:cNvPr id="4" name="直接连接符 3"/>
          <p:cNvCxnSpPr/>
          <p:nvPr/>
        </p:nvCxnSpPr>
        <p:spPr>
          <a:xfrm>
            <a:off x="6967470" y="2705410"/>
            <a:ext cx="0" cy="405059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矩形 15"/>
          <p:cNvSpPr/>
          <p:nvPr>
            <p:custDataLst>
              <p:tags r:id="rId9"/>
            </p:custDataLst>
          </p:nvPr>
        </p:nvSpPr>
        <p:spPr>
          <a:xfrm>
            <a:off x="7209720" y="3709724"/>
            <a:ext cx="4190789" cy="2526665"/>
          </a:xfrm>
          <a:prstGeom prst="rect">
            <a:avLst/>
          </a:prstGeom>
        </p:spPr>
        <p:txBody>
          <a:bodyPr wrap="square">
            <a:spAutoFit/>
          </a:bodyPr>
          <a:lstStyle/>
          <a:p>
            <a:pPr>
              <a:lnSpc>
                <a:spcPct val="132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的后面都必须有冒号跟随，否则在使用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Sublime Text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编辑程序时，就无法自动完成缩进工作，执行时就会产生语法错误。程序员要关注原来的输入位置，不可弄错，因为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将从这个位置键入。</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19" name="直接连接符 18"/>
          <p:cNvCxnSpPr/>
          <p:nvPr/>
        </p:nvCxnSpPr>
        <p:spPr>
          <a:xfrm flipH="1">
            <a:off x="6542468" y="6412919"/>
            <a:ext cx="5478479" cy="20441"/>
          </a:xfrm>
          <a:prstGeom prst="line">
            <a:avLst/>
          </a:prstGeom>
          <a:ln w="38100">
            <a:solidFill>
              <a:srgbClr val="48B49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6542468" y="3508664"/>
            <a:ext cx="5401206" cy="20153"/>
          </a:xfrm>
          <a:prstGeom prst="line">
            <a:avLst/>
          </a:prstGeom>
          <a:ln w="38100">
            <a:solidFill>
              <a:srgbClr val="48B49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642759" y="2723382"/>
            <a:ext cx="0" cy="405059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542468" y="3366396"/>
            <a:ext cx="5401206" cy="20153"/>
          </a:xfrm>
          <a:prstGeom prst="line">
            <a:avLst/>
          </a:prstGeom>
          <a:ln w="38100">
            <a:solidFill>
              <a:srgbClr val="48B49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787166" y="2807404"/>
            <a:ext cx="0" cy="405059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797306" y="2807404"/>
            <a:ext cx="0" cy="405059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6542468" y="6525235"/>
            <a:ext cx="5478479" cy="20441"/>
          </a:xfrm>
          <a:prstGeom prst="line">
            <a:avLst/>
          </a:prstGeom>
          <a:ln w="38100">
            <a:solidFill>
              <a:srgbClr val="48B49C"/>
            </a:solidFill>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10"/>
            </p:custDataLst>
          </p:nvPr>
        </p:nvSpPr>
        <p:spPr>
          <a:xfrm>
            <a:off x="6967470" y="2865013"/>
            <a:ext cx="4190789" cy="497205"/>
          </a:xfrm>
          <a:prstGeom prst="rect">
            <a:avLst/>
          </a:prstGeom>
        </p:spPr>
        <p:txBody>
          <a:bodyPr wrap="square">
            <a:spAutoFit/>
          </a:bodyPr>
          <a:lstStyle/>
          <a:p>
            <a:pPr>
              <a:lnSpc>
                <a:spcPct val="132000"/>
              </a:lnSpc>
            </a:pPr>
            <a:r>
              <a:rPr lang="en-US" altLang="zh-CN" sz="2000" dirty="0" smtClean="0">
                <a:solidFill>
                  <a:schemeClr val="dk1"/>
                </a:solidFill>
                <a:latin typeface="微软雅黑" panose="020B0503020204020204" charset="-122"/>
                <a:ea typeface="微软雅黑" panose="020B0503020204020204" charset="-122"/>
              </a:rPr>
              <a:t>【</a:t>
            </a:r>
            <a:r>
              <a:rPr lang="zh-CN" altLang="en-US" sz="2000" dirty="0" smtClean="0">
                <a:solidFill>
                  <a:schemeClr val="dk1"/>
                </a:solidFill>
                <a:latin typeface="微软雅黑" panose="020B0503020204020204" charset="-122"/>
                <a:ea typeface="微软雅黑" panose="020B0503020204020204" charset="-122"/>
              </a:rPr>
              <a:t>注意</a:t>
            </a:r>
            <a:r>
              <a:rPr lang="en-US" altLang="zh-CN" sz="2000" dirty="0" smtClean="0">
                <a:solidFill>
                  <a:schemeClr val="dk1"/>
                </a:solidFill>
                <a:latin typeface="微软雅黑" panose="020B0503020204020204" charset="-122"/>
                <a:ea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1" y="1773957"/>
            <a:ext cx="12191999" cy="386062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3.1.2  if-else</a:t>
            </a:r>
            <a:r>
              <a:rPr lang="en-US" altLang="zh-CN">
                <a:solidFill>
                  <a:schemeClr val="accent1"/>
                </a:solidFill>
                <a:latin typeface="汉仪旗黑-85S" charset="0"/>
                <a:cs typeface="汉仪旗黑-85S" charset="0"/>
                <a:sym typeface="+mn-ea"/>
              </a:rPr>
              <a:t>的双分支选择</a:t>
            </a:r>
            <a:endParaRPr lang="en-US" altLang="zh-CN">
              <a:solidFill>
                <a:schemeClr val="accent1"/>
              </a:solidFill>
              <a:latin typeface="汉仪旗黑-85S" charset="0"/>
              <a:cs typeface="汉仪旗黑-85S" charset="0"/>
              <a:sym typeface="+mn-ea"/>
            </a:endParaRPr>
          </a:p>
        </p:txBody>
      </p:sp>
      <p:sp>
        <p:nvSpPr>
          <p:cNvPr id="25" name="矩形 24"/>
          <p:cNvSpPr/>
          <p:nvPr>
            <p:custDataLst>
              <p:tags r:id="rId7"/>
            </p:custDataLst>
          </p:nvPr>
        </p:nvSpPr>
        <p:spPr>
          <a:xfrm>
            <a:off x="486507" y="1226198"/>
            <a:ext cx="11310799" cy="460375"/>
          </a:xfrm>
          <a:prstGeom prst="rect">
            <a:avLst/>
          </a:prstGeom>
        </p:spPr>
        <p:txBody>
          <a:bodyPr wrap="square">
            <a:spAutoFit/>
          </a:bodyPr>
          <a:lstStyle/>
          <a:p>
            <a:pPr>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3-4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阅读下面的程序，思考它做了什么工作：</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8"/>
            </p:custDataLst>
          </p:nvPr>
        </p:nvSpPr>
        <p:spPr>
          <a:xfrm>
            <a:off x="579549" y="1827664"/>
            <a:ext cx="11217756" cy="3784600"/>
          </a:xfrm>
          <a:prstGeom prst="rect">
            <a:avLst/>
          </a:prstGeom>
        </p:spPr>
        <p:txBody>
          <a:bodyPr wrap="square">
            <a:spAutoFit/>
          </a:bodyPr>
          <a:lstStyle/>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save='bbb222'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密码</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num=2		</a:t>
            </a:r>
            <a:r>
              <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保存允许输入密码的次数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pwd</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=input('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你有两次输入密码的机会，请输入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if(save!=</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pwd</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num=num-1</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print('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你还有</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次机会！</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print('Welcome Python!')</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0" name="矩形 19"/>
          <p:cNvSpPr/>
          <p:nvPr>
            <p:custDataLst>
              <p:tags r:id="rId9"/>
            </p:custDataLst>
          </p:nvPr>
        </p:nvSpPr>
        <p:spPr>
          <a:xfrm>
            <a:off x="440598" y="5783399"/>
            <a:ext cx="11310799" cy="829945"/>
          </a:xfrm>
          <a:prstGeom prst="rect">
            <a:avLst/>
          </a:prstGeom>
        </p:spPr>
        <p:txBody>
          <a:bodyPr wrap="square">
            <a:spAutoFit/>
          </a:bodyPr>
          <a:lstStyle/>
          <a:p>
            <a:pPr>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该程序使用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结构来判定用户输入的密码是否正确，只给予用户两次输入机会，它由变量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控制。内部设置的密码为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bbb222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，存放在变量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save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里；用户输入的密码存放在变量</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pwd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1" y="2903812"/>
            <a:ext cx="12191999" cy="65286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3.1.2  if-else</a:t>
            </a:r>
            <a:r>
              <a:rPr lang="en-US" altLang="zh-CN">
                <a:solidFill>
                  <a:schemeClr val="accent1"/>
                </a:solidFill>
                <a:latin typeface="汉仪旗黑-85S" charset="0"/>
                <a:cs typeface="汉仪旗黑-85S" charset="0"/>
                <a:sym typeface="+mn-ea"/>
              </a:rPr>
              <a:t>的双分支选择</a:t>
            </a:r>
            <a:endParaRPr lang="en-US" altLang="zh-CN">
              <a:solidFill>
                <a:schemeClr val="accent1"/>
              </a:solidFill>
              <a:latin typeface="汉仪旗黑-85S" charset="0"/>
              <a:cs typeface="汉仪旗黑-85S" charset="0"/>
              <a:sym typeface="+mn-ea"/>
            </a:endParaRPr>
          </a:p>
        </p:txBody>
      </p:sp>
      <p:sp>
        <p:nvSpPr>
          <p:cNvPr id="25" name="矩形 24"/>
          <p:cNvSpPr/>
          <p:nvPr>
            <p:custDataLst>
              <p:tags r:id="rId7"/>
            </p:custDataLst>
          </p:nvPr>
        </p:nvSpPr>
        <p:spPr>
          <a:xfrm>
            <a:off x="486507" y="1934536"/>
            <a:ext cx="11310799" cy="829945"/>
          </a:xfrm>
          <a:prstGeom prst="rect">
            <a:avLst/>
          </a:prstGeom>
        </p:spPr>
        <p:txBody>
          <a:bodyPr wrap="square">
            <a:spAutoFit/>
          </a:bodyPr>
          <a:lstStyle/>
          <a:p>
            <a:pPr indent="457200">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如果用户第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次输入错误（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save!=</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pwd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），那么要将</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，且告诉用户还有一次输入密码的机会。如果输入正确，那么输出信息：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8"/>
            </p:custDataLst>
          </p:nvPr>
        </p:nvSpPr>
        <p:spPr>
          <a:xfrm>
            <a:off x="579550" y="2935341"/>
            <a:ext cx="11217756" cy="553085"/>
          </a:xfrm>
          <a:prstGeom prst="rect">
            <a:avLst/>
          </a:prstGeom>
        </p:spPr>
        <p:txBody>
          <a:bodyPr wrap="square">
            <a:spAutoFit/>
          </a:bodyPr>
          <a:lstStyle/>
          <a:p>
            <a:pPr>
              <a:lnSpc>
                <a:spcPct val="150000"/>
              </a:lnSpc>
            </a:pPr>
            <a:r>
              <a:rPr lang="en-US" altLang="zh-CN" sz="2000" dirty="0">
                <a:solidFill>
                  <a:schemeClr val="dk1"/>
                </a:solidFill>
                <a:latin typeface="微软雅黑" panose="020B0503020204020204" charset="-122"/>
                <a:ea typeface="微软雅黑" panose="020B0503020204020204" charset="-122"/>
              </a:rPr>
              <a:t>Welcome Python!</a:t>
            </a:r>
            <a:endParaRPr lang="en-US" altLang="zh-CN" sz="2000" dirty="0">
              <a:solidFill>
                <a:schemeClr val="dk1"/>
              </a:solidFill>
              <a:latin typeface="微软雅黑" panose="020B0503020204020204" charset="-122"/>
              <a:ea typeface="微软雅黑" panose="020B0503020204020204" charset="-122"/>
            </a:endParaRPr>
          </a:p>
        </p:txBody>
      </p:sp>
      <p:sp>
        <p:nvSpPr>
          <p:cNvPr id="20" name="矩形 19"/>
          <p:cNvSpPr/>
          <p:nvPr>
            <p:custDataLst>
              <p:tags r:id="rId9"/>
            </p:custDataLst>
          </p:nvPr>
        </p:nvSpPr>
        <p:spPr>
          <a:xfrm>
            <a:off x="440598" y="3808612"/>
            <a:ext cx="11310799" cy="829945"/>
          </a:xfrm>
          <a:prstGeom prst="rect">
            <a:avLst/>
          </a:prstGeom>
        </p:spPr>
        <p:txBody>
          <a:bodyPr wrap="square">
            <a:spAutoFit/>
          </a:bodyPr>
          <a:lstStyle/>
          <a:p>
            <a:pPr indent="457200">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该程序并没有编写完整，应该在第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次输入错误后，让用户还有第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次输入的机会，这个功能就要通过后面介绍的循环语句来实现了。</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矩形 6"/>
          <p:cNvSpPr/>
          <p:nvPr>
            <p:custDataLst>
              <p:tags r:id="rId6"/>
            </p:custDataLst>
          </p:nvPr>
        </p:nvSpPr>
        <p:spPr>
          <a:xfrm>
            <a:off x="854435" y="1713581"/>
            <a:ext cx="2944833" cy="4622825"/>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854435" y="1156744"/>
            <a:ext cx="9731998"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“多分支”，有时也称“多重”。</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多分支选择语句的一般格式是：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8"/>
            </p:custDataLst>
          </p:nvPr>
        </p:nvSpPr>
        <p:spPr>
          <a:xfrm>
            <a:off x="1133341" y="1790856"/>
            <a:ext cx="2794715" cy="4477385"/>
          </a:xfrm>
          <a:prstGeom prst="rect">
            <a:avLst/>
          </a:prstGeom>
        </p:spPr>
        <p:txBody>
          <a:bodyPr wrap="square">
            <a:spAutoFit/>
          </a:bodyPr>
          <a:lstStyle/>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n−1&gt;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9"/>
            </p:custDataLst>
          </p:nvPr>
        </p:nvSpPr>
        <p:spPr>
          <a:xfrm>
            <a:off x="854435" y="1700702"/>
            <a:ext cx="2944833" cy="4714332"/>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3" name="矩形 12"/>
          <p:cNvSpPr/>
          <p:nvPr>
            <p:custDataLst>
              <p:tags r:id="rId10"/>
            </p:custDataLst>
          </p:nvPr>
        </p:nvSpPr>
        <p:spPr>
          <a:xfrm>
            <a:off x="1133342" y="1829493"/>
            <a:ext cx="2485622" cy="4477385"/>
          </a:xfrm>
          <a:prstGeom prst="rect">
            <a:avLst/>
          </a:prstGeom>
        </p:spPr>
        <p:txBody>
          <a:bodyPr wrap="square">
            <a:spAutoFit/>
          </a:bodyPr>
          <a:lstStyle/>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n−1&gt;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1"/>
            </p:custDataLst>
          </p:nvPr>
        </p:nvSpPr>
        <p:spPr>
          <a:xfrm>
            <a:off x="4078174" y="1713581"/>
            <a:ext cx="7487053" cy="4714332"/>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800" dirty="0">
              <a:solidFill>
                <a:schemeClr val="lt1"/>
              </a:solidFill>
              <a:latin typeface="微软雅黑" panose="020B0503020204020204" charset="-122"/>
              <a:ea typeface="微软雅黑" panose="020B0503020204020204" charset="-122"/>
            </a:endParaRPr>
          </a:p>
        </p:txBody>
      </p:sp>
      <p:sp>
        <p:nvSpPr>
          <p:cNvPr id="19" name="矩形 18"/>
          <p:cNvSpPr/>
          <p:nvPr>
            <p:custDataLst>
              <p:tags r:id="rId12"/>
            </p:custDataLst>
          </p:nvPr>
        </p:nvSpPr>
        <p:spPr>
          <a:xfrm>
            <a:off x="4206962" y="1752219"/>
            <a:ext cx="7242355" cy="4661535"/>
          </a:xfrm>
          <a:prstGeom prst="rect">
            <a:avLst/>
          </a:prstGeom>
        </p:spPr>
        <p:txBody>
          <a:bodyPr wrap="square">
            <a:spAutoFit/>
          </a:bodyPr>
          <a:lstStyle/>
          <a:p>
            <a:pPr>
              <a:lnSpc>
                <a:spcPct val="15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功能</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遇到</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成立（取值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），则执行缩进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否则</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去判定</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后面的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成立（取值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），则执行缩进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否则</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去判定下一个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后面的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成立（取值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），则执行缩进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以此类推。</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如果</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都不成立（都取值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False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），那么执行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后面的缩进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n&gt;</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在</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执行了</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后，最终都去执行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4" name="矩形 13"/>
          <p:cNvSpPr/>
          <p:nvPr>
            <p:custDataLst>
              <p:tags r:id="rId6"/>
            </p:custDataLst>
          </p:nvPr>
        </p:nvSpPr>
        <p:spPr>
          <a:xfrm>
            <a:off x="854435" y="1700702"/>
            <a:ext cx="5984247" cy="4562377"/>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854435" y="1156744"/>
            <a:ext cx="6331976"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图所示是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多分支选择语句的执行流程图。</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5538" name="Picture 2" descr="image0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3373" y="1826967"/>
            <a:ext cx="5546365" cy="4258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custDataLst>
              <p:tags r:id="rId9"/>
            </p:custDataLst>
          </p:nvPr>
        </p:nvSpPr>
        <p:spPr>
          <a:xfrm>
            <a:off x="7495504" y="1156744"/>
            <a:ext cx="3245476"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注意以下几点。</a:t>
            </a:r>
            <a:endParaRPr lang="zh-CN" altLang="en-US" sz="2000" dirty="0">
              <a:solidFill>
                <a:schemeClr val="dk1"/>
              </a:solidFill>
              <a:latin typeface="微软雅黑" panose="020B0503020204020204" charset="-122"/>
              <a:ea typeface="微软雅黑" panose="020B0503020204020204" charset="-122"/>
            </a:endParaRPr>
          </a:p>
        </p:txBody>
      </p:sp>
      <p:sp>
        <p:nvSpPr>
          <p:cNvPr id="16" name="矩形 15"/>
          <p:cNvSpPr/>
          <p:nvPr>
            <p:custDataLst>
              <p:tags r:id="rId10"/>
            </p:custDataLst>
          </p:nvPr>
        </p:nvSpPr>
        <p:spPr>
          <a:xfrm>
            <a:off x="7495504" y="1649187"/>
            <a:ext cx="4211392" cy="4661535"/>
          </a:xfrm>
          <a:prstGeom prst="rect">
            <a:avLst/>
          </a:prstGeom>
        </p:spPr>
        <p:txBody>
          <a:bodyPr wrap="square">
            <a:spAutoFit/>
          </a:bodyPr>
          <a:lstStyle/>
          <a:p>
            <a:pPr>
              <a:lnSpc>
                <a:spcPct val="15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）语句中给出的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结果取值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False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会一点点地向下寻找，测试哪一个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成立。找到成立的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后，就执行跟随在冒号后面的缩进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，然后就径直去执行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。如果没有任何</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成立，那么就去执行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后面的缩进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，最后去执行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 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的缩写。</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）每个冒号都不能丢失，</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见到冒号才会自动产生缩进语句块的位置。</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custDataLst>
              <p:tags r:id="rId11"/>
            </p:custDataLst>
          </p:nvPr>
        </p:nvCxnSpPr>
        <p:spPr>
          <a:xfrm>
            <a:off x="7186411" y="1328284"/>
            <a:ext cx="0" cy="511250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2"/>
            </p:custDataLst>
          </p:nvPr>
        </p:nvCxnSpPr>
        <p:spPr>
          <a:xfrm flipH="1">
            <a:off x="7076941" y="6263079"/>
            <a:ext cx="4629955" cy="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3"/>
            </p:custDataLst>
          </p:nvPr>
        </p:nvCxnSpPr>
        <p:spPr>
          <a:xfrm flipH="1">
            <a:off x="7076940" y="1666010"/>
            <a:ext cx="4629955" cy="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矩形 36"/>
          <p:cNvSpPr/>
          <p:nvPr>
            <p:custDataLst>
              <p:tags r:id="rId14"/>
            </p:custDataLst>
          </p:nvPr>
        </p:nvSpPr>
        <p:spPr>
          <a:xfrm>
            <a:off x="3454460" y="6264768"/>
            <a:ext cx="77851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3-8</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6"/>
            </p:custDataLst>
          </p:nvPr>
        </p:nvSpPr>
        <p:spPr>
          <a:xfrm>
            <a:off x="854434" y="1066590"/>
            <a:ext cx="10891097" cy="12915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3-5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输入一个字符。如果字符是数字，输出：“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It is a number!”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；如果是小写字母，输出“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It is a small letter!”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；如果是大写字母，输出“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It is a capital letter!”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；否则输出“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It is a other character!”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。最后输出“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bye-bye!”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7"/>
            </p:custDataLst>
          </p:nvPr>
        </p:nvSpPr>
        <p:spPr>
          <a:xfrm>
            <a:off x="0" y="2449406"/>
            <a:ext cx="12192000" cy="4191350"/>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5" name="矩形 24"/>
          <p:cNvSpPr/>
          <p:nvPr>
            <p:custDataLst>
              <p:tags r:id="rId8"/>
            </p:custDataLst>
          </p:nvPr>
        </p:nvSpPr>
        <p:spPr>
          <a:xfrm>
            <a:off x="854434" y="2475164"/>
            <a:ext cx="4520485" cy="4111625"/>
          </a:xfrm>
          <a:prstGeom prst="rect">
            <a:avLst/>
          </a:prstGeom>
        </p:spPr>
        <p:txBody>
          <a:bodyPr wrap="square">
            <a:spAutoFit/>
          </a:bodyPr>
          <a:lstStyle/>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整个程序编写如下：</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ch=input('Please enter a character:')</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ch&gt;='0' and ch&lt;='9'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print('It is a number!')</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elif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ch&gt;='a' and ch&lt;='z'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('It is a small letter!')</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ch&gt;='A' and ch&lt;='Z'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('It is a capital letter!')</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('It is a other character!')</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print('bye-bye!')</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9" name="矩形 8"/>
          <p:cNvSpPr/>
          <p:nvPr>
            <p:custDataLst>
              <p:tags r:id="rId6"/>
            </p:custDataLst>
          </p:nvPr>
        </p:nvSpPr>
        <p:spPr>
          <a:xfrm>
            <a:off x="0" y="3193961"/>
            <a:ext cx="12192000" cy="2434108"/>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738522" y="1258577"/>
            <a:ext cx="10891097" cy="16916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这是一个典型的多分支结构，各个条件分别是：数字（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ch&gt;='0' and ch&lt;='9'</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）？小写字母（</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ch&gt;='a' and ch&lt;='z'</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）？大写字母（</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ch&gt;='A' and ch&lt;='Z'</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）？其他字符？根据输入字符的不同情况，输出的信息也不同。无论程序的执行路径是什么，最后都要输出信息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bye-bye!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。可见，多分支结构是“殊途同归”的。</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8"/>
            </p:custDataLst>
          </p:nvPr>
        </p:nvSpPr>
        <p:spPr>
          <a:xfrm>
            <a:off x="738521" y="3397668"/>
            <a:ext cx="10736555" cy="1938020"/>
          </a:xfrm>
          <a:prstGeom prst="rect">
            <a:avLst/>
          </a:prstGeom>
        </p:spPr>
        <p:txBody>
          <a:bodyPr wrap="square">
            <a:spAutoFit/>
          </a:bodyPr>
          <a:lstStyle/>
          <a:p>
            <a:pPr>
              <a:lnSpc>
                <a:spcPct val="150000"/>
              </a:lnSpc>
            </a:pPr>
            <a:r>
              <a:rPr lang="zh-CN" altLang="en-US" sz="2000" dirty="0">
                <a:solidFill>
                  <a:schemeClr val="dk1"/>
                </a:solidFill>
                <a:latin typeface="微软雅黑" panose="020B0503020204020204" charset="-122"/>
                <a:ea typeface="微软雅黑" panose="020B0503020204020204" charset="-122"/>
              </a:rPr>
              <a:t>从上面的讨论可以看出，单分支和双分支选择结构中，都只出现一个条件，都是根据这一个条件来做出选择的；但在多分支选择结构里，则是根据多个不同的条件来做出选择。在程序中无论使用哪种选择结构，编程者都必须写出恰当的条件表达式，必须清楚谁是这个结构的后续语句。只有这样，才能通过编写的程序，描述出所需要实现的功能。</a:t>
            </a:r>
            <a:endParaRPr lang="zh-CN" altLang="en-US" sz="2000" dirty="0">
              <a:solidFill>
                <a:schemeClr val="dk1"/>
              </a:solidFill>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3" name="文本框 2"/>
          <p:cNvSpPr txBox="1"/>
          <p:nvPr>
            <p:custDataLst>
              <p:tags r:id="rId8"/>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a:solidFill>
                  <a:schemeClr val="accent1"/>
                </a:solidFill>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zh-CN" altLang="en-US" b="0" spc="200" dirty="0">
              <a:solidFill>
                <a:schemeClr val="accent1"/>
              </a:solidFill>
              <a:uFillTx/>
              <a:cs typeface="微软雅黑" panose="020B0503020204020204" charset="-122"/>
              <a:sym typeface="+mn-ea"/>
            </a:endParaRPr>
          </a:p>
        </p:txBody>
      </p:sp>
      <p:pic>
        <p:nvPicPr>
          <p:cNvPr id="5" name="内容占位符 3"/>
          <p:cNvPicPr>
            <a:picLocks noGrp="1" noChangeAspect="1"/>
          </p:cNvPicPr>
          <p:nvPr/>
        </p:nvPicPr>
        <p:blipFill>
          <a:blip r:embed="rId9"/>
          <a:stretch>
            <a:fillRect/>
          </a:stretch>
        </p:blipFill>
        <p:spPr>
          <a:xfrm>
            <a:off x="1281113" y="2468563"/>
            <a:ext cx="9626600" cy="2833687"/>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6"/>
            </p:custDataLst>
          </p:nvPr>
        </p:nvSpPr>
        <p:spPr>
          <a:xfrm>
            <a:off x="854434" y="1066590"/>
            <a:ext cx="10891097" cy="8915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阅读下面的程序，它可以接收输入的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。试问，针对接收到不同的输入时，程序都输出什么样的结果？</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7"/>
            </p:custDataLst>
          </p:nvPr>
        </p:nvSpPr>
        <p:spPr bwMode="auto">
          <a:xfrm>
            <a:off x="709067" y="2001908"/>
            <a:ext cx="5337768" cy="460375"/>
          </a:xfrm>
          <a:prstGeom prst="rect">
            <a:avLst/>
          </a:prstGeom>
          <a:solidFill>
            <a:srgbClr val="FFC000"/>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17" name="矩形 16"/>
          <p:cNvSpPr/>
          <p:nvPr>
            <p:custDataLst>
              <p:tags r:id="rId8"/>
            </p:custDataLst>
          </p:nvPr>
        </p:nvSpPr>
        <p:spPr bwMode="auto">
          <a:xfrm>
            <a:off x="722115" y="4351299"/>
            <a:ext cx="5324720" cy="460375"/>
          </a:xfrm>
          <a:prstGeom prst="rect">
            <a:avLst/>
          </a:prstGeom>
          <a:solidFill>
            <a:schemeClr val="lt1">
              <a:lumMod val="85000"/>
            </a:schemeClr>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19" name="矩形 18"/>
          <p:cNvSpPr/>
          <p:nvPr>
            <p:custDataLst>
              <p:tags r:id="rId9"/>
            </p:custDataLst>
          </p:nvPr>
        </p:nvSpPr>
        <p:spPr>
          <a:xfrm>
            <a:off x="854434" y="2426219"/>
            <a:ext cx="5031211" cy="4154170"/>
          </a:xfrm>
          <a:prstGeom prst="rect">
            <a:avLst/>
          </a:prstGeom>
        </p:spPr>
        <p:txBody>
          <a:bodyPr wrap="square">
            <a:spAutoFit/>
          </a:bodyPr>
          <a:lstStyle/>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x=input('Enter a number 1 or 4:')</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x=int(x)</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if(x==1):</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('x=',x)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elif(x==2 or x==3):</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x=1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x+=2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print('x=',x)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elif(x==4):</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print('x=',x)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print('End!')</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0"/>
            </p:custDataLst>
          </p:nvPr>
        </p:nvSpPr>
        <p:spPr>
          <a:xfrm>
            <a:off x="797848" y="2066817"/>
            <a:ext cx="86868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rPr>
              <a:t>程序：</a:t>
            </a:r>
            <a:endParaRPr lang="zh-CN" altLang="en-US" sz="1800" dirty="0">
              <a:solidFill>
                <a:schemeClr val="dk1"/>
              </a:solidFill>
              <a:latin typeface="微软雅黑" panose="020B0503020204020204" charset="-122"/>
              <a:ea typeface="微软雅黑" panose="020B0503020204020204" charset="-122"/>
            </a:endParaRPr>
          </a:p>
        </p:txBody>
      </p:sp>
      <p:sp>
        <p:nvSpPr>
          <p:cNvPr id="23" name="矩形 22"/>
          <p:cNvSpPr/>
          <p:nvPr>
            <p:custDataLst>
              <p:tags r:id="rId11"/>
            </p:custDataLst>
          </p:nvPr>
        </p:nvSpPr>
        <p:spPr bwMode="auto">
          <a:xfrm>
            <a:off x="6499281" y="2001908"/>
            <a:ext cx="4940095" cy="460375"/>
          </a:xfrm>
          <a:prstGeom prst="rect">
            <a:avLst/>
          </a:prstGeom>
          <a:solidFill>
            <a:srgbClr val="FFC000"/>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24" name="矩形 23"/>
          <p:cNvSpPr/>
          <p:nvPr>
            <p:custDataLst>
              <p:tags r:id="rId12"/>
            </p:custDataLst>
          </p:nvPr>
        </p:nvSpPr>
        <p:spPr bwMode="auto">
          <a:xfrm>
            <a:off x="6512329" y="4351299"/>
            <a:ext cx="4927047" cy="460375"/>
          </a:xfrm>
          <a:prstGeom prst="rect">
            <a:avLst/>
          </a:prstGeom>
          <a:solidFill>
            <a:schemeClr val="lt1">
              <a:lumMod val="85000"/>
            </a:schemeClr>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27" name="矩形 26"/>
          <p:cNvSpPr/>
          <p:nvPr>
            <p:custDataLst>
              <p:tags r:id="rId13"/>
            </p:custDataLst>
          </p:nvPr>
        </p:nvSpPr>
        <p:spPr>
          <a:xfrm>
            <a:off x="6696358" y="2439098"/>
            <a:ext cx="4559778" cy="1753235"/>
          </a:xfrm>
          <a:prstGeom prst="rect">
            <a:avLst/>
          </a:prstGeom>
        </p:spPr>
        <p:txBody>
          <a:bodyPr wrap="square">
            <a:spAutoFit/>
          </a:bodyPr>
          <a:lstStyle/>
          <a:p>
            <a:pPr>
              <a:lnSpc>
                <a:spcPct val="15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这是一个多分支选择，输入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时，直接输出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或</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时，要做两件事，分别是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及</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，因此无论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还是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，输出的都是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时，直接输出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x=4</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矩形 28"/>
          <p:cNvSpPr/>
          <p:nvPr>
            <p:custDataLst>
              <p:tags r:id="rId14"/>
            </p:custDataLst>
          </p:nvPr>
        </p:nvSpPr>
        <p:spPr>
          <a:xfrm>
            <a:off x="6588062" y="2066817"/>
            <a:ext cx="86868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rPr>
              <a:t>分析：</a:t>
            </a:r>
            <a:endParaRPr lang="zh-CN" altLang="en-US" sz="1800" dirty="0">
              <a:solidFill>
                <a:schemeClr val="dk1"/>
              </a:solidFill>
              <a:latin typeface="微软雅黑" panose="020B0503020204020204" charset="-122"/>
              <a:ea typeface="微软雅黑" panose="020B0503020204020204" charset="-122"/>
            </a:endParaRPr>
          </a:p>
        </p:txBody>
      </p:sp>
      <p:sp>
        <p:nvSpPr>
          <p:cNvPr id="3" name="矩形 2"/>
          <p:cNvSpPr/>
          <p:nvPr>
            <p:custDataLst>
              <p:tags r:id="rId15"/>
            </p:custDataLst>
          </p:nvPr>
        </p:nvSpPr>
        <p:spPr>
          <a:xfrm>
            <a:off x="6512329" y="4513402"/>
            <a:ext cx="4927047" cy="45719"/>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0" name="矩形 29"/>
          <p:cNvSpPr/>
          <p:nvPr>
            <p:custDataLst>
              <p:tags r:id="rId16"/>
            </p:custDataLst>
          </p:nvPr>
        </p:nvSpPr>
        <p:spPr>
          <a:xfrm>
            <a:off x="6512329" y="4706585"/>
            <a:ext cx="4927047" cy="45719"/>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1" name="矩形 30"/>
          <p:cNvSpPr/>
          <p:nvPr>
            <p:custDataLst>
              <p:tags r:id="rId17"/>
            </p:custDataLst>
          </p:nvPr>
        </p:nvSpPr>
        <p:spPr>
          <a:xfrm>
            <a:off x="6499281" y="4905611"/>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2" name="矩形 31"/>
          <p:cNvSpPr/>
          <p:nvPr>
            <p:custDataLst>
              <p:tags r:id="rId18"/>
            </p:custDataLst>
          </p:nvPr>
        </p:nvSpPr>
        <p:spPr>
          <a:xfrm>
            <a:off x="6525377" y="5091758"/>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3" name="矩形 32"/>
          <p:cNvSpPr/>
          <p:nvPr>
            <p:custDataLst>
              <p:tags r:id="rId19"/>
            </p:custDataLst>
          </p:nvPr>
        </p:nvSpPr>
        <p:spPr>
          <a:xfrm>
            <a:off x="6525377" y="5284941"/>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4" name="矩形 33"/>
          <p:cNvSpPr/>
          <p:nvPr>
            <p:custDataLst>
              <p:tags r:id="rId20"/>
            </p:custDataLst>
          </p:nvPr>
        </p:nvSpPr>
        <p:spPr>
          <a:xfrm>
            <a:off x="6512329" y="5483967"/>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5" name="矩形 34"/>
          <p:cNvSpPr/>
          <p:nvPr>
            <p:custDataLst>
              <p:tags r:id="rId21"/>
            </p:custDataLst>
          </p:nvPr>
        </p:nvSpPr>
        <p:spPr>
          <a:xfrm>
            <a:off x="6499281" y="5661885"/>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6" name="矩形 35"/>
          <p:cNvSpPr/>
          <p:nvPr>
            <p:custDataLst>
              <p:tags r:id="rId22"/>
            </p:custDataLst>
          </p:nvPr>
        </p:nvSpPr>
        <p:spPr>
          <a:xfrm>
            <a:off x="6499281" y="5855068"/>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7" name="矩形 36"/>
          <p:cNvSpPr/>
          <p:nvPr>
            <p:custDataLst>
              <p:tags r:id="rId23"/>
            </p:custDataLst>
          </p:nvPr>
        </p:nvSpPr>
        <p:spPr>
          <a:xfrm>
            <a:off x="6486233" y="6054094"/>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8" name="矩形 37"/>
          <p:cNvSpPr/>
          <p:nvPr>
            <p:custDataLst>
              <p:tags r:id="rId24"/>
            </p:custDataLst>
          </p:nvPr>
        </p:nvSpPr>
        <p:spPr>
          <a:xfrm>
            <a:off x="6512329" y="6240241"/>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9" name="矩形 38"/>
          <p:cNvSpPr/>
          <p:nvPr>
            <p:custDataLst>
              <p:tags r:id="rId25"/>
            </p:custDataLst>
          </p:nvPr>
        </p:nvSpPr>
        <p:spPr>
          <a:xfrm>
            <a:off x="6512329" y="6433424"/>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50" name="矩形 49"/>
          <p:cNvSpPr/>
          <p:nvPr>
            <p:custDataLst>
              <p:tags r:id="rId26"/>
            </p:custDataLst>
          </p:nvPr>
        </p:nvSpPr>
        <p:spPr>
          <a:xfrm>
            <a:off x="6499281" y="6632450"/>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0" name="矩形 39"/>
          <p:cNvSpPr/>
          <p:nvPr>
            <p:custDataLst>
              <p:tags r:id="rId6"/>
            </p:custDataLst>
          </p:nvPr>
        </p:nvSpPr>
        <p:spPr>
          <a:xfrm>
            <a:off x="6512160" y="2294157"/>
            <a:ext cx="4940095" cy="4222554"/>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矩形 3"/>
          <p:cNvSpPr/>
          <p:nvPr>
            <p:custDataLst>
              <p:tags r:id="rId7"/>
            </p:custDataLst>
          </p:nvPr>
        </p:nvSpPr>
        <p:spPr>
          <a:xfrm>
            <a:off x="721946" y="2299999"/>
            <a:ext cx="5337768" cy="4216712"/>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8"/>
            </p:custDataLst>
          </p:nvPr>
        </p:nvSpPr>
        <p:spPr>
          <a:xfrm>
            <a:off x="721946" y="1277386"/>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3-7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利用多分支选择结构，将输入的百分制成绩转换成等级制（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Fail</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）成绩。</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9"/>
            </p:custDataLst>
          </p:nvPr>
        </p:nvSpPr>
        <p:spPr bwMode="auto">
          <a:xfrm>
            <a:off x="721946" y="1885999"/>
            <a:ext cx="5337768" cy="460375"/>
          </a:xfrm>
          <a:prstGeom prst="rect">
            <a:avLst/>
          </a:prstGeom>
          <a:solidFill>
            <a:srgbClr val="FFC000"/>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19" name="矩形 18"/>
          <p:cNvSpPr/>
          <p:nvPr>
            <p:custDataLst>
              <p:tags r:id="rId10"/>
            </p:custDataLst>
          </p:nvPr>
        </p:nvSpPr>
        <p:spPr>
          <a:xfrm>
            <a:off x="854434" y="2339092"/>
            <a:ext cx="5031211" cy="4092575"/>
          </a:xfrm>
          <a:prstGeom prst="rect">
            <a:avLst/>
          </a:prstGeom>
        </p:spPr>
        <p:txBody>
          <a:bodyPr wrap="square">
            <a:spAutoFit/>
          </a:bodyPr>
          <a:lstStyle/>
          <a:p>
            <a:pPr>
              <a:lnSpc>
                <a:spcPct val="130000"/>
              </a:lnSpc>
            </a:pPr>
            <a:r>
              <a:rPr lang="en-US" altLang="zh-CN" sz="2000" dirty="0">
                <a:solidFill>
                  <a:schemeClr val="dk1"/>
                </a:solidFill>
                <a:latin typeface="微软雅黑" panose="020B0503020204020204" charset="-122"/>
                <a:ea typeface="微软雅黑" panose="020B0503020204020204" charset="-122"/>
              </a:rPr>
              <a:t>score=input('Please input your score:')</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score=int(score)</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if </a:t>
            </a:r>
            <a:r>
              <a:rPr lang="en-US" altLang="zh-CN" sz="2000" dirty="0" smtClean="0">
                <a:solidFill>
                  <a:schemeClr val="dk1"/>
                </a:solidFill>
                <a:latin typeface="微软雅黑" panose="020B0503020204020204" charset="-122"/>
                <a:ea typeface="微软雅黑" panose="020B0503020204020204" charset="-122"/>
              </a:rPr>
              <a:t>score&gt;100: print</a:t>
            </a:r>
            <a:r>
              <a:rPr lang="en-US" altLang="zh-CN" sz="2000" dirty="0">
                <a:solidFill>
                  <a:schemeClr val="dk1"/>
                </a:solidFill>
                <a:latin typeface="微软雅黑" panose="020B0503020204020204" charset="-122"/>
                <a:ea typeface="微软雅黑" panose="020B0503020204020204" charset="-122"/>
              </a:rPr>
              <a:t>('wrong! score must&lt;=100.')</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elif score&gt;=</a:t>
            </a:r>
            <a:r>
              <a:rPr lang="en-US" altLang="zh-CN" sz="2000" dirty="0" smtClean="0">
                <a:solidFill>
                  <a:schemeClr val="dk1"/>
                </a:solidFill>
                <a:latin typeface="微软雅黑" panose="020B0503020204020204" charset="-122"/>
                <a:ea typeface="微软雅黑" panose="020B0503020204020204" charset="-122"/>
              </a:rPr>
              <a:t>90: print</a:t>
            </a:r>
            <a:r>
              <a:rPr lang="en-US" altLang="zh-CN" sz="2000" dirty="0">
                <a:solidFill>
                  <a:schemeClr val="dk1"/>
                </a:solidFill>
                <a:latin typeface="微软雅黑" panose="020B0503020204020204" charset="-122"/>
                <a:ea typeface="微软雅黑" panose="020B0503020204020204" charset="-122"/>
              </a:rPr>
              <a:t>('A')</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elif score&gt;=</a:t>
            </a:r>
            <a:r>
              <a:rPr lang="en-US" altLang="zh-CN" sz="2000" dirty="0" smtClean="0">
                <a:solidFill>
                  <a:schemeClr val="dk1"/>
                </a:solidFill>
                <a:latin typeface="微软雅黑" panose="020B0503020204020204" charset="-122"/>
                <a:ea typeface="微软雅黑" panose="020B0503020204020204" charset="-122"/>
              </a:rPr>
              <a:t>80: print</a:t>
            </a:r>
            <a:r>
              <a:rPr lang="en-US" altLang="zh-CN" sz="2000" dirty="0">
                <a:solidFill>
                  <a:schemeClr val="dk1"/>
                </a:solidFill>
                <a:latin typeface="微软雅黑" panose="020B0503020204020204" charset="-122"/>
                <a:ea typeface="微软雅黑" panose="020B0503020204020204" charset="-122"/>
              </a:rPr>
              <a:t>('B')</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elif score&gt;=</a:t>
            </a:r>
            <a:r>
              <a:rPr lang="en-US" altLang="zh-CN" sz="2000" dirty="0" smtClean="0">
                <a:solidFill>
                  <a:schemeClr val="dk1"/>
                </a:solidFill>
                <a:latin typeface="微软雅黑" panose="020B0503020204020204" charset="-122"/>
                <a:ea typeface="微软雅黑" panose="020B0503020204020204" charset="-122"/>
              </a:rPr>
              <a:t>70: print</a:t>
            </a:r>
            <a:r>
              <a:rPr lang="en-US" altLang="zh-CN" sz="2000" dirty="0">
                <a:solidFill>
                  <a:schemeClr val="dk1"/>
                </a:solidFill>
                <a:latin typeface="微软雅黑" panose="020B0503020204020204" charset="-122"/>
                <a:ea typeface="微软雅黑" panose="020B0503020204020204" charset="-122"/>
              </a:rPr>
              <a:t>('C')</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elif score&gt;=</a:t>
            </a:r>
            <a:r>
              <a:rPr lang="en-US" altLang="zh-CN" sz="2000" dirty="0" smtClean="0">
                <a:solidFill>
                  <a:schemeClr val="dk1"/>
                </a:solidFill>
                <a:latin typeface="微软雅黑" panose="020B0503020204020204" charset="-122"/>
                <a:ea typeface="微软雅黑" panose="020B0503020204020204" charset="-122"/>
              </a:rPr>
              <a:t>60: print</a:t>
            </a:r>
            <a:r>
              <a:rPr lang="en-US" altLang="zh-CN" sz="2000" dirty="0">
                <a:solidFill>
                  <a:schemeClr val="dk1"/>
                </a:solidFill>
                <a:latin typeface="微软雅黑" panose="020B0503020204020204" charset="-122"/>
                <a:ea typeface="微软雅黑" panose="020B0503020204020204" charset="-122"/>
              </a:rPr>
              <a:t>('D')</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elif score&lt;60 and score&gt;=</a:t>
            </a:r>
            <a:r>
              <a:rPr lang="en-US" altLang="zh-CN" sz="2000" dirty="0" smtClean="0">
                <a:solidFill>
                  <a:schemeClr val="dk1"/>
                </a:solidFill>
                <a:latin typeface="微软雅黑" panose="020B0503020204020204" charset="-122"/>
                <a:ea typeface="微软雅黑" panose="020B0503020204020204" charset="-122"/>
              </a:rPr>
              <a:t>0: print</a:t>
            </a:r>
            <a:r>
              <a:rPr lang="en-US" altLang="zh-CN" sz="2000" dirty="0">
                <a:solidFill>
                  <a:schemeClr val="dk1"/>
                </a:solidFill>
                <a:latin typeface="微软雅黑" panose="020B0503020204020204" charset="-122"/>
                <a:ea typeface="微软雅黑" panose="020B0503020204020204" charset="-122"/>
              </a:rPr>
              <a:t>('Fail')</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smtClean="0">
                <a:solidFill>
                  <a:schemeClr val="dk1"/>
                </a:solidFill>
                <a:latin typeface="微软雅黑" panose="020B0503020204020204" charset="-122"/>
                <a:ea typeface="微软雅黑" panose="020B0503020204020204" charset="-122"/>
              </a:rPr>
              <a:t>else: print</a:t>
            </a:r>
            <a:r>
              <a:rPr lang="en-US" altLang="zh-CN" sz="2000" dirty="0">
                <a:solidFill>
                  <a:schemeClr val="dk1"/>
                </a:solidFill>
                <a:latin typeface="微软雅黑" panose="020B0503020204020204" charset="-122"/>
                <a:ea typeface="微软雅黑" panose="020B0503020204020204" charset="-122"/>
              </a:rPr>
              <a:t>('wrong! score must&gt;0.')</a:t>
            </a:r>
            <a:endParaRPr lang="en-US" altLang="zh-CN" sz="2000" dirty="0">
              <a:solidFill>
                <a:schemeClr val="dk1"/>
              </a:solidFill>
              <a:latin typeface="微软雅黑" panose="020B0503020204020204" charset="-122"/>
              <a:ea typeface="微软雅黑" panose="020B0503020204020204" charset="-122"/>
            </a:endParaRPr>
          </a:p>
        </p:txBody>
      </p:sp>
      <p:sp>
        <p:nvSpPr>
          <p:cNvPr id="21" name="矩形 20"/>
          <p:cNvSpPr/>
          <p:nvPr>
            <p:custDataLst>
              <p:tags r:id="rId11"/>
            </p:custDataLst>
          </p:nvPr>
        </p:nvSpPr>
        <p:spPr>
          <a:xfrm>
            <a:off x="810727" y="1950908"/>
            <a:ext cx="178308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rPr>
              <a:t>程序编写如下：</a:t>
            </a:r>
            <a:endParaRPr lang="zh-CN" altLang="en-US" sz="1800" dirty="0">
              <a:solidFill>
                <a:schemeClr val="dk1"/>
              </a:solidFill>
              <a:latin typeface="微软雅黑" panose="020B0503020204020204" charset="-122"/>
              <a:ea typeface="微软雅黑" panose="020B0503020204020204" charset="-122"/>
            </a:endParaRPr>
          </a:p>
        </p:txBody>
      </p:sp>
      <p:sp>
        <p:nvSpPr>
          <p:cNvPr id="23" name="矩形 22"/>
          <p:cNvSpPr/>
          <p:nvPr>
            <p:custDataLst>
              <p:tags r:id="rId12"/>
            </p:custDataLst>
          </p:nvPr>
        </p:nvSpPr>
        <p:spPr bwMode="auto">
          <a:xfrm>
            <a:off x="6512160" y="1885999"/>
            <a:ext cx="4940095" cy="460375"/>
          </a:xfrm>
          <a:prstGeom prst="rect">
            <a:avLst/>
          </a:prstGeom>
          <a:solidFill>
            <a:srgbClr val="FFC000"/>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29" name="矩形 28"/>
          <p:cNvSpPr/>
          <p:nvPr>
            <p:custDataLst>
              <p:tags r:id="rId13"/>
            </p:custDataLst>
          </p:nvPr>
        </p:nvSpPr>
        <p:spPr>
          <a:xfrm>
            <a:off x="6600941" y="1950908"/>
            <a:ext cx="397891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分析：图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3-9</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是程序的一次运行结果。</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6562" name="Picture 2"/>
          <p:cNvPicPr>
            <a:picLocks noChangeArrowheads="1"/>
          </p:cNvPicPr>
          <p:nvPr/>
        </p:nvPicPr>
        <p:blipFill>
          <a:blip r:embed="rId14">
            <a:extLst>
              <a:ext uri="{28A0092B-C50C-407E-A947-70E740481C1C}">
                <a14:useLocalDpi xmlns:a14="http://schemas.microsoft.com/office/drawing/2010/main" val="0"/>
              </a:ext>
            </a:extLst>
          </a:blip>
          <a:srcRect b="5179"/>
          <a:stretch>
            <a:fillRect/>
          </a:stretch>
        </p:blipFill>
        <p:spPr bwMode="auto">
          <a:xfrm>
            <a:off x="6641731" y="2554008"/>
            <a:ext cx="4680952" cy="3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矩形 27"/>
          <p:cNvSpPr/>
          <p:nvPr>
            <p:custDataLst>
              <p:tags r:id="rId15"/>
            </p:custDataLst>
          </p:nvPr>
        </p:nvSpPr>
        <p:spPr>
          <a:xfrm>
            <a:off x="8590112" y="5967592"/>
            <a:ext cx="77851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3-9</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8" name="矩形 17"/>
          <p:cNvSpPr/>
          <p:nvPr>
            <p:custDataLst>
              <p:tags r:id="rId6"/>
            </p:custDataLst>
          </p:nvPr>
        </p:nvSpPr>
        <p:spPr>
          <a:xfrm>
            <a:off x="0" y="3294296"/>
            <a:ext cx="12192000" cy="590051"/>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4" name="矩形 13"/>
          <p:cNvSpPr/>
          <p:nvPr>
            <p:custDataLst>
              <p:tags r:id="rId7"/>
            </p:custDataLst>
          </p:nvPr>
        </p:nvSpPr>
        <p:spPr>
          <a:xfrm>
            <a:off x="0" y="1689508"/>
            <a:ext cx="12192000" cy="590051"/>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8"/>
            </p:custDataLst>
          </p:nvPr>
        </p:nvSpPr>
        <p:spPr>
          <a:xfrm>
            <a:off x="721946" y="1122838"/>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第一，如果程序开始时没有安排语句：</a:t>
            </a:r>
            <a:endParaRPr lang="zh-CN" altLang="en-US" sz="2000" dirty="0">
              <a:solidFill>
                <a:schemeClr val="dk1"/>
              </a:solidFill>
              <a:latin typeface="微软雅黑" panose="020B0503020204020204" charset="-122"/>
              <a:ea typeface="微软雅黑" panose="020B0503020204020204" charset="-122"/>
            </a:endParaRPr>
          </a:p>
        </p:txBody>
      </p:sp>
      <p:sp>
        <p:nvSpPr>
          <p:cNvPr id="13" name="矩形 12"/>
          <p:cNvSpPr/>
          <p:nvPr>
            <p:custDataLst>
              <p:tags r:id="rId9"/>
            </p:custDataLst>
          </p:nvPr>
        </p:nvSpPr>
        <p:spPr>
          <a:xfrm>
            <a:off x="721946" y="1728145"/>
            <a:ext cx="10891097" cy="491490"/>
          </a:xfrm>
          <a:prstGeom prst="rect">
            <a:avLst/>
          </a:prstGeom>
        </p:spPr>
        <p:txBody>
          <a:bodyPr wrap="square">
            <a:spAutoFit/>
          </a:bodyPr>
          <a:lstStyle/>
          <a:p>
            <a:pPr>
              <a:lnSpc>
                <a:spcPct val="130000"/>
              </a:lnSpc>
            </a:pPr>
            <a:r>
              <a:rPr lang="en-US" altLang="zh-CN" sz="2000" dirty="0">
                <a:solidFill>
                  <a:schemeClr val="dk1"/>
                </a:solidFill>
                <a:latin typeface="微软雅黑" panose="020B0503020204020204" charset="-122"/>
                <a:ea typeface="微软雅黑" panose="020B0503020204020204" charset="-122"/>
              </a:rPr>
              <a:t>score=int(score)</a:t>
            </a:r>
            <a:endParaRPr lang="en-US" altLang="zh-CN" sz="2000" dirty="0">
              <a:solidFill>
                <a:schemeClr val="dk1"/>
              </a:solidFill>
              <a:latin typeface="微软雅黑" panose="020B0503020204020204" charset="-122"/>
              <a:ea typeface="微软雅黑" panose="020B0503020204020204" charset="-122"/>
            </a:endParaRPr>
          </a:p>
        </p:txBody>
      </p:sp>
      <p:sp>
        <p:nvSpPr>
          <p:cNvPr id="15" name="矩形 14"/>
          <p:cNvSpPr/>
          <p:nvPr>
            <p:custDataLst>
              <p:tags r:id="rId10"/>
            </p:custDataLst>
          </p:nvPr>
        </p:nvSpPr>
        <p:spPr>
          <a:xfrm>
            <a:off x="721946" y="2392772"/>
            <a:ext cx="10891097" cy="8915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也就是说，没有将接收到的输入数据（字符串）转换成数字，那么程序在执行到输入数据“</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98”</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之后，就会给出如下的出错信息：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11"/>
            </p:custDataLst>
          </p:nvPr>
        </p:nvSpPr>
        <p:spPr>
          <a:xfrm>
            <a:off x="721946" y="3345812"/>
            <a:ext cx="10891097" cy="491490"/>
          </a:xfrm>
          <a:prstGeom prst="rect">
            <a:avLst/>
          </a:prstGeom>
        </p:spPr>
        <p:txBody>
          <a:bodyPr wrap="square">
            <a:spAutoFit/>
          </a:bodyPr>
          <a:lstStyle/>
          <a:p>
            <a:pPr>
              <a:lnSpc>
                <a:spcPct val="130000"/>
              </a:lnSpc>
            </a:pPr>
            <a:r>
              <a:rPr lang="en-US" altLang="zh-CN" sz="2000" dirty="0">
                <a:solidFill>
                  <a:schemeClr val="dk1"/>
                </a:solidFill>
                <a:latin typeface="微软雅黑" panose="020B0503020204020204" charset="-122"/>
                <a:ea typeface="微软雅黑" panose="020B0503020204020204" charset="-122"/>
              </a:rPr>
              <a:t>TypeError: '&gt;' not supported between instances of '</a:t>
            </a:r>
            <a:r>
              <a:rPr lang="en-US" altLang="zh-CN" sz="2000" dirty="0" err="1">
                <a:solidFill>
                  <a:schemeClr val="dk1"/>
                </a:solidFill>
                <a:latin typeface="微软雅黑" panose="020B0503020204020204" charset="-122"/>
                <a:ea typeface="微软雅黑" panose="020B0503020204020204" charset="-122"/>
              </a:rPr>
              <a:t>str</a:t>
            </a:r>
            <a:r>
              <a:rPr lang="en-US" altLang="zh-CN" sz="2000" dirty="0">
                <a:solidFill>
                  <a:schemeClr val="dk1"/>
                </a:solidFill>
                <a:latin typeface="微软雅黑" panose="020B0503020204020204" charset="-122"/>
                <a:ea typeface="微软雅黑" panose="020B0503020204020204" charset="-122"/>
              </a:rPr>
              <a:t>' and 'int'</a:t>
            </a:r>
            <a:endParaRPr lang="en-US" altLang="zh-CN" sz="2000" dirty="0">
              <a:solidFill>
                <a:schemeClr val="dk1"/>
              </a:solidFill>
              <a:latin typeface="微软雅黑" panose="020B0503020204020204" charset="-122"/>
              <a:ea typeface="微软雅黑" panose="020B0503020204020204" charset="-122"/>
            </a:endParaRPr>
          </a:p>
        </p:txBody>
      </p:sp>
      <p:sp>
        <p:nvSpPr>
          <p:cNvPr id="20" name="矩形 19"/>
          <p:cNvSpPr/>
          <p:nvPr>
            <p:custDataLst>
              <p:tags r:id="rId12"/>
            </p:custDataLst>
          </p:nvPr>
        </p:nvSpPr>
        <p:spPr>
          <a:xfrm>
            <a:off x="721946" y="4034347"/>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第二，如果不小心把程序最后的语句：</a:t>
            </a:r>
            <a:endParaRPr lang="zh-CN" altLang="en-US" sz="2000" dirty="0">
              <a:solidFill>
                <a:schemeClr val="dk1"/>
              </a:solidFill>
              <a:latin typeface="微软雅黑" panose="020B0503020204020204" charset="-122"/>
              <a:ea typeface="微软雅黑" panose="020B0503020204020204" charset="-122"/>
            </a:endParaRPr>
          </a:p>
        </p:txBody>
      </p:sp>
      <p:sp>
        <p:nvSpPr>
          <p:cNvPr id="22" name="矩形 21"/>
          <p:cNvSpPr/>
          <p:nvPr>
            <p:custDataLst>
              <p:tags r:id="rId13"/>
            </p:custDataLst>
          </p:nvPr>
        </p:nvSpPr>
        <p:spPr>
          <a:xfrm>
            <a:off x="0" y="4604058"/>
            <a:ext cx="12192000" cy="590051"/>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4" name="矩形 23"/>
          <p:cNvSpPr/>
          <p:nvPr>
            <p:custDataLst>
              <p:tags r:id="rId14"/>
            </p:custDataLst>
          </p:nvPr>
        </p:nvSpPr>
        <p:spPr>
          <a:xfrm>
            <a:off x="721946" y="4655574"/>
            <a:ext cx="10891097" cy="491490"/>
          </a:xfrm>
          <a:prstGeom prst="rect">
            <a:avLst/>
          </a:prstGeom>
        </p:spPr>
        <p:txBody>
          <a:bodyPr wrap="square">
            <a:spAutoFit/>
          </a:bodyPr>
          <a:lstStyle/>
          <a:p>
            <a:pPr>
              <a:lnSpc>
                <a:spcPct val="130000"/>
              </a:lnSpc>
            </a:pPr>
            <a:r>
              <a:rPr lang="en-US" altLang="zh-CN" sz="2000" dirty="0">
                <a:solidFill>
                  <a:schemeClr val="dk1"/>
                </a:solidFill>
                <a:latin typeface="微软雅黑" panose="020B0503020204020204" charset="-122"/>
                <a:ea typeface="微软雅黑" panose="020B0503020204020204" charset="-122"/>
              </a:rPr>
              <a:t>elif score&lt;60 and score&gt;=0:</a:t>
            </a:r>
            <a:endParaRPr lang="en-US" altLang="zh-CN" sz="2000" dirty="0">
              <a:solidFill>
                <a:schemeClr val="dk1"/>
              </a:solidFill>
              <a:latin typeface="微软雅黑" panose="020B0503020204020204" charset="-122"/>
              <a:ea typeface="微软雅黑" panose="020B0503020204020204" charset="-122"/>
            </a:endParaRPr>
          </a:p>
        </p:txBody>
      </p:sp>
      <p:sp>
        <p:nvSpPr>
          <p:cNvPr id="25" name="矩形 24"/>
          <p:cNvSpPr/>
          <p:nvPr>
            <p:custDataLst>
              <p:tags r:id="rId15"/>
            </p:custDataLst>
          </p:nvPr>
        </p:nvSpPr>
        <p:spPr>
          <a:xfrm>
            <a:off x="721945" y="5264462"/>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中的逻辑与运算符</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写成了</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，那么程序执行时会输出出错信息：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0" name="矩形 29"/>
          <p:cNvSpPr/>
          <p:nvPr>
            <p:custDataLst>
              <p:tags r:id="rId16"/>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31" name="组合 30"/>
          <p:cNvGrpSpPr/>
          <p:nvPr/>
        </p:nvGrpSpPr>
        <p:grpSpPr>
          <a:xfrm>
            <a:off x="348451" y="5670644"/>
            <a:ext cx="2064661" cy="1196485"/>
            <a:chOff x="8969829" y="5239657"/>
            <a:chExt cx="2064661" cy="1397017"/>
          </a:xfrm>
        </p:grpSpPr>
        <p:sp>
          <p:nvSpPr>
            <p:cNvPr id="32" name="矩形 31"/>
            <p:cNvSpPr/>
            <p:nvPr>
              <p:custDataLst>
                <p:tags r:id="rId17"/>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3" name="矩形 32"/>
            <p:cNvSpPr/>
            <p:nvPr>
              <p:custDataLst>
                <p:tags r:id="rId18"/>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4" name="矩形 33"/>
            <p:cNvSpPr/>
            <p:nvPr>
              <p:custDataLst>
                <p:tags r:id="rId19"/>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5" name="矩形 34"/>
            <p:cNvSpPr/>
            <p:nvPr>
              <p:custDataLst>
                <p:tags r:id="rId20"/>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Tree>
    <p:custDataLst>
      <p:tags r:id="rId2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20" name="矩形 19"/>
          <p:cNvSpPr/>
          <p:nvPr>
            <p:custDataLst>
              <p:tags r:id="rId6"/>
            </p:custDataLst>
          </p:nvPr>
        </p:nvSpPr>
        <p:spPr>
          <a:xfrm>
            <a:off x="721946" y="1715655"/>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中的逻辑与运算符</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写成了</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，那么程序执行时会输出出错信息：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7"/>
            </p:custDataLst>
          </p:nvPr>
        </p:nvSpPr>
        <p:spPr>
          <a:xfrm>
            <a:off x="0" y="2285366"/>
            <a:ext cx="12192000" cy="1874015"/>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721946" y="2375519"/>
            <a:ext cx="10891097" cy="1691640"/>
          </a:xfrm>
          <a:prstGeom prst="rect">
            <a:avLst/>
          </a:prstGeom>
        </p:spPr>
        <p:txBody>
          <a:bodyPr wrap="square">
            <a:spAutoFit/>
          </a:bodyPr>
          <a:lstStyle/>
          <a:p>
            <a:pPr>
              <a:lnSpc>
                <a:spcPct val="130000"/>
              </a:lnSpc>
            </a:pPr>
            <a:r>
              <a:rPr lang="en-US" altLang="zh-CN" sz="2000" dirty="0">
                <a:solidFill>
                  <a:schemeClr val="dk1"/>
                </a:solidFill>
                <a:latin typeface="微软雅黑" panose="020B0503020204020204" charset="-122"/>
                <a:ea typeface="微软雅黑" panose="020B0503020204020204" charset="-122"/>
              </a:rPr>
              <a:t>File "test.py", line 13</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  Elif score&lt;60 And score&gt;=0:</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              ^</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err="1">
                <a:solidFill>
                  <a:schemeClr val="dk1"/>
                </a:solidFill>
                <a:latin typeface="微软雅黑" panose="020B0503020204020204" charset="-122"/>
                <a:ea typeface="微软雅黑" panose="020B0503020204020204" charset="-122"/>
              </a:rPr>
              <a:t>SyntaxError</a:t>
            </a:r>
            <a:r>
              <a:rPr lang="en-US" altLang="zh-CN" sz="2000" dirty="0">
                <a:solidFill>
                  <a:schemeClr val="dk1"/>
                </a:solidFill>
                <a:latin typeface="微软雅黑" panose="020B0503020204020204" charset="-122"/>
                <a:ea typeface="微软雅黑" panose="020B0503020204020204" charset="-122"/>
              </a:rPr>
              <a:t>: invalid syntax</a:t>
            </a:r>
            <a:endParaRPr lang="en-US" altLang="zh-CN" sz="2000" dirty="0">
              <a:solidFill>
                <a:schemeClr val="dk1"/>
              </a:solidFill>
              <a:latin typeface="微软雅黑" panose="020B0503020204020204" charset="-122"/>
              <a:ea typeface="微软雅黑" panose="020B0503020204020204" charset="-122"/>
            </a:endParaRPr>
          </a:p>
        </p:txBody>
      </p:sp>
      <p:sp>
        <p:nvSpPr>
          <p:cNvPr id="25" name="矩形 24"/>
          <p:cNvSpPr/>
          <p:nvPr>
            <p:custDataLst>
              <p:tags r:id="rId9"/>
            </p:custDataLst>
          </p:nvPr>
        </p:nvSpPr>
        <p:spPr>
          <a:xfrm>
            <a:off x="721945" y="4275635"/>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也就是说，</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的逻辑与运算符是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，而不是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10"/>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9" name="组合 18"/>
          <p:cNvGrpSpPr/>
          <p:nvPr/>
        </p:nvGrpSpPr>
        <p:grpSpPr>
          <a:xfrm>
            <a:off x="9737150" y="5670644"/>
            <a:ext cx="2064661" cy="1196485"/>
            <a:chOff x="8969829" y="5239657"/>
            <a:chExt cx="2064661" cy="1397017"/>
          </a:xfrm>
        </p:grpSpPr>
        <p:sp>
          <p:nvSpPr>
            <p:cNvPr id="21" name="矩形 20"/>
            <p:cNvSpPr/>
            <p:nvPr>
              <p:custDataLst>
                <p:tags r:id="rId11"/>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3" name="矩形 22"/>
            <p:cNvSpPr/>
            <p:nvPr>
              <p:custDataLst>
                <p:tags r:id="rId12"/>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8" name="矩形 27"/>
            <p:cNvSpPr/>
            <p:nvPr>
              <p:custDataLst>
                <p:tags r:id="rId13"/>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9" name="矩形 28"/>
            <p:cNvSpPr/>
            <p:nvPr>
              <p:custDataLst>
                <p:tags r:id="rId14"/>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矩形 6"/>
          <p:cNvSpPr/>
          <p:nvPr>
            <p:custDataLst>
              <p:tags r:id="rId6"/>
            </p:custDataLst>
          </p:nvPr>
        </p:nvSpPr>
        <p:spPr>
          <a:xfrm>
            <a:off x="0" y="2373662"/>
            <a:ext cx="12192000" cy="3833955"/>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841557" y="1081000"/>
            <a:ext cx="10878218" cy="12915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编写一个程序，它从键盘接收算术运算符（</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）和两个整数。根据运算符的不同，求出相应的运算结果并输出</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8"/>
            </p:custDataLst>
          </p:nvPr>
        </p:nvSpPr>
        <p:spPr>
          <a:xfrm>
            <a:off x="996103" y="2454662"/>
            <a:ext cx="10028212" cy="3610610"/>
          </a:xfrm>
          <a:prstGeom prst="rect">
            <a:avLst/>
          </a:prstGeom>
        </p:spPr>
        <p:txBody>
          <a:bodyPr wrap="square">
            <a:spAutoFit/>
          </a:bodyPr>
          <a:lstStyle/>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x1=input('Please enter first integer:')</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x1=int(x1)</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x2=input('Please enter second integer:')</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x2=int(x2)</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opt=input('Please enter an operator:')</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if opt=='+' :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如果是</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('x1+x2=',x1+x2)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elif opt=='-':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如果是</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print('\nx1-x2=',x1-x2)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elif opt=='*' :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如果是</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print('\nx1*x2=',x1*x2)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5" name="图片 4"/>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矩形 6"/>
          <p:cNvSpPr/>
          <p:nvPr>
            <p:custDataLst>
              <p:tags r:id="rId6"/>
            </p:custDataLst>
          </p:nvPr>
        </p:nvSpPr>
        <p:spPr>
          <a:xfrm>
            <a:off x="0" y="1124410"/>
            <a:ext cx="12192000" cy="2855162"/>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1" name="矩形 10"/>
          <p:cNvSpPr/>
          <p:nvPr>
            <p:custDataLst>
              <p:tags r:id="rId7"/>
            </p:custDataLst>
          </p:nvPr>
        </p:nvSpPr>
        <p:spPr>
          <a:xfrm>
            <a:off x="996103" y="1205410"/>
            <a:ext cx="10028212" cy="2651125"/>
          </a:xfrm>
          <a:prstGeom prst="rect">
            <a:avLst/>
          </a:prstGeom>
        </p:spPr>
        <p:txBody>
          <a:bodyPr wrap="square">
            <a:spAutoFit/>
          </a:bodyPr>
          <a:lstStyle/>
          <a:p>
            <a:pPr>
              <a:lnSpc>
                <a:spcPct val="130000"/>
              </a:lnSpc>
            </a:pP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elif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opt=='/' :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如果是</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if(x2!=0):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在除法下的嵌套：如果分母不为</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0</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print('\nx1/x2=',x1/x2)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else: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如果分母为</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0</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ndivision</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by zero!')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else</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输入的运算符不是</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、*或</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nunknown</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operator!')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nEnd</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所有的分支都归到这里结束</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8"/>
            </p:custDataLst>
          </p:nvPr>
        </p:nvSpPr>
        <p:spPr>
          <a:xfrm>
            <a:off x="486507" y="4163603"/>
            <a:ext cx="11052963" cy="12915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分析</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如下：</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由于</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限定运算符为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这</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种，因此可以根据变量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opt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中的运算符，分别完成相应的算术运算</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9" name="直接连接符 8"/>
          <p:cNvCxnSpPr/>
          <p:nvPr/>
        </p:nvCxnSpPr>
        <p:spPr>
          <a:xfrm>
            <a:off x="-3628" y="6469139"/>
            <a:ext cx="12192000" cy="0"/>
          </a:xfrm>
          <a:prstGeom prst="line">
            <a:avLst/>
          </a:prstGeom>
          <a:noFill/>
          <a:ln w="57150" cap="flat" cmpd="sng" algn="ctr">
            <a:solidFill>
              <a:srgbClr val="F69200"/>
            </a:solidFill>
            <a:prstDash val="solid"/>
            <a:miter lim="800000"/>
          </a:ln>
          <a:effectLst/>
        </p:spPr>
      </p:cxnSp>
      <p:sp>
        <p:nvSpPr>
          <p:cNvPr id="12" name="矩形 11"/>
          <p:cNvSpPr/>
          <p:nvPr/>
        </p:nvSpPr>
        <p:spPr>
          <a:xfrm>
            <a:off x="3417045" y="5916777"/>
            <a:ext cx="8792191" cy="914400"/>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3" name="矩形 12"/>
          <p:cNvSpPr/>
          <p:nvPr/>
        </p:nvSpPr>
        <p:spPr>
          <a:xfrm>
            <a:off x="2376261" y="5943765"/>
            <a:ext cx="685801" cy="914400"/>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4" name="矩形 13"/>
          <p:cNvSpPr/>
          <p:nvPr/>
        </p:nvSpPr>
        <p:spPr>
          <a:xfrm>
            <a:off x="1705425" y="5913942"/>
            <a:ext cx="381001" cy="914400"/>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5" name="矩形 14"/>
          <p:cNvSpPr/>
          <p:nvPr/>
        </p:nvSpPr>
        <p:spPr>
          <a:xfrm>
            <a:off x="1231899" y="5913942"/>
            <a:ext cx="190501" cy="914400"/>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 name="图片 3"/>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9" name="矩形 8"/>
          <p:cNvSpPr/>
          <p:nvPr>
            <p:custDataLst>
              <p:tags r:id="rId6"/>
            </p:custDataLst>
          </p:nvPr>
        </p:nvSpPr>
        <p:spPr>
          <a:xfrm>
            <a:off x="0" y="4588606"/>
            <a:ext cx="12192000" cy="1554617"/>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6" name="矩形 5"/>
          <p:cNvSpPr/>
          <p:nvPr>
            <p:custDataLst>
              <p:tags r:id="rId7"/>
            </p:custDataLst>
          </p:nvPr>
        </p:nvSpPr>
        <p:spPr>
          <a:xfrm>
            <a:off x="488293" y="1098431"/>
            <a:ext cx="11052963" cy="3322955"/>
          </a:xfrm>
          <a:prstGeom prst="rect">
            <a:avLst/>
          </a:prstGeom>
        </p:spPr>
        <p:txBody>
          <a:bodyPr wrap="square">
            <a:spAutoFit/>
          </a:bodyPr>
          <a:lstStyle/>
          <a:p>
            <a:pPr indent="457200">
              <a:lnSpc>
                <a:spcPct val="150000"/>
              </a:lnSpc>
            </a:pP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有</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两个要考虑的特殊情况</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marL="800100" lvl="1" indent="-342900">
              <a:lnSpc>
                <a:spcPct val="150000"/>
              </a:lnSpc>
              <a:buClr>
                <a:srgbClr val="FF0000"/>
              </a:buClr>
              <a:buFont typeface="Wingdings" panose="05000000000000000000" pitchFamily="2" charset="2"/>
              <a:buChar char="p"/>
            </a:pP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一</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是做除法时分母不能为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，所以在条件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opt=='/'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的缩进语句块里嵌套了一个</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双分支结构，以根据分母是否为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来做出相应的选择：若分母不为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，则输出结果；如果判断分母为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division by zero!”</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信息</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marL="800100" lvl="1" indent="-342900">
              <a:lnSpc>
                <a:spcPct val="150000"/>
              </a:lnSpc>
              <a:buClr>
                <a:srgbClr val="FF0000"/>
              </a:buClr>
              <a:buFont typeface="Wingdings" panose="05000000000000000000" pitchFamily="2" charset="2"/>
              <a:buChar char="p"/>
            </a:pP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二</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是如果输入的不是限定的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种算术运算符，那么程序将执行“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print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语句，输出信息“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unknown operator!”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。不管程序执行过程中走的是哪条路径，最终都会输出信息“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8"/>
            </p:custDataLst>
          </p:nvPr>
        </p:nvSpPr>
        <p:spPr>
          <a:xfrm>
            <a:off x="823144" y="4601485"/>
            <a:ext cx="10548901" cy="1476375"/>
          </a:xfrm>
          <a:prstGeom prst="rect">
            <a:avLst/>
          </a:prstGeom>
        </p:spPr>
        <p:txBody>
          <a:bodyPr wrap="square">
            <a:spAutoFit/>
          </a:bodyPr>
          <a:lstStyle/>
          <a:p>
            <a:pPr>
              <a:lnSpc>
                <a:spcPct val="15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在阅读这个程序时，必须要搞清楚</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中，谁与谁配对，相应的缩进语句块应该包含什么内容，退出一层缩进时，应该退到哪里去。如果它们之间的逻辑关系没有搞清楚，那么程序执行时，肯定就会出错。</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9"/>
            </p:custDataLst>
          </p:nvPr>
        </p:nvSpPr>
        <p:spPr>
          <a:xfrm>
            <a:off x="0" y="6274443"/>
            <a:ext cx="12192000" cy="17868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5" name="图片 4"/>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矩形 6"/>
          <p:cNvSpPr/>
          <p:nvPr>
            <p:custDataLst>
              <p:tags r:id="rId6"/>
            </p:custDataLst>
          </p:nvPr>
        </p:nvSpPr>
        <p:spPr>
          <a:xfrm>
            <a:off x="944587" y="1626688"/>
            <a:ext cx="10427457" cy="188924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841557" y="1106758"/>
            <a:ext cx="10878218"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3-9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试编写一个程序，根据用户输入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的不同组合，进行下列不同的运算。</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8"/>
            </p:custDataLst>
          </p:nvPr>
        </p:nvSpPr>
        <p:spPr>
          <a:xfrm>
            <a:off x="1099134" y="1707687"/>
            <a:ext cx="4361508" cy="16916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当</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 = 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y = 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时，计算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x2 + y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当</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 = 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y =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时，计算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x2 − y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当</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 =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y = 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时，计算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x2×y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当</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 =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y =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时，计算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x2÷y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9"/>
            </p:custDataLst>
          </p:nvPr>
        </p:nvSpPr>
        <p:spPr>
          <a:xfrm>
            <a:off x="841557" y="3560372"/>
            <a:ext cx="4619085"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编写程序如下：</a:t>
            </a:r>
            <a:endParaRPr lang="zh-CN" altLang="en-US" sz="2000" dirty="0">
              <a:solidFill>
                <a:schemeClr val="dk1"/>
              </a:solidFill>
              <a:latin typeface="微软雅黑" panose="020B0503020204020204" charset="-122"/>
              <a:ea typeface="微软雅黑" panose="020B0503020204020204" charset="-122"/>
            </a:endParaRPr>
          </a:p>
        </p:txBody>
      </p:sp>
      <p:sp>
        <p:nvSpPr>
          <p:cNvPr id="8" name="矩形 7"/>
          <p:cNvSpPr/>
          <p:nvPr>
            <p:custDataLst>
              <p:tags r:id="rId10"/>
            </p:custDataLst>
          </p:nvPr>
        </p:nvSpPr>
        <p:spPr>
          <a:xfrm>
            <a:off x="944588" y="4065693"/>
            <a:ext cx="10427456" cy="272791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9" name="矩形 8"/>
          <p:cNvSpPr/>
          <p:nvPr>
            <p:custDataLst>
              <p:tags r:id="rId11"/>
            </p:custDataLst>
          </p:nvPr>
        </p:nvSpPr>
        <p:spPr>
          <a:xfrm>
            <a:off x="1099134" y="4146693"/>
            <a:ext cx="4863784" cy="2609215"/>
          </a:xfrm>
          <a:prstGeom prst="rect">
            <a:avLst/>
          </a:prstGeom>
        </p:spPr>
        <p:txBody>
          <a:bodyPr wrap="square">
            <a:spAutoFit/>
          </a:bodyPr>
          <a:lstStyle/>
          <a:p>
            <a:pPr>
              <a:lnSpc>
                <a:spcPct val="130000"/>
              </a:lnSpc>
            </a:pPr>
            <a:r>
              <a:rPr lang="en-US" altLang="zh-CN" sz="1800" dirty="0">
                <a:solidFill>
                  <a:schemeClr val="dk1"/>
                </a:solidFill>
                <a:latin typeface="微软雅黑" panose="020B0503020204020204" charset="-122"/>
                <a:ea typeface="微软雅黑" panose="020B0503020204020204" charset="-122"/>
              </a:rPr>
              <a:t>print('Enter two numbers:1 or 2')</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x=input('Please enter first number:')</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x=int(x)</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print('x=',x)</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y=input('Please enter second number:')</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y=int(y)</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print('y=',y)</a:t>
            </a:r>
            <a:endParaRPr lang="en-US" altLang="zh-CN" sz="1800" dirty="0">
              <a:solidFill>
                <a:schemeClr val="dk1"/>
              </a:solidFill>
              <a:latin typeface="微软雅黑" panose="020B0503020204020204" charset="-122"/>
              <a:ea typeface="微软雅黑" panose="020B0503020204020204" charset="-122"/>
            </a:endParaRPr>
          </a:p>
        </p:txBody>
      </p:sp>
      <p:grpSp>
        <p:nvGrpSpPr>
          <p:cNvPr id="14" name="组合 13"/>
          <p:cNvGrpSpPr/>
          <p:nvPr/>
        </p:nvGrpSpPr>
        <p:grpSpPr>
          <a:xfrm flipH="1">
            <a:off x="8142319" y="5491960"/>
            <a:ext cx="3229725" cy="1301644"/>
            <a:chOff x="-8805" y="5407865"/>
            <a:chExt cx="3213509" cy="1301644"/>
          </a:xfrm>
        </p:grpSpPr>
        <p:sp>
          <p:nvSpPr>
            <p:cNvPr id="15" name="矩形 14"/>
            <p:cNvSpPr/>
            <p:nvPr>
              <p:custDataLst>
                <p:tags r:id="rId12"/>
              </p:custDataLst>
            </p:nvPr>
          </p:nvSpPr>
          <p:spPr>
            <a:xfrm>
              <a:off x="2015764"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13"/>
              </p:custDataLst>
            </p:nvPr>
          </p:nvSpPr>
          <p:spPr>
            <a:xfrm>
              <a:off x="366888"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7" name="矩形 16"/>
            <p:cNvSpPr/>
            <p:nvPr>
              <p:custDataLst>
                <p:tags r:id="rId14"/>
              </p:custDataLst>
            </p:nvPr>
          </p:nvSpPr>
          <p:spPr>
            <a:xfrm>
              <a:off x="-8805" y="5666360"/>
              <a:ext cx="495299" cy="533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5"/>
              </p:custDataLst>
            </p:nvPr>
          </p:nvSpPr>
          <p:spPr>
            <a:xfrm>
              <a:off x="2339571" y="6008462"/>
              <a:ext cx="266702" cy="28721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9" name="矩形 18"/>
            <p:cNvSpPr/>
            <p:nvPr>
              <p:custDataLst>
                <p:tags r:id="rId16"/>
              </p:custDataLst>
            </p:nvPr>
          </p:nvSpPr>
          <p:spPr>
            <a:xfrm>
              <a:off x="2015764" y="642229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0" name="矩形 19"/>
            <p:cNvSpPr/>
            <p:nvPr>
              <p:custDataLst>
                <p:tags r:id="rId17"/>
              </p:custDataLst>
            </p:nvPr>
          </p:nvSpPr>
          <p:spPr>
            <a:xfrm>
              <a:off x="2606273" y="5407865"/>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1" name="矩形 20"/>
            <p:cNvSpPr/>
            <p:nvPr>
              <p:custDataLst>
                <p:tags r:id="rId18"/>
              </p:custDataLst>
            </p:nvPr>
          </p:nvSpPr>
          <p:spPr>
            <a:xfrm>
              <a:off x="1882413" y="5721244"/>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矩形 21"/>
            <p:cNvSpPr/>
            <p:nvPr>
              <p:custDataLst>
                <p:tags r:id="rId19"/>
              </p:custDataLst>
            </p:nvPr>
          </p:nvSpPr>
          <p:spPr>
            <a:xfrm flipV="1">
              <a:off x="1173740" y="6008462"/>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3" name="矩形 22"/>
            <p:cNvSpPr/>
            <p:nvPr>
              <p:custDataLst>
                <p:tags r:id="rId20"/>
              </p:custDataLst>
            </p:nvPr>
          </p:nvSpPr>
          <p:spPr>
            <a:xfrm>
              <a:off x="3048494" y="6292362"/>
              <a:ext cx="156210" cy="135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Tree>
    <p:custDataLst>
      <p:tags r:id="rId2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8" name="矩形 7"/>
          <p:cNvSpPr/>
          <p:nvPr>
            <p:custDataLst>
              <p:tags r:id="rId6"/>
            </p:custDataLst>
          </p:nvPr>
        </p:nvSpPr>
        <p:spPr>
          <a:xfrm>
            <a:off x="0" y="1248946"/>
            <a:ext cx="12192000" cy="405341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9" name="矩形 8"/>
          <p:cNvSpPr/>
          <p:nvPr>
            <p:custDataLst>
              <p:tags r:id="rId7"/>
            </p:custDataLst>
          </p:nvPr>
        </p:nvSpPr>
        <p:spPr>
          <a:xfrm>
            <a:off x="841556" y="1248945"/>
            <a:ext cx="10272910" cy="4048125"/>
          </a:xfrm>
          <a:prstGeom prst="rect">
            <a:avLst/>
          </a:prstGeom>
        </p:spPr>
        <p:txBody>
          <a:bodyPr wrap="square">
            <a:spAutoFit/>
          </a:bodyPr>
          <a:lstStyle/>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x==1 :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，与下面的①</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构成选择</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y==1 :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，与下面的②</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构成选择，是①中的嵌套</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print('x*</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x+y</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*y=',x*</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x+y</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y==2: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这是②</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print('x*x-y*y=',x*x-y*y)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x==2 :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这是①</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y==1 :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，与下面的③</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构成选择，是①中的嵌套</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print('x*x*y*y=',x*x*y*y)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y==2 :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这是③</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print('x*x/y*y=',x*x/y*y)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 name="矩形 23"/>
          <p:cNvSpPr/>
          <p:nvPr>
            <p:custDataLst>
              <p:tags r:id="rId8"/>
            </p:custDataLst>
          </p:nvPr>
        </p:nvSpPr>
        <p:spPr>
          <a:xfrm>
            <a:off x="725645" y="5486095"/>
            <a:ext cx="10968371" cy="8915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分析：程序中，①与①、②与②、③与③是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对</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选择结构，其中②与②、③与③是嵌套在①里面的两对选择结构。要注意，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的嵌套结构只能是一层套一层，层与层之间不能出现交叉关系。</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9"/>
            </p:custDataLst>
          </p:nvPr>
        </p:nvSpPr>
        <p:spPr>
          <a:xfrm>
            <a:off x="0" y="6562379"/>
            <a:ext cx="12192000" cy="17868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 name="图片 3"/>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6"/>
            </p:custDataLst>
          </p:nvPr>
        </p:nvSpPr>
        <p:spPr>
          <a:xfrm>
            <a:off x="841557" y="1106758"/>
            <a:ext cx="10878218" cy="12915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3-10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编写一个程序，根据输入的两个整数构成的坐标点，判定其在坐标系的第几象限。为了简化，假定该点不在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轴和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轴上</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7"/>
            </p:custDataLst>
          </p:nvPr>
        </p:nvSpPr>
        <p:spPr>
          <a:xfrm>
            <a:off x="841557" y="2053544"/>
            <a:ext cx="4619085"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编写程序如下：</a:t>
            </a:r>
            <a:endParaRPr lang="zh-CN" altLang="en-US" sz="2000" dirty="0">
              <a:solidFill>
                <a:schemeClr val="dk1"/>
              </a:solidFill>
              <a:latin typeface="微软雅黑" panose="020B0503020204020204" charset="-122"/>
              <a:ea typeface="微软雅黑" panose="020B0503020204020204" charset="-122"/>
            </a:endParaRPr>
          </a:p>
        </p:txBody>
      </p:sp>
      <p:sp>
        <p:nvSpPr>
          <p:cNvPr id="8" name="矩形 7"/>
          <p:cNvSpPr/>
          <p:nvPr>
            <p:custDataLst>
              <p:tags r:id="rId8"/>
            </p:custDataLst>
          </p:nvPr>
        </p:nvSpPr>
        <p:spPr>
          <a:xfrm>
            <a:off x="0" y="2558865"/>
            <a:ext cx="12192000" cy="3507084"/>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9" name="矩形 8"/>
          <p:cNvSpPr/>
          <p:nvPr>
            <p:custDataLst>
              <p:tags r:id="rId9"/>
            </p:custDataLst>
          </p:nvPr>
        </p:nvSpPr>
        <p:spPr>
          <a:xfrm>
            <a:off x="1082054" y="2610381"/>
            <a:ext cx="10041091" cy="3380740"/>
          </a:xfrm>
          <a:prstGeom prst="rect">
            <a:avLst/>
          </a:prstGeom>
        </p:spPr>
        <p:txBody>
          <a:bodyPr wrap="square">
            <a:spAutoFit/>
          </a:bodyPr>
          <a:lstStyle/>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x=int(input('Enter the first integer:'))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把输入的整数赋予变量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y=int(input('Enter the second integer:'))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把输入的整数赋予变量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if(x&gt;0):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if(y&gt;0</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('In the first quadrant!')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err="1" smtClean="0">
                <a:solidFill>
                  <a:schemeClr val="dk1"/>
                </a:solidFill>
                <a:latin typeface="微软雅黑" panose="020B0503020204020204" charset="-122"/>
                <a:ea typeface="微软雅黑" panose="020B0503020204020204" charset="-122"/>
                <a:cs typeface="微软雅黑" panose="020B0503020204020204" charset="-122"/>
              </a:rPr>
              <a:t>else:print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('In the fourth quadrant!')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if(y&gt;0</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('In the second quadrant!')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err="1" smtClean="0">
                <a:solidFill>
                  <a:schemeClr val="dk1"/>
                </a:solidFill>
                <a:latin typeface="微软雅黑" panose="020B0503020204020204" charset="-122"/>
                <a:ea typeface="微软雅黑" panose="020B0503020204020204" charset="-122"/>
                <a:cs typeface="微软雅黑" panose="020B0503020204020204" charset="-122"/>
              </a:rPr>
              <a:t>else:print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('In the third quadrant!')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 name="矩形 23"/>
          <p:cNvSpPr/>
          <p:nvPr>
            <p:custDataLst>
              <p:tags r:id="rId10"/>
            </p:custDataLst>
          </p:nvPr>
        </p:nvSpPr>
        <p:spPr>
          <a:xfrm>
            <a:off x="0" y="6274443"/>
            <a:ext cx="12192000" cy="1786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3" name="文本框 2"/>
          <p:cNvSpPr txBox="1"/>
          <p:nvPr>
            <p:custDataLst>
              <p:tags r:id="rId8"/>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a:solidFill>
                  <a:schemeClr val="accent1"/>
                </a:solidFill>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zh-CN" altLang="en-US" b="0" spc="200" dirty="0">
              <a:solidFill>
                <a:schemeClr val="accent1"/>
              </a:solidFill>
              <a:uFillTx/>
              <a:cs typeface="微软雅黑" panose="020B0503020204020204" charset="-122"/>
              <a:sym typeface="+mn-ea"/>
            </a:endParaRPr>
          </a:p>
        </p:txBody>
      </p:sp>
      <p:pic>
        <p:nvPicPr>
          <p:cNvPr id="69634" name="内容占位符 3"/>
          <p:cNvPicPr>
            <a:picLocks noGrp="1" noChangeAspect="1"/>
          </p:cNvPicPr>
          <p:nvPr/>
        </p:nvPicPr>
        <p:blipFill>
          <a:blip r:embed="rId9"/>
          <a:stretch>
            <a:fillRect/>
          </a:stretch>
        </p:blipFill>
        <p:spPr>
          <a:xfrm>
            <a:off x="3071813" y="2163763"/>
            <a:ext cx="6045200" cy="344487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6"/>
            </p:custDataLst>
          </p:nvPr>
        </p:nvSpPr>
        <p:spPr>
          <a:xfrm>
            <a:off x="1060496" y="1377215"/>
            <a:ext cx="4657723" cy="24917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在这个程序里，通过条件表达式，用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语句的嵌套，对多个条件进行组合判断。图</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3-10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所示是它</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次执行的结果。编写时，要特别注意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与哪一个</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配对。如果缩进位置搞错了，就不可能得到正确的结果。</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7586" name="Picture 2"/>
          <p:cNvPicPr>
            <a:picLocks noChangeArrowheads="1"/>
          </p:cNvPicPr>
          <p:nvPr/>
        </p:nvPicPr>
        <p:blipFill>
          <a:blip r:embed="rId7">
            <a:extLst>
              <a:ext uri="{28A0092B-C50C-407E-A947-70E740481C1C}">
                <a14:useLocalDpi xmlns:a14="http://schemas.microsoft.com/office/drawing/2010/main" val="0"/>
              </a:ext>
            </a:extLst>
          </a:blip>
          <a:srcRect b="6017"/>
          <a:stretch>
            <a:fillRect/>
          </a:stretch>
        </p:blipFill>
        <p:spPr bwMode="auto">
          <a:xfrm>
            <a:off x="6348733" y="1471367"/>
            <a:ext cx="4604772" cy="4165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custDataLst>
              <p:tags r:id="rId8"/>
            </p:custDataLst>
          </p:nvPr>
        </p:nvSpPr>
        <p:spPr>
          <a:xfrm>
            <a:off x="8258210" y="5779910"/>
            <a:ext cx="912495"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Freeform 3"/>
          <p:cNvSpPr/>
          <p:nvPr>
            <p:custDataLst>
              <p:tags r:id="rId9"/>
            </p:custDataLst>
          </p:nvPr>
        </p:nvSpPr>
        <p:spPr>
          <a:xfrm>
            <a:off x="-43539" y="6388356"/>
            <a:ext cx="12233951" cy="496637"/>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3" name="组合 12"/>
          <p:cNvGrpSpPr/>
          <p:nvPr/>
        </p:nvGrpSpPr>
        <p:grpSpPr>
          <a:xfrm>
            <a:off x="678471" y="5395243"/>
            <a:ext cx="2460171" cy="993113"/>
            <a:chOff x="8969829" y="5617029"/>
            <a:chExt cx="2064661" cy="1019645"/>
          </a:xfrm>
        </p:grpSpPr>
        <p:sp>
          <p:nvSpPr>
            <p:cNvPr id="14" name="矩形 13"/>
            <p:cNvSpPr/>
            <p:nvPr>
              <p:custDataLst>
                <p:tags r:id="rId10"/>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11"/>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12"/>
              </p:custDataLst>
            </p:nvPr>
          </p:nvSpPr>
          <p:spPr>
            <a:xfrm>
              <a:off x="9608457" y="5617029"/>
              <a:ext cx="381005" cy="101964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7" name="矩形 16"/>
            <p:cNvSpPr/>
            <p:nvPr>
              <p:custDataLst>
                <p:tags r:id="rId13"/>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8" name="矩形 17"/>
          <p:cNvSpPr/>
          <p:nvPr>
            <p:custDataLst>
              <p:tags r:id="rId6"/>
            </p:custDataLst>
          </p:nvPr>
        </p:nvSpPr>
        <p:spPr>
          <a:xfrm>
            <a:off x="0" y="1818470"/>
            <a:ext cx="12192000" cy="4728485"/>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1040011" y="1200827"/>
            <a:ext cx="10066850"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程序也可以使用逻辑表达式对条件进行判断。下面就是用这个方法编写的程序：</a:t>
            </a:r>
            <a:endParaRPr lang="zh-CN" altLang="en-US" sz="2000" dirty="0">
              <a:solidFill>
                <a:schemeClr val="dk1"/>
              </a:solidFill>
              <a:latin typeface="微软雅黑" panose="020B0503020204020204" charset="-122"/>
              <a:ea typeface="微软雅黑" panose="020B0503020204020204" charset="-122"/>
            </a:endParaRPr>
          </a:p>
        </p:txBody>
      </p:sp>
      <p:sp>
        <p:nvSpPr>
          <p:cNvPr id="19" name="矩形 18"/>
          <p:cNvSpPr/>
          <p:nvPr>
            <p:custDataLst>
              <p:tags r:id="rId8"/>
            </p:custDataLst>
          </p:nvPr>
        </p:nvSpPr>
        <p:spPr>
          <a:xfrm>
            <a:off x="1075455" y="1936655"/>
            <a:ext cx="6857932" cy="4633595"/>
          </a:xfrm>
          <a:prstGeom prst="rect">
            <a:avLst/>
          </a:prstGeom>
        </p:spPr>
        <p:txBody>
          <a:bodyPr wrap="square">
            <a:spAutoFit/>
          </a:bodyPr>
          <a:lstStyle/>
          <a:p>
            <a:pPr>
              <a:lnSpc>
                <a:spcPct val="132000"/>
              </a:lnSpc>
            </a:pPr>
            <a:r>
              <a:rPr lang="en-US" altLang="zh-CN" sz="1600" dirty="0">
                <a:solidFill>
                  <a:schemeClr val="dk1"/>
                </a:solidFill>
                <a:latin typeface="微软雅黑" panose="020B0503020204020204" charset="-122"/>
                <a:ea typeface="微软雅黑" panose="020B0503020204020204" charset="-122"/>
              </a:rPr>
              <a:t>x=int(input('Enter the first integer:'))</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y=int(input('Enter the second integer:'))</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if(x&gt;0 and y&gt;0):</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print('In the first quadrant!')</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else:</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if(x&gt;0 and y&lt;0</a:t>
            </a:r>
            <a:r>
              <a:rPr lang="en-US" altLang="zh-CN" sz="1600" dirty="0" smtClean="0">
                <a:solidFill>
                  <a:schemeClr val="dk1"/>
                </a:solidFill>
                <a:latin typeface="微软雅黑" panose="020B0503020204020204" charset="-122"/>
                <a:ea typeface="微软雅黑" panose="020B0503020204020204" charset="-122"/>
              </a:rPr>
              <a:t>):</a:t>
            </a:r>
            <a:endParaRPr lang="en-US" altLang="zh-CN" sz="1600" dirty="0" smtClean="0">
              <a:solidFill>
                <a:schemeClr val="dk1"/>
              </a:solidFill>
              <a:latin typeface="微软雅黑" panose="020B0503020204020204" charset="-122"/>
              <a:ea typeface="微软雅黑" panose="020B0503020204020204" charset="-122"/>
            </a:endParaRPr>
          </a:p>
          <a:p>
            <a:pPr>
              <a:lnSpc>
                <a:spcPct val="132000"/>
              </a:lnSpc>
            </a:pPr>
            <a:r>
              <a:rPr lang="en-US" altLang="zh-CN" sz="1600" dirty="0" smtClean="0">
                <a:solidFill>
                  <a:schemeClr val="dk1"/>
                </a:solidFill>
                <a:latin typeface="微软雅黑" panose="020B0503020204020204" charset="-122"/>
                <a:ea typeface="微软雅黑" panose="020B0503020204020204" charset="-122"/>
              </a:rPr>
              <a:t>		print('In the fourth quadrant!')</a:t>
            </a:r>
            <a:endParaRPr lang="en-US" altLang="zh-CN" sz="1600" dirty="0" smtClean="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else:</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if(x&lt;0 and y&gt;0):</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print('In the second quadrant!')</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else:</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if(x&lt;0 and y&lt;0):</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print('In the third quadrant!')</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print('End!')</a:t>
            </a:r>
            <a:endParaRPr lang="en-US" altLang="zh-CN" sz="1600" dirty="0">
              <a:solidFill>
                <a:schemeClr val="dk1"/>
              </a:solidFill>
              <a:latin typeface="微软雅黑" panose="020B0503020204020204" charset="-122"/>
              <a:ea typeface="微软雅黑" panose="020B0503020204020204" charset="-122"/>
            </a:endParaRPr>
          </a:p>
        </p:txBody>
      </p:sp>
      <p:grpSp>
        <p:nvGrpSpPr>
          <p:cNvPr id="4" name="组合 3"/>
          <p:cNvGrpSpPr/>
          <p:nvPr/>
        </p:nvGrpSpPr>
        <p:grpSpPr>
          <a:xfrm>
            <a:off x="8450074" y="3374266"/>
            <a:ext cx="3338814" cy="2923503"/>
            <a:chOff x="8345510" y="2987899"/>
            <a:chExt cx="3338814" cy="2923503"/>
          </a:xfrm>
        </p:grpSpPr>
        <p:sp>
          <p:nvSpPr>
            <p:cNvPr id="3" name="流程图: 可选过程 2"/>
            <p:cNvSpPr/>
            <p:nvPr>
              <p:custDataLst>
                <p:tags r:id="rId9"/>
              </p:custDataLst>
            </p:nvPr>
          </p:nvSpPr>
          <p:spPr>
            <a:xfrm>
              <a:off x="8345510" y="2987899"/>
              <a:ext cx="3338814" cy="2923503"/>
            </a:xfrm>
            <a:prstGeom prst="flowChartAlternateProcess">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8592355" y="3103384"/>
              <a:ext cx="2940676" cy="2686685"/>
            </a:xfrm>
            <a:prstGeom prst="rect">
              <a:avLst/>
            </a:prstGeom>
          </p:spPr>
          <p:txBody>
            <a:bodyPr wrap="square">
              <a:spAutoFit/>
            </a:bodyPr>
            <a:lstStyle/>
            <a:p>
              <a:pPr>
                <a:lnSpc>
                  <a:spcPct val="132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综上所述，利用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提供的条件运算符、逻辑运算符和</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选择语句，可以完成各种复杂的选择结构描述。需要注意的是</a:t>
              </a:r>
              <a:r>
                <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rPr>
                <a:t>，在</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编写程序的过程中，并不提倡使用过多的嵌套结构，那样会增加程序的复杂性，使程序不易理解和解读。</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cstate="print">
            <a:extLst>
              <a:ext uri="{BEBA8EAE-BF5A-486C-A8C5-ECC9F3942E4B}">
                <a14:imgProps xmlns:a14="http://schemas.microsoft.com/office/drawing/2010/main">
                  <a14:imgLayer r:embed="rId3">
                    <a14:imgEffect>
                      <a14:brightnessContrast bright="10000" contrast="-50000"/>
                    </a14:imgEffect>
                    <a14:imgEffect>
                      <a14:saturation sat="0"/>
                    </a14:imgEffect>
                  </a14:imgLayer>
                </a14:imgProps>
              </a:ext>
              <a:ext uri="{28A0092B-C50C-407E-A947-70E740481C1C}">
                <a14:useLocalDpi xmlns:a14="http://schemas.microsoft.com/office/drawing/2010/main" val="0"/>
              </a:ext>
            </a:extLst>
          </a:blip>
          <a:srcRect l="1315" t="9829" r="1315" b="41760"/>
          <a:stretch>
            <a:fillRect/>
          </a:stretch>
        </p:blipFill>
        <p:spPr>
          <a:xfrm>
            <a:off x="493" y="-18384"/>
            <a:ext cx="12191999" cy="1348468"/>
          </a:xfrm>
          <a:custGeom>
            <a:avLst/>
            <a:gdLst>
              <a:gd name="connsiteX0" fmla="*/ 0 w 12191999"/>
              <a:gd name="connsiteY0" fmla="*/ 0 h 4041171"/>
              <a:gd name="connsiteX1" fmla="*/ 12191999 w 12191999"/>
              <a:gd name="connsiteY1" fmla="*/ 0 h 4041171"/>
              <a:gd name="connsiteX2" fmla="*/ 12191999 w 12191999"/>
              <a:gd name="connsiteY2" fmla="*/ 4041171 h 4041171"/>
              <a:gd name="connsiteX3" fmla="*/ 0 w 12191999"/>
              <a:gd name="connsiteY3" fmla="*/ 4041171 h 4041171"/>
            </a:gdLst>
            <a:ahLst/>
            <a:cxnLst>
              <a:cxn ang="0">
                <a:pos x="connsiteX0" y="connsiteY0"/>
              </a:cxn>
              <a:cxn ang="0">
                <a:pos x="connsiteX1" y="connsiteY1"/>
              </a:cxn>
              <a:cxn ang="0">
                <a:pos x="connsiteX2" y="connsiteY2"/>
              </a:cxn>
              <a:cxn ang="0">
                <a:pos x="connsiteX3" y="connsiteY3"/>
              </a:cxn>
            </a:cxnLst>
            <a:rect l="l" t="t" r="r" b="b"/>
            <a:pathLst>
              <a:path w="12191999" h="4041171">
                <a:moveTo>
                  <a:pt x="0" y="0"/>
                </a:moveTo>
                <a:lnTo>
                  <a:pt x="12191999" y="0"/>
                </a:lnTo>
                <a:lnTo>
                  <a:pt x="12191999" y="4041171"/>
                </a:lnTo>
                <a:lnTo>
                  <a:pt x="0" y="4041171"/>
                </a:lnTo>
                <a:close/>
              </a:path>
            </a:pathLst>
          </a:custGeom>
        </p:spPr>
      </p:pic>
      <p:sp>
        <p:nvSpPr>
          <p:cNvPr id="21" name="文本框 14"/>
          <p:cNvSpPr txBox="1">
            <a:spLocks noChangeArrowheads="1"/>
          </p:cNvSpPr>
          <p:nvPr>
            <p:custDataLst>
              <p:tags r:id="rId4"/>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Part 01</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5"/>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3" name="副标题 22"/>
          <p:cNvSpPr>
            <a:spLocks noGrp="1"/>
          </p:cNvSpPr>
          <p:nvPr>
            <p:ph type="subTitle" idx="13"/>
            <p:custDataLst>
              <p:tags r:id="rId6"/>
            </p:custDataLst>
          </p:nvPr>
        </p:nvSpPr>
        <p:spPr/>
        <p:txBody>
          <a:bodyPr wrap="square">
            <a:normAutofit/>
          </a:bodyPr>
          <a:lstStyle/>
          <a:p>
            <a:r>
              <a:rPr lang="zh-CN" altLang="en-US">
                <a:solidFill>
                  <a:schemeClr val="dk1"/>
                </a:solidFill>
              </a:rPr>
              <a:t>单击此处添加副标题内容</a:t>
            </a:r>
            <a:endParaRPr lang="zh-CN" altLang="en-US">
              <a:solidFill>
                <a:schemeClr val="dk1"/>
              </a:solidFill>
            </a:endParaRPr>
          </a:p>
        </p:txBody>
      </p:sp>
      <p:sp>
        <p:nvSpPr>
          <p:cNvPr id="24" name="标题 23"/>
          <p:cNvSpPr>
            <a:spLocks noGrp="1"/>
          </p:cNvSpPr>
          <p:nvPr>
            <p:ph type="ctrTitle" idx="14"/>
            <p:custDataLst>
              <p:tags r:id="rId7"/>
            </p:custDataLst>
          </p:nvPr>
        </p:nvSpPr>
        <p:spPr/>
        <p:txBody>
          <a:bodyPr wrap="square">
            <a:normAutofit/>
          </a:bodyPr>
          <a:lstStyle/>
          <a:p>
            <a:pPr marL="0" indent="0" algn="l">
              <a:lnSpc>
                <a:spcPct val="120000"/>
              </a:lnSpc>
              <a:spcBef>
                <a:spcPts val="0"/>
              </a:spcBef>
              <a:spcAft>
                <a:spcPts val="0"/>
              </a:spcAft>
              <a:buSzPct val="100000"/>
              <a:buNone/>
            </a:pPr>
            <a:r>
              <a:rPr lang="zh-CN" altLang="en-US" sz="3600">
                <a:solidFill>
                  <a:schemeClr val="lt1"/>
                </a:solidFill>
              </a:rPr>
              <a:t>循环结构</a:t>
            </a:r>
            <a:endParaRPr lang="zh-CN" altLang="en-US" sz="3600">
              <a:solidFill>
                <a:schemeClr val="lt1"/>
              </a:solidFill>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5" name="图片 4"/>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3" name="组合 12"/>
          <p:cNvGrpSpPr/>
          <p:nvPr/>
        </p:nvGrpSpPr>
        <p:grpSpPr>
          <a:xfrm>
            <a:off x="348451" y="5670644"/>
            <a:ext cx="2064661" cy="1196485"/>
            <a:chOff x="8969829" y="5239657"/>
            <a:chExt cx="2064661" cy="1397017"/>
          </a:xfrm>
        </p:grpSpPr>
        <p:sp>
          <p:nvSpPr>
            <p:cNvPr id="14" name="矩形 13"/>
            <p:cNvSpPr/>
            <p:nvPr>
              <p:custDataLst>
                <p:tags r:id="rId7"/>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8"/>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9"/>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0"/>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
        <p:nvSpPr>
          <p:cNvPr id="17" name="矩形 16"/>
          <p:cNvSpPr/>
          <p:nvPr>
            <p:custDataLst>
              <p:tags r:id="rId11"/>
            </p:custDataLst>
          </p:nvPr>
        </p:nvSpPr>
        <p:spPr>
          <a:xfrm>
            <a:off x="633095" y="1484630"/>
            <a:ext cx="6402070" cy="2609215"/>
          </a:xfrm>
          <a:prstGeom prst="rect">
            <a:avLst/>
          </a:prstGeom>
          <a:solidFill>
            <a:srgbClr val="D9D9F0"/>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a:spAutoFit/>
          </a:bodyPr>
          <a:lstStyle/>
          <a:p>
            <a:pPr indent="457200">
              <a:lnSpc>
                <a:spcPct val="130000"/>
              </a:lnSpc>
            </a:pPr>
            <a:r>
              <a:rPr sz="1800" dirty="0">
                <a:solidFill>
                  <a:schemeClr val="dk1"/>
                </a:solidFill>
                <a:latin typeface="微软雅黑" panose="020B0503020204020204" charset="-122"/>
                <a:ea typeface="微软雅黑" panose="020B0503020204020204" charset="-122"/>
                <a:cs typeface="微软雅黑" panose="020B0503020204020204" charset="-122"/>
              </a:rPr>
              <a:t>1931年9月18日，日军进攻沈阳，九一八事变爆发，由于当局的不抵抗 ，致使日本侵略军迅速占领中国东北，并成立伪满洲国 。1932年1月28日，日军进攻上海，淞沪抗战爆发，中日军队第一次全面对抗和较量。1937年7月7日，日军在北平附近挑起卢沟桥事变，中日战争全面爆发。</a:t>
            </a:r>
            <a:endParaRPr 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800" dirty="0">
                <a:solidFill>
                  <a:schemeClr val="dk1"/>
                </a:solidFill>
                <a:latin typeface="微软雅黑" panose="020B0503020204020204" charset="-122"/>
                <a:ea typeface="微软雅黑" panose="020B0503020204020204" charset="-122"/>
                <a:cs typeface="微软雅黑" panose="020B0503020204020204" charset="-122"/>
              </a:rPr>
              <a:t>1941年12月7日，日本发动太平洋战争后，12月9日，重庆国民政府正式对日宣战</a:t>
            </a:r>
            <a:endParaRPr sz="18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2"/>
          <a:stretch>
            <a:fillRect/>
          </a:stretch>
        </p:blipFill>
        <p:spPr>
          <a:xfrm>
            <a:off x="7895590" y="692785"/>
            <a:ext cx="3140710" cy="4835525"/>
          </a:xfrm>
          <a:prstGeom prst="rect">
            <a:avLst/>
          </a:prstGeom>
        </p:spPr>
      </p:pic>
      <p:sp>
        <p:nvSpPr>
          <p:cNvPr id="3" name="标题 2"/>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a:solidFill>
                  <a:schemeClr val="accent1"/>
                </a:solidFill>
                <a:latin typeface="汉仪旗黑-85S" charset="0"/>
                <a:ea typeface="汉仪旗黑-85S" charset="0"/>
                <a:sym typeface="+mn-ea"/>
              </a:rPr>
              <a:t>抗日战争</a:t>
            </a:r>
            <a:endParaRPr>
              <a:solidFill>
                <a:schemeClr val="accent1"/>
              </a:solidFill>
              <a:latin typeface="汉仪旗黑-85S" charset="0"/>
              <a:ea typeface="汉仪旗黑-85S" charset="0"/>
              <a:sym typeface="+mn-ea"/>
            </a:endParaRPr>
          </a:p>
        </p:txBody>
      </p:sp>
      <p:sp>
        <p:nvSpPr>
          <p:cNvPr id="4" name="矩形 3"/>
          <p:cNvSpPr/>
          <p:nvPr>
            <p:custDataLst>
              <p:tags r:id="rId13"/>
            </p:custDataLst>
          </p:nvPr>
        </p:nvSpPr>
        <p:spPr>
          <a:xfrm>
            <a:off x="633095" y="4436745"/>
            <a:ext cx="6402070" cy="450850"/>
          </a:xfrm>
          <a:prstGeom prst="rect">
            <a:avLst/>
          </a:prstGeom>
          <a:solidFill>
            <a:srgbClr val="D9D9F0"/>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a:spAutoFit/>
          </a:bodyPr>
          <a:p>
            <a:pPr indent="457200">
              <a:lnSpc>
                <a:spcPct val="130000"/>
              </a:lnSpc>
            </a:pPr>
            <a:r>
              <a:rPr lang="zh-CN" sz="1800" dirty="0">
                <a:solidFill>
                  <a:schemeClr val="dk1"/>
                </a:solidFill>
                <a:effectLst>
                  <a:innerShdw blurRad="63500" dist="50800" dir="13500000">
                    <a:srgbClr val="000000">
                      <a:alpha val="50000"/>
                    </a:srgbClr>
                  </a:innerShdw>
                </a:effectLst>
                <a:latin typeface="微软雅黑" panose="020B0503020204020204" charset="-122"/>
                <a:ea typeface="微软雅黑" panose="020B0503020204020204" charset="-122"/>
                <a:cs typeface="微软雅黑" panose="020B0503020204020204" charset="-122"/>
              </a:rPr>
              <a:t>直到</a:t>
            </a:r>
            <a:r>
              <a:rPr sz="1800" dirty="0">
                <a:solidFill>
                  <a:schemeClr val="dk1"/>
                </a:solidFill>
                <a:latin typeface="微软雅黑" panose="020B0503020204020204" charset="-122"/>
                <a:ea typeface="微软雅黑" panose="020B0503020204020204" charset="-122"/>
                <a:cs typeface="微软雅黑" panose="020B0503020204020204" charset="-122"/>
              </a:rPr>
              <a:t>1945年8月15日，日本向同盟国无条件投降。</a:t>
            </a:r>
            <a:endParaRPr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7" dur="2000" fill="hold"/>
                                              <p:tgtEl>
                                                <p:spTgt spid="4">
                                                  <p:txEl>
                                                    <p:pRg st="0" end="0"/>
                                                  </p:txEl>
                                                </p:spTgt>
                                              </p:tgtEl>
                                              <p:attrNameLst>
                                                <p:attrName>num.show</p:attrName>
                                              </p:attrNameLst>
                                            </p:cBhvr>
                                            <p:tavLst>
                                              <p:tav tm="0">
                                                <p:val>
                                                  <p:fltVal val="0"/>
                                                </p:val>
                                              </p:tav>
                                              <p:tav tm="100000">
                                                <p:val>
                                                  <p:strVal val="#ppt_v"/>
                                                </p:val>
                                              </p:tav>
                                            </p:tavLst>
                                          </p:anim>
                                        </wppc:dynamicDigit>
                                      </p:ext>
                                    </p:extLs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6"/>
            </p:custDataLst>
          </p:nvPr>
        </p:nvSpPr>
        <p:spPr>
          <a:xfrm>
            <a:off x="188026" y="1351839"/>
            <a:ext cx="5051408"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循环语句的一般格式是：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7"/>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3" name="组合 12"/>
          <p:cNvGrpSpPr/>
          <p:nvPr/>
        </p:nvGrpSpPr>
        <p:grpSpPr>
          <a:xfrm>
            <a:off x="348451" y="5670644"/>
            <a:ext cx="2064661" cy="1196485"/>
            <a:chOff x="8969829" y="5239657"/>
            <a:chExt cx="2064661" cy="1397017"/>
          </a:xfrm>
        </p:grpSpPr>
        <p:sp>
          <p:nvSpPr>
            <p:cNvPr id="14" name="矩形 13"/>
            <p:cNvSpPr/>
            <p:nvPr>
              <p:custDataLst>
                <p:tags r:id="rId8"/>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9"/>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10"/>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1"/>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
        <p:nvSpPr>
          <p:cNvPr id="11" name="矩形 10"/>
          <p:cNvSpPr/>
          <p:nvPr>
            <p:custDataLst>
              <p:tags r:id="rId12"/>
            </p:custDataLst>
          </p:nvPr>
        </p:nvSpPr>
        <p:spPr>
          <a:xfrm>
            <a:off x="-1" y="1965257"/>
            <a:ext cx="6362163" cy="1625657"/>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7" name="矩形 16"/>
          <p:cNvSpPr/>
          <p:nvPr>
            <p:custDataLst>
              <p:tags r:id="rId13"/>
            </p:custDataLst>
          </p:nvPr>
        </p:nvSpPr>
        <p:spPr>
          <a:xfrm>
            <a:off x="188026" y="1984595"/>
            <a:ext cx="3795903" cy="1529715"/>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while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循环体</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矩形 18"/>
          <p:cNvSpPr/>
          <p:nvPr>
            <p:custDataLst>
              <p:tags r:id="rId14"/>
            </p:custDataLst>
          </p:nvPr>
        </p:nvSpPr>
        <p:spPr>
          <a:xfrm>
            <a:off x="6462305" y="1283851"/>
            <a:ext cx="5051408"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3-17</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所示是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循环的执行流程图。</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4526" name="Picture 14" descr="0317"/>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888219" y="1984595"/>
            <a:ext cx="2827002" cy="37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5"/>
          <p:cNvSpPr/>
          <p:nvPr>
            <p:custDataLst>
              <p:tags r:id="rId16"/>
            </p:custDataLst>
          </p:nvPr>
        </p:nvSpPr>
        <p:spPr>
          <a:xfrm>
            <a:off x="486507" y="3847114"/>
            <a:ext cx="5875657" cy="16916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功能：当执行遇到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时，判断</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是否取值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，即是否成立。如果成立，就执行缩进的循环体，转而又去判断</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的取值；如果</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取值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False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，即不成立，则去执行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custDataLst>
              <p:tags r:id="rId17"/>
            </p:custDataLst>
          </p:nvPr>
        </p:nvSpPr>
        <p:spPr>
          <a:xfrm>
            <a:off x="8988009" y="6309814"/>
            <a:ext cx="912495"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3-17</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49" name="圆角矩形 148"/>
          <p:cNvSpPr/>
          <p:nvPr>
            <p:custDataLst>
              <p:tags r:id="rId6"/>
            </p:custDataLst>
          </p:nvPr>
        </p:nvSpPr>
        <p:spPr>
          <a:xfrm>
            <a:off x="742946" y="1448234"/>
            <a:ext cx="10715628" cy="5138304"/>
          </a:xfrm>
          <a:prstGeom prst="roundRect">
            <a:avLst>
              <a:gd name="adj" fmla="val 4974"/>
            </a:avLst>
          </a:prstGeom>
          <a:noFill/>
          <a:ln w="28575">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5" name="组合 4"/>
          <p:cNvGrpSpPr/>
          <p:nvPr/>
        </p:nvGrpSpPr>
        <p:grpSpPr>
          <a:xfrm>
            <a:off x="10061024" y="6387921"/>
            <a:ext cx="1190834" cy="429895"/>
            <a:chOff x="10061024" y="6327663"/>
            <a:chExt cx="1190834" cy="557954"/>
          </a:xfrm>
        </p:grpSpPr>
        <p:sp>
          <p:nvSpPr>
            <p:cNvPr id="158" name="文本框 32"/>
            <p:cNvSpPr txBox="1"/>
            <p:nvPr>
              <p:custDataLst>
                <p:tags r:id="rId7"/>
              </p:custDataLst>
            </p:nvPr>
          </p:nvSpPr>
          <p:spPr>
            <a:xfrm>
              <a:off x="10061024"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59" name="文本框 32"/>
            <p:cNvSpPr txBox="1"/>
            <p:nvPr>
              <p:custDataLst>
                <p:tags r:id="rId8"/>
              </p:custDataLst>
            </p:nvPr>
          </p:nvSpPr>
          <p:spPr>
            <a:xfrm>
              <a:off x="10389648"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0" name="文本框 32"/>
            <p:cNvSpPr txBox="1"/>
            <p:nvPr>
              <p:custDataLst>
                <p:tags r:id="rId9"/>
              </p:custDataLst>
            </p:nvPr>
          </p:nvSpPr>
          <p:spPr>
            <a:xfrm>
              <a:off x="10706917"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1" name="文本框 32"/>
            <p:cNvSpPr txBox="1"/>
            <p:nvPr>
              <p:custDataLst>
                <p:tags r:id="rId10"/>
              </p:custDataLst>
            </p:nvPr>
          </p:nvSpPr>
          <p:spPr>
            <a:xfrm>
              <a:off x="11035541"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sp>
        <p:nvSpPr>
          <p:cNvPr id="162" name="矩形 161"/>
          <p:cNvSpPr/>
          <p:nvPr>
            <p:custDataLst>
              <p:tags r:id="rId11"/>
            </p:custDataLst>
          </p:nvPr>
        </p:nvSpPr>
        <p:spPr>
          <a:xfrm>
            <a:off x="8987111" y="6156849"/>
            <a:ext cx="912495"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3-18</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文本框 32"/>
          <p:cNvSpPr txBox="1"/>
          <p:nvPr>
            <p:custDataLst>
              <p:tags r:id="rId12"/>
            </p:custDataLst>
          </p:nvPr>
        </p:nvSpPr>
        <p:spPr>
          <a:xfrm>
            <a:off x="927279" y="1231381"/>
            <a:ext cx="7508383" cy="476409"/>
          </a:xfrm>
          <a:prstGeom prst="round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20" name="TextBox 5"/>
          <p:cNvSpPr txBox="1"/>
          <p:nvPr>
            <p:custDataLst>
              <p:tags r:id="rId13"/>
            </p:custDataLst>
          </p:nvPr>
        </p:nvSpPr>
        <p:spPr>
          <a:xfrm>
            <a:off x="1071569" y="1234347"/>
            <a:ext cx="10387005" cy="491490"/>
          </a:xfrm>
          <a:prstGeom prst="rect">
            <a:avLst/>
          </a:prstGeom>
          <a:noFill/>
        </p:spPr>
        <p:txBody>
          <a:bodyPr wrap="square" rtlCol="0">
            <a:spAutoFit/>
          </a:bodyPr>
          <a:lstStyle/>
          <a:p>
            <a:pPr algn="just">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3-2.1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的所有能被</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整除的正整数。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4"/>
            </p:custDataLst>
          </p:nvPr>
        </p:nvSpPr>
        <p:spPr>
          <a:xfrm>
            <a:off x="618739" y="1759954"/>
            <a:ext cx="7418666" cy="4741545"/>
          </a:xfrm>
          <a:prstGeom prst="rect">
            <a:avLst/>
          </a:prstGeom>
        </p:spPr>
        <p:txBody>
          <a:bodyPr wrap="square">
            <a:spAutoFit/>
          </a:bodyPr>
          <a:lstStyle/>
          <a:p>
            <a:pPr indent="457200">
              <a:lnSpc>
                <a:spcPct val="12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程序编写如下：</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num=1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控制循环执行的变量初值</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i=0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记录这种正整数的个数</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while (num&lt;=50):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if (num%3==0):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i+=1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i,num</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num+=1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else:</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num+=1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else</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('Number of positive </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integersis</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in total=',i)</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('End</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3-18</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所示是该程序运行的结果。</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7586" name="对象 4"/>
          <p:cNvPicPr>
            <a:picLocks noChangeAspect="1" noChangeArrowheads="1"/>
          </p:cNvPicPr>
          <p:nvPr/>
        </p:nvPicPr>
        <p:blipFill>
          <a:blip r:embed="rId15">
            <a:extLst>
              <a:ext uri="{28A0092B-C50C-407E-A947-70E740481C1C}">
                <a14:useLocalDpi xmlns:a14="http://schemas.microsoft.com/office/drawing/2010/main" val="0"/>
              </a:ext>
            </a:extLst>
          </a:blip>
          <a:srcRect b="5862"/>
          <a:stretch>
            <a:fillRect/>
          </a:stretch>
        </p:blipFill>
        <p:spPr bwMode="auto">
          <a:xfrm>
            <a:off x="7841334" y="1921994"/>
            <a:ext cx="3410524" cy="413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2" name="矩形 11"/>
          <p:cNvSpPr/>
          <p:nvPr>
            <p:custDataLst>
              <p:tags r:id="rId6"/>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矩形 21"/>
          <p:cNvSpPr/>
          <p:nvPr>
            <p:custDataLst>
              <p:tags r:id="rId7"/>
            </p:custDataLst>
          </p:nvPr>
        </p:nvSpPr>
        <p:spPr>
          <a:xfrm>
            <a:off x="675620" y="1215779"/>
            <a:ext cx="11121427" cy="45847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3" name="矩形 22"/>
          <p:cNvSpPr/>
          <p:nvPr/>
        </p:nvSpPr>
        <p:spPr>
          <a:xfrm>
            <a:off x="675620" y="1187476"/>
            <a:ext cx="5313056" cy="491490"/>
          </a:xfrm>
          <a:prstGeom prst="rect">
            <a:avLst/>
          </a:prstGeom>
        </p:spPr>
        <p:txBody>
          <a:bodyPr wrap="square">
            <a:spAutoFit/>
          </a:bodyPr>
          <a:lstStyle/>
          <a:p>
            <a:pPr>
              <a:lnSpc>
                <a:spcPct val="130000"/>
              </a:lnSpc>
            </a:pPr>
            <a:r>
              <a:rPr lang="en-US" altLang="zh-CN" sz="2000" dirty="0" smtClean="0">
                <a:solidFill>
                  <a:srgbClr val="FF0000"/>
                </a:solidFill>
                <a:latin typeface="微软雅黑" panose="020B0503020204020204" charset="-122"/>
                <a:ea typeface="微软雅黑" panose="020B0503020204020204" charset="-122"/>
              </a:rPr>
              <a:t>【</a:t>
            </a:r>
            <a:r>
              <a:rPr lang="zh-CN" altLang="en-US" sz="2000" dirty="0" smtClean="0">
                <a:solidFill>
                  <a:srgbClr val="FF0000"/>
                </a:solidFill>
                <a:latin typeface="微软雅黑" panose="020B0503020204020204" charset="-122"/>
                <a:ea typeface="微软雅黑" panose="020B0503020204020204" charset="-122"/>
              </a:rPr>
              <a:t>分析如下</a:t>
            </a:r>
            <a:r>
              <a:rPr lang="en-US" altLang="zh-CN" sz="2000" dirty="0" smtClean="0">
                <a:solidFill>
                  <a:srgbClr val="FF0000"/>
                </a:solidFill>
                <a:latin typeface="微软雅黑" panose="020B0503020204020204" charset="-122"/>
                <a:ea typeface="微软雅黑" panose="020B0503020204020204" charset="-122"/>
              </a:rPr>
              <a:t>】</a:t>
            </a:r>
            <a:endParaRPr lang="en-US" altLang="zh-CN" sz="2000" dirty="0" smtClean="0">
              <a:solidFill>
                <a:srgbClr val="FF0000"/>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845610" y="1713055"/>
            <a:ext cx="10745376" cy="20916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设计</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循环，关键要注意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的变化，只有随着循环的进行，条件的取值不断地发生变化，才能够使它的值由</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变为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False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，从而达到使循环停止的目的。为此，在用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循环时，一般要考虑两个问题：一是在进入循环前，要赋予循环控制变量初值，例如这里是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；二是在循环体内，要安排使循环控制变量发生变化的语句，例如这里是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。只有在整个循环结构中做了这样的安排，才能达到循环最终停止的目的。</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9"/>
            </p:custDataLst>
          </p:nvPr>
        </p:nvSpPr>
        <p:spPr>
          <a:xfrm>
            <a:off x="670462" y="1674255"/>
            <a:ext cx="11126585" cy="2215166"/>
          </a:xfrm>
          <a:prstGeom prst="rect">
            <a:avLst/>
          </a:prstGeom>
          <a:no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7" name="矩形 26"/>
          <p:cNvSpPr/>
          <p:nvPr>
            <p:custDataLst>
              <p:tags r:id="rId10"/>
            </p:custDataLst>
          </p:nvPr>
        </p:nvSpPr>
        <p:spPr>
          <a:xfrm>
            <a:off x="670461" y="4486856"/>
            <a:ext cx="11126585" cy="8915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在这个程序中，只有既满足条件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num&lt;=50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、又满足条件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num%3==0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，才是所需要的正整数，因此只有这时计数器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才可以加</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49" name="圆角矩形 148"/>
          <p:cNvSpPr/>
          <p:nvPr>
            <p:custDataLst>
              <p:tags r:id="rId6"/>
            </p:custDataLst>
          </p:nvPr>
        </p:nvSpPr>
        <p:spPr>
          <a:xfrm>
            <a:off x="742946" y="1306565"/>
            <a:ext cx="10715628" cy="5409766"/>
          </a:xfrm>
          <a:prstGeom prst="roundRect">
            <a:avLst>
              <a:gd name="adj" fmla="val 4974"/>
            </a:avLst>
          </a:prstGeom>
          <a:noFill/>
          <a:ln w="28575">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5" name="组合 4"/>
          <p:cNvGrpSpPr/>
          <p:nvPr/>
        </p:nvGrpSpPr>
        <p:grpSpPr>
          <a:xfrm>
            <a:off x="10061024" y="6529590"/>
            <a:ext cx="1190834" cy="429895"/>
            <a:chOff x="10061024" y="6327663"/>
            <a:chExt cx="1190834" cy="557954"/>
          </a:xfrm>
        </p:grpSpPr>
        <p:sp>
          <p:nvSpPr>
            <p:cNvPr id="158" name="文本框 32"/>
            <p:cNvSpPr txBox="1"/>
            <p:nvPr>
              <p:custDataLst>
                <p:tags r:id="rId7"/>
              </p:custDataLst>
            </p:nvPr>
          </p:nvSpPr>
          <p:spPr>
            <a:xfrm>
              <a:off x="10061024"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59" name="文本框 32"/>
            <p:cNvSpPr txBox="1"/>
            <p:nvPr>
              <p:custDataLst>
                <p:tags r:id="rId8"/>
              </p:custDataLst>
            </p:nvPr>
          </p:nvSpPr>
          <p:spPr>
            <a:xfrm>
              <a:off x="10389648"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0" name="文本框 32"/>
            <p:cNvSpPr txBox="1"/>
            <p:nvPr>
              <p:custDataLst>
                <p:tags r:id="rId9"/>
              </p:custDataLst>
            </p:nvPr>
          </p:nvSpPr>
          <p:spPr>
            <a:xfrm>
              <a:off x="10706917"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1" name="文本框 32"/>
            <p:cNvSpPr txBox="1"/>
            <p:nvPr>
              <p:custDataLst>
                <p:tags r:id="rId10"/>
              </p:custDataLst>
            </p:nvPr>
          </p:nvSpPr>
          <p:spPr>
            <a:xfrm>
              <a:off x="11035541"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sp>
        <p:nvSpPr>
          <p:cNvPr id="19" name="文本框 32"/>
          <p:cNvSpPr txBox="1"/>
          <p:nvPr>
            <p:custDataLst>
              <p:tags r:id="rId11"/>
            </p:custDataLst>
          </p:nvPr>
        </p:nvSpPr>
        <p:spPr>
          <a:xfrm>
            <a:off x="927279" y="1089712"/>
            <a:ext cx="10324579" cy="476409"/>
          </a:xfrm>
          <a:prstGeom prst="round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20" name="TextBox 5"/>
          <p:cNvSpPr txBox="1"/>
          <p:nvPr>
            <p:custDataLst>
              <p:tags r:id="rId12"/>
            </p:custDataLst>
          </p:nvPr>
        </p:nvSpPr>
        <p:spPr>
          <a:xfrm>
            <a:off x="1071569" y="1092678"/>
            <a:ext cx="10387005" cy="491490"/>
          </a:xfrm>
          <a:prstGeom prst="rect">
            <a:avLst/>
          </a:prstGeom>
          <a:noFill/>
        </p:spPr>
        <p:txBody>
          <a:bodyPr wrap="square" rtlCol="0">
            <a:spAutoFit/>
          </a:bodyPr>
          <a:lstStyle/>
          <a:p>
            <a:pPr algn="just">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3-2.2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反复从键盘输入一个最多</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位的正整数，计算并输出组成该数的各位数字之和。</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3"/>
            </p:custDataLst>
          </p:nvPr>
        </p:nvSpPr>
        <p:spPr>
          <a:xfrm>
            <a:off x="618738" y="1998565"/>
            <a:ext cx="8628292" cy="4741545"/>
          </a:xfrm>
          <a:prstGeom prst="rect">
            <a:avLst/>
          </a:prstGeom>
        </p:spPr>
        <p:txBody>
          <a:bodyPr wrap="square">
            <a:spAutoFit/>
          </a:bodyPr>
          <a:lstStyle/>
          <a:p>
            <a:pPr indent="457200">
              <a:lnSpc>
                <a:spcPct val="120000"/>
              </a:lnSpc>
            </a:pPr>
            <a:r>
              <a:rPr lang="en-US" altLang="zh-CN" sz="1800" dirty="0">
                <a:solidFill>
                  <a:schemeClr val="dk1"/>
                </a:solidFill>
                <a:latin typeface="微软雅黑" panose="020B0503020204020204" charset="-122"/>
                <a:ea typeface="微软雅黑" panose="020B0503020204020204" charset="-122"/>
              </a:rPr>
              <a:t>x1=x2=x3=x4=x5=0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x=input('Please enter a five bit positive integer:')</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x=int(x)</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while (x!=0) :</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x5=x%10; x=x//10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x4=x%10; x=x//10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x3=x%10; x=x//10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x2=x%10; x=x//10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x1=x%10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print('x1+x2+x3+x4+x5=',x1+x2+x3+x4+x5)</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x=input('\</a:t>
            </a:r>
            <a:r>
              <a:rPr lang="en-US" altLang="zh-CN" sz="1800" dirty="0" err="1">
                <a:solidFill>
                  <a:schemeClr val="dk1"/>
                </a:solidFill>
                <a:latin typeface="微软雅黑" panose="020B0503020204020204" charset="-122"/>
                <a:ea typeface="微软雅黑" panose="020B0503020204020204" charset="-122"/>
              </a:rPr>
              <a:t>nPlease</a:t>
            </a:r>
            <a:r>
              <a:rPr lang="en-US" altLang="zh-CN" sz="1800" dirty="0">
                <a:solidFill>
                  <a:schemeClr val="dk1"/>
                </a:solidFill>
                <a:latin typeface="微软雅黑" panose="020B0503020204020204" charset="-122"/>
                <a:ea typeface="微软雅黑" panose="020B0503020204020204" charset="-122"/>
              </a:rPr>
              <a:t> enter a five bit positive integer:')</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x=int(x)</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else:</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print('Bye-Bye!')</a:t>
            </a:r>
            <a:endParaRPr lang="en-US" altLang="zh-CN" sz="1800" dirty="0">
              <a:solidFill>
                <a:schemeClr val="dk1"/>
              </a:solidFill>
              <a:latin typeface="微软雅黑" panose="020B0503020204020204" charset="-122"/>
              <a:ea typeface="微软雅黑" panose="020B0503020204020204" charset="-122"/>
            </a:endParaRPr>
          </a:p>
        </p:txBody>
      </p:sp>
      <p:sp>
        <p:nvSpPr>
          <p:cNvPr id="14" name="矩形 13"/>
          <p:cNvSpPr/>
          <p:nvPr>
            <p:custDataLst>
              <p:tags r:id="rId14"/>
            </p:custDataLst>
          </p:nvPr>
        </p:nvSpPr>
        <p:spPr>
          <a:xfrm>
            <a:off x="618738" y="1616793"/>
            <a:ext cx="10633119" cy="423545"/>
          </a:xfrm>
          <a:prstGeom prst="rect">
            <a:avLst/>
          </a:prstGeom>
        </p:spPr>
        <p:txBody>
          <a:bodyPr wrap="square">
            <a:spAutoFit/>
          </a:bodyPr>
          <a:lstStyle/>
          <a:p>
            <a:pPr indent="457200">
              <a:lnSpc>
                <a:spcPct val="12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例如，输入的数是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13 256</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，则输出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1+3+2+5+6=17</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。直到输入的数为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时停止循环。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2" name="矩形 11"/>
          <p:cNvSpPr/>
          <p:nvPr>
            <p:custDataLst>
              <p:tags r:id="rId6"/>
            </p:custDataLst>
          </p:nvPr>
        </p:nvSpPr>
        <p:spPr>
          <a:xfrm>
            <a:off x="-24680" y="6579552"/>
            <a:ext cx="12216680" cy="2875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矩形 21"/>
          <p:cNvSpPr/>
          <p:nvPr>
            <p:custDataLst>
              <p:tags r:id="rId7"/>
            </p:custDataLst>
          </p:nvPr>
        </p:nvSpPr>
        <p:spPr>
          <a:xfrm>
            <a:off x="675620" y="1112747"/>
            <a:ext cx="11121427" cy="45847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3" name="矩形 22"/>
          <p:cNvSpPr/>
          <p:nvPr/>
        </p:nvSpPr>
        <p:spPr>
          <a:xfrm>
            <a:off x="675620" y="1084444"/>
            <a:ext cx="5313056" cy="491490"/>
          </a:xfrm>
          <a:prstGeom prst="rect">
            <a:avLst/>
          </a:prstGeom>
        </p:spPr>
        <p:txBody>
          <a:bodyPr wrap="square">
            <a:spAutoFit/>
          </a:bodyPr>
          <a:lstStyle/>
          <a:p>
            <a:pPr>
              <a:lnSpc>
                <a:spcPct val="130000"/>
              </a:lnSpc>
            </a:pPr>
            <a:r>
              <a:rPr lang="en-US" altLang="zh-CN" sz="2000" dirty="0" smtClean="0">
                <a:solidFill>
                  <a:srgbClr val="FF0000"/>
                </a:solidFill>
                <a:latin typeface="微软雅黑" panose="020B0503020204020204" charset="-122"/>
                <a:ea typeface="微软雅黑" panose="020B0503020204020204" charset="-122"/>
              </a:rPr>
              <a:t>【</a:t>
            </a:r>
            <a:r>
              <a:rPr lang="zh-CN" altLang="en-US" sz="2000" dirty="0" smtClean="0">
                <a:solidFill>
                  <a:srgbClr val="FF0000"/>
                </a:solidFill>
                <a:latin typeface="微软雅黑" panose="020B0503020204020204" charset="-122"/>
                <a:ea typeface="微软雅黑" panose="020B0503020204020204" charset="-122"/>
              </a:rPr>
              <a:t>分析如下</a:t>
            </a:r>
            <a:r>
              <a:rPr lang="en-US" altLang="zh-CN" sz="2000" dirty="0" smtClean="0">
                <a:solidFill>
                  <a:srgbClr val="FF0000"/>
                </a:solidFill>
                <a:latin typeface="微软雅黑" panose="020B0503020204020204" charset="-122"/>
                <a:ea typeface="微软雅黑" panose="020B0503020204020204" charset="-122"/>
              </a:rPr>
              <a:t>】</a:t>
            </a:r>
            <a:endParaRPr lang="en-US" altLang="zh-CN" sz="2000" dirty="0" smtClean="0">
              <a:solidFill>
                <a:srgbClr val="FF0000"/>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819852" y="1610023"/>
            <a:ext cx="10977196" cy="20916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程序开始时，开辟</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来存放最多</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个数字，最初应该把</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都赋值为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，这样即使输入的是一个</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位数，也能够保证最后计算正确。程序的关键是如何能够根据所输入的数，把它的个、十、百、千、万位分离出来。前面的例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3-14</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里已经介绍过一种分离数位的办法，这里又介绍了另外一种办法。</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13 256</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除以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，其商为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1 325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，余数为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6</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（个位数字）；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1 325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除以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，其商是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132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，余数是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（十位数字）；依次类推。这样就可以把各位数字分离出来了。</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9"/>
            </p:custDataLst>
          </p:nvPr>
        </p:nvSpPr>
        <p:spPr>
          <a:xfrm>
            <a:off x="670462" y="1571223"/>
            <a:ext cx="11126585" cy="2215166"/>
          </a:xfrm>
          <a:prstGeom prst="rect">
            <a:avLst/>
          </a:prstGeom>
          <a:no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7" name="矩形 26"/>
          <p:cNvSpPr/>
          <p:nvPr>
            <p:custDataLst>
              <p:tags r:id="rId10"/>
            </p:custDataLst>
          </p:nvPr>
        </p:nvSpPr>
        <p:spPr>
          <a:xfrm>
            <a:off x="670462" y="3891998"/>
            <a:ext cx="5447003" cy="1889760"/>
          </a:xfrm>
          <a:prstGeom prst="rect">
            <a:avLst/>
          </a:prstGeom>
        </p:spPr>
        <p:txBody>
          <a:bodyPr wrap="square">
            <a:spAutoFit/>
          </a:bodyPr>
          <a:lstStyle/>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进入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前的输入语句：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x=input('Please enter a five bit positive integer:')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，是为控制循环的条件设置初值；循环体最后同样的输入语句，是完成对循环控制条件的修改。在此时输入一个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，就会得到循环结束的条件</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11"/>
            </p:custDataLst>
          </p:nvPr>
        </p:nvSpPr>
        <p:spPr>
          <a:xfrm>
            <a:off x="645084" y="5757906"/>
            <a:ext cx="5472381" cy="810260"/>
          </a:xfrm>
          <a:prstGeom prst="rect">
            <a:avLst/>
          </a:prstGeom>
        </p:spPr>
        <p:txBody>
          <a:bodyPr wrap="square">
            <a:spAutoFit/>
          </a:bodyPr>
          <a:lstStyle/>
          <a:p>
            <a:pPr>
              <a:lnSpc>
                <a:spcPct val="130000"/>
              </a:lnSpc>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右图是</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该程序执行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次的情形，第</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次输入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13256</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，第</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次输入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889</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，第</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次输入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，结束整个循环。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8610" name="Picture 2"/>
          <p:cNvPicPr>
            <a:picLocks noChangeAspect="1" noChangeArrowheads="1"/>
          </p:cNvPicPr>
          <p:nvPr/>
        </p:nvPicPr>
        <p:blipFill>
          <a:blip r:embed="rId12">
            <a:extLst>
              <a:ext uri="{28A0092B-C50C-407E-A947-70E740481C1C}">
                <a14:useLocalDpi xmlns:a14="http://schemas.microsoft.com/office/drawing/2010/main" val="0"/>
              </a:ext>
            </a:extLst>
          </a:blip>
          <a:srcRect b="7945"/>
          <a:stretch>
            <a:fillRect/>
          </a:stretch>
        </p:blipFill>
        <p:spPr bwMode="auto">
          <a:xfrm>
            <a:off x="6321993" y="3896765"/>
            <a:ext cx="5475054" cy="29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49" name="圆角矩形 148"/>
          <p:cNvSpPr/>
          <p:nvPr>
            <p:custDataLst>
              <p:tags r:id="rId6"/>
            </p:custDataLst>
          </p:nvPr>
        </p:nvSpPr>
        <p:spPr>
          <a:xfrm>
            <a:off x="742946" y="1306565"/>
            <a:ext cx="10715628" cy="5409766"/>
          </a:xfrm>
          <a:prstGeom prst="roundRect">
            <a:avLst>
              <a:gd name="adj" fmla="val 4974"/>
            </a:avLst>
          </a:prstGeom>
          <a:noFill/>
          <a:ln w="28575">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5" name="组合 4"/>
          <p:cNvGrpSpPr/>
          <p:nvPr/>
        </p:nvGrpSpPr>
        <p:grpSpPr>
          <a:xfrm>
            <a:off x="10061024" y="6529590"/>
            <a:ext cx="1190834" cy="429895"/>
            <a:chOff x="10061024" y="6327663"/>
            <a:chExt cx="1190834" cy="557954"/>
          </a:xfrm>
          <a:solidFill>
            <a:srgbClr val="A5779E"/>
          </a:solidFill>
        </p:grpSpPr>
        <p:sp>
          <p:nvSpPr>
            <p:cNvPr id="158" name="文本框 32"/>
            <p:cNvSpPr txBox="1"/>
            <p:nvPr>
              <p:custDataLst>
                <p:tags r:id="rId7"/>
              </p:custDataLst>
            </p:nvPr>
          </p:nvSpPr>
          <p:spPr>
            <a:xfrm>
              <a:off x="10061024" y="6327663"/>
              <a:ext cx="216317" cy="557954"/>
            </a:xfrm>
            <a:prstGeom prst="rect">
              <a:avLst/>
            </a:prstGeom>
            <a:grp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59" name="文本框 32"/>
            <p:cNvSpPr txBox="1"/>
            <p:nvPr>
              <p:custDataLst>
                <p:tags r:id="rId8"/>
              </p:custDataLst>
            </p:nvPr>
          </p:nvSpPr>
          <p:spPr>
            <a:xfrm>
              <a:off x="10389648" y="6327663"/>
              <a:ext cx="216317" cy="557954"/>
            </a:xfrm>
            <a:prstGeom prst="rect">
              <a:avLst/>
            </a:prstGeom>
            <a:grp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0" name="文本框 32"/>
            <p:cNvSpPr txBox="1"/>
            <p:nvPr>
              <p:custDataLst>
                <p:tags r:id="rId9"/>
              </p:custDataLst>
            </p:nvPr>
          </p:nvSpPr>
          <p:spPr>
            <a:xfrm>
              <a:off x="10706917" y="6327663"/>
              <a:ext cx="216317" cy="557954"/>
            </a:xfrm>
            <a:prstGeom prst="rect">
              <a:avLst/>
            </a:prstGeom>
            <a:grp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1" name="文本框 32"/>
            <p:cNvSpPr txBox="1"/>
            <p:nvPr>
              <p:custDataLst>
                <p:tags r:id="rId10"/>
              </p:custDataLst>
            </p:nvPr>
          </p:nvSpPr>
          <p:spPr>
            <a:xfrm>
              <a:off x="11035541" y="6327663"/>
              <a:ext cx="216317" cy="557954"/>
            </a:xfrm>
            <a:prstGeom prst="rect">
              <a:avLst/>
            </a:prstGeom>
            <a:grp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sp>
        <p:nvSpPr>
          <p:cNvPr id="19" name="文本框 32"/>
          <p:cNvSpPr txBox="1"/>
          <p:nvPr>
            <p:custDataLst>
              <p:tags r:id="rId11"/>
            </p:custDataLst>
          </p:nvPr>
        </p:nvSpPr>
        <p:spPr>
          <a:xfrm>
            <a:off x="927279" y="1089712"/>
            <a:ext cx="10324579" cy="476409"/>
          </a:xfrm>
          <a:prstGeom prst="roundRect">
            <a:avLst/>
          </a:prstGeom>
          <a:solidFill>
            <a:srgbClr val="A5779E"/>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20" name="TextBox 5"/>
          <p:cNvSpPr txBox="1"/>
          <p:nvPr>
            <p:custDataLst>
              <p:tags r:id="rId12"/>
            </p:custDataLst>
          </p:nvPr>
        </p:nvSpPr>
        <p:spPr>
          <a:xfrm>
            <a:off x="1071569" y="1092678"/>
            <a:ext cx="10387005" cy="450850"/>
          </a:xfrm>
          <a:prstGeom prst="rect">
            <a:avLst/>
          </a:prstGeom>
          <a:noFill/>
        </p:spPr>
        <p:txBody>
          <a:bodyPr wrap="square" rtlCol="0">
            <a:spAutoFit/>
          </a:bodyPr>
          <a:lstStyle/>
          <a:p>
            <a:pPr algn="just">
              <a:lnSpc>
                <a:spcPct val="130000"/>
              </a:lnSpc>
            </a:pP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例</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3-2.3  </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编写一个程序，从键盘上不断输入若干个字符，直到输入的是！（叹号）时输入结束。</a:t>
            </a:r>
            <a:endParaRPr lang="zh-CN" altLang="en-US" sz="180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3"/>
            </p:custDataLst>
          </p:nvPr>
        </p:nvSpPr>
        <p:spPr>
          <a:xfrm>
            <a:off x="618738" y="1998565"/>
            <a:ext cx="9442286" cy="4661535"/>
          </a:xfrm>
          <a:prstGeom prst="rect">
            <a:avLst/>
          </a:prstGeom>
        </p:spPr>
        <p:txBody>
          <a:bodyPr wrap="square">
            <a:spAutoFit/>
          </a:bodyPr>
          <a:lstStyle/>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i=j=k=m=0			</a:t>
            </a:r>
            <a:r>
              <a:rPr lang="en-US" altLang="zh-CN" sz="1500" dirty="0" smtClean="0">
                <a:solidFill>
                  <a:schemeClr val="dk1"/>
                </a:solidFill>
                <a:latin typeface="微软雅黑" panose="020B0503020204020204" charset="-122"/>
                <a:ea typeface="微软雅黑" panose="020B0503020204020204" charset="-122"/>
                <a:cs typeface="微软雅黑" panose="020B0503020204020204" charset="-122"/>
              </a:rPr>
              <a:t>	# </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对有关变量进行初始化</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5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为循环控制变量赋初值</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while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=input('Enter a character:')</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if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&gt;='a' and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&lt;='z'):</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i+=1			# i</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中记录小写字母的个数</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elif</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&gt;='A' and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&lt;='Z'):</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j+=1			# j</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中记录大写字母的个数</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elif</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m+=1			# m</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中记录空格的个数</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if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smtClean="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k</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中记录除叹号外其他字符的个数</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k+=1</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print('small letter=',i)</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print('capital letter=',j)</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print('space=',m)</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print('other=',k)</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custDataLst>
              <p:tags r:id="rId14"/>
            </p:custDataLst>
          </p:nvPr>
        </p:nvSpPr>
        <p:spPr>
          <a:xfrm>
            <a:off x="618738" y="1616793"/>
            <a:ext cx="10633119" cy="423545"/>
          </a:xfrm>
          <a:prstGeom prst="rect">
            <a:avLst/>
          </a:prstGeom>
        </p:spPr>
        <p:txBody>
          <a:bodyPr wrap="square">
            <a:spAutoFit/>
          </a:bodyPr>
          <a:lstStyle/>
          <a:p>
            <a:pPr indent="457200">
              <a:lnSpc>
                <a:spcPct val="120000"/>
              </a:lnSpc>
            </a:pPr>
            <a:r>
              <a:rPr lang="zh-CN" altLang="en-US" sz="1800" dirty="0">
                <a:solidFill>
                  <a:schemeClr val="dk1"/>
                </a:solidFill>
                <a:latin typeface="微软雅黑" panose="020B0503020204020204" charset="-122"/>
                <a:ea typeface="微软雅黑" panose="020B0503020204020204" charset="-122"/>
              </a:rPr>
              <a:t>统计并输出所输入的空格、大小写字母，以及其他字符（不含叹号）的</a:t>
            </a:r>
            <a:r>
              <a:rPr lang="zh-CN" altLang="en-US" sz="1800" dirty="0" smtClean="0">
                <a:solidFill>
                  <a:schemeClr val="dk1"/>
                </a:solidFill>
                <a:latin typeface="微软雅黑" panose="020B0503020204020204" charset="-122"/>
                <a:ea typeface="微软雅黑" panose="020B0503020204020204" charset="-122"/>
              </a:rPr>
              <a:t>个数。</a:t>
            </a:r>
            <a:endParaRPr lang="zh-CN" altLang="en-US" sz="1800" dirty="0" smtClean="0">
              <a:solidFill>
                <a:schemeClr val="dk1"/>
              </a:solidFill>
              <a:latin typeface="微软雅黑" panose="020B0503020204020204" charset="-122"/>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3" name="文本框 2"/>
          <p:cNvSpPr txBox="1"/>
          <p:nvPr>
            <p:custDataLst>
              <p:tags r:id="rId8"/>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a:solidFill>
                  <a:schemeClr val="accent1"/>
                </a:solidFill>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zh-CN" altLang="en-US" b="0" spc="200" dirty="0">
              <a:solidFill>
                <a:schemeClr val="accent1"/>
              </a:solidFill>
              <a:uFillTx/>
              <a:cs typeface="微软雅黑" panose="020B0503020204020204" charset="-122"/>
              <a:sym typeface="+mn-ea"/>
            </a:endParaRPr>
          </a:p>
        </p:txBody>
      </p:sp>
      <p:sp>
        <p:nvSpPr>
          <p:cNvPr id="51202" name="内容占位符 2"/>
          <p:cNvSpPr>
            <a:spLocks noGrp="1"/>
          </p:cNvSpPr>
          <p:nvPr>
            <p:custDataLst>
              <p:tags r:id="rId9"/>
            </p:custDataLst>
          </p:nvPr>
        </p:nvSpPr>
        <p:spPr>
          <a:xfrm>
            <a:off x="1281113" y="2163763"/>
            <a:ext cx="9626600" cy="3444875"/>
          </a:xfrm>
          <a:prstGeom prst="rect">
            <a:avLst/>
          </a:prstGeom>
        </p:spPr>
        <p:txBody>
          <a:bodyPr vert="horz" lIns="101600" tIns="0" rIns="82550" bIns="0" rtlCol="0" anchor="t">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r>
              <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rPr>
              <a:t>使用Python语言编写的Hello程序只有一行代码</a:t>
            </a: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ctr" defTabSz="914400" rtl="0" eaLnBrk="1" fontAlgn="auto" latinLnBrk="0" hangingPunct="1">
              <a:lnSpc>
                <a:spcPct val="120000"/>
              </a:lnSpc>
              <a:spcBef>
                <a:spcPts val="0"/>
              </a:spcBef>
              <a:spcAft>
                <a:spcPts val="1000"/>
              </a:spcAft>
              <a:buClrTx/>
              <a:buSzTx/>
              <a:buFont typeface="Arial" panose="020B0604020202020204" pitchFamily="34" charset="0"/>
              <a:buChar char="•"/>
            </a:pPr>
            <a:r>
              <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rPr>
              <a:t>print(“Hello World”)</a:t>
            </a: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r>
              <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rPr>
              <a:t>第一行的“&gt;&gt;&gt;”是Python语言运行环境的提示符</a:t>
            </a: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r>
              <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rPr>
              <a:t>第二行是Python语句的执行结果</a:t>
            </a: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p:txBody>
      </p:sp>
      <p:pic>
        <p:nvPicPr>
          <p:cNvPr id="70659" name="图片 3"/>
          <p:cNvPicPr>
            <a:picLocks noChangeAspect="1"/>
          </p:cNvPicPr>
          <p:nvPr/>
        </p:nvPicPr>
        <p:blipFill>
          <a:blip r:embed="rId10"/>
          <a:stretch>
            <a:fillRect/>
          </a:stretch>
        </p:blipFill>
        <p:spPr>
          <a:xfrm>
            <a:off x="4511993" y="3213100"/>
            <a:ext cx="5232400" cy="688975"/>
          </a:xfrm>
          <a:prstGeom prst="rect">
            <a:avLst/>
          </a:prstGeom>
          <a:noFill/>
          <a:ln w="9525">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2" name="矩形 11"/>
          <p:cNvSpPr/>
          <p:nvPr>
            <p:custDataLst>
              <p:tags r:id="rId6"/>
            </p:custDataLst>
          </p:nvPr>
        </p:nvSpPr>
        <p:spPr>
          <a:xfrm>
            <a:off x="-24680" y="6246254"/>
            <a:ext cx="12216680" cy="620875"/>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矩形 21"/>
          <p:cNvSpPr/>
          <p:nvPr>
            <p:custDataLst>
              <p:tags r:id="rId7"/>
            </p:custDataLst>
          </p:nvPr>
        </p:nvSpPr>
        <p:spPr>
          <a:xfrm>
            <a:off x="894561" y="1950676"/>
            <a:ext cx="10644909" cy="45847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3" name="矩形 22"/>
          <p:cNvSpPr/>
          <p:nvPr/>
        </p:nvSpPr>
        <p:spPr>
          <a:xfrm>
            <a:off x="894561" y="1922373"/>
            <a:ext cx="5313056" cy="491490"/>
          </a:xfrm>
          <a:prstGeom prst="rect">
            <a:avLst/>
          </a:prstGeom>
        </p:spPr>
        <p:txBody>
          <a:bodyPr wrap="square">
            <a:spAutoFit/>
          </a:bodyPr>
          <a:lstStyle/>
          <a:p>
            <a:pPr>
              <a:lnSpc>
                <a:spcPct val="130000"/>
              </a:lnSpc>
            </a:pPr>
            <a:r>
              <a:rPr lang="en-US" altLang="zh-CN" sz="2000" dirty="0" smtClean="0">
                <a:solidFill>
                  <a:srgbClr val="FF0000"/>
                </a:solidFill>
                <a:latin typeface="微软雅黑" panose="020B0503020204020204" charset="-122"/>
                <a:ea typeface="微软雅黑" panose="020B0503020204020204" charset="-122"/>
              </a:rPr>
              <a:t>【</a:t>
            </a:r>
            <a:r>
              <a:rPr lang="zh-CN" altLang="en-US" sz="2000" dirty="0" smtClean="0">
                <a:solidFill>
                  <a:srgbClr val="FF0000"/>
                </a:solidFill>
                <a:latin typeface="微软雅黑" panose="020B0503020204020204" charset="-122"/>
                <a:ea typeface="微软雅黑" panose="020B0503020204020204" charset="-122"/>
              </a:rPr>
              <a:t>分析如下</a:t>
            </a:r>
            <a:r>
              <a:rPr lang="en-US" altLang="zh-CN" sz="2000" dirty="0" smtClean="0">
                <a:solidFill>
                  <a:srgbClr val="FF0000"/>
                </a:solidFill>
                <a:latin typeface="微软雅黑" panose="020B0503020204020204" charset="-122"/>
                <a:ea typeface="微软雅黑" panose="020B0503020204020204" charset="-122"/>
              </a:rPr>
              <a:t>】</a:t>
            </a:r>
            <a:endParaRPr lang="en-US" altLang="zh-CN" sz="2000" dirty="0" smtClean="0">
              <a:solidFill>
                <a:srgbClr val="FF0000"/>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1079627" y="2553314"/>
            <a:ext cx="10255979" cy="16916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由于条件表达式</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对变量</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ch</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的测试在前，输入函数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input()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被安排在进入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循环之后，所以在程序开始时，必须赋予变量</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ch</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一个初值</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，否则程序根本无法运行。</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由于叹号是循环结束的条件，不能计算在输入的其他字符数内，因此在对其他字符计数时，要先判定输入的不是叹号，这样变量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才能够计数。 这正是在程序中插入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的原因。</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9"/>
            </p:custDataLst>
          </p:nvPr>
        </p:nvSpPr>
        <p:spPr>
          <a:xfrm>
            <a:off x="889403" y="2409152"/>
            <a:ext cx="10650067" cy="2047740"/>
          </a:xfrm>
          <a:prstGeom prst="rect">
            <a:avLst/>
          </a:prstGeom>
          <a:no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1" name="组合 10"/>
          <p:cNvGrpSpPr/>
          <p:nvPr/>
        </p:nvGrpSpPr>
        <p:grpSpPr>
          <a:xfrm flipH="1">
            <a:off x="8309745" y="5556356"/>
            <a:ext cx="3229725" cy="1301644"/>
            <a:chOff x="-8805" y="5407865"/>
            <a:chExt cx="3213509" cy="1301644"/>
          </a:xfrm>
        </p:grpSpPr>
        <p:sp>
          <p:nvSpPr>
            <p:cNvPr id="13" name="矩形 12"/>
            <p:cNvSpPr/>
            <p:nvPr>
              <p:custDataLst>
                <p:tags r:id="rId10"/>
              </p:custDataLst>
            </p:nvPr>
          </p:nvSpPr>
          <p:spPr>
            <a:xfrm>
              <a:off x="2015764"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4" name="矩形 13"/>
            <p:cNvSpPr/>
            <p:nvPr>
              <p:custDataLst>
                <p:tags r:id="rId11"/>
              </p:custDataLst>
            </p:nvPr>
          </p:nvSpPr>
          <p:spPr>
            <a:xfrm>
              <a:off x="366888"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12"/>
              </p:custDataLst>
            </p:nvPr>
          </p:nvSpPr>
          <p:spPr>
            <a:xfrm>
              <a:off x="-8805" y="5666360"/>
              <a:ext cx="495299" cy="533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13"/>
              </p:custDataLst>
            </p:nvPr>
          </p:nvSpPr>
          <p:spPr>
            <a:xfrm>
              <a:off x="2339571" y="6008462"/>
              <a:ext cx="266702" cy="28721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7" name="矩形 16"/>
            <p:cNvSpPr/>
            <p:nvPr>
              <p:custDataLst>
                <p:tags r:id="rId14"/>
              </p:custDataLst>
            </p:nvPr>
          </p:nvSpPr>
          <p:spPr>
            <a:xfrm>
              <a:off x="2015764" y="642229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5"/>
              </p:custDataLst>
            </p:nvPr>
          </p:nvSpPr>
          <p:spPr>
            <a:xfrm>
              <a:off x="2606273" y="5407865"/>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9" name="矩形 18"/>
            <p:cNvSpPr/>
            <p:nvPr>
              <p:custDataLst>
                <p:tags r:id="rId16"/>
              </p:custDataLst>
            </p:nvPr>
          </p:nvSpPr>
          <p:spPr>
            <a:xfrm>
              <a:off x="1882413" y="5721244"/>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0" name="矩形 19"/>
            <p:cNvSpPr/>
            <p:nvPr>
              <p:custDataLst>
                <p:tags r:id="rId17"/>
              </p:custDataLst>
            </p:nvPr>
          </p:nvSpPr>
          <p:spPr>
            <a:xfrm flipV="1">
              <a:off x="1173740" y="6008462"/>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1" name="矩形 20"/>
            <p:cNvSpPr/>
            <p:nvPr>
              <p:custDataLst>
                <p:tags r:id="rId18"/>
              </p:custDataLst>
            </p:nvPr>
          </p:nvSpPr>
          <p:spPr>
            <a:xfrm>
              <a:off x="3048494" y="6292362"/>
              <a:ext cx="156210" cy="135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Tree>
    <p:custDataLst>
      <p:tags r:id="rId1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cstate="print">
            <a:extLst>
              <a:ext uri="{BEBA8EAE-BF5A-486C-A8C5-ECC9F3942E4B}">
                <a14:imgProps xmlns:a14="http://schemas.microsoft.com/office/drawing/2010/main">
                  <a14:imgLayer r:embed="rId3">
                    <a14:imgEffect>
                      <a14:brightnessContrast bright="10000" contrast="-50000"/>
                    </a14:imgEffect>
                    <a14:imgEffect>
                      <a14:saturation sat="0"/>
                    </a14:imgEffect>
                  </a14:imgLayer>
                </a14:imgProps>
              </a:ext>
              <a:ext uri="{28A0092B-C50C-407E-A947-70E740481C1C}">
                <a14:useLocalDpi xmlns:a14="http://schemas.microsoft.com/office/drawing/2010/main" val="0"/>
              </a:ext>
            </a:extLst>
          </a:blip>
          <a:srcRect l="1315" t="9829" r="1315" b="41760"/>
          <a:stretch>
            <a:fillRect/>
          </a:stretch>
        </p:blipFill>
        <p:spPr>
          <a:xfrm>
            <a:off x="493" y="-18384"/>
            <a:ext cx="12191999" cy="1348468"/>
          </a:xfrm>
          <a:custGeom>
            <a:avLst/>
            <a:gdLst>
              <a:gd name="connsiteX0" fmla="*/ 0 w 12191999"/>
              <a:gd name="connsiteY0" fmla="*/ 0 h 4041171"/>
              <a:gd name="connsiteX1" fmla="*/ 12191999 w 12191999"/>
              <a:gd name="connsiteY1" fmla="*/ 0 h 4041171"/>
              <a:gd name="connsiteX2" fmla="*/ 12191999 w 12191999"/>
              <a:gd name="connsiteY2" fmla="*/ 4041171 h 4041171"/>
              <a:gd name="connsiteX3" fmla="*/ 0 w 12191999"/>
              <a:gd name="connsiteY3" fmla="*/ 4041171 h 4041171"/>
            </a:gdLst>
            <a:ahLst/>
            <a:cxnLst>
              <a:cxn ang="0">
                <a:pos x="connsiteX0" y="connsiteY0"/>
              </a:cxn>
              <a:cxn ang="0">
                <a:pos x="connsiteX1" y="connsiteY1"/>
              </a:cxn>
              <a:cxn ang="0">
                <a:pos x="connsiteX2" y="connsiteY2"/>
              </a:cxn>
              <a:cxn ang="0">
                <a:pos x="connsiteX3" y="connsiteY3"/>
              </a:cxn>
            </a:cxnLst>
            <a:rect l="l" t="t" r="r" b="b"/>
            <a:pathLst>
              <a:path w="12191999" h="4041171">
                <a:moveTo>
                  <a:pt x="0" y="0"/>
                </a:moveTo>
                <a:lnTo>
                  <a:pt x="12191999" y="0"/>
                </a:lnTo>
                <a:lnTo>
                  <a:pt x="12191999" y="4041171"/>
                </a:lnTo>
                <a:lnTo>
                  <a:pt x="0" y="4041171"/>
                </a:lnTo>
                <a:close/>
              </a:path>
            </a:pathLst>
          </a:custGeom>
        </p:spPr>
      </p:pic>
      <p:sp>
        <p:nvSpPr>
          <p:cNvPr id="21" name="文本框 14"/>
          <p:cNvSpPr txBox="1">
            <a:spLocks noChangeArrowheads="1"/>
          </p:cNvSpPr>
          <p:nvPr>
            <p:custDataLst>
              <p:tags r:id="rId4"/>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Part 01</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5"/>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3" name="副标题 22"/>
          <p:cNvSpPr>
            <a:spLocks noGrp="1"/>
          </p:cNvSpPr>
          <p:nvPr>
            <p:ph type="subTitle" idx="13"/>
            <p:custDataLst>
              <p:tags r:id="rId6"/>
            </p:custDataLst>
          </p:nvPr>
        </p:nvSpPr>
        <p:spPr/>
        <p:txBody>
          <a:bodyPr wrap="square">
            <a:normAutofit/>
          </a:bodyPr>
          <a:lstStyle/>
          <a:p>
            <a:r>
              <a:rPr lang="zh-CN" altLang="en-US">
                <a:solidFill>
                  <a:schemeClr val="dk1"/>
                </a:solidFill>
              </a:rPr>
              <a:t>单击此处添加副标题内容</a:t>
            </a:r>
            <a:endParaRPr lang="zh-CN" altLang="en-US">
              <a:solidFill>
                <a:schemeClr val="dk1"/>
              </a:solidFill>
            </a:endParaRPr>
          </a:p>
        </p:txBody>
      </p:sp>
      <p:sp>
        <p:nvSpPr>
          <p:cNvPr id="24" name="标题 23"/>
          <p:cNvSpPr>
            <a:spLocks noGrp="1"/>
          </p:cNvSpPr>
          <p:nvPr>
            <p:ph type="ctrTitle" idx="14"/>
            <p:custDataLst>
              <p:tags r:id="rId7"/>
            </p:custDataLst>
          </p:nvPr>
        </p:nvSpPr>
        <p:spPr/>
        <p:txBody>
          <a:bodyPr wrap="square">
            <a:normAutofit/>
          </a:bodyPr>
          <a:lstStyle/>
          <a:p>
            <a:pPr marL="0" indent="0" algn="l">
              <a:lnSpc>
                <a:spcPct val="120000"/>
              </a:lnSpc>
              <a:spcBef>
                <a:spcPts val="0"/>
              </a:spcBef>
              <a:spcAft>
                <a:spcPts val="0"/>
              </a:spcAft>
              <a:buSzPct val="100000"/>
              <a:buNone/>
            </a:pPr>
            <a:r>
              <a:rPr lang="zh-CN" altLang="en-US" sz="3600">
                <a:solidFill>
                  <a:schemeClr val="lt1"/>
                </a:solidFill>
              </a:rPr>
              <a:t>循环结构（for）</a:t>
            </a:r>
            <a:endParaRPr lang="zh-CN" altLang="en-US" sz="3600">
              <a:solidFill>
                <a:schemeClr val="lt1"/>
              </a:solidFill>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3" name="组合 12"/>
          <p:cNvGrpSpPr/>
          <p:nvPr/>
        </p:nvGrpSpPr>
        <p:grpSpPr>
          <a:xfrm>
            <a:off x="348451" y="5670644"/>
            <a:ext cx="2064661" cy="1196485"/>
            <a:chOff x="8969829" y="5239657"/>
            <a:chExt cx="2064661" cy="1397017"/>
          </a:xfrm>
        </p:grpSpPr>
        <p:sp>
          <p:nvSpPr>
            <p:cNvPr id="14" name="矩形 13"/>
            <p:cNvSpPr/>
            <p:nvPr>
              <p:custDataLst>
                <p:tags r:id="rId7"/>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8"/>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9"/>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0"/>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
        <p:nvSpPr>
          <p:cNvPr id="17" name="矩形 16"/>
          <p:cNvSpPr/>
          <p:nvPr>
            <p:custDataLst>
              <p:tags r:id="rId11"/>
            </p:custDataLst>
          </p:nvPr>
        </p:nvSpPr>
        <p:spPr>
          <a:xfrm>
            <a:off x="633730" y="908685"/>
            <a:ext cx="6402070" cy="4843780"/>
          </a:xfrm>
          <a:prstGeom prst="rect">
            <a:avLst/>
          </a:prstGeom>
          <a:solidFill>
            <a:srgbClr val="D9D9F0"/>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a:spAutoFit/>
          </a:bodyPr>
          <a:lstStyle/>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7月4日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新开这本日记，也为了督促自己下个学期多下些苦功。先要读完手边的莎士比亚的《亨利八世》。</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7月13日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打牌。</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7月14日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打牌。</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7月15日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打牌。</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7月16日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胡适之啊胡适之！你怎么能如此堕落！先前订下的学习计划你都忘了吗？子曰：“吾日三省吾身。”不能再这样下去了！</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7月17日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打牌。</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7月18日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打牌。</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a:t>
            </a:r>
            <a:endParaRPr sz="1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2"/>
          <p:cNvSpPr/>
          <p:nvPr>
            <p:ph type="title" idx="4294967295"/>
          </p:nvPr>
        </p:nvSpPr>
        <p:spPr>
          <a:xfrm>
            <a:off x="633730" y="443230"/>
            <a:ext cx="10888345" cy="441960"/>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a:solidFill>
                  <a:schemeClr val="accent1"/>
                </a:solidFill>
                <a:latin typeface="汉仪旗黑-85S" charset="0"/>
                <a:ea typeface="汉仪旗黑-85S" charset="0"/>
                <a:sym typeface="+mn-ea"/>
              </a:rPr>
              <a:t>胡适日记</a:t>
            </a:r>
            <a:endParaRPr>
              <a:solidFill>
                <a:schemeClr val="accent1"/>
              </a:solidFill>
              <a:latin typeface="汉仪旗黑-85S" charset="0"/>
              <a:ea typeface="汉仪旗黑-85S" charset="0"/>
              <a:sym typeface="+mn-ea"/>
            </a:endParaRPr>
          </a:p>
        </p:txBody>
      </p:sp>
      <p:pic>
        <p:nvPicPr>
          <p:cNvPr id="101" name="图片 100"/>
          <p:cNvPicPr/>
          <p:nvPr/>
        </p:nvPicPr>
        <p:blipFill>
          <a:blip r:embed="rId12"/>
          <a:stretch>
            <a:fillRect/>
          </a:stretch>
        </p:blipFill>
        <p:spPr>
          <a:xfrm>
            <a:off x="7912735" y="908685"/>
            <a:ext cx="3141980" cy="4843145"/>
          </a:xfrm>
          <a:prstGeom prst="rect">
            <a:avLst/>
          </a:prstGeom>
          <a:noFill/>
          <a:ln w="9525">
            <a:noFill/>
          </a:ln>
        </p:spPr>
      </p:pic>
    </p:spTree>
    <p:custDataLst>
      <p:tags r:id="rId13"/>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3" name="组合 12"/>
          <p:cNvGrpSpPr/>
          <p:nvPr/>
        </p:nvGrpSpPr>
        <p:grpSpPr>
          <a:xfrm>
            <a:off x="348451" y="5670644"/>
            <a:ext cx="2064661" cy="1196485"/>
            <a:chOff x="8969829" y="5239657"/>
            <a:chExt cx="2064661" cy="1397017"/>
          </a:xfrm>
        </p:grpSpPr>
        <p:sp>
          <p:nvSpPr>
            <p:cNvPr id="14" name="矩形 13"/>
            <p:cNvSpPr/>
            <p:nvPr>
              <p:custDataLst>
                <p:tags r:id="rId7"/>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8"/>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9"/>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0"/>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
        <p:nvSpPr>
          <p:cNvPr id="3" name="标题 2"/>
          <p:cNvSpPr/>
          <p:nvPr>
            <p:ph type="title" idx="4294967295"/>
          </p:nvPr>
        </p:nvSpPr>
        <p:spPr>
          <a:xfrm>
            <a:off x="633730" y="443230"/>
            <a:ext cx="10888345" cy="441960"/>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a:solidFill>
                  <a:schemeClr val="accent1"/>
                </a:solidFill>
                <a:latin typeface="汉仪旗黑-85S" charset="0"/>
                <a:ea typeface="汉仪旗黑-85S" charset="0"/>
                <a:sym typeface="+mn-ea"/>
              </a:rPr>
              <a:t>胡适日记</a:t>
            </a:r>
            <a:endParaRPr>
              <a:solidFill>
                <a:schemeClr val="accent1"/>
              </a:solidFill>
              <a:latin typeface="汉仪旗黑-85S" charset="0"/>
              <a:ea typeface="汉仪旗黑-85S" charset="0"/>
              <a:sym typeface="+mn-ea"/>
            </a:endParaRPr>
          </a:p>
        </p:txBody>
      </p:sp>
      <p:pic>
        <p:nvPicPr>
          <p:cNvPr id="102" name="图片 101"/>
          <p:cNvPicPr/>
          <p:nvPr>
            <p:custDataLst>
              <p:tags r:id="rId11"/>
            </p:custDataLst>
          </p:nvPr>
        </p:nvPicPr>
        <p:blipFill>
          <a:blip r:embed="rId12"/>
          <a:stretch>
            <a:fillRect/>
          </a:stretch>
        </p:blipFill>
        <p:spPr>
          <a:xfrm>
            <a:off x="2279015" y="980440"/>
            <a:ext cx="6858000" cy="4572000"/>
          </a:xfrm>
          <a:prstGeom prst="rect">
            <a:avLst/>
          </a:prstGeom>
          <a:noFill/>
          <a:ln w="9525">
            <a:noFill/>
          </a:ln>
        </p:spPr>
      </p:pic>
      <p:pic>
        <p:nvPicPr>
          <p:cNvPr id="103" name="图片 102"/>
          <p:cNvPicPr/>
          <p:nvPr/>
        </p:nvPicPr>
        <p:blipFill>
          <a:blip r:embed="rId13"/>
          <a:stretch>
            <a:fillRect/>
          </a:stretch>
        </p:blipFill>
        <p:spPr>
          <a:xfrm>
            <a:off x="2279015" y="980440"/>
            <a:ext cx="6858000" cy="4572000"/>
          </a:xfrm>
          <a:prstGeom prst="rect">
            <a:avLst/>
          </a:prstGeom>
          <a:noFill/>
          <a:ln w="9525">
            <a:noFill/>
          </a:ln>
        </p:spPr>
      </p:pic>
      <p:pic>
        <p:nvPicPr>
          <p:cNvPr id="104" name="图片 103"/>
          <p:cNvPicPr/>
          <p:nvPr/>
        </p:nvPicPr>
        <p:blipFill>
          <a:blip r:embed="rId14"/>
          <a:stretch>
            <a:fillRect/>
          </a:stretch>
        </p:blipFill>
        <p:spPr>
          <a:xfrm>
            <a:off x="2279650" y="980440"/>
            <a:ext cx="6858000" cy="4572000"/>
          </a:xfrm>
          <a:prstGeom prst="rect">
            <a:avLst/>
          </a:prstGeom>
          <a:noFill/>
          <a:ln w="9525">
            <a:noFill/>
          </a:ln>
        </p:spPr>
      </p:pic>
      <p:pic>
        <p:nvPicPr>
          <p:cNvPr id="105" name="图片 104"/>
          <p:cNvPicPr/>
          <p:nvPr/>
        </p:nvPicPr>
        <p:blipFill>
          <a:blip r:embed="rId15"/>
          <a:stretch>
            <a:fillRect/>
          </a:stretch>
        </p:blipFill>
        <p:spPr>
          <a:xfrm>
            <a:off x="2279015" y="980440"/>
            <a:ext cx="6858000" cy="4572000"/>
          </a:xfrm>
          <a:prstGeom prst="rect">
            <a:avLst/>
          </a:prstGeom>
          <a:noFill/>
          <a:ln w="9525">
            <a:noFill/>
          </a:ln>
        </p:spPr>
      </p:pic>
      <p:pic>
        <p:nvPicPr>
          <p:cNvPr id="106" name="图片 105"/>
          <p:cNvPicPr/>
          <p:nvPr/>
        </p:nvPicPr>
        <p:blipFill>
          <a:blip r:embed="rId16"/>
          <a:stretch>
            <a:fillRect/>
          </a:stretch>
        </p:blipFill>
        <p:spPr>
          <a:xfrm>
            <a:off x="2279650" y="980440"/>
            <a:ext cx="6858000" cy="4572000"/>
          </a:xfrm>
          <a:prstGeom prst="rect">
            <a:avLst/>
          </a:prstGeom>
          <a:noFill/>
          <a:ln w="9525">
            <a:noFill/>
          </a:ln>
        </p:spPr>
      </p:pic>
      <p:sp>
        <p:nvSpPr>
          <p:cNvPr id="2" name="文本框 1"/>
          <p:cNvSpPr txBox="1"/>
          <p:nvPr>
            <p:custDataLst>
              <p:tags r:id="rId17"/>
            </p:custDataLst>
          </p:nvPr>
        </p:nvSpPr>
        <p:spPr>
          <a:xfrm>
            <a:off x="2295525" y="5661025"/>
            <a:ext cx="6863715" cy="306705"/>
          </a:xfrm>
          <a:prstGeom prst="rect">
            <a:avLst/>
          </a:prstGeom>
          <a:solidFill>
            <a:schemeClr val="accent1">
              <a:lumMod val="20000"/>
              <a:lumOff val="80000"/>
            </a:schemeClr>
          </a:solidFill>
          <a:ln>
            <a:solidFill>
              <a:schemeClr val="accent1"/>
            </a:solidFill>
          </a:ln>
        </p:spPr>
        <p:txBody>
          <a:bodyPr wrap="square" rtlCol="0">
            <a:spAutoFit/>
          </a:bodyPr>
          <a:p>
            <a:pPr algn="l"/>
            <a:r>
              <a:rPr lang="zh-CN" altLang="en-US" sz="1400">
                <a:solidFill>
                  <a:schemeClr val="dk1"/>
                </a:solidFill>
                <a:latin typeface="微软雅黑" panose="020B0503020204020204" charset="-122"/>
                <a:ea typeface="微软雅黑" panose="020B0503020204020204" charset="-122"/>
              </a:rPr>
              <a:t>普通人是学习的时候还不忘刷知乎，人家先生打牌的时候还不忘学习与进步。</a:t>
            </a:r>
            <a:endParaRPr lang="zh-CN" altLang="en-US" sz="1400">
              <a:solidFill>
                <a:schemeClr val="dk1"/>
              </a:solidFill>
              <a:latin typeface="微软雅黑" panose="020B0503020204020204" charset="-122"/>
              <a:ea typeface="微软雅黑" panose="020B050302020402020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000" fill="hold">
                                          <p:stCondLst>
                                            <p:cond delay="0"/>
                                          </p:stCondLst>
                                        </p:cTn>
                                        <p:tgtEl>
                                          <p:spTgt spid="102"/>
                                        </p:tgtEl>
                                        <p:attrNameLst>
                                          <p:attrName>style.visibility</p:attrName>
                                        </p:attrNameLst>
                                      </p:cBhvr>
                                      <p:to>
                                        <p:strVal val="visible"/>
                                      </p:to>
                                    </p:set>
                                    <p:animEffect transition="in" filter="wipe(right)">
                                      <p:cBhvr>
                                        <p:cTn id="7" dur="1000"/>
                                        <p:tgtEl>
                                          <p:spTgt spid="10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000" fill="hold">
                                          <p:stCondLst>
                                            <p:cond delay="0"/>
                                          </p:stCondLst>
                                        </p:cTn>
                                        <p:tgtEl>
                                          <p:spTgt spid="103"/>
                                        </p:tgtEl>
                                        <p:attrNameLst>
                                          <p:attrName>style.visibility</p:attrName>
                                        </p:attrNameLst>
                                      </p:cBhvr>
                                      <p:to>
                                        <p:strVal val="visible"/>
                                      </p:to>
                                    </p:set>
                                    <p:animEffect transition="in" filter="wipe(right)">
                                      <p:cBhvr>
                                        <p:cTn id="12" dur="1000"/>
                                        <p:tgtEl>
                                          <p:spTgt spid="1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000" fill="hold">
                                          <p:stCondLst>
                                            <p:cond delay="0"/>
                                          </p:stCondLst>
                                        </p:cTn>
                                        <p:tgtEl>
                                          <p:spTgt spid="104"/>
                                        </p:tgtEl>
                                        <p:attrNameLst>
                                          <p:attrName>style.visibility</p:attrName>
                                        </p:attrNameLst>
                                      </p:cBhvr>
                                      <p:to>
                                        <p:strVal val="visible"/>
                                      </p:to>
                                    </p:set>
                                    <p:animEffect transition="in" filter="wipe(right)">
                                      <p:cBhvr>
                                        <p:cTn id="17" dur="1000"/>
                                        <p:tgtEl>
                                          <p:spTgt spid="10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000" fill="hold">
                                          <p:stCondLst>
                                            <p:cond delay="0"/>
                                          </p:stCondLst>
                                        </p:cTn>
                                        <p:tgtEl>
                                          <p:spTgt spid="105"/>
                                        </p:tgtEl>
                                        <p:attrNameLst>
                                          <p:attrName>style.visibility</p:attrName>
                                        </p:attrNameLst>
                                      </p:cBhvr>
                                      <p:to>
                                        <p:strVal val="visible"/>
                                      </p:to>
                                    </p:set>
                                    <p:animEffect transition="in" filter="wipe(right)">
                                      <p:cBhvr>
                                        <p:cTn id="22" dur="1000"/>
                                        <p:tgtEl>
                                          <p:spTgt spid="10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000" fill="hold">
                                          <p:stCondLst>
                                            <p:cond delay="0"/>
                                          </p:stCondLst>
                                        </p:cTn>
                                        <p:tgtEl>
                                          <p:spTgt spid="106"/>
                                        </p:tgtEl>
                                        <p:attrNameLst>
                                          <p:attrName>style.visibility</p:attrName>
                                        </p:attrNameLst>
                                      </p:cBhvr>
                                      <p:to>
                                        <p:strVal val="visible"/>
                                      </p:to>
                                    </p:set>
                                    <p:animEffect transition="in" filter="wipe(right)">
                                      <p:cBhvr>
                                        <p:cTn id="27" dur="1000"/>
                                        <p:tgtEl>
                                          <p:spTgt spid="106"/>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ppt_x</p:attrName>
                                        </p:attrNameLst>
                                      </p:cBhvr>
                                      <p:tavLst>
                                        <p:tav tm="0">
                                          <p:val>
                                            <p:strVal val="#ppt_x-.2"/>
                                          </p:val>
                                        </p:tav>
                                        <p:tav tm="100000">
                                          <p:val>
                                            <p:strVal val="#ppt_x"/>
                                          </p:val>
                                        </p:tav>
                                      </p:tavLst>
                                    </p:anim>
                                    <p:anim calcmode="lin" valueType="num">
                                      <p:cBhvr>
                                        <p:cTn id="3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4" name="矩形 43"/>
          <p:cNvSpPr/>
          <p:nvPr>
            <p:custDataLst>
              <p:tags r:id="rId6"/>
            </p:custDataLst>
          </p:nvPr>
        </p:nvSpPr>
        <p:spPr>
          <a:xfrm>
            <a:off x="0" y="2614412"/>
            <a:ext cx="12192000" cy="1858604"/>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33" name="内容占位符 3"/>
          <p:cNvSpPr>
            <a:spLocks noGrp="1"/>
          </p:cNvSpPr>
          <p:nvPr>
            <p:ph sz="quarter" idx="4294967295"/>
            <p:custDataLst>
              <p:tags r:id="rId7"/>
            </p:custDataLst>
          </p:nvPr>
        </p:nvSpPr>
        <p:spPr>
          <a:xfrm>
            <a:off x="675632" y="1142191"/>
            <a:ext cx="6868167" cy="505707"/>
          </a:xfrm>
        </p:spPr>
        <p:txBody>
          <a:bodyPr vert="horz" lIns="101600" tIns="0" rIns="82550" bIns="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400" dirty="0">
                <a:solidFill>
                  <a:schemeClr val="dk1"/>
                </a:solidFill>
                <a:latin typeface="微软雅黑" panose="020B0503020204020204" charset="-122"/>
                <a:cs typeface="微软雅黑" panose="020B0503020204020204" charset="-122"/>
                <a:sym typeface="+mn-ea"/>
              </a:rPr>
              <a:t>1</a:t>
            </a:r>
            <a:r>
              <a:rPr lang="en-US" altLang="zh-CN" sz="2400" dirty="0">
                <a:solidFill>
                  <a:schemeClr val="dk1"/>
                </a:solidFill>
                <a:latin typeface="微软雅黑" panose="020B0503020204020204" charset="-122"/>
                <a:cs typeface="微软雅黑" panose="020B0503020204020204" charset="-122"/>
                <a:sym typeface="+mn-ea"/>
              </a:rPr>
              <a:t>．</a:t>
            </a:r>
            <a:r>
              <a:rPr lang="en-US" altLang="zh-CN" sz="2400" dirty="0">
                <a:solidFill>
                  <a:schemeClr val="dk1"/>
                </a:solidFill>
                <a:latin typeface="微软雅黑" panose="020B0503020204020204" charset="-122"/>
                <a:cs typeface="微软雅黑" panose="020B0503020204020204" charset="-122"/>
                <a:sym typeface="+mn-ea"/>
              </a:rPr>
              <a:t>for-in</a:t>
            </a:r>
            <a:r>
              <a:rPr lang="en-US" altLang="zh-CN" sz="2400" dirty="0">
                <a:solidFill>
                  <a:schemeClr val="dk1"/>
                </a:solidFill>
                <a:latin typeface="微软雅黑" panose="020B0503020204020204" charset="-122"/>
                <a:cs typeface="微软雅黑" panose="020B0503020204020204" charset="-122"/>
                <a:sym typeface="+mn-ea"/>
              </a:rPr>
              <a:t>循环语句</a:t>
            </a:r>
            <a:endParaRPr lang="en-US" altLang="zh-CN" sz="2400" dirty="0">
              <a:solidFill>
                <a:schemeClr val="dk1"/>
              </a:solidFill>
              <a:latin typeface="微软雅黑" panose="020B0503020204020204" charset="-122"/>
              <a:cs typeface="微软雅黑" panose="020B0503020204020204" charset="-122"/>
              <a:sym typeface="+mn-ea"/>
            </a:endParaRPr>
          </a:p>
        </p:txBody>
      </p:sp>
      <p:sp>
        <p:nvSpPr>
          <p:cNvPr id="43" name="矩形 42"/>
          <p:cNvSpPr/>
          <p:nvPr>
            <p:custDataLst>
              <p:tags r:id="rId8"/>
            </p:custDataLst>
          </p:nvPr>
        </p:nvSpPr>
        <p:spPr>
          <a:xfrm>
            <a:off x="576660" y="1583983"/>
            <a:ext cx="1033174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for-in</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循环是一种计次循环，通过计数来控制循环重复执行的次数。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9"/>
            </p:custDataLst>
          </p:nvPr>
        </p:nvSpPr>
        <p:spPr>
          <a:xfrm>
            <a:off x="549458" y="2813104"/>
            <a:ext cx="5193075" cy="1529715"/>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迭代变量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 in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序列</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循环体</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10"/>
            </p:custDataLst>
          </p:nvPr>
        </p:nvSpPr>
        <p:spPr>
          <a:xfrm>
            <a:off x="576660" y="2061607"/>
            <a:ext cx="1033174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for-in</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循环语句的一般格式是：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11"/>
            </p:custDataLst>
          </p:nvPr>
        </p:nvSpPr>
        <p:spPr>
          <a:xfrm>
            <a:off x="549457" y="4596531"/>
            <a:ext cx="10912739" cy="12915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谓“迭代”，即不停地进行有规律的替换。在程序设计里，同一个变量，用不同的值进行替代，就被称为一个“迭代变量”。其实，这里用“变量”也是可以的，只是添加了“迭代”二字，可以更形象地传达该变量的使用特征。</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12" name="直接连接符 11"/>
          <p:cNvCxnSpPr/>
          <p:nvPr/>
        </p:nvCxnSpPr>
        <p:spPr>
          <a:xfrm>
            <a:off x="-3628" y="6559292"/>
            <a:ext cx="12192000" cy="0"/>
          </a:xfrm>
          <a:prstGeom prst="line">
            <a:avLst/>
          </a:prstGeom>
          <a:noFill/>
          <a:ln w="57150" cap="flat" cmpd="sng" algn="ctr">
            <a:solidFill>
              <a:srgbClr val="F69200"/>
            </a:solidFill>
            <a:prstDash val="solid"/>
            <a:miter lim="800000"/>
          </a:ln>
          <a:effectLst/>
        </p:spPr>
      </p:cxnSp>
      <p:sp>
        <p:nvSpPr>
          <p:cNvPr id="13" name="矩形 12"/>
          <p:cNvSpPr/>
          <p:nvPr/>
        </p:nvSpPr>
        <p:spPr>
          <a:xfrm>
            <a:off x="3417045" y="6207617"/>
            <a:ext cx="8792191" cy="649318"/>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4" name="矩形 13"/>
          <p:cNvSpPr/>
          <p:nvPr/>
        </p:nvSpPr>
        <p:spPr>
          <a:xfrm>
            <a:off x="2376261" y="6208847"/>
            <a:ext cx="685801" cy="649318"/>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5" name="矩形 14"/>
          <p:cNvSpPr/>
          <p:nvPr/>
        </p:nvSpPr>
        <p:spPr>
          <a:xfrm>
            <a:off x="1705425" y="6179024"/>
            <a:ext cx="381001" cy="649318"/>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6" name="矩形 15"/>
          <p:cNvSpPr/>
          <p:nvPr/>
        </p:nvSpPr>
        <p:spPr>
          <a:xfrm>
            <a:off x="1231899" y="6179024"/>
            <a:ext cx="190501" cy="649318"/>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ppt_y</p:attrName>
                                        </p:attrNameLst>
                                      </p:cBhvr>
                                      <p:tavLst>
                                        <p:tav tm="0">
                                          <p:val>
                                            <p:strVal val="#ppt_y+#ppt_h*1.125000"/>
                                          </p:val>
                                        </p:tav>
                                        <p:tav tm="100000">
                                          <p:val>
                                            <p:strVal val="#ppt_y"/>
                                          </p:val>
                                        </p:tav>
                                      </p:tavLst>
                                    </p:anim>
                                    <p:animEffect transition="in" filter="wipe(up)">
                                      <p:cBhvr>
                                        <p:cTn id="8" dur="500"/>
                                        <p:tgtEl>
                                          <p:spTgt spid="4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17" grpId="0"/>
      <p:bldP spid="44" grpId="1" animBg="1"/>
      <p:bldP spid="17" grpId="1"/>
      <p:bldP spid="11" grpId="0"/>
      <p:bldP spid="11" grpId="1"/>
    </p:bld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矩形 6"/>
          <p:cNvSpPr/>
          <p:nvPr>
            <p:custDataLst>
              <p:tags r:id="rId6"/>
            </p:custDataLst>
          </p:nvPr>
        </p:nvSpPr>
        <p:spPr>
          <a:xfrm>
            <a:off x="996103" y="3980262"/>
            <a:ext cx="10252708" cy="127431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16" name="矩形 15"/>
          <p:cNvSpPr/>
          <p:nvPr>
            <p:custDataLst>
              <p:tags r:id="rId7"/>
            </p:custDataLst>
          </p:nvPr>
        </p:nvSpPr>
        <p:spPr>
          <a:xfrm>
            <a:off x="486507" y="1098194"/>
            <a:ext cx="11271905" cy="450850"/>
          </a:xfrm>
          <a:prstGeom prst="rect">
            <a:avLst/>
          </a:prstGeom>
        </p:spPr>
        <p:txBody>
          <a:bodyPr wrap="square">
            <a:spAutoFit/>
          </a:bodyPr>
          <a:lstStyle/>
          <a:p>
            <a:pPr algn="ct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  Python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的成员运算符</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8"/>
            </p:custDataLst>
          </p:nvPr>
        </p:nvSpPr>
        <p:spPr>
          <a:xfrm>
            <a:off x="996103" y="3487820"/>
            <a:ext cx="9731998" cy="450850"/>
          </a:xfrm>
          <a:prstGeom prst="rect">
            <a:avLst/>
          </a:prstGeom>
        </p:spPr>
        <p:txBody>
          <a:bodyPr wrap="square">
            <a:spAutoFit/>
          </a:bodyPr>
          <a:lstStyle/>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3-11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编写如下程序，利用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循环，输出字符串“</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How are you?”</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中的所有字符：</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9"/>
            </p:custDataLst>
          </p:nvPr>
        </p:nvSpPr>
        <p:spPr>
          <a:xfrm>
            <a:off x="996103" y="3980263"/>
            <a:ext cx="9731998" cy="1170305"/>
          </a:xfrm>
          <a:prstGeom prst="rect">
            <a:avLst/>
          </a:prstGeom>
        </p:spPr>
        <p:txBody>
          <a:bodyPr wrap="square">
            <a:spAutoFit/>
          </a:bodyPr>
          <a:lstStyle/>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 x in 'How are you?'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print(x)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a:graphicFrameLocks noGrp="1"/>
          </p:cNvGraphicFramePr>
          <p:nvPr>
            <p:custDataLst>
              <p:tags r:id="rId10"/>
            </p:custDataLst>
          </p:nvPr>
        </p:nvGraphicFramePr>
        <p:xfrm>
          <a:off x="996103" y="1683251"/>
          <a:ext cx="10252710" cy="1567117"/>
        </p:xfrm>
        <a:graphic>
          <a:graphicData uri="http://schemas.openxmlformats.org/drawingml/2006/table">
            <a:tbl>
              <a:tblPr firstRow="1" firstCol="1" bandRow="1" bandCol="1">
                <a:tableStyleId>{5C22544A-7EE6-4342-B048-85BDC9FD1C3A}</a:tableStyleId>
              </a:tblPr>
              <a:tblGrid>
                <a:gridCol w="1080636"/>
                <a:gridCol w="5394976"/>
                <a:gridCol w="3777098"/>
              </a:tblGrid>
              <a:tr h="517321">
                <a:tc>
                  <a:txBody>
                    <a:bodyPr/>
                    <a:lstStyle/>
                    <a:p>
                      <a:pPr indent="254000" algn="l">
                        <a:lnSpc>
                          <a:spcPct val="100000"/>
                        </a:lnSpc>
                        <a:spcAft>
                          <a:spcPts val="0"/>
                        </a:spcAft>
                        <a:tabLst>
                          <a:tab pos="508000" algn="l"/>
                          <a:tab pos="2664460" algn="ctr"/>
                        </a:tabLst>
                      </a:pPr>
                      <a:r>
                        <a:rPr lang="zh-CN" sz="1600" kern="100">
                          <a:effectLst/>
                          <a:latin typeface="微软雅黑" panose="020B0503020204020204" charset="-122"/>
                          <a:ea typeface="微软雅黑" panose="020B0503020204020204" charset="-122"/>
                        </a:rPr>
                        <a:t>运算符</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ct val="100000"/>
                        </a:lnSpc>
                        <a:spcAft>
                          <a:spcPts val="0"/>
                        </a:spcAft>
                        <a:tabLst>
                          <a:tab pos="508000" algn="l"/>
                          <a:tab pos="2664460" algn="ctr"/>
                        </a:tabLst>
                      </a:pPr>
                      <a:r>
                        <a:rPr lang="zh-CN" sz="1600" kern="100">
                          <a:effectLst/>
                          <a:latin typeface="微软雅黑" panose="020B0503020204020204" charset="-122"/>
                          <a:ea typeface="微软雅黑" panose="020B0503020204020204" charset="-122"/>
                        </a:rPr>
                        <a:t>功能</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ct val="100000"/>
                        </a:lnSpc>
                        <a:spcAft>
                          <a:spcPts val="0"/>
                        </a:spcAft>
                        <a:tabLst>
                          <a:tab pos="508000" algn="l"/>
                          <a:tab pos="2664460" algn="ctr"/>
                        </a:tabLst>
                      </a:pPr>
                      <a:r>
                        <a:rPr lang="zh-CN" sz="1600" kern="100">
                          <a:effectLst/>
                          <a:latin typeface="微软雅黑" panose="020B0503020204020204" charset="-122"/>
                          <a:ea typeface="微软雅黑" panose="020B0503020204020204" charset="-122"/>
                        </a:rPr>
                        <a:t>示例</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501156">
                <a:tc>
                  <a:txBody>
                    <a:bodyPr/>
                    <a:lstStyle/>
                    <a:p>
                      <a:pPr algn="ctr">
                        <a:lnSpc>
                          <a:spcPct val="100000"/>
                        </a:lnSpc>
                        <a:spcAft>
                          <a:spcPts val="0"/>
                        </a:spcAft>
                        <a:tabLst>
                          <a:tab pos="508000" algn="l"/>
                          <a:tab pos="2664460" algn="ctr"/>
                        </a:tabLst>
                      </a:pPr>
                      <a:r>
                        <a:rPr lang="en-US" sz="1600" kern="100">
                          <a:effectLst/>
                          <a:latin typeface="微软雅黑" panose="020B0503020204020204" charset="-122"/>
                          <a:ea typeface="微软雅黑" panose="020B0503020204020204" charset="-122"/>
                        </a:rPr>
                        <a:t>in</a:t>
                      </a:r>
                      <a:endParaRPr lang="en-US"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ct val="100000"/>
                        </a:lnSpc>
                        <a:spcAft>
                          <a:spcPts val="0"/>
                        </a:spcAft>
                        <a:tabLst>
                          <a:tab pos="508000" algn="l"/>
                          <a:tab pos="2664460" algn="ctr"/>
                        </a:tabLst>
                      </a:pPr>
                      <a:r>
                        <a:rPr lang="zh-CN" sz="1600" kern="100">
                          <a:effectLst/>
                          <a:latin typeface="微软雅黑" panose="020B0503020204020204" charset="-122"/>
                          <a:ea typeface="微软雅黑" panose="020B0503020204020204" charset="-122"/>
                          <a:cs typeface="微软雅黑" panose="020B0503020204020204" charset="-122"/>
                        </a:rPr>
                        <a:t>若在序列中找到值，返回</a:t>
                      </a:r>
                      <a:r>
                        <a:rPr lang="en-US" sz="1600" kern="100">
                          <a:effectLst/>
                          <a:latin typeface="微软雅黑" panose="020B0503020204020204" charset="-122"/>
                          <a:ea typeface="微软雅黑" panose="020B0503020204020204" charset="-122"/>
                          <a:cs typeface="微软雅黑" panose="020B0503020204020204" charset="-122"/>
                        </a:rPr>
                        <a:t>True</a:t>
                      </a:r>
                      <a:r>
                        <a:rPr lang="zh-CN" sz="1600" kern="100">
                          <a:effectLst/>
                          <a:latin typeface="微软雅黑" panose="020B0503020204020204" charset="-122"/>
                          <a:ea typeface="微软雅黑" panose="020B0503020204020204" charset="-122"/>
                          <a:cs typeface="微软雅黑" panose="020B0503020204020204" charset="-122"/>
                        </a:rPr>
                        <a:t>；否则返回</a:t>
                      </a:r>
                      <a:r>
                        <a:rPr lang="en-US" sz="1600" kern="100">
                          <a:effectLst/>
                          <a:latin typeface="微软雅黑" panose="020B0503020204020204" charset="-122"/>
                          <a:ea typeface="微软雅黑" panose="020B0503020204020204" charset="-122"/>
                          <a:cs typeface="微软雅黑" panose="020B0503020204020204" charset="-122"/>
                        </a:rPr>
                        <a:t>False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algn="ctr">
                        <a:lnSpc>
                          <a:spcPct val="100000"/>
                        </a:lnSpc>
                        <a:spcAft>
                          <a:spcPts val="0"/>
                        </a:spcAft>
                        <a:tabLst>
                          <a:tab pos="508000" algn="l"/>
                          <a:tab pos="2664460" algn="ctr"/>
                        </a:tabLst>
                      </a:pPr>
                      <a:r>
                        <a:rPr lang="en-US" sz="1600" kern="100">
                          <a:effectLst/>
                          <a:latin typeface="微软雅黑" panose="020B0503020204020204" charset="-122"/>
                          <a:ea typeface="微软雅黑" panose="020B0503020204020204" charset="-122"/>
                          <a:cs typeface="微软雅黑" panose="020B0503020204020204" charset="-122"/>
                        </a:rPr>
                        <a:t>x in y</a:t>
                      </a:r>
                      <a:r>
                        <a:rPr lang="zh-CN" sz="1600" kern="100">
                          <a:effectLst/>
                          <a:latin typeface="微软雅黑" panose="020B0503020204020204" charset="-122"/>
                          <a:ea typeface="微软雅黑" panose="020B0503020204020204" charset="-122"/>
                          <a:cs typeface="微软雅黑" panose="020B0503020204020204" charset="-122"/>
                        </a:rPr>
                        <a:t>，</a:t>
                      </a:r>
                      <a:r>
                        <a:rPr lang="en-US" sz="1600" kern="100">
                          <a:effectLst/>
                          <a:latin typeface="微软雅黑" panose="020B0503020204020204" charset="-122"/>
                          <a:ea typeface="微软雅黑" panose="020B0503020204020204" charset="-122"/>
                          <a:cs typeface="微软雅黑" panose="020B0503020204020204" charset="-122"/>
                        </a:rPr>
                        <a:t>x</a:t>
                      </a:r>
                      <a:r>
                        <a:rPr lang="zh-CN" sz="1600" kern="100">
                          <a:effectLst/>
                          <a:latin typeface="微软雅黑" panose="020B0503020204020204" charset="-122"/>
                          <a:ea typeface="微软雅黑" panose="020B0503020204020204" charset="-122"/>
                          <a:cs typeface="微软雅黑" panose="020B0503020204020204" charset="-122"/>
                        </a:rPr>
                        <a:t>在</a:t>
                      </a:r>
                      <a:r>
                        <a:rPr lang="en-US" sz="1600" kern="100">
                          <a:effectLst/>
                          <a:latin typeface="微软雅黑" panose="020B0503020204020204" charset="-122"/>
                          <a:ea typeface="微软雅黑" panose="020B0503020204020204" charset="-122"/>
                          <a:cs typeface="微软雅黑" panose="020B0503020204020204" charset="-122"/>
                        </a:rPr>
                        <a:t>y</a:t>
                      </a:r>
                      <a:r>
                        <a:rPr lang="zh-CN" sz="1600" kern="100">
                          <a:effectLst/>
                          <a:latin typeface="微软雅黑" panose="020B0503020204020204" charset="-122"/>
                          <a:ea typeface="微软雅黑" panose="020B0503020204020204" charset="-122"/>
                          <a:cs typeface="微软雅黑" panose="020B0503020204020204" charset="-122"/>
                        </a:rPr>
                        <a:t>序列里，返回</a:t>
                      </a:r>
                      <a:r>
                        <a:rPr lang="en-US" sz="1600" kern="100">
                          <a:effectLst/>
                          <a:latin typeface="微软雅黑" panose="020B0503020204020204" charset="-122"/>
                          <a:ea typeface="微软雅黑" panose="020B0503020204020204" charset="-122"/>
                          <a:cs typeface="微软雅黑" panose="020B0503020204020204" charset="-122"/>
                        </a:rPr>
                        <a:t>True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536254">
                <a:tc>
                  <a:txBody>
                    <a:bodyPr/>
                    <a:lstStyle/>
                    <a:p>
                      <a:pPr algn="ctr">
                        <a:lnSpc>
                          <a:spcPct val="100000"/>
                        </a:lnSpc>
                        <a:spcAft>
                          <a:spcPts val="0"/>
                        </a:spcAft>
                        <a:tabLst>
                          <a:tab pos="508000" algn="l"/>
                          <a:tab pos="2664460" algn="ctr"/>
                        </a:tabLst>
                      </a:pPr>
                      <a:r>
                        <a:rPr lang="en-US" sz="1600" kern="100">
                          <a:effectLst/>
                          <a:latin typeface="微软雅黑" panose="020B0503020204020204" charset="-122"/>
                          <a:ea typeface="微软雅黑" panose="020B0503020204020204" charset="-122"/>
                        </a:rPr>
                        <a:t>not in</a:t>
                      </a:r>
                      <a:endParaRPr lang="en-US"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ct val="100000"/>
                        </a:lnSpc>
                        <a:spcAft>
                          <a:spcPts val="0"/>
                        </a:spcAft>
                        <a:tabLst>
                          <a:tab pos="508000" algn="l"/>
                          <a:tab pos="2664460" algn="ctr"/>
                        </a:tabLst>
                      </a:pPr>
                      <a:r>
                        <a:rPr lang="zh-CN" sz="1600" kern="100">
                          <a:effectLst/>
                          <a:latin typeface="微软雅黑" panose="020B0503020204020204" charset="-122"/>
                          <a:ea typeface="微软雅黑" panose="020B0503020204020204" charset="-122"/>
                          <a:cs typeface="微软雅黑" panose="020B0503020204020204" charset="-122"/>
                        </a:rPr>
                        <a:t>若在序列中没有找到值，返回</a:t>
                      </a:r>
                      <a:r>
                        <a:rPr lang="en-US" sz="1600" kern="100">
                          <a:effectLst/>
                          <a:latin typeface="微软雅黑" panose="020B0503020204020204" charset="-122"/>
                          <a:ea typeface="微软雅黑" panose="020B0503020204020204" charset="-122"/>
                          <a:cs typeface="微软雅黑" panose="020B0503020204020204" charset="-122"/>
                        </a:rPr>
                        <a:t>True</a:t>
                      </a:r>
                      <a:r>
                        <a:rPr lang="zh-CN" sz="1600" kern="100">
                          <a:effectLst/>
                          <a:latin typeface="微软雅黑" panose="020B0503020204020204" charset="-122"/>
                          <a:ea typeface="微软雅黑" panose="020B0503020204020204" charset="-122"/>
                          <a:cs typeface="微软雅黑" panose="020B0503020204020204" charset="-122"/>
                        </a:rPr>
                        <a:t>；否则返回</a:t>
                      </a:r>
                      <a:r>
                        <a:rPr lang="en-US" sz="1600" kern="100">
                          <a:effectLst/>
                          <a:latin typeface="微软雅黑" panose="020B0503020204020204" charset="-122"/>
                          <a:ea typeface="微软雅黑" panose="020B0503020204020204" charset="-122"/>
                          <a:cs typeface="微软雅黑" panose="020B0503020204020204" charset="-122"/>
                        </a:rPr>
                        <a:t>False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algn="ctr">
                        <a:lnSpc>
                          <a:spcPct val="100000"/>
                        </a:lnSpc>
                        <a:spcAft>
                          <a:spcPts val="0"/>
                        </a:spcAft>
                        <a:tabLst>
                          <a:tab pos="508000" algn="l"/>
                          <a:tab pos="2664460" algn="ctr"/>
                        </a:tabLst>
                      </a:pPr>
                      <a:r>
                        <a:rPr lang="en-US" sz="1600" kern="100" dirty="0">
                          <a:effectLst/>
                          <a:latin typeface="微软雅黑" panose="020B0503020204020204" charset="-122"/>
                          <a:ea typeface="微软雅黑" panose="020B0503020204020204" charset="-122"/>
                          <a:cs typeface="微软雅黑" panose="020B0503020204020204" charset="-122"/>
                        </a:rPr>
                        <a:t>x not in y</a:t>
                      </a:r>
                      <a:r>
                        <a:rPr lang="zh-CN" sz="1600" kern="100" dirty="0">
                          <a:effectLst/>
                          <a:latin typeface="微软雅黑" panose="020B0503020204020204" charset="-122"/>
                          <a:ea typeface="微软雅黑" panose="020B0503020204020204" charset="-122"/>
                          <a:cs typeface="微软雅黑" panose="020B0503020204020204" charset="-122"/>
                        </a:rPr>
                        <a:t>，</a:t>
                      </a:r>
                      <a:r>
                        <a:rPr lang="en-US" sz="1600" kern="100" dirty="0">
                          <a:effectLst/>
                          <a:latin typeface="微软雅黑" panose="020B0503020204020204" charset="-122"/>
                          <a:ea typeface="微软雅黑" panose="020B0503020204020204" charset="-122"/>
                          <a:cs typeface="微软雅黑" panose="020B0503020204020204" charset="-122"/>
                        </a:rPr>
                        <a:t>x</a:t>
                      </a:r>
                      <a:r>
                        <a:rPr lang="zh-CN" sz="1600" kern="100" dirty="0">
                          <a:effectLst/>
                          <a:latin typeface="微软雅黑" panose="020B0503020204020204" charset="-122"/>
                          <a:ea typeface="微软雅黑" panose="020B0503020204020204" charset="-122"/>
                          <a:cs typeface="微软雅黑" panose="020B0503020204020204" charset="-122"/>
                        </a:rPr>
                        <a:t>不在序列</a:t>
                      </a:r>
                      <a:r>
                        <a:rPr lang="en-US" sz="1600" kern="100" dirty="0">
                          <a:effectLst/>
                          <a:latin typeface="微软雅黑" panose="020B0503020204020204" charset="-122"/>
                          <a:ea typeface="微软雅黑" panose="020B0503020204020204" charset="-122"/>
                          <a:cs typeface="微软雅黑" panose="020B0503020204020204" charset="-122"/>
                        </a:rPr>
                        <a:t>y</a:t>
                      </a:r>
                      <a:r>
                        <a:rPr lang="zh-CN" sz="1600" kern="100" dirty="0">
                          <a:effectLst/>
                          <a:latin typeface="微软雅黑" panose="020B0503020204020204" charset="-122"/>
                          <a:ea typeface="微软雅黑" panose="020B0503020204020204" charset="-122"/>
                          <a:cs typeface="微软雅黑" panose="020B0503020204020204" charset="-122"/>
                        </a:rPr>
                        <a:t>里，返回</a:t>
                      </a:r>
                      <a:r>
                        <a:rPr lang="en-US" sz="1600" kern="100" dirty="0">
                          <a:effectLst/>
                          <a:latin typeface="微软雅黑" panose="020B0503020204020204" charset="-122"/>
                          <a:ea typeface="微软雅黑" panose="020B0503020204020204" charset="-122"/>
                          <a:cs typeface="微软雅黑" panose="020B0503020204020204" charset="-122"/>
                        </a:rPr>
                        <a:t>True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
        <p:nvSpPr>
          <p:cNvPr id="13" name="矩形 12"/>
          <p:cNvSpPr/>
          <p:nvPr>
            <p:custDataLst>
              <p:tags r:id="rId11"/>
            </p:custDataLst>
          </p:nvPr>
        </p:nvSpPr>
        <p:spPr>
          <a:xfrm>
            <a:off x="996103" y="5406772"/>
            <a:ext cx="10252708" cy="810260"/>
          </a:xfrm>
          <a:prstGeom prst="rect">
            <a:avLst/>
          </a:prstGeom>
        </p:spPr>
        <p:txBody>
          <a:bodyPr wrap="square">
            <a:spAutoFit/>
          </a:bodyPr>
          <a:lstStyle/>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例中，迭代变量是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，序列是字符串“</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How are you?”</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所示是它运行的结果。循环开始时，把字符串序列中的第</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个字符“</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h”</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赋给迭代变量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，然后由循环体内的输出语句将其输出</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4" name="矩形 23"/>
          <p:cNvSpPr/>
          <p:nvPr>
            <p:custDataLst>
              <p:tags r:id="rId6"/>
            </p:custDataLst>
          </p:nvPr>
        </p:nvSpPr>
        <p:spPr>
          <a:xfrm>
            <a:off x="0" y="5604628"/>
            <a:ext cx="12209236" cy="128425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44" name="矩形 43"/>
          <p:cNvSpPr/>
          <p:nvPr>
            <p:custDataLst>
              <p:tags r:id="rId7"/>
            </p:custDataLst>
          </p:nvPr>
        </p:nvSpPr>
        <p:spPr>
          <a:xfrm>
            <a:off x="0" y="3515934"/>
            <a:ext cx="12192000" cy="605307"/>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33" name="内容占位符 3"/>
          <p:cNvSpPr>
            <a:spLocks noGrp="1"/>
          </p:cNvSpPr>
          <p:nvPr>
            <p:ph sz="quarter" idx="4294967295"/>
            <p:custDataLst>
              <p:tags r:id="rId8"/>
            </p:custDataLst>
          </p:nvPr>
        </p:nvSpPr>
        <p:spPr>
          <a:xfrm>
            <a:off x="675632" y="1142191"/>
            <a:ext cx="6868167" cy="505707"/>
          </a:xfrm>
        </p:spPr>
        <p:txBody>
          <a:bodyPr vert="horz" lIns="101600" tIns="0" rIns="82550" bIns="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dirty="0">
                <a:solidFill>
                  <a:schemeClr val="dk1"/>
                </a:solidFill>
                <a:latin typeface="微软雅黑" panose="020B0503020204020204" charset="-122"/>
                <a:cs typeface="微软雅黑" panose="020B0503020204020204" charset="-122"/>
                <a:sym typeface="+mn-ea"/>
              </a:rPr>
              <a:t>2</a:t>
            </a:r>
            <a:r>
              <a:rPr lang="en-US" altLang="zh-CN" sz="2000" dirty="0">
                <a:solidFill>
                  <a:schemeClr val="dk1"/>
                </a:solidFill>
                <a:latin typeface="微软雅黑" panose="020B0503020204020204" charset="-122"/>
                <a:cs typeface="微软雅黑" panose="020B0503020204020204" charset="-122"/>
                <a:sym typeface="+mn-ea"/>
              </a:rPr>
              <a:t>．函数</a:t>
            </a:r>
            <a:r>
              <a:rPr lang="en-US" altLang="zh-CN" sz="2000" dirty="0">
                <a:solidFill>
                  <a:schemeClr val="dk1"/>
                </a:solidFill>
                <a:latin typeface="微软雅黑" panose="020B0503020204020204" charset="-122"/>
                <a:cs typeface="微软雅黑" panose="020B0503020204020204" charset="-122"/>
                <a:sym typeface="+mn-ea"/>
              </a:rPr>
              <a:t>range()</a:t>
            </a:r>
            <a:endParaRPr lang="en-US" altLang="zh-CN" sz="2000" dirty="0">
              <a:solidFill>
                <a:schemeClr val="dk1"/>
              </a:solidFill>
              <a:latin typeface="微软雅黑" panose="020B0503020204020204" charset="-122"/>
              <a:cs typeface="微软雅黑" panose="020B0503020204020204" charset="-122"/>
              <a:sym typeface="+mn-ea"/>
            </a:endParaRPr>
          </a:p>
        </p:txBody>
      </p:sp>
      <p:sp>
        <p:nvSpPr>
          <p:cNvPr id="43" name="矩形 42"/>
          <p:cNvSpPr/>
          <p:nvPr>
            <p:custDataLst>
              <p:tags r:id="rId9"/>
            </p:custDataLst>
          </p:nvPr>
        </p:nvSpPr>
        <p:spPr>
          <a:xfrm>
            <a:off x="576659" y="1583983"/>
            <a:ext cx="10885537" cy="1170305"/>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or-in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循环中，语句执行时是自动把</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序列</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里的元素依次赋给</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迭代变量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的。因此，序列是有次序的。例如，字符串里每一个元素的序号就是它的索引，并从</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开始计数。如果我们希望通过序列的索引来控制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循环的执行次数，那么可以借助</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range()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函数来实现。</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10"/>
            </p:custDataLst>
          </p:nvPr>
        </p:nvSpPr>
        <p:spPr>
          <a:xfrm>
            <a:off x="549458" y="3587351"/>
            <a:ext cx="5193075" cy="45085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rPr>
              <a:t>range(</a:t>
            </a:r>
            <a:r>
              <a:rPr lang="en-US" altLang="zh-CN" sz="1800" dirty="0" err="1">
                <a:solidFill>
                  <a:schemeClr val="dk1"/>
                </a:solidFill>
                <a:latin typeface="微软雅黑" panose="020B0503020204020204" charset="-122"/>
                <a:ea typeface="微软雅黑" panose="020B0503020204020204" charset="-122"/>
              </a:rPr>
              <a:t>start,stop,step</a:t>
            </a:r>
            <a:r>
              <a:rPr lang="en-US" altLang="zh-CN" sz="1800" dirty="0">
                <a:solidFill>
                  <a:schemeClr val="dk1"/>
                </a:solidFill>
                <a:latin typeface="微软雅黑" panose="020B0503020204020204" charset="-122"/>
                <a:ea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endParaRPr>
          </a:p>
        </p:txBody>
      </p:sp>
      <p:sp>
        <p:nvSpPr>
          <p:cNvPr id="10" name="矩形 9"/>
          <p:cNvSpPr/>
          <p:nvPr>
            <p:custDataLst>
              <p:tags r:id="rId11"/>
            </p:custDataLst>
          </p:nvPr>
        </p:nvSpPr>
        <p:spPr>
          <a:xfrm>
            <a:off x="576660" y="2950252"/>
            <a:ext cx="10331746" cy="450850"/>
          </a:xfrm>
          <a:prstGeom prst="rect">
            <a:avLst/>
          </a:prstGeom>
        </p:spPr>
        <p:txBody>
          <a:bodyPr wrap="square">
            <a:spAutoFit/>
          </a:bodyPr>
          <a:lstStyle/>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函数</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range()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的一般格式是：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12"/>
            </p:custDataLst>
          </p:nvPr>
        </p:nvSpPr>
        <p:spPr>
          <a:xfrm>
            <a:off x="549458" y="4248799"/>
            <a:ext cx="10912739" cy="810260"/>
          </a:xfrm>
          <a:prstGeom prst="rect">
            <a:avLst/>
          </a:prstGeom>
        </p:spPr>
        <p:txBody>
          <a:bodyPr wrap="square">
            <a:spAutoFit/>
          </a:bodyPr>
          <a:lstStyle/>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功能：自动产生由</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start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stop</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step</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个参数限定的顺序值（或索引值）。其中，</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start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表示起始值，如果省略，则默认为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stop</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表示终值，不可省略；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step</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表示步长，如果省略，则默认为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13"/>
            </p:custDataLst>
          </p:nvPr>
        </p:nvSpPr>
        <p:spPr>
          <a:xfrm>
            <a:off x="563057" y="5819971"/>
            <a:ext cx="10912739" cy="810260"/>
          </a:xfrm>
          <a:prstGeom prst="rect">
            <a:avLst/>
          </a:prstGeom>
        </p:spPr>
        <p:txBody>
          <a:bodyPr wrap="square">
            <a:spAutoFit/>
          </a:bodyPr>
          <a:lstStyle/>
          <a:p>
            <a:pPr indent="457200">
              <a:lnSpc>
                <a:spcPct val="130000"/>
              </a:lnSpc>
            </a:pP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例如，</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range(6)</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表示从</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开始，产生出</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4</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共</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6</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个顺序值；</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range(4,8)</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表示产生出</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4</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6</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7</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共</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4</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个顺序值；</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range(4,10,2)</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产生出</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4</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6</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8</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共</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个顺序值。</a:t>
            </a:r>
            <a:endParaRPr lang="zh-CN" altLang="en-US" sz="1800" dirty="0">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ppt_x</p:attrName>
                                        </p:attrNameLst>
                                      </p:cBhvr>
                                      <p:tavLst>
                                        <p:tav tm="0">
                                          <p:val>
                                            <p:strVal val="#ppt_x-.2"/>
                                          </p:val>
                                        </p:tav>
                                        <p:tav tm="100000">
                                          <p:val>
                                            <p:strVal val="#ppt_x"/>
                                          </p:val>
                                        </p:tav>
                                      </p:tavLst>
                                    </p:anim>
                                    <p:anim calcmode="lin" valueType="num">
                                      <p:cBhvr>
                                        <p:cTn id="15"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7"/>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ppt_x</p:attrName>
                                        </p:attrNameLst>
                                      </p:cBhvr>
                                      <p:tavLst>
                                        <p:tav tm="0">
                                          <p:val>
                                            <p:strVal val="#ppt_x-.2"/>
                                          </p:val>
                                        </p:tav>
                                        <p:tav tm="100000">
                                          <p:val>
                                            <p:strVal val="#ppt_x"/>
                                          </p:val>
                                        </p:tav>
                                      </p:tavLst>
                                    </p:anim>
                                    <p:anim calcmode="lin" valueType="num">
                                      <p:cBhvr>
                                        <p:cTn id="20"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ppt_x</p:attrName>
                                        </p:attrNameLst>
                                      </p:cBhvr>
                                      <p:tavLst>
                                        <p:tav tm="0">
                                          <p:val>
                                            <p:strVal val="#ppt_x-.2"/>
                                          </p:val>
                                        </p:tav>
                                        <p:tav tm="100000">
                                          <p:val>
                                            <p:strVal val="#ppt_x"/>
                                          </p:val>
                                        </p:tav>
                                      </p:tavLst>
                                    </p:anim>
                                    <p:anim calcmode="lin" valueType="num">
                                      <p:cBhvr>
                                        <p:cTn id="27"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ppt_x</p:attrName>
                                        </p:attrNameLst>
                                      </p:cBhvr>
                                      <p:tavLst>
                                        <p:tav tm="0">
                                          <p:val>
                                            <p:strVal val="#ppt_x-.2"/>
                                          </p:val>
                                        </p:tav>
                                        <p:tav tm="100000">
                                          <p:val>
                                            <p:strVal val="#ppt_x"/>
                                          </p:val>
                                        </p:tav>
                                      </p:tavLst>
                                    </p:anim>
                                    <p:anim calcmode="lin" valueType="num">
                                      <p:cBhvr>
                                        <p:cTn id="34"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7" grpId="0"/>
      <p:bldP spid="44" grpId="0" bldLvl="0" animBg="1"/>
      <p:bldP spid="17" grpId="1"/>
      <p:bldP spid="44" grpId="1" animBg="1"/>
      <p:bldP spid="11" grpId="0"/>
      <p:bldP spid="11" grpId="1"/>
      <p:bldP spid="23" grpId="0"/>
      <p:bldP spid="23" grpId="1"/>
    </p:bld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4" name="矩形 43"/>
          <p:cNvSpPr/>
          <p:nvPr>
            <p:custDataLst>
              <p:tags r:id="rId6"/>
            </p:custDataLst>
          </p:nvPr>
        </p:nvSpPr>
        <p:spPr>
          <a:xfrm>
            <a:off x="1" y="1906071"/>
            <a:ext cx="5112912" cy="23697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7"/>
            </p:custDataLst>
          </p:nvPr>
        </p:nvSpPr>
        <p:spPr>
          <a:xfrm>
            <a:off x="115910" y="1170604"/>
            <a:ext cx="11552349"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3-3.1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编写如下程序，利用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range()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函数，输出字符串“</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how are you?”</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中的所有字符：</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8"/>
            </p:custDataLst>
          </p:nvPr>
        </p:nvSpPr>
        <p:spPr>
          <a:xfrm>
            <a:off x="549458" y="1937338"/>
            <a:ext cx="4795275" cy="188976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s='how are you?'</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len</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 x in range(y)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print(s[x])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print('End')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9"/>
            </p:custDataLst>
          </p:nvPr>
        </p:nvSpPr>
        <p:spPr>
          <a:xfrm>
            <a:off x="5344733" y="1906071"/>
            <a:ext cx="6847267" cy="23697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5" name="矩形 24"/>
          <p:cNvSpPr/>
          <p:nvPr>
            <p:custDataLst>
              <p:tags r:id="rId10"/>
            </p:custDataLst>
          </p:nvPr>
        </p:nvSpPr>
        <p:spPr>
          <a:xfrm>
            <a:off x="5473522" y="2044487"/>
            <a:ext cx="6310648" cy="1529715"/>
          </a:xfrm>
          <a:prstGeom prst="rect">
            <a:avLst/>
          </a:prstGeom>
        </p:spPr>
        <p:txBody>
          <a:bodyPr wrap="square">
            <a:spAutoFit/>
          </a:bodyPr>
          <a:lstStyle/>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程序中，通过函数</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len</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计算出字符串</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的长度</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并将其存放在变量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里。进入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循环，调用函数</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range(y)</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。该函数不断把</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赋给迭代变量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，并去执行循环体“</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print(s[x])”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。也就是不断将字符串的切片</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等输出。</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custDataLst>
              <p:tags r:id="rId11"/>
            </p:custDataLst>
          </p:nvPr>
        </p:nvCxnSpPr>
        <p:spPr>
          <a:xfrm>
            <a:off x="5344733" y="4014587"/>
            <a:ext cx="6847267" cy="0"/>
          </a:xfrm>
          <a:prstGeom prst="line">
            <a:avLst/>
          </a:prstGeom>
          <a:ln w="38100">
            <a:solidFill>
              <a:schemeClr val="lt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0" y="6313805"/>
            <a:ext cx="12208510" cy="575310"/>
            <a:chOff x="0" y="9943"/>
            <a:chExt cx="19226" cy="906"/>
          </a:xfrm>
        </p:grpSpPr>
        <p:sp>
          <p:nvSpPr>
            <p:cNvPr id="34" name="矩形 33"/>
            <p:cNvSpPr/>
            <p:nvPr>
              <p:custDataLst>
                <p:tags r:id="rId12"/>
              </p:custDataLst>
            </p:nvPr>
          </p:nvSpPr>
          <p:spPr>
            <a:xfrm>
              <a:off x="0" y="10266"/>
              <a:ext cx="19227" cy="58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35" name="组合 34"/>
            <p:cNvGrpSpPr/>
            <p:nvPr/>
          </p:nvGrpSpPr>
          <p:grpSpPr>
            <a:xfrm>
              <a:off x="17265" y="9943"/>
              <a:ext cx="871" cy="906"/>
              <a:chOff x="493034" y="5505979"/>
              <a:chExt cx="553330" cy="575224"/>
            </a:xfrm>
          </p:grpSpPr>
          <p:sp>
            <p:nvSpPr>
              <p:cNvPr id="36" name="Freeform 469"/>
              <p:cNvSpPr/>
              <p:nvPr>
                <p:custDataLst>
                  <p:tags r:id="rId13"/>
                </p:custDataLst>
              </p:nvPr>
            </p:nvSpPr>
            <p:spPr bwMode="auto">
              <a:xfrm>
                <a:off x="686102" y="5708999"/>
                <a:ext cx="169184" cy="296569"/>
              </a:xfrm>
              <a:custGeom>
                <a:avLst/>
                <a:gdLst>
                  <a:gd name="T0" fmla="*/ 16 w 16"/>
                  <a:gd name="T1" fmla="*/ 25 h 28"/>
                  <a:gd name="T2" fmla="*/ 13 w 16"/>
                  <a:gd name="T3" fmla="*/ 28 h 28"/>
                  <a:gd name="T4" fmla="*/ 3 w 16"/>
                  <a:gd name="T5" fmla="*/ 28 h 28"/>
                  <a:gd name="T6" fmla="*/ 0 w 16"/>
                  <a:gd name="T7" fmla="*/ 25 h 28"/>
                  <a:gd name="T8" fmla="*/ 0 w 16"/>
                  <a:gd name="T9" fmla="*/ 2 h 28"/>
                  <a:gd name="T10" fmla="*/ 3 w 16"/>
                  <a:gd name="T11" fmla="*/ 0 h 28"/>
                  <a:gd name="T12" fmla="*/ 13 w 16"/>
                  <a:gd name="T13" fmla="*/ 0 h 28"/>
                  <a:gd name="T14" fmla="*/ 16 w 16"/>
                  <a:gd name="T15" fmla="*/ 2 h 28"/>
                  <a:gd name="T16" fmla="*/ 16 w 16"/>
                  <a:gd name="T17"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16" y="25"/>
                    </a:moveTo>
                    <a:cubicBezTo>
                      <a:pt x="16" y="27"/>
                      <a:pt x="15" y="28"/>
                      <a:pt x="13" y="28"/>
                    </a:cubicBezTo>
                    <a:cubicBezTo>
                      <a:pt x="3" y="28"/>
                      <a:pt x="3" y="28"/>
                      <a:pt x="3" y="28"/>
                    </a:cubicBezTo>
                    <a:cubicBezTo>
                      <a:pt x="1" y="28"/>
                      <a:pt x="0" y="27"/>
                      <a:pt x="0" y="25"/>
                    </a:cubicBezTo>
                    <a:cubicBezTo>
                      <a:pt x="0" y="2"/>
                      <a:pt x="0" y="2"/>
                      <a:pt x="0" y="2"/>
                    </a:cubicBezTo>
                    <a:cubicBezTo>
                      <a:pt x="0" y="1"/>
                      <a:pt x="1" y="0"/>
                      <a:pt x="3" y="0"/>
                    </a:cubicBezTo>
                    <a:cubicBezTo>
                      <a:pt x="13" y="0"/>
                      <a:pt x="13" y="0"/>
                      <a:pt x="13" y="0"/>
                    </a:cubicBezTo>
                    <a:cubicBezTo>
                      <a:pt x="15" y="0"/>
                      <a:pt x="16" y="1"/>
                      <a:pt x="16" y="2"/>
                    </a:cubicBezTo>
                    <a:lnTo>
                      <a:pt x="16" y="25"/>
                    </a:lnTo>
                    <a:close/>
                  </a:path>
                </a:pathLst>
              </a:custGeom>
              <a:solidFill>
                <a:srgbClr val="DC59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7" name="Freeform 470"/>
              <p:cNvSpPr/>
              <p:nvPr>
                <p:custDataLst>
                  <p:tags r:id="rId14"/>
                </p:custDataLst>
              </p:nvPr>
            </p:nvSpPr>
            <p:spPr bwMode="auto">
              <a:xfrm>
                <a:off x="493034" y="5953818"/>
                <a:ext cx="553330" cy="127385"/>
              </a:xfrm>
              <a:custGeom>
                <a:avLst/>
                <a:gdLst>
                  <a:gd name="T0" fmla="*/ 278 w 278"/>
                  <a:gd name="T1" fmla="*/ 64 h 64"/>
                  <a:gd name="T2" fmla="*/ 0 w 278"/>
                  <a:gd name="T3" fmla="*/ 64 h 64"/>
                  <a:gd name="T4" fmla="*/ 0 w 278"/>
                  <a:gd name="T5" fmla="*/ 0 h 64"/>
                  <a:gd name="T6" fmla="*/ 22 w 278"/>
                  <a:gd name="T7" fmla="*/ 0 h 64"/>
                  <a:gd name="T8" fmla="*/ 22 w 278"/>
                  <a:gd name="T9" fmla="*/ 43 h 64"/>
                  <a:gd name="T10" fmla="*/ 257 w 278"/>
                  <a:gd name="T11" fmla="*/ 43 h 64"/>
                  <a:gd name="T12" fmla="*/ 257 w 278"/>
                  <a:gd name="T13" fmla="*/ 0 h 64"/>
                  <a:gd name="T14" fmla="*/ 278 w 278"/>
                  <a:gd name="T15" fmla="*/ 0 h 64"/>
                  <a:gd name="T16" fmla="*/ 278 w 278"/>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64">
                    <a:moveTo>
                      <a:pt x="278" y="64"/>
                    </a:moveTo>
                    <a:lnTo>
                      <a:pt x="0" y="64"/>
                    </a:lnTo>
                    <a:lnTo>
                      <a:pt x="0" y="0"/>
                    </a:lnTo>
                    <a:lnTo>
                      <a:pt x="22" y="0"/>
                    </a:lnTo>
                    <a:lnTo>
                      <a:pt x="22" y="43"/>
                    </a:lnTo>
                    <a:lnTo>
                      <a:pt x="257" y="43"/>
                    </a:lnTo>
                    <a:lnTo>
                      <a:pt x="257" y="0"/>
                    </a:lnTo>
                    <a:lnTo>
                      <a:pt x="278" y="0"/>
                    </a:lnTo>
                    <a:lnTo>
                      <a:pt x="278" y="64"/>
                    </a:lnTo>
                    <a:close/>
                  </a:path>
                </a:pathLst>
              </a:custGeom>
              <a:solidFill>
                <a:srgbClr val="324C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8" name="Freeform 471"/>
              <p:cNvSpPr/>
              <p:nvPr>
                <p:custDataLst>
                  <p:tags r:id="rId15"/>
                </p:custDataLst>
              </p:nvPr>
            </p:nvSpPr>
            <p:spPr bwMode="auto">
              <a:xfrm>
                <a:off x="686102" y="5910029"/>
                <a:ext cx="169184" cy="95539"/>
              </a:xfrm>
              <a:custGeom>
                <a:avLst/>
                <a:gdLst>
                  <a:gd name="T0" fmla="*/ 3 w 16"/>
                  <a:gd name="T1" fmla="*/ 9 h 9"/>
                  <a:gd name="T2" fmla="*/ 13 w 16"/>
                  <a:gd name="T3" fmla="*/ 9 h 9"/>
                  <a:gd name="T4" fmla="*/ 16 w 16"/>
                  <a:gd name="T5" fmla="*/ 6 h 9"/>
                  <a:gd name="T6" fmla="*/ 16 w 16"/>
                  <a:gd name="T7" fmla="*/ 0 h 9"/>
                  <a:gd name="T8" fmla="*/ 0 w 16"/>
                  <a:gd name="T9" fmla="*/ 0 h 9"/>
                  <a:gd name="T10" fmla="*/ 0 w 16"/>
                  <a:gd name="T11" fmla="*/ 6 h 9"/>
                  <a:gd name="T12" fmla="*/ 3 w 1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3" y="9"/>
                    </a:moveTo>
                    <a:cubicBezTo>
                      <a:pt x="13" y="9"/>
                      <a:pt x="13" y="9"/>
                      <a:pt x="13" y="9"/>
                    </a:cubicBezTo>
                    <a:cubicBezTo>
                      <a:pt x="15" y="9"/>
                      <a:pt x="16" y="8"/>
                      <a:pt x="16" y="6"/>
                    </a:cubicBezTo>
                    <a:cubicBezTo>
                      <a:pt x="16" y="0"/>
                      <a:pt x="16" y="0"/>
                      <a:pt x="16" y="0"/>
                    </a:cubicBezTo>
                    <a:cubicBezTo>
                      <a:pt x="0" y="0"/>
                      <a:pt x="0" y="0"/>
                      <a:pt x="0" y="0"/>
                    </a:cubicBezTo>
                    <a:cubicBezTo>
                      <a:pt x="0" y="6"/>
                      <a:pt x="0" y="6"/>
                      <a:pt x="0" y="6"/>
                    </a:cubicBezTo>
                    <a:cubicBezTo>
                      <a:pt x="0" y="8"/>
                      <a:pt x="1" y="9"/>
                      <a:pt x="3" y="9"/>
                    </a:cubicBezTo>
                    <a:close/>
                  </a:path>
                </a:pathLst>
              </a:custGeom>
              <a:solidFill>
                <a:srgbClr val="A1C9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9" name="Freeform 472"/>
              <p:cNvSpPr/>
              <p:nvPr>
                <p:custDataLst>
                  <p:tags r:id="rId16"/>
                </p:custDataLst>
              </p:nvPr>
            </p:nvSpPr>
            <p:spPr bwMode="auto">
              <a:xfrm>
                <a:off x="610467" y="5505979"/>
                <a:ext cx="320454" cy="254771"/>
              </a:xfrm>
              <a:custGeom>
                <a:avLst/>
                <a:gdLst>
                  <a:gd name="T0" fmla="*/ 3 w 30"/>
                  <a:gd name="T1" fmla="*/ 24 h 24"/>
                  <a:gd name="T2" fmla="*/ 0 w 30"/>
                  <a:gd name="T3" fmla="*/ 22 h 24"/>
                  <a:gd name="T4" fmla="*/ 0 w 30"/>
                  <a:gd name="T5" fmla="*/ 19 h 24"/>
                  <a:gd name="T6" fmla="*/ 12 w 30"/>
                  <a:gd name="T7" fmla="*/ 1 h 24"/>
                  <a:gd name="T8" fmla="*/ 15 w 30"/>
                  <a:gd name="T9" fmla="*/ 0 h 24"/>
                  <a:gd name="T10" fmla="*/ 18 w 30"/>
                  <a:gd name="T11" fmla="*/ 1 h 24"/>
                  <a:gd name="T12" fmla="*/ 30 w 30"/>
                  <a:gd name="T13" fmla="*/ 19 h 24"/>
                  <a:gd name="T14" fmla="*/ 30 w 30"/>
                  <a:gd name="T15" fmla="*/ 22 h 24"/>
                  <a:gd name="T16" fmla="*/ 27 w 30"/>
                  <a:gd name="T17" fmla="*/ 24 h 24"/>
                  <a:gd name="T18" fmla="*/ 3 w 30"/>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4">
                    <a:moveTo>
                      <a:pt x="3" y="24"/>
                    </a:moveTo>
                    <a:cubicBezTo>
                      <a:pt x="2" y="24"/>
                      <a:pt x="1" y="23"/>
                      <a:pt x="0" y="22"/>
                    </a:cubicBezTo>
                    <a:cubicBezTo>
                      <a:pt x="0" y="21"/>
                      <a:pt x="0" y="20"/>
                      <a:pt x="0" y="19"/>
                    </a:cubicBezTo>
                    <a:cubicBezTo>
                      <a:pt x="12" y="1"/>
                      <a:pt x="12" y="1"/>
                      <a:pt x="12" y="1"/>
                    </a:cubicBezTo>
                    <a:cubicBezTo>
                      <a:pt x="13" y="1"/>
                      <a:pt x="14" y="0"/>
                      <a:pt x="15" y="0"/>
                    </a:cubicBezTo>
                    <a:cubicBezTo>
                      <a:pt x="16" y="0"/>
                      <a:pt x="17" y="1"/>
                      <a:pt x="18" y="1"/>
                    </a:cubicBezTo>
                    <a:cubicBezTo>
                      <a:pt x="30" y="19"/>
                      <a:pt x="30" y="19"/>
                      <a:pt x="30" y="19"/>
                    </a:cubicBezTo>
                    <a:cubicBezTo>
                      <a:pt x="30" y="20"/>
                      <a:pt x="30" y="21"/>
                      <a:pt x="30" y="22"/>
                    </a:cubicBezTo>
                    <a:cubicBezTo>
                      <a:pt x="29" y="23"/>
                      <a:pt x="28" y="24"/>
                      <a:pt x="27" y="24"/>
                    </a:cubicBezTo>
                    <a:lnTo>
                      <a:pt x="3" y="24"/>
                    </a:lnTo>
                    <a:close/>
                  </a:path>
                </a:pathLst>
              </a:custGeom>
              <a:solidFill>
                <a:srgbClr val="DC59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grpSp>
      </p:grpSp>
    </p:spTree>
    <p:custDataLst>
      <p:tags r:id="rId1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2"/>
                                          </p:val>
                                        </p:tav>
                                        <p:tav tm="100000">
                                          <p:val>
                                            <p:strVal val="#ppt_x"/>
                                          </p:val>
                                        </p:tav>
                                      </p:tavLst>
                                    </p:anim>
                                    <p:anim calcmode="lin" valueType="num">
                                      <p:cBhvr>
                                        <p:cTn id="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ppt_x</p:attrName>
                                        </p:attrNameLst>
                                      </p:cBhvr>
                                      <p:tavLst>
                                        <p:tav tm="0">
                                          <p:val>
                                            <p:strVal val="#ppt_x-.2"/>
                                          </p:val>
                                        </p:tav>
                                        <p:tav tm="100000">
                                          <p:val>
                                            <p:strVal val="#ppt_x"/>
                                          </p:val>
                                        </p:tav>
                                      </p:tavLst>
                                    </p:anim>
                                    <p:anim calcmode="lin" valueType="num">
                                      <p:cBhvr>
                                        <p:cTn id="13"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ppt_x</p:attrName>
                                        </p:attrNameLst>
                                      </p:cBhvr>
                                      <p:tavLst>
                                        <p:tav tm="0">
                                          <p:val>
                                            <p:strVal val="#ppt_x-.2"/>
                                          </p:val>
                                        </p:tav>
                                        <p:tav tm="100000">
                                          <p:val>
                                            <p:strVal val="#ppt_x"/>
                                          </p:val>
                                        </p:tav>
                                      </p:tavLst>
                                    </p:anim>
                                    <p:anim calcmode="lin" valueType="num">
                                      <p:cBhvr>
                                        <p:cTn id="20"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5"/>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1000" fill="hold"/>
                                        <p:tgtEl>
                                          <p:spTgt spid="21"/>
                                        </p:tgtEl>
                                        <p:attrNameLst>
                                          <p:attrName>ppt_x</p:attrName>
                                        </p:attrNameLst>
                                      </p:cBhvr>
                                      <p:tavLst>
                                        <p:tav tm="0">
                                          <p:val>
                                            <p:strVal val="#ppt_x-.2"/>
                                          </p:val>
                                        </p:tav>
                                        <p:tav tm="100000">
                                          <p:val>
                                            <p:strVal val="#ppt_x"/>
                                          </p:val>
                                        </p:tav>
                                      </p:tavLst>
                                    </p:anim>
                                    <p:anim calcmode="lin" valueType="num">
                                      <p:cBhvr>
                                        <p:cTn id="25"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4" grpId="0" bldLvl="0" animBg="1"/>
      <p:bldP spid="17" grpId="1"/>
      <p:bldP spid="44" grpId="1" animBg="1"/>
      <p:bldP spid="25" grpId="0"/>
      <p:bldP spid="21"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4" name="矩形 43"/>
          <p:cNvSpPr/>
          <p:nvPr>
            <p:custDataLst>
              <p:tags r:id="rId6"/>
            </p:custDataLst>
          </p:nvPr>
        </p:nvSpPr>
        <p:spPr>
          <a:xfrm>
            <a:off x="0" y="2176526"/>
            <a:ext cx="12192000" cy="245313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7"/>
            </p:custDataLst>
          </p:nvPr>
        </p:nvSpPr>
        <p:spPr>
          <a:xfrm>
            <a:off x="549459" y="1170604"/>
            <a:ext cx="11105922" cy="810260"/>
          </a:xfrm>
          <a:prstGeom prst="rect">
            <a:avLst/>
          </a:prstGeom>
        </p:spPr>
        <p:txBody>
          <a:bodyPr wrap="square">
            <a:spAutoFit/>
          </a:bodyPr>
          <a:lstStyle/>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3-3.2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循环和函数</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range()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编写一个程序，将个位数为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6</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、且能被</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整除的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位数全部输出，最后输出这种数的个数：</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8"/>
            </p:custDataLst>
          </p:nvPr>
        </p:nvSpPr>
        <p:spPr>
          <a:xfrm>
            <a:off x="549457" y="2207794"/>
            <a:ext cx="4795275" cy="2084070"/>
          </a:xfrm>
          <a:prstGeom prst="rect">
            <a:avLst/>
          </a:prstGeom>
        </p:spPr>
        <p:txBody>
          <a:bodyPr wrap="square">
            <a:spAutoFit/>
          </a:bodyPr>
          <a:lstStyle/>
          <a:p>
            <a:pPr indent="457200">
              <a:lnSpc>
                <a:spcPct val="120000"/>
              </a:lnSpc>
            </a:pPr>
            <a:r>
              <a:rPr lang="en-US" altLang="zh-CN" sz="1800" dirty="0">
                <a:solidFill>
                  <a:schemeClr val="dk1"/>
                </a:solidFill>
                <a:latin typeface="微软雅黑" panose="020B0503020204020204" charset="-122"/>
                <a:ea typeface="微软雅黑" panose="020B0503020204020204" charset="-122"/>
              </a:rPr>
              <a:t>count=0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for x in range(126,997,10):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if (x%3==0):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print(x)</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count+=1</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print('count=',count)</a:t>
            </a:r>
            <a:endParaRPr lang="en-US" altLang="zh-CN" sz="1800" dirty="0">
              <a:solidFill>
                <a:schemeClr val="dk1"/>
              </a:solidFill>
              <a:latin typeface="微软雅黑" panose="020B0503020204020204" charset="-122"/>
              <a:ea typeface="微软雅黑" panose="020B0503020204020204" charset="-122"/>
            </a:endParaRPr>
          </a:p>
        </p:txBody>
      </p:sp>
      <p:sp>
        <p:nvSpPr>
          <p:cNvPr id="34" name="矩形 33"/>
          <p:cNvSpPr/>
          <p:nvPr>
            <p:custDataLst>
              <p:tags r:id="rId9"/>
            </p:custDataLst>
          </p:nvPr>
        </p:nvSpPr>
        <p:spPr>
          <a:xfrm>
            <a:off x="0" y="6518870"/>
            <a:ext cx="12209236" cy="37001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35" name="组合 34"/>
          <p:cNvGrpSpPr/>
          <p:nvPr/>
        </p:nvGrpSpPr>
        <p:grpSpPr>
          <a:xfrm>
            <a:off x="10963557" y="6313659"/>
            <a:ext cx="553330" cy="575224"/>
            <a:chOff x="493034" y="5505979"/>
            <a:chExt cx="553330" cy="575224"/>
          </a:xfrm>
        </p:grpSpPr>
        <p:sp>
          <p:nvSpPr>
            <p:cNvPr id="36" name="Freeform 469"/>
            <p:cNvSpPr/>
            <p:nvPr>
              <p:custDataLst>
                <p:tags r:id="rId10"/>
              </p:custDataLst>
            </p:nvPr>
          </p:nvSpPr>
          <p:spPr bwMode="auto">
            <a:xfrm>
              <a:off x="686102" y="5708999"/>
              <a:ext cx="169184" cy="296569"/>
            </a:xfrm>
            <a:custGeom>
              <a:avLst/>
              <a:gdLst>
                <a:gd name="T0" fmla="*/ 16 w 16"/>
                <a:gd name="T1" fmla="*/ 25 h 28"/>
                <a:gd name="T2" fmla="*/ 13 w 16"/>
                <a:gd name="T3" fmla="*/ 28 h 28"/>
                <a:gd name="T4" fmla="*/ 3 w 16"/>
                <a:gd name="T5" fmla="*/ 28 h 28"/>
                <a:gd name="T6" fmla="*/ 0 w 16"/>
                <a:gd name="T7" fmla="*/ 25 h 28"/>
                <a:gd name="T8" fmla="*/ 0 w 16"/>
                <a:gd name="T9" fmla="*/ 2 h 28"/>
                <a:gd name="T10" fmla="*/ 3 w 16"/>
                <a:gd name="T11" fmla="*/ 0 h 28"/>
                <a:gd name="T12" fmla="*/ 13 w 16"/>
                <a:gd name="T13" fmla="*/ 0 h 28"/>
                <a:gd name="T14" fmla="*/ 16 w 16"/>
                <a:gd name="T15" fmla="*/ 2 h 28"/>
                <a:gd name="T16" fmla="*/ 16 w 16"/>
                <a:gd name="T17"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16" y="25"/>
                  </a:moveTo>
                  <a:cubicBezTo>
                    <a:pt x="16" y="27"/>
                    <a:pt x="15" y="28"/>
                    <a:pt x="13" y="28"/>
                  </a:cubicBezTo>
                  <a:cubicBezTo>
                    <a:pt x="3" y="28"/>
                    <a:pt x="3" y="28"/>
                    <a:pt x="3" y="28"/>
                  </a:cubicBezTo>
                  <a:cubicBezTo>
                    <a:pt x="1" y="28"/>
                    <a:pt x="0" y="27"/>
                    <a:pt x="0" y="25"/>
                  </a:cubicBezTo>
                  <a:cubicBezTo>
                    <a:pt x="0" y="2"/>
                    <a:pt x="0" y="2"/>
                    <a:pt x="0" y="2"/>
                  </a:cubicBezTo>
                  <a:cubicBezTo>
                    <a:pt x="0" y="1"/>
                    <a:pt x="1" y="0"/>
                    <a:pt x="3" y="0"/>
                  </a:cubicBezTo>
                  <a:cubicBezTo>
                    <a:pt x="13" y="0"/>
                    <a:pt x="13" y="0"/>
                    <a:pt x="13" y="0"/>
                  </a:cubicBezTo>
                  <a:cubicBezTo>
                    <a:pt x="15" y="0"/>
                    <a:pt x="16" y="1"/>
                    <a:pt x="16" y="2"/>
                  </a:cubicBezTo>
                  <a:lnTo>
                    <a:pt x="16" y="25"/>
                  </a:lnTo>
                  <a:close/>
                </a:path>
              </a:pathLst>
            </a:custGeom>
            <a:solidFill>
              <a:srgbClr val="DC59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7" name="Freeform 470"/>
            <p:cNvSpPr/>
            <p:nvPr>
              <p:custDataLst>
                <p:tags r:id="rId11"/>
              </p:custDataLst>
            </p:nvPr>
          </p:nvSpPr>
          <p:spPr bwMode="auto">
            <a:xfrm>
              <a:off x="493034" y="5953818"/>
              <a:ext cx="553330" cy="127385"/>
            </a:xfrm>
            <a:custGeom>
              <a:avLst/>
              <a:gdLst>
                <a:gd name="T0" fmla="*/ 278 w 278"/>
                <a:gd name="T1" fmla="*/ 64 h 64"/>
                <a:gd name="T2" fmla="*/ 0 w 278"/>
                <a:gd name="T3" fmla="*/ 64 h 64"/>
                <a:gd name="T4" fmla="*/ 0 w 278"/>
                <a:gd name="T5" fmla="*/ 0 h 64"/>
                <a:gd name="T6" fmla="*/ 22 w 278"/>
                <a:gd name="T7" fmla="*/ 0 h 64"/>
                <a:gd name="T8" fmla="*/ 22 w 278"/>
                <a:gd name="T9" fmla="*/ 43 h 64"/>
                <a:gd name="T10" fmla="*/ 257 w 278"/>
                <a:gd name="T11" fmla="*/ 43 h 64"/>
                <a:gd name="T12" fmla="*/ 257 w 278"/>
                <a:gd name="T13" fmla="*/ 0 h 64"/>
                <a:gd name="T14" fmla="*/ 278 w 278"/>
                <a:gd name="T15" fmla="*/ 0 h 64"/>
                <a:gd name="T16" fmla="*/ 278 w 278"/>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64">
                  <a:moveTo>
                    <a:pt x="278" y="64"/>
                  </a:moveTo>
                  <a:lnTo>
                    <a:pt x="0" y="64"/>
                  </a:lnTo>
                  <a:lnTo>
                    <a:pt x="0" y="0"/>
                  </a:lnTo>
                  <a:lnTo>
                    <a:pt x="22" y="0"/>
                  </a:lnTo>
                  <a:lnTo>
                    <a:pt x="22" y="43"/>
                  </a:lnTo>
                  <a:lnTo>
                    <a:pt x="257" y="43"/>
                  </a:lnTo>
                  <a:lnTo>
                    <a:pt x="257" y="0"/>
                  </a:lnTo>
                  <a:lnTo>
                    <a:pt x="278" y="0"/>
                  </a:lnTo>
                  <a:lnTo>
                    <a:pt x="278" y="64"/>
                  </a:lnTo>
                  <a:close/>
                </a:path>
              </a:pathLst>
            </a:custGeom>
            <a:solidFill>
              <a:srgbClr val="324C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8" name="Freeform 471"/>
            <p:cNvSpPr/>
            <p:nvPr>
              <p:custDataLst>
                <p:tags r:id="rId12"/>
              </p:custDataLst>
            </p:nvPr>
          </p:nvSpPr>
          <p:spPr bwMode="auto">
            <a:xfrm>
              <a:off x="686102" y="5910029"/>
              <a:ext cx="169184" cy="95539"/>
            </a:xfrm>
            <a:custGeom>
              <a:avLst/>
              <a:gdLst>
                <a:gd name="T0" fmla="*/ 3 w 16"/>
                <a:gd name="T1" fmla="*/ 9 h 9"/>
                <a:gd name="T2" fmla="*/ 13 w 16"/>
                <a:gd name="T3" fmla="*/ 9 h 9"/>
                <a:gd name="T4" fmla="*/ 16 w 16"/>
                <a:gd name="T5" fmla="*/ 6 h 9"/>
                <a:gd name="T6" fmla="*/ 16 w 16"/>
                <a:gd name="T7" fmla="*/ 0 h 9"/>
                <a:gd name="T8" fmla="*/ 0 w 16"/>
                <a:gd name="T9" fmla="*/ 0 h 9"/>
                <a:gd name="T10" fmla="*/ 0 w 16"/>
                <a:gd name="T11" fmla="*/ 6 h 9"/>
                <a:gd name="T12" fmla="*/ 3 w 1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3" y="9"/>
                  </a:moveTo>
                  <a:cubicBezTo>
                    <a:pt x="13" y="9"/>
                    <a:pt x="13" y="9"/>
                    <a:pt x="13" y="9"/>
                  </a:cubicBezTo>
                  <a:cubicBezTo>
                    <a:pt x="15" y="9"/>
                    <a:pt x="16" y="8"/>
                    <a:pt x="16" y="6"/>
                  </a:cubicBezTo>
                  <a:cubicBezTo>
                    <a:pt x="16" y="0"/>
                    <a:pt x="16" y="0"/>
                    <a:pt x="16" y="0"/>
                  </a:cubicBezTo>
                  <a:cubicBezTo>
                    <a:pt x="0" y="0"/>
                    <a:pt x="0" y="0"/>
                    <a:pt x="0" y="0"/>
                  </a:cubicBezTo>
                  <a:cubicBezTo>
                    <a:pt x="0" y="6"/>
                    <a:pt x="0" y="6"/>
                    <a:pt x="0" y="6"/>
                  </a:cubicBezTo>
                  <a:cubicBezTo>
                    <a:pt x="0" y="8"/>
                    <a:pt x="1" y="9"/>
                    <a:pt x="3" y="9"/>
                  </a:cubicBezTo>
                  <a:close/>
                </a:path>
              </a:pathLst>
            </a:custGeom>
            <a:solidFill>
              <a:srgbClr val="A1C9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9" name="Freeform 472"/>
            <p:cNvSpPr/>
            <p:nvPr>
              <p:custDataLst>
                <p:tags r:id="rId13"/>
              </p:custDataLst>
            </p:nvPr>
          </p:nvSpPr>
          <p:spPr bwMode="auto">
            <a:xfrm>
              <a:off x="610467" y="5505979"/>
              <a:ext cx="320454" cy="254771"/>
            </a:xfrm>
            <a:custGeom>
              <a:avLst/>
              <a:gdLst>
                <a:gd name="T0" fmla="*/ 3 w 30"/>
                <a:gd name="T1" fmla="*/ 24 h 24"/>
                <a:gd name="T2" fmla="*/ 0 w 30"/>
                <a:gd name="T3" fmla="*/ 22 h 24"/>
                <a:gd name="T4" fmla="*/ 0 w 30"/>
                <a:gd name="T5" fmla="*/ 19 h 24"/>
                <a:gd name="T6" fmla="*/ 12 w 30"/>
                <a:gd name="T7" fmla="*/ 1 h 24"/>
                <a:gd name="T8" fmla="*/ 15 w 30"/>
                <a:gd name="T9" fmla="*/ 0 h 24"/>
                <a:gd name="T10" fmla="*/ 18 w 30"/>
                <a:gd name="T11" fmla="*/ 1 h 24"/>
                <a:gd name="T12" fmla="*/ 30 w 30"/>
                <a:gd name="T13" fmla="*/ 19 h 24"/>
                <a:gd name="T14" fmla="*/ 30 w 30"/>
                <a:gd name="T15" fmla="*/ 22 h 24"/>
                <a:gd name="T16" fmla="*/ 27 w 30"/>
                <a:gd name="T17" fmla="*/ 24 h 24"/>
                <a:gd name="T18" fmla="*/ 3 w 30"/>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4">
                  <a:moveTo>
                    <a:pt x="3" y="24"/>
                  </a:moveTo>
                  <a:cubicBezTo>
                    <a:pt x="2" y="24"/>
                    <a:pt x="1" y="23"/>
                    <a:pt x="0" y="22"/>
                  </a:cubicBezTo>
                  <a:cubicBezTo>
                    <a:pt x="0" y="21"/>
                    <a:pt x="0" y="20"/>
                    <a:pt x="0" y="19"/>
                  </a:cubicBezTo>
                  <a:cubicBezTo>
                    <a:pt x="12" y="1"/>
                    <a:pt x="12" y="1"/>
                    <a:pt x="12" y="1"/>
                  </a:cubicBezTo>
                  <a:cubicBezTo>
                    <a:pt x="13" y="1"/>
                    <a:pt x="14" y="0"/>
                    <a:pt x="15" y="0"/>
                  </a:cubicBezTo>
                  <a:cubicBezTo>
                    <a:pt x="16" y="0"/>
                    <a:pt x="17" y="1"/>
                    <a:pt x="18" y="1"/>
                  </a:cubicBezTo>
                  <a:cubicBezTo>
                    <a:pt x="30" y="19"/>
                    <a:pt x="30" y="19"/>
                    <a:pt x="30" y="19"/>
                  </a:cubicBezTo>
                  <a:cubicBezTo>
                    <a:pt x="30" y="20"/>
                    <a:pt x="30" y="21"/>
                    <a:pt x="30" y="22"/>
                  </a:cubicBezTo>
                  <a:cubicBezTo>
                    <a:pt x="29" y="23"/>
                    <a:pt x="28" y="24"/>
                    <a:pt x="27" y="24"/>
                  </a:cubicBezTo>
                  <a:lnTo>
                    <a:pt x="3" y="24"/>
                  </a:lnTo>
                  <a:close/>
                </a:path>
              </a:pathLst>
            </a:custGeom>
            <a:solidFill>
              <a:srgbClr val="DC59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grpSp>
      <p:pic>
        <p:nvPicPr>
          <p:cNvPr id="61443" name="Picture 3" descr="0314"/>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960235" y="2315210"/>
            <a:ext cx="3300095" cy="213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2"/>
                                          </p:val>
                                        </p:tav>
                                        <p:tav tm="100000">
                                          <p:val>
                                            <p:strVal val="#ppt_x"/>
                                          </p:val>
                                        </p:tav>
                                      </p:tavLst>
                                    </p:anim>
                                    <p:anim calcmode="lin" valueType="num">
                                      <p:cBhvr>
                                        <p:cTn id="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ppt_x</p:attrName>
                                        </p:attrNameLst>
                                      </p:cBhvr>
                                      <p:tavLst>
                                        <p:tav tm="0">
                                          <p:val>
                                            <p:strVal val="#ppt_x-.2"/>
                                          </p:val>
                                        </p:tav>
                                        <p:tav tm="100000">
                                          <p:val>
                                            <p:strVal val="#ppt_x"/>
                                          </p:val>
                                        </p:tav>
                                      </p:tavLst>
                                    </p:anim>
                                    <p:anim calcmode="lin" valueType="num">
                                      <p:cBhvr>
                                        <p:cTn id="13"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61443"/>
                                        </p:tgtEl>
                                        <p:attrNameLst>
                                          <p:attrName>style.visibility</p:attrName>
                                        </p:attrNameLst>
                                      </p:cBhvr>
                                      <p:to>
                                        <p:strVal val="visible"/>
                                      </p:to>
                                    </p:set>
                                    <p:anim calcmode="lin" valueType="num">
                                      <p:cBhvr>
                                        <p:cTn id="19" dur="1000" fill="hold"/>
                                        <p:tgtEl>
                                          <p:spTgt spid="61443"/>
                                        </p:tgtEl>
                                        <p:attrNameLst>
                                          <p:attrName>ppt_x</p:attrName>
                                        </p:attrNameLst>
                                      </p:cBhvr>
                                      <p:tavLst>
                                        <p:tav tm="0">
                                          <p:val>
                                            <p:strVal val="#ppt_x-.2"/>
                                          </p:val>
                                        </p:tav>
                                        <p:tav tm="100000">
                                          <p:val>
                                            <p:strVal val="#ppt_x"/>
                                          </p:val>
                                        </p:tav>
                                      </p:tavLst>
                                    </p:anim>
                                    <p:anim calcmode="lin" valueType="num">
                                      <p:cBhvr>
                                        <p:cTn id="20" dur="1000" fill="hold"/>
                                        <p:tgtEl>
                                          <p:spTgt spid="6144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4" grpId="0" bldLvl="0" animBg="1"/>
      <p:bldP spid="17" grpId="1"/>
      <p:bldP spid="44" grpId="1" animBg="1"/>
    </p:bld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4" name="矩形 43"/>
          <p:cNvSpPr/>
          <p:nvPr>
            <p:custDataLst>
              <p:tags r:id="rId6"/>
            </p:custDataLst>
          </p:nvPr>
        </p:nvSpPr>
        <p:spPr>
          <a:xfrm>
            <a:off x="0" y="2820168"/>
            <a:ext cx="12192000" cy="3979233"/>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7"/>
            </p:custDataLst>
          </p:nvPr>
        </p:nvSpPr>
        <p:spPr>
          <a:xfrm>
            <a:off x="115910" y="1003177"/>
            <a:ext cx="11552349" cy="8915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3-3.3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编写一个程序，求</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100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999</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所有满足如下条件的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位数：个位、十位、百位数字的立方和恰好就等于该数本身。例如数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153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，由于：</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8"/>
            </p:custDataLst>
          </p:nvPr>
        </p:nvSpPr>
        <p:spPr>
          <a:xfrm>
            <a:off x="4529030" y="1421065"/>
            <a:ext cx="4795275" cy="45085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rPr>
              <a:t>1</a:t>
            </a:r>
            <a:r>
              <a:rPr lang="en-US" altLang="zh-CN" sz="1800" baseline="30000" dirty="0">
                <a:solidFill>
                  <a:schemeClr val="dk1"/>
                </a:solidFill>
                <a:latin typeface="微软雅黑" panose="020B0503020204020204" charset="-122"/>
                <a:ea typeface="微软雅黑" panose="020B0503020204020204" charset="-122"/>
              </a:rPr>
              <a:t>3</a:t>
            </a:r>
            <a:r>
              <a:rPr lang="en-US" altLang="zh-CN" sz="1800" dirty="0">
                <a:solidFill>
                  <a:schemeClr val="dk1"/>
                </a:solidFill>
                <a:latin typeface="微软雅黑" panose="020B0503020204020204" charset="-122"/>
                <a:ea typeface="微软雅黑" panose="020B0503020204020204" charset="-122"/>
              </a:rPr>
              <a:t> + 5</a:t>
            </a:r>
            <a:r>
              <a:rPr lang="en-US" altLang="zh-CN" sz="1800" baseline="30000" dirty="0">
                <a:solidFill>
                  <a:schemeClr val="dk1"/>
                </a:solidFill>
                <a:latin typeface="微软雅黑" panose="020B0503020204020204" charset="-122"/>
                <a:ea typeface="微软雅黑" panose="020B0503020204020204" charset="-122"/>
              </a:rPr>
              <a:t>3</a:t>
            </a:r>
            <a:r>
              <a:rPr lang="en-US" altLang="zh-CN" sz="1800" dirty="0">
                <a:solidFill>
                  <a:schemeClr val="dk1"/>
                </a:solidFill>
                <a:latin typeface="微软雅黑" panose="020B0503020204020204" charset="-122"/>
                <a:ea typeface="微软雅黑" panose="020B0503020204020204" charset="-122"/>
              </a:rPr>
              <a:t> + 3</a:t>
            </a:r>
            <a:r>
              <a:rPr lang="en-US" altLang="zh-CN" sz="1800" baseline="30000" dirty="0">
                <a:solidFill>
                  <a:schemeClr val="dk1"/>
                </a:solidFill>
                <a:latin typeface="微软雅黑" panose="020B0503020204020204" charset="-122"/>
                <a:ea typeface="微软雅黑" panose="020B0503020204020204" charset="-122"/>
              </a:rPr>
              <a:t>3</a:t>
            </a:r>
            <a:r>
              <a:rPr lang="en-US" altLang="zh-CN" sz="1800" dirty="0">
                <a:solidFill>
                  <a:schemeClr val="dk1"/>
                </a:solidFill>
                <a:latin typeface="微软雅黑" panose="020B0503020204020204" charset="-122"/>
                <a:ea typeface="微软雅黑" panose="020B0503020204020204" charset="-122"/>
              </a:rPr>
              <a:t> = 1 + 125 + 27 = 153</a:t>
            </a:r>
            <a:endParaRPr lang="en-US" altLang="zh-CN" sz="1800" dirty="0">
              <a:solidFill>
                <a:schemeClr val="dk1"/>
              </a:solidFill>
              <a:latin typeface="微软雅黑" panose="020B0503020204020204" charset="-122"/>
              <a:ea typeface="微软雅黑" panose="020B0503020204020204" charset="-122"/>
            </a:endParaRPr>
          </a:p>
        </p:txBody>
      </p:sp>
      <p:sp>
        <p:nvSpPr>
          <p:cNvPr id="22" name="矩形 21"/>
          <p:cNvSpPr/>
          <p:nvPr>
            <p:custDataLst>
              <p:tags r:id="rId9"/>
            </p:custDataLst>
          </p:nvPr>
        </p:nvSpPr>
        <p:spPr>
          <a:xfrm>
            <a:off x="115910" y="1848366"/>
            <a:ext cx="11552349"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153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就是一个所求的数。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10"/>
            </p:custDataLst>
          </p:nvPr>
        </p:nvSpPr>
        <p:spPr>
          <a:xfrm>
            <a:off x="124455" y="2304523"/>
            <a:ext cx="11552349"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endParaRPr>
          </a:p>
        </p:txBody>
      </p:sp>
      <p:sp>
        <p:nvSpPr>
          <p:cNvPr id="24" name="矩形 23"/>
          <p:cNvSpPr/>
          <p:nvPr>
            <p:custDataLst>
              <p:tags r:id="rId11"/>
            </p:custDataLst>
          </p:nvPr>
        </p:nvSpPr>
        <p:spPr>
          <a:xfrm>
            <a:off x="188026" y="2891023"/>
            <a:ext cx="10737714" cy="3630930"/>
          </a:xfrm>
          <a:prstGeom prst="rect">
            <a:avLst/>
          </a:prstGeom>
        </p:spPr>
        <p:txBody>
          <a:bodyPr wrap="square">
            <a:spAutoFit/>
          </a:bodyPr>
          <a:lstStyle/>
          <a:p>
            <a:pPr indent="457200">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j=1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记录</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100</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999</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所有满足条件的数的个数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for i in range(100,999):</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=i-i//10*10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中，形成该数的个位数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ns=(i-i//100*100)//10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ns</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中，形成该数的十位数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=i//100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中，形成该数的百位数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里为个位数的立方</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ns=ns*ns*ns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ns</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里为十位数的立方</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里为百位数的立方</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if ((</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nf+ns+nt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j,i</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j+=1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计数器计数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('End!')</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27" name="组合 26"/>
          <p:cNvGrpSpPr/>
          <p:nvPr/>
        </p:nvGrpSpPr>
        <p:grpSpPr>
          <a:xfrm>
            <a:off x="10437772" y="5426479"/>
            <a:ext cx="1399630" cy="1372919"/>
            <a:chOff x="2889471" y="3210057"/>
            <a:chExt cx="521484" cy="511532"/>
          </a:xfrm>
        </p:grpSpPr>
        <p:sp>
          <p:nvSpPr>
            <p:cNvPr id="40" name="Freeform 166"/>
            <p:cNvSpPr/>
            <p:nvPr>
              <p:custDataLst>
                <p:tags r:id="rId12"/>
              </p:custDataLst>
            </p:nvPr>
          </p:nvSpPr>
          <p:spPr bwMode="auto">
            <a:xfrm>
              <a:off x="2889471" y="3572309"/>
              <a:ext cx="63693" cy="149280"/>
            </a:xfrm>
            <a:custGeom>
              <a:avLst/>
              <a:gdLst>
                <a:gd name="T0" fmla="*/ 6 w 6"/>
                <a:gd name="T1" fmla="*/ 12 h 14"/>
                <a:gd name="T2" fmla="*/ 5 w 6"/>
                <a:gd name="T3" fmla="*/ 14 h 14"/>
                <a:gd name="T4" fmla="*/ 1 w 6"/>
                <a:gd name="T5" fmla="*/ 14 h 14"/>
                <a:gd name="T6" fmla="*/ 0 w 6"/>
                <a:gd name="T7" fmla="*/ 12 h 14"/>
                <a:gd name="T8" fmla="*/ 0 w 6"/>
                <a:gd name="T9" fmla="*/ 2 h 14"/>
                <a:gd name="T10" fmla="*/ 1 w 6"/>
                <a:gd name="T11" fmla="*/ 0 h 14"/>
                <a:gd name="T12" fmla="*/ 5 w 6"/>
                <a:gd name="T13" fmla="*/ 0 h 14"/>
                <a:gd name="T14" fmla="*/ 6 w 6"/>
                <a:gd name="T15" fmla="*/ 2 h 14"/>
                <a:gd name="T16" fmla="*/ 6 w 6"/>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4">
                  <a:moveTo>
                    <a:pt x="6" y="12"/>
                  </a:moveTo>
                  <a:cubicBezTo>
                    <a:pt x="6" y="13"/>
                    <a:pt x="6" y="14"/>
                    <a:pt x="5" y="14"/>
                  </a:cubicBezTo>
                  <a:cubicBezTo>
                    <a:pt x="1" y="14"/>
                    <a:pt x="1" y="14"/>
                    <a:pt x="1" y="14"/>
                  </a:cubicBezTo>
                  <a:cubicBezTo>
                    <a:pt x="0" y="14"/>
                    <a:pt x="0" y="13"/>
                    <a:pt x="0" y="12"/>
                  </a:cubicBezTo>
                  <a:cubicBezTo>
                    <a:pt x="0" y="2"/>
                    <a:pt x="0" y="2"/>
                    <a:pt x="0" y="2"/>
                  </a:cubicBezTo>
                  <a:cubicBezTo>
                    <a:pt x="0" y="1"/>
                    <a:pt x="0" y="0"/>
                    <a:pt x="1" y="0"/>
                  </a:cubicBezTo>
                  <a:cubicBezTo>
                    <a:pt x="5" y="0"/>
                    <a:pt x="5" y="0"/>
                    <a:pt x="5" y="0"/>
                  </a:cubicBezTo>
                  <a:cubicBezTo>
                    <a:pt x="6" y="0"/>
                    <a:pt x="6" y="1"/>
                    <a:pt x="6" y="2"/>
                  </a:cubicBezTo>
                  <a:lnTo>
                    <a:pt x="6" y="12"/>
                  </a:lnTo>
                  <a:close/>
                </a:path>
              </a:pathLst>
            </a:custGeom>
            <a:solidFill>
              <a:srgbClr val="2FA8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41" name="Freeform 167"/>
            <p:cNvSpPr/>
            <p:nvPr>
              <p:custDataLst>
                <p:tags r:id="rId13"/>
              </p:custDataLst>
            </p:nvPr>
          </p:nvSpPr>
          <p:spPr bwMode="auto">
            <a:xfrm>
              <a:off x="2996952" y="3486722"/>
              <a:ext cx="73645" cy="234867"/>
            </a:xfrm>
            <a:custGeom>
              <a:avLst/>
              <a:gdLst>
                <a:gd name="T0" fmla="*/ 7 w 7"/>
                <a:gd name="T1" fmla="*/ 20 h 22"/>
                <a:gd name="T2" fmla="*/ 6 w 7"/>
                <a:gd name="T3" fmla="*/ 22 h 22"/>
                <a:gd name="T4" fmla="*/ 1 w 7"/>
                <a:gd name="T5" fmla="*/ 22 h 22"/>
                <a:gd name="T6" fmla="*/ 0 w 7"/>
                <a:gd name="T7" fmla="*/ 20 h 22"/>
                <a:gd name="T8" fmla="*/ 0 w 7"/>
                <a:gd name="T9" fmla="*/ 1 h 22"/>
                <a:gd name="T10" fmla="*/ 1 w 7"/>
                <a:gd name="T11" fmla="*/ 0 h 22"/>
                <a:gd name="T12" fmla="*/ 6 w 7"/>
                <a:gd name="T13" fmla="*/ 0 h 22"/>
                <a:gd name="T14" fmla="*/ 7 w 7"/>
                <a:gd name="T15" fmla="*/ 1 h 22"/>
                <a:gd name="T16" fmla="*/ 7 w 7"/>
                <a:gd name="T17"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2">
                  <a:moveTo>
                    <a:pt x="7" y="20"/>
                  </a:moveTo>
                  <a:cubicBezTo>
                    <a:pt x="7" y="21"/>
                    <a:pt x="6" y="22"/>
                    <a:pt x="6" y="22"/>
                  </a:cubicBezTo>
                  <a:cubicBezTo>
                    <a:pt x="1" y="22"/>
                    <a:pt x="1" y="22"/>
                    <a:pt x="1" y="22"/>
                  </a:cubicBezTo>
                  <a:cubicBezTo>
                    <a:pt x="1" y="22"/>
                    <a:pt x="0" y="21"/>
                    <a:pt x="0" y="20"/>
                  </a:cubicBezTo>
                  <a:cubicBezTo>
                    <a:pt x="0" y="1"/>
                    <a:pt x="0" y="1"/>
                    <a:pt x="0" y="1"/>
                  </a:cubicBezTo>
                  <a:cubicBezTo>
                    <a:pt x="0" y="0"/>
                    <a:pt x="1" y="0"/>
                    <a:pt x="1" y="0"/>
                  </a:cubicBezTo>
                  <a:cubicBezTo>
                    <a:pt x="6" y="0"/>
                    <a:pt x="6" y="0"/>
                    <a:pt x="6" y="0"/>
                  </a:cubicBezTo>
                  <a:cubicBezTo>
                    <a:pt x="6" y="0"/>
                    <a:pt x="7" y="0"/>
                    <a:pt x="7" y="1"/>
                  </a:cubicBezTo>
                  <a:lnTo>
                    <a:pt x="7" y="20"/>
                  </a:lnTo>
                  <a:close/>
                </a:path>
              </a:pathLst>
            </a:custGeom>
            <a:solidFill>
              <a:srgbClr val="324C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42" name="Freeform 168"/>
            <p:cNvSpPr/>
            <p:nvPr>
              <p:custDataLst>
                <p:tags r:id="rId14"/>
              </p:custDataLst>
            </p:nvPr>
          </p:nvSpPr>
          <p:spPr bwMode="auto">
            <a:xfrm>
              <a:off x="3114386" y="3391183"/>
              <a:ext cx="73645" cy="330406"/>
            </a:xfrm>
            <a:custGeom>
              <a:avLst/>
              <a:gdLst>
                <a:gd name="T0" fmla="*/ 7 w 7"/>
                <a:gd name="T1" fmla="*/ 29 h 31"/>
                <a:gd name="T2" fmla="*/ 5 w 7"/>
                <a:gd name="T3" fmla="*/ 31 h 31"/>
                <a:gd name="T4" fmla="*/ 1 w 7"/>
                <a:gd name="T5" fmla="*/ 31 h 31"/>
                <a:gd name="T6" fmla="*/ 0 w 7"/>
                <a:gd name="T7" fmla="*/ 29 h 31"/>
                <a:gd name="T8" fmla="*/ 0 w 7"/>
                <a:gd name="T9" fmla="*/ 1 h 31"/>
                <a:gd name="T10" fmla="*/ 1 w 7"/>
                <a:gd name="T11" fmla="*/ 0 h 31"/>
                <a:gd name="T12" fmla="*/ 5 w 7"/>
                <a:gd name="T13" fmla="*/ 0 h 31"/>
                <a:gd name="T14" fmla="*/ 7 w 7"/>
                <a:gd name="T15" fmla="*/ 1 h 31"/>
                <a:gd name="T16" fmla="*/ 7 w 7"/>
                <a:gd name="T1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1">
                  <a:moveTo>
                    <a:pt x="7" y="29"/>
                  </a:moveTo>
                  <a:cubicBezTo>
                    <a:pt x="7" y="30"/>
                    <a:pt x="6" y="31"/>
                    <a:pt x="5" y="31"/>
                  </a:cubicBezTo>
                  <a:cubicBezTo>
                    <a:pt x="1" y="31"/>
                    <a:pt x="1" y="31"/>
                    <a:pt x="1" y="31"/>
                  </a:cubicBezTo>
                  <a:cubicBezTo>
                    <a:pt x="0" y="31"/>
                    <a:pt x="0" y="30"/>
                    <a:pt x="0" y="29"/>
                  </a:cubicBezTo>
                  <a:cubicBezTo>
                    <a:pt x="0" y="1"/>
                    <a:pt x="0" y="1"/>
                    <a:pt x="0" y="1"/>
                  </a:cubicBezTo>
                  <a:cubicBezTo>
                    <a:pt x="0" y="1"/>
                    <a:pt x="0" y="0"/>
                    <a:pt x="1" y="0"/>
                  </a:cubicBezTo>
                  <a:cubicBezTo>
                    <a:pt x="5" y="0"/>
                    <a:pt x="5" y="0"/>
                    <a:pt x="5" y="0"/>
                  </a:cubicBezTo>
                  <a:cubicBezTo>
                    <a:pt x="6" y="0"/>
                    <a:pt x="7" y="1"/>
                    <a:pt x="7" y="1"/>
                  </a:cubicBezTo>
                  <a:lnTo>
                    <a:pt x="7" y="29"/>
                  </a:lnTo>
                  <a:close/>
                </a:path>
              </a:pathLst>
            </a:custGeom>
            <a:solidFill>
              <a:srgbClr val="A1C9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45" name="Freeform 169"/>
            <p:cNvSpPr/>
            <p:nvPr>
              <p:custDataLst>
                <p:tags r:id="rId15"/>
              </p:custDataLst>
            </p:nvPr>
          </p:nvSpPr>
          <p:spPr bwMode="auto">
            <a:xfrm>
              <a:off x="3219877" y="3305596"/>
              <a:ext cx="75635" cy="415993"/>
            </a:xfrm>
            <a:custGeom>
              <a:avLst/>
              <a:gdLst>
                <a:gd name="T0" fmla="*/ 7 w 7"/>
                <a:gd name="T1" fmla="*/ 37 h 39"/>
                <a:gd name="T2" fmla="*/ 6 w 7"/>
                <a:gd name="T3" fmla="*/ 39 h 39"/>
                <a:gd name="T4" fmla="*/ 2 w 7"/>
                <a:gd name="T5" fmla="*/ 39 h 39"/>
                <a:gd name="T6" fmla="*/ 0 w 7"/>
                <a:gd name="T7" fmla="*/ 37 h 39"/>
                <a:gd name="T8" fmla="*/ 0 w 7"/>
                <a:gd name="T9" fmla="*/ 1 h 39"/>
                <a:gd name="T10" fmla="*/ 2 w 7"/>
                <a:gd name="T11" fmla="*/ 0 h 39"/>
                <a:gd name="T12" fmla="*/ 6 w 7"/>
                <a:gd name="T13" fmla="*/ 0 h 39"/>
                <a:gd name="T14" fmla="*/ 7 w 7"/>
                <a:gd name="T15" fmla="*/ 1 h 39"/>
                <a:gd name="T16" fmla="*/ 7 w 7"/>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9">
                  <a:moveTo>
                    <a:pt x="7" y="37"/>
                  </a:moveTo>
                  <a:cubicBezTo>
                    <a:pt x="7" y="38"/>
                    <a:pt x="7" y="39"/>
                    <a:pt x="6" y="39"/>
                  </a:cubicBezTo>
                  <a:cubicBezTo>
                    <a:pt x="2" y="39"/>
                    <a:pt x="2" y="39"/>
                    <a:pt x="2" y="39"/>
                  </a:cubicBezTo>
                  <a:cubicBezTo>
                    <a:pt x="1" y="39"/>
                    <a:pt x="0" y="38"/>
                    <a:pt x="0" y="37"/>
                  </a:cubicBezTo>
                  <a:cubicBezTo>
                    <a:pt x="0" y="1"/>
                    <a:pt x="0" y="1"/>
                    <a:pt x="0" y="1"/>
                  </a:cubicBezTo>
                  <a:cubicBezTo>
                    <a:pt x="0" y="0"/>
                    <a:pt x="1" y="0"/>
                    <a:pt x="2" y="0"/>
                  </a:cubicBezTo>
                  <a:cubicBezTo>
                    <a:pt x="6" y="0"/>
                    <a:pt x="6" y="0"/>
                    <a:pt x="6" y="0"/>
                  </a:cubicBezTo>
                  <a:cubicBezTo>
                    <a:pt x="7" y="0"/>
                    <a:pt x="7" y="0"/>
                    <a:pt x="7" y="1"/>
                  </a:cubicBezTo>
                  <a:lnTo>
                    <a:pt x="7" y="37"/>
                  </a:lnTo>
                  <a:close/>
                </a:path>
              </a:pathLst>
            </a:custGeom>
            <a:solidFill>
              <a:srgbClr val="EECC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46" name="Freeform 170"/>
            <p:cNvSpPr/>
            <p:nvPr>
              <p:custDataLst>
                <p:tags r:id="rId16"/>
              </p:custDataLst>
            </p:nvPr>
          </p:nvSpPr>
          <p:spPr bwMode="auto">
            <a:xfrm>
              <a:off x="3337310" y="3210057"/>
              <a:ext cx="73645" cy="511532"/>
            </a:xfrm>
            <a:custGeom>
              <a:avLst/>
              <a:gdLst>
                <a:gd name="T0" fmla="*/ 7 w 7"/>
                <a:gd name="T1" fmla="*/ 46 h 48"/>
                <a:gd name="T2" fmla="*/ 6 w 7"/>
                <a:gd name="T3" fmla="*/ 48 h 48"/>
                <a:gd name="T4" fmla="*/ 1 w 7"/>
                <a:gd name="T5" fmla="*/ 48 h 48"/>
                <a:gd name="T6" fmla="*/ 0 w 7"/>
                <a:gd name="T7" fmla="*/ 46 h 48"/>
                <a:gd name="T8" fmla="*/ 0 w 7"/>
                <a:gd name="T9" fmla="*/ 1 h 48"/>
                <a:gd name="T10" fmla="*/ 1 w 7"/>
                <a:gd name="T11" fmla="*/ 0 h 48"/>
                <a:gd name="T12" fmla="*/ 6 w 7"/>
                <a:gd name="T13" fmla="*/ 0 h 48"/>
                <a:gd name="T14" fmla="*/ 7 w 7"/>
                <a:gd name="T15" fmla="*/ 1 h 48"/>
                <a:gd name="T16" fmla="*/ 7 w 7"/>
                <a:gd name="T1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8">
                  <a:moveTo>
                    <a:pt x="7" y="46"/>
                  </a:moveTo>
                  <a:cubicBezTo>
                    <a:pt x="7" y="47"/>
                    <a:pt x="6" y="48"/>
                    <a:pt x="6" y="48"/>
                  </a:cubicBezTo>
                  <a:cubicBezTo>
                    <a:pt x="1" y="48"/>
                    <a:pt x="1" y="48"/>
                    <a:pt x="1" y="48"/>
                  </a:cubicBezTo>
                  <a:cubicBezTo>
                    <a:pt x="1" y="48"/>
                    <a:pt x="0" y="47"/>
                    <a:pt x="0" y="46"/>
                  </a:cubicBezTo>
                  <a:cubicBezTo>
                    <a:pt x="0" y="1"/>
                    <a:pt x="0" y="1"/>
                    <a:pt x="0" y="1"/>
                  </a:cubicBezTo>
                  <a:cubicBezTo>
                    <a:pt x="0" y="0"/>
                    <a:pt x="1" y="0"/>
                    <a:pt x="1" y="0"/>
                  </a:cubicBezTo>
                  <a:cubicBezTo>
                    <a:pt x="6" y="0"/>
                    <a:pt x="6" y="0"/>
                    <a:pt x="6" y="0"/>
                  </a:cubicBezTo>
                  <a:cubicBezTo>
                    <a:pt x="6" y="0"/>
                    <a:pt x="7" y="0"/>
                    <a:pt x="7" y="1"/>
                  </a:cubicBezTo>
                  <a:lnTo>
                    <a:pt x="7" y="46"/>
                  </a:lnTo>
                  <a:close/>
                </a:path>
              </a:pathLst>
            </a:custGeom>
            <a:solidFill>
              <a:srgbClr val="DC59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grpSp>
      <p:pic>
        <p:nvPicPr>
          <p:cNvPr id="62466" name="对象 15"/>
          <p:cNvPicPr>
            <a:picLocks noChangeAspect="1" noChangeArrowheads="1"/>
          </p:cNvPicPr>
          <p:nvPr/>
        </p:nvPicPr>
        <p:blipFill>
          <a:blip r:embed="rId17">
            <a:extLst>
              <a:ext uri="{28A0092B-C50C-407E-A947-70E740481C1C}">
                <a14:useLocalDpi xmlns:a14="http://schemas.microsoft.com/office/drawing/2010/main" val="0"/>
              </a:ext>
            </a:extLst>
          </a:blip>
          <a:srcRect b="8981"/>
          <a:stretch>
            <a:fillRect/>
          </a:stretch>
        </p:blipFill>
        <p:spPr bwMode="auto">
          <a:xfrm>
            <a:off x="7752151" y="3466733"/>
            <a:ext cx="3928056" cy="1993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ppt_x</p:attrName>
                                        </p:attrNameLst>
                                      </p:cBhvr>
                                      <p:tavLst>
                                        <p:tav tm="0">
                                          <p:val>
                                            <p:strVal val="#ppt_x-.2"/>
                                          </p:val>
                                        </p:tav>
                                        <p:tav tm="100000">
                                          <p:val>
                                            <p:strVal val="#ppt_x"/>
                                          </p:val>
                                        </p:tav>
                                      </p:tavLst>
                                    </p:anim>
                                    <p:anim calcmode="lin" valueType="num">
                                      <p:cBhvr>
                                        <p:cTn id="8"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4"/>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ppt_x</p:attrName>
                                        </p:attrNameLst>
                                      </p:cBhvr>
                                      <p:tavLst>
                                        <p:tav tm="0">
                                          <p:val>
                                            <p:strVal val="#ppt_x-.2"/>
                                          </p:val>
                                        </p:tav>
                                        <p:tav tm="100000">
                                          <p:val>
                                            <p:strVal val="#ppt_x"/>
                                          </p:val>
                                        </p:tav>
                                      </p:tavLst>
                                    </p:anim>
                                    <p:anim calcmode="lin" valueType="num">
                                      <p:cBhvr>
                                        <p:cTn id="13"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62466"/>
                                        </p:tgtEl>
                                        <p:attrNameLst>
                                          <p:attrName>style.visibility</p:attrName>
                                        </p:attrNameLst>
                                      </p:cBhvr>
                                      <p:to>
                                        <p:strVal val="visible"/>
                                      </p:to>
                                    </p:set>
                                    <p:anim calcmode="lin" valueType="num">
                                      <p:cBhvr>
                                        <p:cTn id="19" dur="500" fill="hold"/>
                                        <p:tgtEl>
                                          <p:spTgt spid="62466"/>
                                        </p:tgtEl>
                                        <p:attrNameLst>
                                          <p:attrName>ppt_w</p:attrName>
                                        </p:attrNameLst>
                                      </p:cBhvr>
                                      <p:tavLst>
                                        <p:tav tm="0">
                                          <p:val>
                                            <p:fltVal val="0"/>
                                          </p:val>
                                        </p:tav>
                                        <p:tav tm="100000">
                                          <p:val>
                                            <p:strVal val="#ppt_w"/>
                                          </p:val>
                                        </p:tav>
                                      </p:tavLst>
                                    </p:anim>
                                    <p:anim calcmode="lin" valueType="num">
                                      <p:cBhvr>
                                        <p:cTn id="20" dur="500" fill="hold"/>
                                        <p:tgtEl>
                                          <p:spTgt spid="624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24" grpId="0"/>
      <p:bldP spid="44" grpId="1" animBg="1"/>
      <p:bldP spid="24"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a:solidFill>
                  <a:schemeClr val="accent1"/>
                </a:solidFill>
                <a:latin typeface="汉仪旗黑-85S" charset="0"/>
                <a:cs typeface="汉仪旗黑-85S" charset="0"/>
                <a:sym typeface="+mn-ea"/>
              </a:rPr>
              <a:t>案例</a:t>
            </a:r>
            <a:r>
              <a:rPr>
                <a:solidFill>
                  <a:schemeClr val="accent1"/>
                </a:solidFill>
                <a:latin typeface="汉仪旗黑-85S" charset="0"/>
                <a:cs typeface="汉仪旗黑-85S" charset="0"/>
                <a:sym typeface="+mn-ea"/>
              </a:rPr>
              <a:t>1-1</a:t>
            </a:r>
            <a:endParaRPr>
              <a:solidFill>
                <a:schemeClr val="accent1"/>
              </a:solidFill>
              <a:latin typeface="汉仪旗黑-85S" charset="0"/>
              <a:cs typeface="汉仪旗黑-85S" charset="0"/>
              <a:sym typeface="+mn-ea"/>
            </a:endParaRPr>
          </a:p>
        </p:txBody>
      </p:sp>
      <p:pic>
        <p:nvPicPr>
          <p:cNvPr id="4" name="内容占位符 3"/>
          <p:cNvPicPr>
            <a:picLocks noChangeAspect="1"/>
          </p:cNvPicPr>
          <p:nvPr>
            <p:ph idx="4294967295"/>
          </p:nvPr>
        </p:nvPicPr>
        <p:blipFill>
          <a:blip r:embed="rId6"/>
          <a:stretch>
            <a:fillRect/>
          </a:stretch>
        </p:blipFill>
        <p:spPr>
          <a:xfrm>
            <a:off x="1343025" y="1412875"/>
            <a:ext cx="9382125" cy="472440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4" name="矩形 43"/>
          <p:cNvSpPr/>
          <p:nvPr>
            <p:custDataLst>
              <p:tags r:id="rId6"/>
            </p:custDataLst>
          </p:nvPr>
        </p:nvSpPr>
        <p:spPr>
          <a:xfrm>
            <a:off x="0" y="2392552"/>
            <a:ext cx="12192000" cy="2288706"/>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7"/>
            </p:custDataLst>
          </p:nvPr>
        </p:nvSpPr>
        <p:spPr>
          <a:xfrm>
            <a:off x="87394" y="1290429"/>
            <a:ext cx="11552349"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练习：编写一个程序，计算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99</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的奇数之和。</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8"/>
            </p:custDataLst>
          </p:nvPr>
        </p:nvSpPr>
        <p:spPr>
          <a:xfrm>
            <a:off x="124455" y="1876906"/>
            <a:ext cx="11552349"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endParaRPr>
          </a:p>
        </p:txBody>
      </p:sp>
      <p:sp>
        <p:nvSpPr>
          <p:cNvPr id="24" name="矩形 23"/>
          <p:cNvSpPr/>
          <p:nvPr/>
        </p:nvSpPr>
        <p:spPr>
          <a:xfrm>
            <a:off x="188026" y="2411890"/>
            <a:ext cx="10737714" cy="188976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rPr>
              <a:t>sum=0</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for count in range(1,</a:t>
            </a:r>
            <a:r>
              <a:rPr lang="en-US" altLang="zh-CN" sz="1800" dirty="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100</a:t>
            </a:r>
            <a:r>
              <a:rPr lang="en-US" altLang="zh-CN" sz="1800" dirty="0">
                <a:solidFill>
                  <a:schemeClr val="dk1"/>
                </a:solidFill>
                <a:latin typeface="微软雅黑" panose="020B0503020204020204" charset="-122"/>
                <a:ea typeface="微软雅黑" panose="020B0503020204020204" charset="-122"/>
              </a:rPr>
              <a:t>,2):</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	sum+=count</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print('odd number cumulative sum =',sum)</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ppt_x</p:attrName>
                                        </p:attrNameLst>
                                      </p:cBhvr>
                                      <p:tavLst>
                                        <p:tav tm="0">
                                          <p:val>
                                            <p:strVal val="#ppt_x-.2"/>
                                          </p:val>
                                        </p:tav>
                                        <p:tav tm="100000">
                                          <p:val>
                                            <p:strVal val="#ppt_x"/>
                                          </p:val>
                                        </p:tav>
                                      </p:tavLst>
                                    </p:anim>
                                    <p:anim calcmode="lin" valueType="num">
                                      <p:cBhvr>
                                        <p:cTn id="8"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9" dur="1000"/>
                                        <p:tgtEl>
                                          <p:spTgt spid="24"/>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ppt_x</p:attrName>
                                        </p:attrNameLst>
                                      </p:cBhvr>
                                      <p:tavLst>
                                        <p:tav tm="0">
                                          <p:val>
                                            <p:strVal val="#ppt_x-.2"/>
                                          </p:val>
                                        </p:tav>
                                        <p:tav tm="100000">
                                          <p:val>
                                            <p:strVal val="#ppt_x"/>
                                          </p:val>
                                        </p:tav>
                                      </p:tavLst>
                                    </p:anim>
                                    <p:anim calcmode="lin" valueType="num">
                                      <p:cBhvr>
                                        <p:cTn id="13"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4" grpId="0" bldLvl="0" animBg="1"/>
      <p:bldP spid="24" grpId="1"/>
      <p:bldP spid="44" grpId="1" animBg="1"/>
    </p:bld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8" name="矩形 77"/>
          <p:cNvSpPr/>
          <p:nvPr>
            <p:custDataLst>
              <p:tags r:id="rId6"/>
            </p:custDataLst>
          </p:nvPr>
        </p:nvSpPr>
        <p:spPr>
          <a:xfrm>
            <a:off x="0" y="6467213"/>
            <a:ext cx="12216680" cy="4949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3.4  </a:t>
            </a:r>
            <a:r>
              <a:rPr lang="en-US" altLang="zh-CN">
                <a:solidFill>
                  <a:schemeClr val="accent1"/>
                </a:solidFill>
                <a:latin typeface="汉仪旗黑-85S" charset="0"/>
                <a:cs typeface="汉仪旗黑-85S" charset="0"/>
                <a:sym typeface="+mn-ea"/>
              </a:rPr>
              <a:t>循环的嵌套结构</a:t>
            </a:r>
            <a:endParaRPr lang="en-US" altLang="zh-CN">
              <a:solidFill>
                <a:schemeClr val="accent1"/>
              </a:solidFill>
              <a:latin typeface="汉仪旗黑-85S" charset="0"/>
              <a:cs typeface="汉仪旗黑-85S" charset="0"/>
              <a:sym typeface="+mn-ea"/>
            </a:endParaRPr>
          </a:p>
        </p:txBody>
      </p:sp>
      <p:sp>
        <p:nvSpPr>
          <p:cNvPr id="150" name="文本框 32"/>
          <p:cNvSpPr txBox="1"/>
          <p:nvPr>
            <p:custDataLst>
              <p:tags r:id="rId7"/>
            </p:custDataLst>
          </p:nvPr>
        </p:nvSpPr>
        <p:spPr>
          <a:xfrm>
            <a:off x="485376" y="1308262"/>
            <a:ext cx="9954658" cy="429895"/>
          </a:xfrm>
          <a:prstGeom prst="rect">
            <a:avLst/>
          </a:prstGeom>
          <a:solidFill>
            <a:srgbClr val="FFC000"/>
          </a:solidFill>
        </p:spPr>
        <p:txBody>
          <a:bodyPr wrap="square" rtlCol="0">
            <a:spAutoFit/>
          </a:bodyPr>
          <a:lstStyle/>
          <a:p>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9" name="TextBox 5"/>
          <p:cNvSpPr txBox="1"/>
          <p:nvPr>
            <p:custDataLst>
              <p:tags r:id="rId8"/>
            </p:custDataLst>
          </p:nvPr>
        </p:nvSpPr>
        <p:spPr>
          <a:xfrm>
            <a:off x="485378" y="1884133"/>
            <a:ext cx="11234541" cy="3011170"/>
          </a:xfrm>
          <a:prstGeom prst="rect">
            <a:avLst/>
          </a:prstGeom>
          <a:noFill/>
        </p:spPr>
        <p:txBody>
          <a:bodyPr wrap="square" rtlCol="0">
            <a:spAutoFit/>
          </a:bodyPr>
          <a:lstStyle/>
          <a:p>
            <a:pPr algn="just">
              <a:lnSpc>
                <a:spcPct val="132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nr=0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记录内循环执行的次数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for i in range(1,4):</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print('i=',i</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rPr>
              <a:t>输出</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外循环的控制变量</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的值</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for j in range(i,4):</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('j=',j</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输出内循环的控制变量</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的值</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nr=nr+1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内循环计数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('j=',j</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输出内循环结束时控制变量</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的值</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print(nr)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输出这次内循环结束时，共循环的次数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print('nr=',nr</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输出整个循环结束时，内循环的循环次数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2" name="TextBox 5"/>
          <p:cNvSpPr txBox="1"/>
          <p:nvPr>
            <p:custDataLst>
              <p:tags r:id="rId9"/>
            </p:custDataLst>
          </p:nvPr>
        </p:nvSpPr>
        <p:spPr>
          <a:xfrm>
            <a:off x="485375" y="1277485"/>
            <a:ext cx="9954659" cy="491490"/>
          </a:xfrm>
          <a:prstGeom prst="rect">
            <a:avLst/>
          </a:prstGeom>
          <a:noFill/>
        </p:spPr>
        <p:txBody>
          <a:bodyPr wrap="square" rtlCol="0">
            <a:spAutoFit/>
          </a:bodyPr>
          <a:lstStyle/>
          <a:p>
            <a:pPr algn="just">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3-3. 6</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有如下的循环嵌套程序，看看它的内循环总共循环多少次：</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29" name="组合 28"/>
          <p:cNvGrpSpPr/>
          <p:nvPr/>
        </p:nvGrpSpPr>
        <p:grpSpPr>
          <a:xfrm>
            <a:off x="10529085" y="1308262"/>
            <a:ext cx="1190834" cy="429895"/>
            <a:chOff x="10061024" y="6327663"/>
            <a:chExt cx="1190834" cy="438672"/>
          </a:xfrm>
        </p:grpSpPr>
        <p:sp>
          <p:nvSpPr>
            <p:cNvPr id="30" name="文本框 32"/>
            <p:cNvSpPr txBox="1"/>
            <p:nvPr>
              <p:custDataLst>
                <p:tags r:id="rId10"/>
              </p:custDataLst>
            </p:nvPr>
          </p:nvSpPr>
          <p:spPr>
            <a:xfrm>
              <a:off x="10061024" y="6327663"/>
              <a:ext cx="216317" cy="438672"/>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31" name="文本框 32"/>
            <p:cNvSpPr txBox="1"/>
            <p:nvPr>
              <p:custDataLst>
                <p:tags r:id="rId11"/>
              </p:custDataLst>
            </p:nvPr>
          </p:nvSpPr>
          <p:spPr>
            <a:xfrm>
              <a:off x="10389648" y="6327663"/>
              <a:ext cx="216317" cy="438672"/>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32" name="文本框 32"/>
            <p:cNvSpPr txBox="1"/>
            <p:nvPr>
              <p:custDataLst>
                <p:tags r:id="rId12"/>
              </p:custDataLst>
            </p:nvPr>
          </p:nvSpPr>
          <p:spPr>
            <a:xfrm>
              <a:off x="10706917" y="6327663"/>
              <a:ext cx="216317" cy="438672"/>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33" name="文本框 32"/>
            <p:cNvSpPr txBox="1"/>
            <p:nvPr>
              <p:custDataLst>
                <p:tags r:id="rId13"/>
              </p:custDataLst>
            </p:nvPr>
          </p:nvSpPr>
          <p:spPr>
            <a:xfrm>
              <a:off x="11035541" y="6327663"/>
              <a:ext cx="216317" cy="438672"/>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485375" y="6323106"/>
            <a:ext cx="3793822" cy="429895"/>
            <a:chOff x="464039" y="5898103"/>
            <a:chExt cx="3793822" cy="429895"/>
          </a:xfrm>
        </p:grpSpPr>
        <p:grpSp>
          <p:nvGrpSpPr>
            <p:cNvPr id="5" name="组合 4"/>
            <p:cNvGrpSpPr/>
            <p:nvPr/>
          </p:nvGrpSpPr>
          <p:grpSpPr>
            <a:xfrm>
              <a:off x="464039" y="5898103"/>
              <a:ext cx="1190834" cy="429895"/>
              <a:chOff x="10061024" y="6327663"/>
              <a:chExt cx="1190834" cy="557954"/>
            </a:xfrm>
          </p:grpSpPr>
          <p:sp>
            <p:nvSpPr>
              <p:cNvPr id="158" name="文本框 32"/>
              <p:cNvSpPr txBox="1"/>
              <p:nvPr>
                <p:custDataLst>
                  <p:tags r:id="rId14"/>
                </p:custDataLst>
              </p:nvPr>
            </p:nvSpPr>
            <p:spPr>
              <a:xfrm>
                <a:off x="10061024"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59" name="文本框 32"/>
              <p:cNvSpPr txBox="1"/>
              <p:nvPr>
                <p:custDataLst>
                  <p:tags r:id="rId15"/>
                </p:custDataLst>
              </p:nvPr>
            </p:nvSpPr>
            <p:spPr>
              <a:xfrm>
                <a:off x="10389648"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0" name="文本框 32"/>
              <p:cNvSpPr txBox="1"/>
              <p:nvPr>
                <p:custDataLst>
                  <p:tags r:id="rId16"/>
                </p:custDataLst>
              </p:nvPr>
            </p:nvSpPr>
            <p:spPr>
              <a:xfrm>
                <a:off x="10706917"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1" name="文本框 32"/>
              <p:cNvSpPr txBox="1"/>
              <p:nvPr>
                <p:custDataLst>
                  <p:tags r:id="rId17"/>
                </p:custDataLst>
              </p:nvPr>
            </p:nvSpPr>
            <p:spPr>
              <a:xfrm>
                <a:off x="11035541"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grpSp>
          <p:nvGrpSpPr>
            <p:cNvPr id="40" name="组合 39"/>
            <p:cNvGrpSpPr/>
            <p:nvPr/>
          </p:nvGrpSpPr>
          <p:grpSpPr>
            <a:xfrm>
              <a:off x="1806366" y="5898103"/>
              <a:ext cx="1190834" cy="429895"/>
              <a:chOff x="10061024" y="6327663"/>
              <a:chExt cx="1190834" cy="557954"/>
            </a:xfrm>
          </p:grpSpPr>
          <p:sp>
            <p:nvSpPr>
              <p:cNvPr id="41" name="文本框 32"/>
              <p:cNvSpPr txBox="1"/>
              <p:nvPr>
                <p:custDataLst>
                  <p:tags r:id="rId18"/>
                </p:custDataLst>
              </p:nvPr>
            </p:nvSpPr>
            <p:spPr>
              <a:xfrm>
                <a:off x="10061024"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2" name="文本框 32"/>
              <p:cNvSpPr txBox="1"/>
              <p:nvPr>
                <p:custDataLst>
                  <p:tags r:id="rId19"/>
                </p:custDataLst>
              </p:nvPr>
            </p:nvSpPr>
            <p:spPr>
              <a:xfrm>
                <a:off x="10389648"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3" name="文本框 32"/>
              <p:cNvSpPr txBox="1"/>
              <p:nvPr>
                <p:custDataLst>
                  <p:tags r:id="rId20"/>
                </p:custDataLst>
              </p:nvPr>
            </p:nvSpPr>
            <p:spPr>
              <a:xfrm>
                <a:off x="10706917"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4" name="文本框 32"/>
              <p:cNvSpPr txBox="1"/>
              <p:nvPr>
                <p:custDataLst>
                  <p:tags r:id="rId21"/>
                </p:custDataLst>
              </p:nvPr>
            </p:nvSpPr>
            <p:spPr>
              <a:xfrm>
                <a:off x="11035541"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grpSp>
          <p:nvGrpSpPr>
            <p:cNvPr id="45" name="组合 44"/>
            <p:cNvGrpSpPr/>
            <p:nvPr/>
          </p:nvGrpSpPr>
          <p:grpSpPr>
            <a:xfrm>
              <a:off x="3067027" y="5898103"/>
              <a:ext cx="1190834" cy="429895"/>
              <a:chOff x="10061024" y="6327663"/>
              <a:chExt cx="1190834" cy="557954"/>
            </a:xfrm>
          </p:grpSpPr>
          <p:sp>
            <p:nvSpPr>
              <p:cNvPr id="46" name="文本框 32"/>
              <p:cNvSpPr txBox="1"/>
              <p:nvPr>
                <p:custDataLst>
                  <p:tags r:id="rId22"/>
                </p:custDataLst>
              </p:nvPr>
            </p:nvSpPr>
            <p:spPr>
              <a:xfrm>
                <a:off x="10061024"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7" name="文本框 32"/>
              <p:cNvSpPr txBox="1"/>
              <p:nvPr>
                <p:custDataLst>
                  <p:tags r:id="rId23"/>
                </p:custDataLst>
              </p:nvPr>
            </p:nvSpPr>
            <p:spPr>
              <a:xfrm>
                <a:off x="10389648"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8" name="文本框 32"/>
              <p:cNvSpPr txBox="1"/>
              <p:nvPr>
                <p:custDataLst>
                  <p:tags r:id="rId24"/>
                </p:custDataLst>
              </p:nvPr>
            </p:nvSpPr>
            <p:spPr>
              <a:xfrm>
                <a:off x="10706917"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9" name="文本框 32"/>
              <p:cNvSpPr txBox="1"/>
              <p:nvPr>
                <p:custDataLst>
                  <p:tags r:id="rId25"/>
                </p:custDataLst>
              </p:nvPr>
            </p:nvSpPr>
            <p:spPr>
              <a:xfrm>
                <a:off x="11035541"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grpSp>
      <p:pic>
        <p:nvPicPr>
          <p:cNvPr id="71682" name="Picture 2" descr="0322"/>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8209280" y="1884045"/>
            <a:ext cx="2965450" cy="427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 calcmode="lin" valueType="num">
                                      <p:cBhvr>
                                        <p:cTn id="7" dur="1000" fill="hold"/>
                                        <p:tgtEl>
                                          <p:spTgt spid="71682"/>
                                        </p:tgtEl>
                                        <p:attrNameLst>
                                          <p:attrName>ppt_x</p:attrName>
                                        </p:attrNameLst>
                                      </p:cBhvr>
                                      <p:tavLst>
                                        <p:tav tm="0">
                                          <p:val>
                                            <p:strVal val="#ppt_x-.2"/>
                                          </p:val>
                                        </p:tav>
                                        <p:tav tm="100000">
                                          <p:val>
                                            <p:strVal val="#ppt_x"/>
                                          </p:val>
                                        </p:tav>
                                      </p:tavLst>
                                    </p:anim>
                                    <p:anim calcmode="lin" valueType="num">
                                      <p:cBhvr>
                                        <p:cTn id="8" dur="1000" fill="hold"/>
                                        <p:tgtEl>
                                          <p:spTgt spid="71682"/>
                                        </p:tgtEl>
                                        <p:attrNameLst>
                                          <p:attrName>ppt_y</p:attrName>
                                        </p:attrNameLst>
                                      </p:cBhvr>
                                      <p:tavLst>
                                        <p:tav tm="0">
                                          <p:val>
                                            <p:strVal val="#ppt_y"/>
                                          </p:val>
                                        </p:tav>
                                        <p:tav tm="100000">
                                          <p:val>
                                            <p:strVal val="#ppt_y"/>
                                          </p:val>
                                        </p:tav>
                                      </p:tavLst>
                                    </p:anim>
                                    <p:animEffect transition="in" filter="wipe(right)" prLst="gradientSize: 0.1">
                                      <p:cBhvr>
                                        <p:cTn id="9" dur="10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3.4  </a:t>
            </a:r>
            <a:r>
              <a:rPr lang="en-US" altLang="zh-CN">
                <a:solidFill>
                  <a:schemeClr val="accent1"/>
                </a:solidFill>
                <a:latin typeface="汉仪旗黑-85S" charset="0"/>
                <a:cs typeface="汉仪旗黑-85S" charset="0"/>
                <a:sym typeface="+mn-ea"/>
              </a:rPr>
              <a:t>循环的嵌套结构</a:t>
            </a:r>
            <a:br>
              <a:rPr lang="en-US" altLang="zh-CN">
                <a:solidFill>
                  <a:schemeClr val="accent1"/>
                </a:solidFill>
                <a:latin typeface="汉仪旗黑-85S" charset="0"/>
                <a:cs typeface="汉仪旗黑-85S" charset="0"/>
                <a:sym typeface="+mn-ea"/>
              </a:rPr>
            </a:b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sym typeface="+mn-ea"/>
              </a:rPr>
              <a:t>练习：九九乘法表</a:t>
            </a:r>
            <a:endParaRPr>
              <a:solidFill>
                <a:schemeClr val="dk1"/>
              </a:solidFill>
              <a:latin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2" name="矩形 21"/>
          <p:cNvSpPr/>
          <p:nvPr>
            <p:custDataLst>
              <p:tags r:id="rId6"/>
            </p:custDataLst>
          </p:nvPr>
        </p:nvSpPr>
        <p:spPr>
          <a:xfrm>
            <a:off x="0" y="4405366"/>
            <a:ext cx="12216680" cy="2285383"/>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9" name="矩形 18"/>
          <p:cNvSpPr/>
          <p:nvPr>
            <p:custDataLst>
              <p:tags r:id="rId7"/>
            </p:custDataLst>
          </p:nvPr>
        </p:nvSpPr>
        <p:spPr>
          <a:xfrm>
            <a:off x="0" y="2203205"/>
            <a:ext cx="12216680" cy="552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2665">
                <a:solidFill>
                  <a:schemeClr val="accent1"/>
                </a:solidFill>
                <a:latin typeface="汉仪旗黑-85S" charset="0"/>
                <a:cs typeface="汉仪旗黑-85S" charset="0"/>
                <a:sym typeface="+mn-ea"/>
              </a:rPr>
              <a:t>3.5  </a:t>
            </a:r>
            <a:r>
              <a:rPr lang="en-US" altLang="zh-CN" sz="2665">
                <a:solidFill>
                  <a:schemeClr val="accent1"/>
                </a:solidFill>
                <a:latin typeface="汉仪旗黑-85S" charset="0"/>
                <a:cs typeface="汉仪旗黑-85S" charset="0"/>
                <a:sym typeface="+mn-ea"/>
              </a:rPr>
              <a:t>循环中的</a:t>
            </a:r>
            <a:r>
              <a:rPr lang="en-US" altLang="zh-CN" sz="2665">
                <a:solidFill>
                  <a:schemeClr val="accent1"/>
                </a:solidFill>
                <a:latin typeface="汉仪旗黑-85S" charset="0"/>
                <a:cs typeface="汉仪旗黑-85S" charset="0"/>
                <a:sym typeface="+mn-ea"/>
              </a:rPr>
              <a:t>break</a:t>
            </a:r>
            <a:r>
              <a:rPr lang="en-US" altLang="zh-CN" sz="2665">
                <a:solidFill>
                  <a:schemeClr val="accent1"/>
                </a:solidFill>
                <a:latin typeface="汉仪旗黑-85S" charset="0"/>
                <a:cs typeface="汉仪旗黑-85S" charset="0"/>
                <a:sym typeface="+mn-ea"/>
              </a:rPr>
              <a:t>、</a:t>
            </a:r>
            <a:r>
              <a:rPr lang="en-US" altLang="zh-CN" sz="2665">
                <a:solidFill>
                  <a:schemeClr val="accent1"/>
                </a:solidFill>
                <a:latin typeface="汉仪旗黑-85S" charset="0"/>
                <a:cs typeface="汉仪旗黑-85S" charset="0"/>
                <a:sym typeface="+mn-ea"/>
              </a:rPr>
              <a:t>continue</a:t>
            </a:r>
            <a:r>
              <a:rPr lang="en-US" altLang="zh-CN" sz="2665">
                <a:solidFill>
                  <a:schemeClr val="accent1"/>
                </a:solidFill>
                <a:latin typeface="汉仪旗黑-85S" charset="0"/>
                <a:cs typeface="汉仪旗黑-85S" charset="0"/>
                <a:sym typeface="+mn-ea"/>
              </a:rPr>
              <a:t>语句</a:t>
            </a:r>
            <a:endParaRPr lang="en-US" altLang="zh-CN" sz="2665">
              <a:solidFill>
                <a:schemeClr val="accent1"/>
              </a:solidFill>
              <a:latin typeface="汉仪旗黑-85S" charset="0"/>
              <a:cs typeface="汉仪旗黑-85S" charset="0"/>
              <a:sym typeface="+mn-ea"/>
            </a:endParaRPr>
          </a:p>
        </p:txBody>
      </p:sp>
      <p:sp>
        <p:nvSpPr>
          <p:cNvPr id="43" name="矩形 42"/>
          <p:cNvSpPr/>
          <p:nvPr>
            <p:custDataLst>
              <p:tags r:id="rId8"/>
            </p:custDataLst>
          </p:nvPr>
        </p:nvSpPr>
        <p:spPr>
          <a:xfrm>
            <a:off x="675632" y="1647898"/>
            <a:ext cx="1112141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语句的一般形式是：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内容占位符 3"/>
          <p:cNvSpPr>
            <a:spLocks noGrp="1"/>
          </p:cNvSpPr>
          <p:nvPr>
            <p:ph sz="quarter" idx="4294967295"/>
            <p:custDataLst>
              <p:tags r:id="rId9"/>
            </p:custDataLst>
          </p:nvPr>
        </p:nvSpPr>
        <p:spPr>
          <a:xfrm>
            <a:off x="675632" y="1142191"/>
            <a:ext cx="6868167" cy="505707"/>
          </a:xfrm>
        </p:spPr>
        <p:txBody>
          <a:bodyPr vert="horz" lIns="101600" tIns="0" rIns="82550" bIns="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dirty="0">
                <a:solidFill>
                  <a:schemeClr val="dk1"/>
                </a:solidFill>
                <a:latin typeface="微软雅黑" panose="020B0503020204020204" charset="-122"/>
                <a:cs typeface="微软雅黑" panose="020B0503020204020204" charset="-122"/>
                <a:sym typeface="+mn-ea"/>
              </a:rPr>
              <a:t>1</a:t>
            </a:r>
            <a:r>
              <a:rPr lang="en-US" altLang="zh-CN" sz="2000" dirty="0">
                <a:solidFill>
                  <a:schemeClr val="dk1"/>
                </a:solidFill>
                <a:latin typeface="微软雅黑" panose="020B0503020204020204" charset="-122"/>
                <a:cs typeface="微软雅黑" panose="020B0503020204020204" charset="-122"/>
                <a:sym typeface="+mn-ea"/>
              </a:rPr>
              <a:t>．</a:t>
            </a:r>
            <a:r>
              <a:rPr lang="en-US" altLang="zh-CN" sz="2000" dirty="0">
                <a:solidFill>
                  <a:schemeClr val="dk1"/>
                </a:solidFill>
                <a:latin typeface="微软雅黑" panose="020B0503020204020204" charset="-122"/>
                <a:cs typeface="微软雅黑" panose="020B0503020204020204" charset="-122"/>
                <a:sym typeface="+mn-ea"/>
              </a:rPr>
              <a:t>break</a:t>
            </a:r>
            <a:r>
              <a:rPr lang="en-US" altLang="zh-CN" sz="2000" dirty="0">
                <a:solidFill>
                  <a:schemeClr val="dk1"/>
                </a:solidFill>
                <a:latin typeface="微软雅黑" panose="020B0503020204020204" charset="-122"/>
                <a:cs typeface="微软雅黑" panose="020B0503020204020204" charset="-122"/>
                <a:sym typeface="+mn-ea"/>
              </a:rPr>
              <a:t>语句</a:t>
            </a:r>
            <a:endParaRPr lang="en-US" altLang="zh-CN" sz="2000" dirty="0">
              <a:solidFill>
                <a:schemeClr val="dk1"/>
              </a:solidFill>
              <a:latin typeface="微软雅黑" panose="020B0503020204020204" charset="-122"/>
              <a:cs typeface="微软雅黑" panose="020B0503020204020204" charset="-122"/>
              <a:sym typeface="+mn-ea"/>
            </a:endParaRPr>
          </a:p>
        </p:txBody>
      </p:sp>
      <p:sp>
        <p:nvSpPr>
          <p:cNvPr id="17" name="矩形 16"/>
          <p:cNvSpPr/>
          <p:nvPr>
            <p:custDataLst>
              <p:tags r:id="rId10"/>
            </p:custDataLst>
          </p:nvPr>
        </p:nvSpPr>
        <p:spPr>
          <a:xfrm>
            <a:off x="675632" y="2203205"/>
            <a:ext cx="11121416" cy="491490"/>
          </a:xfrm>
          <a:prstGeom prst="rect">
            <a:avLst/>
          </a:prstGeom>
        </p:spPr>
        <p:txBody>
          <a:bodyPr wrap="square">
            <a:spAutoFit/>
          </a:bodyPr>
          <a:lstStyle/>
          <a:p>
            <a:pPr indent="457200">
              <a:lnSpc>
                <a:spcPct val="130000"/>
              </a:lnSpc>
            </a:pPr>
            <a:r>
              <a:rPr lang="en-US" altLang="zh-CN" sz="2000" dirty="0">
                <a:solidFill>
                  <a:schemeClr val="lt1"/>
                </a:solidFill>
                <a:latin typeface="微软雅黑" panose="020B0503020204020204" charset="-122"/>
                <a:ea typeface="微软雅黑" panose="020B0503020204020204" charset="-122"/>
              </a:rPr>
              <a:t>break</a:t>
            </a:r>
            <a:endParaRPr lang="en-US" altLang="zh-CN" sz="2000" dirty="0">
              <a:solidFill>
                <a:schemeClr val="lt1"/>
              </a:solidFill>
              <a:latin typeface="微软雅黑" panose="020B0503020204020204" charset="-122"/>
              <a:ea typeface="微软雅黑" panose="020B0503020204020204" charset="-122"/>
            </a:endParaRPr>
          </a:p>
        </p:txBody>
      </p:sp>
      <p:sp>
        <p:nvSpPr>
          <p:cNvPr id="20" name="矩形 19"/>
          <p:cNvSpPr/>
          <p:nvPr>
            <p:custDataLst>
              <p:tags r:id="rId11"/>
            </p:custDataLst>
          </p:nvPr>
        </p:nvSpPr>
        <p:spPr>
          <a:xfrm>
            <a:off x="675632" y="2880744"/>
            <a:ext cx="11121416" cy="8915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功能：在循环体中，如果遇到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，就立即中断整个循环，离开循环体，去执行该循环的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。也就是说，一旦</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语句被执行，将会使整个循环提前结束。</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2"/>
            </p:custDataLst>
          </p:nvPr>
        </p:nvSpPr>
        <p:spPr>
          <a:xfrm>
            <a:off x="1190787" y="4460991"/>
            <a:ext cx="11121416" cy="2223135"/>
          </a:xfrm>
          <a:prstGeom prst="rect">
            <a:avLst/>
          </a:prstGeom>
        </p:spPr>
        <p:txBody>
          <a:bodyPr wrap="square">
            <a:spAutoFit/>
          </a:bodyPr>
          <a:lstStyle/>
          <a:p>
            <a:pPr>
              <a:lnSpc>
                <a:spcPct val="110000"/>
              </a:lnSpc>
            </a:pPr>
            <a:r>
              <a:rPr lang="en-US" altLang="zh-CN" sz="1800" dirty="0">
                <a:solidFill>
                  <a:schemeClr val="dk1"/>
                </a:solidFill>
                <a:latin typeface="微软雅黑" panose="020B0503020204020204" charset="-122"/>
                <a:ea typeface="微软雅黑" panose="020B0503020204020204" charset="-122"/>
              </a:rPr>
              <a:t>for x in range(1,10):</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	if (x==5):</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		break</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	else:</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		print('x=',x)</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print('Brock out of loop at x=',x)</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endParaRPr>
          </a:p>
        </p:txBody>
      </p:sp>
      <p:sp>
        <p:nvSpPr>
          <p:cNvPr id="23" name="矩形 22"/>
          <p:cNvSpPr/>
          <p:nvPr>
            <p:custDataLst>
              <p:tags r:id="rId13"/>
            </p:custDataLst>
          </p:nvPr>
        </p:nvSpPr>
        <p:spPr>
          <a:xfrm>
            <a:off x="0" y="6710144"/>
            <a:ext cx="1221668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2" name="矩形 11"/>
          <p:cNvSpPr/>
          <p:nvPr>
            <p:custDataLst>
              <p:tags r:id="rId14"/>
            </p:custDataLst>
          </p:nvPr>
        </p:nvSpPr>
        <p:spPr>
          <a:xfrm>
            <a:off x="675632" y="3889477"/>
            <a:ext cx="11121416"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例：阅读下面的程序，它输出的是什么结果？</a:t>
            </a:r>
            <a:endParaRPr lang="zh-CN" altLang="en-US" sz="2000" dirty="0">
              <a:solidFill>
                <a:schemeClr val="dk1"/>
              </a:solidFill>
              <a:latin typeface="微软雅黑" panose="020B0503020204020204" charset="-122"/>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1" name="矩形 30"/>
          <p:cNvSpPr/>
          <p:nvPr>
            <p:custDataLst>
              <p:tags r:id="rId6"/>
            </p:custDataLst>
          </p:nvPr>
        </p:nvSpPr>
        <p:spPr>
          <a:xfrm>
            <a:off x="-6171" y="4189308"/>
            <a:ext cx="6373966" cy="1273217"/>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2" name="矩形 31"/>
          <p:cNvSpPr/>
          <p:nvPr>
            <p:custDataLst>
              <p:tags r:id="rId7"/>
            </p:custDataLst>
          </p:nvPr>
        </p:nvSpPr>
        <p:spPr>
          <a:xfrm>
            <a:off x="0" y="5736999"/>
            <a:ext cx="12216680" cy="915616"/>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2665">
                <a:solidFill>
                  <a:schemeClr val="accent1"/>
                </a:solidFill>
                <a:latin typeface="汉仪旗黑-85S" charset="0"/>
                <a:cs typeface="汉仪旗黑-85S" charset="0"/>
                <a:sym typeface="+mn-ea"/>
              </a:rPr>
              <a:t>3.5  </a:t>
            </a:r>
            <a:r>
              <a:rPr lang="en-US" altLang="zh-CN" sz="2665">
                <a:solidFill>
                  <a:schemeClr val="accent1"/>
                </a:solidFill>
                <a:latin typeface="汉仪旗黑-85S" charset="0"/>
                <a:cs typeface="汉仪旗黑-85S" charset="0"/>
                <a:sym typeface="+mn-ea"/>
              </a:rPr>
              <a:t>循环中的</a:t>
            </a:r>
            <a:r>
              <a:rPr lang="en-US" altLang="zh-CN" sz="2665">
                <a:solidFill>
                  <a:schemeClr val="accent1"/>
                </a:solidFill>
                <a:latin typeface="汉仪旗黑-85S" charset="0"/>
                <a:cs typeface="汉仪旗黑-85S" charset="0"/>
                <a:sym typeface="+mn-ea"/>
              </a:rPr>
              <a:t>break</a:t>
            </a:r>
            <a:r>
              <a:rPr lang="en-US" altLang="zh-CN" sz="2665">
                <a:solidFill>
                  <a:schemeClr val="accent1"/>
                </a:solidFill>
                <a:latin typeface="汉仪旗黑-85S" charset="0"/>
                <a:cs typeface="汉仪旗黑-85S" charset="0"/>
                <a:sym typeface="+mn-ea"/>
              </a:rPr>
              <a:t>、</a:t>
            </a:r>
            <a:r>
              <a:rPr lang="en-US" altLang="zh-CN" sz="2665">
                <a:solidFill>
                  <a:schemeClr val="accent1"/>
                </a:solidFill>
                <a:latin typeface="汉仪旗黑-85S" charset="0"/>
                <a:cs typeface="汉仪旗黑-85S" charset="0"/>
                <a:sym typeface="+mn-ea"/>
              </a:rPr>
              <a:t>continue</a:t>
            </a:r>
            <a:r>
              <a:rPr lang="en-US" altLang="zh-CN" sz="2665">
                <a:solidFill>
                  <a:schemeClr val="accent1"/>
                </a:solidFill>
                <a:latin typeface="汉仪旗黑-85S" charset="0"/>
                <a:cs typeface="汉仪旗黑-85S" charset="0"/>
                <a:sym typeface="+mn-ea"/>
              </a:rPr>
              <a:t>语句</a:t>
            </a:r>
            <a:endParaRPr lang="en-US" altLang="zh-CN" sz="2665">
              <a:solidFill>
                <a:schemeClr val="accent1"/>
              </a:solidFill>
              <a:latin typeface="汉仪旗黑-85S" charset="0"/>
              <a:cs typeface="汉仪旗黑-85S" charset="0"/>
              <a:sym typeface="+mn-ea"/>
            </a:endParaRPr>
          </a:p>
        </p:txBody>
      </p:sp>
      <p:sp>
        <p:nvSpPr>
          <p:cNvPr id="43" name="矩形 42"/>
          <p:cNvSpPr/>
          <p:nvPr>
            <p:custDataLst>
              <p:tags r:id="rId8"/>
            </p:custDataLst>
          </p:nvPr>
        </p:nvSpPr>
        <p:spPr>
          <a:xfrm>
            <a:off x="675632" y="1091762"/>
            <a:ext cx="11121416" cy="12915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所示是该程序运行的情形，它是在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循环中使用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语句的例子。程序的意思是让变量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从</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，执行语句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print('x=',x)</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，输出当时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的取值。但是如果</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等于</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，那么就强行结束整个循环</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去执行该循环的后续语句</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9"/>
            </p:custDataLst>
          </p:nvPr>
        </p:nvSpPr>
        <p:spPr>
          <a:xfrm>
            <a:off x="723805" y="2579467"/>
            <a:ext cx="5643990" cy="81026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rPr>
              <a:t>print('Brock out of loop at x=',x)</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endParaRPr>
          </a:p>
        </p:txBody>
      </p:sp>
      <p:sp>
        <p:nvSpPr>
          <p:cNvPr id="14" name="矩形 13"/>
          <p:cNvSpPr/>
          <p:nvPr>
            <p:custDataLst>
              <p:tags r:id="rId10"/>
            </p:custDataLst>
          </p:nvPr>
        </p:nvSpPr>
        <p:spPr>
          <a:xfrm>
            <a:off x="675632" y="4184278"/>
            <a:ext cx="5480469" cy="12915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rPr>
              <a:t>x=2</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rPr>
              <a:t>x=3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x=4</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Broke out of loop at x = 5</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End!</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11"/>
            </p:custDataLst>
          </p:nvPr>
        </p:nvSpPr>
        <p:spPr bwMode="auto">
          <a:xfrm>
            <a:off x="12340" y="2277171"/>
            <a:ext cx="6336945" cy="460375"/>
          </a:xfrm>
          <a:prstGeom prst="rect">
            <a:avLst/>
          </a:prstGeom>
          <a:solidFill>
            <a:srgbClr val="48B49C"/>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28" name="矩形 27"/>
          <p:cNvSpPr/>
          <p:nvPr>
            <p:custDataLst>
              <p:tags r:id="rId12"/>
            </p:custDataLst>
          </p:nvPr>
        </p:nvSpPr>
        <p:spPr bwMode="auto">
          <a:xfrm>
            <a:off x="24680" y="3302421"/>
            <a:ext cx="6324605" cy="460375"/>
          </a:xfrm>
          <a:prstGeom prst="rect">
            <a:avLst/>
          </a:prstGeom>
          <a:solidFill>
            <a:srgbClr val="48B49C"/>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pic>
        <p:nvPicPr>
          <p:cNvPr id="69634" name="对象 8"/>
          <p:cNvPicPr>
            <a:picLocks noChangeAspect="1" noChangeArrowheads="1"/>
          </p:cNvPicPr>
          <p:nvPr/>
        </p:nvPicPr>
        <p:blipFill>
          <a:blip r:embed="rId13">
            <a:extLst>
              <a:ext uri="{28A0092B-C50C-407E-A947-70E740481C1C}">
                <a14:useLocalDpi xmlns:a14="http://schemas.microsoft.com/office/drawing/2010/main" val="0"/>
              </a:ext>
            </a:extLst>
          </a:blip>
          <a:srcRect b="7751"/>
          <a:stretch>
            <a:fillRect/>
          </a:stretch>
        </p:blipFill>
        <p:spPr bwMode="auto">
          <a:xfrm>
            <a:off x="6726678" y="2486008"/>
            <a:ext cx="4974348" cy="272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矩形 40"/>
          <p:cNvSpPr/>
          <p:nvPr>
            <p:custDataLst>
              <p:tags r:id="rId14"/>
            </p:custDataLst>
          </p:nvPr>
        </p:nvSpPr>
        <p:spPr>
          <a:xfrm>
            <a:off x="675632" y="3615922"/>
            <a:ext cx="5692163"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所以，程序的执行过程中输出的结果如下：</a:t>
            </a:r>
            <a:endParaRPr lang="zh-CN" altLang="en-US" sz="2000" dirty="0">
              <a:solidFill>
                <a:schemeClr val="dk1"/>
              </a:solidFill>
              <a:latin typeface="微软雅黑" panose="020B0503020204020204" charset="-122"/>
              <a:ea typeface="微软雅黑" panose="020B0503020204020204" charset="-122"/>
            </a:endParaRPr>
          </a:p>
        </p:txBody>
      </p:sp>
      <p:sp>
        <p:nvSpPr>
          <p:cNvPr id="42" name="矩形 41"/>
          <p:cNvSpPr/>
          <p:nvPr>
            <p:custDataLst>
              <p:tags r:id="rId15"/>
            </p:custDataLst>
          </p:nvPr>
        </p:nvSpPr>
        <p:spPr>
          <a:xfrm>
            <a:off x="8754431" y="5235275"/>
            <a:ext cx="912495"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3-20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4" name="矩形 43"/>
          <p:cNvSpPr/>
          <p:nvPr>
            <p:custDataLst>
              <p:tags r:id="rId16"/>
            </p:custDataLst>
          </p:nvPr>
        </p:nvSpPr>
        <p:spPr>
          <a:xfrm>
            <a:off x="595393" y="5773290"/>
            <a:ext cx="11121416" cy="891540"/>
          </a:xfrm>
          <a:prstGeom prst="rect">
            <a:avLst/>
          </a:prstGeom>
        </p:spPr>
        <p:txBody>
          <a:bodyPr wrap="square">
            <a:spAutoFit/>
          </a:bodyPr>
          <a:lstStyle/>
          <a:p>
            <a:pPr indent="457200">
              <a:lnSpc>
                <a:spcPct val="130000"/>
              </a:lnSpc>
            </a:pP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由此看出，按照</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for</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循环的规定，循环应该进行</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10</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次，但在</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x</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取值为</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时，由于条件</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x==5</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成立而执行</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，强迫整个循环到此结束，后面的</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次循环就不执行了。</a:t>
            </a:r>
            <a:endParaRPr lang="zh-CN" altLang="en-US" sz="2000" dirty="0">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2" name="矩形 21"/>
          <p:cNvSpPr/>
          <p:nvPr>
            <p:custDataLst>
              <p:tags r:id="rId6"/>
            </p:custDataLst>
          </p:nvPr>
        </p:nvSpPr>
        <p:spPr>
          <a:xfrm>
            <a:off x="-8047" y="2525916"/>
            <a:ext cx="12216680" cy="3617307"/>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3.5  </a:t>
            </a:r>
            <a:r>
              <a:rPr lang="en-US" altLang="zh-CN">
                <a:solidFill>
                  <a:schemeClr val="accent1"/>
                </a:solidFill>
                <a:latin typeface="汉仪旗黑-85S" charset="0"/>
                <a:cs typeface="汉仪旗黑-85S" charset="0"/>
                <a:sym typeface="+mn-ea"/>
              </a:rPr>
              <a:t>循环中的</a:t>
            </a:r>
            <a:r>
              <a:rPr lang="en-US" altLang="zh-CN">
                <a:solidFill>
                  <a:schemeClr val="accent1"/>
                </a:solidFill>
                <a:latin typeface="汉仪旗黑-85S" charset="0"/>
                <a:cs typeface="汉仪旗黑-85S" charset="0"/>
                <a:sym typeface="+mn-ea"/>
              </a:rPr>
              <a:t>break</a:t>
            </a:r>
            <a:r>
              <a:rPr lang="en-US" altLang="zh-CN">
                <a:solidFill>
                  <a:schemeClr val="accent1"/>
                </a:solidFill>
                <a:latin typeface="汉仪旗黑-85S" charset="0"/>
                <a:cs typeface="汉仪旗黑-85S" charset="0"/>
                <a:sym typeface="+mn-ea"/>
              </a:rPr>
              <a:t>、</a:t>
            </a:r>
            <a:r>
              <a:rPr lang="en-US" altLang="zh-CN">
                <a:solidFill>
                  <a:schemeClr val="accent1"/>
                </a:solidFill>
                <a:latin typeface="汉仪旗黑-85S" charset="0"/>
                <a:cs typeface="汉仪旗黑-85S" charset="0"/>
                <a:sym typeface="+mn-ea"/>
              </a:rPr>
              <a:t>continue</a:t>
            </a:r>
            <a:r>
              <a:rPr lang="en-US" altLang="zh-CN">
                <a:solidFill>
                  <a:schemeClr val="accent1"/>
                </a:solidFill>
                <a:latin typeface="汉仪旗黑-85S" charset="0"/>
                <a:cs typeface="汉仪旗黑-85S" charset="0"/>
                <a:sym typeface="+mn-ea"/>
              </a:rPr>
              <a:t>语句</a:t>
            </a:r>
            <a:endParaRPr lang="en-US" altLang="zh-CN">
              <a:solidFill>
                <a:schemeClr val="accent1"/>
              </a:solidFill>
              <a:latin typeface="汉仪旗黑-85S" charset="0"/>
              <a:cs typeface="汉仪旗黑-85S" charset="0"/>
              <a:sym typeface="+mn-ea"/>
            </a:endParaRPr>
          </a:p>
        </p:txBody>
      </p:sp>
      <p:sp>
        <p:nvSpPr>
          <p:cNvPr id="21" name="矩形 20"/>
          <p:cNvSpPr/>
          <p:nvPr>
            <p:custDataLst>
              <p:tags r:id="rId7"/>
            </p:custDataLst>
          </p:nvPr>
        </p:nvSpPr>
        <p:spPr>
          <a:xfrm>
            <a:off x="1070584" y="2657949"/>
            <a:ext cx="11121416" cy="3328670"/>
          </a:xfrm>
          <a:prstGeom prst="rect">
            <a:avLst/>
          </a:prstGeom>
        </p:spPr>
        <p:txBody>
          <a:bodyPr wrap="square">
            <a:spAutoFit/>
          </a:bodyPr>
          <a:lstStyle/>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sum=0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设置变量初始值</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 i in range(1,51):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num=input('Please enter a number:')</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num=int(num)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将输入的字符串数字转换为十进制数字</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(num==0):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break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输入的是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，则强制退出循环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sum+=num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输入的不是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，则进行累加后继续循环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print('The sum is=',sum)</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8"/>
            </p:custDataLst>
          </p:nvPr>
        </p:nvSpPr>
        <p:spPr>
          <a:xfrm>
            <a:off x="0" y="6339649"/>
            <a:ext cx="1221668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2" name="矩形 11"/>
          <p:cNvSpPr/>
          <p:nvPr>
            <p:custDataLst>
              <p:tags r:id="rId9"/>
            </p:custDataLst>
          </p:nvPr>
        </p:nvSpPr>
        <p:spPr>
          <a:xfrm>
            <a:off x="547632" y="1107641"/>
            <a:ext cx="11121416" cy="8915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3-21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编写一个程序，最多接收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个整数，并计算它们的累加和。如果在输入过程中输入了</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，则立即停止输入，输出当时的累加结果。</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10"/>
            </p:custDataLst>
          </p:nvPr>
        </p:nvSpPr>
        <p:spPr>
          <a:xfrm>
            <a:off x="547632" y="2016833"/>
            <a:ext cx="11121416"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9" name="矩形 18"/>
          <p:cNvSpPr/>
          <p:nvPr>
            <p:custDataLst>
              <p:tags r:id="rId6"/>
            </p:custDataLst>
          </p:nvPr>
        </p:nvSpPr>
        <p:spPr>
          <a:xfrm>
            <a:off x="670462" y="4263825"/>
            <a:ext cx="11126585" cy="552871"/>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3.5 </a:t>
            </a:r>
            <a:r>
              <a:rPr lang="en-US" altLang="zh-CN">
                <a:solidFill>
                  <a:schemeClr val="accent1"/>
                </a:solidFill>
                <a:latin typeface="汉仪旗黑-85S" charset="0"/>
                <a:cs typeface="汉仪旗黑-85S" charset="0"/>
                <a:sym typeface="+mn-ea"/>
              </a:rPr>
              <a:t>循环中的</a:t>
            </a:r>
            <a:r>
              <a:rPr lang="en-US" altLang="zh-CN">
                <a:solidFill>
                  <a:schemeClr val="accent1"/>
                </a:solidFill>
                <a:latin typeface="汉仪旗黑-85S" charset="0"/>
                <a:cs typeface="汉仪旗黑-85S" charset="0"/>
                <a:sym typeface="+mn-ea"/>
              </a:rPr>
              <a:t>break</a:t>
            </a:r>
            <a:r>
              <a:rPr lang="en-US" altLang="zh-CN">
                <a:solidFill>
                  <a:schemeClr val="accent1"/>
                </a:solidFill>
                <a:latin typeface="汉仪旗黑-85S" charset="0"/>
                <a:cs typeface="汉仪旗黑-85S" charset="0"/>
                <a:sym typeface="+mn-ea"/>
              </a:rPr>
              <a:t>、</a:t>
            </a:r>
            <a:r>
              <a:rPr lang="en-US" altLang="zh-CN">
                <a:solidFill>
                  <a:schemeClr val="accent1"/>
                </a:solidFill>
                <a:latin typeface="汉仪旗黑-85S" charset="0"/>
                <a:cs typeface="汉仪旗黑-85S" charset="0"/>
                <a:sym typeface="+mn-ea"/>
              </a:rPr>
              <a:t>continue</a:t>
            </a:r>
            <a:r>
              <a:rPr lang="en-US" altLang="zh-CN">
                <a:solidFill>
                  <a:schemeClr val="accent1"/>
                </a:solidFill>
                <a:latin typeface="汉仪旗黑-85S" charset="0"/>
                <a:cs typeface="汉仪旗黑-85S" charset="0"/>
                <a:sym typeface="+mn-ea"/>
              </a:rPr>
              <a:t>语句</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7"/>
            </p:custDataLst>
          </p:nvPr>
        </p:nvSpPr>
        <p:spPr>
          <a:xfrm>
            <a:off x="675632" y="3708518"/>
            <a:ext cx="1112141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语句的一般形式是：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内容占位符 3"/>
          <p:cNvSpPr>
            <a:spLocks noGrp="1"/>
          </p:cNvSpPr>
          <p:nvPr>
            <p:ph sz="quarter" idx="4294967295"/>
            <p:custDataLst>
              <p:tags r:id="rId8"/>
            </p:custDataLst>
          </p:nvPr>
        </p:nvSpPr>
        <p:spPr>
          <a:xfrm>
            <a:off x="675632" y="3202811"/>
            <a:ext cx="6868167" cy="505707"/>
          </a:xfrm>
        </p:spPr>
        <p:txBody>
          <a:bodyPr vert="horz" lIns="101600" tIns="0" rIns="82550" bIns="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dirty="0">
                <a:solidFill>
                  <a:schemeClr val="dk1"/>
                </a:solidFill>
                <a:latin typeface="微软雅黑" panose="020B0503020204020204" charset="-122"/>
                <a:cs typeface="微软雅黑" panose="020B0503020204020204" charset="-122"/>
                <a:sym typeface="+mn-ea"/>
              </a:rPr>
              <a:t>2</a:t>
            </a:r>
            <a:r>
              <a:rPr lang="en-US" altLang="zh-CN" dirty="0">
                <a:solidFill>
                  <a:schemeClr val="dk1"/>
                </a:solidFill>
                <a:latin typeface="微软雅黑" panose="020B0503020204020204" charset="-122"/>
                <a:cs typeface="微软雅黑" panose="020B0503020204020204" charset="-122"/>
                <a:sym typeface="+mn-ea"/>
              </a:rPr>
              <a:t>．</a:t>
            </a:r>
            <a:r>
              <a:rPr lang="en-US" altLang="zh-CN" dirty="0">
                <a:solidFill>
                  <a:schemeClr val="dk1"/>
                </a:solidFill>
                <a:latin typeface="微软雅黑" panose="020B0503020204020204" charset="-122"/>
                <a:cs typeface="微软雅黑" panose="020B0503020204020204" charset="-122"/>
                <a:sym typeface="+mn-ea"/>
              </a:rPr>
              <a:t>continue</a:t>
            </a:r>
            <a:r>
              <a:rPr lang="en-US" altLang="zh-CN" dirty="0">
                <a:solidFill>
                  <a:schemeClr val="dk1"/>
                </a:solidFill>
                <a:latin typeface="微软雅黑" panose="020B0503020204020204" charset="-122"/>
                <a:cs typeface="微软雅黑" panose="020B0503020204020204" charset="-122"/>
                <a:sym typeface="+mn-ea"/>
              </a:rPr>
              <a:t>语句</a:t>
            </a:r>
            <a:endParaRPr lang="en-US" altLang="zh-CN" dirty="0">
              <a:solidFill>
                <a:schemeClr val="dk1"/>
              </a:solidFill>
              <a:latin typeface="微软雅黑" panose="020B0503020204020204" charset="-122"/>
              <a:cs typeface="微软雅黑" panose="020B0503020204020204" charset="-122"/>
              <a:sym typeface="+mn-ea"/>
            </a:endParaRPr>
          </a:p>
        </p:txBody>
      </p:sp>
      <p:sp>
        <p:nvSpPr>
          <p:cNvPr id="17" name="矩形 16"/>
          <p:cNvSpPr/>
          <p:nvPr/>
        </p:nvSpPr>
        <p:spPr>
          <a:xfrm>
            <a:off x="675632" y="4263825"/>
            <a:ext cx="1112141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rPr>
              <a:t>continue</a:t>
            </a:r>
            <a:endParaRPr lang="en-US" altLang="zh-CN" sz="2000" dirty="0">
              <a:solidFill>
                <a:schemeClr val="dk1"/>
              </a:solidFill>
              <a:latin typeface="微软雅黑" panose="020B0503020204020204" charset="-122"/>
              <a:ea typeface="微软雅黑" panose="020B0503020204020204" charset="-122"/>
            </a:endParaRPr>
          </a:p>
        </p:txBody>
      </p:sp>
      <p:sp>
        <p:nvSpPr>
          <p:cNvPr id="20" name="矩形 19"/>
          <p:cNvSpPr/>
          <p:nvPr>
            <p:custDataLst>
              <p:tags r:id="rId9"/>
            </p:custDataLst>
          </p:nvPr>
        </p:nvSpPr>
        <p:spPr>
          <a:xfrm>
            <a:off x="675632" y="4941364"/>
            <a:ext cx="11121416" cy="16916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功能</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一定是出现在循环体内的。遇到它时，就跳过循环体中它后面原本应该执行的其他语句（如果还有的话），提前结束本次循环，直接返回到循环体起始处，判断循环控制条件，以决定是否进入下一次循环。也就是说，</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语句的作用是终止本次循环，忽略循环体内</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语句后面的所有语句，直接回到循环的顶端，以进入可能的下一次循环。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10"/>
            </p:custDataLst>
          </p:nvPr>
        </p:nvSpPr>
        <p:spPr>
          <a:xfrm>
            <a:off x="675620" y="1112747"/>
            <a:ext cx="11121427" cy="4584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4" name="矩形 13"/>
          <p:cNvSpPr/>
          <p:nvPr>
            <p:custDataLst>
              <p:tags r:id="rId11"/>
            </p:custDataLst>
          </p:nvPr>
        </p:nvSpPr>
        <p:spPr>
          <a:xfrm>
            <a:off x="675620" y="1084444"/>
            <a:ext cx="5313056" cy="491490"/>
          </a:xfrm>
          <a:prstGeom prst="rect">
            <a:avLst/>
          </a:prstGeom>
        </p:spPr>
        <p:txBody>
          <a:bodyPr wrap="square">
            <a:spAutoFit/>
          </a:bodyPr>
          <a:lstStyle/>
          <a:p>
            <a:pPr>
              <a:lnSpc>
                <a:spcPct val="130000"/>
              </a:lnSpc>
            </a:pPr>
            <a:r>
              <a:rPr lang="en-US" altLang="zh-CN" sz="2000" dirty="0" smtClean="0">
                <a:solidFill>
                  <a:schemeClr val="lt1"/>
                </a:solidFill>
                <a:latin typeface="微软雅黑" panose="020B0503020204020204" charset="-122"/>
                <a:ea typeface="微软雅黑" panose="020B0503020204020204" charset="-122"/>
              </a:rPr>
              <a:t>【</a:t>
            </a:r>
            <a:r>
              <a:rPr lang="zh-CN" altLang="en-US" sz="2000" dirty="0" smtClean="0">
                <a:solidFill>
                  <a:schemeClr val="lt1"/>
                </a:solidFill>
                <a:latin typeface="微软雅黑" panose="020B0503020204020204" charset="-122"/>
                <a:ea typeface="微软雅黑" panose="020B0503020204020204" charset="-122"/>
              </a:rPr>
              <a:t>分析如下</a:t>
            </a:r>
            <a:r>
              <a:rPr lang="en-US" altLang="zh-CN" sz="2000" dirty="0" smtClean="0">
                <a:solidFill>
                  <a:schemeClr val="lt1"/>
                </a:solidFill>
                <a:latin typeface="微软雅黑" panose="020B0503020204020204" charset="-122"/>
                <a:ea typeface="微软雅黑" panose="020B0503020204020204" charset="-122"/>
              </a:rPr>
              <a:t>】</a:t>
            </a:r>
            <a:endParaRPr lang="en-US" altLang="zh-CN" sz="2000" dirty="0" smtClean="0">
              <a:solidFill>
                <a:schemeClr val="lt1"/>
              </a:solidFill>
              <a:latin typeface="微软雅黑" panose="020B0503020204020204" charset="-122"/>
              <a:ea typeface="微软雅黑" panose="020B0503020204020204" charset="-122"/>
            </a:endParaRPr>
          </a:p>
        </p:txBody>
      </p:sp>
      <p:sp>
        <p:nvSpPr>
          <p:cNvPr id="15" name="矩形 14"/>
          <p:cNvSpPr/>
          <p:nvPr>
            <p:custDataLst>
              <p:tags r:id="rId12"/>
            </p:custDataLst>
          </p:nvPr>
        </p:nvSpPr>
        <p:spPr>
          <a:xfrm>
            <a:off x="819852" y="1610023"/>
            <a:ext cx="10977196" cy="12915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程序中用变量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记录累加和，所以初始值应该是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。该程序有两个出口，一个是输入满</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次后，循环正常结束；另一个是若在循环过程中接收了数值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，那么就执行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语句，提前结束整个循环。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13"/>
            </p:custDataLst>
          </p:nvPr>
        </p:nvSpPr>
        <p:spPr>
          <a:xfrm>
            <a:off x="670462" y="1571223"/>
            <a:ext cx="11126585" cy="1403140"/>
          </a:xfrm>
          <a:prstGeom prst="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1" name="矩形 10"/>
          <p:cNvSpPr/>
          <p:nvPr>
            <p:custDataLst>
              <p:tags r:id="rId6"/>
            </p:custDataLst>
          </p:nvPr>
        </p:nvSpPr>
        <p:spPr>
          <a:xfrm>
            <a:off x="0" y="5985887"/>
            <a:ext cx="12216680" cy="812530"/>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矩形 21"/>
          <p:cNvSpPr/>
          <p:nvPr>
            <p:custDataLst>
              <p:tags r:id="rId7"/>
            </p:custDataLst>
          </p:nvPr>
        </p:nvSpPr>
        <p:spPr>
          <a:xfrm>
            <a:off x="-24680" y="1688790"/>
            <a:ext cx="12216680" cy="2920950"/>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3.5  </a:t>
            </a:r>
            <a:r>
              <a:rPr lang="en-US" altLang="zh-CN">
                <a:solidFill>
                  <a:schemeClr val="accent1"/>
                </a:solidFill>
                <a:latin typeface="汉仪旗黑-85S" charset="0"/>
                <a:cs typeface="汉仪旗黑-85S" charset="0"/>
                <a:sym typeface="+mn-ea"/>
              </a:rPr>
              <a:t>循环中的</a:t>
            </a:r>
            <a:r>
              <a:rPr lang="en-US" altLang="zh-CN">
                <a:solidFill>
                  <a:schemeClr val="accent1"/>
                </a:solidFill>
                <a:latin typeface="汉仪旗黑-85S" charset="0"/>
                <a:cs typeface="汉仪旗黑-85S" charset="0"/>
                <a:sym typeface="+mn-ea"/>
              </a:rPr>
              <a:t>break</a:t>
            </a:r>
            <a:r>
              <a:rPr lang="en-US" altLang="zh-CN">
                <a:solidFill>
                  <a:schemeClr val="accent1"/>
                </a:solidFill>
                <a:latin typeface="汉仪旗黑-85S" charset="0"/>
                <a:cs typeface="汉仪旗黑-85S" charset="0"/>
                <a:sym typeface="+mn-ea"/>
              </a:rPr>
              <a:t>、</a:t>
            </a:r>
            <a:r>
              <a:rPr lang="en-US" altLang="zh-CN">
                <a:solidFill>
                  <a:schemeClr val="accent1"/>
                </a:solidFill>
                <a:latin typeface="汉仪旗黑-85S" charset="0"/>
                <a:cs typeface="汉仪旗黑-85S" charset="0"/>
                <a:sym typeface="+mn-ea"/>
              </a:rPr>
              <a:t>continue</a:t>
            </a:r>
            <a:r>
              <a:rPr lang="en-US" altLang="zh-CN">
                <a:solidFill>
                  <a:schemeClr val="accent1"/>
                </a:solidFill>
                <a:latin typeface="汉仪旗黑-85S" charset="0"/>
                <a:cs typeface="汉仪旗黑-85S" charset="0"/>
                <a:sym typeface="+mn-ea"/>
              </a:rPr>
              <a:t>语句</a:t>
            </a:r>
            <a:endParaRPr lang="en-US" altLang="zh-CN">
              <a:solidFill>
                <a:schemeClr val="accent1"/>
              </a:solidFill>
              <a:latin typeface="汉仪旗黑-85S" charset="0"/>
              <a:cs typeface="汉仪旗黑-85S" charset="0"/>
              <a:sym typeface="+mn-ea"/>
            </a:endParaRPr>
          </a:p>
        </p:txBody>
      </p:sp>
      <p:sp>
        <p:nvSpPr>
          <p:cNvPr id="21" name="矩形 20"/>
          <p:cNvSpPr/>
          <p:nvPr>
            <p:custDataLst>
              <p:tags r:id="rId8"/>
            </p:custDataLst>
          </p:nvPr>
        </p:nvSpPr>
        <p:spPr>
          <a:xfrm>
            <a:off x="1053951" y="1769306"/>
            <a:ext cx="11121416" cy="2745740"/>
          </a:xfrm>
          <a:prstGeom prst="rect">
            <a:avLst/>
          </a:prstGeom>
        </p:spPr>
        <p:txBody>
          <a:bodyPr wrap="square">
            <a:spAutoFit/>
          </a:bodyPr>
          <a:lstStyle/>
          <a:p>
            <a:pPr>
              <a:lnSpc>
                <a:spcPct val="120000"/>
              </a:lnSpc>
            </a:pPr>
            <a:r>
              <a:rPr lang="en-US" altLang="zh-CN" sz="1600" dirty="0">
                <a:solidFill>
                  <a:schemeClr val="dk1"/>
                </a:solidFill>
                <a:latin typeface="微软雅黑" panose="020B0503020204020204" charset="-122"/>
                <a:ea typeface="微软雅黑" panose="020B0503020204020204" charset="-122"/>
              </a:rPr>
              <a:t>i=6</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for x in range(1,10):</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if (x==5):</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y=x</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continue</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else:</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print(</a:t>
            </a:r>
            <a:r>
              <a:rPr lang="en-US" altLang="zh-CN" sz="1600" dirty="0" err="1">
                <a:solidFill>
                  <a:schemeClr val="dk1"/>
                </a:solidFill>
                <a:latin typeface="微软雅黑" panose="020B0503020204020204" charset="-122"/>
                <a:ea typeface="微软雅黑" panose="020B0503020204020204" charset="-122"/>
              </a:rPr>
              <a:t>x+i</a:t>
            </a:r>
            <a:r>
              <a:rPr lang="en-US" altLang="zh-CN" sz="1600" dirty="0">
                <a:solidFill>
                  <a:schemeClr val="dk1"/>
                </a:solidFill>
                <a:latin typeface="微软雅黑" panose="020B0503020204020204" charset="-122"/>
                <a:ea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i+=3</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print('Used continue to skip printing the </a:t>
            </a:r>
            <a:r>
              <a:rPr lang="en-US" altLang="zh-CN" sz="1600" dirty="0" err="1">
                <a:solidFill>
                  <a:schemeClr val="dk1"/>
                </a:solidFill>
                <a:latin typeface="微软雅黑" panose="020B0503020204020204" charset="-122"/>
                <a:ea typeface="微软雅黑" panose="020B0503020204020204" charset="-122"/>
              </a:rPr>
              <a:t>value:',y</a:t>
            </a:r>
            <a:r>
              <a:rPr lang="en-US" altLang="zh-CN" sz="1600" dirty="0">
                <a:solidFill>
                  <a:schemeClr val="dk1"/>
                </a:solidFill>
                <a:latin typeface="微软雅黑" panose="020B0503020204020204" charset="-122"/>
                <a:ea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endParaRPr>
          </a:p>
        </p:txBody>
      </p:sp>
      <p:sp>
        <p:nvSpPr>
          <p:cNvPr id="23" name="矩形 22"/>
          <p:cNvSpPr/>
          <p:nvPr>
            <p:custDataLst>
              <p:tags r:id="rId9"/>
            </p:custDataLst>
          </p:nvPr>
        </p:nvSpPr>
        <p:spPr>
          <a:xfrm>
            <a:off x="0" y="4735901"/>
            <a:ext cx="1221668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2" name="矩形 11"/>
          <p:cNvSpPr/>
          <p:nvPr>
            <p:custDataLst>
              <p:tags r:id="rId10"/>
            </p:custDataLst>
          </p:nvPr>
        </p:nvSpPr>
        <p:spPr>
          <a:xfrm>
            <a:off x="547632" y="1107641"/>
            <a:ext cx="11121416"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3-22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阅读下面的程序，它输出了什么结果？</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11"/>
            </p:custDataLst>
          </p:nvPr>
        </p:nvSpPr>
        <p:spPr>
          <a:xfrm>
            <a:off x="547632" y="4813258"/>
            <a:ext cx="11322631" cy="1170305"/>
          </a:xfrm>
          <a:prstGeom prst="rect">
            <a:avLst/>
          </a:prstGeom>
        </p:spPr>
        <p:txBody>
          <a:bodyPr wrap="square">
            <a:spAutoFit/>
          </a:bodyPr>
          <a:lstStyle/>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3-21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所示是该程序运行的情形，它是在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循环体中使用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语句的例子。中心意思是如果变量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，则什么也不做，直接进入下一次循环；否则每次都输出</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x+i</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的值，然后修改</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的值。所以程序执行后，输出的结果如下</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0658" name="Picture 2"/>
          <p:cNvPicPr>
            <a:picLocks noChangeAspect="1" noChangeArrowheads="1"/>
          </p:cNvPicPr>
          <p:nvPr/>
        </p:nvPicPr>
        <p:blipFill>
          <a:blip r:embed="rId12">
            <a:extLst>
              <a:ext uri="{28A0092B-C50C-407E-A947-70E740481C1C}">
                <a14:useLocalDpi xmlns:a14="http://schemas.microsoft.com/office/drawing/2010/main" val="0"/>
              </a:ext>
            </a:extLst>
          </a:blip>
          <a:srcRect b="8435"/>
          <a:stretch>
            <a:fillRect/>
          </a:stretch>
        </p:blipFill>
        <p:spPr bwMode="auto">
          <a:xfrm>
            <a:off x="6676509" y="1217570"/>
            <a:ext cx="4987575" cy="2783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custDataLst>
              <p:tags r:id="rId13"/>
            </p:custDataLst>
          </p:nvPr>
        </p:nvSpPr>
        <p:spPr>
          <a:xfrm>
            <a:off x="422344" y="5985887"/>
            <a:ext cx="11322631" cy="81026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rPr>
              <a:t>7	  11	</a:t>
            </a:r>
            <a:r>
              <a:rPr lang="en-US" altLang="zh-CN" sz="1800" dirty="0" smtClean="0">
                <a:solidFill>
                  <a:schemeClr val="dk1"/>
                </a:solidFill>
                <a:latin typeface="微软雅黑" panose="020B0503020204020204" charset="-122"/>
                <a:ea typeface="微软雅黑" panose="020B0503020204020204" charset="-122"/>
              </a:rPr>
              <a:t>15</a:t>
            </a:r>
            <a:r>
              <a:rPr lang="en-US" altLang="zh-CN" sz="1800" dirty="0">
                <a:solidFill>
                  <a:schemeClr val="dk1"/>
                </a:solidFill>
                <a:latin typeface="微软雅黑" panose="020B0503020204020204" charset="-122"/>
                <a:ea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rPr>
              <a:t>19</a:t>
            </a:r>
            <a:r>
              <a:rPr lang="en-US" altLang="zh-CN" sz="1800" dirty="0">
                <a:solidFill>
                  <a:schemeClr val="dk1"/>
                </a:solidFill>
                <a:latin typeface="微软雅黑" panose="020B0503020204020204" charset="-122"/>
                <a:ea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rPr>
              <a:t>24</a:t>
            </a:r>
            <a:r>
              <a:rPr lang="en-US" altLang="zh-CN" sz="1800" dirty="0">
                <a:solidFill>
                  <a:schemeClr val="dk1"/>
                </a:solidFill>
                <a:latin typeface="微软雅黑" panose="020B0503020204020204" charset="-122"/>
                <a:ea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rPr>
              <a:t>28</a:t>
            </a:r>
            <a:r>
              <a:rPr lang="en-US" altLang="zh-CN" sz="1800" dirty="0">
                <a:solidFill>
                  <a:schemeClr val="dk1"/>
                </a:solidFill>
                <a:latin typeface="微软雅黑" panose="020B0503020204020204" charset="-122"/>
                <a:ea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rPr>
              <a:t>32</a:t>
            </a:r>
            <a:r>
              <a:rPr lang="en-US" altLang="zh-CN" sz="1800" dirty="0">
                <a:solidFill>
                  <a:schemeClr val="dk1"/>
                </a:solidFill>
                <a:latin typeface="微软雅黑" panose="020B0503020204020204" charset="-122"/>
                <a:ea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rPr>
              <a:t>36	</a:t>
            </a:r>
            <a:r>
              <a:rPr lang="en-US" altLang="zh-CN" sz="1800" dirty="0" smtClean="0">
                <a:solidFill>
                  <a:schemeClr val="dk1"/>
                </a:solidFill>
                <a:latin typeface="微软雅黑" panose="020B0503020204020204" charset="-122"/>
                <a:ea typeface="微软雅黑" panose="020B0503020204020204" charset="-122"/>
              </a:rPr>
              <a:t>40</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Used continue to skip printing the value : 5</a:t>
            </a:r>
            <a:endParaRPr lang="en-US" altLang="zh-CN" sz="1800" dirty="0">
              <a:solidFill>
                <a:schemeClr val="dk1"/>
              </a:solidFill>
              <a:latin typeface="微软雅黑" panose="020B0503020204020204" charset="-122"/>
              <a:ea typeface="微软雅黑" panose="020B0503020204020204" charset="-122"/>
            </a:endParaRPr>
          </a:p>
        </p:txBody>
      </p:sp>
      <p:sp>
        <p:nvSpPr>
          <p:cNvPr id="14" name="矩形 13"/>
          <p:cNvSpPr/>
          <p:nvPr>
            <p:custDataLst>
              <p:tags r:id="rId14"/>
            </p:custDataLst>
          </p:nvPr>
        </p:nvSpPr>
        <p:spPr>
          <a:xfrm>
            <a:off x="8896099" y="4158128"/>
            <a:ext cx="912495"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3-21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2" name="矩形 21"/>
          <p:cNvSpPr/>
          <p:nvPr>
            <p:custDataLst>
              <p:tags r:id="rId6"/>
            </p:custDataLst>
          </p:nvPr>
        </p:nvSpPr>
        <p:spPr>
          <a:xfrm>
            <a:off x="-24680" y="1688789"/>
            <a:ext cx="12216680" cy="32438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3.5  </a:t>
            </a:r>
            <a:r>
              <a:rPr lang="en-US" altLang="zh-CN">
                <a:solidFill>
                  <a:schemeClr val="accent1"/>
                </a:solidFill>
                <a:latin typeface="汉仪旗黑-85S" charset="0"/>
                <a:cs typeface="汉仪旗黑-85S" charset="0"/>
                <a:sym typeface="+mn-ea"/>
              </a:rPr>
              <a:t>循环中的</a:t>
            </a:r>
            <a:r>
              <a:rPr lang="en-US" altLang="zh-CN">
                <a:solidFill>
                  <a:schemeClr val="accent1"/>
                </a:solidFill>
                <a:latin typeface="汉仪旗黑-85S" charset="0"/>
                <a:cs typeface="汉仪旗黑-85S" charset="0"/>
                <a:sym typeface="+mn-ea"/>
              </a:rPr>
              <a:t>break</a:t>
            </a:r>
            <a:r>
              <a:rPr lang="en-US" altLang="zh-CN">
                <a:solidFill>
                  <a:schemeClr val="accent1"/>
                </a:solidFill>
                <a:latin typeface="汉仪旗黑-85S" charset="0"/>
                <a:cs typeface="汉仪旗黑-85S" charset="0"/>
                <a:sym typeface="+mn-ea"/>
              </a:rPr>
              <a:t>、</a:t>
            </a:r>
            <a:r>
              <a:rPr lang="en-US" altLang="zh-CN">
                <a:solidFill>
                  <a:schemeClr val="accent1"/>
                </a:solidFill>
                <a:latin typeface="汉仪旗黑-85S" charset="0"/>
                <a:cs typeface="汉仪旗黑-85S" charset="0"/>
                <a:sym typeface="+mn-ea"/>
              </a:rPr>
              <a:t>continue</a:t>
            </a:r>
            <a:r>
              <a:rPr lang="en-US" altLang="zh-CN">
                <a:solidFill>
                  <a:schemeClr val="accent1"/>
                </a:solidFill>
                <a:latin typeface="汉仪旗黑-85S" charset="0"/>
                <a:cs typeface="汉仪旗黑-85S" charset="0"/>
                <a:sym typeface="+mn-ea"/>
              </a:rPr>
              <a:t>语句</a:t>
            </a:r>
            <a:endParaRPr lang="en-US" altLang="zh-CN">
              <a:solidFill>
                <a:schemeClr val="accent1"/>
              </a:solidFill>
              <a:latin typeface="汉仪旗黑-85S" charset="0"/>
              <a:cs typeface="汉仪旗黑-85S" charset="0"/>
              <a:sym typeface="+mn-ea"/>
            </a:endParaRPr>
          </a:p>
        </p:txBody>
      </p:sp>
      <p:sp>
        <p:nvSpPr>
          <p:cNvPr id="21" name="矩形 20"/>
          <p:cNvSpPr/>
          <p:nvPr>
            <p:custDataLst>
              <p:tags r:id="rId7"/>
            </p:custDataLst>
          </p:nvPr>
        </p:nvSpPr>
        <p:spPr>
          <a:xfrm>
            <a:off x="1053951" y="1769306"/>
            <a:ext cx="11121416" cy="3041015"/>
          </a:xfrm>
          <a:prstGeom prst="rect">
            <a:avLst/>
          </a:prstGeom>
        </p:spPr>
        <p:txBody>
          <a:bodyPr wrap="square">
            <a:spAutoFit/>
          </a:bodyPr>
          <a:lstStyle/>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i=0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记录找到的数的编号</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x=1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循环控制变量，它的取值随循环的进行而改变</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while(x&lt;=15):</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if(x%3==0):</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x+=1		</a:t>
            </a:r>
            <a:r>
              <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rPr>
              <a:t>修改</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循环控制变量的值</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continue</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else:</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i+=1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符合条件的数的编号加</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1</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i,x</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x+=1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修改循环控制变量的值</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8"/>
            </p:custDataLst>
          </p:nvPr>
        </p:nvSpPr>
        <p:spPr>
          <a:xfrm>
            <a:off x="547632" y="1107641"/>
            <a:ext cx="11121416"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3-23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编写一个程序，功能是输出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中不能被</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整除的数：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nvSpPr>
        <p:spPr>
          <a:xfrm>
            <a:off x="547632" y="5150451"/>
            <a:ext cx="11275174" cy="1170305"/>
          </a:xfrm>
          <a:prstGeom prst="rect">
            <a:avLst/>
          </a:prstGeom>
        </p:spPr>
        <p:txBody>
          <a:bodyPr wrap="square">
            <a:spAutoFit/>
          </a:bodyPr>
          <a:lstStyle/>
          <a:p>
            <a:pPr indent="457200">
              <a:lnSpc>
                <a:spcPct val="130000"/>
              </a:lnSpc>
            </a:pPr>
            <a:r>
              <a:rPr lang="zh-CN" altLang="en-US" sz="1800" b="1" dirty="0">
                <a:solidFill>
                  <a:schemeClr val="dk1"/>
                </a:solidFill>
                <a:latin typeface="微软雅黑" panose="020B0503020204020204" charset="-122"/>
                <a:ea typeface="微软雅黑" panose="020B0503020204020204" charset="-122"/>
                <a:cs typeface="微软雅黑" panose="020B0503020204020204" charset="-122"/>
              </a:rPr>
              <a:t>分析如下。</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该程序由一个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循环构成，循环体是一个双分支的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语句。由于希望输出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中不被</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整除的数，所以在循环体里判断出某个数能够被</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整除（</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x%3==0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）时，就用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结束此次循环，进入下一次循环。由于是双分支的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语句，因此修改循环控制变量的语句（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），必须放在两个分支里。</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9"/>
            </p:custDataLst>
          </p:nvPr>
        </p:nvSpPr>
        <p:spPr>
          <a:xfrm>
            <a:off x="0" y="6505850"/>
            <a:ext cx="12216680" cy="193182"/>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3.6 </a:t>
            </a:r>
            <a:r>
              <a:rPr lang="en-US" altLang="zh-CN">
                <a:solidFill>
                  <a:schemeClr val="accent1"/>
                </a:solidFill>
                <a:latin typeface="汉仪旗黑-85S" charset="0"/>
                <a:cs typeface="汉仪旗黑-85S" charset="0"/>
                <a:sym typeface="+mn-ea"/>
              </a:rPr>
              <a:t>列表</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466205" y="2745740"/>
            <a:ext cx="5055870" cy="81915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sym typeface="+mn-ea"/>
              </a:rPr>
              <a:t>列表是一个比传统数据更好用的数据线性集合，可以在随机位置任意添加不同类型的数据</a:t>
            </a:r>
            <a:endParaRPr>
              <a:solidFill>
                <a:schemeClr val="dk1"/>
              </a:solidFill>
              <a:latin typeface="微软雅黑" panose="020B0503020204020204" charset="-122"/>
              <a:sym typeface="+mn-ea"/>
            </a:endParaRPr>
          </a:p>
        </p:txBody>
      </p:sp>
      <p:pic>
        <p:nvPicPr>
          <p:cNvPr id="100" name="图片 99"/>
          <p:cNvPicPr/>
          <p:nvPr/>
        </p:nvPicPr>
        <p:blipFill>
          <a:blip r:embed="rId7"/>
          <a:stretch>
            <a:fillRect/>
          </a:stretch>
        </p:blipFill>
        <p:spPr>
          <a:xfrm>
            <a:off x="983615" y="1340168"/>
            <a:ext cx="5048250" cy="3686175"/>
          </a:xfrm>
          <a:prstGeom prst="rect">
            <a:avLst/>
          </a:prstGeom>
          <a:noFill/>
          <a:ln w="9525">
            <a:noFill/>
          </a:ln>
          <a:effectLst>
            <a:softEdge rad="31750"/>
          </a:effectLst>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2702a6c-0a82-4bd9-a9fa-307b763eee05}"/>
  <p:tag name="KSO_WM_UNIT_TYPE" val="i"/>
</p:tagLst>
</file>

<file path=ppt/tags/tag10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6ab347c-4146-4a82-980d-827f75a1ecbd}"/>
  <p:tag name="KSO_WM_UNIT_TYPE" val="i"/>
</p:tagLst>
</file>

<file path=ppt/tags/tag10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3.xml><?xml version="1.0" encoding="utf-8"?>
<p:tagLst xmlns:p="http://schemas.openxmlformats.org/presentationml/2006/main">
  <p:tag name="KSO_WM_SLIDE_BK_DARK_LIGHT" val="2"/>
  <p:tag name="KSO_WM_SLIDE_BACKGROUND_TYPE" val="general"/>
  <p:tag name="KSO_WM_SPECIAL_SOURCE" val="bdnull"/>
</p:tagLst>
</file>

<file path=ppt/tags/tag10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3afad1-a04a-470d-858d-f7253cbdeafe}"/>
  <p:tag name="KSO_WM_UNIT_TYPE" val="i"/>
</p:tagLst>
</file>

<file path=ppt/tags/tag10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8846320-0783-470b-a713-c23ac0b03ac3}"/>
  <p:tag name="KSO_WM_UNIT_TYPE" val="i"/>
</p:tagLst>
</file>

<file path=ppt/tags/tag10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7.xml><?xml version="1.0" encoding="utf-8"?>
<p:tagLst xmlns:p="http://schemas.openxmlformats.org/presentationml/2006/main">
  <p:tag name="KSO_WM_SLIDE_BK_DARK_LIGHT" val="2"/>
  <p:tag name="KSO_WM_SLIDE_BACKGROUND_TYPE" val="general"/>
  <p:tag name="KSO_WM_SPECIAL_SOURCE" val="bdnull"/>
</p:tagLst>
</file>

<file path=ppt/tags/tag10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89090de-b207-419f-bb29-8e6ec5f2f339}"/>
  <p:tag name="KSO_WM_UNIT_TYPE" val="i"/>
</p:tagLst>
</file>

<file path=ppt/tags/tag10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3345d0c-3405-487c-9fd1-1697055273a7}"/>
  <p:tag name="KSO_WM_UNIT_TYPE" val="i"/>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1.xml><?xml version="1.0" encoding="utf-8"?>
<p:tagLst xmlns:p="http://schemas.openxmlformats.org/presentationml/2006/main">
  <p:tag name="KSO_WM_SLIDE_BK_DARK_LIGHT" val="2"/>
  <p:tag name="KSO_WM_SLIDE_BACKGROUND_TYPE" val="general"/>
  <p:tag name="KSO_WM_SPECIAL_SOURCE" val="bdnull"/>
</p:tagLst>
</file>

<file path=ppt/tags/tag10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5d0568f-087d-47ef-8efd-06d6ac0e85cc}"/>
  <p:tag name="KSO_WM_UNIT_TYPE" val="i"/>
</p:tagLst>
</file>

<file path=ppt/tags/tag10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5d1d8a4-eb10-4ea9-aa70-1cae7dbd8c4d}"/>
  <p:tag name="KSO_WM_UNIT_TYPE" val="i"/>
</p:tagLst>
</file>

<file path=ppt/tags/tag10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5.xml><?xml version="1.0" encoding="utf-8"?>
<p:tagLst xmlns:p="http://schemas.openxmlformats.org/presentationml/2006/main">
  <p:tag name="KSO_WM_SLIDE_BK_DARK_LIGHT" val="2"/>
  <p:tag name="KSO_WM_SLIDE_BACKGROUND_TYPE" val="general"/>
  <p:tag name="KSO_WM_SPECIAL_SOURCE" val="bdnull"/>
</p:tagLst>
</file>

<file path=ppt/tags/tag10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0198774-d8f4-4e77-a72d-4d3d23fb28a7}"/>
  <p:tag name="KSO_WM_UNIT_TYPE" val="i"/>
</p:tagLst>
</file>

<file path=ppt/tags/tag10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84c569f-1f62-40f2-bd7f-2104c8517645}"/>
  <p:tag name="KSO_WM_UNIT_TYPE" val="i"/>
</p:tagLst>
</file>

<file path=ppt/tags/tag10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9.xml><?xml version="1.0" encoding="utf-8"?>
<p:tagLst xmlns:p="http://schemas.openxmlformats.org/presentationml/2006/main">
  <p:tag name="KSO_WM_SLIDE_BK_DARK_LIGHT" val="2"/>
  <p:tag name="KSO_WM_SLIDE_BACKGROUND_TYPE" val="general"/>
  <p:tag name="KSO_WM_SPECIAL_SOURCE" val="bdnull"/>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e8bfbf9-1cdf-4b4f-909d-d80d40d7a1e5}"/>
  <p:tag name="KSO_WM_UNIT_TYPE" val="i"/>
</p:tagLst>
</file>

<file path=ppt/tags/tag10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91e24b2-b130-4631-bb9e-79306cb389e0}"/>
  <p:tag name="KSO_WM_UNIT_TYPE" val="i"/>
</p:tagLst>
</file>

<file path=ppt/tags/tag10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3.xml><?xml version="1.0" encoding="utf-8"?>
<p:tagLst xmlns:p="http://schemas.openxmlformats.org/presentationml/2006/main">
  <p:tag name="KSO_WM_SLIDE_BK_DARK_LIGHT" val="2"/>
  <p:tag name="KSO_WM_SLIDE_BACKGROUND_TYPE" val="general"/>
  <p:tag name="KSO_WM_SPECIAL_SOURCE" val="bdnull"/>
</p:tagLst>
</file>

<file path=ppt/tags/tag10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7e2fd84-41f0-4663-bc4f-ae8db28fe247}"/>
  <p:tag name="KSO_WM_UNIT_TYPE" val="i"/>
</p:tagLst>
</file>

<file path=ppt/tags/tag10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8cd8926-b6ee-4de7-8b52-e28218664536}"/>
  <p:tag name="KSO_WM_UNIT_TYPE" val="i"/>
</p:tagLst>
</file>

<file path=ppt/tags/tag10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7.xml><?xml version="1.0" encoding="utf-8"?>
<p:tagLst xmlns:p="http://schemas.openxmlformats.org/presentationml/2006/main">
  <p:tag name="KSO_WM_SLIDE_BK_DARK_LIGHT" val="2"/>
  <p:tag name="KSO_WM_SLIDE_BACKGROUND_TYPE" val="general"/>
  <p:tag name="KSO_WM_SPECIAL_SOURCE" val="bdnull"/>
</p:tagLst>
</file>

<file path=ppt/tags/tag1028.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1029.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032.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0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882a473-457d-474b-b26a-2dc26ca44394}"/>
  <p:tag name="KSO_WM_UNIT_TYPE" val="i"/>
</p:tagLst>
</file>

<file path=ppt/tags/tag10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d3de62d-a7c5-4afa-b57b-4d03f4843c75}"/>
  <p:tag name="KSO_WM_UNIT_TYPE" val="i"/>
</p:tagLst>
</file>

<file path=ppt/tags/tag10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6.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10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d20f071-5a77-42b4-a7fd-2906c5fcad6d}"/>
  <p:tag name="KSO_WM_UNIT_TYPE" val="i"/>
</p:tagLst>
</file>

<file path=ppt/tags/tag10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7977f48-8b47-4ccb-9b2e-260b5b5079b0}"/>
  <p:tag name="KSO_WM_UNIT_TYPE" val="i"/>
</p:tagLst>
</file>

<file path=ppt/tags/tag10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0.xml><?xml version="1.0" encoding="utf-8"?>
<p:tagLst xmlns:p="http://schemas.openxmlformats.org/presentationml/2006/main">
  <p:tag name="KSO_WM_SLIDE_BK_DARK_LIGHT" val="2"/>
  <p:tag name="KSO_WM_SLIDE_BACKGROUND_TYPE" val="general"/>
  <p:tag name="KSO_WM_SPECIAL_SOURCE" val="bdnull"/>
</p:tagLst>
</file>

<file path=ppt/tags/tag10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42277cd-a490-4384-9769-b1c46cc4d1d9}"/>
  <p:tag name="KSO_WM_UNIT_TYPE" val="i"/>
</p:tagLst>
</file>

<file path=ppt/tags/tag10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620599d-f3f3-4e85-8034-37ba985b2fab}"/>
  <p:tag name="KSO_WM_UNIT_TYPE" val="i"/>
</p:tagLst>
</file>

<file path=ppt/tags/tag10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4.xml><?xml version="1.0" encoding="utf-8"?>
<p:tagLst xmlns:p="http://schemas.openxmlformats.org/presentationml/2006/main">
  <p:tag name="KSO_WM_SLIDE_BK_DARK_LIGHT" val="2"/>
  <p:tag name="KSO_WM_SLIDE_BACKGROUND_TYPE" val="general"/>
  <p:tag name="KSO_WM_SPECIAL_SOURCE" val="bdnull"/>
</p:tagLst>
</file>

<file path=ppt/tags/tag10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6af471-51bf-48f3-a061-1e867abc30ef}"/>
  <p:tag name="KSO_WM_UNIT_TYPE" val="i"/>
</p:tagLst>
</file>

<file path=ppt/tags/tag10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fc76c00-e110-40eb-80e9-cfed3868d4af}"/>
  <p:tag name="KSO_WM_UNIT_TYPE" val="i"/>
</p:tagLst>
</file>

<file path=ppt/tags/tag1047.xml><?xml version="1.0" encoding="utf-8"?>
<p:tagLst xmlns:p="http://schemas.openxmlformats.org/presentationml/2006/main">
  <p:tag name="KSO_WM_SLIDE_BK_DARK_LIGHT" val="2"/>
  <p:tag name="KSO_WM_SLIDE_BACKGROUND_TYPE" val="general"/>
  <p:tag name="KSO_WM_SPECIAL_SOURCE" val="bdnull"/>
</p:tagLst>
</file>

<file path=ppt/tags/tag10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653c5d7-2412-4213-a57d-ec543f373138}"/>
  <p:tag name="KSO_WM_UNIT_TYPE" val="i"/>
</p:tagLst>
</file>

<file path=ppt/tags/tag10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bf26d90-b49a-43a2-9c76-25a63bfb775d}"/>
  <p:tag name="KSO_WM_UNIT_TYPE" val="i"/>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0.xml><?xml version="1.0" encoding="utf-8"?>
<p:tagLst xmlns:p="http://schemas.openxmlformats.org/presentationml/2006/main">
  <p:tag name="KSO_WM_UNIT_FILL_FORE_SCHEMECOLOR_INDEX_BRIGHTNESS" val="-0.05"/>
  <p:tag name="KSO_WM_UNIT_FILL_FORE_SCHEMECOLOR_INDEX" val="14"/>
  <p:tag name="KSO_WM_UNIT_FILL_TYPE" val="1"/>
  <p:tag name="KSO_WM_UNIT_LINE_FORE_SCHEMECOLOR_INDEX_BRIGHTNESS" val="0"/>
  <p:tag name="KSO_WM_UNIT_LINE_FORE_SCHEMECOLOR_INDEX" val="5"/>
  <p:tag name="KSO_WM_UNIT_LINE_FILL_TYPE" val="2"/>
</p:tagLst>
</file>

<file path=ppt/tags/tag1051.xml><?xml version="1.0" encoding="utf-8"?>
<p:tagLst xmlns:p="http://schemas.openxmlformats.org/presentationml/2006/main">
  <p:tag name="KSO_WM_UNIT_FILL_FORE_SCHEMECOLOR_INDEX_BRIGHTNESS" val="0.8"/>
  <p:tag name="KSO_WM_UNIT_FILL_FORE_SCHEMECOLOR_INDEX" val="8"/>
  <p:tag name="KSO_WM_UNIT_FILL_TYPE" val="1"/>
  <p:tag name="KSO_WM_UNIT_LINE_FORE_SCHEMECOLOR_INDEX_BRIGHTNESS" val="0"/>
  <p:tag name="KSO_WM_UNIT_LINE_FORE_SCHEMECOLOR_INDEX" val="5"/>
  <p:tag name="KSO_WM_UNIT_LINE_FILL_TYPE" val="2"/>
</p:tagLst>
</file>

<file path=ppt/tags/tag1052.xml><?xml version="1.0" encoding="utf-8"?>
<p:tagLst xmlns:p="http://schemas.openxmlformats.org/presentationml/2006/main">
  <p:tag name="KSO_WM_SLIDE_BK_DARK_LIGHT" val="2"/>
  <p:tag name="KSO_WM_SLIDE_BACKGROUND_TYPE" val="general"/>
  <p:tag name="KSO_WM_SPECIAL_SOURCE" val="bdnull"/>
</p:tagLst>
</file>

<file path=ppt/tags/tag10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853c383-16cb-47e3-8264-e8dd3b77eabc}"/>
  <p:tag name="KSO_WM_UNIT_TYPE" val="i"/>
</p:tagLst>
</file>

<file path=ppt/tags/tag10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75f8a6d-aa8e-4944-bd4a-e57e2b1961db}"/>
  <p:tag name="KSO_WM_UNIT_TYPE" val="i"/>
</p:tagLst>
</file>

<file path=ppt/tags/tag10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6.xml><?xml version="1.0" encoding="utf-8"?>
<p:tagLst xmlns:p="http://schemas.openxmlformats.org/presentationml/2006/main">
  <p:tag name="KSO_WM_UNIT_PLACING_PICTURE_USER_VIEWPORT" val="{&quot;height&quot;:7450,&quot;width&quot;:13940}"/>
  <p:tag name="KSO_WM_UNIT_LINE_FORE_SCHEMECOLOR_INDEX_BRIGHTNESS" val="0"/>
  <p:tag name="KSO_WM_UNIT_LINE_FORE_SCHEMECOLOR_INDEX" val="5"/>
  <p:tag name="KSO_WM_UNIT_LINE_FILL_TYPE" val="2"/>
</p:tagLst>
</file>

<file path=ppt/tags/tag1057.xml><?xml version="1.0" encoding="utf-8"?>
<p:tagLst xmlns:p="http://schemas.openxmlformats.org/presentationml/2006/main">
  <p:tag name="KSO_WM_SLIDE_BK_DARK_LIGHT" val="2"/>
  <p:tag name="KSO_WM_SLIDE_BACKGROUND_TYPE" val="general"/>
  <p:tag name="KSO_WM_SPECIAL_SOURCE" val="bdnull"/>
</p:tagLst>
</file>

<file path=ppt/tags/tag10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b2a3604-2508-4e3c-b1b3-27abf2ac068d}"/>
  <p:tag name="KSO_WM_UNIT_TYPE" val="i"/>
</p:tagLst>
</file>

<file path=ppt/tags/tag10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7cab176-fa3a-4347-a865-0f20f52b0170}"/>
  <p:tag name="KSO_WM_UNIT_TYPE" val="i"/>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1.xml><?xml version="1.0" encoding="utf-8"?>
<p:tagLst xmlns:p="http://schemas.openxmlformats.org/presentationml/2006/main">
  <p:tag name="KSO_WM_SLIDE_BK_DARK_LIGHT" val="2"/>
  <p:tag name="KSO_WM_SLIDE_BACKGROUND_TYPE" val="general"/>
  <p:tag name="KSO_WM_SPECIAL_SOURCE" val="bdnull"/>
</p:tagLst>
</file>

<file path=ppt/tags/tag10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0fd9f33-3742-4f19-96cc-32b544f31d37}"/>
  <p:tag name="KSO_WM_UNIT_TYPE" val="i"/>
</p:tagLst>
</file>

<file path=ppt/tags/tag10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a2ba014-74ae-44ae-941d-3044813e4713}"/>
  <p:tag name="KSO_WM_UNIT_TYPE" val="i"/>
</p:tagLst>
</file>

<file path=ppt/tags/tag10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5.xml><?xml version="1.0" encoding="utf-8"?>
<p:tagLst xmlns:p="http://schemas.openxmlformats.org/presentationml/2006/main">
  <p:tag name="KSO_WM_SLIDE_BK_DARK_LIGHT" val="2"/>
  <p:tag name="KSO_WM_SLIDE_BACKGROUND_TYPE" val="general"/>
  <p:tag name="KSO_WM_SPECIAL_SOURCE" val="bdnull"/>
</p:tagLst>
</file>

<file path=ppt/tags/tag10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3989ec9-e909-4a0d-9d0e-a2696826be3a}"/>
  <p:tag name="KSO_WM_UNIT_TYPE" val="i"/>
</p:tagLst>
</file>

<file path=ppt/tags/tag10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73c265b-60a8-490a-b05b-b6c37886dc3b}"/>
  <p:tag name="KSO_WM_UNIT_TYPE" val="i"/>
</p:tagLst>
</file>

<file path=ppt/tags/tag1068.xml><?xml version="1.0" encoding="utf-8"?>
<p:tagLst xmlns:p="http://schemas.openxmlformats.org/presentationml/2006/main">
  <p:tag name="KSO_WM_SLIDE_BK_DARK_LIGHT" val="2"/>
  <p:tag name="KSO_WM_SLIDE_BACKGROUND_TYPE" val="general"/>
  <p:tag name="KSO_WM_SPECIAL_SOURCE" val="bdnull"/>
</p:tagLst>
</file>

<file path=ppt/tags/tag10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b6adde5-2c98-4747-9d09-3cf523fb8338}"/>
  <p:tag name="KSO_WM_UNIT_TYPE" val="i"/>
</p:tagLst>
</file>

<file path=ppt/tags/tag107.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a48e1cd-941f-4d74-98fb-46ddbb27890a}"/>
  <p:tag name="KSO_WM_UNIT_TYPE" val="i"/>
</p:tagLst>
</file>

<file path=ppt/tags/tag1071.xml><?xml version="1.0" encoding="utf-8"?>
<p:tagLst xmlns:p="http://schemas.openxmlformats.org/presentationml/2006/main">
  <p:tag name="KSO_WM_UNIT_FILL_FORE_SCHEMECOLOR_INDEX_BRIGHTNESS" val="0.8"/>
  <p:tag name="KSO_WM_UNIT_FILL_FORE_SCHEMECOLOR_INDEX" val="6"/>
  <p:tag name="KSO_WM_UNIT_FILL_TYPE" val="1"/>
</p:tagLst>
</file>

<file path=ppt/tags/tag1072.xml><?xml version="1.0" encoding="utf-8"?>
<p:tagLst xmlns:p="http://schemas.openxmlformats.org/presentationml/2006/main">
  <p:tag name="KSO_WM_SLIDE_BK_DARK_LIGHT" val="2"/>
  <p:tag name="KSO_WM_SLIDE_BACKGROUND_TYPE" val="general"/>
  <p:tag name="KSO_WM_SPECIAL_SOURCE" val="bdnull"/>
</p:tagLst>
</file>

<file path=ppt/tags/tag10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254bc00-5712-458a-b90a-05ff054a04bc}"/>
  <p:tag name="KSO_WM_UNIT_TYPE" val="i"/>
</p:tagLst>
</file>

<file path=ppt/tags/tag10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73147f8-027f-4654-b935-1c59b5d2c788}"/>
  <p:tag name="KSO_WM_UNIT_TYPE" val="i"/>
</p:tagLst>
</file>

<file path=ppt/tags/tag1075.xml><?xml version="1.0" encoding="utf-8"?>
<p:tagLst xmlns:p="http://schemas.openxmlformats.org/presentationml/2006/main">
  <p:tag name="KSO_WM_SLIDE_BK_DARK_LIGHT" val="2"/>
  <p:tag name="KSO_WM_SLIDE_BACKGROUND_TYPE" val="general"/>
  <p:tag name="KSO_WM_SPECIAL_SOURCE" val="bdnull"/>
</p:tagLst>
</file>

<file path=ppt/tags/tag10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10e145d-41da-42d2-a35b-c290ec536b0e}"/>
  <p:tag name="KSO_WM_UNIT_TYPE" val="i"/>
</p:tagLst>
</file>

<file path=ppt/tags/tag10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3967e05-b6d0-4afd-8254-b3a65ff96341}"/>
  <p:tag name="KSO_WM_UNIT_TYPE" val="i"/>
</p:tagLst>
</file>

<file path=ppt/tags/tag1078.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1079.xml><?xml version="1.0" encoding="utf-8"?>
<p:tagLst xmlns:p="http://schemas.openxmlformats.org/presentationml/2006/main">
  <p:tag name="KSO_WM_SLIDE_BK_DARK_LIGHT" val="2"/>
  <p:tag name="KSO_WM_SLIDE_BACKGROUND_TYPE" val="general"/>
  <p:tag name="KSO_WM_SPECIAL_SOURCE" val="bdnull"/>
</p:tagLst>
</file>

<file path=ppt/tags/tag10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b34da39-af7e-477e-9fda-f2cdfa54ea7a}"/>
  <p:tag name="KSO_WM_UNIT_TYPE" val="i"/>
</p:tagLst>
</file>

<file path=ppt/tags/tag10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79b48de-767e-4479-80d4-373635beaa6b}"/>
  <p:tag name="KSO_WM_UNIT_TYPE" val="i"/>
</p:tagLst>
</file>

<file path=ppt/tags/tag1082.xml><?xml version="1.0" encoding="utf-8"?>
<p:tagLst xmlns:p="http://schemas.openxmlformats.org/presentationml/2006/main">
  <p:tag name="KSO_WM_SLIDE_BK_DARK_LIGHT" val="2"/>
  <p:tag name="KSO_WM_SLIDE_BACKGROUND_TYPE" val="general"/>
  <p:tag name="KSO_WM_SPECIAL_SOURCE" val="bdnull"/>
</p:tagLst>
</file>

<file path=ppt/tags/tag10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2946d2c-a7e6-4edd-8f1f-1f2ac1cca79f}"/>
  <p:tag name="KSO_WM_UNIT_TYPE" val="i"/>
</p:tagLst>
</file>

<file path=ppt/tags/tag10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c729a76-6de7-4886-aad3-7789af6e9546}"/>
  <p:tag name="KSO_WM_UNIT_TYPE" val="i"/>
</p:tagLst>
</file>

<file path=ppt/tags/tag1085.xml><?xml version="1.0" encoding="utf-8"?>
<p:tagLst xmlns:p="http://schemas.openxmlformats.org/presentationml/2006/main">
  <p:tag name="KSO_WM_SLIDE_BK_DARK_LIGHT" val="2"/>
  <p:tag name="KSO_WM_SLIDE_BACKGROUND_TYPE" val="general"/>
  <p:tag name="KSO_WM_SPECIAL_SOURCE" val="bdnull"/>
</p:tagLst>
</file>

<file path=ppt/tags/tag10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46c0d98-256e-422a-b3aa-43fb325f9505}"/>
  <p:tag name="KSO_WM_UNIT_TYPE" val="i"/>
</p:tagLst>
</file>

<file path=ppt/tags/tag10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0f45882-04e4-4ae7-ac45-88266ea4294f}"/>
  <p:tag name="KSO_WM_UNIT_TYPE" val="i"/>
</p:tagLst>
</file>

<file path=ppt/tags/tag10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9.xml><?xml version="1.0" encoding="utf-8"?>
<p:tagLst xmlns:p="http://schemas.openxmlformats.org/presentationml/2006/main">
  <p:tag name="KSO_WM_SLIDE_BK_DARK_LIGHT" val="2"/>
  <p:tag name="KSO_WM_SLIDE_BACKGROUND_TYPE" val="general"/>
  <p:tag name="KSO_WM_SPECIAL_SOURCE" val="bdnull"/>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39e75e5-1cf4-4ef0-b88e-38c0e2424276}"/>
  <p:tag name="KSO_WM_UNIT_TYPE" val="i"/>
</p:tagLst>
</file>

<file path=ppt/tags/tag10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a268922-40a3-43fa-8f01-35b6d2b88e6d}"/>
  <p:tag name="KSO_WM_UNIT_TYPE" val="i"/>
</p:tagLst>
</file>

<file path=ppt/tags/tag10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3.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1094.xml><?xml version="1.0" encoding="utf-8"?>
<p:tagLst xmlns:p="http://schemas.openxmlformats.org/presentationml/2006/main">
  <p:tag name="KSO_WM_SLIDE_BK_DARK_LIGHT" val="2"/>
  <p:tag name="KSO_WM_SLIDE_BACKGROUND_TYPE" val="general"/>
  <p:tag name="KSO_WM_SPECIAL_SOURCE" val="bdnull"/>
</p:tagLst>
</file>

<file path=ppt/tags/tag10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f763fb3-9d19-492d-adb5-14cb4bfc814d}"/>
  <p:tag name="KSO_WM_UNIT_TYPE" val="i"/>
</p:tagLst>
</file>

<file path=ppt/tags/tag10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de06421-2314-4545-abaa-cc1a1a64fc07}"/>
  <p:tag name="KSO_WM_UNIT_TYPE" val="i"/>
</p:tagLst>
</file>

<file path=ppt/tags/tag10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8.xml><?xml version="1.0" encoding="utf-8"?>
<p:tagLst xmlns:p="http://schemas.openxmlformats.org/presentationml/2006/main">
  <p:tag name="KSO_WM_SLIDE_BK_DARK_LIGHT" val="2"/>
  <p:tag name="KSO_WM_SLIDE_BACKGROUND_TYPE" val="general"/>
  <p:tag name="KSO_WM_SPECIAL_SOURCE" val="bdnull"/>
</p:tagLst>
</file>

<file path=ppt/tags/tag10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4ce650-80d9-4e8d-a9ca-5cc48fee4a61}"/>
  <p:tag name="KSO_WM_UNIT_TYPE" val="i"/>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6572ca6-d40f-46d3-b3cf-ccee2fbe3860}"/>
  <p:tag name="KSO_WM_UNIT_TYPE" val="i"/>
</p:tagLst>
</file>

<file path=ppt/tags/tag1101.xml><?xml version="1.0" encoding="utf-8"?>
<p:tagLst xmlns:p="http://schemas.openxmlformats.org/presentationml/2006/main">
  <p:tag name="KSO_WM_SLIDE_BK_DARK_LIGHT" val="2"/>
  <p:tag name="KSO_WM_SLIDE_BACKGROUND_TYPE" val="general"/>
  <p:tag name="KSO_WM_SPECIAL_SOURCE" val="bdnull"/>
</p:tagLst>
</file>

<file path=ppt/tags/tag11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9adda87-bfa7-422f-a542-9d3a37de15ec}"/>
  <p:tag name="KSO_WM_UNIT_TYPE" val="i"/>
</p:tagLst>
</file>

<file path=ppt/tags/tag11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81311c1-52c4-4c27-8324-abf52d914230}"/>
  <p:tag name="KSO_WM_UNIT_TYPE" val="i"/>
</p:tagLst>
</file>

<file path=ppt/tags/tag1104.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1105.xml><?xml version="1.0" encoding="utf-8"?>
<p:tagLst xmlns:p="http://schemas.openxmlformats.org/presentationml/2006/main">
  <p:tag name="KSO_WM_SLIDE_BK_DARK_LIGHT" val="2"/>
  <p:tag name="KSO_WM_SLIDE_BACKGROUND_TYPE" val="general"/>
  <p:tag name="KSO_WM_SPECIAL_SOURCE" val="bdnull"/>
</p:tagLst>
</file>

<file path=ppt/tags/tag11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f1daa8b-1837-467c-9f5e-22182387ca70}"/>
  <p:tag name="KSO_WM_UNIT_TYPE" val="i"/>
</p:tagLst>
</file>

<file path=ppt/tags/tag11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ed5332b-fb85-43f2-a6f5-4c45b1366323}"/>
  <p:tag name="KSO_WM_UNIT_TYPE" val="i"/>
</p:tagLst>
</file>

<file path=ppt/tags/tag1108.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1109.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0.xml><?xml version="1.0" encoding="utf-8"?>
<p:tagLst xmlns:p="http://schemas.openxmlformats.org/presentationml/2006/main">
  <p:tag name="KSO_WM_SLIDE_BK_DARK_LIGHT" val="2"/>
  <p:tag name="KSO_WM_SLIDE_BACKGROUND_TYPE" val="general"/>
  <p:tag name="KSO_WM_SPECIAL_SOURCE" val="bdnull"/>
</p:tagLst>
</file>

<file path=ppt/tags/tag11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9dbc195-7adc-484a-b4a5-da27094611cf}"/>
  <p:tag name="KSO_WM_UNIT_TYPE" val="i"/>
</p:tagLst>
</file>

<file path=ppt/tags/tag11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b83544b-dfe8-4e29-8504-07c755d1cad5}"/>
  <p:tag name="KSO_WM_UNIT_TYPE" val="i"/>
</p:tagLst>
</file>

<file path=ppt/tags/tag1113.xml><?xml version="1.0" encoding="utf-8"?>
<p:tagLst xmlns:p="http://schemas.openxmlformats.org/presentationml/2006/main">
  <p:tag name="KSO_WM_SLIDE_BK_DARK_LIGHT" val="2"/>
  <p:tag name="KSO_WM_SLIDE_BACKGROUND_TYPE" val="general"/>
  <p:tag name="KSO_WM_SPECIAL_SOURCE" val="bdnull"/>
</p:tagLst>
</file>

<file path=ppt/tags/tag11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730f59a-fba6-47d9-9786-8205c5e3add0}"/>
  <p:tag name="KSO_WM_UNIT_TYPE" val="i"/>
</p:tagLst>
</file>

<file path=ppt/tags/tag11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8677bf3-8c6e-4991-a8cd-9eeea8f04036}"/>
  <p:tag name="KSO_WM_UNIT_TYPE" val="i"/>
</p:tagLst>
</file>

<file path=ppt/tags/tag1116.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Lst>
</file>

<file path=ppt/tags/tag1117.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Lst>
</file>

<file path=ppt/tags/tag1118.xml><?xml version="1.0" encoding="utf-8"?>
<p:tagLst xmlns:p="http://schemas.openxmlformats.org/presentationml/2006/main">
  <p:tag name="KSO_WM_SLIDE_BK_DARK_LIGHT" val="2"/>
  <p:tag name="KSO_WM_SLIDE_BACKGROUND_TYPE" val="general"/>
  <p:tag name="KSO_WM_SPECIAL_SOURCE" val="bdnull"/>
</p:tagLst>
</file>

<file path=ppt/tags/tag11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ae8db6-e35d-4ecf-8a4d-8202bac302a9}"/>
  <p:tag name="KSO_WM_UNIT_TYPE" val="i"/>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0fb0e62-19dd-46f3-9738-187a901faf02}"/>
  <p:tag name="KSO_WM_UNIT_TYPE" val="i"/>
</p:tagLst>
</file>

<file path=ppt/tags/tag1121.xml><?xml version="1.0" encoding="utf-8"?>
<p:tagLst xmlns:p="http://schemas.openxmlformats.org/presentationml/2006/main">
  <p:tag name="KSO_WM_SLIDE_BK_DARK_LIGHT" val="2"/>
  <p:tag name="KSO_WM_SLIDE_BACKGROUND_TYPE" val="general"/>
  <p:tag name="KSO_WM_SPECIAL_SOURCE" val="bdnull"/>
</p:tagLst>
</file>

<file path=ppt/tags/tag11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a03f868-f30e-4d96-8bf1-4dbce4e37e77}"/>
  <p:tag name="KSO_WM_UNIT_TYPE" val="i"/>
</p:tagLst>
</file>

<file path=ppt/tags/tag11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9c56887-ea69-435d-8c05-ce25745eaadd}"/>
  <p:tag name="KSO_WM_UNIT_TYPE" val="i"/>
</p:tagLst>
</file>

<file path=ppt/tags/tag1124.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1125.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Lst>
</file>

<file path=ppt/tags/tag1126.xml><?xml version="1.0" encoding="utf-8"?>
<p:tagLst xmlns:p="http://schemas.openxmlformats.org/presentationml/2006/main">
  <p:tag name="KSO_WM_SLIDE_BK_DARK_LIGHT" val="2"/>
  <p:tag name="KSO_WM_SLIDE_BACKGROUND_TYPE" val="general"/>
  <p:tag name="KSO_WM_SPECIAL_SOURCE" val="bdnull"/>
</p:tagLst>
</file>

<file path=ppt/tags/tag11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8328c99-c7a6-403f-91d3-9ce743e2a863}"/>
  <p:tag name="KSO_WM_UNIT_TYPE" val="i"/>
</p:tagLst>
</file>

<file path=ppt/tags/tag11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7cb33c1-207c-43a5-b7d1-a9435bd769ca}"/>
  <p:tag name="KSO_WM_UNIT_TYPE" val="i"/>
</p:tagLst>
</file>

<file path=ppt/tags/tag1129.xml><?xml version="1.0" encoding="utf-8"?>
<p:tagLst xmlns:p="http://schemas.openxmlformats.org/presentationml/2006/main">
  <p:tag name="KSO_WM_SLIDE_BK_DARK_LIGHT" val="2"/>
  <p:tag name="KSO_WM_SLIDE_BACKGROUND_TYPE" val="general"/>
  <p:tag name="KSO_WM_SPECIAL_SOURCE" val="bdnull"/>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4bfc016-42ce-46f7-8320-131c332f0f95}"/>
  <p:tag name="KSO_WM_UNIT_TYPE" val="i"/>
</p:tagLst>
</file>

<file path=ppt/tags/tag11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6fd206b-e0fd-4224-b8ad-18709081d760}"/>
  <p:tag name="KSO_WM_UNIT_TYPE" val="i"/>
</p:tagLst>
</file>

<file path=ppt/tags/tag1132.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Lst>
</file>

<file path=ppt/tags/tag1133.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Lst>
</file>

<file path=ppt/tags/tag1134.xml><?xml version="1.0" encoding="utf-8"?>
<p:tagLst xmlns:p="http://schemas.openxmlformats.org/presentationml/2006/main">
  <p:tag name="KSO_WM_SLIDE_BK_DARK_LIGHT" val="2"/>
  <p:tag name="KSO_WM_SLIDE_BACKGROUND_TYPE" val="general"/>
  <p:tag name="KSO_WM_SPECIAL_SOURCE" val="bdnull"/>
</p:tagLst>
</file>

<file path=ppt/tags/tag11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1c23eab-bc96-4cb3-8d15-0918565dbc18}"/>
  <p:tag name="KSO_WM_UNIT_TYPE" val="i"/>
</p:tagLst>
</file>

<file path=ppt/tags/tag11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a750229-21bc-4a72-8bea-5f0d5ff8481d}"/>
  <p:tag name="KSO_WM_UNIT_TYPE" val="i"/>
</p:tagLst>
</file>

<file path=ppt/tags/tag1137.xml><?xml version="1.0" encoding="utf-8"?>
<p:tagLst xmlns:p="http://schemas.openxmlformats.org/presentationml/2006/main">
  <p:tag name="KSO_WM_SLIDE_BK_DARK_LIGHT" val="2"/>
  <p:tag name="KSO_WM_SLIDE_BACKGROUND_TYPE" val="general"/>
  <p:tag name="KSO_WM_SPECIAL_SOURCE" val="bdnull"/>
</p:tagLst>
</file>

<file path=ppt/tags/tag11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b654bbf-898e-4b81-aafa-44964f52615e}"/>
  <p:tag name="KSO_WM_UNIT_TYPE" val="i"/>
</p:tagLst>
</file>

<file path=ppt/tags/tag11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c5493e9-eaa8-46d8-b889-5c17c4caf7ac}"/>
  <p:tag name="KSO_WM_UNIT_TYPE" val="i"/>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SLIDE_BK_DARK_LIGHT" val="2"/>
  <p:tag name="KSO_WM_SLIDE_BACKGROUND_TYPE" val="general"/>
  <p:tag name="KSO_WM_SPECIAL_SOURCE" val="bdnull"/>
</p:tagLst>
</file>

<file path=ppt/tags/tag11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3bd7faf-eb4c-45d4-83e0-10b29a0537d4}"/>
  <p:tag name="KSO_WM_UNIT_TYPE" val="i"/>
</p:tagLst>
</file>

<file path=ppt/tags/tag11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7bd761d-9b25-4f9b-aa34-5bb7488933ea}"/>
  <p:tag name="KSO_WM_UNIT_TYPE" val="i"/>
</p:tagLst>
</file>

<file path=ppt/tags/tag1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5.xml><?xml version="1.0" encoding="utf-8"?>
<p:tagLst xmlns:p="http://schemas.openxmlformats.org/presentationml/2006/main">
  <p:tag name="KSO_WM_SLIDE_BK_DARK_LIGHT" val="2"/>
  <p:tag name="KSO_WM_SLIDE_BACKGROUND_TYPE" val="general"/>
  <p:tag name="KSO_WM_SPECIAL_SOURCE" val="bdnull"/>
</p:tagLst>
</file>

<file path=ppt/tags/tag11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67af6f2-6b3a-4609-8102-636d1333960d}"/>
  <p:tag name="KSO_WM_UNIT_TYPE" val="i"/>
</p:tagLst>
</file>

<file path=ppt/tags/tag11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31faceb-88af-4180-a137-61a477fa98c5}"/>
  <p:tag name="KSO_WM_UNIT_TYPE" val="i"/>
</p:tagLst>
</file>

<file path=ppt/tags/tag11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9.xml><?xml version="1.0" encoding="utf-8"?>
<p:tagLst xmlns:p="http://schemas.openxmlformats.org/presentationml/2006/main">
  <p:tag name="KSO_WM_SLIDE_BK_DARK_LIGHT" val="2"/>
  <p:tag name="KSO_WM_SLIDE_BACKGROUND_TYPE" val="general"/>
  <p:tag name="KSO_WM_SPECIAL_SOURCE" val="bdnull"/>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Lst>
</file>

<file path=ppt/tags/tag1151.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154.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15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Lst>
</file>

<file path=ppt/tags/tag1156.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159.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16.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6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16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16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16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16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16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16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26*i*1"/>
  <p:tag name="KSO_WM_UNIT_TYPE" val="i"/>
  <p:tag name="KSO_WM_UNIT_INDEX" val="1"/>
  <p:tag name="KSO_WM_UNIT_HIGHLIGHT" val="0"/>
  <p:tag name="KSO_WM_UNIT_COMPATIBLE" val="0"/>
  <p:tag name="KSO_WM_UNIT_DIAGRAM_ISNUMVISUAL" val="0"/>
  <p:tag name="KSO_WM_UNIT_DIAGRAM_ISREFERUNIT" val="0"/>
  <p:tag name="KSO_WM_DIAGRAM_GROUP_CODE" val="n1-1"/>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16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DIAGRAM_GROUP_CODE" val="n1-1"/>
  <p:tag name="KSO_WM_UNIT_ID" val="custom20204692_26*i*1"/>
  <p:tag name="KSO_WM_UNIT_LAYERLEVEL" val="1"/>
  <p:tag name="KSO_WM_TAG_VERSION" val="1.0"/>
  <p:tag name="KSO_WM_BEAUTIFY_FLAG" val="#wm#"/>
  <p:tag name="KSO_WM_UNIT_USESOURCEFORMAT_APPLY" val="1"/>
</p:tagLst>
</file>

<file path=ppt/tags/tag116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DIAGRAM_GROUP_CODE" val="n1-1"/>
  <p:tag name="KSO_WM_UNIT_ID" val="custom20204692_26*i*2"/>
  <p:tag name="KSO_WM_UNIT_LAYERLEVEL" val="1"/>
  <p:tag name="KSO_WM_TAG_VERSION" val="1.0"/>
  <p:tag name="KSO_WM_BEAUTIFY_FLAG" val="#wm#"/>
  <p:tag name="KSO_WM_UNIT_USESOURCEFORMAT_APPLY" val="1"/>
</p:tagLst>
</file>

<file path=ppt/tags/tag11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7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26*a*1"/>
  <p:tag name="KSO_WM_UNIT_ISNUMDGMTITLE" val="0"/>
  <p:tag name="KSO_WM_DIAGRAM_GROUP_CODE" val="n1-1"/>
  <p:tag name="KSO_WM_UNIT_TEXT_FILL_FORE_SCHEMECOLOR_INDEX" val="1"/>
  <p:tag name="KSO_WM_UNIT_TEXT_FILL_TYPE" val="1"/>
  <p:tag name="KSO_WM_UNIT_USESOURCEFORMAT_APPLY" val="1"/>
</p:tagLst>
</file>

<file path=ppt/tags/tag1171.xml><?xml version="1.0" encoding="utf-8"?>
<p:tagLst xmlns:p="http://schemas.openxmlformats.org/presentationml/2006/main">
  <p:tag name="KSO_WM_UNIT_LAYERLEVEL" val="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TEMPLATE_CATEGORY" val="custom"/>
  <p:tag name="KSO_WM_TEMPLATE_INDEX" val="20204692"/>
  <p:tag name="KSO_WM_UNIT_ID" val="custom20204692_26*i*3"/>
  <p:tag name="KSO_WM_UNIT_TYPE" val="i"/>
  <p:tag name="KSO_WM_UNIT_INDEX" val="3"/>
  <p:tag name="KSO_WM_UNIT_LINE_FORE_SCHEMECOLOR_INDEX" val="13"/>
  <p:tag name="KSO_WM_UNIT_LINE_FILL_TYPE" val="2"/>
  <p:tag name="KSO_WM_UNIT_USESOURCEFORMAT_APPLY" val="1"/>
</p:tagLst>
</file>

<file path=ppt/tags/tag1172.xml><?xml version="1.0" encoding="utf-8"?>
<p:tagLst xmlns:p="http://schemas.openxmlformats.org/presentationml/2006/main">
  <p:tag name="KSO_WM_UNIT_TYPE" val="n_h_i"/>
  <p:tag name="KSO_WM_UNIT_INDEX" val="1_1_1"/>
  <p:tag name="KSO_WM_UNIT_LAYERLEVEL" val="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TEMPLATE_CATEGORY" val="custom"/>
  <p:tag name="KSO_WM_TEMPLATE_INDEX" val="20204692"/>
  <p:tag name="KSO_WM_UNIT_ID" val="custom20204692_26*n_h_i*1_1_1"/>
  <p:tag name="KSO_WM_UNIT_FILL_FORE_SCHEMECOLOR_INDEX" val="5"/>
  <p:tag name="KSO_WM_UNIT_FILL_TYPE" val="1"/>
  <p:tag name="KSO_WM_UNIT_TEXT_FILL_FORE_SCHEMECOLOR_INDEX" val="14"/>
  <p:tag name="KSO_WM_UNIT_TEXT_FILL_TYPE" val="1"/>
  <p:tag name="KSO_WM_UNIT_USESOURCEFORMAT_APPLY" val="1"/>
</p:tagLst>
</file>

<file path=ppt/tags/tag1173.xml><?xml version="1.0" encoding="utf-8"?>
<p:tagLst xmlns:p="http://schemas.openxmlformats.org/presentationml/2006/main">
  <p:tag name="KSO_WM_UNIT_TYPE" val="n_h_h_i"/>
  <p:tag name="KSO_WM_UNIT_INDEX" val="1_1_1_1"/>
  <p:tag name="KSO_WM_UNIT_LAYERLEVEL" val="1_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TEMPLATE_CATEGORY" val="custom"/>
  <p:tag name="KSO_WM_TEMPLATE_INDEX" val="20204692"/>
  <p:tag name="KSO_WM_UNIT_ID" val="custom20204692_26*n_h_h_i*1_1_1_1"/>
  <p:tag name="KSO_WM_UNIT_FILL_FORE_SCHEMECOLOR_INDEX" val="6"/>
  <p:tag name="KSO_WM_UNIT_FILL_TYPE" val="1"/>
  <p:tag name="KSO_WM_UNIT_TEXT_FILL_FORE_SCHEMECOLOR_INDEX" val="14"/>
  <p:tag name="KSO_WM_UNIT_TEXT_FILL_TYPE" val="1"/>
  <p:tag name="KSO_WM_UNIT_USESOURCEFORMAT_APPLY" val="1"/>
</p:tagLst>
</file>

<file path=ppt/tags/tag1174.xml><?xml version="1.0" encoding="utf-8"?>
<p:tagLst xmlns:p="http://schemas.openxmlformats.org/presentationml/2006/main">
  <p:tag name="KSO_WM_UNIT_TYPE" val="n_h_h_i"/>
  <p:tag name="KSO_WM_UNIT_INDEX" val="1_1_2_1"/>
  <p:tag name="KSO_WM_UNIT_LAYERLEVEL" val="1_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TEMPLATE_CATEGORY" val="custom"/>
  <p:tag name="KSO_WM_TEMPLATE_INDEX" val="20204692"/>
  <p:tag name="KSO_WM_UNIT_ID" val="custom20204692_26*n_h_h_i*1_1_2_1"/>
  <p:tag name="KSO_WM_UNIT_FILL_FORE_SCHEMECOLOR_INDEX" val="6"/>
  <p:tag name="KSO_WM_UNIT_FILL_TYPE" val="1"/>
  <p:tag name="KSO_WM_UNIT_TEXT_FILL_FORE_SCHEMECOLOR_INDEX" val="14"/>
  <p:tag name="KSO_WM_UNIT_TEXT_FILL_TYPE" val="1"/>
  <p:tag name="KSO_WM_UNIT_USESOURCEFORMAT_APPLY" val="1"/>
</p:tagLst>
</file>

<file path=ppt/tags/tag1175.xml><?xml version="1.0" encoding="utf-8"?>
<p:tagLst xmlns:p="http://schemas.openxmlformats.org/presentationml/2006/main">
  <p:tag name="KSO_WM_UNIT_TYPE" val="n_h_h_i"/>
  <p:tag name="KSO_WM_UNIT_INDEX" val="1_1_3_1"/>
  <p:tag name="KSO_WM_UNIT_LAYERLEVEL" val="1_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TEMPLATE_CATEGORY" val="custom"/>
  <p:tag name="KSO_WM_TEMPLATE_INDEX" val="20204692"/>
  <p:tag name="KSO_WM_UNIT_ID" val="custom20204692_26*n_h_h_i*1_1_3_1"/>
  <p:tag name="KSO_WM_UNIT_FILL_FORE_SCHEMECOLOR_INDEX" val="6"/>
  <p:tag name="KSO_WM_UNIT_FILL_TYPE" val="1"/>
  <p:tag name="KSO_WM_UNIT_TEXT_FILL_FORE_SCHEMECOLOR_INDEX" val="14"/>
  <p:tag name="KSO_WM_UNIT_TEXT_FILL_TYPE" val="1"/>
  <p:tag name="KSO_WM_UNIT_USESOURCEFORMAT_APPLY" val="1"/>
</p:tagLst>
</file>

<file path=ppt/tags/tag1176.xml><?xml version="1.0" encoding="utf-8"?>
<p:tagLst xmlns:p="http://schemas.openxmlformats.org/presentationml/2006/main">
  <p:tag name="KSO_WM_UNIT_TYPE" val="n_h_h_i"/>
  <p:tag name="KSO_WM_UNIT_INDEX" val="1_1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TEMPLATE_CATEGORY" val="custom"/>
  <p:tag name="KSO_WM_TEMPLATE_INDEX" val="20204692"/>
  <p:tag name="KSO_WM_UNIT_ID" val="custom20204692_26*n_h_h_i*1_1_3_2"/>
  <p:tag name="KSO_WM_UNIT_LINE_FORE_SCHEMECOLOR_INDEX" val="14"/>
  <p:tag name="KSO_WM_UNIT_LINE_FILL_TYPE" val="2"/>
  <p:tag name="KSO_WM_UNIT_USESOURCEFORMAT_APPLY" val="1"/>
</p:tagLst>
</file>

<file path=ppt/tags/tag1177.xml><?xml version="1.0" encoding="utf-8"?>
<p:tagLst xmlns:p="http://schemas.openxmlformats.org/presentationml/2006/main">
  <p:tag name="KSO_WM_UNIT_TYPE" val="n_h_h_i"/>
  <p:tag name="KSO_WM_UNIT_INDEX" val="1_1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TEMPLATE_CATEGORY" val="custom"/>
  <p:tag name="KSO_WM_TEMPLATE_INDEX" val="20204692"/>
  <p:tag name="KSO_WM_UNIT_ID" val="custom20204692_26*n_h_h_i*1_1_1_2"/>
  <p:tag name="KSO_WM_UNIT_LINE_FORE_SCHEMECOLOR_INDEX" val="14"/>
  <p:tag name="KSO_WM_UNIT_LINE_FILL_TYPE" val="2"/>
  <p:tag name="KSO_WM_UNIT_USESOURCEFORMAT_APPLY" val="1"/>
</p:tagLst>
</file>

<file path=ppt/tags/tag1178.xml><?xml version="1.0" encoding="utf-8"?>
<p:tagLst xmlns:p="http://schemas.openxmlformats.org/presentationml/2006/main">
  <p:tag name="KSO_WM_UNIT_TYPE" val="n_h_h_i"/>
  <p:tag name="KSO_WM_UNIT_INDEX" val="1_1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TEMPLATE_CATEGORY" val="custom"/>
  <p:tag name="KSO_WM_TEMPLATE_INDEX" val="20204692"/>
  <p:tag name="KSO_WM_UNIT_ID" val="custom20204692_26*n_h_h_i*1_1_2_2"/>
  <p:tag name="KSO_WM_UNIT_LINE_FORE_SCHEMECOLOR_INDEX" val="14"/>
  <p:tag name="KSO_WM_UNIT_LINE_FILL_TYPE" val="2"/>
  <p:tag name="KSO_WM_UNIT_USESOURCEFORMAT_APPLY" val="1"/>
</p:tagLst>
</file>

<file path=ppt/tags/tag1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LAYERLEVEL" val="1_1_1"/>
  <p:tag name="KSO_WM_TAG_VERSION" val="1.0"/>
  <p:tag name="KSO_WM_BEAUTIFY_FLAG" val="#wm#"/>
  <p:tag name="KSO_WM_UNIT_PRESET_TEXT" val="添加标题"/>
  <p:tag name="KSO_WM_UNIT_NOCLEAR" val="0"/>
  <p:tag name="KSO_WM_UNIT_VALUE" val="5"/>
  <p:tag name="KSO_WM_UNIT_TYPE" val="n_h_a"/>
  <p:tag name="KSO_WM_UNIT_INDEX" val="1_1_1"/>
  <p:tag name="KSO_WM_UNIT_ISCONTENTSTITLE" val="0"/>
  <p:tag name="KSO_WM_TEMPLATE_CATEGORY" val="custom"/>
  <p:tag name="KSO_WM_TEMPLATE_INDEX" val="20204692"/>
  <p:tag name="KSO_WM_UNIT_ID" val="custom20204692_26*n_h_a*1_1_1"/>
  <p:tag name="KSO_WM_UNIT_ISNUMDGMTITLE" val="0"/>
  <p:tag name="KSO_WM_UNIT_TEXT_FILL_FORE_SCHEMECOLOR_INDEX" val="14"/>
  <p:tag name="KSO_WM_UNIT_TEXT_FILL_TYPE" val="1"/>
  <p:tag name="KSO_WM_UNIT_USESOURCEFORMAT_APPLY" val="1"/>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LAYERLEVEL" val="1_1_1_1"/>
  <p:tag name="KSO_WM_TAG_VERSION" val="1.0"/>
  <p:tag name="KSO_WM_BEAUTIFY_FLAG" val="#wm#"/>
  <p:tag name="KSO_WM_UNIT_PRESET_TEXT" val="添加标题"/>
  <p:tag name="KSO_WM_UNIT_NOCLEAR" val="0"/>
  <p:tag name="KSO_WM_UNIT_TYPE" val="n_h_h_a"/>
  <p:tag name="KSO_WM_UNIT_INDEX" val="1_1_1_1"/>
  <p:tag name="KSO_WM_UNIT_ISCONTENTSTITLE" val="0"/>
  <p:tag name="KSO_WM_UNIT_VALUE" val="5"/>
  <p:tag name="KSO_WM_TEMPLATE_CATEGORY" val="custom"/>
  <p:tag name="KSO_WM_TEMPLATE_INDEX" val="20204692"/>
  <p:tag name="KSO_WM_UNIT_ID" val="custom20204692_26*n_h_h_a*1_1_1_1"/>
  <p:tag name="KSO_WM_UNIT_ISNUMDGMTITLE" val="0"/>
  <p:tag name="KSO_WM_UNIT_TEXT_FILL_FORE_SCHEMECOLOR_INDEX" val="14"/>
  <p:tag name="KSO_WM_UNIT_TEXT_FILL_TYPE" val="1"/>
  <p:tag name="KSO_WM_UNIT_USESOURCEFORMAT_APPLY" val="1"/>
</p:tagLst>
</file>

<file path=ppt/tags/tag1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LAYERLEVEL" val="1_1_1_1"/>
  <p:tag name="KSO_WM_TAG_VERSION" val="1.0"/>
  <p:tag name="KSO_WM_BEAUTIFY_FLAG" val="#wm#"/>
  <p:tag name="KSO_WM_UNIT_PRESET_TEXT" val="添加标题"/>
  <p:tag name="KSO_WM_UNIT_NOCLEAR" val="0"/>
  <p:tag name="KSO_WM_UNIT_TYPE" val="n_h_h_a"/>
  <p:tag name="KSO_WM_UNIT_INDEX" val="1_1_2_1"/>
  <p:tag name="KSO_WM_UNIT_ISCONTENTSTITLE" val="0"/>
  <p:tag name="KSO_WM_TEMPLATE_CATEGORY" val="custom"/>
  <p:tag name="KSO_WM_TEMPLATE_INDEX" val="20204692"/>
  <p:tag name="KSO_WM_UNIT_ID" val="custom20204692_26*n_h_h_a*1_1_2_1"/>
  <p:tag name="KSO_WM_UNIT_ISNUMDGMTITLE" val="0"/>
  <p:tag name="KSO_WM_UNIT_TEXT_FILL_FORE_SCHEMECOLOR_INDEX" val="14"/>
  <p:tag name="KSO_WM_UNIT_TEXT_FILL_TYPE" val="1"/>
  <p:tag name="KSO_WM_UNIT_USESOURCEFORMAT_APPLY" val="1"/>
</p:tagLst>
</file>

<file path=ppt/tags/tag1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LAYERLEVEL" val="1_1_1_1"/>
  <p:tag name="KSO_WM_TAG_VERSION" val="1.0"/>
  <p:tag name="KSO_WM_BEAUTIFY_FLAG" val="#wm#"/>
  <p:tag name="KSO_WM_UNIT_PRESET_TEXT" val="添加标题"/>
  <p:tag name="KSO_WM_UNIT_NOCLEAR" val="0"/>
  <p:tag name="KSO_WM_UNIT_TYPE" val="n_h_h_a"/>
  <p:tag name="KSO_WM_UNIT_INDEX" val="1_1_3_1"/>
  <p:tag name="KSO_WM_UNIT_ISCONTENTSTITLE" val="0"/>
  <p:tag name="KSO_WM_TEMPLATE_CATEGORY" val="custom"/>
  <p:tag name="KSO_WM_TEMPLATE_INDEX" val="20204692"/>
  <p:tag name="KSO_WM_UNIT_ID" val="custom20204692_26*n_h_h_a*1_1_3_1"/>
  <p:tag name="KSO_WM_UNIT_ISNUMDGMTITLE" val="0"/>
  <p:tag name="KSO_WM_UNIT_TEXT_FILL_FORE_SCHEMECOLOR_INDEX" val="14"/>
  <p:tag name="KSO_WM_UNIT_TEXT_FILL_TYPE" val="1"/>
  <p:tag name="KSO_WM_UNIT_USESOURCEFORMAT_APPLY" val="1"/>
</p:tagLst>
</file>

<file path=ppt/tags/tag1183.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AG_VERSION" val="1.0"/>
  <p:tag name="KSO_WM_SLIDE_INDEX" val="26"/>
  <p:tag name="KSO_WM_SLIDE_ITEM_CNT" val="3"/>
  <p:tag name="KSO_WM_SLIDE_TYPE" val="text"/>
  <p:tag name="KSO_WM_SLIDE_SUBTYPE" val="diag"/>
  <p:tag name="KSO_WM_BEAUTIFY_FLAG" val="#wm#"/>
  <p:tag name="KSO_WM_SLIDE_POSITION" val="269.31*156.76"/>
  <p:tag name="KSO_WM_SLIDE_SIZE" val="415.079*243.278"/>
  <p:tag name="KSO_WM_DIAGRAM_GROUP_CODE" val="n1-1"/>
  <p:tag name="KSO_WM_TEMPLATE_SUBCATEGORY" val="0"/>
  <p:tag name="KSO_WM_SLIDE_DIAGTYPE" val="n"/>
  <p:tag name="KSO_WM_SLIDE_LAYOUT" val="a_i_n"/>
  <p:tag name="KSO_WM_SLIDE_LAYOUT_CNT" val="1_1_1"/>
  <p:tag name="KSO_WM_TEMPLATE_MASTER_TYPE" val="1"/>
  <p:tag name="KSO_WM_TEMPLATE_COLOR_TYPE" val="1"/>
  <p:tag name="KSO_WM_TEMPLATE_CATEGORY" val="custom"/>
  <p:tag name="KSO_WM_TEMPLATE_INDEX" val="20204692"/>
  <p:tag name="KSO_WM_SLIDE_ID" val="custom20204692_26"/>
  <p:tag name="KSO_WM_SPECIAL_SOURCE" val="bdnull"/>
</p:tagLst>
</file>

<file path=ppt/tags/tag118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18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18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18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18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19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19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19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19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1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19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198.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19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0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0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0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0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05.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0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0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0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1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12.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1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1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1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1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1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19.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2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23.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2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2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2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2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2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3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3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33.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3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3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3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3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3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4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4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4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4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4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4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4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4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5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5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5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5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5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5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5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5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6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6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6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6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6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68.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6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7.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7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7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7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7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75.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7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7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7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8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8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82.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8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8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8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8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8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89.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9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93.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9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9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9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9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9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0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0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0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03.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0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0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0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0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0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1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1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1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1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1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1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1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1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2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2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2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2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2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2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2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2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3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3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3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3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3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3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38.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3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4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4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4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45.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4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4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4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4692"/>
</p:tagLst>
</file>

<file path=ppt/tags/tag135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5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52.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5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5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5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5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5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59.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4692"/>
</p:tagLst>
</file>

<file path=ppt/tags/tag136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6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63.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6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6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6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6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6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7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7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7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73.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7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7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7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7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7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8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8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8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8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8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8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8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8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8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9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9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9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9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9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9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9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9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BEAUTIFY_FLAG" val="#wm#"/>
  <p:tag name="KSO_WM_TEMPLATE_CATEGORY" val="custom"/>
  <p:tag name="KSO_WM_TEMPLATE_INDEX" val="20204692"/>
  <p:tag name="KSO_WM_TEMPLATE_SUBCATEGORY" val="0"/>
  <p:tag name="KSO_WM_TEMPLATE_MASTER_TYPE" val="1"/>
  <p:tag name="KSO_WM_TEMPLATE_COLOR_TYPE" val="1"/>
  <p:tag name="KSO_WM_TEMPLATE_MASTER_THUMB_INDEX" val="12"/>
  <p:tag name="KSO_WM_TEMPLATE_THUMBS_INDEX" val="1、4、7、8、9、10、11、12、13、14、15、16、17、20、23、27、30、31"/>
</p:tagLst>
</file>

<file path=ppt/tags/tag140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0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0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0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0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0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0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08.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0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1.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1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1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1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1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1416.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1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1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419.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4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1420.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21.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22.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23.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2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2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2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2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2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3.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143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3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3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3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3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3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3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38.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3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144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4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4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4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45.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4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4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4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45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5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52.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53.xml><?xml version="1.0" encoding="utf-8"?>
<p:tagLst xmlns:p="http://schemas.openxmlformats.org/presentationml/2006/main">
  <p:tag name="KSO_WM_SPECIAL_SOURCE" val="bdnull"/>
</p:tagLst>
</file>

<file path=ppt/tags/tag1454.xml><?xml version="1.0" encoding="utf-8"?>
<p:tagLst xmlns:p="http://schemas.openxmlformats.org/presentationml/2006/main">
  <p:tag name="KSO_WM_SPECIAL_SOURCE" val="bdnull"/>
</p:tagLst>
</file>

<file path=ppt/tags/tag1455.xml><?xml version="1.0" encoding="utf-8"?>
<p:tagLst xmlns:p="http://schemas.openxmlformats.org/presentationml/2006/main">
  <p:tag name="KSO_WM_SPECIAL_SOURCE" val="bdnull"/>
</p:tagLst>
</file>

<file path=ppt/tags/tag145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5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5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6.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46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6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63.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6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6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6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69.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751b82f-aef0-497d-94d9-35a892ef966c}"/>
  <p:tag name="KSO_WM_UNIT_TYPE" val="i"/>
</p:tagLst>
</file>

<file path=ppt/tags/tag147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7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73.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7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7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7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7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7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284d953-d5c9-4037-b836-06ad37228cec}"/>
  <p:tag name="KSO_WM_UNIT_TYPE" val="i"/>
</p:tagLst>
</file>

<file path=ppt/tags/tag148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8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8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83.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8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8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8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8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8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49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9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9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9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9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9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9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9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9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f*1"/>
  <p:tag name="KSO_WM_TEMPLATE_CATEGORY" val="custom"/>
  <p:tag name="KSO_WM_TEMPLATE_INDEX" val="20205171"/>
  <p:tag name="KSO_WM_UNIT_LAYERLEVEL" val="1"/>
  <p:tag name="KSO_WM_TAG_VERSION" val="1.0"/>
  <p:tag name="KSO_WM_BEAUTIFY_FLAG" val="#wm#"/>
  <p:tag name="KSO_WM_UNIT_NOCLEAR" val="0"/>
  <p:tag name="KSO_WM_UNIT_VALUE" val="689"/>
  <p:tag name="KSO_WM_UNIT_TYPE" val="f"/>
  <p:tag name="KSO_WM_UNIT_INDEX" val="1"/>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
  <p:tag name="KSO_WM_UNIT_TEXT_FILL_FORE_SCHEMECOLOR_INDEX_BRIGHTNESS" val="0.35"/>
  <p:tag name="KSO_WM_UNIT_TEXT_FILL_FORE_SCHEMECOLOR_INDEX" val="13"/>
  <p:tag name="KSO_WM_UNIT_TEXT_FILL_TYPE" val="1"/>
</p:tagLst>
</file>

<file path=ppt/tags/tag15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0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0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0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0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0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0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0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0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51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1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1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1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1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1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18.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1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2.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52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2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2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2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25.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2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2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2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3.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53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3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32.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3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3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3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3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3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39.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0faa7f7-fdcb-444a-910b-6f8003052a3e}"/>
  <p:tag name="KSO_WM_UNIT_TYPE" val="i"/>
</p:tagLst>
</file>

<file path=ppt/tags/tag154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4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43.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4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4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4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4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4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9387349-5992-496c-9c6c-e61a4d0a0d99}"/>
  <p:tag name="KSO_WM_UNIT_TYPE" val="i"/>
</p:tagLst>
</file>

<file path=ppt/tags/tag155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5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5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5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1554.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1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556.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557.xml><?xml version="1.0" encoding="utf-8"?>
<p:tagLst xmlns:p="http://schemas.openxmlformats.org/presentationml/2006/main">
  <p:tag name="KSO_WM_SPECIAL_SOURCE" val="bdnull"/>
</p:tagLst>
</file>

<file path=ppt/tags/tag1558.xml><?xml version="1.0" encoding="utf-8"?>
<p:tagLst xmlns:p="http://schemas.openxmlformats.org/presentationml/2006/main">
  <p:tag name="KSO_WM_SPECIAL_SOURCE" val="bdnull"/>
</p:tagLst>
</file>

<file path=ppt/tags/tag1559.xml><?xml version="1.0" encoding="utf-8"?>
<p:tagLst xmlns:p="http://schemas.openxmlformats.org/presentationml/2006/main">
  <p:tag name="KSO_WM_SPECIAL_SOURCE" val="bdnull"/>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560.xml><?xml version="1.0" encoding="utf-8"?>
<p:tagLst xmlns:p="http://schemas.openxmlformats.org/presentationml/2006/main">
  <p:tag name="KSO_WM_SPECIAL_SOURCE" val="bdnull"/>
</p:tagLst>
</file>

<file path=ppt/tags/tag1561.xml><?xml version="1.0" encoding="utf-8"?>
<p:tagLst xmlns:p="http://schemas.openxmlformats.org/presentationml/2006/main">
  <p:tag name="KSO_WM_SPECIAL_SOURCE" val="bdnull"/>
</p:tagLst>
</file>

<file path=ppt/tags/tag1562.xml><?xml version="1.0" encoding="utf-8"?>
<p:tagLst xmlns:p="http://schemas.openxmlformats.org/presentationml/2006/main">
  <p:tag name="KSO_WM_SPECIAL_SOURCE" val="bdnull"/>
</p:tagLst>
</file>

<file path=ppt/tags/tag1563.xml><?xml version="1.0" encoding="utf-8"?>
<p:tagLst xmlns:p="http://schemas.openxmlformats.org/presentationml/2006/main">
  <p:tag name="KSO_WM_SPECIAL_SOURCE" val="bdnull"/>
</p:tagLst>
</file>

<file path=ppt/tags/tag1564.xml><?xml version="1.0" encoding="utf-8"?>
<p:tagLst xmlns:p="http://schemas.openxmlformats.org/presentationml/2006/main">
  <p:tag name="KSO_WM_SPECIAL_SOURCE" val="bdnull"/>
</p:tagLst>
</file>

<file path=ppt/tags/tag1565.xml><?xml version="1.0" encoding="utf-8"?>
<p:tagLst xmlns:p="http://schemas.openxmlformats.org/presentationml/2006/main">
  <p:tag name="KSO_WM_SPECIAL_SOURCE" val="bdnull"/>
</p:tagLst>
</file>

<file path=ppt/tags/tag1566.xml><?xml version="1.0" encoding="utf-8"?>
<p:tagLst xmlns:p="http://schemas.openxmlformats.org/presentationml/2006/main">
  <p:tag name="KSO_WM_SPECIAL_SOURCE" val="bdnull"/>
</p:tagLst>
</file>

<file path=ppt/tags/tag1567.xml><?xml version="1.0" encoding="utf-8"?>
<p:tagLst xmlns:p="http://schemas.openxmlformats.org/presentationml/2006/main">
  <p:tag name="KSO_DOCER_TEMPLATE_OPEN_ONCE_MARK"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f*1"/>
  <p:tag name="KSO_WM_TEMPLATE_CATEGORY" val="custom"/>
  <p:tag name="KSO_WM_TEMPLATE_INDEX" val="20205171"/>
  <p:tag name="KSO_WM_UNIT_LAYERLEVEL" val="1"/>
  <p:tag name="KSO_WM_TAG_VERSION" val="1.0"/>
  <p:tag name="KSO_WM_BEAUTIFY_FLAG" val="#wm#"/>
  <p:tag name="KSO_WM_UNIT_NOCLEAR" val="0"/>
  <p:tag name="KSO_WM_UNIT_VALUE" val="689"/>
  <p:tag name="KSO_WM_UNIT_TYPE" val="f"/>
  <p:tag name="KSO_WM_UNIT_INDEX" val="1"/>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
  <p:tag name="KSO_WM_UNIT_TEXT_FILL_FORE_SCHEMECOLOR_INDEX_BRIGHTNESS" val="0.35"/>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59.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5275013-d4f4-44ff-a018-6c55ae2d7b21}"/>
  <p:tag name="KSO_WM_UNIT_TYPE" val="i"/>
</p:tagLst>
</file>

<file path=ppt/tags/tag1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09781c4-a4a5-44b6-88e5-f971653e45be}"/>
  <p:tag name="KSO_WM_UNIT_TYPE" val="i"/>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64.xml><?xml version="1.0" encoding="utf-8"?>
<p:tagLst xmlns:p="http://schemas.openxmlformats.org/presentationml/2006/main">
  <p:tag name="KSO_WM_UNIT_PLACING_PICTURE_USER_VIEWPORT" val="{&quot;height&quot;:5426,&quot;width&quot;:12667}"/>
</p:tagLst>
</file>

<file path=ppt/tags/tag165.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323f96b-368c-4096-8ba7-74a60579723d}"/>
  <p:tag name="KSO_WM_UNIT_TYPE" val="i"/>
</p:tagLst>
</file>

<file path=ppt/tags/tag1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609a473-6d6e-4adc-a177-ed82d631f78f}"/>
  <p:tag name="KSO_WM_UNIT_TYPE" val="i"/>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6753944-7023-4ec8-be96-e87b8f0553cb}"/>
  <p:tag name="KSO_WM_UNIT_TYPE" val="i"/>
</p:tagLst>
</file>

<file path=ppt/tags/tag1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0bc6522-a0da-4fa1-a89f-e5c78f4dab2f}"/>
  <p:tag name="KSO_WM_UNIT_TYPE" val="i"/>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75.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3784407-ef53-42b1-a776-39f37bc5a351}"/>
  <p:tag name="KSO_WM_UNIT_TYPE" val="i"/>
</p:tagLst>
</file>

<file path=ppt/tags/tag1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b0dfa7e-f536-4b69-8593-bec038d16660}"/>
  <p:tag name="KSO_WM_UNIT_TYPE" val="i"/>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8.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TYPE" val="i"/>
  <p:tag name="KSO_WM_UNIT_INDEX" val="1"/>
</p:tagLst>
</file>

<file path=ppt/tags/tag18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81.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cdff1f7-559d-48e9-8103-04f3c12c084b}"/>
  <p:tag name="KSO_WM_UNIT_TYPE" val="i"/>
</p:tagLst>
</file>

<file path=ppt/tags/tag1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6e877db-d272-4c70-83f8-9b35496afc63}"/>
  <p:tag name="KSO_WM_UNIT_TYPE" val="i"/>
</p:tagLst>
</file>

<file path=ppt/tags/tag184.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1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cf5d9f6-14ef-4625-bc3a-e9572da41a48}"/>
  <p:tag name="KSO_WM_UNIT_TYPE" val="i"/>
</p:tagLst>
</file>

<file path=ppt/tags/tag1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83fd1cf-cb39-4cc8-b7da-4fed9c6b8218}"/>
  <p:tag name="KSO_WM_UNIT_TYPE" val="i"/>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1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db3e861-ba2f-4c6c-b9ec-dad6d676d27c}"/>
  <p:tag name="KSO_WM_UNIT_TYPE" val="i"/>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6574c22-1e1b-4b70-8e56-49465baee2e7}"/>
  <p:tag name="KSO_WM_UNIT_TYPE" val="i"/>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1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ab6b662-bd7e-46b8-9fab-feb705675396}"/>
  <p:tag name="KSO_WM_UNIT_TYPE" val="i"/>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5775023-cad7-4506-ab9a-62ea5b2d3409}"/>
  <p:tag name="KSO_WM_UNIT_TYPE" val="i"/>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1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8301dfc-1953-498a-a46e-82b197a9461a}"/>
  <p:tag name="KSO_WM_UNIT_TYPE" val="i"/>
</p:tagLst>
</file>

<file path=ppt/tags/tag1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7472d67-8859-4a68-9270-769779019434}"/>
  <p:tag name="KSO_WM_UNIT_TYPE" val="i"/>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2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54d55d8-6ea8-4065-a2ec-b8d6ae014179}"/>
  <p:tag name="KSO_WM_UNIT_TYPE" val="i"/>
</p:tagLst>
</file>

<file path=ppt/tags/tag2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9987a3e-476b-4ffb-9b3a-e25ae2dbbb9d}"/>
  <p:tag name="KSO_WM_UNIT_TYPE" val="i"/>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2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69498fb-d1f7-4992-9b4f-19814eb2e543}"/>
  <p:tag name="KSO_WM_UNIT_TYPE" val="i"/>
</p:tagLst>
</file>

<file path=ppt/tags/tag2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531cee8-8a20-4fa9-b957-4877c8c95d87}"/>
  <p:tag name="KSO_WM_UNIT_TYPE" val="i"/>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76dc72d-d70f-4728-a201-7853c5bbaef3}"/>
  <p:tag name="KSO_WM_UNIT_TYPE" val="i"/>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e5ef54-c0f2-4fc9-ae28-78ebaabb816e}"/>
  <p:tag name="KSO_WM_UNIT_TYPE" val="i"/>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6*a*1"/>
  <p:tag name="KSO_WM_TEMPLATE_CATEGORY" val="custom"/>
  <p:tag name="KSO_WM_TEMPLATE_INDEX" val="20205171"/>
  <p:tag name="KSO_WM_UNIT_LAYERLEVEL" val="1"/>
  <p:tag name="KSO_WM_TAG_VERSION" val="1.0"/>
  <p:tag name="KSO_WM_BEAUTIFY_FLAG" val="#wm#"/>
  <p:tag name="KSO_WM_UNIT_ISCONTENTSTITLE" val="0"/>
  <p:tag name="KSO_WM_UNIT_PRESET_TEXT" val="单击此处添加标题"/>
  <p:tag name="KSO_WM_UNIT_NOCLEAR" val="0"/>
  <p:tag name="KSO_WM_UNIT_VALUE" val="26"/>
  <p:tag name="KSO_WM_UNIT_TYPE" val="a"/>
  <p:tag name="KSO_WM_UNIT_INDEX" val="1"/>
  <p:tag name="KSO_WM_UNIT_ISNUMDGMTITLE" val="0"/>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6*f*1"/>
  <p:tag name="KSO_WM_TEMPLATE_CATEGORY" val="custom"/>
  <p:tag name="KSO_WM_TEMPLATE_INDEX" val="20205171"/>
  <p:tag name="KSO_WM_UNIT_LAYERLEVEL" val="1"/>
  <p:tag name="KSO_WM_TAG_VERSION" val="1.0"/>
  <p:tag name="KSO_WM_BEAUTIFY_FLAG" val="#wm#"/>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460"/>
  <p:tag name="KSO_WM_UNIT_TYPE" val="f"/>
  <p:tag name="KSO_WM_UNIT_INDEX" val="1"/>
  <p:tag name="KSO_WM_UNIT_TEXT_FILL_FORE_SCHEMECOLOR_INDEX_1_BRIGHTNESS" val="-0.5"/>
  <p:tag name="KSO_WM_UNIT_TEXT_FILL_FORE_SCHEMECOLOR_INDEX_1" val="9"/>
  <p:tag name="KSO_WM_UNIT_TEXT_FILL_FORE_SCHEMECOLOR_INDEX_1_POS" val="0"/>
  <p:tag name="KSO_WM_UNIT_TEXT_FILL_FORE_SCHEMECOLOR_INDEX_1_TRANS" val="0"/>
  <p:tag name="KSO_WM_UNIT_TEXT_FILL_FORE_SCHEMECOLOR_INDEX_2_BRIGHTNESS" val="0"/>
  <p:tag name="KSO_WM_UNIT_TEXT_FILL_FORE_SCHEMECOLOR_INDEX_2" val="9"/>
  <p:tag name="KSO_WM_UNIT_TEXT_FILL_FORE_SCHEMECOLOR_INDEX_2_POS" val="0.5"/>
  <p:tag name="KSO_WM_UNIT_TEXT_FILL_FORE_SCHEMECOLOR_INDEX_2_TRANS" val="0"/>
  <p:tag name="KSO_WM_UNIT_TEXT_FILL_FORE_SCHEMECOLOR_INDEX_3_BRIGHTNESS" val="0.4"/>
  <p:tag name="KSO_WM_UNIT_TEXT_FILL_FORE_SCHEMECOLOR_INDEX_3" val="9"/>
  <p:tag name="KSO_WM_UNIT_TEXT_FILL_FORE_SCHEMECOLOR_INDEX_3_POS" val="1"/>
  <p:tag name="KSO_WM_UNIT_TEXT_FILL_FORE_SCHEMECOLOR_INDEX_3_TRANS" val="0"/>
  <p:tag name="KSO_WM_UNIT_TEXT_FILL_GRADIENT_TYPE" val="0"/>
  <p:tag name="KSO_WM_UNIT_TEXT_FILL_GRADIENT_ANGLE" val="90"/>
  <p:tag name="KSO_WM_UNIT_TEXT_FILL_GRADIENT_Direction" val="1"/>
  <p:tag name="KSO_WM_UNIT_TEXT_FILL_TYPE" val="3"/>
</p:tagLst>
</file>

<file path=ppt/tags/tag214.xml><?xml version="1.0" encoding="utf-8"?>
<p:tagLst xmlns:p="http://schemas.openxmlformats.org/presentationml/2006/main">
  <p:tag name="KSO_WM_SLIDE_ID" val="custom20205171_16"/>
  <p:tag name="KSO_WM_TEMPLATE_SUBCATEGORY" val="0"/>
  <p:tag name="KSO_WM_SLIDE_ITEM_CNT" val="0"/>
  <p:tag name="KSO_WM_SLIDE_INDEX" val="16"/>
  <p:tag name="KSO_WM_TAG_VERSION" val="1.0"/>
  <p:tag name="KSO_WM_BEAUTIFY_FLAG" val="#wm#"/>
  <p:tag name="KSO_WM_TEMPLATE_CATEGORY" val="custom"/>
  <p:tag name="KSO_WM_TEMPLATE_INDEX" val="20205171"/>
  <p:tag name="KSO_WM_SLIDE_TYPE" val="text"/>
  <p:tag name="KSO_WM_SLIDE_SUBTYPE" val="pureTxt"/>
  <p:tag name="KSO_WM_SLIDE_SIZE" val="758*343"/>
  <p:tag name="KSO_WM_SLIDE_POSITION" val="100*98"/>
  <p:tag name="KSO_WM_SLIDE_LAYOUT" val="a_f"/>
  <p:tag name="KSO_WM_SLIDE_LAYOUT_CNT" val="1_1"/>
  <p:tag name="KSO_WM_TEMPLATE_MASTER_TYPE" val="1"/>
  <p:tag name="KSO_WM_TEMPLATE_COLOR_TYPE" val="1"/>
  <p:tag name="KSO_WM_SLIDE_BK_DARK_LIGHT" val="2"/>
  <p:tag name="KSO_WM_SLIDE_BACKGROUND_TYPE" val="general"/>
  <p:tag name="KSO_WM_SPECIAL_SOURCE" val="bdnull"/>
</p:tagLst>
</file>

<file path=ppt/tags/tag2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fd950c3-75f4-42c5-a001-08d1795e1608}"/>
  <p:tag name="KSO_WM_UNIT_TYPE" val="i"/>
</p:tagLst>
</file>

<file path=ppt/tags/tag2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459a870-8728-49f5-89dd-4e1098f2b07f}"/>
  <p:tag name="KSO_WM_UNIT_TYPE" val="i"/>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2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adad5fa-a19b-408d-a0a8-e1d080b2cf38}"/>
  <p:tag name="KSO_WM_UNIT_TYPE" val="i"/>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bbd2338-040d-4851-bfec-f86aa0fda603}"/>
  <p:tag name="KSO_WM_UNIT_TYPE" val="i"/>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22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224.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227.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228.xml><?xml version="1.0" encoding="utf-8"?>
<p:tagLst xmlns:p="http://schemas.openxmlformats.org/presentationml/2006/main">
  <p:tag name="KSO_WM_UNIT_PLACING_PICTURE_USER_VIEWPORT" val="{&quot;height&quot;:5229.647244094488,&quot;width&quot;:8568.648818897638}"/>
</p:tagLst>
</file>

<file path=ppt/tags/tag22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231.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2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c088350-cf6e-445a-832a-c4729d5d923c}"/>
  <p:tag name="KSO_WM_UNIT_TYPE" val="i"/>
</p:tagLst>
</file>

<file path=ppt/tags/tag2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d872a67-9343-45b4-be00-95c504633538}"/>
  <p:tag name="KSO_WM_UNIT_TYPE" val="i"/>
</p:tagLst>
</file>

<file path=ppt/tags/tag2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SLIDE_BK_DARK_LIGHT" val="2"/>
  <p:tag name="KSO_WM_SLIDE_BACKGROUND_TYPE" val="general"/>
  <p:tag name="KSO_WM_SPECIAL_SOURCE" val="bdnull"/>
</p:tagLst>
</file>

<file path=ppt/tags/tag2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607bb92-97df-4f3b-a452-4486bf93499c}"/>
  <p:tag name="KSO_WM_UNIT_TYPE" val="i"/>
</p:tagLst>
</file>

<file path=ppt/tags/tag2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d5c332f-3793-4345-a78a-3703b9591e5b}"/>
  <p:tag name="KSO_WM_UNIT_TYPE" val="i"/>
</p:tagLst>
</file>

<file path=ppt/tags/tag238.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9.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Lst>
</file>

<file path=ppt/tags/tag241.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Lst>
</file>

<file path=ppt/tags/tag242.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3.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44.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Lst>
</file>

<file path=ppt/tags/tag246.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7.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Lst>
</file>

<file path=ppt/tags/tag2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9.xml><?xml version="1.0" encoding="utf-8"?>
<p:tagLst xmlns:p="http://schemas.openxmlformats.org/presentationml/2006/main">
  <p:tag name="KSO_WM_SLIDE_BK_DARK_LIGHT" val="2"/>
  <p:tag name="KSO_WM_SLIDE_BACKGROUND_TYPE" val="general"/>
  <p:tag name="KSO_WM_SPECIAL_SOURCE" val="bdnul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1715549-afef-415e-a121-d3a8fb5f3644}"/>
  <p:tag name="KSO_WM_UNIT_TYPE" val="i"/>
</p:tagLst>
</file>

<file path=ppt/tags/tag2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666c7b-c491-47da-ae14-5ee28dc9e9f4}"/>
  <p:tag name="KSO_WM_UNIT_TYPE" val="i"/>
</p:tagLst>
</file>

<file path=ppt/tags/tag252.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25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25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56.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25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5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59.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61.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262.xml><?xml version="1.0" encoding="utf-8"?>
<p:tagLst xmlns:p="http://schemas.openxmlformats.org/presentationml/2006/main">
  <p:tag name="KSO_WM_SLIDE_BK_DARK_LIGHT" val="2"/>
  <p:tag name="KSO_WM_SLIDE_BACKGROUND_TYPE" val="general"/>
  <p:tag name="KSO_WM_SPECIAL_SOURCE" val="bdnull"/>
</p:tagLst>
</file>

<file path=ppt/tags/tag2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959cd8-3b5f-4075-b457-9e56296d5e3c}"/>
  <p:tag name="KSO_WM_UNIT_TYPE" val="i"/>
</p:tagLst>
</file>

<file path=ppt/tags/tag2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fe52ac6-6826-44b6-9ef3-fe3f35483b61}"/>
  <p:tag name="KSO_WM_UNIT_TYPE" val="i"/>
</p:tagLst>
</file>

<file path=ppt/tags/tag2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6.xml><?xml version="1.0" encoding="utf-8"?>
<p:tagLst xmlns:p="http://schemas.openxmlformats.org/presentationml/2006/main">
  <p:tag name="KSO_WM_UNIT_FILL_FORE_SCHEMECOLOR_INDEX_BRIGHTNESS" val="-0.05"/>
  <p:tag name="KSO_WM_UNIT_FILL_FORE_SCHEMECOLOR_INDEX" val="16"/>
  <p:tag name="KSO_WM_UNIT_FILL_TYPE" val="1"/>
</p:tagLst>
</file>

<file path=ppt/tags/tag267.xml><?xml version="1.0" encoding="utf-8"?>
<p:tagLst xmlns:p="http://schemas.openxmlformats.org/presentationml/2006/main">
  <p:tag name="KSO_WM_SLIDE_BK_DARK_LIGHT" val="2"/>
  <p:tag name="KSO_WM_SLIDE_BACKGROUND_TYPE" val="general"/>
  <p:tag name="KSO_WM_SPECIAL_SOURCE" val="bdnull"/>
</p:tagLst>
</file>

<file path=ppt/tags/tag2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948a8de-1694-4831-a0a3-cf5f92fee1c6}"/>
  <p:tag name="KSO_WM_UNIT_TYPE" val="i"/>
</p:tagLst>
</file>

<file path=ppt/tags/tag2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946b4c9-6ca9-4ae6-8f5d-6eea526624e8}"/>
  <p:tag name="KSO_WM_UNIT_TYPE" val="i"/>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K_DARK_LIGHT" val="2"/>
  <p:tag name="KSO_WM_SLIDE_BACKGROUND_TYPE" val="general"/>
  <p:tag name="KSO_WM_SPECIAL_SOURCE" val="bdnull"/>
</p:tagLst>
</file>

<file path=ppt/tags/tag2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bdf3ac3-e845-4b1d-8d32-d9e4929fc784}"/>
  <p:tag name="KSO_WM_UNIT_TYPE" val="i"/>
</p:tagLst>
</file>

<file path=ppt/tags/tag2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ae49d76-483d-4c56-9c4d-f806253f20a5}"/>
  <p:tag name="KSO_WM_UNIT_TYPE" val="i"/>
</p:tagLst>
</file>

<file path=ppt/tags/tag2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SLIDE_BK_DARK_LIGHT" val="2"/>
  <p:tag name="KSO_WM_SLIDE_BACKGROUND_TYPE" val="general"/>
  <p:tag name="KSO_WM_SPECIAL_SOURCE" val="bdnull"/>
</p:tagLst>
</file>

<file path=ppt/tags/tag2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1688e29-4e97-482c-9033-b7359e2f4525}"/>
  <p:tag name="KSO_WM_UNIT_TYPE" val="i"/>
</p:tagLst>
</file>

<file path=ppt/tags/tag2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aa105c5-8f81-4ff8-8302-0d4e890dbf2d}"/>
  <p:tag name="KSO_WM_UNIT_TYPE" val="i"/>
</p:tagLst>
</file>

<file path=ppt/tags/tag2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K_DARK_LIGHT" val="2"/>
  <p:tag name="KSO_WM_SLIDE_BACKGROUND_TYPE" val="general"/>
  <p:tag name="KSO_WM_SPECIAL_SOURCE" val="bdnul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569c18-1413-42ae-a999-ec0946df871b}"/>
  <p:tag name="KSO_WM_UNIT_TYPE" val="i"/>
</p:tagLst>
</file>

<file path=ppt/tags/tag2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b9dd6a9-1bb6-4d65-9e53-55097a022546}"/>
  <p:tag name="KSO_WM_UNIT_TYPE" val="i"/>
</p:tagLst>
</file>

<file path=ppt/tags/tag282.xml><?xml version="1.0" encoding="utf-8"?>
<p:tagLst xmlns:p="http://schemas.openxmlformats.org/presentationml/2006/main">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SLIDE_BK_DARK_LIGHT" val="2"/>
  <p:tag name="KSO_WM_SLIDE_BACKGROUND_TYPE" val="general"/>
  <p:tag name="KSO_WM_SPECIAL_SOURCE" val="bdnull"/>
</p:tagLst>
</file>

<file path=ppt/tags/tag2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fd56766-77dd-4ed7-bb7b-32a3bb204b10}"/>
  <p:tag name="KSO_WM_UNIT_TYPE" val="i"/>
</p:tagLst>
</file>

<file path=ppt/tags/tag2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4ec1b90-df4c-4368-8d91-b0295ec0e4fb}"/>
  <p:tag name="KSO_WM_UNIT_TYPE" val="i"/>
</p:tagLst>
</file>

<file path=ppt/tags/tag2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7.xml><?xml version="1.0" encoding="utf-8"?>
<p:tagLst xmlns:p="http://schemas.openxmlformats.org/presentationml/2006/main">
  <p:tag name="KSO_WM_SLIDE_BK_DARK_LIGHT" val="2"/>
  <p:tag name="KSO_WM_SLIDE_BACKGROUND_TYPE" val="general"/>
  <p:tag name="KSO_WM_SPECIAL_SOURCE" val="bdnull"/>
</p:tagLst>
</file>

<file path=ppt/tags/tag2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3c058a1-1135-497a-a44a-3bd924a706f3}"/>
  <p:tag name="KSO_WM_UNIT_TYPE" val="i"/>
</p:tagLst>
</file>

<file path=ppt/tags/tag2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3886fd0-1aae-4cfc-bc30-30a42e05cd4d}"/>
  <p:tag name="KSO_WM_UNIT_TYPE" val="i"/>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SLIDE_BK_DARK_LIGHT" val="2"/>
  <p:tag name="KSO_WM_SLIDE_BACKGROUND_TYPE" val="general"/>
  <p:tag name="KSO_WM_SPECIAL_SOURCE" val="bdnull"/>
</p:tagLst>
</file>

<file path=ppt/tags/tag2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1320810-346c-4cbb-9a1e-941fcabdc686}"/>
  <p:tag name="KSO_WM_UNIT_TYPE" val="i"/>
</p:tagLst>
</file>

<file path=ppt/tags/tag2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e64c35b-9178-4f12-8561-51f1d4c6a7f1}"/>
  <p:tag name="KSO_WM_UNIT_TYPE" val="i"/>
</p:tagLst>
</file>

<file path=ppt/tags/tag2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4.xml><?xml version="1.0" encoding="utf-8"?>
<p:tagLst xmlns:p="http://schemas.openxmlformats.org/presentationml/2006/main">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SLIDE_BK_DARK_LIGHT" val="2"/>
  <p:tag name="KSO_WM_SLIDE_BACKGROUND_TYPE" val="general"/>
  <p:tag name="KSO_WM_SPECIAL_SOURCE" val="bdnull"/>
</p:tagLst>
</file>

<file path=ppt/tags/tag2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6ad0ea3-6a56-4e0e-8940-0a21b12685e6}"/>
  <p:tag name="KSO_WM_UNIT_TYPE" val="i"/>
</p:tagLst>
</file>

<file path=ppt/tags/tag2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12fa232-ce4c-49ad-96d7-04ed0051e899}"/>
  <p:tag name="KSO_WM_UNIT_TYPE" val="i"/>
</p:tagLst>
</file>

<file path=ppt/tags/tag2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9.xml><?xml version="1.0" encoding="utf-8"?>
<p:tagLst xmlns:p="http://schemas.openxmlformats.org/presentationml/2006/main">
  <p:tag name="KSO_WM_UNIT_TABLE_BEAUTIFY" val="smartTable{37e36ba4-2b8a-495e-95d7-de3ca0eedb19}"/>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SLIDE_BK_DARK_LIGHT" val="2"/>
  <p:tag name="KSO_WM_SLIDE_BACKGROUND_TYPE" val="general"/>
  <p:tag name="KSO_WM_SPECIAL_SOURCE" val="bdnull"/>
</p:tagLst>
</file>

<file path=ppt/tags/tag3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01fd8bd-a6bd-43b0-94fd-131b4c54eea7}"/>
  <p:tag name="KSO_WM_UNIT_TYPE" val="i"/>
</p:tagLst>
</file>

<file path=ppt/tags/tag3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77f9d64-18fb-4e3d-b35b-7292c5465f49}"/>
  <p:tag name="KSO_WM_UNIT_TYPE" val="i"/>
</p:tagLst>
</file>

<file path=ppt/tags/tag3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4.xml><?xml version="1.0" encoding="utf-8"?>
<p:tagLst xmlns:p="http://schemas.openxmlformats.org/presentationml/2006/main">
  <p:tag name="KSO_WM_UNIT_TABLE_BEAUTIFY" val="smartTable{41c45916-dc9a-4ae9-ac88-df5030c73d84}"/>
</p:tagLst>
</file>

<file path=ppt/tags/tag305.xml><?xml version="1.0" encoding="utf-8"?>
<p:tagLst xmlns:p="http://schemas.openxmlformats.org/presentationml/2006/main">
  <p:tag name="KSO_WM_SLIDE_BK_DARK_LIGHT" val="2"/>
  <p:tag name="KSO_WM_SLIDE_BACKGROUND_TYPE" val="general"/>
  <p:tag name="KSO_WM_SPECIAL_SOURCE" val="bdnull"/>
</p:tagLst>
</file>

<file path=ppt/tags/tag3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a28723c-379f-4b0f-a2f7-5f42bc99f711}"/>
  <p:tag name="KSO_WM_UNIT_TYPE" val="i"/>
</p:tagLst>
</file>

<file path=ppt/tags/tag3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1830f4a-4082-417e-bfdc-b2f6a5c52752}"/>
  <p:tag name="KSO_WM_UNIT_TYPE" val="i"/>
</p:tagLst>
</file>

<file path=ppt/tags/tag3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9.xml><?xml version="1.0" encoding="utf-8"?>
<p:tagLst xmlns:p="http://schemas.openxmlformats.org/presentationml/2006/main">
  <p:tag name="KSO_WM_UNIT_TABLE_BEAUTIFY" val="smartTable{8028ce3e-ae0d-434e-a92b-c0afcc59be9c}"/>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SLIDE_BK_DARK_LIGHT" val="2"/>
  <p:tag name="KSO_WM_SLIDE_BACKGROUND_TYPE" val="general"/>
  <p:tag name="KSO_WM_SPECIAL_SOURCE" val="bdnull"/>
</p:tagLst>
</file>

<file path=ppt/tags/tag3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3576c01-6c78-4118-ad7a-2a7188fd15cb}"/>
  <p:tag name="KSO_WM_UNIT_TYPE" val="i"/>
</p:tagLst>
</file>

<file path=ppt/tags/tag3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7499fe2-66fb-49ce-ac69-c4dd0b9511f9}"/>
  <p:tag name="KSO_WM_UNIT_TYPE" val="i"/>
</p:tagLst>
</file>

<file path=ppt/tags/tag3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4.xml><?xml version="1.0" encoding="utf-8"?>
<p:tagLst xmlns:p="http://schemas.openxmlformats.org/presentationml/2006/main">
  <p:tag name="KSO_WM_UNIT_TABLE_BEAUTIFY" val="smartTable{c2556c19-eac3-4cb4-9ac1-462d2ec9ffbd}"/>
</p:tagLst>
</file>

<file path=ppt/tags/tag315.xml><?xml version="1.0" encoding="utf-8"?>
<p:tagLst xmlns:p="http://schemas.openxmlformats.org/presentationml/2006/main">
  <p:tag name="KSO_WM_SLIDE_BK_DARK_LIGHT" val="2"/>
  <p:tag name="KSO_WM_SLIDE_BACKGROUND_TYPE" val="general"/>
  <p:tag name="KSO_WM_SPECIAL_SOURCE" val="bdnull"/>
</p:tagLst>
</file>

<file path=ppt/tags/tag3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0f685ff-0fd9-4045-bdb6-0b78342c4a42}"/>
  <p:tag name="KSO_WM_UNIT_TYPE" val="i"/>
</p:tagLst>
</file>

<file path=ppt/tags/tag3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fe8cc64-255d-4630-a52b-f60961368df5}"/>
  <p:tag name="KSO_WM_UNIT_TYPE" val="i"/>
</p:tagLst>
</file>

<file path=ppt/tags/tag3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9.xml><?xml version="1.0" encoding="utf-8"?>
<p:tagLst xmlns:p="http://schemas.openxmlformats.org/presentationml/2006/main">
  <p:tag name="KSO_WM_UNIT_TABLE_BEAUTIFY" val="smartTable{a0652437-86e0-49ca-b890-ee8a4ea940a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SLIDE_BK_DARK_LIGHT" val="2"/>
  <p:tag name="KSO_WM_SLIDE_BACKGROUND_TYPE" val="general"/>
  <p:tag name="KSO_WM_SPECIAL_SOURCE" val="bdnull"/>
</p:tagLst>
</file>

<file path=ppt/tags/tag3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23d7051-3922-4026-9c52-a375d7fc35ae}"/>
  <p:tag name="KSO_WM_UNIT_TYPE" val="i"/>
</p:tagLst>
</file>

<file path=ppt/tags/tag3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037f6fe-bc17-4bf9-9015-04f231852fe4}"/>
  <p:tag name="KSO_WM_UNIT_TYPE" val="i"/>
</p:tagLst>
</file>

<file path=ppt/tags/tag3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4.xml><?xml version="1.0" encoding="utf-8"?>
<p:tagLst xmlns:p="http://schemas.openxmlformats.org/presentationml/2006/main">
  <p:tag name="KSO_WM_UNIT_TABLE_BEAUTIFY" val="smartTable{ae99620f-62f4-4055-8cb6-047b6894e7bc}"/>
</p:tagLst>
</file>

<file path=ppt/tags/tag325.xml><?xml version="1.0" encoding="utf-8"?>
<p:tagLst xmlns:p="http://schemas.openxmlformats.org/presentationml/2006/main">
  <p:tag name="KSO_WM_SLIDE_BK_DARK_LIGHT" val="2"/>
  <p:tag name="KSO_WM_SLIDE_BACKGROUND_TYPE" val="general"/>
  <p:tag name="KSO_WM_SPECIAL_SOURCE" val="bdnull"/>
</p:tagLst>
</file>

<file path=ppt/tags/tag3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d2f991-a31a-45f3-8433-44276ecd763c}"/>
  <p:tag name="KSO_WM_UNIT_TYPE" val="i"/>
</p:tagLst>
</file>

<file path=ppt/tags/tag3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c5e5d49-4fb1-4f52-90b3-64170ddef184}"/>
  <p:tag name="KSO_WM_UNIT_TYPE" val="i"/>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SLIDE_BK_DARK_LIGHT" val="2"/>
  <p:tag name="KSO_WM_SLIDE_BACKGROUND_TYPE" val="general"/>
  <p:tag name="KSO_WM_SPECIAL_SOURCE" val="bdnull"/>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34cf75a-5074-444d-9051-b94cde9ecdbc}"/>
  <p:tag name="KSO_WM_UNIT_TYPE" val="i"/>
</p:tagLst>
</file>

<file path=ppt/tags/tag3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723c781-dc98-41a6-8fc1-71fb933a0455}"/>
  <p:tag name="KSO_WM_UNIT_TYPE" val="i"/>
</p:tagLst>
</file>

<file path=ppt/tags/tag3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3.xml><?xml version="1.0" encoding="utf-8"?>
<p:tagLst xmlns:p="http://schemas.openxmlformats.org/presentationml/2006/main">
  <p:tag name="KSO_WM_UNIT_TABLE_BEAUTIFY" val="smartTable{51f1cc55-77cf-4367-80fb-946fff21d926}"/>
</p:tagLst>
</file>

<file path=ppt/tags/tag334.xml><?xml version="1.0" encoding="utf-8"?>
<p:tagLst xmlns:p="http://schemas.openxmlformats.org/presentationml/2006/main">
  <p:tag name="KSO_WM_SLIDE_BK_DARK_LIGHT" val="2"/>
  <p:tag name="KSO_WM_SLIDE_BACKGROUND_TYPE" val="general"/>
  <p:tag name="KSO_WM_SPECIAL_SOURCE" val="bdnull"/>
</p:tagLst>
</file>

<file path=ppt/tags/tag3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348d8bb-53a2-4f87-9fe3-6406e0446ca1}"/>
  <p:tag name="KSO_WM_UNIT_TYPE" val="i"/>
</p:tagLst>
</file>

<file path=ppt/tags/tag3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f4c3c08-eb57-46df-b71f-4a986fe17e07}"/>
  <p:tag name="KSO_WM_UNIT_TYPE" val="i"/>
</p:tagLst>
</file>

<file path=ppt/tags/tag3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8.xml><?xml version="1.0" encoding="utf-8"?>
<p:tagLst xmlns:p="http://schemas.openxmlformats.org/presentationml/2006/main">
  <p:tag name="KSO_WM_SLIDE_BK_DARK_LIGHT" val="2"/>
  <p:tag name="KSO_WM_SLIDE_BACKGROUND_TYPE" val="general"/>
  <p:tag name="KSO_WM_SPECIAL_SOURCE" val="bdnull"/>
</p:tagLst>
</file>

<file path=ppt/tags/tag3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22e2720-4a7f-46d0-bb6b-d8e50c640ab9}"/>
  <p:tag name="KSO_WM_UNIT_TYPE" val="i"/>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cadbbfe-ab33-4485-b563-e047e87e1517}"/>
  <p:tag name="KSO_WM_UNIT_TYPE" val="i"/>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SLIDE_BK_DARK_LIGHT" val="2"/>
  <p:tag name="KSO_WM_SLIDE_BACKGROUND_TYPE" val="general"/>
  <p:tag name="KSO_WM_SPECIAL_SOURCE" val="bdnull"/>
</p:tagLst>
</file>

<file path=ppt/tags/tag3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fa9a1bf-c099-45b7-844a-d2f55a09cfd8}"/>
  <p:tag name="KSO_WM_UNIT_TYPE" val="i"/>
</p:tagLst>
</file>

<file path=ppt/tags/tag3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33eaa7a-0699-4bbe-95fa-3d9954204ac5}"/>
  <p:tag name="KSO_WM_UNIT_TYPE" val="i"/>
</p:tagLst>
</file>

<file path=ppt/tags/tag3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6.xml><?xml version="1.0" encoding="utf-8"?>
<p:tagLst xmlns:p="http://schemas.openxmlformats.org/presentationml/2006/main">
  <p:tag name="KSO_WM_SLIDE_BK_DARK_LIGHT" val="2"/>
  <p:tag name="KSO_WM_SLIDE_BACKGROUND_TYPE" val="general"/>
  <p:tag name="KSO_WM_SPECIAL_SOURCE" val="bdnull"/>
</p:tagLst>
</file>

<file path=ppt/tags/tag3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b6f443-a441-40dc-bfe7-472fc19158e6}"/>
  <p:tag name="KSO_WM_UNIT_TYPE" val="i"/>
</p:tagLst>
</file>

<file path=ppt/tags/tag3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523c108-ceb5-439b-b9fe-e4a3220ac963}"/>
  <p:tag name="KSO_WM_UNIT_TYPE" val="i"/>
</p:tagLst>
</file>

<file path=ppt/tags/tag349.xml><?xml version="1.0" encoding="utf-8"?>
<p:tagLst xmlns:p="http://schemas.openxmlformats.org/presentationml/2006/main">
  <p:tag name="KSO_WM_UNIT_TABLE_BEAUTIFY" val="smartTable{cbf10e9d-6ea1-4e5d-9f58-347c731b23ce}"/>
  <p:tag name="TABLE_ENDDRAG_ORIGIN_RECT" val="682*359"/>
  <p:tag name="TABLE_ENDDRAG_RECT" val="77*91*682*359"/>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SLIDE_BK_DARK_LIGHT" val="2"/>
  <p:tag name="KSO_WM_SLIDE_BACKGROUND_TYPE" val="general"/>
  <p:tag name="KSO_WM_SPECIAL_SOURCE" val="bdnull"/>
</p:tagLst>
</file>

<file path=ppt/tags/tag3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5819d4f-6f8e-4de4-9173-f1ad5efdc6b9}"/>
  <p:tag name="KSO_WM_UNIT_TYPE" val="i"/>
</p:tagLst>
</file>

<file path=ppt/tags/tag3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40c42c1-07b0-460a-afa8-0acaeca66113}"/>
  <p:tag name="KSO_WM_UNIT_TYPE" val="i"/>
</p:tagLst>
</file>

<file path=ppt/tags/tag353.xml><?xml version="1.0" encoding="utf-8"?>
<p:tagLst xmlns:p="http://schemas.openxmlformats.org/presentationml/2006/main">
  <p:tag name="KSO_WM_UNIT_TABLE_BEAUTIFY" val="smartTable{9e6d134b-4864-4590-8f9e-51e54135bdd9}"/>
</p:tagLst>
</file>

<file path=ppt/tags/tag354.xml><?xml version="1.0" encoding="utf-8"?>
<p:tagLst xmlns:p="http://schemas.openxmlformats.org/presentationml/2006/main">
  <p:tag name="KSO_WM_SLIDE_BK_DARK_LIGHT" val="2"/>
  <p:tag name="KSO_WM_SLIDE_BACKGROUND_TYPE" val="general"/>
  <p:tag name="KSO_WM_SPECIAL_SOURCE" val="bdnull"/>
</p:tagLst>
</file>

<file path=ppt/tags/tag355.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356.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359.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823a458-c381-4cf9-ace4-9c5802a2887c}"/>
  <p:tag name="KSO_WM_UNIT_TYPE" val="i"/>
</p:tagLst>
</file>

<file path=ppt/tags/tag3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a2805ba-45f2-4f92-9a4e-8a1a242eb304}"/>
  <p:tag name="KSO_WM_UNIT_TYPE" val="i"/>
</p:tagLst>
</file>

<file path=ppt/tags/tag362.xml><?xml version="1.0" encoding="utf-8"?>
<p:tagLst xmlns:p="http://schemas.openxmlformats.org/presentationml/2006/main">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3.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5.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SLIDE_BK_DARK_LIGHT" val="2"/>
  <p:tag name="KSO_WM_SLIDE_BACKGROUND_TYPE" val="general"/>
  <p:tag name="KSO_WM_SPECIAL_SOURCE" val="bdnull"/>
</p:tagLst>
</file>

<file path=ppt/tags/tag3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8bfe752-29b0-4b82-82d6-c973bfbf1bc9}"/>
  <p:tag name="KSO_WM_UNIT_TYPE" val="i"/>
</p:tagLst>
</file>

<file path=ppt/tags/tag3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57b92db-9c8f-448a-9cc2-b18a629cc8bb}"/>
  <p:tag name="KSO_WM_UNIT_TYPE" val="i"/>
</p:tagLst>
</file>

<file path=ppt/tags/tag3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7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37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7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7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2.xml><?xml version="1.0" encoding="utf-8"?>
<p:tagLst xmlns:p="http://schemas.openxmlformats.org/presentationml/2006/main">
  <p:tag name="KSO_WM_SLIDE_BK_DARK_LIGHT" val="2"/>
  <p:tag name="KSO_WM_SLIDE_BACKGROUND_TYPE" val="general"/>
  <p:tag name="KSO_WM_SPECIAL_SOURCE" val="bdnull"/>
</p:tagLst>
</file>

<file path=ppt/tags/tag3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dfb377d-7870-4379-b979-178a6e5d58ed}"/>
  <p:tag name="KSO_WM_UNIT_TYPE" val="i"/>
</p:tagLst>
</file>

<file path=ppt/tags/tag3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e549774-2da2-468b-bb3e-daf78842706b}"/>
  <p:tag name="KSO_WM_UNIT_TYPE" val="i"/>
</p:tagLst>
</file>

<file path=ppt/tags/tag385.xml><?xml version="1.0" encoding="utf-8"?>
<p:tagLst xmlns:p="http://schemas.openxmlformats.org/presentationml/2006/main">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88.xml><?xml version="1.0" encoding="utf-8"?>
<p:tagLst xmlns:p="http://schemas.openxmlformats.org/presentationml/2006/main">
  <p:tag name="KSO_WM_SLIDE_BK_DARK_LIGHT" val="2"/>
  <p:tag name="KSO_WM_SLIDE_BACKGROUND_TYPE" val="general"/>
  <p:tag name="KSO_WM_SPECIAL_SOURCE" val="bdnull"/>
</p:tagLst>
</file>

<file path=ppt/tags/tag3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23e9fdc-552a-4ed0-97ba-cf474b8ef8d2}"/>
  <p:tag name="KSO_WM_UNIT_TYPE" val="i"/>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0a40e30-28fd-49f4-9317-6b1c660e2b6e}"/>
  <p:tag name="KSO_WM_UNIT_TYPE" val="i"/>
</p:tagLst>
</file>

<file path=ppt/tags/tag391.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92.xml><?xml version="1.0" encoding="utf-8"?>
<p:tagLst xmlns:p="http://schemas.openxmlformats.org/presentationml/2006/main">
  <p:tag name="KSO_WM_UNIT_FILL_FORE_SCHEMECOLOR_INDEX_BRIGHTNESS" val="0"/>
  <p:tag name="KSO_WM_UNIT_FILL_FORE_SCHEMECOLOR_INDEX" val="14"/>
  <p:tag name="KSO_WM_UNIT_FILL_TYPE" val="1"/>
  <p:tag name="KSO_WM_UNIT_LINE_FORE_SCHEMECOLOR_INDEX_BRIGHTNESS" val="0.8"/>
  <p:tag name="KSO_WM_UNIT_LINE_FORE_SCHEMECOLOR_INDEX" val="8"/>
  <p:tag name="KSO_WM_UNIT_LINE_FILL_TYPE" val="2"/>
  <p:tag name="KSO_WM_UNIT_TEXT_FILL_FORE_SCHEMECOLOR_INDEX_BRIGHTNESS" val="0"/>
  <p:tag name="KSO_WM_UNIT_TEXT_FILL_FORE_SCHEMECOLOR_INDEX" val="2"/>
  <p:tag name="KSO_WM_UNIT_TEXT_FILL_TYPE" val="1"/>
</p:tagLst>
</file>

<file path=ppt/tags/tag393.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15"/>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SLIDE_BK_DARK_LIGHT" val="2"/>
  <p:tag name="KSO_WM_SLIDE_BACKGROUND_TYPE" val="general"/>
  <p:tag name="KSO_WM_SPECIAL_SOURCE" val="bdnull"/>
</p:tagLst>
</file>

<file path=ppt/tags/tag3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39f6d32-1d49-40be-90da-7a5c83183ca9}"/>
  <p:tag name="KSO_WM_UNIT_TYPE" val="i"/>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322cf93-e6c2-44e5-99c2-ad1a841597d2}"/>
  <p:tag name="KSO_WM_UNIT_TYPE" val="i"/>
</p:tagLst>
</file>

<file path=ppt/tags/tag401.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02.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7.xml><?xml version="1.0" encoding="utf-8"?>
<p:tagLst xmlns:p="http://schemas.openxmlformats.org/presentationml/2006/main">
  <p:tag name="KSO_WM_SLIDE_BK_DARK_LIGHT" val="2"/>
  <p:tag name="KSO_WM_SLIDE_BACKGROUND_TYPE" val="general"/>
  <p:tag name="KSO_WM_SPECIAL_SOURCE" val="bdnull"/>
</p:tagLst>
</file>

<file path=ppt/tags/tag4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9b825f-cf94-4813-8731-448ac0f57ed2}"/>
  <p:tag name="KSO_WM_UNIT_TYPE" val="i"/>
</p:tagLst>
</file>

<file path=ppt/tags/tag4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9c27028-308f-4831-a665-edb6705a8578}"/>
  <p:tag name="KSO_WM_UNIT_TYPE" val="i"/>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UNIT_FILL_FORE_SCHEMECOLOR_INDEX_BRIGHTNESS" val="0"/>
  <p:tag name="KSO_WM_UNIT_FILL_FORE_SCHEMECOLOR_INDEX" val="14"/>
  <p:tag name="KSO_WM_UNIT_FILL_TYPE" val="1"/>
  <p:tag name="KSO_WM_UNIT_LINE_FORE_SCHEMECOLOR_INDEX_BRIGHTNESS" val="0.8"/>
  <p:tag name="KSO_WM_UNIT_LINE_FORE_SCHEMECOLOR_INDEX" val="8"/>
  <p:tag name="KSO_WM_UNIT_LINE_FILL_TYPE" val="2"/>
  <p:tag name="KSO_WM_UNIT_TEXT_FILL_FORE_SCHEMECOLOR_INDEX_BRIGHTNESS" val="0"/>
  <p:tag name="KSO_WM_UNIT_TEXT_FILL_FORE_SCHEMECOLOR_INDEX" val="2"/>
  <p:tag name="KSO_WM_UNIT_TEXT_FILL_TYPE" val="1"/>
</p:tagLst>
</file>

<file path=ppt/tags/tag411.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15"/>
  <p:tag name="KSO_WM_UNIT_TEXT_FILL_TYPE" val="1"/>
</p:tagLst>
</file>

<file path=ppt/tags/tag4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4.xml><?xml version="1.0" encoding="utf-8"?>
<p:tagLst xmlns:p="http://schemas.openxmlformats.org/presentationml/2006/main">
  <p:tag name="KSO_WM_SLIDE_BK_DARK_LIGHT" val="2"/>
  <p:tag name="KSO_WM_SLIDE_BACKGROUND_TYPE" val="general"/>
  <p:tag name="KSO_WM_SPECIAL_SOURCE" val="bdnull"/>
</p:tagLst>
</file>

<file path=ppt/tags/tag4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6421364-2f21-4f48-8f2e-1ab7acd596bf}"/>
  <p:tag name="KSO_WM_UNIT_TYPE" val="i"/>
</p:tagLst>
</file>

<file path=ppt/tags/tag4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4657496-f41a-4cf4-8a18-8aa82deae4a0}"/>
  <p:tag name="KSO_WM_UNIT_TYPE" val="i"/>
</p:tagLst>
</file>

<file path=ppt/tags/tag417.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4.xml><?xml version="1.0" encoding="utf-8"?>
<p:tagLst xmlns:p="http://schemas.openxmlformats.org/presentationml/2006/main">
  <p:tag name="KSO_WM_SLIDE_BK_DARK_LIGHT" val="2"/>
  <p:tag name="KSO_WM_SLIDE_BACKGROUND_TYPE" val="general"/>
  <p:tag name="KSO_WM_SPECIAL_SOURCE" val="bdnull"/>
</p:tagLst>
</file>

<file path=ppt/tags/tag4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3e6b5d1-ba36-49eb-ace9-ae17d1b46322}"/>
  <p:tag name="KSO_WM_UNIT_TYPE" val="i"/>
</p:tagLst>
</file>

<file path=ppt/tags/tag4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9479c29-919c-45bd-baea-3bc199a69f51}"/>
  <p:tag name="KSO_WM_UNIT_TYPE" val="i"/>
</p:tagLst>
</file>

<file path=ppt/tags/tag427.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2.xml><?xml version="1.0" encoding="utf-8"?>
<p:tagLst xmlns:p="http://schemas.openxmlformats.org/presentationml/2006/main">
  <p:tag name="KSO_WM_SLIDE_BK_DARK_LIGHT" val="2"/>
  <p:tag name="KSO_WM_SLIDE_BACKGROUND_TYPE" val="general"/>
  <p:tag name="KSO_WM_SPECIAL_SOURCE" val="bdnull"/>
</p:tagLst>
</file>

<file path=ppt/tags/tag4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76cc4bb-43cb-4f0b-8a5b-f07ed5e69358}"/>
  <p:tag name="KSO_WM_UNIT_TYPE" val="i"/>
</p:tagLst>
</file>

<file path=ppt/tags/tag4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05fdb6b-86e4-4ef8-ae7d-9e6929c380c5}"/>
  <p:tag name="KSO_WM_UNIT_TYPE" val="i"/>
</p:tagLst>
</file>

<file path=ppt/tags/tag435.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4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9.xml><?xml version="1.0" encoding="utf-8"?>
<p:tagLst xmlns:p="http://schemas.openxmlformats.org/presentationml/2006/main">
  <p:tag name="KSO_WM_SLIDE_BK_DARK_LIGHT" val="2"/>
  <p:tag name="KSO_WM_SLIDE_BACKGROUND_TYPE" val="general"/>
  <p:tag name="KSO_WM_SPECIAL_SOURCE" val="bdnul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5fcb1e-e7b4-4da1-bcd5-4566abc11bbe}"/>
  <p:tag name="KSO_WM_UNIT_TYPE" val="i"/>
</p:tagLst>
</file>

<file path=ppt/tags/tag4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09d0899-0e57-4530-bf92-cff5ad4ce45e}"/>
  <p:tag name="KSO_WM_UNIT_TYPE" val="i"/>
</p:tagLst>
</file>

<file path=ppt/tags/tag442.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4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6.xml><?xml version="1.0" encoding="utf-8"?>
<p:tagLst xmlns:p="http://schemas.openxmlformats.org/presentationml/2006/main">
  <p:tag name="KSO_WM_SLIDE_BK_DARK_LIGHT" val="2"/>
  <p:tag name="KSO_WM_SLIDE_BACKGROUND_TYPE" val="general"/>
  <p:tag name="KSO_WM_SPECIAL_SOURCE" val="bdnull"/>
</p:tagLst>
</file>

<file path=ppt/tags/tag4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d4c88bd-a14f-4ce3-a4d1-ed4682ea0b39}"/>
  <p:tag name="KSO_WM_UNIT_TYPE" val="i"/>
</p:tagLst>
</file>

<file path=ppt/tags/tag4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e3da808-a068-4c5d-b34f-80394957daef}"/>
  <p:tag name="KSO_WM_UNIT_TYPE" val="i"/>
</p:tagLst>
</file>

<file path=ppt/tags/tag449.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6.xml><?xml version="1.0" encoding="utf-8"?>
<p:tagLst xmlns:p="http://schemas.openxmlformats.org/presentationml/2006/main">
  <p:tag name="KSO_WM_SLIDE_BK_DARK_LIGHT" val="2"/>
  <p:tag name="KSO_WM_SLIDE_BACKGROUND_TYPE" val="general"/>
  <p:tag name="KSO_WM_SPECIAL_SOURCE" val="bdnull"/>
</p:tagLst>
</file>

<file path=ppt/tags/tag4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a1cead8-126b-48f5-8479-4d27bdf96efd}"/>
  <p:tag name="KSO_WM_UNIT_TYPE" val="i"/>
</p:tagLst>
</file>

<file path=ppt/tags/tag4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09adecd-403f-42e4-94a3-16a8386b3a3b}"/>
  <p:tag name="KSO_WM_UNIT_TYPE" val="i"/>
</p:tagLst>
</file>

<file path=ppt/tags/tag459.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464.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465.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4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7.xml><?xml version="1.0" encoding="utf-8"?>
<p:tagLst xmlns:p="http://schemas.openxmlformats.org/presentationml/2006/main">
  <p:tag name="KSO_WM_SLIDE_BK_DARK_LIGHT" val="2"/>
  <p:tag name="KSO_WM_SLIDE_BACKGROUND_TYPE" val="general"/>
  <p:tag name="KSO_WM_SPECIAL_SOURCE" val="bdnull"/>
</p:tagLst>
</file>

<file path=ppt/tags/tag4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d1ec6c7-eff4-43bb-a687-f82357e4ba64}"/>
  <p:tag name="KSO_WM_UNIT_TYPE" val="i"/>
</p:tagLst>
</file>

<file path=ppt/tags/tag4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9b86f5e-d1a7-47dd-a142-4d7dcb67330a}"/>
  <p:tag name="KSO_WM_UNIT_TYPE" val="i"/>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1.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3.xml><?xml version="1.0" encoding="utf-8"?>
<p:tagLst xmlns:p="http://schemas.openxmlformats.org/presentationml/2006/main">
  <p:tag name="KSO_WM_SLIDE_BK_DARK_LIGHT" val="2"/>
  <p:tag name="KSO_WM_SLIDE_BACKGROUND_TYPE" val="general"/>
  <p:tag name="KSO_WM_SPECIAL_SOURCE" val="bdnull"/>
</p:tagLst>
</file>

<file path=ppt/tags/tag4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256d45f-3f43-4a85-b4ac-4eefb5d61028}"/>
  <p:tag name="KSO_WM_UNIT_TYPE" val="i"/>
</p:tagLst>
</file>

<file path=ppt/tags/tag4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84dc34d-3a47-4f99-b536-97004ed26ad0}"/>
  <p:tag name="KSO_WM_UNIT_TYPE" val="i"/>
</p:tagLst>
</file>

<file path=ppt/tags/tag47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SLIDE_BK_DARK_LIGHT" val="2"/>
  <p:tag name="KSO_WM_SLIDE_BACKGROUND_TYPE" val="general"/>
  <p:tag name="KSO_WM_SPECIAL_SOURCE" val="bdnull"/>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0e813a4-3eb9-4a12-a66e-34160510f8b0}"/>
  <p:tag name="KSO_WM_UNIT_TYPE" val="i"/>
</p:tagLst>
</file>

<file path=ppt/tags/tag4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7912c09-c3e9-472e-bf97-c17727d5d594}"/>
  <p:tag name="KSO_WM_UNIT_TYPE" val="i"/>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84.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4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88.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4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0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0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SLIDE_BK_DARK_LIGHT" val="2"/>
  <p:tag name="KSO_WM_SLIDE_BACKGROUND_TYPE" val="general"/>
  <p:tag name="KSO_WM_SPECIAL_SOURCE" val="bdnull"/>
</p:tagLst>
</file>

<file path=ppt/tags/tag5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21756a1-6223-46d8-a44c-50dfea7def4f}"/>
  <p:tag name="KSO_WM_UNIT_TYPE" val="i"/>
</p:tagLst>
</file>

<file path=ppt/tags/tag5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8e96ac8-71a3-4174-9a02-006f96b9cf32}"/>
  <p:tag name="KSO_WM_UNIT_TYPE" val="i"/>
</p:tagLst>
</file>

<file path=ppt/tags/tag50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0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SLIDE_BK_DARK_LIGHT" val="2"/>
  <p:tag name="KSO_WM_SLIDE_BACKGROUND_TYPE" val="general"/>
  <p:tag name="KSO_WM_SPECIAL_SOURCE" val="bdnull"/>
</p:tagLst>
</file>

<file path=ppt/tags/tag5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04835dd-f7d3-453b-aaa2-bb34b17acc7c}"/>
  <p:tag name="KSO_WM_UNIT_TYPE" val="i"/>
</p:tagLst>
</file>

<file path=ppt/tags/tag5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3c9e710-b5d8-489a-bda0-1b6c69763f6c}"/>
  <p:tag name="KSO_WM_UNIT_TYPE" val="i"/>
</p:tagLst>
</file>

<file path=ppt/tags/tag51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5.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29.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3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33.xml><?xml version="1.0" encoding="utf-8"?>
<p:tagLst xmlns:p="http://schemas.openxmlformats.org/presentationml/2006/main">
  <p:tag name="KSO_WM_SLIDE_BK_DARK_LIGHT" val="2"/>
  <p:tag name="KSO_WM_SLIDE_BACKGROUND_TYPE" val="general"/>
  <p:tag name="KSO_WM_SPECIAL_SOURCE" val="bdnull"/>
</p:tagLst>
</file>

<file path=ppt/tags/tag5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3b2089c-a132-49e4-a6d4-3d5d9385518f}"/>
  <p:tag name="KSO_WM_UNIT_TYPE" val="i"/>
</p:tagLst>
</file>

<file path=ppt/tags/tag5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57a1b86-6a6d-4063-ad75-dead97df829c}"/>
  <p:tag name="KSO_WM_UNIT_TYPE" val="i"/>
</p:tagLst>
</file>

<file path=ppt/tags/tag5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4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4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4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45.xml><?xml version="1.0" encoding="utf-8"?>
<p:tagLst xmlns:p="http://schemas.openxmlformats.org/presentationml/2006/main">
  <p:tag name="KSO_WM_SLIDE_BK_DARK_LIGHT" val="2"/>
  <p:tag name="KSO_WM_SLIDE_BACKGROUND_TYPE" val="general"/>
  <p:tag name="KSO_WM_SPECIAL_SOURCE" val="bdnull"/>
</p:tagLst>
</file>

<file path=ppt/tags/tag5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8a64c90-475e-4ac6-a9c3-d24850f97a33}"/>
  <p:tag name="KSO_WM_UNIT_TYPE" val="i"/>
</p:tagLst>
</file>

<file path=ppt/tags/tag5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1805839-44d2-44b6-aaea-6ff5b7b43098}"/>
  <p:tag name="KSO_WM_UNIT_TYPE" val="i"/>
</p:tagLst>
</file>

<file path=ppt/tags/tag54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1.xml><?xml version="1.0" encoding="utf-8"?>
<p:tagLst xmlns:p="http://schemas.openxmlformats.org/presentationml/2006/main">
  <p:tag name="KSO_WM_SLIDE_BK_DARK_LIGHT" val="2"/>
  <p:tag name="KSO_WM_SLIDE_BACKGROUND_TYPE" val="general"/>
  <p:tag name="KSO_WM_SPECIAL_SOURCE" val="bdnull"/>
</p:tagLst>
</file>

<file path=ppt/tags/tag5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7357369-f984-42b9-810e-3c2f0460d431}"/>
  <p:tag name="KSO_WM_UNIT_TYPE" val="i"/>
</p:tagLst>
</file>

<file path=ppt/tags/tag5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190558f-0836-4f97-9a72-3d603f50babc}"/>
  <p:tag name="KSO_WM_UNIT_TYPE" val="i"/>
</p:tagLst>
</file>

<file path=ppt/tags/tag55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7.xml><?xml version="1.0" encoding="utf-8"?>
<p:tagLst xmlns:p="http://schemas.openxmlformats.org/presentationml/2006/main">
  <p:tag name="KSO_WM_SLIDE_BK_DARK_LIGHT" val="2"/>
  <p:tag name="KSO_WM_SLIDE_BACKGROUND_TYPE" val="general"/>
  <p:tag name="KSO_WM_SPECIAL_SOURCE" val="bdnull"/>
</p:tagLst>
</file>

<file path=ppt/tags/tag5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1393114-8d72-4b6b-b100-9381ac2238d4}"/>
  <p:tag name="KSO_WM_UNIT_TYPE" val="i"/>
</p:tagLst>
</file>

<file path=ppt/tags/tag5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087825c-7927-4c50-b1cd-7a6c03e3ca0e}"/>
  <p:tag name="KSO_WM_UNIT_TYPE" val="i"/>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64.xml><?xml version="1.0" encoding="utf-8"?>
<p:tagLst xmlns:p="http://schemas.openxmlformats.org/presentationml/2006/main">
  <p:tag name="KSO_WM_SLIDE_BK_DARK_LIGHT" val="2"/>
  <p:tag name="KSO_WM_SLIDE_BACKGROUND_TYPE" val="general"/>
  <p:tag name="KSO_WM_SPECIAL_SOURCE" val="bdnull"/>
</p:tagLst>
</file>

<file path=ppt/tags/tag5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05a3a4f-94d9-46d5-ac9f-07489cf45bda}"/>
  <p:tag name="KSO_WM_UNIT_TYPE" val="i"/>
</p:tagLst>
</file>

<file path=ppt/tags/tag5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f28d234-d9ac-4d93-b646-c90d27d40c04}"/>
  <p:tag name="KSO_WM_UNIT_TYPE" val="i"/>
</p:tagLst>
</file>

<file path=ppt/tags/tag567.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5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1.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5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7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7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7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76.xml><?xml version="1.0" encoding="utf-8"?>
<p:tagLst xmlns:p="http://schemas.openxmlformats.org/presentationml/2006/main">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77.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57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7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8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SLIDE_BK_DARK_LIGHT" val="2"/>
  <p:tag name="KSO_WM_SLIDE_BACKGROUND_TYPE" val="general"/>
  <p:tag name="KSO_WM_SPECIAL_SOURCE" val="bdnull"/>
</p:tagLst>
</file>

<file path=ppt/tags/tag5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6d0ebca-1573-4b1c-a476-d15491b8a7fe}"/>
  <p:tag name="KSO_WM_UNIT_TYPE" val="i"/>
</p:tagLst>
</file>

<file path=ppt/tags/tag5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44745dd-2b2b-4bb4-8cf1-277b9e18a55e}"/>
  <p:tag name="KSO_WM_UNIT_TYPE" val="i"/>
</p:tagLst>
</file>

<file path=ppt/tags/tag585.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5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89.xml><?xml version="1.0" encoding="utf-8"?>
<p:tagLst xmlns:p="http://schemas.openxmlformats.org/presentationml/2006/main">
  <p:tag name="KSO_WM_SLIDE_BK_DARK_LIGHT" val="2"/>
  <p:tag name="KSO_WM_SLIDE_BACKGROUND_TYPE" val="general"/>
  <p:tag name="KSO_WM_SPECIAL_SOURCE" val="bdnull"/>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e825fdf-1baf-4d93-87a7-5f54d9d82f2d}"/>
  <p:tag name="KSO_WM_UNIT_TYPE" val="i"/>
</p:tagLst>
</file>

<file path=ppt/tags/tag5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c8eaf0c-e00e-4382-ace9-fbc06d4081f3}"/>
  <p:tag name="KSO_WM_UNIT_TYPE" val="i"/>
</p:tagLst>
</file>

<file path=ppt/tags/tag5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4.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7.xml><?xml version="1.0" encoding="utf-8"?>
<p:tagLst xmlns:p="http://schemas.openxmlformats.org/presentationml/2006/main">
  <p:tag name="KSO_WM_SLIDE_BK_DARK_LIGHT" val="2"/>
  <p:tag name="KSO_WM_SLIDE_BACKGROUND_TYPE" val="general"/>
  <p:tag name="KSO_WM_SPECIAL_SOURCE" val="bdnull"/>
</p:tagLst>
</file>

<file path=ppt/tags/tag5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18c1aee-edd6-4aab-998e-a4689bb22dda}"/>
  <p:tag name="KSO_WM_UNIT_TYPE" val="i"/>
</p:tagLst>
</file>

<file path=ppt/tags/tag5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811eb82-b309-4b11-8774-fbaab7897a94}"/>
  <p:tag name="KSO_WM_UNIT_TYPE" val="i"/>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0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0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0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0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07.xml><?xml version="1.0" encoding="utf-8"?>
<p:tagLst xmlns:p="http://schemas.openxmlformats.org/presentationml/2006/main">
  <p:tag name="KSO_WM_SLIDE_BK_DARK_LIGHT" val="2"/>
  <p:tag name="KSO_WM_SLIDE_BACKGROUND_TYPE" val="general"/>
  <p:tag name="KSO_WM_SPECIAL_SOURCE" val="bdnull"/>
</p:tagLst>
</file>

<file path=ppt/tags/tag6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6a2f154-f451-4060-ac23-03d8b9c0d927}"/>
  <p:tag name="KSO_WM_UNIT_TYPE" val="i"/>
</p:tagLst>
</file>

<file path=ppt/tags/tag6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7d21fd0-c45e-445e-81ee-56b758d0835b}"/>
  <p:tag name="KSO_WM_UNIT_TYPE" val="i"/>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0.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5.xml><?xml version="1.0" encoding="utf-8"?>
<p:tagLst xmlns:p="http://schemas.openxmlformats.org/presentationml/2006/main">
  <p:tag name="KSO_WM_SLIDE_BK_DARK_LIGHT" val="2"/>
  <p:tag name="KSO_WM_SLIDE_BACKGROUND_TYPE" val="general"/>
  <p:tag name="KSO_WM_SPECIAL_SOURCE" val="bdnull"/>
</p:tagLst>
</file>

<file path=ppt/tags/tag616.xml><?xml version="1.0" encoding="utf-8"?>
<p:tagLst xmlns:p="http://schemas.openxmlformats.org/presentationml/2006/main">
  <p:tag name="KSO_WM_UNIT_PLACING_PICTURE_USER_VIEWPORT" val="{&quot;height&quot;:2123.571653543307,&quot;width&quot;:19199.99842519685}"/>
</p:tagLst>
</file>

<file path=ppt/tags/tag61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618.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621.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6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68edec1-424b-497d-b378-e42a916a17c6}"/>
  <p:tag name="KSO_WM_UNIT_TYPE" val="i"/>
</p:tagLst>
</file>

<file path=ppt/tags/tag6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a92d726-a4e9-40ce-a02a-890d463be48b}"/>
  <p:tag name="KSO_WM_UNIT_TYPE" val="i"/>
</p:tagLst>
</file>

<file path=ppt/tags/tag62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2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9.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31496604027_1_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31496604027_1_1"/>
  <p:tag name="KSO_WM_UNIT_LINE_FORE_SCHEMECOLOR_INDEX_BRIGHTNESS" val="0.4"/>
  <p:tag name="KSO_WM_UNIT_LINE_FORE_SCHEMECOLOR_INDEX" val="5"/>
  <p:tag name="KSO_WM_UNIT_LINE_FILL_TYPE" val="2"/>
</p:tagLst>
</file>

<file path=ppt/tags/tag631.xml><?xml version="1.0" encoding="utf-8"?>
<p:tagLst xmlns:p="http://schemas.openxmlformats.org/presentationml/2006/main">
  <p:tag name="KSO_WM_SLIDE_BK_DARK_LIGHT" val="2"/>
  <p:tag name="KSO_WM_SLIDE_BACKGROUND_TYPE" val="general"/>
  <p:tag name="KSO_WM_SPECIAL_SOURCE" val="bdnull"/>
</p:tagLst>
</file>

<file path=ppt/tags/tag6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fdb877d-7692-4a66-946c-eddc1c0e9180}"/>
  <p:tag name="KSO_WM_UNIT_TYPE" val="i"/>
</p:tagLst>
</file>

<file path=ppt/tags/tag6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f750542-113b-4e49-b216-3a69fd7b2724}"/>
  <p:tag name="KSO_WM_UNIT_TYPE" val="i"/>
</p:tagLst>
</file>

<file path=ppt/tags/tag6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36.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3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3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3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0.xml><?xml version="1.0" encoding="utf-8"?>
<p:tagLst xmlns:p="http://schemas.openxmlformats.org/presentationml/2006/main">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5.xml><?xml version="1.0" encoding="utf-8"?>
<p:tagLst xmlns:p="http://schemas.openxmlformats.org/presentationml/2006/main">
  <p:tag name="KSO_WM_SLIDE_BK_DARK_LIGHT" val="2"/>
  <p:tag name="KSO_WM_SLIDE_BACKGROUND_TYPE" val="general"/>
  <p:tag name="KSO_WM_SPECIAL_SOURCE" val="bdnull"/>
</p:tagLst>
</file>

<file path=ppt/tags/tag6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dbda74a-8565-410a-92e0-b09cfd39a29a}"/>
  <p:tag name="KSO_WM_UNIT_TYPE" val="i"/>
</p:tagLst>
</file>

<file path=ppt/tags/tag6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3744893-65f3-4787-9792-2d1833dfc628}"/>
  <p:tag name="KSO_WM_UNIT_TYPE" val="i"/>
</p:tagLst>
</file>

<file path=ppt/tags/tag648.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4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5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5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5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7.xml><?xml version="1.0" encoding="utf-8"?>
<p:tagLst xmlns:p="http://schemas.openxmlformats.org/presentationml/2006/main">
  <p:tag name="KSO_WM_SLIDE_BK_DARK_LIGHT" val="2"/>
  <p:tag name="KSO_WM_SLIDE_BACKGROUND_TYPE" val="general"/>
  <p:tag name="KSO_WM_SPECIAL_SOURCE" val="bdnull"/>
</p:tagLst>
</file>

<file path=ppt/tags/tag6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112ebca-2f77-4cd7-9dc3-f74266dd7173}"/>
  <p:tag name="KSO_WM_UNIT_TYPE" val="i"/>
</p:tagLst>
</file>

<file path=ppt/tags/tag6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c0a09b2-4e52-41a6-8fbd-f7001f62ee42}"/>
  <p:tag name="KSO_WM_UNIT_TYPE" val="i"/>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61.xml><?xml version="1.0" encoding="utf-8"?>
<p:tagLst xmlns:p="http://schemas.openxmlformats.org/presentationml/2006/main">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3.xml><?xml version="1.0" encoding="utf-8"?>
<p:tagLst xmlns:p="http://schemas.openxmlformats.org/presentationml/2006/main">
  <p:tag name="KSO_WM_UNIT_LINE_FORE_SCHEMECOLOR_INDEX_BRIGHTNESS" val="0.8"/>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6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5.xml><?xml version="1.0" encoding="utf-8"?>
<p:tagLst xmlns:p="http://schemas.openxmlformats.org/presentationml/2006/main">
  <p:tag name="KSO_WM_SLIDE_BK_DARK_LIGHT" val="2"/>
  <p:tag name="KSO_WM_SLIDE_BACKGROUND_TYPE" val="general"/>
  <p:tag name="KSO_WM_SPECIAL_SOURCE" val="bdnull"/>
</p:tagLst>
</file>

<file path=ppt/tags/tag6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239f7f9-27fb-4ebd-8f68-b10dd2734af9}"/>
  <p:tag name="KSO_WM_UNIT_TYPE" val="i"/>
</p:tagLst>
</file>

<file path=ppt/tags/tag6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e38852d-8f68-499e-809b-dc0f9fc24039}"/>
  <p:tag name="KSO_WM_UNIT_TYPE" val="i"/>
</p:tagLst>
</file>

<file path=ppt/tags/tag668.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7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7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7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7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7.xml><?xml version="1.0" encoding="utf-8"?>
<p:tagLst xmlns:p="http://schemas.openxmlformats.org/presentationml/2006/main">
  <p:tag name="KSO_WM_SLIDE_BK_DARK_LIGHT" val="2"/>
  <p:tag name="KSO_WM_SLIDE_BACKGROUND_TYPE" val="general"/>
  <p:tag name="KSO_WM_SPECIAL_SOURCE" val="bdnull"/>
</p:tagLst>
</file>

<file path=ppt/tags/tag67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4759d4c-1663-4de1-884b-0773e2791741}"/>
  <p:tag name="KSO_WM_UNIT_TYPE" val="i"/>
</p:tagLst>
</file>

<file path=ppt/tags/tag6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a008da2-6ad3-46c1-9e6a-78674689e5d8}"/>
  <p:tag name="KSO_WM_UNIT_TYPE" val="i"/>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81.xml><?xml version="1.0" encoding="utf-8"?>
<p:tagLst xmlns:p="http://schemas.openxmlformats.org/presentationml/2006/main">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3.xml><?xml version="1.0" encoding="utf-8"?>
<p:tagLst xmlns:p="http://schemas.openxmlformats.org/presentationml/2006/main">
  <p:tag name="KSO_WM_UNIT_LINE_FORE_SCHEMECOLOR_INDEX_BRIGHTNESS" val="0.8"/>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6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6.xml><?xml version="1.0" encoding="utf-8"?>
<p:tagLst xmlns:p="http://schemas.openxmlformats.org/presentationml/2006/main">
  <p:tag name="KSO_WM_SLIDE_BK_DARK_LIGHT" val="2"/>
  <p:tag name="KSO_WM_SLIDE_BACKGROUND_TYPE" val="general"/>
  <p:tag name="KSO_WM_SPECIAL_SOURCE" val="bdnull"/>
</p:tagLst>
</file>

<file path=ppt/tags/tag6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e5b9501-8142-4547-a2a3-7d3fbdae5bc5}"/>
  <p:tag name="KSO_WM_UNIT_TYPE" val="i"/>
</p:tagLst>
</file>

<file path=ppt/tags/tag6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b2ae705-1435-4851-a2cf-1568a3b773ed}"/>
  <p:tag name="KSO_WM_UNIT_TYPE" val="i"/>
</p:tagLst>
</file>

<file path=ppt/tags/tag689.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9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9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9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9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8.xml><?xml version="1.0" encoding="utf-8"?>
<p:tagLst xmlns:p="http://schemas.openxmlformats.org/presentationml/2006/main">
  <p:tag name="KSO_WM_SLIDE_BK_DARK_LIGHT" val="2"/>
  <p:tag name="KSO_WM_SLIDE_BACKGROUND_TYPE" val="general"/>
  <p:tag name="KSO_WM_SPECIAL_SOURCE" val="bdnull"/>
</p:tagLst>
</file>

<file path=ppt/tags/tag6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b58dec5-997e-4197-ab08-941cb6da8882}"/>
  <p:tag name="KSO_WM_UNIT_TYPE" val="i"/>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2f9c957-c262-47be-80f6-76de0c94cff4}"/>
  <p:tag name="KSO_WM_UNIT_TYPE" val="i"/>
</p:tagLst>
</file>

<file path=ppt/tags/tag70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02.xml><?xml version="1.0" encoding="utf-8"?>
<p:tagLst xmlns:p="http://schemas.openxmlformats.org/presentationml/2006/main">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7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04.xml><?xml version="1.0" encoding="utf-8"?>
<p:tagLst xmlns:p="http://schemas.openxmlformats.org/presentationml/2006/main">
  <p:tag name="KSO_WM_UNIT_LINE_FORE_SCHEMECOLOR_INDEX_BRIGHTNESS" val="0.8"/>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70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0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0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08.xml><?xml version="1.0" encoding="utf-8"?>
<p:tagLst xmlns:p="http://schemas.openxmlformats.org/presentationml/2006/main">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709.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1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1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1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14.xml><?xml version="1.0" encoding="utf-8"?>
<p:tagLst xmlns:p="http://schemas.openxmlformats.org/presentationml/2006/main">
  <p:tag name="KSO_WM_SLIDE_BK_DARK_LIGHT" val="2"/>
  <p:tag name="KSO_WM_SLIDE_BACKGROUND_TYPE" val="general"/>
  <p:tag name="KSO_WM_SPECIAL_SOURCE" val="bdnull"/>
</p:tagLst>
</file>

<file path=ppt/tags/tag715.xml><?xml version="1.0" encoding="utf-8"?>
<p:tagLst xmlns:p="http://schemas.openxmlformats.org/presentationml/2006/main">
  <p:tag name="KSO_WM_UNIT_PLACING_PICTURE_USER_VIEWPORT" val="{&quot;height&quot;:2123.571653543307,&quot;width&quot;:19199.99842519685}"/>
</p:tagLst>
</file>

<file path=ppt/tags/tag71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717.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7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b1ce07c-847c-47fa-8f41-22acc0aba754}"/>
  <p:tag name="KSO_WM_UNIT_TYPE" val="i"/>
</p:tagLst>
</file>

<file path=ppt/tags/tag7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9e705c5-d313-45bb-97ab-82339596ca50}"/>
  <p:tag name="KSO_WM_UNIT_TYPE" val="i"/>
</p:tagLst>
</file>

<file path=ppt/tags/tag72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4.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2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8.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31496604027_1_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729.xml><?xml version="1.0" encoding="utf-8"?>
<p:tagLst xmlns:p="http://schemas.openxmlformats.org/presentationml/2006/main">
  <p:tag name="KSO_WM_SLIDE_BK_DARK_LIGHT" val="2"/>
  <p:tag name="KSO_WM_SLIDE_BACKGROUND_TYPE" val="general"/>
  <p:tag name="KSO_WM_SPECIAL_SOURCE" val="bdnul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01f98b4-76f6-44e5-8e55-8a86401d34cf}"/>
  <p:tag name="KSO_WM_UNIT_TYPE" val="i"/>
</p:tagLst>
</file>

<file path=ppt/tags/tag7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fab6afa-fb61-418a-9ef8-b876e805b3cf}"/>
  <p:tag name="KSO_WM_UNIT_TYPE" val="i"/>
</p:tagLst>
</file>

<file path=ppt/tags/tag73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3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3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3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3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37.xml><?xml version="1.0" encoding="utf-8"?>
<p:tagLst xmlns:p="http://schemas.openxmlformats.org/presentationml/2006/main">
  <p:tag name="KSO_WM_UNIT_PLACING_PICTURE_USER_VIEWPORT" val="{&quot;height&quot;:7200,&quot;width&quot;:10800}"/>
</p:tagLst>
</file>

<file path=ppt/tags/tag738.xml><?xml version="1.0" encoding="utf-8"?>
<p:tagLst xmlns:p="http://schemas.openxmlformats.org/presentationml/2006/main">
  <p:tag name="KSO_WM_UNIT_FILL_FORE_SCHEMECOLOR_INDEX_BRIGHTNESS" val="0.8"/>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739.xml><?xml version="1.0" encoding="utf-8"?>
<p:tagLst xmlns:p="http://schemas.openxmlformats.org/presentationml/2006/main">
  <p:tag name="KSO_WM_SLIDE_BK_DARK_LIGHT" val="2"/>
  <p:tag name="KSO_WM_SLIDE_BACKGROUND_TYPE" val="general"/>
  <p:tag name="KSO_WM_SPECIAL_SOURCE" val="bdnul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be5c043-b321-4cb8-a81c-2f74a7ba2749}"/>
  <p:tag name="KSO_WM_UNIT_TYPE" val="i"/>
</p:tagLst>
</file>

<file path=ppt/tags/tag7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4762d7e-e528-41a7-a4be-1e5289c55fb7}"/>
  <p:tag name="KSO_WM_UNIT_TYPE" val="i"/>
</p:tagLst>
</file>

<file path=ppt/tags/tag742.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8.xml><?xml version="1.0" encoding="utf-8"?>
<p:tagLst xmlns:p="http://schemas.openxmlformats.org/presentationml/2006/main">
  <p:tag name="KSO_WM_SLIDE_BK_DARK_LIGHT" val="2"/>
  <p:tag name="KSO_WM_SLIDE_BACKGROUND_TYPE" val="general"/>
  <p:tag name="KSO_WM_SPECIAL_SOURCE" val="bdnull"/>
</p:tagLst>
</file>

<file path=ppt/tags/tag7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97753c5-d833-441c-a9fd-040b815c74bd}"/>
  <p:tag name="KSO_WM_UNIT_TYPE" val="i"/>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f752e06-cf9d-4dbf-8547-176137af6574}"/>
  <p:tag name="KSO_WM_UNIT_TYPE" val="i"/>
</p:tagLst>
</file>

<file path=ppt/tags/tag751.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7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5.xml><?xml version="1.0" encoding="utf-8"?>
<p:tagLst xmlns:p="http://schemas.openxmlformats.org/presentationml/2006/main">
  <p:tag name="KSO_WM_UNIT_TABLE_BEAUTIFY" val="smartTable{83091f81-8354-4209-9f6f-4f247bf32b1d}"/>
</p:tagLst>
</file>

<file path=ppt/tags/tag7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7.xml><?xml version="1.0" encoding="utf-8"?>
<p:tagLst xmlns:p="http://schemas.openxmlformats.org/presentationml/2006/main">
  <p:tag name="KSO_WM_SLIDE_BK_DARK_LIGHT" val="2"/>
  <p:tag name="KSO_WM_SLIDE_BACKGROUND_TYPE" val="general"/>
  <p:tag name="KSO_WM_SPECIAL_SOURCE" val="bdnull"/>
</p:tagLst>
</file>

<file path=ppt/tags/tag7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216d8f4-a6fa-4ca0-af3f-64ca48dbf93d}"/>
  <p:tag name="KSO_WM_UNIT_TYPE" val="i"/>
</p:tagLst>
</file>

<file path=ppt/tags/tag7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67cda34-abcf-4526-862f-dcc6378908e7}"/>
  <p:tag name="KSO_WM_UNIT_TYPE" val="i"/>
</p:tagLst>
</file>

<file path=ppt/tags/tag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6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61.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768.xml><?xml version="1.0" encoding="utf-8"?>
<p:tagLst xmlns:p="http://schemas.openxmlformats.org/presentationml/2006/main">
  <p:tag name="KSO_WM_SLIDE_BK_DARK_LIGHT" val="2"/>
  <p:tag name="KSO_WM_SLIDE_BACKGROUND_TYPE" val="general"/>
  <p:tag name="KSO_WM_SPECIAL_SOURCE" val="bdnull"/>
</p:tagLst>
</file>

<file path=ppt/tags/tag7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710aa74-29f1-4ee5-80ec-c12606f43b17}"/>
  <p:tag name="KSO_WM_UNIT_TYPE" val="i"/>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b80e756-b829-4b87-98d4-ec2dd8eb4f56}"/>
  <p:tag name="KSO_WM_UNIT_TYPE" val="i"/>
</p:tagLst>
</file>

<file path=ppt/tags/tag771.xml><?xml version="1.0" encoding="utf-8"?>
<p:tagLst xmlns:p="http://schemas.openxmlformats.org/presentationml/2006/main">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4.xml><?xml version="1.0" encoding="utf-8"?>
<p:tagLst xmlns:p="http://schemas.openxmlformats.org/presentationml/2006/main">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77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2.xml><?xml version="1.0" encoding="utf-8"?>
<p:tagLst xmlns:p="http://schemas.openxmlformats.org/presentationml/2006/main">
  <p:tag name="KSO_WM_SLIDE_BK_DARK_LIGHT" val="2"/>
  <p:tag name="KSO_WM_SLIDE_BACKGROUND_TYPE" val="general"/>
  <p:tag name="KSO_WM_SPECIAL_SOURCE" val="bdnull"/>
</p:tagLst>
</file>

<file path=ppt/tags/tag7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d950d94-7fc3-4b90-9210-af33f4de2a9c}"/>
  <p:tag name="KSO_WM_UNIT_TYPE" val="i"/>
</p:tagLst>
</file>

<file path=ppt/tags/tag7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95161c1-9866-4a1c-9981-7781eee85473}"/>
  <p:tag name="KSO_WM_UNIT_TYPE" val="i"/>
</p:tagLst>
</file>

<file path=ppt/tags/tag785.xml><?xml version="1.0" encoding="utf-8"?>
<p:tagLst xmlns:p="http://schemas.openxmlformats.org/presentationml/2006/main">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3.xml><?xml version="1.0" encoding="utf-8"?>
<p:tagLst xmlns:p="http://schemas.openxmlformats.org/presentationml/2006/main">
  <p:tag name="KSO_WM_SLIDE_BK_DARK_LIGHT" val="2"/>
  <p:tag name="KSO_WM_SLIDE_BACKGROUND_TYPE" val="general"/>
  <p:tag name="KSO_WM_SPECIAL_SOURCE" val="bdnull"/>
</p:tagLst>
</file>

<file path=ppt/tags/tag7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011fd48-69e1-4e20-87c8-b67a9b48c1c8}"/>
  <p:tag name="KSO_WM_UNIT_TYPE" val="i"/>
</p:tagLst>
</file>

<file path=ppt/tags/tag7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9fd0876-46ef-409c-ab9f-ffc6f88f0b88}"/>
  <p:tag name="KSO_WM_UNIT_TYPE" val="i"/>
</p:tagLst>
</file>

<file path=ppt/tags/tag796.xml><?xml version="1.0" encoding="utf-8"?>
<p:tagLst xmlns:p="http://schemas.openxmlformats.org/presentationml/2006/main">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7.xml><?xml version="1.0" encoding="utf-8"?>
<p:tagLst xmlns:p="http://schemas.openxmlformats.org/presentationml/2006/main">
  <p:tag name="KSO_WM_SLIDE_BK_DARK_LIGHT" val="2"/>
  <p:tag name="KSO_WM_SLIDE_BACKGROUND_TYPE" val="general"/>
  <p:tag name="KSO_WM_SPECIAL_SOURCE" val="bdnull"/>
</p:tagLst>
</file>

<file path=ppt/tags/tag8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3d2034f-14b4-4a5a-b568-c61d87669073}"/>
  <p:tag name="KSO_WM_UNIT_TYPE" val="i"/>
</p:tagLst>
</file>

<file path=ppt/tags/tag8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23583cb-b403-43af-8402-e79b54323950}"/>
  <p:tag name="KSO_WM_UNIT_TYPE" val="i"/>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0.xml><?xml version="1.0" encoding="utf-8"?>
<p:tagLst xmlns:p="http://schemas.openxmlformats.org/presentationml/2006/main">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8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3.xml><?xml version="1.0" encoding="utf-8"?>
<p:tagLst xmlns:p="http://schemas.openxmlformats.org/presentationml/2006/main">
  <p:tag name="KSO_WM_SLIDE_BK_DARK_LIGHT" val="2"/>
  <p:tag name="KSO_WM_SLIDE_BACKGROUND_TYPE" val="general"/>
  <p:tag name="KSO_WM_SPECIAL_SOURCE" val="bdnull"/>
</p:tagLst>
</file>

<file path=ppt/tags/tag81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d1e9e31-6a57-4c23-8a1e-e3940b1bd17a}"/>
  <p:tag name="KSO_WM_UNIT_TYPE" val="i"/>
</p:tagLst>
</file>

<file path=ppt/tags/tag8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39ddbcf-9db6-4547-a0a5-49ed4dfa726c}"/>
  <p:tag name="KSO_WM_UNIT_TYPE" val="i"/>
</p:tagLst>
</file>

<file path=ppt/tags/tag81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1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2.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2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3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3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3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3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3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3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36.xml><?xml version="1.0" encoding="utf-8"?>
<p:tagLst xmlns:p="http://schemas.openxmlformats.org/presentationml/2006/main">
  <p:tag name="KSO_WM_SLIDE_BK_DARK_LIGHT" val="2"/>
  <p:tag name="KSO_WM_SLIDE_BACKGROUND_TYPE" val="general"/>
  <p:tag name="KSO_WM_SPECIAL_SOURCE" val="bdnull"/>
</p:tagLst>
</file>

<file path=ppt/tags/tag8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c568ea1-ba84-4208-9628-e4e97de716ee}"/>
  <p:tag name="KSO_WM_UNIT_TYPE" val="i"/>
</p:tagLst>
</file>

<file path=ppt/tags/tag8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a98392d-d7a9-4477-94d5-d49c3644e17e}"/>
  <p:tag name="KSO_WM_UNIT_TYPE" val="i"/>
</p:tagLst>
</file>

<file path=ppt/tags/tag8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40.xml><?xml version="1.0" encoding="utf-8"?>
<p:tagLst xmlns:p="http://schemas.openxmlformats.org/presentationml/2006/main">
  <p:tag name="KSO_WM_SLIDE_BK_DARK_LIGHT" val="2"/>
  <p:tag name="KSO_WM_SLIDE_BACKGROUND_TYPE" val="general"/>
  <p:tag name="KSO_WM_SPECIAL_SOURCE" val="bdnull"/>
</p:tagLst>
</file>

<file path=ppt/tags/tag8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e85d70-582e-44ae-8e7c-919aabd02bd4}"/>
  <p:tag name="KSO_WM_UNIT_TYPE" val="i"/>
</p:tagLst>
</file>

<file path=ppt/tags/tag8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992516f-8a19-4224-b81c-c7da95f9d3d5}"/>
  <p:tag name="KSO_WM_UNIT_TYPE" val="i"/>
</p:tagLst>
</file>

<file path=ppt/tags/tag843.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4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2.xml><?xml version="1.0" encoding="utf-8"?>
<p:tagLst xmlns:p="http://schemas.openxmlformats.org/presentationml/2006/main">
  <p:tag name="KSO_WM_SLIDE_BK_DARK_LIGHT" val="2"/>
  <p:tag name="KSO_WM_SLIDE_BACKGROUND_TYPE" val="general"/>
  <p:tag name="KSO_WM_SPECIAL_SOURCE" val="bdnull"/>
</p:tagLst>
</file>

<file path=ppt/tags/tag8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bfb96e7-3515-4d1d-8b87-a0fa2be1e0c9}"/>
  <p:tag name="KSO_WM_UNIT_TYPE" val="i"/>
</p:tagLst>
</file>

<file path=ppt/tags/tag8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0fc7798-3744-4732-bdb2-5a3dcd93170b}"/>
  <p:tag name="KSO_WM_UNIT_TYPE" val="i"/>
</p:tagLst>
</file>

<file path=ppt/tags/tag855.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5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0.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61.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4.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65.xml><?xml version="1.0" encoding="utf-8"?>
<p:tagLst xmlns:p="http://schemas.openxmlformats.org/presentationml/2006/main">
  <p:tag name="KSO_WM_SLIDE_BK_DARK_LIGHT" val="2"/>
  <p:tag name="KSO_WM_SLIDE_BACKGROUND_TYPE" val="general"/>
  <p:tag name="KSO_WM_SPECIAL_SOURCE" val="bdnull"/>
</p:tagLst>
</file>

<file path=ppt/tags/tag8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d0850fc-d7a4-4bca-a885-f94949830ada}"/>
  <p:tag name="KSO_WM_UNIT_TYPE" val="i"/>
</p:tagLst>
</file>

<file path=ppt/tags/tag8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1e4e24-cdf8-47c2-971d-cef200ac7c78}"/>
  <p:tag name="KSO_WM_UNIT_TYPE" val="i"/>
</p:tagLst>
</file>

<file path=ppt/tags/tag86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3.xml><?xml version="1.0" encoding="utf-8"?>
<p:tagLst xmlns:p="http://schemas.openxmlformats.org/presentationml/2006/main">
  <p:tag name="KSO_WM_SLIDE_BK_DARK_LIGHT" val="2"/>
  <p:tag name="KSO_WM_SLIDE_BACKGROUND_TYPE" val="general"/>
  <p:tag name="KSO_WM_SPECIAL_SOURCE" val="bdnull"/>
</p:tagLst>
</file>

<file path=ppt/tags/tag8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1fdf896-5471-4bc4-b0c0-ccd576f23d70}"/>
  <p:tag name="KSO_WM_UNIT_TYPE" val="i"/>
</p:tagLst>
</file>

<file path=ppt/tags/tag8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2c33818-0f71-49ad-9cee-db02d4c62c72}"/>
  <p:tag name="KSO_WM_UNIT_TYPE" val="i"/>
</p:tagLst>
</file>

<file path=ppt/tags/tag87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8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84.xml><?xml version="1.0" encoding="utf-8"?>
<p:tagLst xmlns:p="http://schemas.openxmlformats.org/presentationml/2006/main">
  <p:tag name="KSO_WM_SLIDE_BK_DARK_LIGHT" val="2"/>
  <p:tag name="KSO_WM_SLIDE_BACKGROUND_TYPE" val="general"/>
  <p:tag name="KSO_WM_SPECIAL_SOURCE" val="bdnull"/>
</p:tagLst>
</file>

<file path=ppt/tags/tag8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aa18cef-73c5-4420-b890-2e0e7113510f}"/>
  <p:tag name="KSO_WM_UNIT_TYPE" val="i"/>
</p:tagLst>
</file>

<file path=ppt/tags/tag8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112110b-5c74-40cb-9193-9ba01e084a18}"/>
  <p:tag name="KSO_WM_UNIT_TYPE" val="i"/>
</p:tagLst>
</file>

<file path=ppt/tags/tag88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8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5.xml><?xml version="1.0" encoding="utf-8"?>
<p:tagLst xmlns:p="http://schemas.openxmlformats.org/presentationml/2006/main">
  <p:tag name="KSO_WM_SLIDE_BK_DARK_LIGHT" val="2"/>
  <p:tag name="KSO_WM_SLIDE_BACKGROUND_TYPE" val="general"/>
  <p:tag name="KSO_WM_SPECIAL_SOURCE" val="bdnull"/>
</p:tagLst>
</file>

<file path=ppt/tags/tag8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e279455-b066-4b88-89ab-005619e902f3}"/>
  <p:tag name="KSO_WM_UNIT_TYPE" val="i"/>
</p:tagLst>
</file>

<file path=ppt/tags/tag8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7d37e48-a47f-46de-805c-1e7239b68efa}"/>
  <p:tag name="KSO_WM_UNIT_TYPE" val="i"/>
</p:tagLst>
</file>

<file path=ppt/tags/tag898.xml><?xml version="1.0" encoding="utf-8"?>
<p:tagLst xmlns:p="http://schemas.openxmlformats.org/presentationml/2006/main">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902.xml><?xml version="1.0" encoding="utf-8"?>
<p:tagLst xmlns:p="http://schemas.openxmlformats.org/presentationml/2006/main">
  <p:tag name="KSO_WM_SLIDE_BK_DARK_LIGHT" val="2"/>
  <p:tag name="KSO_WM_SLIDE_BACKGROUND_TYPE" val="general"/>
  <p:tag name="KSO_WM_SPECIAL_SOURCE" val="bdnull"/>
</p:tagLst>
</file>

<file path=ppt/tags/tag9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0cda0b2-74c2-4eaa-b1db-3e22647deac1}"/>
  <p:tag name="KSO_WM_UNIT_TYPE" val="i"/>
</p:tagLst>
</file>

<file path=ppt/tags/tag9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266b04e-ffca-4669-af75-8211309a2547}"/>
  <p:tag name="KSO_WM_UNIT_TYPE" val="i"/>
</p:tagLst>
</file>

<file path=ppt/tags/tag9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SLIDE_BK_DARK_LIGHT" val="2"/>
  <p:tag name="KSO_WM_SLIDE_BACKGROUND_TYPE" val="general"/>
  <p:tag name="KSO_WM_SPECIAL_SOURCE" val="bdnull"/>
</p:tagLst>
</file>

<file path=ppt/tags/tag9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1dfb4d7-54e8-4764-91c3-819e7596ef24}"/>
  <p:tag name="KSO_WM_UNIT_TYPE" val="i"/>
</p:tagLst>
</file>

<file path=ppt/tags/tag9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6e03754-e7b8-4d4d-aa6f-129176aca401}"/>
  <p:tag name="KSO_WM_UNIT_TYPE" val="i"/>
</p:tagLst>
</file>

<file path=ppt/tags/tag9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10.xml><?xml version="1.0" encoding="utf-8"?>
<p:tagLst xmlns:p="http://schemas.openxmlformats.org/presentationml/2006/main">
  <p:tag name="KSO_WM_SLIDE_BK_DARK_LIGHT" val="2"/>
  <p:tag name="KSO_WM_SLIDE_BACKGROUND_TYPE" val="general"/>
  <p:tag name="KSO_WM_SPECIAL_SOURCE" val="bdnull"/>
</p:tagLst>
</file>

<file path=ppt/tags/tag9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2367b46-68b6-4e92-aef7-3d1b5e1db5ab}"/>
  <p:tag name="KSO_WM_UNIT_TYPE" val="i"/>
</p:tagLst>
</file>

<file path=ppt/tags/tag9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e901202-2a28-4c43-b55d-317ccde3d6ee}"/>
  <p:tag name="KSO_WM_UNIT_TYPE" val="i"/>
</p:tagLst>
</file>

<file path=ppt/tags/tag9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SLIDE_BK_DARK_LIGHT" val="2"/>
  <p:tag name="KSO_WM_SLIDE_BACKGROUND_TYPE" val="general"/>
  <p:tag name="KSO_WM_SPECIAL_SOURCE" val="bdnull"/>
</p:tagLst>
</file>

<file path=ppt/tags/tag9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eda13bf-0996-49cd-985e-61ab99673694}"/>
  <p:tag name="KSO_WM_UNIT_TYPE" val="i"/>
</p:tagLst>
</file>

<file path=ppt/tags/tag9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c44f07b-dcee-40d0-9d5a-4467de38054c}"/>
  <p:tag name="KSO_WM_UNIT_TYPE" val="i"/>
</p:tagLst>
</file>

<file path=ppt/tags/tag9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9.xml><?xml version="1.0" encoding="utf-8"?>
<p:tagLst xmlns:p="http://schemas.openxmlformats.org/presentationml/2006/main">
  <p:tag name="KSO_WM_SLIDE_BK_DARK_LIGHT" val="2"/>
  <p:tag name="KSO_WM_SLIDE_BACKGROUND_TYPE" val="general"/>
  <p:tag name="KSO_WM_SPECIAL_SOURCE" val="bdnull"/>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921.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924.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9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250daab-9147-4945-bae6-ca95a390396f}"/>
  <p:tag name="KSO_WM_UNIT_TYPE" val="i"/>
</p:tagLst>
</file>

<file path=ppt/tags/tag9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4d3860e-315a-4b1f-be90-cf6a2893f966}"/>
  <p:tag name="KSO_WM_UNIT_TYPE" val="i"/>
</p:tagLst>
</file>

<file path=ppt/tags/tag92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5171_7*e*1"/>
  <p:tag name="KSO_WM_TEMPLATE_CATEGORY" val="custom"/>
  <p:tag name="KSO_WM_TEMPLATE_INDEX" val="20205171"/>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UNIT_TEXT_FILL_FORE_SCHEMECOLOR_INDEX_BRIGHTNESS" val="0"/>
  <p:tag name="KSO_WM_UNIT_TEXT_FILL_FORE_SCHEMECOLOR_INDEX" val="5"/>
  <p:tag name="KSO_WM_UNIT_TEXT_FILL_TYPE" val="1"/>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7*i*1"/>
  <p:tag name="KSO_WM_TEMPLATE_CATEGORY" val="custom"/>
  <p:tag name="KSO_WM_TEMPLATE_INDEX" val="20205171"/>
  <p:tag name="KSO_WM_UNIT_LAYERLEVEL" val="1"/>
  <p:tag name="KSO_WM_TAG_VERSION" val="1.0"/>
  <p:tag name="KSO_WM_BEAUTIFY_FLAG" val="#wm#"/>
  <p:tag name="KSO_WM_UNIT_TYPE" val="i"/>
  <p:tag name="KSO_WM_UNIT_INDEX" val="1"/>
  <p:tag name="KSO_WM_UNIT_TEXT_FILL_FORE_SCHEMECOLOR_INDEX_BRIGHTNESS" val="0"/>
  <p:tag name="KSO_WM_UNIT_TEXT_FILL_FORE_SCHEMECOLOR_INDEX" val="5"/>
  <p:tag name="KSO_WM_UNIT_TEXT_FILL_TYPE" val="1"/>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7*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12"/>
  <p:tag name="KSO_WM_UNIT_TYPE" val="a"/>
  <p:tag name="KSO_WM_UNIT_INDEX" val="1"/>
  <p:tag name="KSO_WM_UNIT_PRESET_TEXT" val="单击此处添加标题"/>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0.xml><?xml version="1.0" encoding="utf-8"?>
<p:tagLst xmlns:p="http://schemas.openxmlformats.org/presentationml/2006/main">
  <p:tag name="KSO_WM_BEAUTIFY_FLAG" val="#wm#"/>
  <p:tag name="KSO_WM_TEMPLATE_CATEGORY" val="custom"/>
  <p:tag name="KSO_WM_TEMPLATE_INDEX" val="20205171"/>
  <p:tag name="KSO_WM_SLIDE_ID" val="custom20205171_7"/>
  <p:tag name="KSO_WM_TEMPLATE_SUBCATEGORY" val="0"/>
  <p:tag name="KSO_WM_TEMPLATE_MASTER_TYPE" val="1"/>
  <p:tag name="KSO_WM_TEMPLATE_COLOR_TYPE" val="1"/>
  <p:tag name="KSO_WM_SLIDE_ITEM_CNT" val="0"/>
  <p:tag name="KSO_WM_SLIDE_INDEX" val="7"/>
  <p:tag name="KSO_WM_TAG_VERSION" val="1.0"/>
  <p:tag name="KSO_WM_SLIDE_TYPE" val="sectionTitle"/>
  <p:tag name="KSO_WM_SLIDE_SUBTYPE" val="pureTxt"/>
  <p:tag name="KSO_WM_SLIDE_LAYOUT" val="a_b_e"/>
  <p:tag name="KSO_WM_SLIDE_LAYOUT_CNT" val="1_1_1"/>
  <p:tag name="KSO_WM_SLIDE_BK_DARK_LIGHT" val="2"/>
  <p:tag name="KSO_WM_SLIDE_BACKGROUND_TYPE" val="general"/>
  <p:tag name="KSO_WM_SPECIAL_SOURCE" val="bdnull"/>
</p:tagLst>
</file>

<file path=ppt/tags/tag9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2ea7b42-e7cf-444a-b491-10e252c5a84f}"/>
  <p:tag name="KSO_WM_UNIT_TYPE" val="i"/>
</p:tagLst>
</file>

<file path=ppt/tags/tag9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2251770-e00c-4ca7-8200-ea8f117ee039}"/>
  <p:tag name="KSO_WM_UNIT_TYPE" val="i"/>
</p:tagLst>
</file>

<file path=ppt/tags/tag93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93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935.xml><?xml version="1.0" encoding="utf-8"?>
<p:tagLst xmlns:p="http://schemas.openxmlformats.org/presentationml/2006/main">
  <p:tag name="KSO_WM_SLIDE_BK_DARK_LIGHT" val="2"/>
  <p:tag name="KSO_WM_SLIDE_BACKGROUND_TYPE" val="general"/>
  <p:tag name="KSO_WM_SPECIAL_SOURCE" val="bdnull"/>
</p:tagLst>
</file>

<file path=ppt/tags/tag9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31e4010-49f5-4302-9262-7ae75bb15701}"/>
  <p:tag name="KSO_WM_UNIT_TYPE" val="i"/>
</p:tagLst>
</file>

<file path=ppt/tags/tag9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9dbbe16-ebed-45de-9422-9cfc982fa14e}"/>
  <p:tag name="KSO_WM_UNIT_TYPE" val="i"/>
</p:tagLst>
</file>

<file path=ppt/tags/tag938.xml><?xml version="1.0" encoding="utf-8"?>
<p:tagLst xmlns:p="http://schemas.openxmlformats.org/presentationml/2006/main">
  <p:tag name="KSO_WM_SLIDE_BK_DARK_LIGHT" val="2"/>
  <p:tag name="KSO_WM_SLIDE_BACKGROUND_TYPE" val="general"/>
  <p:tag name="KSO_WM_SPECIAL_SOURCE" val="bdnull"/>
</p:tagLst>
</file>

<file path=ppt/tags/tag9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99cce9d-e93b-4e08-b85f-dbf323437d85}"/>
  <p:tag name="KSO_WM_UNIT_TYPE" val="i"/>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9ba55bb-aef7-4d6f-9938-31d5de3e8950}"/>
  <p:tag name="KSO_WM_UNIT_TYPE" val="i"/>
</p:tagLst>
</file>

<file path=ppt/tags/tag9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42.xml><?xml version="1.0" encoding="utf-8"?>
<p:tagLst xmlns:p="http://schemas.openxmlformats.org/presentationml/2006/main">
  <p:tag name="KSO_WM_SLIDE_BK_DARK_LIGHT" val="2"/>
  <p:tag name="KSO_WM_SLIDE_BACKGROUND_TYPE" val="general"/>
  <p:tag name="KSO_WM_SPECIAL_SOURCE" val="bdnull"/>
</p:tagLst>
</file>

<file path=ppt/tags/tag9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0ed8c3b-4fba-40c8-8250-2c0a2fa6a4e1}"/>
  <p:tag name="KSO_WM_UNIT_TYPE" val="i"/>
</p:tagLst>
</file>

<file path=ppt/tags/tag9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a3be1f4-f809-476e-837a-0e0a3ae5fd3f}"/>
  <p:tag name="KSO_WM_UNIT_TYPE" val="i"/>
</p:tagLst>
</file>

<file path=ppt/tags/tag9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46.xml><?xml version="1.0" encoding="utf-8"?>
<p:tagLst xmlns:p="http://schemas.openxmlformats.org/presentationml/2006/main">
  <p:tag name="KSO_WM_SLIDE_BK_DARK_LIGHT" val="2"/>
  <p:tag name="KSO_WM_SLIDE_BACKGROUND_TYPE" val="general"/>
  <p:tag name="KSO_WM_SPECIAL_SOURCE" val="bdnull"/>
</p:tagLst>
</file>

<file path=ppt/tags/tag9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682835d-b06f-4787-a2c3-4d16151cb6ba}"/>
  <p:tag name="KSO_WM_UNIT_TYPE" val="i"/>
</p:tagLst>
</file>

<file path=ppt/tags/tag9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ca3baf3-1559-4f72-a6c1-268a57bfb508}"/>
  <p:tag name="KSO_WM_UNIT_TYPE" val="i"/>
</p:tagLst>
</file>

<file path=ppt/tags/tag949.xml><?xml version="1.0" encoding="utf-8"?>
<p:tagLst xmlns:p="http://schemas.openxmlformats.org/presentationml/2006/main">
  <p:tag name="KSO_WM_SLIDE_BK_DARK_LIGHT" val="2"/>
  <p:tag name="KSO_WM_SLIDE_BACKGROUND_TYPE" val="general"/>
  <p:tag name="KSO_WM_SPECIAL_SOURCE" val="bdnull"/>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84fa8c4-c0bd-4a36-8d85-07333282c6af}"/>
  <p:tag name="KSO_WM_UNIT_TYPE" val="i"/>
</p:tagLst>
</file>

<file path=ppt/tags/tag95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b3aba5f-9cee-425f-8857-900ea18bc095}"/>
  <p:tag name="KSO_WM_UNIT_TYPE" val="i"/>
</p:tagLst>
</file>

<file path=ppt/tags/tag952.xml><?xml version="1.0" encoding="utf-8"?>
<p:tagLst xmlns:p="http://schemas.openxmlformats.org/presentationml/2006/main">
  <p:tag name="KSO_WM_SLIDE_BK_DARK_LIGHT" val="2"/>
  <p:tag name="KSO_WM_SLIDE_BACKGROUND_TYPE" val="general"/>
  <p:tag name="KSO_WM_SPECIAL_SOURCE" val="bdnull"/>
</p:tagLst>
</file>

<file path=ppt/tags/tag9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0971b19-bcc2-47e9-8eec-0d5a8e3bcb13}"/>
  <p:tag name="KSO_WM_UNIT_TYPE" val="i"/>
</p:tagLst>
</file>

<file path=ppt/tags/tag9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10f9ec9-2e11-4dc6-b186-3aa5b970af09}"/>
  <p:tag name="KSO_WM_UNIT_TYPE" val="i"/>
</p:tagLst>
</file>

<file path=ppt/tags/tag955.xml><?xml version="1.0" encoding="utf-8"?>
<p:tagLst xmlns:p="http://schemas.openxmlformats.org/presentationml/2006/main">
  <p:tag name="KSO_WM_SLIDE_BK_DARK_LIGHT" val="2"/>
  <p:tag name="KSO_WM_SLIDE_BACKGROUND_TYPE" val="general"/>
  <p:tag name="KSO_WM_SPECIAL_SOURCE" val="bdnull"/>
</p:tagLst>
</file>

<file path=ppt/tags/tag9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aff607e-3d23-4a4e-9800-907ecd542a32}"/>
  <p:tag name="KSO_WM_UNIT_TYPE" val="i"/>
</p:tagLst>
</file>

<file path=ppt/tags/tag9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22e117d-8e35-4cb6-94f7-1b6d6050fc9c}"/>
  <p:tag name="KSO_WM_UNIT_TYPE" val="i"/>
</p:tagLst>
</file>

<file path=ppt/tags/tag958.xml><?xml version="1.0" encoding="utf-8"?>
<p:tagLst xmlns:p="http://schemas.openxmlformats.org/presentationml/2006/main">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Lst>
</file>

<file path=ppt/tags/tag959.xml><?xml version="1.0" encoding="utf-8"?>
<p:tagLst xmlns:p="http://schemas.openxmlformats.org/presentationml/2006/main">
  <p:tag name="KSO_WM_SLIDE_BK_DARK_LIGHT" val="2"/>
  <p:tag name="KSO_WM_SLIDE_BACKGROUND_TYPE" val="general"/>
  <p:tag name="KSO_WM_SPECIAL_SOURCE" val="bdnul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0.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961.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9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964.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9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17777d2-6de2-42c2-bc8c-cbb5f9152e04}"/>
  <p:tag name="KSO_WM_UNIT_TYPE" val="i"/>
</p:tagLst>
</file>

<file path=ppt/tags/tag9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95ac52a-9046-43e8-9b7f-21c99243afc2}"/>
  <p:tag name="KSO_WM_UNIT_TYPE" val="i"/>
</p:tagLst>
</file>

<file path=ppt/tags/tag9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8.xml><?xml version="1.0" encoding="utf-8"?>
<p:tagLst xmlns:p="http://schemas.openxmlformats.org/presentationml/2006/main">
  <p:tag name="KSO_WM_UNIT_PLACING_PICTURE_USER_VIEWPORT" val="{&quot;height&quot;:7680,&quot;width&quot;:7680}"/>
</p:tagLst>
</file>

<file path=ppt/tags/tag969.xml><?xml version="1.0" encoding="utf-8"?>
<p:tagLst xmlns:p="http://schemas.openxmlformats.org/presentationml/2006/main">
  <p:tag name="KSO_WM_SLIDE_BK_DARK_LIGHT" val="2"/>
  <p:tag name="KSO_WM_SLIDE_BACKGROUND_TYPE" val="general"/>
  <p:tag name="KSO_WM_SPECIAL_SOURCE" val="bdnul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297ac7b-a8a8-419f-bc96-b0a53c079db5}"/>
  <p:tag name="KSO_WM_UNIT_TYPE" val="i"/>
</p:tagLst>
</file>

<file path=ppt/tags/tag9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db414d8-02bb-40b3-8971-b9a1f2cdfc8a}"/>
  <p:tag name="KSO_WM_UNIT_TYPE" val="i"/>
</p:tagLst>
</file>

<file path=ppt/tags/tag9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4.xml><?xml version="1.0" encoding="utf-8"?>
<p:tagLst xmlns:p="http://schemas.openxmlformats.org/presentationml/2006/main">
  <p:tag name="KSO_WM_SLIDE_BK_DARK_LIGHT" val="2"/>
  <p:tag name="KSO_WM_SLIDE_BACKGROUND_TYPE" val="general"/>
  <p:tag name="KSO_WM_SPECIAL_SOURCE" val="bdnull"/>
</p:tagLst>
</file>

<file path=ppt/tags/tag9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8dbb54b-c4dd-4489-b3f4-c3e6bf205292}"/>
  <p:tag name="KSO_WM_UNIT_TYPE" val="i"/>
</p:tagLst>
</file>

<file path=ppt/tags/tag9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d2a1c3c-ee8e-4918-9001-54f680174681}"/>
  <p:tag name="KSO_WM_UNIT_TYPE" val="i"/>
</p:tagLst>
</file>

<file path=ppt/tags/tag9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8.xml><?xml version="1.0" encoding="utf-8"?>
<p:tagLst xmlns:p="http://schemas.openxmlformats.org/presentationml/2006/main">
  <p:tag name="KSO_WM_SLIDE_BK_DARK_LIGHT" val="2"/>
  <p:tag name="KSO_WM_SLIDE_BACKGROUND_TYPE" val="general"/>
  <p:tag name="KSO_WM_SPECIAL_SOURCE" val="bdnull"/>
</p:tagLst>
</file>

<file path=ppt/tags/tag9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55dd5ae-4237-4ca2-8e19-4752c279ae96}"/>
  <p:tag name="KSO_WM_UNIT_TYPE" val="i"/>
</p:tagLst>
</file>

<file path=ppt/tags/tag98.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ags/tag9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95f4dc0-b72e-4b8d-ba39-9586191616cf}"/>
  <p:tag name="KSO_WM_UNIT_TYPE" val="i"/>
</p:tagLst>
</file>

<file path=ppt/tags/tag9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82.xml><?xml version="1.0" encoding="utf-8"?>
<p:tagLst xmlns:p="http://schemas.openxmlformats.org/presentationml/2006/main">
  <p:tag name="KSO_WM_SLIDE_BK_DARK_LIGHT" val="2"/>
  <p:tag name="KSO_WM_SLIDE_BACKGROUND_TYPE" val="general"/>
  <p:tag name="KSO_WM_SPECIAL_SOURCE" val="bdnull"/>
</p:tagLst>
</file>

<file path=ppt/tags/tag9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24ca428-260a-4385-a9f3-de8006d9e3cb}"/>
  <p:tag name="KSO_WM_UNIT_TYPE" val="i"/>
</p:tagLst>
</file>

<file path=ppt/tags/tag9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3a6984d-abcb-42c8-858f-18c7a6ed16c4}"/>
  <p:tag name="KSO_WM_UNIT_TYPE" val="i"/>
</p:tagLst>
</file>

<file path=ppt/tags/tag9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SLIDE_BK_DARK_LIGHT" val="2"/>
  <p:tag name="KSO_WM_SLIDE_BACKGROUND_TYPE" val="general"/>
  <p:tag name="KSO_WM_SPECIAL_SOURCE" val="bdnull"/>
</p:tagLst>
</file>

<file path=ppt/tags/tag9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ebdc938-93a7-49b3-a708-f8aa13b2b2c6}"/>
  <p:tag name="KSO_WM_UNIT_TYPE" val="i"/>
</p:tagLst>
</file>

<file path=ppt/tags/tag9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853fcc6-f49f-4948-ae5a-f2dd42dcbba5}"/>
  <p:tag name="KSO_WM_UNIT_TYPE" val="i"/>
</p:tagLst>
</file>

<file path=ppt/tags/tag9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90.xml><?xml version="1.0" encoding="utf-8"?>
<p:tagLst xmlns:p="http://schemas.openxmlformats.org/presentationml/2006/main">
  <p:tag name="KSO_WM_SLIDE_BK_DARK_LIGHT" val="2"/>
  <p:tag name="KSO_WM_SLIDE_BACKGROUND_TYPE" val="general"/>
  <p:tag name="KSO_WM_SPECIAL_SOURCE" val="bdnull"/>
</p:tagLst>
</file>

<file path=ppt/tags/tag9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eef9ccf-d045-4921-ad3b-c204c8537fff}"/>
  <p:tag name="KSO_WM_UNIT_TYPE" val="i"/>
</p:tagLst>
</file>

<file path=ppt/tags/tag9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2777c86-b541-484e-92b7-48cd74358794}"/>
  <p:tag name="KSO_WM_UNIT_TYPE" val="i"/>
</p:tagLst>
</file>

<file path=ppt/tags/tag9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4.xml><?xml version="1.0" encoding="utf-8"?>
<p:tagLst xmlns:p="http://schemas.openxmlformats.org/presentationml/2006/main">
  <p:tag name="KSO_WM_UNIT_TABLE_BEAUTIFY" val="smartTable{7ce16e59-9cfc-4e73-9194-4861fac417c9}"/>
</p:tagLst>
</file>

<file path=ppt/tags/tag995.xml><?xml version="1.0" encoding="utf-8"?>
<p:tagLst xmlns:p="http://schemas.openxmlformats.org/presentationml/2006/main">
  <p:tag name="KSO_WM_SLIDE_BK_DARK_LIGHT" val="2"/>
  <p:tag name="KSO_WM_SLIDE_BACKGROUND_TYPE" val="general"/>
  <p:tag name="KSO_WM_SPECIAL_SOURCE" val="bdnull"/>
</p:tagLst>
</file>

<file path=ppt/tags/tag9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767fc59-5ea4-4951-a7bd-9286c5aa369f}"/>
  <p:tag name="KSO_WM_UNIT_TYPE" val="i"/>
</p:tagLst>
</file>

<file path=ppt/tags/tag9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48b1c6c-10ed-46bf-b0d3-216274c9c6bc}"/>
  <p:tag name="KSO_WM_UNIT_TYPE" val="i"/>
</p:tagLst>
</file>

<file path=ppt/tags/tag9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9.xml><?xml version="1.0" encoding="utf-8"?>
<p:tagLst xmlns:p="http://schemas.openxmlformats.org/presentationml/2006/main">
  <p:tag name="KSO_WM_SLIDE_BK_DARK_LIGHT" val="2"/>
  <p:tag name="KSO_WM_SLIDE_BACKGROUND_TYPE" val="general"/>
  <p:tag name="KSO_WM_SPECIAL_SOURCE" val="bdnull"/>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1610">
      <a:dk1>
        <a:sysClr val="windowText" lastClr="000000"/>
      </a:dk1>
      <a:lt1>
        <a:sysClr val="window" lastClr="FFFFFF"/>
      </a:lt1>
      <a:dk2>
        <a:srgbClr val="D2DDEF"/>
      </a:dk2>
      <a:lt2>
        <a:srgbClr val="E8EEF7"/>
      </a:lt2>
      <a:accent1>
        <a:srgbClr val="153D85"/>
      </a:accent1>
      <a:accent2>
        <a:srgbClr val="1D4B6F"/>
      </a:accent2>
      <a:accent3>
        <a:srgbClr val="255A58"/>
      </a:accent3>
      <a:accent4>
        <a:srgbClr val="2D6842"/>
      </a:accent4>
      <a:accent5>
        <a:srgbClr val="35772B"/>
      </a:accent5>
      <a:accent6>
        <a:srgbClr val="3D8515"/>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55056</Words>
  <Application>WPS 演示</Application>
  <PresentationFormat/>
  <Paragraphs>3206</Paragraphs>
  <Slides>234</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234</vt:i4>
      </vt:variant>
    </vt:vector>
  </HeadingPairs>
  <TitlesOfParts>
    <vt:vector size="254" baseType="lpstr">
      <vt:lpstr>Arial</vt:lpstr>
      <vt:lpstr>宋体</vt:lpstr>
      <vt:lpstr>Wingdings</vt:lpstr>
      <vt:lpstr>微软雅黑</vt:lpstr>
      <vt:lpstr>汉仪旗黑-85S</vt:lpstr>
      <vt:lpstr>黑体</vt:lpstr>
      <vt:lpstr>Calibri</vt:lpstr>
      <vt:lpstr>汉仪旗黑-85S</vt:lpstr>
      <vt:lpstr>微软雅黑 Light</vt:lpstr>
      <vt:lpstr>Arial Unicode MS</vt:lpstr>
      <vt:lpstr>Wingdings</vt:lpstr>
      <vt:lpstr>Consolas</vt:lpstr>
      <vt:lpstr>Times New Roman</vt:lpstr>
      <vt:lpstr>Cascadia Mono</vt:lpstr>
      <vt:lpstr>Segoe UI</vt:lpstr>
      <vt:lpstr>华文新魏</vt:lpstr>
      <vt:lpstr>Mangal</vt:lpstr>
      <vt:lpstr>Segoe Print</vt:lpstr>
      <vt:lpstr>默认设计模板</vt:lpstr>
      <vt:lpstr>2_Office 主题​​</vt:lpstr>
      <vt:lpstr>PowerPoint 演示文稿</vt:lpstr>
      <vt:lpstr>Python环境</vt:lpstr>
      <vt:lpstr>PowerPoint 演示文稿</vt:lpstr>
      <vt:lpstr>PowerPoint 演示文稿</vt:lpstr>
      <vt:lpstr>PowerPoint 演示文稿</vt:lpstr>
      <vt:lpstr>PowerPoint 演示文稿</vt:lpstr>
      <vt:lpstr>PowerPoint 演示文稿</vt:lpstr>
      <vt:lpstr>PowerPoint 演示文稿</vt:lpstr>
      <vt:lpstr>案例1-1</vt:lpstr>
      <vt:lpstr>1.2 Python基础知识</vt:lpstr>
      <vt:lpstr>1.2 Python基础知识</vt:lpstr>
      <vt:lpstr>1.2 Python基础知识</vt:lpstr>
      <vt:lpstr>1.2 Python基础知识</vt:lpstr>
      <vt:lpstr>1.2 Python基础知识</vt:lpstr>
      <vt:lpstr>1.2 Python基础知识</vt:lpstr>
      <vt:lpstr>练习：</vt:lpstr>
      <vt:lpstr>1.2 Python基础知识</vt:lpstr>
      <vt:lpstr>1.2 Python基础知识</vt:lpstr>
      <vt:lpstr>常用运算，使用自定义函数</vt:lpstr>
      <vt:lpstr>PowerPoint 演示文稿</vt:lpstr>
      <vt:lpstr>内置电池的 Python</vt:lpstr>
      <vt:lpstr>2.1 函数的组成：函数名，参数，函数体</vt:lpstr>
      <vt:lpstr>2.2 函数的定义和使用</vt:lpstr>
      <vt:lpstr>2.3 空函数</vt:lpstr>
      <vt:lpstr>2.4 函数的参数</vt:lpstr>
      <vt:lpstr>2.5 返回值</vt:lpstr>
      <vt:lpstr>2.5 返回值</vt:lpstr>
      <vt:lpstr>关于return语句</vt:lpstr>
      <vt:lpstr>PowerPoint 演示文稿</vt:lpstr>
      <vt:lpstr>2.6 工具包的开发及使用</vt:lpstr>
      <vt:lpstr>2.7 变量作用域</vt:lpstr>
      <vt:lpstr>2.8 运算符 </vt:lpstr>
      <vt:lpstr>2.8 运算符 </vt:lpstr>
      <vt:lpstr>2.8 运算符 </vt:lpstr>
      <vt:lpstr>2.8 运算符 </vt:lpstr>
      <vt:lpstr>2.8 运算符 </vt:lpstr>
      <vt:lpstr>2.8 运算符 </vt:lpstr>
      <vt:lpstr>2.8 运算符 </vt:lpstr>
      <vt:lpstr>2.8 运算符 </vt:lpstr>
      <vt:lpstr>2.8 运算符 </vt:lpstr>
      <vt:lpstr>2.8 运算符 </vt:lpstr>
      <vt:lpstr>2.9 常用模块及函数</vt:lpstr>
      <vt:lpstr>Python3：68个内置函数</vt:lpstr>
      <vt:lpstr>PowerPoint 演示文稿</vt:lpstr>
      <vt:lpstr>分支、循环和列表的使用</vt:lpstr>
      <vt:lpstr>3.1.1  if的单分支选择</vt:lpstr>
      <vt:lpstr>3.1.1  if的单分支选择</vt:lpstr>
      <vt:lpstr>3.1.1  if的单分支选择</vt:lpstr>
      <vt:lpstr>3.1.1  if的单分支选择</vt:lpstr>
      <vt:lpstr>3.1.1  if的单分支选择</vt:lpstr>
      <vt:lpstr>3.1.1  if的单分支选择</vt:lpstr>
      <vt:lpstr>3.1.2  if-else的双分支选择</vt:lpstr>
      <vt:lpstr>3.1.2  if-else的双分支选择</vt:lpstr>
      <vt:lpstr>3.1.2  if-else的双分支选择</vt:lpstr>
      <vt:lpstr>3.1.2  if-else的双分支选择</vt:lpstr>
      <vt:lpstr>3.1.3  if-elif-else的多分支选择</vt:lpstr>
      <vt:lpstr>3.1.3  if-elif-else的多分支选择</vt:lpstr>
      <vt:lpstr>3.1.3  if-elif-else的多分支选择</vt:lpstr>
      <vt:lpstr>3.1.3  if-elif-else的多分支选择</vt:lpstr>
      <vt:lpstr>3.1.3  if-elif-else的多分支选择</vt:lpstr>
      <vt:lpstr>3.1.3  if-elif-else的多分支选择</vt:lpstr>
      <vt:lpstr>3.1.3  if-elif-else的多分支选择</vt:lpstr>
      <vt:lpstr>3.1.3  if-elif-else的多分支选择</vt:lpstr>
      <vt:lpstr>3.1.4  if选择的嵌套</vt:lpstr>
      <vt:lpstr>3.1.4  if选择的嵌套</vt:lpstr>
      <vt:lpstr>3.1.4  if选择的嵌套</vt:lpstr>
      <vt:lpstr>3.1.4  if选择的嵌套</vt:lpstr>
      <vt:lpstr>3.1.4  if选择的嵌套</vt:lpstr>
      <vt:lpstr>3.1.4  if选择的嵌套</vt:lpstr>
      <vt:lpstr>3.1.4  if选择的嵌套</vt:lpstr>
      <vt:lpstr>3.1.4  if选择的嵌套</vt:lpstr>
      <vt:lpstr>循环结构</vt:lpstr>
      <vt:lpstr>抗日战争</vt:lpstr>
      <vt:lpstr>3.2  循环语句while</vt:lpstr>
      <vt:lpstr>3.2  循环语句while</vt:lpstr>
      <vt:lpstr>3.2  循环语句while</vt:lpstr>
      <vt:lpstr>3.2  循环语句while</vt:lpstr>
      <vt:lpstr>3.2  循环语句while</vt:lpstr>
      <vt:lpstr>3.2  循环语句while</vt:lpstr>
      <vt:lpstr>3.2  循环语句while</vt:lpstr>
      <vt:lpstr>循环结构（for）</vt:lpstr>
      <vt:lpstr>胡适日记</vt:lpstr>
      <vt:lpstr>胡适日记</vt:lpstr>
      <vt:lpstr>3.3  循环语句for-in及函数range()</vt:lpstr>
      <vt:lpstr>3.3  循环语句for-in及函数range()</vt:lpstr>
      <vt:lpstr>3.3  循环语句for-in及函数range()</vt:lpstr>
      <vt:lpstr>3.3 循环语句for-in及函数range()</vt:lpstr>
      <vt:lpstr>3.3  循环语句for-in及函数range()</vt:lpstr>
      <vt:lpstr>3.3  循环语句for-in及函数range()</vt:lpstr>
      <vt:lpstr>3.3  循环语句for-in及函数range()</vt:lpstr>
      <vt:lpstr>3.4  循环的嵌套结构</vt:lpstr>
      <vt:lpstr>3.4  循环的嵌套结构 </vt:lpstr>
      <vt:lpstr>3.5  循环中的break、continue语句</vt:lpstr>
      <vt:lpstr>3.5  循环中的break、continue语句</vt:lpstr>
      <vt:lpstr>3.5  循环中的break、continue语句</vt:lpstr>
      <vt:lpstr>3.5 循环中的break、continue语句</vt:lpstr>
      <vt:lpstr>3.5  循环中的break、continue语句</vt:lpstr>
      <vt:lpstr>3.5  循环中的break、continue语句</vt:lpstr>
      <vt:lpstr>3.6 列表</vt:lpstr>
      <vt:lpstr>3.6 列表</vt:lpstr>
      <vt:lpstr>3.6 列表</vt:lpstr>
      <vt:lpstr>3.6 列表</vt:lpstr>
      <vt:lpstr>开发一个万年历</vt:lpstr>
      <vt:lpstr>元组、字符串、字典和文本文件</vt:lpstr>
      <vt:lpstr>PowerPoint 演示文稿</vt:lpstr>
      <vt:lpstr>5.3 字典</vt:lpstr>
      <vt:lpstr>5.3.1 字典创建与访问</vt:lpstr>
      <vt:lpstr>5.3.1 字典创建与访问</vt:lpstr>
      <vt:lpstr>5.3.2 字典基本操作符</vt:lpstr>
      <vt:lpstr>5.3.2 字典基本操作符</vt:lpstr>
      <vt:lpstr>5.3.2 字典基本操作符</vt:lpstr>
      <vt:lpstr>5.3.2 字典基本操作符</vt:lpstr>
      <vt:lpstr>文本文件</vt:lpstr>
      <vt:lpstr>5.4 文件</vt:lpstr>
      <vt:lpstr>5.4 文件</vt:lpstr>
      <vt:lpstr>5.4.1 文件基本概念</vt:lpstr>
      <vt:lpstr>5.4.1 文件基本概念</vt:lpstr>
      <vt:lpstr>5.4.1 文件基本概念</vt:lpstr>
      <vt:lpstr>5.4.2 文件的打开</vt:lpstr>
      <vt:lpstr>5.4.2 文件的打开</vt:lpstr>
      <vt:lpstr>5.4.3 文件的关闭</vt:lpstr>
      <vt:lpstr>5.4.4 文件操作</vt:lpstr>
      <vt:lpstr>5.4.4 文件操作</vt:lpstr>
      <vt:lpstr>5.4.4 文件操作</vt:lpstr>
      <vt:lpstr>5.4.4 文件操作</vt:lpstr>
      <vt:lpstr>5.4.4 文件操作</vt:lpstr>
      <vt:lpstr>5.4.5 定位与移动操作方法</vt:lpstr>
      <vt:lpstr>5.4.5 定位与移动操作方法</vt:lpstr>
      <vt:lpstr>面向对象程序设计</vt:lpstr>
      <vt:lpstr>PowerPoint 演示文稿</vt:lpstr>
      <vt:lpstr>PowerPoint 演示文稿</vt:lpstr>
      <vt:lpstr>6.1 面向对象概述</vt:lpstr>
      <vt:lpstr>6.2 类与对象</vt:lpstr>
      <vt:lpstr>6.2.1 创建类</vt:lpstr>
      <vt:lpstr>6.2.1 创建类</vt:lpstr>
      <vt:lpstr>6.2.2 创建实例对象</vt:lpstr>
      <vt:lpstr>6.2.3 访问属性</vt:lpstr>
      <vt:lpstr>6.2.4 对象销毁(垃圾回收)</vt:lpstr>
      <vt:lpstr>6.3 实例属性与类属性</vt:lpstr>
      <vt:lpstr>6.3.1 内置类属性</vt:lpstr>
      <vt:lpstr>6.4 方法</vt:lpstr>
      <vt:lpstr>6.4.2 self的作用</vt:lpstr>
      <vt:lpstr>6.4.2 self的作用</vt:lpstr>
      <vt:lpstr>6.4.3 类私有方法</vt:lpstr>
      <vt:lpstr>6.4.4 构造方法</vt:lpstr>
      <vt:lpstr>6.4.6 静态方法与类方法</vt:lpstr>
      <vt:lpstr>6.5 继承</vt:lpstr>
      <vt:lpstr>6.5 继承</vt:lpstr>
      <vt:lpstr>6.5 继承</vt:lpstr>
      <vt:lpstr>6.5 继承</vt:lpstr>
      <vt:lpstr>6.5 继承</vt:lpstr>
      <vt:lpstr>6.5 继承</vt:lpstr>
      <vt:lpstr>6.5 继承</vt:lpstr>
      <vt:lpstr>6.5 继承</vt:lpstr>
      <vt:lpstr>6.5 继承</vt:lpstr>
      <vt:lpstr>6.5 继承</vt:lpstr>
      <vt:lpstr>6.6 多态和封装</vt:lpstr>
      <vt:lpstr>6.6 多态和封装</vt:lpstr>
      <vt:lpstr>6.6 多态和封装</vt:lpstr>
      <vt:lpstr>窗体</vt:lpstr>
      <vt:lpstr>错误和异常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多线程与多进程</vt:lpstr>
      <vt:lpstr>9.1 线程与进程 </vt:lpstr>
      <vt:lpstr>9.1 线程与进程 </vt:lpstr>
      <vt:lpstr>9.1 线程与进程 </vt:lpstr>
      <vt:lpstr>9.2 Python多线程编程</vt:lpstr>
      <vt:lpstr>PowerPoint 演示文稿</vt:lpstr>
      <vt:lpstr>PowerPoint 演示文稿</vt:lpstr>
      <vt:lpstr>PowerPoint 演示文稿</vt:lpstr>
      <vt:lpstr>PowerPoint 演示文稿</vt:lpstr>
      <vt:lpstr>9.2 Python多线程编程</vt:lpstr>
      <vt:lpstr>9.2.2 使用threading模块进行多线程编程</vt:lpstr>
      <vt:lpstr>9.2.2 使用threading模块进行多线程编程</vt:lpstr>
      <vt:lpstr>9.2.2 使用threading模块进行多线程编程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Python窗体开发</vt:lpstr>
      <vt:lpstr>GUI编程</vt:lpstr>
      <vt:lpstr>Tkinter的主要组件</vt:lpstr>
      <vt:lpstr>Tkinter的主要组件</vt:lpstr>
      <vt:lpstr>Tkinter的主要组件</vt:lpstr>
      <vt:lpstr>Tkinter的主要组件</vt:lpstr>
      <vt:lpstr>Tkinter的主要组件</vt:lpstr>
      <vt:lpstr>Tkinter的主要组件</vt:lpstr>
      <vt:lpstr>Tkinter的主要组件</vt:lpstr>
      <vt:lpstr>Tkinter的主要组件</vt:lpstr>
      <vt:lpstr>Tkinter的主要组件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Python开发实践教程</dc:title>
  <dc:creator>Lenovo</dc:creator>
  <cp:lastModifiedBy>零→壹</cp:lastModifiedBy>
  <cp:revision>124</cp:revision>
  <dcterms:created xsi:type="dcterms:W3CDTF">2021-08-21T13:56:00Z</dcterms:created>
  <dcterms:modified xsi:type="dcterms:W3CDTF">2024-01-04T08:52:57Z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2052-11.1.0.10667</vt:lpwstr>
  </property>
  <property fmtid="{D5CDD505-2E9C-101B-9397-08002B2CF9AE}" pid="3" name="ICV">
    <vt:lpwstr>096DB208DA8947AF8AC87387CC4B5EB7</vt:lpwstr>
  </property>
</Properties>
</file>