
<file path=[Content_Types].xml><?xml version="1.0" encoding="utf-8"?>
<Types xmlns="http://schemas.openxmlformats.org/package/2006/content-types">
  <Default Extension="jpeg" ContentType="image/jpe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4" r:id="rId3"/>
    <p:sldMasterId id="2147483660" r:id="rId4"/>
    <p:sldMasterId id="2147483666" r:id="rId5"/>
  </p:sldMasterIdLst>
  <p:notesMasterIdLst>
    <p:notesMasterId r:id="rId7"/>
  </p:notesMasterIdLst>
  <p:handoutMasterIdLst>
    <p:handoutMasterId r:id="rId70"/>
  </p:handoutMasterIdLst>
  <p:sldIdLst>
    <p:sldId id="878" r:id="rId6"/>
    <p:sldId id="1023" r:id="rId8"/>
    <p:sldId id="866" r:id="rId9"/>
    <p:sldId id="930" r:id="rId10"/>
    <p:sldId id="887" r:id="rId11"/>
    <p:sldId id="888" r:id="rId12"/>
    <p:sldId id="886" r:id="rId13"/>
    <p:sldId id="976" r:id="rId14"/>
    <p:sldId id="977" r:id="rId15"/>
    <p:sldId id="979" r:id="rId16"/>
    <p:sldId id="981" r:id="rId17"/>
    <p:sldId id="1024" r:id="rId18"/>
    <p:sldId id="889" r:id="rId19"/>
    <p:sldId id="891" r:id="rId20"/>
    <p:sldId id="890" r:id="rId21"/>
    <p:sldId id="929" r:id="rId22"/>
    <p:sldId id="892" r:id="rId23"/>
    <p:sldId id="895" r:id="rId24"/>
    <p:sldId id="897" r:id="rId25"/>
    <p:sldId id="898" r:id="rId26"/>
    <p:sldId id="900" r:id="rId27"/>
    <p:sldId id="901" r:id="rId28"/>
    <p:sldId id="902" r:id="rId29"/>
    <p:sldId id="982" r:id="rId30"/>
    <p:sldId id="978" r:id="rId31"/>
    <p:sldId id="1088" r:id="rId32"/>
    <p:sldId id="905" r:id="rId33"/>
    <p:sldId id="906" r:id="rId34"/>
    <p:sldId id="1089" r:id="rId35"/>
    <p:sldId id="907" r:id="rId36"/>
    <p:sldId id="908" r:id="rId37"/>
    <p:sldId id="1090" r:id="rId38"/>
    <p:sldId id="932" r:id="rId39"/>
    <p:sldId id="909" r:id="rId40"/>
    <p:sldId id="910" r:id="rId41"/>
    <p:sldId id="934" r:id="rId42"/>
    <p:sldId id="933" r:id="rId43"/>
    <p:sldId id="935" r:id="rId44"/>
    <p:sldId id="925" r:id="rId45"/>
    <p:sldId id="1025" r:id="rId46"/>
    <p:sldId id="1026" r:id="rId47"/>
    <p:sldId id="1028" r:id="rId48"/>
    <p:sldId id="1027" r:id="rId49"/>
    <p:sldId id="1029" r:id="rId50"/>
    <p:sldId id="1030" r:id="rId51"/>
    <p:sldId id="1032" r:id="rId52"/>
    <p:sldId id="1033" r:id="rId53"/>
    <p:sldId id="914" r:id="rId54"/>
    <p:sldId id="912" r:id="rId55"/>
    <p:sldId id="915" r:id="rId56"/>
    <p:sldId id="917" r:id="rId57"/>
    <p:sldId id="1036" r:id="rId58"/>
    <p:sldId id="916" r:id="rId59"/>
    <p:sldId id="918" r:id="rId60"/>
    <p:sldId id="1038" r:id="rId61"/>
    <p:sldId id="920" r:id="rId62"/>
    <p:sldId id="921" r:id="rId63"/>
    <p:sldId id="937" r:id="rId64"/>
    <p:sldId id="1082" r:id="rId65"/>
    <p:sldId id="1083" r:id="rId66"/>
    <p:sldId id="1084" r:id="rId67"/>
    <p:sldId id="931" r:id="rId68"/>
    <p:sldId id="924" r:id="rId69"/>
  </p:sldIdLst>
  <p:sldSz cx="9272905" cy="6950075"/>
  <p:notesSz cx="7251700" cy="9537700"/>
  <p:kinsoku lang="en-US" invalStChars="、。，．・：；？！゛゜ヽヾゝゞ々ー’”）〕］｝〉》」』】°‰′″℃￠％ぁぃぅぇぉっゃゅょゎァィゥェォッャュョヮヵヶ!%),.:;?]}｡｣､･ｧｨｩｪｫｬｭｮｯｰﾞﾟ" invalEndChars="‘“（〔［｛〈《「『【￥＄$([\{｢￡"/>
  <p:defaultTextStyle>
    <a:defPPr>
      <a:defRPr lang="en-US"/>
    </a:defPPr>
    <a:lvl1pPr marL="0" lvl="0" indent="0" algn="l" defTabSz="914400" rtl="0" eaLnBrk="1" fontAlgn="base" latinLnBrk="0" hangingPunct="1">
      <a:lnSpc>
        <a:spcPct val="100000"/>
      </a:lnSpc>
      <a:spcBef>
        <a:spcPct val="0"/>
      </a:spcBef>
      <a:spcAft>
        <a:spcPct val="0"/>
      </a:spcAft>
      <a:buNone/>
      <a:defRPr sz="900" b="0" i="0" u="none" kern="1200" baseline="0">
        <a:solidFill>
          <a:schemeClr val="hlink"/>
        </a:solidFill>
        <a:latin typeface="Arial" panose="020B0604020202020204" pitchFamily="34" charset="0"/>
        <a:ea typeface="宋体" panose="02010600030101010101" pitchFamily="2" charset="-122"/>
        <a:cs typeface="+mn-cs"/>
      </a:defRPr>
    </a:lvl1pPr>
    <a:lvl2pPr marL="455930" lvl="1" indent="1270" algn="l" defTabSz="914400" rtl="0" eaLnBrk="1" fontAlgn="base" latinLnBrk="0" hangingPunct="1">
      <a:lnSpc>
        <a:spcPct val="100000"/>
      </a:lnSpc>
      <a:spcBef>
        <a:spcPct val="0"/>
      </a:spcBef>
      <a:spcAft>
        <a:spcPct val="0"/>
      </a:spcAft>
      <a:buFont typeface="Arial" panose="020B0604020202020204" pitchFamily="34" charset="0"/>
      <a:buNone/>
      <a:defRPr sz="900" b="0" i="0" u="none" kern="1200" baseline="0">
        <a:solidFill>
          <a:schemeClr val="hlink"/>
        </a:solidFill>
        <a:latin typeface="Arial" panose="020B0604020202020204" pitchFamily="34" charset="0"/>
        <a:ea typeface="宋体" panose="02010600030101010101" pitchFamily="2" charset="-122"/>
        <a:cs typeface="+mn-cs"/>
      </a:defRPr>
    </a:lvl2pPr>
    <a:lvl3pPr marL="913130" lvl="2" indent="1270" algn="l" defTabSz="914400" rtl="0" eaLnBrk="1" fontAlgn="base" latinLnBrk="0" hangingPunct="1">
      <a:lnSpc>
        <a:spcPct val="100000"/>
      </a:lnSpc>
      <a:spcBef>
        <a:spcPct val="0"/>
      </a:spcBef>
      <a:spcAft>
        <a:spcPct val="0"/>
      </a:spcAft>
      <a:buFontTx/>
      <a:buNone/>
      <a:defRPr sz="900" b="0" i="0" u="none" kern="1200" baseline="0">
        <a:solidFill>
          <a:schemeClr val="hlink"/>
        </a:solidFill>
        <a:latin typeface="Arial" panose="020B0604020202020204" pitchFamily="34" charset="0"/>
        <a:ea typeface="宋体" panose="02010600030101010101" pitchFamily="2" charset="-122"/>
        <a:cs typeface="+mn-cs"/>
      </a:defRPr>
    </a:lvl3pPr>
    <a:lvl4pPr marL="1370330" lvl="3" indent="1270" algn="l" defTabSz="914400" rtl="0" eaLnBrk="1" fontAlgn="base" latinLnBrk="0" hangingPunct="1">
      <a:lnSpc>
        <a:spcPct val="100000"/>
      </a:lnSpc>
      <a:spcBef>
        <a:spcPct val="0"/>
      </a:spcBef>
      <a:spcAft>
        <a:spcPct val="0"/>
      </a:spcAft>
      <a:buFont typeface="Arial" panose="020B0604020202020204" pitchFamily="34" charset="0"/>
      <a:buNone/>
      <a:defRPr sz="900" b="0" i="0" u="none" kern="1200" baseline="0">
        <a:solidFill>
          <a:schemeClr val="hlink"/>
        </a:solidFill>
        <a:latin typeface="Arial" panose="020B0604020202020204" pitchFamily="34" charset="0"/>
        <a:ea typeface="宋体" panose="02010600030101010101" pitchFamily="2" charset="-122"/>
        <a:cs typeface="+mn-cs"/>
      </a:defRPr>
    </a:lvl4pPr>
    <a:lvl5pPr marL="1827530" lvl="4" indent="1270" algn="l" defTabSz="914400" rtl="0" eaLnBrk="1" fontAlgn="base" latinLnBrk="0" hangingPunct="1">
      <a:lnSpc>
        <a:spcPct val="100000"/>
      </a:lnSpc>
      <a:spcBef>
        <a:spcPct val="0"/>
      </a:spcBef>
      <a:spcAft>
        <a:spcPct val="0"/>
      </a:spcAft>
      <a:buFontTx/>
      <a:buNone/>
      <a:defRPr sz="900" b="0" i="0" u="none" kern="1200" baseline="0">
        <a:solidFill>
          <a:schemeClr val="hlink"/>
        </a:solidFill>
        <a:latin typeface="Arial" panose="020B0604020202020204" pitchFamily="34" charset="0"/>
        <a:ea typeface="宋体" panose="02010600030101010101" pitchFamily="2" charset="-122"/>
        <a:cs typeface="+mn-cs"/>
      </a:defRPr>
    </a:lvl5pPr>
    <a:lvl6pPr marL="2286000" lvl="5" indent="1270" algn="l" defTabSz="914400" rtl="0" eaLnBrk="1" fontAlgn="base" latinLnBrk="0" hangingPunct="1">
      <a:lnSpc>
        <a:spcPct val="100000"/>
      </a:lnSpc>
      <a:spcBef>
        <a:spcPct val="0"/>
      </a:spcBef>
      <a:spcAft>
        <a:spcPct val="0"/>
      </a:spcAft>
      <a:buFontTx/>
      <a:buNone/>
      <a:defRPr sz="900" b="0" i="0" u="none" kern="1200" baseline="0">
        <a:solidFill>
          <a:schemeClr val="hlink"/>
        </a:solidFill>
        <a:latin typeface="Arial" panose="020B0604020202020204" pitchFamily="34" charset="0"/>
        <a:ea typeface="宋体" panose="02010600030101010101" pitchFamily="2" charset="-122"/>
        <a:cs typeface="+mn-cs"/>
      </a:defRPr>
    </a:lvl6pPr>
    <a:lvl7pPr marL="2743200" lvl="6" indent="1270" algn="l" defTabSz="914400" rtl="0" eaLnBrk="1" fontAlgn="base" latinLnBrk="0" hangingPunct="1">
      <a:lnSpc>
        <a:spcPct val="100000"/>
      </a:lnSpc>
      <a:spcBef>
        <a:spcPct val="0"/>
      </a:spcBef>
      <a:spcAft>
        <a:spcPct val="0"/>
      </a:spcAft>
      <a:buFontTx/>
      <a:buNone/>
      <a:defRPr sz="900" b="0" i="0" u="none" kern="1200" baseline="0">
        <a:solidFill>
          <a:schemeClr val="hlink"/>
        </a:solidFill>
        <a:latin typeface="Arial" panose="020B0604020202020204" pitchFamily="34" charset="0"/>
        <a:ea typeface="宋体" panose="02010600030101010101" pitchFamily="2" charset="-122"/>
        <a:cs typeface="+mn-cs"/>
      </a:defRPr>
    </a:lvl7pPr>
    <a:lvl8pPr marL="3200400" lvl="7" indent="1270" algn="l" defTabSz="914400" rtl="0" eaLnBrk="1" fontAlgn="base" latinLnBrk="0" hangingPunct="1">
      <a:lnSpc>
        <a:spcPct val="100000"/>
      </a:lnSpc>
      <a:spcBef>
        <a:spcPct val="0"/>
      </a:spcBef>
      <a:spcAft>
        <a:spcPct val="0"/>
      </a:spcAft>
      <a:buFontTx/>
      <a:buNone/>
      <a:defRPr sz="900" b="0" i="0" u="none" kern="1200" baseline="0">
        <a:solidFill>
          <a:schemeClr val="hlink"/>
        </a:solidFill>
        <a:latin typeface="Arial" panose="020B0604020202020204" pitchFamily="34" charset="0"/>
        <a:ea typeface="宋体" panose="02010600030101010101" pitchFamily="2" charset="-122"/>
        <a:cs typeface="+mn-cs"/>
      </a:defRPr>
    </a:lvl8pPr>
    <a:lvl9pPr marL="3657600" lvl="8" indent="1270" algn="l" defTabSz="914400" rtl="0" eaLnBrk="1" fontAlgn="base" latinLnBrk="0" hangingPunct="1">
      <a:lnSpc>
        <a:spcPct val="100000"/>
      </a:lnSpc>
      <a:spcBef>
        <a:spcPct val="0"/>
      </a:spcBef>
      <a:spcAft>
        <a:spcPct val="0"/>
      </a:spcAft>
      <a:buFontTx/>
      <a:buNone/>
      <a:defRPr sz="900" b="0" i="0" u="none" kern="1200" baseline="0">
        <a:solidFill>
          <a:schemeClr val="hlink"/>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j1" initials="c"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2FDB2607-1784-4EEB-B798-7EB5836EED8A}">
        <p14:showMediaCtrls xmlns:p14="http://schemas.microsoft.com/office/powerpoint/2010/main" val="1"/>
      </p:ext>
    </p:extLst>
  </p:showPr>
  <p:clrMru>
    <a:srgbClr val="CCFFFF"/>
    <a:srgbClr val="C3D1FF"/>
    <a:srgbClr val="0033CC"/>
    <a:srgbClr val="003399"/>
    <a:srgbClr val="678BFF"/>
    <a:srgbClr val="DD7E3D"/>
    <a:srgbClr val="9900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757"/>
    <p:restoredTop sz="94424"/>
  </p:normalViewPr>
  <p:slideViewPr>
    <p:cSldViewPr showGuides="1">
      <p:cViewPr varScale="1">
        <p:scale>
          <a:sx n="73" d="100"/>
          <a:sy n="73" d="100"/>
        </p:scale>
        <p:origin x="738" y="72"/>
      </p:cViewPr>
      <p:guideLst>
        <p:guide orient="horz" pos="2115"/>
        <p:guide pos="3019"/>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75" d="100"/>
        <a:sy n="75" d="100"/>
      </p:scale>
      <p:origin x="0" y="47028"/>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4" Type="http://schemas.openxmlformats.org/officeDocument/2006/relationships/commentAuthors" Target="commentAuthors.xml"/><Relationship Id="rId73" Type="http://schemas.openxmlformats.org/officeDocument/2006/relationships/tableStyles" Target="tableStyles.xml"/><Relationship Id="rId72" Type="http://schemas.openxmlformats.org/officeDocument/2006/relationships/viewProps" Target="viewProps.xml"/><Relationship Id="rId71" Type="http://schemas.openxmlformats.org/officeDocument/2006/relationships/presProps" Target="presProps.xml"/><Relationship Id="rId70" Type="http://schemas.openxmlformats.org/officeDocument/2006/relationships/handoutMaster" Target="handoutMasters/handoutMaster1.xml"/><Relationship Id="rId7" Type="http://schemas.openxmlformats.org/officeDocument/2006/relationships/notesMaster" Target="notesMasters/notesMaster1.xml"/><Relationship Id="rId69" Type="http://schemas.openxmlformats.org/officeDocument/2006/relationships/slide" Target="slides/slide63.xml"/><Relationship Id="rId68" Type="http://schemas.openxmlformats.org/officeDocument/2006/relationships/slide" Target="slides/slide62.xml"/><Relationship Id="rId67" Type="http://schemas.openxmlformats.org/officeDocument/2006/relationships/slide" Target="slides/slide61.xml"/><Relationship Id="rId66" Type="http://schemas.openxmlformats.org/officeDocument/2006/relationships/slide" Target="slides/slide60.xml"/><Relationship Id="rId65" Type="http://schemas.openxmlformats.org/officeDocument/2006/relationships/slide" Target="slides/slide59.xml"/><Relationship Id="rId64" Type="http://schemas.openxmlformats.org/officeDocument/2006/relationships/slide" Target="slides/slide58.xml"/><Relationship Id="rId63" Type="http://schemas.openxmlformats.org/officeDocument/2006/relationships/slide" Target="slides/slide57.xml"/><Relationship Id="rId62" Type="http://schemas.openxmlformats.org/officeDocument/2006/relationships/slide" Target="slides/slide56.xml"/><Relationship Id="rId61" Type="http://schemas.openxmlformats.org/officeDocument/2006/relationships/slide" Target="slides/slide55.xml"/><Relationship Id="rId60" Type="http://schemas.openxmlformats.org/officeDocument/2006/relationships/slide" Target="slides/slide54.xml"/><Relationship Id="rId6" Type="http://schemas.openxmlformats.org/officeDocument/2006/relationships/slide" Target="slides/slide1.xml"/><Relationship Id="rId59" Type="http://schemas.openxmlformats.org/officeDocument/2006/relationships/slide" Target="slides/slide53.xml"/><Relationship Id="rId58" Type="http://schemas.openxmlformats.org/officeDocument/2006/relationships/slide" Target="slides/slide52.xml"/><Relationship Id="rId57" Type="http://schemas.openxmlformats.org/officeDocument/2006/relationships/slide" Target="slides/slide51.xml"/><Relationship Id="rId56" Type="http://schemas.openxmlformats.org/officeDocument/2006/relationships/slide" Target="slides/slide50.xml"/><Relationship Id="rId55" Type="http://schemas.openxmlformats.org/officeDocument/2006/relationships/slide" Target="slides/slide49.xml"/><Relationship Id="rId54" Type="http://schemas.openxmlformats.org/officeDocument/2006/relationships/slide" Target="slides/slide48.xml"/><Relationship Id="rId53" Type="http://schemas.openxmlformats.org/officeDocument/2006/relationships/slide" Target="slides/slide47.xml"/><Relationship Id="rId52" Type="http://schemas.openxmlformats.org/officeDocument/2006/relationships/slide" Target="slides/slide46.xml"/><Relationship Id="rId51" Type="http://schemas.openxmlformats.org/officeDocument/2006/relationships/slide" Target="slides/slide45.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7650" name="Rectangle 2"/>
          <p:cNvSpPr/>
          <p:nvPr/>
        </p:nvSpPr>
        <p:spPr>
          <a:xfrm>
            <a:off x="1171575" y="882650"/>
            <a:ext cx="4906963" cy="3613150"/>
          </a:xfrm>
          <a:prstGeom prst="rect">
            <a:avLst/>
          </a:prstGeom>
          <a:noFill/>
          <a:ln w="12700" cap="flat" cmpd="sng">
            <a:solidFill>
              <a:schemeClr val="tx1"/>
            </a:solidFill>
            <a:prstDash val="solid"/>
            <a:miter/>
            <a:headEnd type="none" w="med" len="med"/>
            <a:tailEnd type="none" w="med" len="med"/>
          </a:ln>
        </p:spPr>
        <p:txBody>
          <a:bodyPr wrap="none" anchor="ctr"/>
          <a:p>
            <a:pPr lvl="0"/>
            <a:endParaRPr lang="zh-CN" altLang="en-US" dirty="0">
              <a:ea typeface="Arial" panose="020B0604020202020204" pitchFamily="34" charset="0"/>
            </a:endParaRPr>
          </a:p>
        </p:txBody>
      </p:sp>
      <p:sp>
        <p:nvSpPr>
          <p:cNvPr id="27651" name="Rectangle 3"/>
          <p:cNvSpPr/>
          <p:nvPr/>
        </p:nvSpPr>
        <p:spPr>
          <a:xfrm>
            <a:off x="1168400" y="5037138"/>
            <a:ext cx="4906963" cy="3613150"/>
          </a:xfrm>
          <a:prstGeom prst="rect">
            <a:avLst/>
          </a:prstGeom>
          <a:noFill/>
          <a:ln w="12700" cap="flat" cmpd="sng">
            <a:solidFill>
              <a:schemeClr val="tx1"/>
            </a:solidFill>
            <a:prstDash val="solid"/>
            <a:miter/>
            <a:headEnd type="none" w="med" len="med"/>
            <a:tailEnd type="none" w="med" len="med"/>
          </a:ln>
        </p:spPr>
        <p:txBody>
          <a:bodyPr wrap="none" anchor="ctr"/>
          <a:p>
            <a:pPr lvl="0"/>
            <a:endParaRPr lang="zh-CN" altLang="en-US" dirty="0">
              <a:ea typeface="Arial" panose="020B0604020202020204"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8674" name="Rectangle 2"/>
          <p:cNvSpPr>
            <a:spLocks noGrp="1" noRot="1" noChangeAspect="1" noTextEdit="1"/>
          </p:cNvSpPr>
          <p:nvPr>
            <p:ph type="sldImg"/>
          </p:nvPr>
        </p:nvSpPr>
        <p:spPr>
          <a:xfrm>
            <a:off x="1219200" y="722313"/>
            <a:ext cx="4813300" cy="3609975"/>
          </a:xfrm>
          <a:prstGeom prst="rect">
            <a:avLst/>
          </a:prstGeom>
          <a:noFill/>
          <a:ln w="12700" cap="flat" cmpd="sng">
            <a:solidFill>
              <a:srgbClr val="000000"/>
            </a:solidFill>
            <a:prstDash val="solid"/>
            <a:miter/>
            <a:headEnd type="none" w="med" len="med"/>
            <a:tailEnd type="none" w="med" len="med"/>
          </a:ln>
        </p:spPr>
      </p:sp>
      <p:sp>
        <p:nvSpPr>
          <p:cNvPr id="2051" name="Rectangle 3"/>
          <p:cNvSpPr>
            <a:spLocks noGrp="1" noChangeArrowheads="1"/>
          </p:cNvSpPr>
          <p:nvPr>
            <p:ph type="body" sz="quarter" idx="3"/>
          </p:nvPr>
        </p:nvSpPr>
        <p:spPr bwMode="auto">
          <a:xfrm>
            <a:off x="966788" y="4530725"/>
            <a:ext cx="5318125" cy="4291013"/>
          </a:xfrm>
          <a:prstGeom prst="rect">
            <a:avLst/>
          </a:prstGeom>
          <a:noFill/>
          <a:ln w="12700">
            <a:noFill/>
            <a:miter lim="800000"/>
          </a:ln>
          <a:effectLst/>
        </p:spPr>
        <p:txBody>
          <a:bodyPr vert="horz" wrap="square" lIns="98186" tIns="48262" rIns="98186" bIns="48262"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Click to edit Master text styles</a:t>
            </a:r>
            <a:endParaRPr kumimoji="0" lang="en-US" altLang="zh-CN"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455930" marR="0" lvl="1"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Second level</a:t>
            </a:r>
            <a:endParaRPr kumimoji="0" lang="en-US" altLang="zh-CN"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913130" marR="0" lvl="2"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Third level</a:t>
            </a:r>
            <a:endParaRPr kumimoji="0" lang="en-US" altLang="zh-CN"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1370330" marR="0" lvl="3"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Fourth level</a:t>
            </a:r>
            <a:endParaRPr kumimoji="0" lang="en-US" altLang="zh-CN"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1827530" marR="0" lvl="4"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Fifth level</a:t>
            </a:r>
            <a:endParaRPr kumimoji="0" lang="en-US" altLang="zh-CN"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1pPr>
    <a:lvl2pPr marL="45593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2pPr>
    <a:lvl3pPr marL="91313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3pPr>
    <a:lvl4pPr marL="137033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4pPr>
    <a:lvl5pPr marL="182753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5pPr>
    <a:lvl6pPr marL="2285365" algn="l" defTabSz="913765" rtl="0" eaLnBrk="1" latinLnBrk="0" hangingPunct="1">
      <a:defRPr sz="1200" kern="1200">
        <a:solidFill>
          <a:schemeClr val="tx1"/>
        </a:solidFill>
        <a:latin typeface="+mn-lt"/>
        <a:ea typeface="+mn-ea"/>
        <a:cs typeface="+mn-cs"/>
      </a:defRPr>
    </a:lvl6pPr>
    <a:lvl7pPr marL="2742565" algn="l" defTabSz="913765" rtl="0" eaLnBrk="1" latinLnBrk="0" hangingPunct="1">
      <a:defRPr sz="1200" kern="1200">
        <a:solidFill>
          <a:schemeClr val="tx1"/>
        </a:solidFill>
        <a:latin typeface="+mn-lt"/>
        <a:ea typeface="+mn-ea"/>
        <a:cs typeface="+mn-cs"/>
      </a:defRPr>
    </a:lvl7pPr>
    <a:lvl8pPr marL="3199765" algn="l" defTabSz="913765" rtl="0" eaLnBrk="1" latinLnBrk="0" hangingPunct="1">
      <a:defRPr sz="1200" kern="1200">
        <a:solidFill>
          <a:schemeClr val="tx1"/>
        </a:solidFill>
        <a:latin typeface="+mn-lt"/>
        <a:ea typeface="+mn-ea"/>
        <a:cs typeface="+mn-cs"/>
      </a:defRPr>
    </a:lvl8pPr>
    <a:lvl9pPr marL="3656965"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幻灯片图像占位符 1"/>
          <p:cNvSpPr>
            <a:spLocks noGrp="1" noRot="1" noChangeAspect="1" noTextEdit="1"/>
          </p:cNvSpPr>
          <p:nvPr>
            <p:ph type="sldImg"/>
          </p:nvPr>
        </p:nvSpPr>
        <p:spPr/>
      </p:sp>
      <p:sp>
        <p:nvSpPr>
          <p:cNvPr id="30722" name="备注占位符 2"/>
          <p:cNvSpPr>
            <a:spLocks noGrp="1"/>
          </p:cNvSpPr>
          <p:nvPr>
            <p:ph type="body"/>
          </p:nvPr>
        </p:nvSpPr>
        <p:spPr/>
        <p:txBody>
          <a:bodyPr wrap="square" lIns="98186" tIns="48262" rIns="98186" bIns="48262" anchor="t"/>
          <a:p>
            <a:pPr lvl="0"/>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5" name="幻灯片图像占位符 1"/>
          <p:cNvSpPr>
            <a:spLocks noGrp="1" noRot="1" noChangeAspect="1" noTextEdit="1"/>
          </p:cNvSpPr>
          <p:nvPr>
            <p:ph type="sldImg"/>
          </p:nvPr>
        </p:nvSpPr>
        <p:spPr/>
      </p:sp>
      <p:sp>
        <p:nvSpPr>
          <p:cNvPr id="67586" name="备注占位符 2"/>
          <p:cNvSpPr>
            <a:spLocks noGrp="1"/>
          </p:cNvSpPr>
          <p:nvPr>
            <p:ph type="body"/>
          </p:nvPr>
        </p:nvSpPr>
        <p:spPr/>
        <p:txBody>
          <a:bodyPr wrap="square" lIns="98186" tIns="48262" rIns="98186" bIns="48262" anchor="t"/>
          <a:p>
            <a:pPr lvl="0"/>
            <a:r>
              <a:rPr lang="en-US" altLang="zh-CN" b="1" dirty="0">
                <a:solidFill>
                  <a:srgbClr val="FF0000"/>
                </a:solidFill>
                <a:latin typeface="黑体" panose="02010609060101010101" pitchFamily="49" charset="-122"/>
                <a:ea typeface="黑体" panose="02010609060101010101" pitchFamily="49" charset="-122"/>
              </a:rPr>
              <a:t>background:#C00 url(../image/arrow-down.gif) 205px 10px no-repeat;</a:t>
            </a:r>
            <a:endParaRPr lang="zh-CN" altLang="en-US" dirty="0">
              <a:latin typeface="黑体" panose="02010609060101010101" pitchFamily="49" charset="-122"/>
              <a:ea typeface="黑体" panose="02010609060101010101" pitchFamily="49" charset="-122"/>
            </a:endParaRPr>
          </a:p>
          <a:p>
            <a:pPr lvl="0"/>
            <a:endParaRPr lang="en-US" altLang="zh-CN" dirty="0"/>
          </a:p>
          <a:p>
            <a:pPr lvl="0"/>
            <a:r>
              <a:rPr lang="en-US" altLang="zh-CN" dirty="0"/>
              <a:t>&lt;style&gt;</a:t>
            </a:r>
            <a:endParaRPr lang="en-US" altLang="zh-CN" dirty="0"/>
          </a:p>
          <a:p>
            <a:pPr lvl="0"/>
            <a:r>
              <a:rPr lang="en-US" altLang="zh-CN" dirty="0"/>
              <a:t>.bg{  </a:t>
            </a:r>
            <a:endParaRPr lang="en-US" altLang="zh-CN" dirty="0"/>
          </a:p>
          <a:p>
            <a:pPr lvl="0"/>
            <a:r>
              <a:rPr lang="en-US" altLang="zh-CN" dirty="0"/>
              <a:t>    width: 500px;</a:t>
            </a:r>
            <a:endParaRPr lang="en-US" altLang="zh-CN" dirty="0"/>
          </a:p>
          <a:p>
            <a:pPr lvl="0"/>
            <a:r>
              <a:rPr lang="en-US" altLang="zh-CN" dirty="0"/>
              <a:t>    height:300px;</a:t>
            </a:r>
            <a:endParaRPr lang="en-US" altLang="zh-CN" dirty="0"/>
          </a:p>
          <a:p>
            <a:pPr lvl="0"/>
            <a:r>
              <a:rPr lang="en-US" altLang="zh-CN" dirty="0"/>
              <a:t>    </a:t>
            </a:r>
            <a:r>
              <a:rPr lang="en-US" altLang="zh-CN" dirty="0">
                <a:solidFill>
                  <a:srgbClr val="FF0000"/>
                </a:solidFill>
              </a:rPr>
              <a:t>background:url(images/3.jpg);  </a:t>
            </a:r>
            <a:endParaRPr lang="en-US" altLang="zh-CN" dirty="0">
              <a:solidFill>
                <a:srgbClr val="FF0000"/>
              </a:solidFill>
            </a:endParaRPr>
          </a:p>
          <a:p>
            <a:pPr lvl="0"/>
            <a:r>
              <a:rPr lang="en-US" altLang="zh-CN" dirty="0">
                <a:solidFill>
                  <a:srgbClr val="FF0000"/>
                </a:solidFill>
              </a:rPr>
              <a:t>    background-size:100% 100%;  </a:t>
            </a:r>
            <a:endParaRPr lang="en-US" altLang="zh-CN" dirty="0">
              <a:solidFill>
                <a:srgbClr val="FF0000"/>
              </a:solidFill>
            </a:endParaRPr>
          </a:p>
          <a:p>
            <a:pPr lvl="0"/>
            <a:r>
              <a:rPr lang="en-US" altLang="zh-CN" dirty="0"/>
              <a:t>} </a:t>
            </a:r>
            <a:endParaRPr lang="en-US" altLang="zh-CN" dirty="0"/>
          </a:p>
          <a:p>
            <a:pPr lvl="0"/>
            <a:r>
              <a:rPr lang="en-US" altLang="zh-CN" dirty="0"/>
              <a:t>&lt;/style&gt;</a:t>
            </a:r>
            <a:endParaRPr lang="en-US" altLang="zh-CN" dirty="0"/>
          </a:p>
          <a:p>
            <a:pPr lvl="0"/>
            <a:endParaRPr lang="en-US" altLang="zh-CN" dirty="0"/>
          </a:p>
          <a:p>
            <a:pPr lvl="0"/>
            <a:r>
              <a:rPr lang="en-US" altLang="zh-CN" dirty="0"/>
              <a:t>&lt;!--div</a:t>
            </a:r>
            <a:r>
              <a:rPr lang="zh-CN" altLang="en-US" dirty="0"/>
              <a:t>背景图片</a:t>
            </a:r>
            <a:r>
              <a:rPr lang="en-US" altLang="zh-CN" dirty="0"/>
              <a:t>--&gt;</a:t>
            </a:r>
            <a:endParaRPr lang="en-US" altLang="zh-CN" dirty="0"/>
          </a:p>
          <a:p>
            <a:pPr lvl="0"/>
            <a:r>
              <a:rPr lang="en-US" altLang="zh-CN" dirty="0"/>
              <a:t>&lt;div class='bg'&gt;</a:t>
            </a:r>
            <a:endParaRPr lang="en-US" altLang="zh-CN" dirty="0"/>
          </a:p>
          <a:p>
            <a:pPr lvl="0"/>
            <a:r>
              <a:rPr lang="en-US" altLang="zh-CN" dirty="0"/>
              <a:t>div</a:t>
            </a:r>
            <a:r>
              <a:rPr lang="zh-CN" altLang="en-US" dirty="0"/>
              <a:t>中图片上面的文字</a:t>
            </a:r>
            <a:endParaRPr lang="zh-CN" altLang="en-US" dirty="0"/>
          </a:p>
          <a:p>
            <a:pPr lvl="0"/>
            <a:r>
              <a:rPr lang="en-US" altLang="zh-CN" dirty="0"/>
              <a:t>&lt;/div&gt;</a:t>
            </a:r>
            <a:endParaRPr lang="en-US" altLang="zh-CN" dirty="0"/>
          </a:p>
          <a:p>
            <a:pPr lvl="0"/>
            <a:endParaRPr lang="zh-CN" altLang="en-US" dirty="0"/>
          </a:p>
          <a:p>
            <a:pPr lvl="0"/>
            <a:r>
              <a:rPr lang="en-US" altLang="zh-CN" dirty="0"/>
              <a:t>&lt;br /&gt;</a:t>
            </a:r>
            <a:endParaRPr lang="en-US" altLang="zh-CN" dirty="0"/>
          </a:p>
          <a:p>
            <a:pPr lvl="0"/>
            <a:r>
              <a:rPr lang="en-US" altLang="zh-CN" dirty="0"/>
              <a:t>&lt;!--div</a:t>
            </a:r>
            <a:r>
              <a:rPr lang="zh-CN" altLang="en-US" dirty="0"/>
              <a:t>中图片自适应</a:t>
            </a:r>
            <a:r>
              <a:rPr lang="en-US" altLang="zh-CN" dirty="0"/>
              <a:t>--&gt;</a:t>
            </a:r>
            <a:endParaRPr lang="en-US" altLang="zh-CN" dirty="0"/>
          </a:p>
          <a:p>
            <a:pPr lvl="0"/>
            <a:r>
              <a:rPr lang="en-US" altLang="zh-CN" dirty="0"/>
              <a:t>&lt;div style="width:500px;height:300px"&gt;</a:t>
            </a:r>
            <a:endParaRPr lang="en-US" altLang="zh-CN" dirty="0"/>
          </a:p>
          <a:p>
            <a:pPr lvl="0"/>
            <a:r>
              <a:rPr lang="en-US" altLang="zh-CN" dirty="0"/>
              <a:t>&lt;img src="images/3.jpg" width="100%" height="100%" /&gt;</a:t>
            </a:r>
            <a:endParaRPr lang="en-US" altLang="zh-CN" dirty="0"/>
          </a:p>
          <a:p>
            <a:pPr lvl="0"/>
            <a:r>
              <a:rPr lang="en-US" altLang="zh-CN" dirty="0"/>
              <a:t>&lt;/div&gt;</a:t>
            </a:r>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3" name="幻灯片图像占位符 1"/>
          <p:cNvSpPr>
            <a:spLocks noGrp="1" noRot="1" noChangeAspect="1" noTextEdit="1"/>
          </p:cNvSpPr>
          <p:nvPr>
            <p:ph type="sldImg"/>
          </p:nvPr>
        </p:nvSpPr>
        <p:spPr/>
      </p:sp>
      <p:sp>
        <p:nvSpPr>
          <p:cNvPr id="69634" name="备注占位符 2"/>
          <p:cNvSpPr>
            <a:spLocks noGrp="1"/>
          </p:cNvSpPr>
          <p:nvPr>
            <p:ph type="body"/>
          </p:nvPr>
        </p:nvSpPr>
        <p:spPr/>
        <p:txBody>
          <a:bodyPr wrap="square" lIns="98186" tIns="48262" rIns="98186" bIns="48262" anchor="t"/>
          <a:p>
            <a:pPr lvl="0"/>
            <a:r>
              <a:rPr lang="en-US" altLang="zh-CN" b="1" dirty="0">
                <a:solidFill>
                  <a:srgbClr val="FF0000"/>
                </a:solidFill>
                <a:latin typeface="黑体" panose="02010609060101010101" pitchFamily="49" charset="-122"/>
                <a:ea typeface="黑体" panose="02010609060101010101" pitchFamily="49" charset="-122"/>
              </a:rPr>
              <a:t>background:#C00 url(../image/arrow-down.gif) 205px 10px no-repeat;</a:t>
            </a:r>
            <a:endParaRPr lang="zh-CN" altLang="en-US" dirty="0">
              <a:latin typeface="黑体" panose="02010609060101010101" pitchFamily="49" charset="-122"/>
              <a:ea typeface="黑体" panose="02010609060101010101" pitchFamily="49" charset="-122"/>
            </a:endParaRPr>
          </a:p>
          <a:p>
            <a:pPr lvl="0"/>
            <a:endParaRPr lang="en-US" altLang="zh-CN" dirty="0"/>
          </a:p>
          <a:p>
            <a:pPr lvl="0"/>
            <a:r>
              <a:rPr lang="en-US" altLang="zh-CN" dirty="0"/>
              <a:t>&lt;style&gt;</a:t>
            </a:r>
            <a:endParaRPr lang="en-US" altLang="zh-CN" dirty="0"/>
          </a:p>
          <a:p>
            <a:pPr lvl="0"/>
            <a:r>
              <a:rPr lang="en-US" altLang="zh-CN" dirty="0"/>
              <a:t>.bg{  </a:t>
            </a:r>
            <a:endParaRPr lang="en-US" altLang="zh-CN" dirty="0"/>
          </a:p>
          <a:p>
            <a:pPr lvl="0"/>
            <a:r>
              <a:rPr lang="en-US" altLang="zh-CN" dirty="0"/>
              <a:t>    width: 500px;</a:t>
            </a:r>
            <a:endParaRPr lang="en-US" altLang="zh-CN" dirty="0"/>
          </a:p>
          <a:p>
            <a:pPr lvl="0"/>
            <a:r>
              <a:rPr lang="en-US" altLang="zh-CN" dirty="0"/>
              <a:t>    height:300px;</a:t>
            </a:r>
            <a:endParaRPr lang="en-US" altLang="zh-CN" dirty="0"/>
          </a:p>
          <a:p>
            <a:pPr lvl="0"/>
            <a:r>
              <a:rPr lang="en-US" altLang="zh-CN" dirty="0"/>
              <a:t>    </a:t>
            </a:r>
            <a:r>
              <a:rPr lang="en-US" altLang="zh-CN" dirty="0">
                <a:solidFill>
                  <a:srgbClr val="FF0000"/>
                </a:solidFill>
              </a:rPr>
              <a:t>background:url(images/3.jpg);  </a:t>
            </a:r>
            <a:endParaRPr lang="en-US" altLang="zh-CN" dirty="0">
              <a:solidFill>
                <a:srgbClr val="FF0000"/>
              </a:solidFill>
            </a:endParaRPr>
          </a:p>
          <a:p>
            <a:pPr lvl="0"/>
            <a:r>
              <a:rPr lang="en-US" altLang="zh-CN" dirty="0">
                <a:solidFill>
                  <a:srgbClr val="FF0000"/>
                </a:solidFill>
              </a:rPr>
              <a:t>    background-size:100% 100%;  </a:t>
            </a:r>
            <a:endParaRPr lang="en-US" altLang="zh-CN" dirty="0">
              <a:solidFill>
                <a:srgbClr val="FF0000"/>
              </a:solidFill>
            </a:endParaRPr>
          </a:p>
          <a:p>
            <a:pPr lvl="0"/>
            <a:r>
              <a:rPr lang="en-US" altLang="zh-CN" dirty="0"/>
              <a:t>} </a:t>
            </a:r>
            <a:endParaRPr lang="en-US" altLang="zh-CN" dirty="0"/>
          </a:p>
          <a:p>
            <a:pPr lvl="0"/>
            <a:r>
              <a:rPr lang="en-US" altLang="zh-CN" dirty="0"/>
              <a:t>&lt;/style&gt;</a:t>
            </a:r>
            <a:endParaRPr lang="en-US" altLang="zh-CN" dirty="0"/>
          </a:p>
          <a:p>
            <a:pPr lvl="0"/>
            <a:endParaRPr lang="en-US" altLang="zh-CN" dirty="0"/>
          </a:p>
          <a:p>
            <a:pPr lvl="0"/>
            <a:r>
              <a:rPr lang="en-US" altLang="zh-CN" dirty="0"/>
              <a:t>&lt;!--div</a:t>
            </a:r>
            <a:r>
              <a:rPr lang="zh-CN" altLang="en-US" dirty="0"/>
              <a:t>背景图片</a:t>
            </a:r>
            <a:r>
              <a:rPr lang="en-US" altLang="zh-CN" dirty="0"/>
              <a:t>--&gt;</a:t>
            </a:r>
            <a:endParaRPr lang="en-US" altLang="zh-CN" dirty="0"/>
          </a:p>
          <a:p>
            <a:pPr lvl="0"/>
            <a:r>
              <a:rPr lang="en-US" altLang="zh-CN" dirty="0"/>
              <a:t>&lt;div class='bg'&gt;</a:t>
            </a:r>
            <a:endParaRPr lang="en-US" altLang="zh-CN" dirty="0"/>
          </a:p>
          <a:p>
            <a:pPr lvl="0"/>
            <a:r>
              <a:rPr lang="en-US" altLang="zh-CN" dirty="0"/>
              <a:t>div</a:t>
            </a:r>
            <a:r>
              <a:rPr lang="zh-CN" altLang="en-US" dirty="0"/>
              <a:t>中图片上面的文字</a:t>
            </a:r>
            <a:endParaRPr lang="zh-CN" altLang="en-US" dirty="0"/>
          </a:p>
          <a:p>
            <a:pPr lvl="0"/>
            <a:r>
              <a:rPr lang="en-US" altLang="zh-CN" dirty="0"/>
              <a:t>&lt;/div&gt;</a:t>
            </a:r>
            <a:endParaRPr lang="en-US" altLang="zh-CN" dirty="0"/>
          </a:p>
          <a:p>
            <a:pPr lvl="0"/>
            <a:endParaRPr lang="zh-CN" altLang="en-US" dirty="0"/>
          </a:p>
          <a:p>
            <a:pPr lvl="0"/>
            <a:r>
              <a:rPr lang="en-US" altLang="zh-CN" dirty="0"/>
              <a:t>&lt;br /&gt;</a:t>
            </a:r>
            <a:endParaRPr lang="en-US" altLang="zh-CN" dirty="0"/>
          </a:p>
          <a:p>
            <a:pPr lvl="0"/>
            <a:r>
              <a:rPr lang="en-US" altLang="zh-CN" dirty="0"/>
              <a:t>&lt;!--div</a:t>
            </a:r>
            <a:r>
              <a:rPr lang="zh-CN" altLang="en-US" dirty="0"/>
              <a:t>中图片自适应</a:t>
            </a:r>
            <a:r>
              <a:rPr lang="en-US" altLang="zh-CN" dirty="0"/>
              <a:t>--&gt;</a:t>
            </a:r>
            <a:endParaRPr lang="en-US" altLang="zh-CN" dirty="0"/>
          </a:p>
          <a:p>
            <a:pPr lvl="0"/>
            <a:r>
              <a:rPr lang="en-US" altLang="zh-CN" dirty="0"/>
              <a:t>&lt;div style="width:500px;height:300px"&gt;</a:t>
            </a:r>
            <a:endParaRPr lang="en-US" altLang="zh-CN" dirty="0"/>
          </a:p>
          <a:p>
            <a:pPr lvl="0"/>
            <a:r>
              <a:rPr lang="en-US" altLang="zh-CN" dirty="0"/>
              <a:t>&lt;img src="images/3.jpg" width="100%" height="100%" /&gt;</a:t>
            </a:r>
            <a:endParaRPr lang="en-US" altLang="zh-CN" dirty="0"/>
          </a:p>
          <a:p>
            <a:pPr lvl="0"/>
            <a:r>
              <a:rPr lang="en-US" altLang="zh-CN" dirty="0"/>
              <a:t>&lt;/div&gt;</a:t>
            </a:r>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1" name="幻灯片图像占位符 1"/>
          <p:cNvSpPr>
            <a:spLocks noGrp="1" noRot="1" noChangeAspect="1" noTextEdit="1"/>
          </p:cNvSpPr>
          <p:nvPr>
            <p:ph type="sldImg"/>
          </p:nvPr>
        </p:nvSpPr>
        <p:spPr/>
      </p:sp>
      <p:sp>
        <p:nvSpPr>
          <p:cNvPr id="71682" name="备注占位符 2"/>
          <p:cNvSpPr>
            <a:spLocks noGrp="1"/>
          </p:cNvSpPr>
          <p:nvPr>
            <p:ph type="body"/>
          </p:nvPr>
        </p:nvSpPr>
        <p:spPr/>
        <p:txBody>
          <a:bodyPr wrap="square" lIns="98186" tIns="48262" rIns="98186" bIns="48262" anchor="t"/>
          <a:p>
            <a:pPr lvl="0"/>
            <a:r>
              <a:rPr lang="zh-CN" altLang="en-US" dirty="0"/>
              <a:t> 中国直辖市</a:t>
            </a:r>
            <a:endParaRPr lang="zh-CN" altLang="en-US" dirty="0"/>
          </a:p>
          <a:p>
            <a:pPr lvl="0"/>
            <a:r>
              <a:rPr lang="en-US" altLang="zh-CN" dirty="0"/>
              <a:t>    &lt;ul style="list-style-type: square;"&gt;</a:t>
            </a:r>
            <a:endParaRPr lang="en-US" altLang="zh-CN" dirty="0"/>
          </a:p>
          <a:p>
            <a:pPr lvl="0"/>
            <a:r>
              <a:rPr lang="en-US" altLang="zh-CN" dirty="0"/>
              <a:t>    &lt;li&gt;</a:t>
            </a:r>
            <a:r>
              <a:rPr lang="zh-CN" altLang="en-US" dirty="0"/>
              <a:t>北京</a:t>
            </a:r>
            <a:r>
              <a:rPr lang="en-US" altLang="zh-CN" dirty="0"/>
              <a:t>&lt;/li&gt;</a:t>
            </a:r>
            <a:endParaRPr lang="en-US" altLang="zh-CN" dirty="0"/>
          </a:p>
          <a:p>
            <a:pPr lvl="0"/>
            <a:r>
              <a:rPr lang="en-US" altLang="zh-CN" dirty="0"/>
              <a:t>    &lt;li&gt;</a:t>
            </a:r>
            <a:r>
              <a:rPr lang="zh-CN" altLang="en-US" dirty="0"/>
              <a:t>上海</a:t>
            </a:r>
            <a:r>
              <a:rPr lang="en-US" altLang="zh-CN" dirty="0"/>
              <a:t>&lt;/li&gt;</a:t>
            </a:r>
            <a:endParaRPr lang="en-US" altLang="zh-CN" dirty="0"/>
          </a:p>
          <a:p>
            <a:pPr lvl="0"/>
            <a:r>
              <a:rPr lang="en-US" altLang="zh-CN" dirty="0"/>
              <a:t>    &lt;li&gt;</a:t>
            </a:r>
            <a:r>
              <a:rPr lang="zh-CN" altLang="en-US" dirty="0"/>
              <a:t>天津</a:t>
            </a:r>
            <a:r>
              <a:rPr lang="en-US" altLang="zh-CN" dirty="0"/>
              <a:t>&lt;/li&gt;</a:t>
            </a:r>
            <a:endParaRPr lang="en-US" altLang="zh-CN" dirty="0"/>
          </a:p>
          <a:p>
            <a:pPr lvl="0"/>
            <a:r>
              <a:rPr lang="en-US" altLang="zh-CN" dirty="0"/>
              <a:t>    &lt;li&gt;</a:t>
            </a:r>
            <a:r>
              <a:rPr lang="zh-CN" altLang="en-US" dirty="0"/>
              <a:t>重庆</a:t>
            </a:r>
            <a:r>
              <a:rPr lang="en-US" altLang="zh-CN" dirty="0"/>
              <a:t>&lt;/li&gt;</a:t>
            </a:r>
            <a:endParaRPr lang="en-US" altLang="zh-CN" dirty="0"/>
          </a:p>
          <a:p>
            <a:pPr lvl="0"/>
            <a:r>
              <a:rPr lang="en-US" altLang="zh-CN" dirty="0"/>
              <a:t>    &lt;/ul&gt;</a:t>
            </a:r>
            <a:endParaRPr lang="en-US" altLang="zh-CN" dirty="0"/>
          </a:p>
          <a:p>
            <a:pPr lvl="0"/>
            <a:endParaRPr lang="zh-CN" altLang="en-US" dirty="0"/>
          </a:p>
          <a:p>
            <a:pPr lvl="0"/>
            <a:r>
              <a:rPr lang="zh-CN" altLang="en-US" dirty="0"/>
              <a:t>      中国直辖市</a:t>
            </a:r>
            <a:endParaRPr lang="zh-CN" altLang="en-US" dirty="0"/>
          </a:p>
          <a:p>
            <a:pPr lvl="0"/>
            <a:r>
              <a:rPr lang="en-US" altLang="zh-CN" dirty="0"/>
              <a:t>    &lt;ul style="list-style-type: none;"&gt;</a:t>
            </a:r>
            <a:endParaRPr lang="en-US" altLang="zh-CN" dirty="0"/>
          </a:p>
          <a:p>
            <a:pPr lvl="0"/>
            <a:r>
              <a:rPr lang="en-US" altLang="zh-CN" dirty="0"/>
              <a:t>    &lt;li&gt;</a:t>
            </a:r>
            <a:r>
              <a:rPr lang="zh-CN" altLang="en-US" dirty="0"/>
              <a:t>北京</a:t>
            </a:r>
            <a:r>
              <a:rPr lang="en-US" altLang="zh-CN" dirty="0"/>
              <a:t>&lt;/li&gt;</a:t>
            </a:r>
            <a:endParaRPr lang="en-US" altLang="zh-CN" dirty="0"/>
          </a:p>
          <a:p>
            <a:pPr lvl="0"/>
            <a:r>
              <a:rPr lang="en-US" altLang="zh-CN" dirty="0"/>
              <a:t>    &lt;li&gt;</a:t>
            </a:r>
            <a:r>
              <a:rPr lang="zh-CN" altLang="en-US" dirty="0"/>
              <a:t>上海</a:t>
            </a:r>
            <a:r>
              <a:rPr lang="en-US" altLang="zh-CN" dirty="0"/>
              <a:t>&lt;/li&gt;</a:t>
            </a:r>
            <a:endParaRPr lang="en-US" altLang="zh-CN" dirty="0"/>
          </a:p>
          <a:p>
            <a:pPr lvl="0"/>
            <a:r>
              <a:rPr lang="en-US" altLang="zh-CN" dirty="0"/>
              <a:t>    &lt;li&gt;</a:t>
            </a:r>
            <a:r>
              <a:rPr lang="zh-CN" altLang="en-US" dirty="0"/>
              <a:t>天津</a:t>
            </a:r>
            <a:r>
              <a:rPr lang="en-US" altLang="zh-CN" dirty="0"/>
              <a:t>&lt;/li&gt;</a:t>
            </a:r>
            <a:endParaRPr lang="en-US" altLang="zh-CN" dirty="0"/>
          </a:p>
          <a:p>
            <a:pPr lvl="0"/>
            <a:r>
              <a:rPr lang="en-US" altLang="zh-CN" dirty="0"/>
              <a:t>    &lt;li&gt;</a:t>
            </a:r>
            <a:r>
              <a:rPr lang="zh-CN" altLang="en-US" dirty="0"/>
              <a:t>重庆</a:t>
            </a:r>
            <a:r>
              <a:rPr lang="en-US" altLang="zh-CN" dirty="0"/>
              <a:t>&lt;/li&gt;</a:t>
            </a:r>
            <a:endParaRPr lang="en-US" altLang="zh-CN" dirty="0"/>
          </a:p>
          <a:p>
            <a:pPr lvl="0"/>
            <a:r>
              <a:rPr lang="en-US" altLang="zh-CN" dirty="0"/>
              <a:t>    &lt;/ul&gt;</a:t>
            </a:r>
            <a:endParaRPr lang="en-US" altLang="zh-CN" dirty="0"/>
          </a:p>
          <a:p>
            <a:pPr lvl="0"/>
            <a:r>
              <a:rPr lang="zh-CN" altLang="en-US" dirty="0"/>
              <a:t>      中国直辖市</a:t>
            </a:r>
            <a:endParaRPr lang="zh-CN" altLang="en-US" dirty="0"/>
          </a:p>
          <a:p>
            <a:pPr lvl="0"/>
            <a:r>
              <a:rPr lang="en-US" altLang="zh-CN" dirty="0"/>
              <a:t>    &lt;ul style="list-style-type: decimal;"&gt;</a:t>
            </a:r>
            <a:endParaRPr lang="en-US" altLang="zh-CN" dirty="0"/>
          </a:p>
          <a:p>
            <a:pPr lvl="0"/>
            <a:r>
              <a:rPr lang="en-US" altLang="zh-CN" dirty="0"/>
              <a:t>    &lt;li&gt;</a:t>
            </a:r>
            <a:r>
              <a:rPr lang="zh-CN" altLang="en-US" dirty="0"/>
              <a:t>北京</a:t>
            </a:r>
            <a:r>
              <a:rPr lang="en-US" altLang="zh-CN" dirty="0"/>
              <a:t>&lt;/li&gt;</a:t>
            </a:r>
            <a:endParaRPr lang="en-US" altLang="zh-CN" dirty="0"/>
          </a:p>
          <a:p>
            <a:pPr lvl="0"/>
            <a:r>
              <a:rPr lang="en-US" altLang="zh-CN" dirty="0"/>
              <a:t>    &lt;li&gt;</a:t>
            </a:r>
            <a:r>
              <a:rPr lang="zh-CN" altLang="en-US" dirty="0"/>
              <a:t>上海</a:t>
            </a:r>
            <a:r>
              <a:rPr lang="en-US" altLang="zh-CN" dirty="0"/>
              <a:t>&lt;/li&gt;</a:t>
            </a:r>
            <a:endParaRPr lang="en-US" altLang="zh-CN" dirty="0"/>
          </a:p>
          <a:p>
            <a:pPr lvl="0"/>
            <a:r>
              <a:rPr lang="en-US" altLang="zh-CN" dirty="0"/>
              <a:t>    &lt;li&gt;</a:t>
            </a:r>
            <a:r>
              <a:rPr lang="zh-CN" altLang="en-US" dirty="0"/>
              <a:t>天津</a:t>
            </a:r>
            <a:r>
              <a:rPr lang="en-US" altLang="zh-CN" dirty="0"/>
              <a:t>&lt;/li&gt;</a:t>
            </a:r>
            <a:endParaRPr lang="en-US" altLang="zh-CN" dirty="0"/>
          </a:p>
          <a:p>
            <a:pPr lvl="0"/>
            <a:r>
              <a:rPr lang="en-US" altLang="zh-CN" dirty="0"/>
              <a:t>    &lt;li&gt;</a:t>
            </a:r>
            <a:r>
              <a:rPr lang="zh-CN" altLang="en-US" dirty="0"/>
              <a:t>重庆</a:t>
            </a:r>
            <a:r>
              <a:rPr lang="en-US" altLang="zh-CN" dirty="0"/>
              <a:t>&lt;/li&gt;</a:t>
            </a:r>
            <a:endParaRPr lang="en-US" altLang="zh-CN" dirty="0"/>
          </a:p>
          <a:p>
            <a:pPr lvl="0"/>
            <a:r>
              <a:rPr lang="en-US" altLang="zh-CN" dirty="0"/>
              <a:t>    &lt;/ul&gt; </a:t>
            </a:r>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7" name="幻灯片图像占位符 1"/>
          <p:cNvSpPr>
            <a:spLocks noGrp="1" noRot="1" noChangeAspect="1" noTextEdit="1"/>
          </p:cNvSpPr>
          <p:nvPr>
            <p:ph type="sldImg"/>
          </p:nvPr>
        </p:nvSpPr>
        <p:spPr/>
      </p:sp>
      <p:sp>
        <p:nvSpPr>
          <p:cNvPr id="75778" name="备注占位符 2"/>
          <p:cNvSpPr>
            <a:spLocks noGrp="1"/>
          </p:cNvSpPr>
          <p:nvPr>
            <p:ph type="body"/>
          </p:nvPr>
        </p:nvSpPr>
        <p:spPr/>
        <p:txBody>
          <a:bodyPr wrap="square" lIns="98186" tIns="48262" rIns="98186" bIns="48262" anchor="t"/>
          <a:p>
            <a:pPr lvl="0"/>
            <a:r>
              <a:rPr lang="zh-CN" altLang="en-US" dirty="0"/>
              <a:t> 中国直辖市</a:t>
            </a:r>
            <a:endParaRPr lang="zh-CN" altLang="en-US" dirty="0"/>
          </a:p>
          <a:p>
            <a:pPr lvl="0"/>
            <a:r>
              <a:rPr lang="en-US" altLang="zh-CN" dirty="0"/>
              <a:t>    &lt;ul style="list-style: square outside url(images/arrow-icon.gif);"&gt;</a:t>
            </a:r>
            <a:endParaRPr lang="en-US" altLang="zh-CN" dirty="0"/>
          </a:p>
          <a:p>
            <a:pPr lvl="0"/>
            <a:r>
              <a:rPr lang="en-US" altLang="zh-CN" dirty="0"/>
              <a:t>    &lt;li&gt;</a:t>
            </a:r>
            <a:r>
              <a:rPr lang="zh-CN" altLang="en-US" dirty="0"/>
              <a:t>北京</a:t>
            </a:r>
            <a:r>
              <a:rPr lang="en-US" altLang="zh-CN" dirty="0"/>
              <a:t>&lt;/li&gt;</a:t>
            </a:r>
            <a:endParaRPr lang="en-US" altLang="zh-CN" dirty="0"/>
          </a:p>
          <a:p>
            <a:pPr lvl="0"/>
            <a:r>
              <a:rPr lang="en-US" altLang="zh-CN" dirty="0"/>
              <a:t>    &lt;li&gt;</a:t>
            </a:r>
            <a:r>
              <a:rPr lang="zh-CN" altLang="en-US" dirty="0"/>
              <a:t>上海</a:t>
            </a:r>
            <a:r>
              <a:rPr lang="en-US" altLang="zh-CN" dirty="0"/>
              <a:t>&lt;/li&gt;</a:t>
            </a:r>
            <a:endParaRPr lang="en-US" altLang="zh-CN" dirty="0"/>
          </a:p>
          <a:p>
            <a:pPr lvl="0"/>
            <a:r>
              <a:rPr lang="en-US" altLang="zh-CN" dirty="0"/>
              <a:t>    &lt;li&gt;</a:t>
            </a:r>
            <a:r>
              <a:rPr lang="zh-CN" altLang="en-US" dirty="0"/>
              <a:t>天津</a:t>
            </a:r>
            <a:r>
              <a:rPr lang="en-US" altLang="zh-CN" dirty="0"/>
              <a:t>&lt;/li&gt;</a:t>
            </a:r>
            <a:endParaRPr lang="en-US" altLang="zh-CN" dirty="0"/>
          </a:p>
          <a:p>
            <a:pPr lvl="0"/>
            <a:r>
              <a:rPr lang="en-US" altLang="zh-CN" dirty="0"/>
              <a:t>    &lt;li&gt;</a:t>
            </a:r>
            <a:r>
              <a:rPr lang="zh-CN" altLang="en-US" dirty="0"/>
              <a:t>重庆</a:t>
            </a:r>
            <a:r>
              <a:rPr lang="en-US" altLang="zh-CN" dirty="0"/>
              <a:t>&lt;/li&gt;</a:t>
            </a:r>
            <a:endParaRPr lang="en-US" altLang="zh-CN" dirty="0"/>
          </a:p>
          <a:p>
            <a:pPr lvl="0"/>
            <a:r>
              <a:rPr lang="en-US" altLang="zh-CN" dirty="0"/>
              <a:t>    &lt;/ul&gt;</a:t>
            </a:r>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5" name="幻灯片图像占位符 1"/>
          <p:cNvSpPr>
            <a:spLocks noGrp="1" noRot="1" noChangeAspect="1" noTextEdit="1"/>
          </p:cNvSpPr>
          <p:nvPr>
            <p:ph type="sldImg"/>
          </p:nvPr>
        </p:nvSpPr>
        <p:spPr/>
      </p:sp>
      <p:sp>
        <p:nvSpPr>
          <p:cNvPr id="77826" name="备注占位符 2"/>
          <p:cNvSpPr>
            <a:spLocks noGrp="1"/>
          </p:cNvSpPr>
          <p:nvPr>
            <p:ph type="body"/>
          </p:nvPr>
        </p:nvSpPr>
        <p:spPr/>
        <p:txBody>
          <a:bodyPr wrap="square" lIns="98186" tIns="48262" rIns="98186" bIns="48262" anchor="t"/>
          <a:p>
            <a:pPr lvl="0"/>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9089" name="幻灯片图像占位符 1"/>
          <p:cNvSpPr>
            <a:spLocks noGrp="1" noRot="1" noChangeAspect="1" noTextEdit="1"/>
          </p:cNvSpPr>
          <p:nvPr>
            <p:ph type="sldImg"/>
          </p:nvPr>
        </p:nvSpPr>
        <p:spPr/>
      </p:sp>
      <p:sp>
        <p:nvSpPr>
          <p:cNvPr id="89090" name="备注占位符 2"/>
          <p:cNvSpPr>
            <a:spLocks noGrp="1"/>
          </p:cNvSpPr>
          <p:nvPr>
            <p:ph type="body"/>
          </p:nvPr>
        </p:nvSpPr>
        <p:spPr/>
        <p:txBody>
          <a:bodyPr wrap="square" lIns="98186" tIns="48262" rIns="98186" bIns="48262" anchor="t"/>
          <a:p>
            <a:pPr lvl="0"/>
            <a:r>
              <a:rPr lang="en-US" altLang="zh-CN" dirty="0"/>
              <a:t>http://www.cnblogs.com/iyangyuan/archive/2013/03/27/2983813.html</a:t>
            </a:r>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幻灯片图像占位符 1"/>
          <p:cNvSpPr>
            <a:spLocks noGrp="1" noRot="1" noChangeAspect="1" noTextEdit="1"/>
          </p:cNvSpPr>
          <p:nvPr>
            <p:ph type="sldImg"/>
          </p:nvPr>
        </p:nvSpPr>
        <p:spPr/>
      </p:sp>
      <p:sp>
        <p:nvSpPr>
          <p:cNvPr id="32770" name="备注占位符 2"/>
          <p:cNvSpPr>
            <a:spLocks noGrp="1"/>
          </p:cNvSpPr>
          <p:nvPr>
            <p:ph type="body"/>
          </p:nvPr>
        </p:nvSpPr>
        <p:spPr/>
        <p:txBody>
          <a:bodyPr wrap="square" lIns="98186" tIns="48262" rIns="98186" bIns="48262" anchor="t"/>
          <a:p>
            <a:pPr lvl="0"/>
            <a:r>
              <a:rPr lang="en-US" altLang="zh-CN" dirty="0"/>
              <a:t>【</a:t>
            </a:r>
            <a:r>
              <a:rPr lang="zh-CN" altLang="en-US" dirty="0"/>
              <a:t>本章引言</a:t>
            </a:r>
            <a:r>
              <a:rPr lang="en-US" altLang="zh-CN" dirty="0"/>
              <a:t>】</a:t>
            </a:r>
            <a:endParaRPr lang="en-US" altLang="zh-CN" dirty="0"/>
          </a:p>
          <a:p>
            <a:pPr lvl="0"/>
            <a:r>
              <a:rPr lang="en-US" altLang="zh-CN" baseline="0" dirty="0"/>
              <a:t>	</a:t>
            </a:r>
            <a:r>
              <a:rPr lang="zh-CN" altLang="en-US" baseline="0" dirty="0"/>
              <a:t>过去的几十年间，计算机性能一直由摩尔定律来推动，而从多核处理器逐步成为</a:t>
            </a:r>
            <a:r>
              <a:rPr lang="en-US" altLang="zh-CN" baseline="0" dirty="0"/>
              <a:t>PC</a:t>
            </a:r>
            <a:r>
              <a:rPr lang="zh-CN" altLang="en-US" baseline="0" dirty="0"/>
              <a:t>主流装备那一天起，软件系统运行的效率就可能将由摩尔定律和</a:t>
            </a:r>
            <a:r>
              <a:rPr lang="en-US" altLang="zh-CN" baseline="0" dirty="0"/>
              <a:t>Amdahl</a:t>
            </a:r>
            <a:r>
              <a:rPr lang="zh-CN" altLang="en-US" baseline="0" dirty="0"/>
              <a:t>定律共同推动。编写能够高效利用多处理器的代码，将会成为很大的挑战。几乎在所有的应用场景下，我们面对的都将是需要为业务系统编写安全、可伸缩的</a:t>
            </a:r>
            <a:r>
              <a:rPr lang="en-US" altLang="zh-CN" baseline="0" dirty="0"/>
              <a:t>Java</a:t>
            </a:r>
            <a:r>
              <a:rPr lang="zh-CN" altLang="en-US" baseline="0" dirty="0"/>
              <a:t>代码以利用并发构建高性能软件解决方案。自</a:t>
            </a:r>
            <a:r>
              <a:rPr lang="en-US" altLang="zh-CN" baseline="0" dirty="0"/>
              <a:t>JDK5</a:t>
            </a:r>
            <a:r>
              <a:rPr lang="zh-CN" altLang="en-US" baseline="0" dirty="0"/>
              <a:t>开始，</a:t>
            </a:r>
            <a:r>
              <a:rPr lang="en-US" altLang="zh-CN" baseline="0" dirty="0"/>
              <a:t>Java</a:t>
            </a:r>
            <a:r>
              <a:rPr lang="zh-CN" altLang="en-US" baseline="0" dirty="0"/>
              <a:t>就在持续改进提高虚拟机的性能以及并发类的可升缩性，并加入了丰富的新并发工具。本章将讲解</a:t>
            </a:r>
            <a:r>
              <a:rPr lang="en-US" altLang="zh-CN" baseline="0" dirty="0"/>
              <a:t>Java</a:t>
            </a:r>
            <a:r>
              <a:rPr lang="zh-CN" altLang="en-US" baseline="0" dirty="0"/>
              <a:t>的核心优势</a:t>
            </a:r>
            <a:r>
              <a:rPr lang="en-US" altLang="zh-CN" baseline="0" dirty="0"/>
              <a:t>-</a:t>
            </a:r>
            <a:r>
              <a:rPr lang="zh-CN" altLang="en-US" baseline="0" dirty="0"/>
              <a:t>语言级别的多线程支持，集中描述在</a:t>
            </a:r>
            <a:r>
              <a:rPr lang="en-US" altLang="zh-CN" baseline="0" dirty="0"/>
              <a:t>Java</a:t>
            </a:r>
            <a:r>
              <a:rPr lang="zh-CN" altLang="en-US" baseline="0" dirty="0"/>
              <a:t>平台上创建多线程应用程序以及同步对共享资源的访问时的细微控制，分析</a:t>
            </a:r>
            <a:r>
              <a:rPr lang="en-US" altLang="zh-CN" baseline="0" dirty="0"/>
              <a:t>Java</a:t>
            </a:r>
            <a:r>
              <a:rPr lang="zh-CN" altLang="en-US" baseline="0" dirty="0"/>
              <a:t>提供的高层次的线程执行构造，以及如何最好地把它们应用到现实世界中的不同场景，并整合了一些最佳实践和最新的研究主张，课程将就现实中的程序并发性能和可伸缩性的困难问题进行分析，并把当前的最佳实践调查与相关的研究结果相结合，提供些可行的替代方案，最后也将介绍一些在开发中可能适用的高级并发性技术</a:t>
            </a:r>
            <a:endParaRPr lang="zh-CN" altLang="en-US" dirty="0"/>
          </a:p>
        </p:txBody>
      </p:sp>
      <p:sp>
        <p:nvSpPr>
          <p:cNvPr id="32771"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a:spLocks noGrp="1" noRot="1" noChangeAspect="1" noTextEdit="1"/>
          </p:cNvSpPr>
          <p:nvPr>
            <p:ph type="sldImg"/>
          </p:nvPr>
        </p:nvSpPr>
        <p:spPr/>
      </p:sp>
      <p:sp>
        <p:nvSpPr>
          <p:cNvPr id="39938" name="备注占位符 2"/>
          <p:cNvSpPr>
            <a:spLocks noGrp="1"/>
          </p:cNvSpPr>
          <p:nvPr>
            <p:ph type="body"/>
          </p:nvPr>
        </p:nvSpPr>
        <p:spPr/>
        <p:txBody>
          <a:bodyPr wrap="square" lIns="98186" tIns="48262" rIns="98186" bIns="48262" anchor="t"/>
          <a:p>
            <a:pPr lvl="0"/>
            <a:endParaRPr lang="zh-CN" altLang="en-US" dirty="0"/>
          </a:p>
        </p:txBody>
      </p:sp>
      <p:sp>
        <p:nvSpPr>
          <p:cNvPr id="39939"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5" name="幻灯片图像占位符 1"/>
          <p:cNvSpPr>
            <a:spLocks noGrp="1" noRot="1" noChangeAspect="1" noTextEdit="1"/>
          </p:cNvSpPr>
          <p:nvPr>
            <p:ph type="sldImg"/>
          </p:nvPr>
        </p:nvSpPr>
        <p:spPr/>
      </p:sp>
      <p:sp>
        <p:nvSpPr>
          <p:cNvPr id="41986" name="备注占位符 2"/>
          <p:cNvSpPr>
            <a:spLocks noGrp="1"/>
          </p:cNvSpPr>
          <p:nvPr>
            <p:ph type="body"/>
          </p:nvPr>
        </p:nvSpPr>
        <p:spPr/>
        <p:txBody>
          <a:bodyPr wrap="square" lIns="98186" tIns="48262" rIns="98186" bIns="48262" anchor="t"/>
          <a:p>
            <a:pPr lvl="0"/>
            <a:endParaRPr lang="zh-CN" altLang="en-US" dirty="0"/>
          </a:p>
        </p:txBody>
      </p:sp>
      <p:sp>
        <p:nvSpPr>
          <p:cNvPr id="41987"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3" name="幻灯片图像占位符 1"/>
          <p:cNvSpPr>
            <a:spLocks noGrp="1" noRot="1" noChangeAspect="1" noTextEdit="1"/>
          </p:cNvSpPr>
          <p:nvPr>
            <p:ph type="sldImg"/>
          </p:nvPr>
        </p:nvSpPr>
        <p:spPr/>
      </p:sp>
      <p:sp>
        <p:nvSpPr>
          <p:cNvPr id="44034" name="备注占位符 2"/>
          <p:cNvSpPr>
            <a:spLocks noGrp="1"/>
          </p:cNvSpPr>
          <p:nvPr>
            <p:ph type="body"/>
          </p:nvPr>
        </p:nvSpPr>
        <p:spPr/>
        <p:txBody>
          <a:bodyPr wrap="square" lIns="98186" tIns="48262" rIns="98186" bIns="48262" anchor="t"/>
          <a:p>
            <a:pPr lvl="0"/>
            <a:endParaRPr lang="zh-CN" altLang="en-US" dirty="0"/>
          </a:p>
        </p:txBody>
      </p:sp>
      <p:sp>
        <p:nvSpPr>
          <p:cNvPr id="44035"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1" name="幻灯片图像占位符 1"/>
          <p:cNvSpPr>
            <a:spLocks noGrp="1" noRot="1" noChangeAspect="1" noTextEdit="1"/>
          </p:cNvSpPr>
          <p:nvPr>
            <p:ph type="sldImg"/>
          </p:nvPr>
        </p:nvSpPr>
        <p:spPr/>
      </p:sp>
      <p:sp>
        <p:nvSpPr>
          <p:cNvPr id="46082" name="备注占位符 2"/>
          <p:cNvSpPr>
            <a:spLocks noGrp="1"/>
          </p:cNvSpPr>
          <p:nvPr>
            <p:ph type="body"/>
          </p:nvPr>
        </p:nvSpPr>
        <p:spPr/>
        <p:txBody>
          <a:bodyPr wrap="square" lIns="98186" tIns="48262" rIns="98186" bIns="48262" anchor="t"/>
          <a:p>
            <a:pPr lvl="0"/>
            <a:endParaRPr lang="zh-CN" altLang="en-US" dirty="0"/>
          </a:p>
        </p:txBody>
      </p:sp>
      <p:sp>
        <p:nvSpPr>
          <p:cNvPr id="46083"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7" name="幻灯片图像占位符 1"/>
          <p:cNvSpPr>
            <a:spLocks noGrp="1" noRot="1" noChangeAspect="1" noTextEdit="1"/>
          </p:cNvSpPr>
          <p:nvPr>
            <p:ph type="sldImg"/>
          </p:nvPr>
        </p:nvSpPr>
        <p:spPr/>
      </p:sp>
      <p:sp>
        <p:nvSpPr>
          <p:cNvPr id="60418" name="备注占位符 2"/>
          <p:cNvSpPr>
            <a:spLocks noGrp="1"/>
          </p:cNvSpPr>
          <p:nvPr>
            <p:ph type="body"/>
          </p:nvPr>
        </p:nvSpPr>
        <p:spPr/>
        <p:txBody>
          <a:bodyPr wrap="square" lIns="98186" tIns="48262" rIns="98186" bIns="48262" anchor="t"/>
          <a:p>
            <a:pPr lvl="0"/>
            <a:endParaRPr lang="zh-CN" altLang="en-US" dirty="0"/>
          </a:p>
        </p:txBody>
      </p:sp>
      <p:sp>
        <p:nvSpPr>
          <p:cNvPr id="60419"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7" name="幻灯片图像占位符 1"/>
          <p:cNvSpPr>
            <a:spLocks noGrp="1" noRot="1" noChangeAspect="1" noTextEdit="1"/>
          </p:cNvSpPr>
          <p:nvPr>
            <p:ph type="sldImg"/>
          </p:nvPr>
        </p:nvSpPr>
        <p:spPr/>
      </p:sp>
      <p:sp>
        <p:nvSpPr>
          <p:cNvPr id="65538" name="备注占位符 2"/>
          <p:cNvSpPr>
            <a:spLocks noGrp="1"/>
          </p:cNvSpPr>
          <p:nvPr>
            <p:ph type="body"/>
          </p:nvPr>
        </p:nvSpPr>
        <p:spPr/>
        <p:txBody>
          <a:bodyPr wrap="square" lIns="98186" tIns="48262" rIns="98186" bIns="48262" anchor="t"/>
          <a:p>
            <a:pPr lvl="0"/>
            <a:r>
              <a:rPr lang="en-US" altLang="zh-CN" dirty="0"/>
              <a:t>&lt;p style='cursor:wait'&gt;wait&lt;/p&gt;</a:t>
            </a:r>
            <a:endParaRPr lang="en-US" altLang="zh-CN" dirty="0"/>
          </a:p>
          <a:p>
            <a:pPr lvl="0"/>
            <a:r>
              <a:rPr lang="en-US" altLang="zh-CN" dirty="0"/>
              <a:t>&lt;p style='cursor:pointer'&gt;pointer&lt;/p&gt;</a:t>
            </a:r>
            <a:endParaRPr lang="en-US" altLang="zh-CN" dirty="0"/>
          </a:p>
          <a:p>
            <a:pPr lvl="0"/>
            <a:endParaRPr lang="en-US" altLang="zh-CN" dirty="0"/>
          </a:p>
          <a:p>
            <a:pPr lvl="0"/>
            <a:r>
              <a:rPr lang="en-US" altLang="zh-CN" dirty="0"/>
              <a:t>Windows</a:t>
            </a:r>
            <a:r>
              <a:rPr lang="zh-CN" altLang="en-US" dirty="0"/>
              <a:t>鼠标文件夹位置：</a:t>
            </a:r>
            <a:r>
              <a:rPr lang="en-US" altLang="zh-CN" dirty="0"/>
              <a:t>C:\Windows\Cursors</a:t>
            </a:r>
            <a:endParaRPr lang="en-US" altLang="zh-CN" dirty="0"/>
          </a:p>
          <a:p>
            <a:pPr lvl="0"/>
            <a:r>
              <a:rPr lang="en-US" altLang="zh-CN" dirty="0"/>
              <a:t>&lt;p style=“cursor:url(‘images/aero_busy.ani’)”&gt;</a:t>
            </a:r>
            <a:r>
              <a:rPr lang="zh-CN" altLang="en-US" dirty="0"/>
              <a:t>动态鼠标</a:t>
            </a:r>
            <a:r>
              <a:rPr lang="en-US" altLang="zh-CN" dirty="0"/>
              <a:t>&lt;/p&gt; </a:t>
            </a:r>
            <a:r>
              <a:rPr lang="zh-CN" altLang="en-US" dirty="0"/>
              <a:t>仅</a:t>
            </a:r>
            <a:r>
              <a:rPr lang="en-US" altLang="zh-CN" dirty="0"/>
              <a:t>IE</a:t>
            </a:r>
            <a:r>
              <a:rPr lang="zh-CN" altLang="en-US" dirty="0"/>
              <a:t>支持</a:t>
            </a:r>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5" name="幻灯片图像占位符 1"/>
          <p:cNvSpPr>
            <a:spLocks noGrp="1" noRot="1" noChangeAspect="1" noTextEdit="1"/>
          </p:cNvSpPr>
          <p:nvPr>
            <p:ph type="sldImg"/>
          </p:nvPr>
        </p:nvSpPr>
        <p:spPr/>
      </p:sp>
      <p:sp>
        <p:nvSpPr>
          <p:cNvPr id="67586" name="备注占位符 2"/>
          <p:cNvSpPr>
            <a:spLocks noGrp="1"/>
          </p:cNvSpPr>
          <p:nvPr>
            <p:ph type="body"/>
          </p:nvPr>
        </p:nvSpPr>
        <p:spPr/>
        <p:txBody>
          <a:bodyPr wrap="square" lIns="98186" tIns="48262" rIns="98186" bIns="48262" anchor="t"/>
          <a:p>
            <a:pPr lvl="0"/>
            <a:r>
              <a:rPr lang="en-US" altLang="zh-CN" b="1" dirty="0">
                <a:solidFill>
                  <a:srgbClr val="FF0000"/>
                </a:solidFill>
                <a:latin typeface="黑体" panose="02010609060101010101" pitchFamily="49" charset="-122"/>
                <a:ea typeface="黑体" panose="02010609060101010101" pitchFamily="49" charset="-122"/>
              </a:rPr>
              <a:t>background:#C00 url(../image/arrow-down.gif) 205px 10px no-repeat;</a:t>
            </a:r>
            <a:endParaRPr lang="zh-CN" altLang="en-US" dirty="0">
              <a:latin typeface="黑体" panose="02010609060101010101" pitchFamily="49" charset="-122"/>
              <a:ea typeface="黑体" panose="02010609060101010101" pitchFamily="49" charset="-122"/>
            </a:endParaRPr>
          </a:p>
          <a:p>
            <a:pPr lvl="0"/>
            <a:endParaRPr lang="en-US" altLang="zh-CN" dirty="0"/>
          </a:p>
          <a:p>
            <a:pPr lvl="0"/>
            <a:r>
              <a:rPr lang="en-US" altLang="zh-CN" dirty="0"/>
              <a:t>&lt;style&gt;</a:t>
            </a:r>
            <a:endParaRPr lang="en-US" altLang="zh-CN" dirty="0"/>
          </a:p>
          <a:p>
            <a:pPr lvl="0"/>
            <a:r>
              <a:rPr lang="en-US" altLang="zh-CN" dirty="0"/>
              <a:t>.bg{  </a:t>
            </a:r>
            <a:endParaRPr lang="en-US" altLang="zh-CN" dirty="0"/>
          </a:p>
          <a:p>
            <a:pPr lvl="0"/>
            <a:r>
              <a:rPr lang="en-US" altLang="zh-CN" dirty="0"/>
              <a:t>    width: 500px;</a:t>
            </a:r>
            <a:endParaRPr lang="en-US" altLang="zh-CN" dirty="0"/>
          </a:p>
          <a:p>
            <a:pPr lvl="0"/>
            <a:r>
              <a:rPr lang="en-US" altLang="zh-CN" dirty="0"/>
              <a:t>    height:300px;</a:t>
            </a:r>
            <a:endParaRPr lang="en-US" altLang="zh-CN" dirty="0"/>
          </a:p>
          <a:p>
            <a:pPr lvl="0"/>
            <a:r>
              <a:rPr lang="en-US" altLang="zh-CN" dirty="0"/>
              <a:t>    </a:t>
            </a:r>
            <a:r>
              <a:rPr lang="en-US" altLang="zh-CN" dirty="0">
                <a:solidFill>
                  <a:srgbClr val="FF0000"/>
                </a:solidFill>
              </a:rPr>
              <a:t>background:url(images/3.jpg);  </a:t>
            </a:r>
            <a:endParaRPr lang="en-US" altLang="zh-CN" dirty="0">
              <a:solidFill>
                <a:srgbClr val="FF0000"/>
              </a:solidFill>
            </a:endParaRPr>
          </a:p>
          <a:p>
            <a:pPr lvl="0"/>
            <a:r>
              <a:rPr lang="en-US" altLang="zh-CN" dirty="0">
                <a:solidFill>
                  <a:srgbClr val="FF0000"/>
                </a:solidFill>
              </a:rPr>
              <a:t>    background-size:100% 100%;  </a:t>
            </a:r>
            <a:endParaRPr lang="en-US" altLang="zh-CN" dirty="0">
              <a:solidFill>
                <a:srgbClr val="FF0000"/>
              </a:solidFill>
            </a:endParaRPr>
          </a:p>
          <a:p>
            <a:pPr lvl="0"/>
            <a:r>
              <a:rPr lang="en-US" altLang="zh-CN" dirty="0"/>
              <a:t>} </a:t>
            </a:r>
            <a:endParaRPr lang="en-US" altLang="zh-CN" dirty="0"/>
          </a:p>
          <a:p>
            <a:pPr lvl="0"/>
            <a:r>
              <a:rPr lang="en-US" altLang="zh-CN" dirty="0"/>
              <a:t>&lt;/style&gt;</a:t>
            </a:r>
            <a:endParaRPr lang="en-US" altLang="zh-CN" dirty="0"/>
          </a:p>
          <a:p>
            <a:pPr lvl="0"/>
            <a:endParaRPr lang="en-US" altLang="zh-CN" dirty="0"/>
          </a:p>
          <a:p>
            <a:pPr lvl="0"/>
            <a:r>
              <a:rPr lang="en-US" altLang="zh-CN" dirty="0"/>
              <a:t>&lt;!--div</a:t>
            </a:r>
            <a:r>
              <a:rPr lang="zh-CN" altLang="en-US" dirty="0"/>
              <a:t>背景图片</a:t>
            </a:r>
            <a:r>
              <a:rPr lang="en-US" altLang="zh-CN" dirty="0"/>
              <a:t>--&gt;</a:t>
            </a:r>
            <a:endParaRPr lang="en-US" altLang="zh-CN" dirty="0"/>
          </a:p>
          <a:p>
            <a:pPr lvl="0"/>
            <a:r>
              <a:rPr lang="en-US" altLang="zh-CN" dirty="0"/>
              <a:t>&lt;div class='bg'&gt;</a:t>
            </a:r>
            <a:endParaRPr lang="en-US" altLang="zh-CN" dirty="0"/>
          </a:p>
          <a:p>
            <a:pPr lvl="0"/>
            <a:r>
              <a:rPr lang="en-US" altLang="zh-CN" dirty="0"/>
              <a:t>div</a:t>
            </a:r>
            <a:r>
              <a:rPr lang="zh-CN" altLang="en-US" dirty="0"/>
              <a:t>中图片上面的文字</a:t>
            </a:r>
            <a:endParaRPr lang="zh-CN" altLang="en-US" dirty="0"/>
          </a:p>
          <a:p>
            <a:pPr lvl="0"/>
            <a:r>
              <a:rPr lang="en-US" altLang="zh-CN" dirty="0"/>
              <a:t>&lt;/div&gt;</a:t>
            </a:r>
            <a:endParaRPr lang="en-US" altLang="zh-CN" dirty="0"/>
          </a:p>
          <a:p>
            <a:pPr lvl="0"/>
            <a:endParaRPr lang="zh-CN" altLang="en-US" dirty="0"/>
          </a:p>
          <a:p>
            <a:pPr lvl="0"/>
            <a:r>
              <a:rPr lang="en-US" altLang="zh-CN" dirty="0"/>
              <a:t>&lt;br /&gt;</a:t>
            </a:r>
            <a:endParaRPr lang="en-US" altLang="zh-CN" dirty="0"/>
          </a:p>
          <a:p>
            <a:pPr lvl="0"/>
            <a:r>
              <a:rPr lang="en-US" altLang="zh-CN" dirty="0"/>
              <a:t>&lt;!--div</a:t>
            </a:r>
            <a:r>
              <a:rPr lang="zh-CN" altLang="en-US" dirty="0"/>
              <a:t>中图片自适应</a:t>
            </a:r>
            <a:r>
              <a:rPr lang="en-US" altLang="zh-CN" dirty="0"/>
              <a:t>--&gt;</a:t>
            </a:r>
            <a:endParaRPr lang="en-US" altLang="zh-CN" dirty="0"/>
          </a:p>
          <a:p>
            <a:pPr lvl="0"/>
            <a:r>
              <a:rPr lang="en-US" altLang="zh-CN" dirty="0"/>
              <a:t>&lt;div style="width:500px;height:300px"&gt;</a:t>
            </a:r>
            <a:endParaRPr lang="en-US" altLang="zh-CN" dirty="0"/>
          </a:p>
          <a:p>
            <a:pPr lvl="0"/>
            <a:r>
              <a:rPr lang="en-US" altLang="zh-CN" dirty="0"/>
              <a:t>&lt;img src="images/3.jpg" width="100%" height="100%" /&gt;</a:t>
            </a:r>
            <a:endParaRPr lang="en-US" altLang="zh-CN" dirty="0"/>
          </a:p>
          <a:p>
            <a:pPr lvl="0"/>
            <a:r>
              <a:rPr lang="en-US" altLang="zh-CN" dirty="0"/>
              <a:t>&lt;/div&gt;</a:t>
            </a:r>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95444" y="2781647"/>
            <a:ext cx="7881700" cy="1489761"/>
          </a:xfrm>
        </p:spPr>
        <p:txBody>
          <a:bodyPr/>
          <a:lstStyle>
            <a:lvl1pPr>
              <a:defRPr>
                <a:latin typeface="黑体" panose="02010609060101010101" pitchFamily="49" charset="-122"/>
                <a:ea typeface="黑体" panose="02010609060101010101" pitchFamily="49" charset="-122"/>
              </a:defRPr>
            </a:lvl1pPr>
          </a:lstStyle>
          <a:p>
            <a:pPr fontAlgn="base"/>
            <a:r>
              <a:rPr lang="zh-CN" altLang="en-US" strike="noStrike" noProof="1" dirty="0" smtClean="0"/>
              <a:t>单击此处编辑母版标题样式</a:t>
            </a:r>
            <a:endParaRPr lang="zh-CN" altLang="en-US" strike="noStrike" noProof="1" dirty="0"/>
          </a:p>
        </p:txBody>
      </p:sp>
      <p:sp>
        <p:nvSpPr>
          <p:cNvPr id="3" name="副标题 2"/>
          <p:cNvSpPr>
            <a:spLocks noGrp="1"/>
          </p:cNvSpPr>
          <p:nvPr>
            <p:ph type="subTitle" idx="1"/>
          </p:nvPr>
        </p:nvSpPr>
        <p:spPr>
          <a:xfrm>
            <a:off x="1390888" y="4377601"/>
            <a:ext cx="6490812" cy="1776130"/>
          </a:xfrm>
        </p:spPr>
        <p:txBody>
          <a:bodyPr/>
          <a:lstStyle>
            <a:lvl1pPr marL="0" indent="0" algn="ctr">
              <a:buNone/>
              <a:defRPr>
                <a:solidFill>
                  <a:schemeClr val="tx1"/>
                </a:solidFill>
                <a:latin typeface="黑体" panose="02010609060101010101" pitchFamily="49" charset="-122"/>
                <a:ea typeface="黑体" panose="02010609060101010101" pitchFamily="49" charset="-122"/>
              </a:defRPr>
            </a:lvl1pPr>
            <a:lvl2pPr marL="463550" indent="0" algn="ctr">
              <a:buNone/>
              <a:defRPr>
                <a:solidFill>
                  <a:schemeClr val="tx1">
                    <a:tint val="75000"/>
                  </a:schemeClr>
                </a:solidFill>
              </a:defRPr>
            </a:lvl2pPr>
            <a:lvl3pPr marL="926465" indent="0" algn="ctr">
              <a:buNone/>
              <a:defRPr>
                <a:solidFill>
                  <a:schemeClr val="tx1">
                    <a:tint val="75000"/>
                  </a:schemeClr>
                </a:solidFill>
              </a:defRPr>
            </a:lvl3pPr>
            <a:lvl4pPr marL="1390015" indent="0" algn="ctr">
              <a:buNone/>
              <a:defRPr>
                <a:solidFill>
                  <a:schemeClr val="tx1">
                    <a:tint val="75000"/>
                  </a:schemeClr>
                </a:solidFill>
              </a:defRPr>
            </a:lvl4pPr>
            <a:lvl5pPr marL="1852930" indent="0" algn="ctr">
              <a:buNone/>
              <a:defRPr>
                <a:solidFill>
                  <a:schemeClr val="tx1">
                    <a:tint val="75000"/>
                  </a:schemeClr>
                </a:solidFill>
              </a:defRPr>
            </a:lvl5pPr>
            <a:lvl6pPr marL="2316480" indent="0" algn="ctr">
              <a:buNone/>
              <a:defRPr>
                <a:solidFill>
                  <a:schemeClr val="tx1">
                    <a:tint val="75000"/>
                  </a:schemeClr>
                </a:solidFill>
              </a:defRPr>
            </a:lvl6pPr>
            <a:lvl7pPr marL="2780030" indent="0" algn="ctr">
              <a:buNone/>
              <a:defRPr>
                <a:solidFill>
                  <a:schemeClr val="tx1">
                    <a:tint val="75000"/>
                  </a:schemeClr>
                </a:solidFill>
              </a:defRPr>
            </a:lvl7pPr>
            <a:lvl8pPr marL="3242945" indent="0" algn="ctr">
              <a:buNone/>
              <a:defRPr>
                <a:solidFill>
                  <a:schemeClr val="tx1">
                    <a:tint val="75000"/>
                  </a:schemeClr>
                </a:solidFill>
              </a:defRPr>
            </a:lvl8pPr>
            <a:lvl9pPr marL="3706495" indent="0" algn="ctr">
              <a:buNone/>
              <a:defRPr>
                <a:solidFill>
                  <a:schemeClr val="tx1">
                    <a:tint val="75000"/>
                  </a:schemeClr>
                </a:solidFill>
              </a:defRPr>
            </a:lvl9pPr>
          </a:lstStyle>
          <a:p>
            <a:pPr fontAlgn="base"/>
            <a:r>
              <a:rPr lang="zh-CN" altLang="en-US" strike="noStrike" noProof="1" dirty="0" smtClean="0"/>
              <a:t>单击此处编辑母版副标题样式</a:t>
            </a:r>
            <a:endParaRPr lang="zh-CN" altLang="en-US" strike="noStrike" noProof="1" dirty="0"/>
          </a:p>
        </p:txBody>
      </p:sp>
      <p:sp>
        <p:nvSpPr>
          <p:cNvPr id="4" name="日期占位符 3"/>
          <p:cNvSpPr>
            <a:spLocks noGrp="1"/>
          </p:cNvSpPr>
          <p:nvPr>
            <p:ph type="dt" sz="half" idx="10"/>
          </p:nvPr>
        </p:nvSpPr>
        <p:spPr>
          <a:xfrm>
            <a:off x="463550" y="6442075"/>
            <a:ext cx="2163763" cy="369888"/>
          </a:xfrm>
          <a:prstGeom prst="rect">
            <a:avLst/>
          </a:prstGeom>
        </p:spPr>
        <p:txBody>
          <a:bodyPr vert="horz" lIns="92675" tIns="46337" rIns="92675" bIns="46337" rtlCol="0"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Arial" panose="020B0604020202020204" pitchFamily="34" charset="0"/>
            </a:endParaRPr>
          </a:p>
        </p:txBody>
      </p:sp>
      <p:sp>
        <p:nvSpPr>
          <p:cNvPr id="5" name="页脚占位符 4"/>
          <p:cNvSpPr>
            <a:spLocks noGrp="1"/>
          </p:cNvSpPr>
          <p:nvPr>
            <p:ph type="ftr" sz="quarter" idx="11"/>
          </p:nvPr>
        </p:nvSpPr>
        <p:spPr>
          <a:xfrm>
            <a:off x="3168650" y="6442075"/>
            <a:ext cx="2935288" cy="369888"/>
          </a:xfrm>
          <a:prstGeom prst="rect">
            <a:avLst/>
          </a:prstGeom>
        </p:spPr>
        <p:txBody>
          <a:bodyPr vert="horz" lIns="92675" tIns="46337" rIns="92675" bIns="46337"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Arial" panose="020B0604020202020204" pitchFamily="34" charset="0"/>
            </a:endParaRPr>
          </a:p>
        </p:txBody>
      </p:sp>
      <p:sp>
        <p:nvSpPr>
          <p:cNvPr id="6" name="灯片编号占位符 5"/>
          <p:cNvSpPr>
            <a:spLocks noGrp="1"/>
          </p:cNvSpPr>
          <p:nvPr>
            <p:ph type="sldNum" sz="quarter" idx="12"/>
          </p:nvPr>
        </p:nvSpPr>
        <p:spPr>
          <a:xfrm>
            <a:off x="6645275" y="6442075"/>
            <a:ext cx="2163763" cy="369888"/>
          </a:xfrm>
          <a:prstGeom prst="rect">
            <a:avLst/>
          </a:prstGeom>
        </p:spPr>
        <p:txBody>
          <a:bodyPr vert="horz" wrap="square" lIns="92675" tIns="46337" rIns="92675" bIns="46337" numCol="1" anchor="ctr" anchorCtr="0" compatLnSpc="1"/>
          <a:p>
            <a:pPr marL="0" marR="0" lvl="0" indent="0" algn="r" defTabSz="914400" rtl="0" eaLnBrk="1" fontAlgn="base" latinLnBrk="0" hangingPunct="1">
              <a:lnSpc>
                <a:spcPct val="100000"/>
              </a:lnSpc>
              <a:spcBef>
                <a:spcPct val="0"/>
              </a:spcBef>
              <a:spcAft>
                <a:spcPct val="0"/>
              </a:spcAft>
              <a:buClrTx/>
              <a:buSzTx/>
              <a:buFontTx/>
              <a:buNone/>
              <a:defRPr/>
            </a:pPr>
            <a:fld id="{35DD6B9F-5ED2-4561-A82A-4945AE13977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7" name="日期占位符 2"/>
          <p:cNvSpPr>
            <a:spLocks noGrp="1"/>
          </p:cNvSpPr>
          <p:nvPr>
            <p:ph type="dt" sz="half" idx="2"/>
          </p:nvPr>
        </p:nvSpPr>
        <p:spPr>
          <a:xfrm>
            <a:off x="463550" y="6442075"/>
            <a:ext cx="2163763" cy="369888"/>
          </a:xfrm>
          <a:prstGeom prst="rect">
            <a:avLst/>
          </a:prstGeom>
        </p:spPr>
        <p:txBody>
          <a:bodyPr vert="horz" lIns="92675" tIns="46337" rIns="92675" bIns="46337" rtlCol="0" anchor="ctr"/>
          <a:lstStyle>
            <a:lvl1pPr>
              <a:defRPr/>
            </a:lvl1pPr>
          </a:lstStyle>
          <a:p>
            <a:pPr marL="0" marR="0" indent="0" defTabSz="914400" rtl="0" fontAlgn="auto" latinLnBrk="0">
              <a:lnSpc>
                <a:spcPct val="100000"/>
              </a:lnSpc>
              <a:buClrTx/>
              <a:buSzTx/>
              <a:buFontTx/>
              <a:buNone/>
              <a:defRPr/>
            </a:pPr>
            <a:endParaRPr kumimoji="0" lang="en-US" altLang="zh-CN" b="0" i="0" strike="noStrike" kern="1200" cap="none" spc="0" normalizeH="0" baseline="0" noProof="0">
              <a:latin typeface="+mn-lt"/>
              <a:ea typeface="+mn-ea"/>
              <a:cs typeface="Arial" panose="020B0604020202020204" pitchFamily="34" charset="0"/>
            </a:endParaRPr>
          </a:p>
        </p:txBody>
      </p:sp>
      <p:sp>
        <p:nvSpPr>
          <p:cNvPr id="8" name="灯片编号占位符 3"/>
          <p:cNvSpPr>
            <a:spLocks noGrp="1"/>
          </p:cNvSpPr>
          <p:nvPr>
            <p:ph type="sldNum" sz="quarter" idx="4"/>
          </p:nvPr>
        </p:nvSpPr>
        <p:spPr>
          <a:xfrm>
            <a:off x="6645275" y="6442075"/>
            <a:ext cx="2163763" cy="369888"/>
          </a:xfrm>
          <a:prstGeom prst="rect">
            <a:avLst/>
          </a:prstGeom>
        </p:spPr>
        <p:txBody>
          <a:bodyPr vert="horz" wrap="square" lIns="92675" tIns="46337" rIns="92675" bIns="46337" numCol="1" anchor="ctr" anchorCtr="0" compatLnSpc="1"/>
          <a:lstStyle>
            <a:lvl1pPr>
              <a:defRPr/>
            </a:lvl1pPr>
          </a:lstStyle>
          <a:p>
            <a:pPr marL="0" marR="0" indent="0" defTabSz="914400" rtl="0" fontAlgn="base" latinLnBrk="0">
              <a:lnSpc>
                <a:spcPct val="100000"/>
              </a:lnSpc>
              <a:spcBef>
                <a:spcPct val="0"/>
              </a:spcBef>
              <a:spcAft>
                <a:spcPct val="0"/>
              </a:spcAft>
              <a:buClrTx/>
              <a:buSzTx/>
              <a:buFontTx/>
              <a:buNone/>
              <a:defRPr/>
            </a:pPr>
            <a:fld id="{3EE5FDB6-7BDB-4505-AD8D-5707D4340798}" type="slidenum">
              <a:rPr kumimoji="0" lang="en-US" altLang="zh-CN" b="0" i="0" strike="noStrike" kern="1200" cap="none" spc="0" normalizeH="0" baseline="0" noProof="0">
                <a:latin typeface="Calibri" panose="020F0502020204030204" pitchFamily="34" charset="0"/>
                <a:ea typeface="宋体" panose="02010600030101010101" pitchFamily="2" charset="-122"/>
                <a:cs typeface="+mn-cs"/>
              </a:rPr>
            </a:fld>
            <a:endParaRPr kumimoji="0" lang="en-US" altLang="zh-CN" b="0" i="0" strike="noStrike" kern="1200" cap="none" spc="0" normalizeH="0" baseline="0" noProof="0">
              <a:latin typeface="Calibri" panose="020F0502020204030204" pitchFamily="34" charset="0"/>
              <a:ea typeface="宋体" panose="02010600030101010101" pitchFamily="2" charset="-122"/>
              <a:cs typeface="+mn-cs"/>
            </a:endParaRPr>
          </a:p>
        </p:txBody>
      </p:sp>
      <p:sp>
        <p:nvSpPr>
          <p:cNvPr id="9" name="页脚占位符 4"/>
          <p:cNvSpPr>
            <a:spLocks noGrp="1"/>
          </p:cNvSpPr>
          <p:nvPr>
            <p:ph type="ftr" sz="quarter" idx="3"/>
          </p:nvPr>
        </p:nvSpPr>
        <p:spPr>
          <a:xfrm>
            <a:off x="3168650" y="6442075"/>
            <a:ext cx="2935288" cy="369888"/>
          </a:xfrm>
          <a:prstGeom prst="rect">
            <a:avLst/>
          </a:prstGeom>
        </p:spPr>
        <p:txBody>
          <a:bodyPr vert="horz" lIns="92675" tIns="46337" rIns="92675" bIns="46337" rtlCol="0" anchor="ctr"/>
          <a:lstStyle>
            <a:lvl1pPr>
              <a:defRPr/>
            </a:lvl1pPr>
          </a:lstStyle>
          <a:p>
            <a:pPr marL="0" marR="0" indent="0" defTabSz="914400" rtl="0" fontAlgn="auto" latinLnBrk="0">
              <a:lnSpc>
                <a:spcPct val="100000"/>
              </a:lnSpc>
              <a:buClrTx/>
              <a:buSzTx/>
              <a:buFontTx/>
              <a:buNone/>
              <a:defRPr/>
            </a:pPr>
            <a:endParaRPr kumimoji="0" lang="en-US" altLang="zh-CN" b="0" i="0" strike="noStrike" kern="1200" cap="none" spc="0" normalizeH="0" baseline="0" noProof="0">
              <a:latin typeface="+mn-lt"/>
              <a:ea typeface="+mn-ea"/>
              <a:cs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95444" y="2781647"/>
            <a:ext cx="7881700" cy="1489761"/>
          </a:xfrm>
        </p:spPr>
        <p:txBody>
          <a:bodyPr/>
          <a:lstStyle>
            <a:lvl1pPr>
              <a:defRPr>
                <a:latin typeface="黑体" panose="02010609060101010101" pitchFamily="49" charset="-122"/>
                <a:ea typeface="黑体" panose="02010609060101010101" pitchFamily="49" charset="-122"/>
              </a:defRPr>
            </a:lvl1pPr>
          </a:lstStyle>
          <a:p>
            <a:pPr fontAlgn="base"/>
            <a:r>
              <a:rPr lang="zh-CN" altLang="en-US" strike="noStrike" noProof="1" dirty="0" smtClean="0"/>
              <a:t>单击此处编辑母版标题样式</a:t>
            </a:r>
            <a:endParaRPr lang="zh-CN" altLang="en-US" strike="noStrike" noProof="1" dirty="0"/>
          </a:p>
        </p:txBody>
      </p:sp>
      <p:sp>
        <p:nvSpPr>
          <p:cNvPr id="3" name="副标题 2"/>
          <p:cNvSpPr>
            <a:spLocks noGrp="1"/>
          </p:cNvSpPr>
          <p:nvPr>
            <p:ph type="subTitle" idx="1"/>
          </p:nvPr>
        </p:nvSpPr>
        <p:spPr>
          <a:xfrm>
            <a:off x="1390888" y="4377601"/>
            <a:ext cx="6490812" cy="1776130"/>
          </a:xfrm>
        </p:spPr>
        <p:txBody>
          <a:bodyPr/>
          <a:lstStyle>
            <a:lvl1pPr marL="0" indent="0" algn="ctr">
              <a:buNone/>
              <a:defRPr>
                <a:solidFill>
                  <a:schemeClr val="tx1"/>
                </a:solidFill>
                <a:latin typeface="黑体" panose="02010609060101010101" pitchFamily="49" charset="-122"/>
                <a:ea typeface="黑体" panose="02010609060101010101" pitchFamily="49" charset="-122"/>
              </a:defRPr>
            </a:lvl1pPr>
            <a:lvl2pPr marL="463550" indent="0" algn="ctr">
              <a:buNone/>
              <a:defRPr>
                <a:solidFill>
                  <a:schemeClr val="tx1">
                    <a:tint val="75000"/>
                  </a:schemeClr>
                </a:solidFill>
              </a:defRPr>
            </a:lvl2pPr>
            <a:lvl3pPr marL="926465" indent="0" algn="ctr">
              <a:buNone/>
              <a:defRPr>
                <a:solidFill>
                  <a:schemeClr val="tx1">
                    <a:tint val="75000"/>
                  </a:schemeClr>
                </a:solidFill>
              </a:defRPr>
            </a:lvl3pPr>
            <a:lvl4pPr marL="1390015" indent="0" algn="ctr">
              <a:buNone/>
              <a:defRPr>
                <a:solidFill>
                  <a:schemeClr val="tx1">
                    <a:tint val="75000"/>
                  </a:schemeClr>
                </a:solidFill>
              </a:defRPr>
            </a:lvl4pPr>
            <a:lvl5pPr marL="1852930" indent="0" algn="ctr">
              <a:buNone/>
              <a:defRPr>
                <a:solidFill>
                  <a:schemeClr val="tx1">
                    <a:tint val="75000"/>
                  </a:schemeClr>
                </a:solidFill>
              </a:defRPr>
            </a:lvl5pPr>
            <a:lvl6pPr marL="2316480" indent="0" algn="ctr">
              <a:buNone/>
              <a:defRPr>
                <a:solidFill>
                  <a:schemeClr val="tx1">
                    <a:tint val="75000"/>
                  </a:schemeClr>
                </a:solidFill>
              </a:defRPr>
            </a:lvl6pPr>
            <a:lvl7pPr marL="2780030" indent="0" algn="ctr">
              <a:buNone/>
              <a:defRPr>
                <a:solidFill>
                  <a:schemeClr val="tx1">
                    <a:tint val="75000"/>
                  </a:schemeClr>
                </a:solidFill>
              </a:defRPr>
            </a:lvl7pPr>
            <a:lvl8pPr marL="3242945" indent="0" algn="ctr">
              <a:buNone/>
              <a:defRPr>
                <a:solidFill>
                  <a:schemeClr val="tx1">
                    <a:tint val="75000"/>
                  </a:schemeClr>
                </a:solidFill>
              </a:defRPr>
            </a:lvl8pPr>
            <a:lvl9pPr marL="3706495" indent="0" algn="ctr">
              <a:buNone/>
              <a:defRPr>
                <a:solidFill>
                  <a:schemeClr val="tx1">
                    <a:tint val="75000"/>
                  </a:schemeClr>
                </a:solidFill>
              </a:defRPr>
            </a:lvl9pPr>
          </a:lstStyle>
          <a:p>
            <a:pPr fontAlgn="base"/>
            <a:r>
              <a:rPr lang="zh-CN" altLang="en-US" strike="noStrike" noProof="1" dirty="0" smtClean="0"/>
              <a:t>单击此处编辑母版副标题样式</a:t>
            </a:r>
            <a:endParaRPr lang="zh-CN" altLang="en-US" strike="noStrike" noProof="1" dirty="0"/>
          </a:p>
        </p:txBody>
      </p:sp>
      <p:sp>
        <p:nvSpPr>
          <p:cNvPr id="4" name="日期占位符 3"/>
          <p:cNvSpPr>
            <a:spLocks noGrp="1"/>
          </p:cNvSpPr>
          <p:nvPr>
            <p:ph type="dt" sz="half" idx="10"/>
          </p:nvPr>
        </p:nvSpPr>
        <p:spPr>
          <a:xfrm>
            <a:off x="463550" y="6442075"/>
            <a:ext cx="2163763" cy="369888"/>
          </a:xfrm>
          <a:prstGeom prst="rect">
            <a:avLst/>
          </a:prstGeom>
        </p:spPr>
        <p:txBody>
          <a:bodyPr vert="horz" lIns="92675" tIns="46337" rIns="92675" bIns="46337" rtlCol="0"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Arial" panose="020B0604020202020204" pitchFamily="34" charset="0"/>
            </a:endParaRPr>
          </a:p>
        </p:txBody>
      </p:sp>
      <p:sp>
        <p:nvSpPr>
          <p:cNvPr id="5" name="页脚占位符 4"/>
          <p:cNvSpPr>
            <a:spLocks noGrp="1"/>
          </p:cNvSpPr>
          <p:nvPr>
            <p:ph type="ftr" sz="quarter" idx="11"/>
          </p:nvPr>
        </p:nvSpPr>
        <p:spPr>
          <a:xfrm>
            <a:off x="3168650" y="6442075"/>
            <a:ext cx="2935288" cy="369888"/>
          </a:xfrm>
          <a:prstGeom prst="rect">
            <a:avLst/>
          </a:prstGeom>
        </p:spPr>
        <p:txBody>
          <a:bodyPr vert="horz" lIns="92675" tIns="46337" rIns="92675" bIns="46337"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Arial" panose="020B0604020202020204" pitchFamily="34" charset="0"/>
            </a:endParaRPr>
          </a:p>
        </p:txBody>
      </p:sp>
      <p:sp>
        <p:nvSpPr>
          <p:cNvPr id="6" name="灯片编号占位符 5"/>
          <p:cNvSpPr>
            <a:spLocks noGrp="1"/>
          </p:cNvSpPr>
          <p:nvPr>
            <p:ph type="sldNum" sz="quarter" idx="12"/>
          </p:nvPr>
        </p:nvSpPr>
        <p:spPr>
          <a:xfrm>
            <a:off x="6645275" y="6442075"/>
            <a:ext cx="2163763" cy="369888"/>
          </a:xfrm>
          <a:prstGeom prst="rect">
            <a:avLst/>
          </a:prstGeom>
        </p:spPr>
        <p:txBody>
          <a:bodyPr vert="horz" wrap="square" lIns="92675" tIns="46337" rIns="92675" bIns="46337" numCol="1" anchor="ctr" anchorCtr="0" compatLnSpc="1"/>
          <a:p>
            <a:pPr marL="0" marR="0" lvl="0" indent="0" algn="r" defTabSz="914400" rtl="0" eaLnBrk="1" fontAlgn="base" latinLnBrk="0" hangingPunct="1">
              <a:lnSpc>
                <a:spcPct val="100000"/>
              </a:lnSpc>
              <a:spcBef>
                <a:spcPct val="0"/>
              </a:spcBef>
              <a:spcAft>
                <a:spcPct val="0"/>
              </a:spcAft>
              <a:buClrTx/>
              <a:buSzTx/>
              <a:buFontTx/>
              <a:buNone/>
              <a:defRPr/>
            </a:pPr>
            <a:fld id="{35DD6B9F-5ED2-4561-A82A-4945AE13977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3984313" y="278325"/>
            <a:ext cx="4752205" cy="518019"/>
          </a:xfrm>
        </p:spPr>
        <p:txBody>
          <a:bodyPr>
            <a:noAutofit/>
          </a:bodyPr>
          <a:lstStyle>
            <a:lvl1pPr>
              <a:defRPr sz="2800" b="1">
                <a:latin typeface="黑体" panose="02010609060101010101" pitchFamily="49" charset="-122"/>
                <a:ea typeface="黑体" panose="02010609060101010101" pitchFamily="49" charset="-122"/>
              </a:defRPr>
            </a:lvl1pPr>
          </a:lstStyle>
          <a:p>
            <a:pPr fontAlgn="base"/>
            <a:r>
              <a:rPr lang="zh-CN" altLang="en-US" strike="noStrike" noProof="1" dirty="0" smtClean="0"/>
              <a:t>单击此处编辑母版标题样式</a:t>
            </a:r>
            <a:endParaRPr lang="zh-CN" altLang="en-US" strike="noStrike" noProof="1" dirty="0"/>
          </a:p>
        </p:txBody>
      </p:sp>
      <p:sp>
        <p:nvSpPr>
          <p:cNvPr id="3" name="内容占位符 2"/>
          <p:cNvSpPr>
            <a:spLocks noGrp="1"/>
          </p:cNvSpPr>
          <p:nvPr>
            <p:ph idx="1"/>
          </p:nvPr>
        </p:nvSpPr>
        <p:spPr>
          <a:xfrm>
            <a:off x="463632" y="1954698"/>
            <a:ext cx="8345329" cy="4416224"/>
          </a:xfrm>
        </p:spPr>
        <p:txBody>
          <a:bodyPr>
            <a:normAutofit/>
          </a:bodyPr>
          <a:lstStyle>
            <a:lvl1pPr>
              <a:buFontTx/>
              <a:buBlip>
                <a:blip r:embed="rId2"/>
              </a:buBlip>
              <a:defRPr sz="2400">
                <a:latin typeface="黑体" panose="02010609060101010101" pitchFamily="49" charset="-122"/>
                <a:ea typeface="黑体" panose="02010609060101010101" pitchFamily="49" charset="-122"/>
              </a:defRPr>
            </a:lvl1pPr>
          </a:lstStyle>
          <a:p>
            <a:pPr lvl="0" fontAlgn="base"/>
            <a:endParaRPr lang="zh-CN" altLang="en-US" strike="noStrike" noProof="1" dirty="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Arial" panose="020B0604020202020204" pitchFamily="34" charset="0"/>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Arial" panose="020B0604020202020204" pitchFamily="34" charset="0"/>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35DD6B9F-5ED2-4561-A82A-4945AE13977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hart" preserve="1">
  <p:cSld name="标题，文本与图表">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63632" y="278325"/>
            <a:ext cx="8345329" cy="1158346"/>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463629" y="1621687"/>
            <a:ext cx="4095393" cy="458672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图表占位符 3"/>
          <p:cNvSpPr>
            <a:spLocks noGrp="1"/>
          </p:cNvSpPr>
          <p:nvPr>
            <p:ph type="chart" sz="half" idx="2"/>
          </p:nvPr>
        </p:nvSpPr>
        <p:spPr>
          <a:xfrm>
            <a:off x="4713568" y="1621687"/>
            <a:ext cx="4095393" cy="4586728"/>
          </a:xfrm>
          <a:prstGeom prst="rect">
            <a:avLst/>
          </a:prstGeom>
        </p:spPr>
        <p:txBody>
          <a:bodyPr vert="horz" wrap="square" lIns="92675" tIns="46337" rIns="92675" bIns="46337" numCol="1" anchor="t" anchorCtr="0" compatLnSpc="1"/>
          <a:lstStyle/>
          <a:p>
            <a:pPr marL="346075" marR="0" lvl="0" indent="-346075"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7" name="Rectangle 3"/>
          <p:cNvSpPr>
            <a:spLocks noGrp="1" noChangeArrowheads="1"/>
          </p:cNvSpPr>
          <p:nvPr>
            <p:ph type="sldNum" sz="quarter" idx="4"/>
          </p:nvPr>
        </p:nvSpPr>
        <p:spPr>
          <a:xfrm>
            <a:off x="3476625" y="6596063"/>
            <a:ext cx="2163763" cy="312738"/>
          </a:xfrm>
          <a:prstGeom prst="rect">
            <a:avLst/>
          </a:prstGeom>
        </p:spPr>
        <p:txBody>
          <a:bodyPr vert="horz" wrap="square" lIns="92675" tIns="46337" rIns="92675" bIns="46337" numCol="1" anchor="ctr" anchorCtr="0" compatLnSpc="1"/>
          <a:lstStyle>
            <a:lvl1pPr>
              <a:defRPr>
                <a:ea typeface="Malgun Gothic" panose="020B0503020000020004" pitchFamily="34" charset="-127"/>
              </a:defRPr>
            </a:lvl1pPr>
          </a:lstStyle>
          <a:p>
            <a:pPr marL="0" marR="0" indent="0" defTabSz="914400" rtl="0" fontAlgn="base" latinLnBrk="0">
              <a:lnSpc>
                <a:spcPct val="100000"/>
              </a:lnSpc>
              <a:spcBef>
                <a:spcPct val="0"/>
              </a:spcBef>
              <a:spcAft>
                <a:spcPct val="0"/>
              </a:spcAft>
              <a:buClrTx/>
              <a:buSzTx/>
              <a:buFontTx/>
              <a:buNone/>
              <a:defRPr/>
            </a:pPr>
            <a:fld id="{6AC99AFC-8716-40DC-9526-078F9AD101CC}" type="slidenum">
              <a:rPr kumimoji="0" lang="en-US" altLang="ko-KR" b="0" i="0" strike="noStrike" kern="1200" cap="none" spc="0" normalizeH="0" baseline="0" noProof="0">
                <a:latin typeface="Calibri" panose="020F0502020204030204" pitchFamily="34" charset="0"/>
                <a:ea typeface="Malgun Gothic" panose="020B0503020000020004" pitchFamily="34" charset="-127"/>
                <a:cs typeface="+mn-cs"/>
              </a:rPr>
            </a:fld>
            <a:endParaRPr kumimoji="0" lang="en-US" altLang="ko-KR" b="0" i="0" strike="noStrike" kern="1200" cap="none" spc="0" normalizeH="0" baseline="0" noProof="0">
              <a:latin typeface="Calibri" panose="020F0502020204030204" pitchFamily="34" charset="0"/>
              <a:ea typeface="Malgun Gothic" panose="020B0503020000020004" pitchFamily="34" charset="-127"/>
              <a:cs typeface="+mn-cs"/>
            </a:endParaRPr>
          </a:p>
        </p:txBody>
      </p:sp>
      <p:sp>
        <p:nvSpPr>
          <p:cNvPr id="5" name="日期占位符 4"/>
          <p:cNvSpPr>
            <a:spLocks noGrp="1"/>
          </p:cNvSpPr>
          <p:nvPr>
            <p:ph type="dt" sz="half" idx="10"/>
          </p:nvPr>
        </p:nvSpPr>
        <p:spPr>
          <a:xfrm>
            <a:off x="463550" y="6442075"/>
            <a:ext cx="2163763" cy="369888"/>
          </a:xfrm>
          <a:prstGeom prst="rect">
            <a:avLst/>
          </a:prstGeom>
        </p:spPr>
        <p:txBody>
          <a:bodyPr vert="horz" lIns="92675" tIns="46337" rIns="92675" bIns="46337" rtlCol="0"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Arial" panose="020B0604020202020204" pitchFamily="34" charset="0"/>
            </a:endParaRPr>
          </a:p>
        </p:txBody>
      </p:sp>
      <p:sp>
        <p:nvSpPr>
          <p:cNvPr id="6" name="页脚占位符 5"/>
          <p:cNvSpPr>
            <a:spLocks noGrp="1"/>
          </p:cNvSpPr>
          <p:nvPr>
            <p:ph type="ftr" sz="quarter" idx="11"/>
          </p:nvPr>
        </p:nvSpPr>
        <p:spPr>
          <a:xfrm>
            <a:off x="3168650" y="6442075"/>
            <a:ext cx="2935288" cy="369888"/>
          </a:xfrm>
          <a:prstGeom prst="rect">
            <a:avLst/>
          </a:prstGeom>
        </p:spPr>
        <p:txBody>
          <a:bodyPr vert="horz" lIns="92675" tIns="46337" rIns="92675" bIns="46337"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0">
          <a:blip r:embed="rId2"/>
          <a:stretch>
            <a:fillRect/>
          </a:stretch>
        </a:blipFill>
        <a:effectLst/>
      </p:bgPr>
    </p:bg>
    <p:spTree>
      <p:nvGrpSpPr>
        <p:cNvPr id="1" name=""/>
        <p:cNvGrpSpPr/>
        <p:nvPr/>
      </p:nvGrpSpPr>
      <p:grpSpPr>
        <a:xfrm>
          <a:off x="0" y="0"/>
          <a:ext cx="0" cy="0"/>
          <a:chOff x="0" y="0"/>
          <a:chExt cx="0" cy="0"/>
        </a:xfrm>
      </p:grpSpPr>
      <p:sp>
        <p:nvSpPr>
          <p:cNvPr id="7" name="日期占位符 1"/>
          <p:cNvSpPr>
            <a:spLocks noGrp="1"/>
          </p:cNvSpPr>
          <p:nvPr>
            <p:ph type="dt" sz="half" idx="2"/>
          </p:nvPr>
        </p:nvSpPr>
        <p:spPr>
          <a:xfrm>
            <a:off x="463550" y="6442075"/>
            <a:ext cx="2163763" cy="369888"/>
          </a:xfrm>
          <a:prstGeom prst="rect">
            <a:avLst/>
          </a:prstGeom>
        </p:spPr>
        <p:txBody>
          <a:bodyPr vert="horz" lIns="92675" tIns="46337" rIns="92675" bIns="46337" rtlCol="0" anchor="ctr"/>
          <a:lstStyle>
            <a:lvl1pPr>
              <a:defRPr/>
            </a:lvl1pPr>
          </a:lstStyle>
          <a:p>
            <a:pPr marL="0" marR="0" indent="0" defTabSz="914400" rtl="0" fontAlgn="auto" latinLnBrk="0">
              <a:lnSpc>
                <a:spcPct val="100000"/>
              </a:lnSpc>
              <a:buClrTx/>
              <a:buSzTx/>
              <a:buFontTx/>
              <a:buNone/>
              <a:defRPr/>
            </a:pPr>
            <a:endParaRPr kumimoji="0" lang="en-US" altLang="zh-CN" b="0" i="0" strike="noStrike" kern="1200" cap="none" spc="0" normalizeH="0" baseline="0" noProof="0">
              <a:latin typeface="+mn-lt"/>
              <a:ea typeface="+mn-ea"/>
              <a:cs typeface="Arial" panose="020B0604020202020204" pitchFamily="34" charset="0"/>
            </a:endParaRPr>
          </a:p>
        </p:txBody>
      </p:sp>
      <p:sp>
        <p:nvSpPr>
          <p:cNvPr id="8" name="灯片编号占位符 2"/>
          <p:cNvSpPr>
            <a:spLocks noGrp="1"/>
          </p:cNvSpPr>
          <p:nvPr>
            <p:ph type="sldNum" sz="quarter" idx="4"/>
          </p:nvPr>
        </p:nvSpPr>
        <p:spPr>
          <a:xfrm>
            <a:off x="6645275" y="6442075"/>
            <a:ext cx="2163763" cy="369888"/>
          </a:xfrm>
          <a:prstGeom prst="rect">
            <a:avLst/>
          </a:prstGeom>
        </p:spPr>
        <p:txBody>
          <a:bodyPr vert="horz" wrap="square" lIns="92675" tIns="46337" rIns="92675" bIns="46337" numCol="1" anchor="ctr" anchorCtr="0" compatLnSpc="1"/>
          <a:lstStyle>
            <a:lvl1pPr>
              <a:defRPr/>
            </a:lvl1pPr>
          </a:lstStyle>
          <a:p>
            <a:pPr marL="0" marR="0" indent="0" defTabSz="914400" rtl="0" fontAlgn="base" latinLnBrk="0">
              <a:lnSpc>
                <a:spcPct val="100000"/>
              </a:lnSpc>
              <a:spcBef>
                <a:spcPct val="0"/>
              </a:spcBef>
              <a:spcAft>
                <a:spcPct val="0"/>
              </a:spcAft>
              <a:buClrTx/>
              <a:buSzTx/>
              <a:buFontTx/>
              <a:buNone/>
              <a:defRPr/>
            </a:pPr>
            <a:fld id="{EEFD7290-38D5-41A2-AA32-CFCB132ED6F9}" type="slidenum">
              <a:rPr kumimoji="0" lang="en-US" altLang="zh-CN" b="0" i="0" strike="noStrike" kern="1200" cap="none" spc="0" normalizeH="0" baseline="0" noProof="0">
                <a:latin typeface="Calibri" panose="020F0502020204030204" pitchFamily="34" charset="0"/>
                <a:ea typeface="宋体" panose="02010600030101010101" pitchFamily="2" charset="-122"/>
                <a:cs typeface="+mn-cs"/>
              </a:rPr>
            </a:fld>
            <a:endParaRPr kumimoji="0" lang="en-US" altLang="zh-CN" b="0" i="0" strike="noStrike" kern="1200" cap="none" spc="0" normalizeH="0" baseline="0" noProof="0">
              <a:latin typeface="Calibri" panose="020F0502020204030204" pitchFamily="34" charset="0"/>
              <a:ea typeface="宋体" panose="02010600030101010101" pitchFamily="2" charset="-122"/>
              <a:cs typeface="+mn-cs"/>
            </a:endParaRPr>
          </a:p>
        </p:txBody>
      </p:sp>
      <p:sp>
        <p:nvSpPr>
          <p:cNvPr id="9" name="页脚占位符 3"/>
          <p:cNvSpPr>
            <a:spLocks noGrp="1"/>
          </p:cNvSpPr>
          <p:nvPr>
            <p:ph type="ftr" sz="quarter" idx="3"/>
          </p:nvPr>
        </p:nvSpPr>
        <p:spPr>
          <a:xfrm>
            <a:off x="3168650" y="6442075"/>
            <a:ext cx="2935288" cy="369888"/>
          </a:xfrm>
          <a:prstGeom prst="rect">
            <a:avLst/>
          </a:prstGeom>
        </p:spPr>
        <p:txBody>
          <a:bodyPr vert="horz" lIns="92675" tIns="46337" rIns="92675" bIns="46337" rtlCol="0" anchor="ctr"/>
          <a:lstStyle>
            <a:lvl1pPr>
              <a:defRPr/>
            </a:lvl1pPr>
          </a:lstStyle>
          <a:p>
            <a:pPr marL="0" marR="0" indent="0" defTabSz="914400" rtl="0" fontAlgn="auto" latinLnBrk="0">
              <a:lnSpc>
                <a:spcPct val="100000"/>
              </a:lnSpc>
              <a:buClrTx/>
              <a:buSzTx/>
              <a:buFontTx/>
              <a:buNone/>
              <a:defRPr/>
            </a:pPr>
            <a:endParaRPr kumimoji="0" lang="en-US" altLang="zh-CN" b="0" i="0" strike="noStrike" kern="1200" cap="none" spc="0" normalizeH="0" baseline="0" noProof="0">
              <a:latin typeface="+mn-lt"/>
              <a:ea typeface="+mn-ea"/>
              <a:cs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7" name="日期占位符 2"/>
          <p:cNvSpPr>
            <a:spLocks noGrp="1"/>
          </p:cNvSpPr>
          <p:nvPr>
            <p:ph type="dt" sz="half" idx="2"/>
          </p:nvPr>
        </p:nvSpPr>
        <p:spPr>
          <a:xfrm>
            <a:off x="463550" y="6442075"/>
            <a:ext cx="2163763" cy="369888"/>
          </a:xfrm>
          <a:prstGeom prst="rect">
            <a:avLst/>
          </a:prstGeom>
        </p:spPr>
        <p:txBody>
          <a:bodyPr vert="horz" lIns="92675" tIns="46337" rIns="92675" bIns="46337" rtlCol="0" anchor="ctr"/>
          <a:lstStyle>
            <a:lvl1pPr>
              <a:defRPr/>
            </a:lvl1pPr>
          </a:lstStyle>
          <a:p>
            <a:pPr marL="0" marR="0" indent="0" defTabSz="914400" rtl="0" fontAlgn="auto" latinLnBrk="0">
              <a:lnSpc>
                <a:spcPct val="100000"/>
              </a:lnSpc>
              <a:buClrTx/>
              <a:buSzTx/>
              <a:buFontTx/>
              <a:buNone/>
              <a:defRPr/>
            </a:pPr>
            <a:endParaRPr kumimoji="0" lang="en-US" altLang="zh-CN" b="0" i="0" strike="noStrike" kern="1200" cap="none" spc="0" normalizeH="0" baseline="0" noProof="0">
              <a:latin typeface="+mn-lt"/>
              <a:ea typeface="+mn-ea"/>
              <a:cs typeface="Arial" panose="020B0604020202020204" pitchFamily="34" charset="0"/>
            </a:endParaRPr>
          </a:p>
        </p:txBody>
      </p:sp>
      <p:sp>
        <p:nvSpPr>
          <p:cNvPr id="8" name="灯片编号占位符 3"/>
          <p:cNvSpPr>
            <a:spLocks noGrp="1"/>
          </p:cNvSpPr>
          <p:nvPr>
            <p:ph type="sldNum" sz="quarter" idx="4"/>
          </p:nvPr>
        </p:nvSpPr>
        <p:spPr>
          <a:xfrm>
            <a:off x="6645275" y="6442075"/>
            <a:ext cx="2163763" cy="369888"/>
          </a:xfrm>
          <a:prstGeom prst="rect">
            <a:avLst/>
          </a:prstGeom>
        </p:spPr>
        <p:txBody>
          <a:bodyPr vert="horz" wrap="square" lIns="92675" tIns="46337" rIns="92675" bIns="46337" numCol="1" anchor="ctr" anchorCtr="0" compatLnSpc="1"/>
          <a:lstStyle>
            <a:lvl1pPr>
              <a:defRPr/>
            </a:lvl1pPr>
          </a:lstStyle>
          <a:p>
            <a:pPr marL="0" marR="0" indent="0" defTabSz="914400" rtl="0" fontAlgn="base" latinLnBrk="0">
              <a:lnSpc>
                <a:spcPct val="100000"/>
              </a:lnSpc>
              <a:spcBef>
                <a:spcPct val="0"/>
              </a:spcBef>
              <a:spcAft>
                <a:spcPct val="0"/>
              </a:spcAft>
              <a:buClrTx/>
              <a:buSzTx/>
              <a:buFontTx/>
              <a:buNone/>
              <a:defRPr/>
            </a:pPr>
            <a:fld id="{3EE5FDB6-7BDB-4505-AD8D-5707D4340798}" type="slidenum">
              <a:rPr kumimoji="0" lang="en-US" altLang="zh-CN" b="0" i="0" strike="noStrike" kern="1200" cap="none" spc="0" normalizeH="0" baseline="0" noProof="0">
                <a:latin typeface="Calibri" panose="020F0502020204030204" pitchFamily="34" charset="0"/>
                <a:ea typeface="宋体" panose="02010600030101010101" pitchFamily="2" charset="-122"/>
                <a:cs typeface="+mn-cs"/>
              </a:rPr>
            </a:fld>
            <a:endParaRPr kumimoji="0" lang="en-US" altLang="zh-CN" b="0" i="0" strike="noStrike" kern="1200" cap="none" spc="0" normalizeH="0" baseline="0" noProof="0">
              <a:latin typeface="Calibri" panose="020F0502020204030204" pitchFamily="34" charset="0"/>
              <a:ea typeface="宋体" panose="02010600030101010101" pitchFamily="2" charset="-122"/>
              <a:cs typeface="+mn-cs"/>
            </a:endParaRPr>
          </a:p>
        </p:txBody>
      </p:sp>
      <p:sp>
        <p:nvSpPr>
          <p:cNvPr id="9" name="页脚占位符 4"/>
          <p:cNvSpPr>
            <a:spLocks noGrp="1"/>
          </p:cNvSpPr>
          <p:nvPr>
            <p:ph type="ftr" sz="quarter" idx="3"/>
          </p:nvPr>
        </p:nvSpPr>
        <p:spPr>
          <a:xfrm>
            <a:off x="3168650" y="6442075"/>
            <a:ext cx="2935288" cy="369888"/>
          </a:xfrm>
          <a:prstGeom prst="rect">
            <a:avLst/>
          </a:prstGeom>
        </p:spPr>
        <p:txBody>
          <a:bodyPr vert="horz" lIns="92675" tIns="46337" rIns="92675" bIns="46337" rtlCol="0" anchor="ctr"/>
          <a:lstStyle>
            <a:lvl1pPr>
              <a:defRPr/>
            </a:lvl1pPr>
          </a:lstStyle>
          <a:p>
            <a:pPr marL="0" marR="0" indent="0" defTabSz="914400" rtl="0" fontAlgn="auto" latinLnBrk="0">
              <a:lnSpc>
                <a:spcPct val="100000"/>
              </a:lnSpc>
              <a:buClrTx/>
              <a:buSzTx/>
              <a:buFontTx/>
              <a:buNone/>
              <a:defRPr/>
            </a:pPr>
            <a:endParaRPr kumimoji="0" lang="en-US" altLang="zh-CN" b="0" i="0" strike="noStrike" kern="1200" cap="none" spc="0" normalizeH="0" baseline="0" noProof="0">
              <a:latin typeface="+mn-lt"/>
              <a:ea typeface="+mn-ea"/>
              <a:cs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17410" name="Picture 7" descr="Picture1.png"/>
          <p:cNvPicPr>
            <a:picLocks noChangeAspect="1"/>
          </p:cNvPicPr>
          <p:nvPr/>
        </p:nvPicPr>
        <p:blipFill>
          <a:blip r:embed="rId3"/>
          <a:stretch>
            <a:fillRect/>
          </a:stretch>
        </p:blipFill>
        <p:spPr>
          <a:xfrm>
            <a:off x="7493000" y="180975"/>
            <a:ext cx="1636713" cy="730250"/>
          </a:xfrm>
          <a:prstGeom prst="rect">
            <a:avLst/>
          </a:prstGeom>
          <a:noFill/>
          <a:ln w="9525">
            <a:noFill/>
          </a:ln>
        </p:spPr>
      </p:pic>
      <p:sp>
        <p:nvSpPr>
          <p:cNvPr id="2" name="标题 1"/>
          <p:cNvSpPr>
            <a:spLocks noGrp="1"/>
          </p:cNvSpPr>
          <p:nvPr>
            <p:ph type="ctrTitle"/>
          </p:nvPr>
        </p:nvSpPr>
        <p:spPr>
          <a:xfrm>
            <a:off x="1159113" y="1137432"/>
            <a:ext cx="6954679" cy="2419656"/>
          </a:xfrm>
        </p:spPr>
        <p:txBody>
          <a:bodyPr anchor="b">
            <a:normAutofit/>
          </a:bodyPr>
          <a:lstStyle>
            <a:lvl1pPr algn="ctr">
              <a:defRPr sz="3040">
                <a:solidFill>
                  <a:schemeClr val="tx1">
                    <a:lumMod val="75000"/>
                    <a:lumOff val="25000"/>
                  </a:schemeClr>
                </a:solidFill>
                <a:latin typeface="微软雅黑 Light" pitchFamily="34" charset="-122"/>
                <a:ea typeface="微软雅黑 Light" pitchFamily="34" charset="-122"/>
              </a:defRPr>
            </a:lvl1pPr>
          </a:lstStyle>
          <a:p>
            <a:pPr fontAlgn="auto"/>
            <a:r>
              <a:rPr lang="zh-CN" altLang="en-US" sz="3040" strike="noStrike" noProof="1" dirty="0"/>
              <a:t>单击此处编辑母版标题样式</a:t>
            </a:r>
            <a:endParaRPr lang="zh-CN" altLang="en-US" strike="noStrike" noProof="1" dirty="0"/>
          </a:p>
        </p:txBody>
      </p:sp>
      <p:sp>
        <p:nvSpPr>
          <p:cNvPr id="3" name="副标题 2"/>
          <p:cNvSpPr>
            <a:spLocks noGrp="1"/>
          </p:cNvSpPr>
          <p:nvPr>
            <p:ph type="subTitle" idx="1"/>
          </p:nvPr>
        </p:nvSpPr>
        <p:spPr>
          <a:xfrm>
            <a:off x="1159113" y="3650399"/>
            <a:ext cx="6954679" cy="1677992"/>
          </a:xfrm>
        </p:spPr>
        <p:txBody>
          <a:bodyPr/>
          <a:lstStyle>
            <a:lvl1pPr marL="0" indent="0" algn="ctr">
              <a:buNone/>
              <a:defRPr sz="1825">
                <a:solidFill>
                  <a:schemeClr val="tx1">
                    <a:lumMod val="75000"/>
                    <a:lumOff val="25000"/>
                  </a:schemeClr>
                </a:solidFill>
                <a:latin typeface="微软雅黑 Light" pitchFamily="34" charset="-122"/>
                <a:ea typeface="微软雅黑 Light" pitchFamily="34" charset="-122"/>
              </a:defRPr>
            </a:lvl1pPr>
            <a:lvl2pPr marL="347980" indent="0" algn="ctr">
              <a:buNone/>
              <a:defRPr sz="1520"/>
            </a:lvl2pPr>
            <a:lvl3pPr marL="695325" indent="0" algn="ctr">
              <a:buNone/>
              <a:defRPr sz="1370"/>
            </a:lvl3pPr>
            <a:lvl4pPr marL="1043305" indent="0" algn="ctr">
              <a:buNone/>
              <a:defRPr sz="1215"/>
            </a:lvl4pPr>
            <a:lvl5pPr marL="1390650" indent="0" algn="ctr">
              <a:buNone/>
              <a:defRPr sz="1215"/>
            </a:lvl5pPr>
            <a:lvl6pPr marL="1738630" indent="0" algn="ctr">
              <a:buNone/>
              <a:defRPr sz="1215"/>
            </a:lvl6pPr>
            <a:lvl7pPr marL="2086610" indent="0" algn="ctr">
              <a:buNone/>
              <a:defRPr sz="1215"/>
            </a:lvl7pPr>
            <a:lvl8pPr marL="2433955" indent="0" algn="ctr">
              <a:buNone/>
              <a:defRPr sz="1215"/>
            </a:lvl8pPr>
            <a:lvl9pPr marL="2781935" indent="0" algn="ctr">
              <a:buNone/>
              <a:defRPr sz="1215"/>
            </a:lvl9pPr>
          </a:lstStyle>
          <a:p>
            <a:pPr fontAlgn="auto"/>
            <a:r>
              <a:rPr lang="zh-CN" altLang="en-US" sz="1825" strike="noStrike" noProof="1" dirty="0"/>
              <a:t>单击此处编辑母版副标题样式</a:t>
            </a:r>
            <a:endParaRPr lang="zh-CN" altLang="en-US" strike="noStrike" noProof="1" dirty="0"/>
          </a:p>
        </p:txBody>
      </p:sp>
      <p:sp>
        <p:nvSpPr>
          <p:cNvPr id="4" name="日期占位符 3"/>
          <p:cNvSpPr>
            <a:spLocks noGrp="1"/>
          </p:cNvSpPr>
          <p:nvPr>
            <p:ph type="dt" sz="half" idx="10"/>
          </p:nvPr>
        </p:nvSpPr>
        <p:spPr>
          <a:xfrm>
            <a:off x="638175" y="6442075"/>
            <a:ext cx="2085975" cy="369888"/>
          </a:xfrm>
          <a:prstGeom prst="rect">
            <a:avLst/>
          </a:prstGeom>
        </p:spPr>
        <p:txBody>
          <a:bodyPr/>
          <a:lstStyle>
            <a:lvl1pPr>
              <a:defRPr>
                <a:latin typeface="微软雅黑 Light" pitchFamily="34" charset="-122"/>
                <a:ea typeface="微软雅黑 Light"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Arial" panose="020B0604020202020204" pitchFamily="34" charset="0"/>
            </a:endParaRPr>
          </a:p>
        </p:txBody>
      </p:sp>
      <p:sp>
        <p:nvSpPr>
          <p:cNvPr id="5" name="页脚占位符 4"/>
          <p:cNvSpPr>
            <a:spLocks noGrp="1"/>
          </p:cNvSpPr>
          <p:nvPr>
            <p:ph type="ftr" sz="quarter" idx="11"/>
          </p:nvPr>
        </p:nvSpPr>
        <p:spPr>
          <a:xfrm>
            <a:off x="3071813" y="6442075"/>
            <a:ext cx="3128963" cy="369888"/>
          </a:xfrm>
          <a:prstGeom prst="rect">
            <a:avLst/>
          </a:prstGeom>
        </p:spPr>
        <p:txBody>
          <a:bodyPr vert="horz" lIns="91440" tIns="45720" rIns="91440" bIns="45720" rtlCol="0" anchor="ctr"/>
          <a:lstStyle>
            <a:lvl1pPr>
              <a:defRPr>
                <a:latin typeface="微软雅黑 Light" pitchFamily="34" charset="-122"/>
                <a:ea typeface="微软雅黑 Light"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Arial" panose="020B0604020202020204" pitchFamily="34" charset="0"/>
            </a:endParaRPr>
          </a:p>
        </p:txBody>
      </p:sp>
      <p:sp>
        <p:nvSpPr>
          <p:cNvPr id="6" name="灯片编号占位符 5"/>
          <p:cNvSpPr>
            <a:spLocks noGrp="1"/>
          </p:cNvSpPr>
          <p:nvPr>
            <p:ph type="sldNum" sz="quarter" idx="12"/>
          </p:nvPr>
        </p:nvSpPr>
        <p:spPr>
          <a:xfrm>
            <a:off x="6548438" y="6442075"/>
            <a:ext cx="2087563" cy="369888"/>
          </a:xfrm>
          <a:prstGeom prst="rect">
            <a:avLst/>
          </a:prstGeom>
        </p:spPr>
        <p:txBody>
          <a:bodyPr vert="horz" lIns="91440" tIns="45720" rIns="91440" bIns="45720" rtlCol="0" anchor="ctr"/>
          <a:lstStyle>
            <a:lvl1pPr>
              <a:defRPr>
                <a:latin typeface="微软雅黑 Light" pitchFamily="34" charset="-122"/>
                <a:ea typeface="微软雅黑 Light" pitchFamily="34"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35DD6B9F-5ED2-4561-A82A-4945AE13977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sh dir="u"/>
  </p:transition>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18434" name="Picture 3" descr="C:\Users\wangwengping\Desktop\logo1.png"/>
          <p:cNvPicPr>
            <a:picLocks noChangeAspect="1"/>
          </p:cNvPicPr>
          <p:nvPr/>
        </p:nvPicPr>
        <p:blipFill>
          <a:blip r:embed="rId2"/>
          <a:stretch>
            <a:fillRect/>
          </a:stretch>
        </p:blipFill>
        <p:spPr>
          <a:xfrm>
            <a:off x="8013700" y="163513"/>
            <a:ext cx="930275" cy="1254125"/>
          </a:xfrm>
          <a:prstGeom prst="rect">
            <a:avLst/>
          </a:prstGeom>
          <a:noFill/>
          <a:ln w="9525">
            <a:noFill/>
          </a:ln>
        </p:spPr>
      </p:pic>
      <p:sp>
        <p:nvSpPr>
          <p:cNvPr id="9" name="矩形 8"/>
          <p:cNvSpPr/>
          <p:nvPr/>
        </p:nvSpPr>
        <p:spPr>
          <a:xfrm>
            <a:off x="0" y="125413"/>
            <a:ext cx="131763" cy="604838"/>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685" strike="noStrike" noProof="1" dirty="0">
              <a:solidFill>
                <a:prstClr val="white"/>
              </a:solidFill>
              <a:latin typeface="微软雅黑 Light" pitchFamily="34" charset="-122"/>
              <a:ea typeface="微软雅黑 Light" pitchFamily="34" charset="-122"/>
            </a:endParaRPr>
          </a:p>
        </p:txBody>
      </p:sp>
      <p:pic>
        <p:nvPicPr>
          <p:cNvPr id="18436" name="Picture 9" descr="Picture1.png"/>
          <p:cNvPicPr>
            <a:picLocks noChangeAspect="1"/>
          </p:cNvPicPr>
          <p:nvPr/>
        </p:nvPicPr>
        <p:blipFill>
          <a:blip r:embed="rId3"/>
          <a:stretch>
            <a:fillRect/>
          </a:stretch>
        </p:blipFill>
        <p:spPr>
          <a:xfrm>
            <a:off x="7740650" y="6143625"/>
            <a:ext cx="1360488" cy="606425"/>
          </a:xfrm>
          <a:prstGeom prst="rect">
            <a:avLst/>
          </a:prstGeom>
          <a:noFill/>
          <a:ln w="9525">
            <a:noFill/>
          </a:ln>
        </p:spPr>
      </p:pic>
      <p:sp>
        <p:nvSpPr>
          <p:cNvPr id="2" name="标题 1"/>
          <p:cNvSpPr>
            <a:spLocks noGrp="1"/>
          </p:cNvSpPr>
          <p:nvPr>
            <p:ph type="title"/>
          </p:nvPr>
        </p:nvSpPr>
        <p:spPr>
          <a:xfrm>
            <a:off x="131965" y="893"/>
            <a:ext cx="8802729" cy="860526"/>
          </a:xfrm>
        </p:spPr>
        <p:txBody>
          <a:bodyPr>
            <a:normAutofit/>
          </a:bodyPr>
          <a:lstStyle>
            <a:lvl1pPr>
              <a:defRPr sz="2280">
                <a:solidFill>
                  <a:schemeClr val="tx1">
                    <a:lumMod val="65000"/>
                    <a:lumOff val="35000"/>
                  </a:schemeClr>
                </a:solidFill>
                <a:latin typeface="微软雅黑 Light" pitchFamily="34" charset="-122"/>
                <a:ea typeface="微软雅黑 Light" pitchFamily="34" charset="-122"/>
              </a:defRPr>
            </a:lvl1pPr>
          </a:lstStyle>
          <a:p>
            <a:pPr fontAlgn="auto"/>
            <a:r>
              <a:rPr lang="zh-CN" altLang="en-US" sz="2280" strike="noStrike" noProof="1" dirty="0"/>
              <a:t>单击此处编辑母版标题样式</a:t>
            </a:r>
            <a:endParaRPr lang="zh-CN" altLang="en-US" strike="noStrike" noProof="1" dirty="0"/>
          </a:p>
        </p:txBody>
      </p:sp>
      <p:sp>
        <p:nvSpPr>
          <p:cNvPr id="3" name="内容占位符 2"/>
          <p:cNvSpPr>
            <a:spLocks noGrp="1"/>
          </p:cNvSpPr>
          <p:nvPr>
            <p:ph idx="1"/>
          </p:nvPr>
        </p:nvSpPr>
        <p:spPr>
          <a:xfrm>
            <a:off x="637512" y="1541243"/>
            <a:ext cx="7997881" cy="4834486"/>
          </a:xfrm>
        </p:spPr>
        <p:txBody>
          <a:bodyPr/>
          <a:lstStyle>
            <a:lvl1pPr>
              <a:defRPr>
                <a:latin typeface="微软雅黑 Light" pitchFamily="34" charset="-122"/>
                <a:ea typeface="微软雅黑 Light" pitchFamily="34" charset="-122"/>
              </a:defRPr>
            </a:lvl1pPr>
            <a:lvl2pPr>
              <a:defRPr>
                <a:latin typeface="微软雅黑 Light" pitchFamily="34" charset="-122"/>
                <a:ea typeface="微软雅黑 Light" pitchFamily="34" charset="-122"/>
              </a:defRPr>
            </a:lvl2pPr>
            <a:lvl3pPr>
              <a:defRPr>
                <a:latin typeface="微软雅黑 Light" pitchFamily="34" charset="-122"/>
                <a:ea typeface="微软雅黑 Light" pitchFamily="34" charset="-122"/>
              </a:defRPr>
            </a:lvl3pPr>
            <a:lvl4pPr>
              <a:defRPr>
                <a:latin typeface="微软雅黑 Light" pitchFamily="34" charset="-122"/>
                <a:ea typeface="微软雅黑 Light" pitchFamily="34" charset="-122"/>
              </a:defRPr>
            </a:lvl4pPr>
            <a:lvl5pPr>
              <a:defRPr>
                <a:latin typeface="微软雅黑 Light" pitchFamily="34" charset="-122"/>
                <a:ea typeface="微软雅黑 Light" pitchFamily="34" charset="-122"/>
              </a:defRPr>
            </a:lvl5pPr>
          </a:lstStyle>
          <a:p>
            <a:pPr lvl="0" fontAlgn="auto"/>
            <a:r>
              <a:rPr lang="zh-CN" altLang="en-US" sz="2130" strike="noStrike" noProof="1" dirty="0"/>
              <a:t>单击此处编辑母版文本样式</a:t>
            </a:r>
            <a:endParaRPr lang="zh-CN" altLang="en-US" strike="noStrike" noProof="1" dirty="0"/>
          </a:p>
          <a:p>
            <a:pPr lvl="1" fontAlgn="auto"/>
            <a:r>
              <a:rPr lang="zh-CN" altLang="en-US" sz="1825" strike="noStrike" noProof="1" dirty="0"/>
              <a:t>第二级</a:t>
            </a:r>
            <a:endParaRPr lang="zh-CN" altLang="en-US" strike="noStrike" noProof="1" dirty="0"/>
          </a:p>
          <a:p>
            <a:pPr lvl="2" fontAlgn="auto"/>
            <a:r>
              <a:rPr lang="zh-CN" altLang="en-US" sz="1520" strike="noStrike" noProof="1" dirty="0"/>
              <a:t>第三级</a:t>
            </a:r>
            <a:endParaRPr lang="zh-CN" altLang="en-US" strike="noStrike" noProof="1" dirty="0"/>
          </a:p>
          <a:p>
            <a:pPr lvl="3" fontAlgn="auto"/>
            <a:r>
              <a:rPr lang="zh-CN" altLang="en-US" sz="1370" strike="noStrike" noProof="1" dirty="0"/>
              <a:t>第四级</a:t>
            </a:r>
            <a:endParaRPr lang="zh-CN" altLang="en-US" strike="noStrike" noProof="1" dirty="0"/>
          </a:p>
          <a:p>
            <a:pPr lvl="4" fontAlgn="auto"/>
            <a:r>
              <a:rPr lang="zh-CN" altLang="en-US" sz="1370" strike="noStrike" noProof="1" dirty="0"/>
              <a:t>第五级</a:t>
            </a:r>
            <a:endParaRPr lang="zh-CN" altLang="en-US" strike="noStrike" noProof="1" dirty="0"/>
          </a:p>
        </p:txBody>
      </p:sp>
      <p:sp>
        <p:nvSpPr>
          <p:cNvPr id="4" name="日期占位符 3"/>
          <p:cNvSpPr>
            <a:spLocks noGrp="1"/>
          </p:cNvSpPr>
          <p:nvPr>
            <p:ph type="dt" sz="half" idx="10"/>
          </p:nvPr>
        </p:nvSpPr>
        <p:spPr>
          <a:xfrm>
            <a:off x="638175" y="6442075"/>
            <a:ext cx="2085975" cy="369888"/>
          </a:xfrm>
          <a:prstGeom prst="rect">
            <a:avLst/>
          </a:prstGeom>
        </p:spPr>
        <p:txBody>
          <a:bodyPr/>
          <a:lstStyle>
            <a:lvl1pPr>
              <a:defRPr>
                <a:latin typeface="微软雅黑 Light" pitchFamily="34" charset="-122"/>
                <a:ea typeface="微软雅黑 Light"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Arial" panose="020B0604020202020204" pitchFamily="34" charset="0"/>
            </a:endParaRPr>
          </a:p>
        </p:txBody>
      </p:sp>
      <p:sp>
        <p:nvSpPr>
          <p:cNvPr id="5" name="页脚占位符 4"/>
          <p:cNvSpPr>
            <a:spLocks noGrp="1"/>
          </p:cNvSpPr>
          <p:nvPr>
            <p:ph type="ftr" sz="quarter" idx="11"/>
          </p:nvPr>
        </p:nvSpPr>
        <p:spPr>
          <a:xfrm>
            <a:off x="3071813" y="6442075"/>
            <a:ext cx="3128963" cy="369888"/>
          </a:xfrm>
          <a:prstGeom prst="rect">
            <a:avLst/>
          </a:prstGeom>
        </p:spPr>
        <p:txBody>
          <a:bodyPr vert="horz" lIns="91440" tIns="45720" rIns="91440" bIns="45720" rtlCol="0" anchor="ctr"/>
          <a:lstStyle>
            <a:lvl1pPr>
              <a:defRPr>
                <a:latin typeface="微软雅黑 Light" pitchFamily="34" charset="-122"/>
                <a:ea typeface="微软雅黑 Light"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Arial" panose="020B0604020202020204" pitchFamily="34" charset="0"/>
            </a:endParaRPr>
          </a:p>
        </p:txBody>
      </p:sp>
      <p:sp>
        <p:nvSpPr>
          <p:cNvPr id="6" name="灯片编号占位符 5"/>
          <p:cNvSpPr>
            <a:spLocks noGrp="1"/>
          </p:cNvSpPr>
          <p:nvPr>
            <p:ph type="sldNum" sz="quarter" idx="12"/>
          </p:nvPr>
        </p:nvSpPr>
        <p:spPr>
          <a:xfrm>
            <a:off x="6548438" y="6442075"/>
            <a:ext cx="2087563" cy="369888"/>
          </a:xfrm>
          <a:prstGeom prst="rect">
            <a:avLst/>
          </a:prstGeom>
        </p:spPr>
        <p:txBody>
          <a:bodyPr vert="horz" lIns="91440" tIns="45720" rIns="91440" bIns="45720" rtlCol="0" anchor="ctr"/>
          <a:lstStyle>
            <a:lvl1pPr>
              <a:defRPr>
                <a:latin typeface="微软雅黑 Light" pitchFamily="34" charset="-122"/>
                <a:ea typeface="微软雅黑 Light" pitchFamily="34"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35DD6B9F-5ED2-4561-A82A-4945AE13977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sh dir="u"/>
  </p:transition>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0" y="125413"/>
            <a:ext cx="131763" cy="604838"/>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685" strike="noStrike" noProof="1" dirty="0">
              <a:solidFill>
                <a:prstClr val="white"/>
              </a:solidFill>
              <a:latin typeface="微软雅黑 Light" pitchFamily="34" charset="-122"/>
              <a:ea typeface="微软雅黑 Light" pitchFamily="34" charset="-122"/>
            </a:endParaRPr>
          </a:p>
        </p:txBody>
      </p:sp>
      <p:sp>
        <p:nvSpPr>
          <p:cNvPr id="2" name="标题 1"/>
          <p:cNvSpPr>
            <a:spLocks noGrp="1"/>
          </p:cNvSpPr>
          <p:nvPr>
            <p:ph type="title"/>
          </p:nvPr>
        </p:nvSpPr>
        <p:spPr>
          <a:xfrm>
            <a:off x="131967" y="12467"/>
            <a:ext cx="8850890" cy="830737"/>
          </a:xfrm>
        </p:spPr>
        <p:txBody>
          <a:bodyPr vert="horz" lIns="91440" tIns="45720" rIns="91440" bIns="45720" rtlCol="0" anchor="ctr">
            <a:normAutofit/>
          </a:bodyPr>
          <a:lstStyle>
            <a:lvl1pPr>
              <a:defRPr lang="zh-CN" altLang="en-US" sz="2280">
                <a:solidFill>
                  <a:schemeClr val="tx1">
                    <a:lumMod val="65000"/>
                    <a:lumOff val="35000"/>
                  </a:schemeClr>
                </a:solidFill>
                <a:latin typeface="微软雅黑 Light" pitchFamily="34" charset="-122"/>
                <a:ea typeface="微软雅黑 Light" pitchFamily="34" charset="-122"/>
              </a:defRPr>
            </a:lvl1pPr>
          </a:lstStyle>
          <a:p>
            <a:pPr lvl="0" fontAlgn="auto"/>
            <a:r>
              <a:rPr lang="zh-CN" altLang="en-US" sz="2280" strike="noStrike" noProof="1" dirty="0"/>
              <a:t>单击此处编辑母版标题样式</a:t>
            </a:r>
            <a:endParaRPr lang="zh-CN" altLang="en-US" strike="noStrike" noProof="1" dirty="0"/>
          </a:p>
        </p:txBody>
      </p:sp>
      <p:sp>
        <p:nvSpPr>
          <p:cNvPr id="3" name="内容占位符 2"/>
          <p:cNvSpPr>
            <a:spLocks noGrp="1"/>
          </p:cNvSpPr>
          <p:nvPr>
            <p:ph sz="half" idx="1"/>
          </p:nvPr>
        </p:nvSpPr>
        <p:spPr>
          <a:xfrm>
            <a:off x="637512" y="1850136"/>
            <a:ext cx="3940985" cy="4409759"/>
          </a:xfrm>
        </p:spPr>
        <p:txBody>
          <a:bodyPr/>
          <a:lstStyle>
            <a:lvl1pPr>
              <a:defRPr>
                <a:latin typeface="微软雅黑 Light" pitchFamily="34" charset="-122"/>
                <a:ea typeface="微软雅黑 Light" pitchFamily="34" charset="-122"/>
              </a:defRPr>
            </a:lvl1pPr>
            <a:lvl2pPr>
              <a:defRPr>
                <a:latin typeface="微软雅黑 Light" pitchFamily="34" charset="-122"/>
                <a:ea typeface="微软雅黑 Light" pitchFamily="34" charset="-122"/>
              </a:defRPr>
            </a:lvl2pPr>
            <a:lvl3pPr>
              <a:defRPr>
                <a:latin typeface="微软雅黑 Light" pitchFamily="34" charset="-122"/>
                <a:ea typeface="微软雅黑 Light" pitchFamily="34" charset="-122"/>
              </a:defRPr>
            </a:lvl3pPr>
            <a:lvl4pPr>
              <a:defRPr>
                <a:latin typeface="微软雅黑 Light" pitchFamily="34" charset="-122"/>
                <a:ea typeface="微软雅黑 Light" pitchFamily="34" charset="-122"/>
              </a:defRPr>
            </a:lvl4pPr>
            <a:lvl5pPr>
              <a:defRPr>
                <a:latin typeface="微软雅黑 Light" pitchFamily="34" charset="-122"/>
                <a:ea typeface="微软雅黑 Light" pitchFamily="34" charset="-122"/>
              </a:defRPr>
            </a:lvl5pPr>
          </a:lstStyle>
          <a:p>
            <a:pPr lvl="0" fontAlgn="auto"/>
            <a:r>
              <a:rPr lang="zh-CN" altLang="en-US" sz="2130" strike="noStrike" noProof="1"/>
              <a:t>单击此处编辑母版文本样式</a:t>
            </a:r>
            <a:endParaRPr lang="zh-CN" altLang="en-US" strike="noStrike" noProof="1"/>
          </a:p>
          <a:p>
            <a:pPr lvl="1" fontAlgn="auto"/>
            <a:r>
              <a:rPr lang="zh-CN" altLang="en-US" sz="1825" strike="noStrike" noProof="1"/>
              <a:t>第二级</a:t>
            </a:r>
            <a:endParaRPr lang="zh-CN" altLang="en-US" strike="noStrike" noProof="1"/>
          </a:p>
          <a:p>
            <a:pPr lvl="2" fontAlgn="auto"/>
            <a:r>
              <a:rPr lang="zh-CN" altLang="en-US" sz="1520" strike="noStrike" noProof="1"/>
              <a:t>第三级</a:t>
            </a:r>
            <a:endParaRPr lang="zh-CN" altLang="en-US" strike="noStrike" noProof="1"/>
          </a:p>
          <a:p>
            <a:pPr lvl="3" fontAlgn="auto"/>
            <a:r>
              <a:rPr lang="zh-CN" altLang="en-US" sz="1370" strike="noStrike" noProof="1"/>
              <a:t>第四级</a:t>
            </a:r>
            <a:endParaRPr lang="zh-CN" altLang="en-US" strike="noStrike" noProof="1"/>
          </a:p>
          <a:p>
            <a:pPr lvl="4" fontAlgn="auto"/>
            <a:r>
              <a:rPr lang="zh-CN" altLang="en-US" sz="1370" strike="noStrike" noProof="1"/>
              <a:t>第五级</a:t>
            </a:r>
            <a:endParaRPr lang="zh-CN" altLang="en-US" strike="noStrike" noProof="1"/>
          </a:p>
        </p:txBody>
      </p:sp>
      <p:sp>
        <p:nvSpPr>
          <p:cNvPr id="4" name="内容占位符 3"/>
          <p:cNvSpPr>
            <a:spLocks noGrp="1"/>
          </p:cNvSpPr>
          <p:nvPr>
            <p:ph sz="half" idx="2"/>
          </p:nvPr>
        </p:nvSpPr>
        <p:spPr>
          <a:xfrm>
            <a:off x="4694408" y="1850136"/>
            <a:ext cx="3940985" cy="4409759"/>
          </a:xfrm>
        </p:spPr>
        <p:txBody>
          <a:bodyPr/>
          <a:lstStyle>
            <a:lvl1pPr>
              <a:defRPr>
                <a:latin typeface="微软雅黑 Light" pitchFamily="34" charset="-122"/>
                <a:ea typeface="微软雅黑 Light" pitchFamily="34" charset="-122"/>
              </a:defRPr>
            </a:lvl1pPr>
            <a:lvl2pPr>
              <a:defRPr>
                <a:latin typeface="微软雅黑 Light" pitchFamily="34" charset="-122"/>
                <a:ea typeface="微软雅黑 Light" pitchFamily="34" charset="-122"/>
              </a:defRPr>
            </a:lvl2pPr>
            <a:lvl3pPr>
              <a:defRPr>
                <a:latin typeface="微软雅黑 Light" pitchFamily="34" charset="-122"/>
                <a:ea typeface="微软雅黑 Light" pitchFamily="34" charset="-122"/>
              </a:defRPr>
            </a:lvl3pPr>
            <a:lvl4pPr>
              <a:defRPr>
                <a:latin typeface="微软雅黑 Light" pitchFamily="34" charset="-122"/>
                <a:ea typeface="微软雅黑 Light" pitchFamily="34" charset="-122"/>
              </a:defRPr>
            </a:lvl4pPr>
            <a:lvl5pPr>
              <a:defRPr>
                <a:latin typeface="微软雅黑 Light" pitchFamily="34" charset="-122"/>
                <a:ea typeface="微软雅黑 Light" pitchFamily="34" charset="-122"/>
              </a:defRPr>
            </a:lvl5pPr>
          </a:lstStyle>
          <a:p>
            <a:pPr lvl="0" fontAlgn="auto"/>
            <a:r>
              <a:rPr lang="zh-CN" altLang="en-US" sz="2130" strike="noStrike" noProof="1"/>
              <a:t>单击此处编辑母版文本样式</a:t>
            </a:r>
            <a:endParaRPr lang="zh-CN" altLang="en-US" strike="noStrike" noProof="1"/>
          </a:p>
          <a:p>
            <a:pPr lvl="1" fontAlgn="auto"/>
            <a:r>
              <a:rPr lang="zh-CN" altLang="en-US" sz="1825" strike="noStrike" noProof="1"/>
              <a:t>第二级</a:t>
            </a:r>
            <a:endParaRPr lang="zh-CN" altLang="en-US" strike="noStrike" noProof="1"/>
          </a:p>
          <a:p>
            <a:pPr lvl="2" fontAlgn="auto"/>
            <a:r>
              <a:rPr lang="zh-CN" altLang="en-US" sz="1520" strike="noStrike" noProof="1"/>
              <a:t>第三级</a:t>
            </a:r>
            <a:endParaRPr lang="zh-CN" altLang="en-US" strike="noStrike" noProof="1"/>
          </a:p>
          <a:p>
            <a:pPr lvl="3" fontAlgn="auto"/>
            <a:r>
              <a:rPr lang="zh-CN" altLang="en-US" sz="1370" strike="noStrike" noProof="1"/>
              <a:t>第四级</a:t>
            </a:r>
            <a:endParaRPr lang="zh-CN" altLang="en-US" strike="noStrike" noProof="1"/>
          </a:p>
          <a:p>
            <a:pPr lvl="4" fontAlgn="auto"/>
            <a:r>
              <a:rPr lang="zh-CN" altLang="en-US" sz="1370" strike="noStrike" noProof="1"/>
              <a:t>第五级</a:t>
            </a:r>
            <a:endParaRPr lang="zh-CN" altLang="en-US" strike="noStrike" noProof="1"/>
          </a:p>
        </p:txBody>
      </p:sp>
      <p:sp>
        <p:nvSpPr>
          <p:cNvPr id="5" name="日期占位符 4"/>
          <p:cNvSpPr>
            <a:spLocks noGrp="1"/>
          </p:cNvSpPr>
          <p:nvPr>
            <p:ph type="dt" sz="half" idx="10"/>
          </p:nvPr>
        </p:nvSpPr>
        <p:spPr>
          <a:xfrm>
            <a:off x="638175" y="6442075"/>
            <a:ext cx="2085975" cy="369888"/>
          </a:xfrm>
          <a:prstGeom prst="rect">
            <a:avLst/>
          </a:prstGeom>
        </p:spPr>
        <p:txBody>
          <a:bodyPr/>
          <a:lstStyle>
            <a:lvl1pPr>
              <a:defRPr>
                <a:latin typeface="微软雅黑 Light" pitchFamily="34" charset="-122"/>
                <a:ea typeface="微软雅黑 Light" pitchFamily="34" charset="-122"/>
              </a:defRPr>
            </a:lvl1pPr>
          </a:lstStyle>
          <a:p>
            <a:pPr fontAlgn="base"/>
            <a:fld id="{FD3F2B93-9582-4403-A8D9-97AE827D92AF}" type="datetimeFigureOut">
              <a:rPr lang="zh-CN" altLang="en-US" strike="noStrike" noProof="1" smtClean="0">
                <a:latin typeface="微软雅黑 Light" pitchFamily="34" charset="-122"/>
                <a:ea typeface="微软雅黑 Light" pitchFamily="34" charset="-122"/>
                <a:cs typeface="+mn-cs"/>
              </a:rPr>
            </a:fld>
            <a:endParaRPr lang="zh-CN" altLang="en-US" strike="noStrike" noProof="1"/>
          </a:p>
        </p:txBody>
      </p:sp>
      <p:sp>
        <p:nvSpPr>
          <p:cNvPr id="6" name="页脚占位符 5"/>
          <p:cNvSpPr>
            <a:spLocks noGrp="1"/>
          </p:cNvSpPr>
          <p:nvPr>
            <p:ph type="ftr" sz="quarter" idx="11"/>
          </p:nvPr>
        </p:nvSpPr>
        <p:spPr>
          <a:xfrm>
            <a:off x="3071813" y="6442075"/>
            <a:ext cx="3128963" cy="369888"/>
          </a:xfrm>
          <a:prstGeom prst="rect">
            <a:avLst/>
          </a:prstGeom>
        </p:spPr>
        <p:txBody>
          <a:bodyPr vert="horz" lIns="91440" tIns="45720" rIns="91440" bIns="45720" rtlCol="0" anchor="ctr"/>
          <a:lstStyle>
            <a:lvl1pPr>
              <a:defRPr>
                <a:latin typeface="微软雅黑 Light" pitchFamily="34" charset="-122"/>
                <a:ea typeface="微软雅黑 Light" pitchFamily="34" charset="-122"/>
              </a:defRPr>
            </a:lvl1pPr>
          </a:lstStyle>
          <a:p>
            <a:pPr fontAlgn="base"/>
            <a:endParaRPr lang="zh-CN" altLang="en-US" strike="noStrike" noProof="1"/>
          </a:p>
        </p:txBody>
      </p:sp>
      <p:sp>
        <p:nvSpPr>
          <p:cNvPr id="7" name="灯片编号占位符 6"/>
          <p:cNvSpPr>
            <a:spLocks noGrp="1"/>
          </p:cNvSpPr>
          <p:nvPr>
            <p:ph type="sldNum" sz="quarter" idx="12"/>
          </p:nvPr>
        </p:nvSpPr>
        <p:spPr>
          <a:xfrm>
            <a:off x="6548438" y="6442075"/>
            <a:ext cx="2087563" cy="369888"/>
          </a:xfrm>
          <a:prstGeom prst="rect">
            <a:avLst/>
          </a:prstGeom>
        </p:spPr>
        <p:txBody>
          <a:bodyPr vert="horz" lIns="91440" tIns="45720" rIns="91440" bIns="45720" rtlCol="0" anchor="ctr"/>
          <a:lstStyle>
            <a:lvl1pPr>
              <a:defRPr>
                <a:latin typeface="微软雅黑 Light" pitchFamily="34" charset="-122"/>
                <a:ea typeface="微软雅黑 Light" pitchFamily="34" charset="-122"/>
              </a:defRPr>
            </a:lvl1pPr>
          </a:lstStyle>
          <a:p>
            <a:pPr fontAlgn="base"/>
            <a:fld id="{699B6DDD-08F0-436D-982C-F99374840B33}" type="slidenum">
              <a:rPr lang="zh-CN" altLang="en-US" sz="915" strike="noStrike" noProof="1" smtClean="0">
                <a:latin typeface="微软雅黑 Light" pitchFamily="34" charset="-122"/>
                <a:ea typeface="微软雅黑 Light" pitchFamily="34" charset="-122"/>
                <a:cs typeface="+mn-cs"/>
              </a:rPr>
            </a:fld>
            <a:endParaRPr lang="zh-CN" altLang="en-US" strike="noStrike" noProof="1"/>
          </a:p>
        </p:txBody>
      </p:sp>
    </p:spTree>
  </p:cSld>
  <p:clrMapOvr>
    <a:masterClrMapping/>
  </p:clrMapOvr>
  <p:transition spd="slow">
    <p:push dir="u"/>
  </p:transition>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8720" y="370027"/>
            <a:ext cx="7997881" cy="1343360"/>
          </a:xfrm>
        </p:spPr>
        <p:txBody>
          <a:bodyPr vert="horz" lIns="91440" tIns="45720" rIns="91440" bIns="45720" rtlCol="0" anchor="ctr">
            <a:normAutofit/>
          </a:bodyPr>
          <a:lstStyle>
            <a:lvl1pPr>
              <a:defRPr lang="zh-CN" altLang="en-US">
                <a:solidFill>
                  <a:schemeClr val="tx1">
                    <a:lumMod val="65000"/>
                    <a:lumOff val="35000"/>
                  </a:schemeClr>
                </a:solidFill>
                <a:latin typeface="微软雅黑 Light" pitchFamily="34" charset="-122"/>
                <a:ea typeface="微软雅黑 Light" pitchFamily="34" charset="-122"/>
              </a:defRPr>
            </a:lvl1pPr>
          </a:lstStyle>
          <a:p>
            <a:pPr lvl="0" fontAlgn="auto"/>
            <a:r>
              <a:rPr lang="zh-CN" altLang="en-US" sz="2740" strike="noStrike" noProof="1" dirty="0"/>
              <a:t>单击此处编辑母版标题样式</a:t>
            </a:r>
            <a:endParaRPr lang="zh-CN" altLang="en-US" strike="noStrike" noProof="1" dirty="0"/>
          </a:p>
        </p:txBody>
      </p:sp>
      <p:sp>
        <p:nvSpPr>
          <p:cNvPr id="3" name="文本占位符 2"/>
          <p:cNvSpPr>
            <a:spLocks noGrp="1"/>
          </p:cNvSpPr>
          <p:nvPr>
            <p:ph type="body" idx="1"/>
          </p:nvPr>
        </p:nvSpPr>
        <p:spPr>
          <a:xfrm>
            <a:off x="638720" y="1703734"/>
            <a:ext cx="3922873" cy="834974"/>
          </a:xfrm>
        </p:spPr>
        <p:txBody>
          <a:bodyPr anchor="b"/>
          <a:lstStyle>
            <a:lvl1pPr marL="0" indent="0">
              <a:buNone/>
              <a:defRPr sz="1825" b="1">
                <a:latin typeface="微软雅黑 Light" pitchFamily="34" charset="-122"/>
                <a:ea typeface="微软雅黑 Light" pitchFamily="34" charset="-122"/>
              </a:defRPr>
            </a:lvl1pPr>
            <a:lvl2pPr marL="347980" indent="0">
              <a:buNone/>
              <a:defRPr sz="1520" b="1"/>
            </a:lvl2pPr>
            <a:lvl3pPr marL="695325" indent="0">
              <a:buNone/>
              <a:defRPr sz="1370" b="1"/>
            </a:lvl3pPr>
            <a:lvl4pPr marL="1043305" indent="0">
              <a:buNone/>
              <a:defRPr sz="1215" b="1"/>
            </a:lvl4pPr>
            <a:lvl5pPr marL="1390650" indent="0">
              <a:buNone/>
              <a:defRPr sz="1215" b="1"/>
            </a:lvl5pPr>
            <a:lvl6pPr marL="1738630" indent="0">
              <a:buNone/>
              <a:defRPr sz="1215" b="1"/>
            </a:lvl6pPr>
            <a:lvl7pPr marL="2086610" indent="0">
              <a:buNone/>
              <a:defRPr sz="1215" b="1"/>
            </a:lvl7pPr>
            <a:lvl8pPr marL="2433955" indent="0">
              <a:buNone/>
              <a:defRPr sz="1215" b="1"/>
            </a:lvl8pPr>
            <a:lvl9pPr marL="2781935" indent="0">
              <a:buNone/>
              <a:defRPr sz="1215" b="1"/>
            </a:lvl9pPr>
          </a:lstStyle>
          <a:p>
            <a:pPr lvl="0" fontAlgn="auto"/>
            <a:r>
              <a:rPr lang="zh-CN" altLang="en-US" sz="1825" strike="noStrike" noProof="1" dirty="0"/>
              <a:t>单击此处编辑母版文本样式</a:t>
            </a:r>
            <a:endParaRPr lang="zh-CN" altLang="en-US" strike="noStrike" noProof="1" dirty="0"/>
          </a:p>
        </p:txBody>
      </p:sp>
      <p:sp>
        <p:nvSpPr>
          <p:cNvPr id="4" name="内容占位符 3"/>
          <p:cNvSpPr>
            <a:spLocks noGrp="1"/>
          </p:cNvSpPr>
          <p:nvPr>
            <p:ph sz="half" idx="2"/>
          </p:nvPr>
        </p:nvSpPr>
        <p:spPr>
          <a:xfrm>
            <a:off x="638720" y="2538708"/>
            <a:ext cx="3922873" cy="3734057"/>
          </a:xfrm>
        </p:spPr>
        <p:txBody>
          <a:bodyPr/>
          <a:lstStyle>
            <a:lvl1pPr>
              <a:defRPr>
                <a:latin typeface="微软雅黑 Light" pitchFamily="34" charset="-122"/>
                <a:ea typeface="微软雅黑 Light" pitchFamily="34" charset="-122"/>
              </a:defRPr>
            </a:lvl1pPr>
            <a:lvl2pPr>
              <a:defRPr>
                <a:latin typeface="微软雅黑 Light" pitchFamily="34" charset="-122"/>
                <a:ea typeface="微软雅黑 Light" pitchFamily="34" charset="-122"/>
              </a:defRPr>
            </a:lvl2pPr>
            <a:lvl3pPr>
              <a:defRPr>
                <a:latin typeface="微软雅黑 Light" pitchFamily="34" charset="-122"/>
                <a:ea typeface="微软雅黑 Light" pitchFamily="34" charset="-122"/>
              </a:defRPr>
            </a:lvl3pPr>
            <a:lvl4pPr>
              <a:defRPr>
                <a:latin typeface="微软雅黑 Light" pitchFamily="34" charset="-122"/>
                <a:ea typeface="微软雅黑 Light" pitchFamily="34" charset="-122"/>
              </a:defRPr>
            </a:lvl4pPr>
            <a:lvl5pPr>
              <a:defRPr>
                <a:latin typeface="微软雅黑 Light" pitchFamily="34" charset="-122"/>
                <a:ea typeface="微软雅黑 Light" pitchFamily="34" charset="-122"/>
              </a:defRPr>
            </a:lvl5pPr>
          </a:lstStyle>
          <a:p>
            <a:pPr lvl="0" fontAlgn="auto"/>
            <a:r>
              <a:rPr lang="zh-CN" altLang="en-US" sz="2130" strike="noStrike" noProof="1"/>
              <a:t>单击此处编辑母版文本样式</a:t>
            </a:r>
            <a:endParaRPr lang="zh-CN" altLang="en-US" strike="noStrike" noProof="1"/>
          </a:p>
          <a:p>
            <a:pPr lvl="1" fontAlgn="auto"/>
            <a:r>
              <a:rPr lang="zh-CN" altLang="en-US" sz="1825" strike="noStrike" noProof="1"/>
              <a:t>第二级</a:t>
            </a:r>
            <a:endParaRPr lang="zh-CN" altLang="en-US" strike="noStrike" noProof="1"/>
          </a:p>
          <a:p>
            <a:pPr lvl="2" fontAlgn="auto"/>
            <a:r>
              <a:rPr lang="zh-CN" altLang="en-US" sz="1520" strike="noStrike" noProof="1"/>
              <a:t>第三级</a:t>
            </a:r>
            <a:endParaRPr lang="zh-CN" altLang="en-US" strike="noStrike" noProof="1"/>
          </a:p>
          <a:p>
            <a:pPr lvl="3" fontAlgn="auto"/>
            <a:r>
              <a:rPr lang="zh-CN" altLang="en-US" sz="1370" strike="noStrike" noProof="1"/>
              <a:t>第四级</a:t>
            </a:r>
            <a:endParaRPr lang="zh-CN" altLang="en-US" strike="noStrike" noProof="1"/>
          </a:p>
          <a:p>
            <a:pPr lvl="4" fontAlgn="auto"/>
            <a:r>
              <a:rPr lang="zh-CN" altLang="en-US" sz="1370" strike="noStrike" noProof="1"/>
              <a:t>第五级</a:t>
            </a:r>
            <a:endParaRPr lang="zh-CN" altLang="en-US" strike="noStrike" noProof="1"/>
          </a:p>
        </p:txBody>
      </p:sp>
      <p:sp>
        <p:nvSpPr>
          <p:cNvPr id="5" name="文本占位符 4"/>
          <p:cNvSpPr>
            <a:spLocks noGrp="1"/>
          </p:cNvSpPr>
          <p:nvPr>
            <p:ph type="body" sz="quarter" idx="3"/>
          </p:nvPr>
        </p:nvSpPr>
        <p:spPr>
          <a:xfrm>
            <a:off x="4694408" y="1703734"/>
            <a:ext cx="3942192" cy="834974"/>
          </a:xfrm>
        </p:spPr>
        <p:txBody>
          <a:bodyPr anchor="b"/>
          <a:lstStyle>
            <a:lvl1pPr marL="0" indent="0">
              <a:buNone/>
              <a:defRPr sz="1825" b="1">
                <a:latin typeface="微软雅黑 Light" pitchFamily="34" charset="-122"/>
                <a:ea typeface="微软雅黑 Light" pitchFamily="34" charset="-122"/>
              </a:defRPr>
            </a:lvl1pPr>
            <a:lvl2pPr marL="347980" indent="0">
              <a:buNone/>
              <a:defRPr sz="1520" b="1"/>
            </a:lvl2pPr>
            <a:lvl3pPr marL="695325" indent="0">
              <a:buNone/>
              <a:defRPr sz="1370" b="1"/>
            </a:lvl3pPr>
            <a:lvl4pPr marL="1043305" indent="0">
              <a:buNone/>
              <a:defRPr sz="1215" b="1"/>
            </a:lvl4pPr>
            <a:lvl5pPr marL="1390650" indent="0">
              <a:buNone/>
              <a:defRPr sz="1215" b="1"/>
            </a:lvl5pPr>
            <a:lvl6pPr marL="1738630" indent="0">
              <a:buNone/>
              <a:defRPr sz="1215" b="1"/>
            </a:lvl6pPr>
            <a:lvl7pPr marL="2086610" indent="0">
              <a:buNone/>
              <a:defRPr sz="1215" b="1"/>
            </a:lvl7pPr>
            <a:lvl8pPr marL="2433955" indent="0">
              <a:buNone/>
              <a:defRPr sz="1215" b="1"/>
            </a:lvl8pPr>
            <a:lvl9pPr marL="2781935" indent="0">
              <a:buNone/>
              <a:defRPr sz="1215" b="1"/>
            </a:lvl9pPr>
          </a:lstStyle>
          <a:p>
            <a:pPr lvl="0" fontAlgn="auto"/>
            <a:r>
              <a:rPr lang="zh-CN" altLang="en-US" sz="1825" strike="noStrike" noProof="1"/>
              <a:t>单击此处编辑母版文本样式</a:t>
            </a:r>
            <a:endParaRPr lang="zh-CN" altLang="en-US" strike="noStrike" noProof="1"/>
          </a:p>
        </p:txBody>
      </p:sp>
      <p:sp>
        <p:nvSpPr>
          <p:cNvPr id="6" name="内容占位符 5"/>
          <p:cNvSpPr>
            <a:spLocks noGrp="1"/>
          </p:cNvSpPr>
          <p:nvPr>
            <p:ph sz="quarter" idx="4"/>
          </p:nvPr>
        </p:nvSpPr>
        <p:spPr>
          <a:xfrm>
            <a:off x="4694408" y="2538708"/>
            <a:ext cx="3942192" cy="3734057"/>
          </a:xfrm>
        </p:spPr>
        <p:txBody>
          <a:bodyPr/>
          <a:lstStyle>
            <a:lvl1pPr>
              <a:defRPr>
                <a:latin typeface="微软雅黑 Light" pitchFamily="34" charset="-122"/>
                <a:ea typeface="微软雅黑 Light" pitchFamily="34" charset="-122"/>
              </a:defRPr>
            </a:lvl1pPr>
            <a:lvl2pPr>
              <a:defRPr>
                <a:latin typeface="微软雅黑 Light" pitchFamily="34" charset="-122"/>
                <a:ea typeface="微软雅黑 Light" pitchFamily="34" charset="-122"/>
              </a:defRPr>
            </a:lvl2pPr>
            <a:lvl3pPr>
              <a:defRPr>
                <a:latin typeface="微软雅黑 Light" pitchFamily="34" charset="-122"/>
                <a:ea typeface="微软雅黑 Light" pitchFamily="34" charset="-122"/>
              </a:defRPr>
            </a:lvl3pPr>
            <a:lvl4pPr>
              <a:defRPr>
                <a:latin typeface="微软雅黑 Light" pitchFamily="34" charset="-122"/>
                <a:ea typeface="微软雅黑 Light" pitchFamily="34" charset="-122"/>
              </a:defRPr>
            </a:lvl4pPr>
            <a:lvl5pPr>
              <a:defRPr>
                <a:latin typeface="微软雅黑 Light" pitchFamily="34" charset="-122"/>
                <a:ea typeface="微软雅黑 Light" pitchFamily="34" charset="-122"/>
              </a:defRPr>
            </a:lvl5pPr>
          </a:lstStyle>
          <a:p>
            <a:pPr lvl="0" fontAlgn="auto"/>
            <a:r>
              <a:rPr lang="zh-CN" altLang="en-US" sz="2130" strike="noStrike" noProof="1"/>
              <a:t>单击此处编辑母版文本样式</a:t>
            </a:r>
            <a:endParaRPr lang="zh-CN" altLang="en-US" strike="noStrike" noProof="1"/>
          </a:p>
          <a:p>
            <a:pPr lvl="1" fontAlgn="auto"/>
            <a:r>
              <a:rPr lang="zh-CN" altLang="en-US" sz="1825" strike="noStrike" noProof="1"/>
              <a:t>第二级</a:t>
            </a:r>
            <a:endParaRPr lang="zh-CN" altLang="en-US" strike="noStrike" noProof="1"/>
          </a:p>
          <a:p>
            <a:pPr lvl="2" fontAlgn="auto"/>
            <a:r>
              <a:rPr lang="zh-CN" altLang="en-US" sz="1520" strike="noStrike" noProof="1"/>
              <a:t>第三级</a:t>
            </a:r>
            <a:endParaRPr lang="zh-CN" altLang="en-US" strike="noStrike" noProof="1"/>
          </a:p>
          <a:p>
            <a:pPr lvl="3" fontAlgn="auto"/>
            <a:r>
              <a:rPr lang="zh-CN" altLang="en-US" sz="1370" strike="noStrike" noProof="1"/>
              <a:t>第四级</a:t>
            </a:r>
            <a:endParaRPr lang="zh-CN" altLang="en-US" strike="noStrike" noProof="1"/>
          </a:p>
          <a:p>
            <a:pPr lvl="4" fontAlgn="auto"/>
            <a:r>
              <a:rPr lang="zh-CN" altLang="en-US" sz="1370" strike="noStrike" noProof="1"/>
              <a:t>第五级</a:t>
            </a:r>
            <a:endParaRPr lang="zh-CN" altLang="en-US" strike="noStrike" noProof="1"/>
          </a:p>
        </p:txBody>
      </p:sp>
      <p:sp>
        <p:nvSpPr>
          <p:cNvPr id="7" name="日期占位符 6"/>
          <p:cNvSpPr>
            <a:spLocks noGrp="1"/>
          </p:cNvSpPr>
          <p:nvPr>
            <p:ph type="dt" sz="half" idx="10"/>
          </p:nvPr>
        </p:nvSpPr>
        <p:spPr>
          <a:xfrm>
            <a:off x="638175" y="6442075"/>
            <a:ext cx="2085975" cy="369888"/>
          </a:xfrm>
          <a:prstGeom prst="rect">
            <a:avLst/>
          </a:prstGeom>
        </p:spPr>
        <p:txBody>
          <a:bodyPr/>
          <a:lstStyle>
            <a:lvl1pPr>
              <a:defRPr>
                <a:latin typeface="微软雅黑 Light" pitchFamily="34" charset="-122"/>
                <a:ea typeface="微软雅黑 Light" pitchFamily="34" charset="-122"/>
              </a:defRPr>
            </a:lvl1pPr>
          </a:lstStyle>
          <a:p>
            <a:pPr fontAlgn="base"/>
            <a:fld id="{FD3F2B93-9582-4403-A8D9-97AE827D92AF}" type="datetimeFigureOut">
              <a:rPr lang="zh-CN" altLang="en-US" strike="noStrike" noProof="1" smtClean="0">
                <a:latin typeface="微软雅黑 Light" pitchFamily="34" charset="-122"/>
                <a:ea typeface="微软雅黑 Light" pitchFamily="34" charset="-122"/>
                <a:cs typeface="+mn-cs"/>
              </a:rPr>
            </a:fld>
            <a:endParaRPr lang="zh-CN" altLang="en-US" strike="noStrike" noProof="1"/>
          </a:p>
        </p:txBody>
      </p:sp>
      <p:sp>
        <p:nvSpPr>
          <p:cNvPr id="8" name="页脚占位符 7"/>
          <p:cNvSpPr>
            <a:spLocks noGrp="1"/>
          </p:cNvSpPr>
          <p:nvPr>
            <p:ph type="ftr" sz="quarter" idx="11"/>
          </p:nvPr>
        </p:nvSpPr>
        <p:spPr>
          <a:xfrm>
            <a:off x="3071813" y="6442075"/>
            <a:ext cx="3128963" cy="369888"/>
          </a:xfrm>
          <a:prstGeom prst="rect">
            <a:avLst/>
          </a:prstGeom>
        </p:spPr>
        <p:txBody>
          <a:bodyPr vert="horz" lIns="91440" tIns="45720" rIns="91440" bIns="45720" rtlCol="0" anchor="ctr"/>
          <a:lstStyle>
            <a:lvl1pPr>
              <a:defRPr>
                <a:latin typeface="微软雅黑 Light" pitchFamily="34" charset="-122"/>
                <a:ea typeface="微软雅黑 Light" pitchFamily="34" charset="-122"/>
              </a:defRPr>
            </a:lvl1pPr>
          </a:lstStyle>
          <a:p>
            <a:pPr fontAlgn="base"/>
            <a:endParaRPr lang="zh-CN" altLang="en-US" strike="noStrike" noProof="1"/>
          </a:p>
        </p:txBody>
      </p:sp>
      <p:sp>
        <p:nvSpPr>
          <p:cNvPr id="9" name="灯片编号占位符 8"/>
          <p:cNvSpPr>
            <a:spLocks noGrp="1"/>
          </p:cNvSpPr>
          <p:nvPr>
            <p:ph type="sldNum" sz="quarter" idx="12"/>
          </p:nvPr>
        </p:nvSpPr>
        <p:spPr>
          <a:xfrm>
            <a:off x="6548438" y="6442075"/>
            <a:ext cx="2087563" cy="369888"/>
          </a:xfrm>
          <a:prstGeom prst="rect">
            <a:avLst/>
          </a:prstGeom>
        </p:spPr>
        <p:txBody>
          <a:bodyPr vert="horz" lIns="91440" tIns="45720" rIns="91440" bIns="45720" rtlCol="0" anchor="ctr"/>
          <a:lstStyle>
            <a:lvl1pPr>
              <a:defRPr>
                <a:latin typeface="微软雅黑 Light" pitchFamily="34" charset="-122"/>
                <a:ea typeface="微软雅黑 Light" pitchFamily="34" charset="-122"/>
              </a:defRPr>
            </a:lvl1pPr>
          </a:lstStyle>
          <a:p>
            <a:pPr fontAlgn="base"/>
            <a:fld id="{699B6DDD-08F0-436D-982C-F99374840B33}" type="slidenum">
              <a:rPr lang="zh-CN" altLang="en-US" sz="915" strike="noStrike" noProof="1" smtClean="0">
                <a:latin typeface="微软雅黑 Light" pitchFamily="34" charset="-122"/>
                <a:ea typeface="微软雅黑 Light" pitchFamily="34" charset="-122"/>
                <a:cs typeface="+mn-cs"/>
              </a:rPr>
            </a:fld>
            <a:endParaRPr lang="zh-CN" altLang="en-US" strike="noStrike" noProof="1"/>
          </a:p>
        </p:txBody>
      </p:sp>
    </p:spTree>
  </p:cSld>
  <p:clrMapOvr>
    <a:masterClrMapping/>
  </p:clrMapOvr>
  <p:transition spd="slow">
    <p:push dir="u"/>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3984313" y="278325"/>
            <a:ext cx="4752205" cy="518019"/>
          </a:xfrm>
        </p:spPr>
        <p:txBody>
          <a:bodyPr>
            <a:noAutofit/>
          </a:bodyPr>
          <a:lstStyle>
            <a:lvl1pPr>
              <a:defRPr sz="2800" b="1">
                <a:latin typeface="黑体" panose="02010609060101010101" pitchFamily="49" charset="-122"/>
                <a:ea typeface="黑体" panose="02010609060101010101" pitchFamily="49" charset="-122"/>
              </a:defRPr>
            </a:lvl1pPr>
          </a:lstStyle>
          <a:p>
            <a:pPr fontAlgn="base"/>
            <a:r>
              <a:rPr lang="zh-CN" altLang="en-US" strike="noStrike" noProof="1" dirty="0" smtClean="0"/>
              <a:t>单击此处编辑母版标题样式</a:t>
            </a:r>
            <a:endParaRPr lang="zh-CN" altLang="en-US" strike="noStrike" noProof="1" dirty="0"/>
          </a:p>
        </p:txBody>
      </p:sp>
      <p:sp>
        <p:nvSpPr>
          <p:cNvPr id="3" name="内容占位符 2"/>
          <p:cNvSpPr>
            <a:spLocks noGrp="1"/>
          </p:cNvSpPr>
          <p:nvPr>
            <p:ph idx="1"/>
          </p:nvPr>
        </p:nvSpPr>
        <p:spPr>
          <a:xfrm>
            <a:off x="463632" y="1954698"/>
            <a:ext cx="8345329" cy="4416224"/>
          </a:xfrm>
        </p:spPr>
        <p:txBody>
          <a:bodyPr>
            <a:normAutofit/>
          </a:bodyPr>
          <a:lstStyle>
            <a:lvl1pPr>
              <a:buFontTx/>
              <a:buBlip>
                <a:blip r:embed="rId2"/>
              </a:buBlip>
              <a:defRPr sz="2400">
                <a:latin typeface="黑体" panose="02010609060101010101" pitchFamily="49" charset="-122"/>
                <a:ea typeface="黑体" panose="02010609060101010101" pitchFamily="49" charset="-122"/>
              </a:defRPr>
            </a:lvl1pPr>
          </a:lstStyle>
          <a:p>
            <a:pPr lvl="0" fontAlgn="base"/>
            <a:endParaRPr lang="zh-CN" altLang="en-US" strike="noStrike" noProof="1" dirty="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Arial" panose="020B0604020202020204" pitchFamily="34" charset="0"/>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Arial" panose="020B0604020202020204" pitchFamily="34" charset="0"/>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35DD6B9F-5ED2-4561-A82A-4945AE13977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rmAutofit/>
          </a:bodyPr>
          <a:lstStyle>
            <a:lvl1pPr>
              <a:defRPr lang="zh-CN" altLang="en-US">
                <a:solidFill>
                  <a:schemeClr val="tx1">
                    <a:lumMod val="65000"/>
                    <a:lumOff val="35000"/>
                  </a:schemeClr>
                </a:solidFill>
                <a:latin typeface="微软雅黑 Light" pitchFamily="34" charset="-122"/>
                <a:ea typeface="微软雅黑 Light" pitchFamily="34" charset="-122"/>
              </a:defRPr>
            </a:lvl1pPr>
          </a:lstStyle>
          <a:p>
            <a:pPr lvl="0" fontAlgn="auto"/>
            <a:r>
              <a:rPr lang="zh-CN" altLang="en-US" sz="2740"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38175" y="6442075"/>
            <a:ext cx="2085975" cy="369888"/>
          </a:xfrm>
          <a:prstGeom prst="rect">
            <a:avLst/>
          </a:prstGeom>
        </p:spPr>
        <p:txBody>
          <a:bodyPr/>
          <a:lstStyle/>
          <a:p>
            <a:pPr marL="0" marR="0" indent="0" defTabSz="914400" rtl="0" fontAlgn="auto" latinLnBrk="0">
              <a:lnSpc>
                <a:spcPct val="100000"/>
              </a:lnSpc>
              <a:buClrTx/>
              <a:buSzTx/>
              <a:buFontTx/>
              <a:buNone/>
              <a:defRPr/>
            </a:pPr>
            <a:endParaRPr kumimoji="0" lang="en-US" altLang="zh-CN" b="0" i="0" strike="noStrike" kern="1200" cap="none" spc="0" normalizeH="0" baseline="0" noProof="0">
              <a:latin typeface="+mn-lt"/>
              <a:ea typeface="+mn-ea"/>
              <a:cs typeface="Arial" panose="020B0604020202020204" pitchFamily="34" charset="0"/>
            </a:endParaRPr>
          </a:p>
        </p:txBody>
      </p:sp>
      <p:sp>
        <p:nvSpPr>
          <p:cNvPr id="4" name="页脚占位符 3"/>
          <p:cNvSpPr>
            <a:spLocks noGrp="1"/>
          </p:cNvSpPr>
          <p:nvPr>
            <p:ph type="ftr" sz="quarter" idx="11"/>
          </p:nvPr>
        </p:nvSpPr>
        <p:spPr>
          <a:xfrm>
            <a:off x="3071813" y="6442075"/>
            <a:ext cx="3128963" cy="369888"/>
          </a:xfrm>
          <a:prstGeom prst="rect">
            <a:avLst/>
          </a:prstGeom>
        </p:spPr>
        <p:txBody>
          <a:bodyPr vert="horz" lIns="91440" tIns="45720" rIns="91440" bIns="45720" rtlCol="0" anchor="ctr"/>
          <a:lstStyle/>
          <a:p>
            <a:pPr marL="0" marR="0" indent="0" defTabSz="914400" rtl="0" fontAlgn="auto" latinLnBrk="0">
              <a:lnSpc>
                <a:spcPct val="100000"/>
              </a:lnSpc>
              <a:buClrTx/>
              <a:buSzTx/>
              <a:buFontTx/>
              <a:buNone/>
              <a:defRPr/>
            </a:pPr>
            <a:endParaRPr kumimoji="0" lang="en-US" altLang="zh-CN" b="0" i="0" strike="noStrike" kern="1200" cap="none" spc="0" normalizeH="0" baseline="0" noProof="0">
              <a:latin typeface="+mn-lt"/>
              <a:ea typeface="+mn-ea"/>
              <a:cs typeface="Arial" panose="020B0604020202020204" pitchFamily="34" charset="0"/>
            </a:endParaRPr>
          </a:p>
        </p:txBody>
      </p:sp>
      <p:sp>
        <p:nvSpPr>
          <p:cNvPr id="5" name="灯片编号占位符 4"/>
          <p:cNvSpPr>
            <a:spLocks noGrp="1"/>
          </p:cNvSpPr>
          <p:nvPr>
            <p:ph type="sldNum" sz="quarter" idx="12"/>
          </p:nvPr>
        </p:nvSpPr>
        <p:spPr>
          <a:xfrm>
            <a:off x="6548438" y="6442075"/>
            <a:ext cx="2087563" cy="369888"/>
          </a:xfrm>
          <a:prstGeom prst="rect">
            <a:avLst/>
          </a:prstGeom>
        </p:spPr>
        <p:txBody>
          <a:bodyPr vert="horz" lIns="91440" tIns="45720" rIns="91440" bIns="45720" rtlCol="0" anchor="ctr"/>
          <a:lstStyle/>
          <a:p>
            <a:pPr marL="0" marR="0" indent="0" defTabSz="914400" rtl="0" fontAlgn="base" latinLnBrk="0">
              <a:lnSpc>
                <a:spcPct val="100000"/>
              </a:lnSpc>
              <a:spcBef>
                <a:spcPct val="0"/>
              </a:spcBef>
              <a:spcAft>
                <a:spcPct val="0"/>
              </a:spcAft>
              <a:buClrTx/>
              <a:buSzTx/>
              <a:buFontTx/>
              <a:buNone/>
              <a:defRPr/>
            </a:pPr>
            <a:fld id="{3EE5FDB6-7BDB-4505-AD8D-5707D4340798}" type="slidenum">
              <a:rPr kumimoji="0" lang="en-US" altLang="zh-CN" sz="915" b="0" i="0" strike="noStrike" kern="1200" cap="none" spc="0" normalizeH="0" baseline="0" noProof="0">
                <a:latin typeface="Calibri" panose="020F0502020204030204" pitchFamily="34" charset="0"/>
                <a:ea typeface="宋体" panose="02010600030101010101" pitchFamily="2" charset="-122"/>
                <a:cs typeface="+mn-cs"/>
              </a:rPr>
            </a:fld>
            <a:endParaRPr kumimoji="0" lang="en-US" altLang="zh-CN" b="0" i="0" strike="noStrike" kern="1200" cap="none" spc="0" normalizeH="0" baseline="0" noProof="0">
              <a:latin typeface="Calibri" panose="020F0502020204030204" pitchFamily="34" charset="0"/>
              <a:ea typeface="宋体" panose="02010600030101010101" pitchFamily="2" charset="-122"/>
              <a:cs typeface="+mn-cs"/>
            </a:endParaRPr>
          </a:p>
        </p:txBody>
      </p:sp>
    </p:spTree>
  </p:cSld>
  <p:clrMapOvr>
    <a:masterClrMapping/>
  </p:clrMapOvr>
  <p:transition spd="slow">
    <p:push dir="u"/>
  </p:transition>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38175" y="6442075"/>
            <a:ext cx="2085975" cy="369888"/>
          </a:xfrm>
          <a:prstGeom prst="rect">
            <a:avLst/>
          </a:prstGeom>
        </p:spPr>
        <p:txBody>
          <a:bodyPr/>
          <a:lstStyle/>
          <a:p>
            <a:pPr marL="0" marR="0" indent="0" defTabSz="914400" rtl="0" fontAlgn="auto" latinLnBrk="0">
              <a:lnSpc>
                <a:spcPct val="100000"/>
              </a:lnSpc>
              <a:buClrTx/>
              <a:buSzTx/>
              <a:buFontTx/>
              <a:buNone/>
              <a:defRPr/>
            </a:pPr>
            <a:endParaRPr kumimoji="0" lang="en-US" altLang="zh-CN" b="0" i="0" strike="noStrike" kern="1200" cap="none" spc="0" normalizeH="0" baseline="0" noProof="0">
              <a:latin typeface="+mn-lt"/>
              <a:ea typeface="+mn-ea"/>
              <a:cs typeface="Arial" panose="020B0604020202020204" pitchFamily="34" charset="0"/>
            </a:endParaRPr>
          </a:p>
        </p:txBody>
      </p:sp>
      <p:sp>
        <p:nvSpPr>
          <p:cNvPr id="3" name="页脚占位符 2"/>
          <p:cNvSpPr>
            <a:spLocks noGrp="1"/>
          </p:cNvSpPr>
          <p:nvPr>
            <p:ph type="ftr" sz="quarter" idx="11"/>
          </p:nvPr>
        </p:nvSpPr>
        <p:spPr>
          <a:xfrm>
            <a:off x="3071813" y="6442075"/>
            <a:ext cx="3128963" cy="369888"/>
          </a:xfrm>
          <a:prstGeom prst="rect">
            <a:avLst/>
          </a:prstGeom>
        </p:spPr>
        <p:txBody>
          <a:bodyPr vert="horz" lIns="91440" tIns="45720" rIns="91440" bIns="45720" rtlCol="0" anchor="ctr"/>
          <a:lstStyle/>
          <a:p>
            <a:pPr marL="0" marR="0" indent="0" defTabSz="914400" rtl="0" fontAlgn="auto" latinLnBrk="0">
              <a:lnSpc>
                <a:spcPct val="100000"/>
              </a:lnSpc>
              <a:buClrTx/>
              <a:buSzTx/>
              <a:buFontTx/>
              <a:buNone/>
              <a:defRPr/>
            </a:pPr>
            <a:endParaRPr kumimoji="0" lang="en-US" altLang="zh-CN" b="0" i="0" strike="noStrike" kern="1200" cap="none" spc="0" normalizeH="0" baseline="0" noProof="0">
              <a:latin typeface="+mn-lt"/>
              <a:ea typeface="+mn-ea"/>
              <a:cs typeface="Arial" panose="020B0604020202020204" pitchFamily="34" charset="0"/>
            </a:endParaRPr>
          </a:p>
        </p:txBody>
      </p:sp>
      <p:sp>
        <p:nvSpPr>
          <p:cNvPr id="4" name="灯片编号占位符 3"/>
          <p:cNvSpPr>
            <a:spLocks noGrp="1"/>
          </p:cNvSpPr>
          <p:nvPr>
            <p:ph type="sldNum" sz="quarter" idx="12"/>
          </p:nvPr>
        </p:nvSpPr>
        <p:spPr>
          <a:xfrm>
            <a:off x="6548438" y="6442075"/>
            <a:ext cx="2087563" cy="369888"/>
          </a:xfrm>
          <a:prstGeom prst="rect">
            <a:avLst/>
          </a:prstGeom>
        </p:spPr>
        <p:txBody>
          <a:bodyPr vert="horz" lIns="91440" tIns="45720" rIns="91440" bIns="45720" rtlCol="0" anchor="ctr"/>
          <a:lstStyle/>
          <a:p>
            <a:pPr marL="0" marR="0" indent="0" defTabSz="914400" rtl="0" fontAlgn="base" latinLnBrk="0">
              <a:lnSpc>
                <a:spcPct val="100000"/>
              </a:lnSpc>
              <a:spcBef>
                <a:spcPct val="0"/>
              </a:spcBef>
              <a:spcAft>
                <a:spcPct val="0"/>
              </a:spcAft>
              <a:buClrTx/>
              <a:buSzTx/>
              <a:buFontTx/>
              <a:buNone/>
              <a:defRPr/>
            </a:pPr>
            <a:fld id="{EEFD7290-38D5-41A2-AA32-CFCB132ED6F9}" type="slidenum">
              <a:rPr kumimoji="0" lang="en-US" altLang="zh-CN" sz="915" b="0" i="0" strike="noStrike" kern="1200" cap="none" spc="0" normalizeH="0" baseline="0" noProof="0">
                <a:latin typeface="Calibri" panose="020F0502020204030204" pitchFamily="34" charset="0"/>
                <a:ea typeface="宋体" panose="02010600030101010101" pitchFamily="2" charset="-122"/>
                <a:cs typeface="+mn-cs"/>
              </a:rPr>
            </a:fld>
            <a:endParaRPr kumimoji="0" lang="en-US" altLang="zh-CN" b="0" i="0" strike="noStrike" kern="1200" cap="none" spc="0" normalizeH="0" baseline="0" noProof="0">
              <a:latin typeface="Calibri" panose="020F0502020204030204" pitchFamily="34" charset="0"/>
              <a:ea typeface="宋体" panose="02010600030101010101" pitchFamily="2" charset="-122"/>
              <a:cs typeface="+mn-cs"/>
            </a:endParaRPr>
          </a:p>
        </p:txBody>
      </p:sp>
    </p:spTree>
  </p:cSld>
  <p:clrMapOvr>
    <a:masterClrMapping/>
  </p:clrMapOvr>
  <p:transition spd="slow">
    <p:push dir="u"/>
  </p:transition>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8720" y="463338"/>
            <a:ext cx="2990753" cy="1621684"/>
          </a:xfrm>
        </p:spPr>
        <p:txBody>
          <a:bodyPr anchor="b"/>
          <a:lstStyle>
            <a:lvl1pPr>
              <a:defRPr sz="2435">
                <a:latin typeface="微软雅黑 Light" pitchFamily="34" charset="-122"/>
                <a:ea typeface="微软雅黑 Light" pitchFamily="34" charset="-122"/>
              </a:defRPr>
            </a:lvl1pPr>
          </a:lstStyle>
          <a:p>
            <a:pPr fontAlgn="auto"/>
            <a:r>
              <a:rPr lang="zh-CN" altLang="en-US" sz="2435" strike="noStrike" noProof="1"/>
              <a:t>单击此处编辑母版标题样式</a:t>
            </a:r>
            <a:endParaRPr lang="zh-CN" altLang="en-US" strike="noStrike" noProof="1"/>
          </a:p>
        </p:txBody>
      </p:sp>
      <p:sp>
        <p:nvSpPr>
          <p:cNvPr id="3" name="内容占位符 2"/>
          <p:cNvSpPr>
            <a:spLocks noGrp="1"/>
          </p:cNvSpPr>
          <p:nvPr>
            <p:ph idx="1"/>
          </p:nvPr>
        </p:nvSpPr>
        <p:spPr>
          <a:xfrm>
            <a:off x="3942192" y="1000682"/>
            <a:ext cx="4694408" cy="4939058"/>
          </a:xfrm>
        </p:spPr>
        <p:txBody>
          <a:bodyPr/>
          <a:lstStyle>
            <a:lvl1pPr>
              <a:defRPr sz="2435">
                <a:latin typeface="微软雅黑 Light" pitchFamily="34" charset="-122"/>
                <a:ea typeface="微软雅黑 Light" pitchFamily="34" charset="-122"/>
              </a:defRPr>
            </a:lvl1pPr>
            <a:lvl2pPr>
              <a:defRPr sz="2130">
                <a:latin typeface="微软雅黑 Light" pitchFamily="34" charset="-122"/>
                <a:ea typeface="微软雅黑 Light" pitchFamily="34" charset="-122"/>
              </a:defRPr>
            </a:lvl2pPr>
            <a:lvl3pPr>
              <a:defRPr sz="1825">
                <a:latin typeface="微软雅黑 Light" pitchFamily="34" charset="-122"/>
                <a:ea typeface="微软雅黑 Light" pitchFamily="34" charset="-122"/>
              </a:defRPr>
            </a:lvl3pPr>
            <a:lvl4pPr>
              <a:defRPr sz="1520">
                <a:latin typeface="微软雅黑 Light" pitchFamily="34" charset="-122"/>
                <a:ea typeface="微软雅黑 Light" pitchFamily="34" charset="-122"/>
              </a:defRPr>
            </a:lvl4pPr>
            <a:lvl5pPr>
              <a:defRPr sz="1520">
                <a:latin typeface="微软雅黑 Light" pitchFamily="34" charset="-122"/>
                <a:ea typeface="微软雅黑 Light" pitchFamily="34" charset="-122"/>
              </a:defRPr>
            </a:lvl5pPr>
            <a:lvl6pPr>
              <a:defRPr sz="1520"/>
            </a:lvl6pPr>
            <a:lvl7pPr>
              <a:defRPr sz="1520"/>
            </a:lvl7pPr>
            <a:lvl8pPr>
              <a:defRPr sz="1520"/>
            </a:lvl8pPr>
            <a:lvl9pPr>
              <a:defRPr sz="1520"/>
            </a:lvl9pPr>
          </a:lstStyle>
          <a:p>
            <a:pPr lvl="0" fontAlgn="auto"/>
            <a:r>
              <a:rPr lang="zh-CN" altLang="en-US" sz="2435" strike="noStrike" noProof="1"/>
              <a:t>单击此处编辑母版文本样式</a:t>
            </a:r>
            <a:endParaRPr lang="zh-CN" altLang="en-US" strike="noStrike" noProof="1"/>
          </a:p>
          <a:p>
            <a:pPr lvl="1" fontAlgn="auto"/>
            <a:r>
              <a:rPr lang="zh-CN" altLang="en-US" sz="2130" strike="noStrike" noProof="1"/>
              <a:t>第二级</a:t>
            </a:r>
            <a:endParaRPr lang="zh-CN" altLang="en-US" strike="noStrike" noProof="1"/>
          </a:p>
          <a:p>
            <a:pPr lvl="2" fontAlgn="auto"/>
            <a:r>
              <a:rPr lang="zh-CN" altLang="en-US" sz="1825" strike="noStrike" noProof="1"/>
              <a:t>第三级</a:t>
            </a:r>
            <a:endParaRPr lang="zh-CN" altLang="en-US" strike="noStrike" noProof="1"/>
          </a:p>
          <a:p>
            <a:pPr lvl="3" fontAlgn="auto"/>
            <a:r>
              <a:rPr lang="zh-CN" altLang="en-US" sz="1520" strike="noStrike" noProof="1"/>
              <a:t>第四级</a:t>
            </a:r>
            <a:endParaRPr lang="zh-CN" altLang="en-US" strike="noStrike" noProof="1"/>
          </a:p>
          <a:p>
            <a:pPr lvl="4" fontAlgn="auto"/>
            <a:r>
              <a:rPr lang="zh-CN" altLang="en-US" sz="1520" strike="noStrike" noProof="1"/>
              <a:t>第五级</a:t>
            </a:r>
            <a:endParaRPr lang="zh-CN" altLang="en-US" strike="noStrike" noProof="1"/>
          </a:p>
        </p:txBody>
      </p:sp>
      <p:sp>
        <p:nvSpPr>
          <p:cNvPr id="4" name="文本占位符 3"/>
          <p:cNvSpPr>
            <a:spLocks noGrp="1"/>
          </p:cNvSpPr>
          <p:nvPr>
            <p:ph type="body" sz="half" idx="2"/>
          </p:nvPr>
        </p:nvSpPr>
        <p:spPr>
          <a:xfrm>
            <a:off x="638720" y="2085023"/>
            <a:ext cx="2990753" cy="3862762"/>
          </a:xfrm>
        </p:spPr>
        <p:txBody>
          <a:bodyPr/>
          <a:lstStyle>
            <a:lvl1pPr marL="0" indent="0">
              <a:buNone/>
              <a:defRPr sz="1215">
                <a:latin typeface="微软雅黑 Light" pitchFamily="34" charset="-122"/>
                <a:ea typeface="微软雅黑 Light" pitchFamily="34" charset="-122"/>
              </a:defRPr>
            </a:lvl1pPr>
            <a:lvl2pPr marL="347980" indent="0">
              <a:buNone/>
              <a:defRPr sz="1065"/>
            </a:lvl2pPr>
            <a:lvl3pPr marL="695325" indent="0">
              <a:buNone/>
              <a:defRPr sz="915"/>
            </a:lvl3pPr>
            <a:lvl4pPr marL="1043305" indent="0">
              <a:buNone/>
              <a:defRPr sz="760"/>
            </a:lvl4pPr>
            <a:lvl5pPr marL="1390650" indent="0">
              <a:buNone/>
              <a:defRPr sz="760"/>
            </a:lvl5pPr>
            <a:lvl6pPr marL="1738630" indent="0">
              <a:buNone/>
              <a:defRPr sz="760"/>
            </a:lvl6pPr>
            <a:lvl7pPr marL="2086610" indent="0">
              <a:buNone/>
              <a:defRPr sz="760"/>
            </a:lvl7pPr>
            <a:lvl8pPr marL="2433955" indent="0">
              <a:buNone/>
              <a:defRPr sz="760"/>
            </a:lvl8pPr>
            <a:lvl9pPr marL="2781935" indent="0">
              <a:buNone/>
              <a:defRPr sz="760"/>
            </a:lvl9pPr>
          </a:lstStyle>
          <a:p>
            <a:pPr lvl="0" fontAlgn="auto"/>
            <a:r>
              <a:rPr lang="zh-CN" altLang="en-US" sz="1215" strike="noStrike" noProof="1"/>
              <a:t>单击此处编辑母版文本样式</a:t>
            </a:r>
            <a:endParaRPr lang="zh-CN" altLang="en-US" strike="noStrike" noProof="1"/>
          </a:p>
        </p:txBody>
      </p:sp>
      <p:sp>
        <p:nvSpPr>
          <p:cNvPr id="5" name="日期占位符 4"/>
          <p:cNvSpPr>
            <a:spLocks noGrp="1"/>
          </p:cNvSpPr>
          <p:nvPr>
            <p:ph type="dt" sz="half" idx="10"/>
          </p:nvPr>
        </p:nvSpPr>
        <p:spPr>
          <a:xfrm>
            <a:off x="638175" y="6442075"/>
            <a:ext cx="2085975" cy="369888"/>
          </a:xfrm>
          <a:prstGeom prst="rect">
            <a:avLst/>
          </a:prstGeom>
        </p:spPr>
        <p:txBody>
          <a:bodyPr/>
          <a:lstStyle>
            <a:lvl1pPr>
              <a:defRPr>
                <a:latin typeface="微软雅黑 Light" pitchFamily="34" charset="-122"/>
                <a:ea typeface="微软雅黑 Light" pitchFamily="34" charset="-122"/>
              </a:defRPr>
            </a:lvl1pPr>
          </a:lstStyle>
          <a:p>
            <a:pPr fontAlgn="base"/>
            <a:fld id="{FD3F2B93-9582-4403-A8D9-97AE827D92AF}" type="datetimeFigureOut">
              <a:rPr lang="zh-CN" altLang="en-US" strike="noStrike" noProof="1" smtClean="0">
                <a:latin typeface="微软雅黑 Light" pitchFamily="34" charset="-122"/>
                <a:ea typeface="微软雅黑 Light" pitchFamily="34" charset="-122"/>
                <a:cs typeface="+mn-cs"/>
              </a:rPr>
            </a:fld>
            <a:endParaRPr lang="zh-CN" altLang="en-US" strike="noStrike" noProof="1"/>
          </a:p>
        </p:txBody>
      </p:sp>
      <p:sp>
        <p:nvSpPr>
          <p:cNvPr id="6" name="页脚占位符 5"/>
          <p:cNvSpPr>
            <a:spLocks noGrp="1"/>
          </p:cNvSpPr>
          <p:nvPr>
            <p:ph type="ftr" sz="quarter" idx="11"/>
          </p:nvPr>
        </p:nvSpPr>
        <p:spPr>
          <a:xfrm>
            <a:off x="3071813" y="6442075"/>
            <a:ext cx="3128963" cy="369888"/>
          </a:xfrm>
          <a:prstGeom prst="rect">
            <a:avLst/>
          </a:prstGeom>
        </p:spPr>
        <p:txBody>
          <a:bodyPr vert="horz" lIns="91440" tIns="45720" rIns="91440" bIns="45720" rtlCol="0" anchor="ctr"/>
          <a:lstStyle>
            <a:lvl1pPr>
              <a:defRPr>
                <a:latin typeface="微软雅黑 Light" pitchFamily="34" charset="-122"/>
                <a:ea typeface="微软雅黑 Light" pitchFamily="34" charset="-122"/>
              </a:defRPr>
            </a:lvl1pPr>
          </a:lstStyle>
          <a:p>
            <a:pPr fontAlgn="base"/>
            <a:endParaRPr lang="zh-CN" altLang="en-US" strike="noStrike" noProof="1"/>
          </a:p>
        </p:txBody>
      </p:sp>
      <p:sp>
        <p:nvSpPr>
          <p:cNvPr id="7" name="灯片编号占位符 6"/>
          <p:cNvSpPr>
            <a:spLocks noGrp="1"/>
          </p:cNvSpPr>
          <p:nvPr>
            <p:ph type="sldNum" sz="quarter" idx="12"/>
          </p:nvPr>
        </p:nvSpPr>
        <p:spPr>
          <a:xfrm>
            <a:off x="6548438" y="6442075"/>
            <a:ext cx="2087563" cy="369888"/>
          </a:xfrm>
          <a:prstGeom prst="rect">
            <a:avLst/>
          </a:prstGeom>
        </p:spPr>
        <p:txBody>
          <a:bodyPr vert="horz" lIns="91440" tIns="45720" rIns="91440" bIns="45720" rtlCol="0" anchor="ctr"/>
          <a:lstStyle>
            <a:lvl1pPr>
              <a:defRPr>
                <a:latin typeface="微软雅黑 Light" pitchFamily="34" charset="-122"/>
                <a:ea typeface="微软雅黑 Light" pitchFamily="34" charset="-122"/>
              </a:defRPr>
            </a:lvl1pPr>
          </a:lstStyle>
          <a:p>
            <a:pPr fontAlgn="base"/>
            <a:fld id="{699B6DDD-08F0-436D-982C-F99374840B33}" type="slidenum">
              <a:rPr lang="zh-CN" altLang="en-US" sz="915" strike="noStrike" noProof="1" smtClean="0">
                <a:latin typeface="微软雅黑 Light" pitchFamily="34" charset="-122"/>
                <a:ea typeface="微软雅黑 Light" pitchFamily="34" charset="-122"/>
                <a:cs typeface="+mn-cs"/>
              </a:rPr>
            </a:fld>
            <a:endParaRPr lang="zh-CN" altLang="en-US" strike="noStrike" noProof="1"/>
          </a:p>
        </p:txBody>
      </p:sp>
    </p:spTree>
  </p:cSld>
  <p:clrMapOvr>
    <a:masterClrMapping/>
  </p:clrMapOvr>
  <p:transition spd="slow">
    <p:push dir="u"/>
  </p:transition>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8720" y="463338"/>
            <a:ext cx="2990753" cy="1621684"/>
          </a:xfrm>
        </p:spPr>
        <p:txBody>
          <a:bodyPr anchor="b"/>
          <a:lstStyle>
            <a:lvl1pPr>
              <a:defRPr sz="2435">
                <a:latin typeface="微软雅黑 Light" pitchFamily="34" charset="-122"/>
                <a:ea typeface="微软雅黑 Light" pitchFamily="34" charset="-122"/>
              </a:defRPr>
            </a:lvl1pPr>
          </a:lstStyle>
          <a:p>
            <a:pPr fontAlgn="auto"/>
            <a:r>
              <a:rPr lang="zh-CN" altLang="en-US" sz="2435" strike="noStrike" noProof="1"/>
              <a:t>单击此处编辑母版标题样式</a:t>
            </a:r>
            <a:endParaRPr lang="zh-CN" altLang="en-US" strike="noStrike" noProof="1"/>
          </a:p>
        </p:txBody>
      </p:sp>
      <p:sp>
        <p:nvSpPr>
          <p:cNvPr id="3" name="图片占位符 2"/>
          <p:cNvSpPr>
            <a:spLocks noGrp="1"/>
          </p:cNvSpPr>
          <p:nvPr>
            <p:ph type="pic" idx="1"/>
          </p:nvPr>
        </p:nvSpPr>
        <p:spPr>
          <a:xfrm>
            <a:off x="3942192" y="1000682"/>
            <a:ext cx="4694408" cy="4939058"/>
          </a:xfrm>
        </p:spPr>
        <p:txBody>
          <a:bodyPr/>
          <a:lstStyle>
            <a:lvl1pPr marL="0" indent="0">
              <a:buNone/>
              <a:defRPr sz="2435">
                <a:latin typeface="微软雅黑 Light" pitchFamily="34" charset="-122"/>
                <a:ea typeface="微软雅黑 Light" pitchFamily="34" charset="-122"/>
              </a:defRPr>
            </a:lvl1pPr>
            <a:lvl2pPr marL="347980" indent="0">
              <a:buNone/>
              <a:defRPr sz="2130"/>
            </a:lvl2pPr>
            <a:lvl3pPr marL="695325" indent="0">
              <a:buNone/>
              <a:defRPr sz="1825"/>
            </a:lvl3pPr>
            <a:lvl4pPr marL="1043305" indent="0">
              <a:buNone/>
              <a:defRPr sz="1520"/>
            </a:lvl4pPr>
            <a:lvl5pPr marL="1390650" indent="0">
              <a:buNone/>
              <a:defRPr sz="1520"/>
            </a:lvl5pPr>
            <a:lvl6pPr marL="1738630" indent="0">
              <a:buNone/>
              <a:defRPr sz="1520"/>
            </a:lvl6pPr>
            <a:lvl7pPr marL="2086610" indent="0">
              <a:buNone/>
              <a:defRPr sz="1520"/>
            </a:lvl7pPr>
            <a:lvl8pPr marL="2433955" indent="0">
              <a:buNone/>
              <a:defRPr sz="1520"/>
            </a:lvl8pPr>
            <a:lvl9pPr marL="2781935" indent="0">
              <a:buNone/>
              <a:defRPr sz="1520"/>
            </a:lvl9pPr>
          </a:lstStyle>
          <a:p>
            <a:pPr fontAlgn="auto"/>
            <a:endParaRPr lang="zh-CN" altLang="en-US" strike="noStrike" noProof="1"/>
          </a:p>
        </p:txBody>
      </p:sp>
      <p:sp>
        <p:nvSpPr>
          <p:cNvPr id="4" name="文本占位符 3"/>
          <p:cNvSpPr>
            <a:spLocks noGrp="1"/>
          </p:cNvSpPr>
          <p:nvPr>
            <p:ph type="body" sz="half" idx="2"/>
          </p:nvPr>
        </p:nvSpPr>
        <p:spPr>
          <a:xfrm>
            <a:off x="638720" y="2085023"/>
            <a:ext cx="2990753" cy="3862762"/>
          </a:xfrm>
        </p:spPr>
        <p:txBody>
          <a:bodyPr/>
          <a:lstStyle>
            <a:lvl1pPr marL="0" indent="0">
              <a:buNone/>
              <a:defRPr sz="1215">
                <a:latin typeface="微软雅黑 Light" pitchFamily="34" charset="-122"/>
                <a:ea typeface="微软雅黑 Light" pitchFamily="34" charset="-122"/>
              </a:defRPr>
            </a:lvl1pPr>
            <a:lvl2pPr marL="347980" indent="0">
              <a:buNone/>
              <a:defRPr sz="1065"/>
            </a:lvl2pPr>
            <a:lvl3pPr marL="695325" indent="0">
              <a:buNone/>
              <a:defRPr sz="915"/>
            </a:lvl3pPr>
            <a:lvl4pPr marL="1043305" indent="0">
              <a:buNone/>
              <a:defRPr sz="760"/>
            </a:lvl4pPr>
            <a:lvl5pPr marL="1390650" indent="0">
              <a:buNone/>
              <a:defRPr sz="760"/>
            </a:lvl5pPr>
            <a:lvl6pPr marL="1738630" indent="0">
              <a:buNone/>
              <a:defRPr sz="760"/>
            </a:lvl6pPr>
            <a:lvl7pPr marL="2086610" indent="0">
              <a:buNone/>
              <a:defRPr sz="760"/>
            </a:lvl7pPr>
            <a:lvl8pPr marL="2433955" indent="0">
              <a:buNone/>
              <a:defRPr sz="760"/>
            </a:lvl8pPr>
            <a:lvl9pPr marL="2781935" indent="0">
              <a:buNone/>
              <a:defRPr sz="760"/>
            </a:lvl9pPr>
          </a:lstStyle>
          <a:p>
            <a:pPr lvl="0" fontAlgn="auto"/>
            <a:r>
              <a:rPr lang="zh-CN" altLang="en-US" sz="1215" strike="noStrike" noProof="1" dirty="0"/>
              <a:t>单击此处编辑母版文本样式</a:t>
            </a:r>
            <a:endParaRPr lang="zh-CN" altLang="en-US" strike="noStrike" noProof="1" dirty="0"/>
          </a:p>
        </p:txBody>
      </p:sp>
      <p:sp>
        <p:nvSpPr>
          <p:cNvPr id="5" name="日期占位符 4"/>
          <p:cNvSpPr>
            <a:spLocks noGrp="1"/>
          </p:cNvSpPr>
          <p:nvPr>
            <p:ph type="dt" sz="half" idx="10"/>
          </p:nvPr>
        </p:nvSpPr>
        <p:spPr>
          <a:xfrm>
            <a:off x="638175" y="6442075"/>
            <a:ext cx="2085975" cy="369888"/>
          </a:xfrm>
          <a:prstGeom prst="rect">
            <a:avLst/>
          </a:prstGeom>
        </p:spPr>
        <p:txBody>
          <a:bodyPr/>
          <a:lstStyle>
            <a:lvl1pPr>
              <a:defRPr>
                <a:latin typeface="微软雅黑 Light" pitchFamily="34" charset="-122"/>
                <a:ea typeface="微软雅黑 Light" pitchFamily="34" charset="-122"/>
              </a:defRPr>
            </a:lvl1pPr>
          </a:lstStyle>
          <a:p>
            <a:pPr fontAlgn="base"/>
            <a:fld id="{FD3F2B93-9582-4403-A8D9-97AE827D92AF}" type="datetimeFigureOut">
              <a:rPr lang="zh-CN" altLang="en-US" strike="noStrike" noProof="1" smtClean="0">
                <a:latin typeface="微软雅黑 Light" pitchFamily="34" charset="-122"/>
                <a:ea typeface="微软雅黑 Light" pitchFamily="34" charset="-122"/>
                <a:cs typeface="+mn-cs"/>
              </a:rPr>
            </a:fld>
            <a:endParaRPr lang="zh-CN" altLang="en-US" strike="noStrike" noProof="1"/>
          </a:p>
        </p:txBody>
      </p:sp>
      <p:sp>
        <p:nvSpPr>
          <p:cNvPr id="6" name="页脚占位符 5"/>
          <p:cNvSpPr>
            <a:spLocks noGrp="1"/>
          </p:cNvSpPr>
          <p:nvPr>
            <p:ph type="ftr" sz="quarter" idx="11"/>
          </p:nvPr>
        </p:nvSpPr>
        <p:spPr>
          <a:xfrm>
            <a:off x="3071813" y="6442075"/>
            <a:ext cx="3128963" cy="369888"/>
          </a:xfrm>
          <a:prstGeom prst="rect">
            <a:avLst/>
          </a:prstGeom>
        </p:spPr>
        <p:txBody>
          <a:bodyPr vert="horz" lIns="91440" tIns="45720" rIns="91440" bIns="45720" rtlCol="0" anchor="ctr"/>
          <a:lstStyle>
            <a:lvl1pPr>
              <a:defRPr>
                <a:latin typeface="微软雅黑 Light" pitchFamily="34" charset="-122"/>
                <a:ea typeface="微软雅黑 Light" pitchFamily="34" charset="-122"/>
              </a:defRPr>
            </a:lvl1pPr>
          </a:lstStyle>
          <a:p>
            <a:pPr fontAlgn="base"/>
            <a:endParaRPr lang="zh-CN" altLang="en-US" strike="noStrike" noProof="1"/>
          </a:p>
        </p:txBody>
      </p:sp>
      <p:sp>
        <p:nvSpPr>
          <p:cNvPr id="7" name="灯片编号占位符 6"/>
          <p:cNvSpPr>
            <a:spLocks noGrp="1"/>
          </p:cNvSpPr>
          <p:nvPr>
            <p:ph type="sldNum" sz="quarter" idx="12"/>
          </p:nvPr>
        </p:nvSpPr>
        <p:spPr>
          <a:xfrm>
            <a:off x="6548438" y="6442075"/>
            <a:ext cx="2087563" cy="369888"/>
          </a:xfrm>
          <a:prstGeom prst="rect">
            <a:avLst/>
          </a:prstGeom>
        </p:spPr>
        <p:txBody>
          <a:bodyPr vert="horz" lIns="91440" tIns="45720" rIns="91440" bIns="45720" rtlCol="0" anchor="ctr"/>
          <a:lstStyle>
            <a:lvl1pPr>
              <a:defRPr>
                <a:latin typeface="微软雅黑 Light" pitchFamily="34" charset="-122"/>
                <a:ea typeface="微软雅黑 Light" pitchFamily="34" charset="-122"/>
              </a:defRPr>
            </a:lvl1pPr>
          </a:lstStyle>
          <a:p>
            <a:pPr fontAlgn="base"/>
            <a:fld id="{699B6DDD-08F0-436D-982C-F99374840B33}" type="slidenum">
              <a:rPr lang="zh-CN" altLang="en-US" sz="915" strike="noStrike" noProof="1" smtClean="0">
                <a:latin typeface="微软雅黑 Light" pitchFamily="34" charset="-122"/>
                <a:ea typeface="微软雅黑 Light" pitchFamily="34" charset="-122"/>
                <a:cs typeface="+mn-cs"/>
              </a:rPr>
            </a:fld>
            <a:endParaRPr lang="zh-CN" altLang="en-US" strike="noStrike" noProof="1"/>
          </a:p>
        </p:txBody>
      </p:sp>
    </p:spTree>
  </p:cSld>
  <p:clrMapOvr>
    <a:masterClrMapping/>
  </p:clrMapOvr>
  <p:transition spd="slow">
    <p:push dir="u"/>
  </p:transition>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Light" pitchFamily="34" charset="-122"/>
                <a:ea typeface="微软雅黑 Light" pitchFamily="34" charset="-122"/>
              </a:defRPr>
            </a:lvl1pPr>
          </a:lstStyle>
          <a:p>
            <a:pPr fontAlgn="auto"/>
            <a:r>
              <a:rPr lang="zh-CN" altLang="en-US" sz="2740"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lvl1pPr>
              <a:defRPr>
                <a:latin typeface="微软雅黑 Light" pitchFamily="34" charset="-122"/>
                <a:ea typeface="微软雅黑 Light" pitchFamily="34" charset="-122"/>
              </a:defRPr>
            </a:lvl1pPr>
            <a:lvl2pPr>
              <a:defRPr>
                <a:latin typeface="微软雅黑 Light" pitchFamily="34" charset="-122"/>
                <a:ea typeface="微软雅黑 Light" pitchFamily="34" charset="-122"/>
              </a:defRPr>
            </a:lvl2pPr>
            <a:lvl3pPr>
              <a:defRPr>
                <a:latin typeface="微软雅黑 Light" pitchFamily="34" charset="-122"/>
                <a:ea typeface="微软雅黑 Light" pitchFamily="34" charset="-122"/>
              </a:defRPr>
            </a:lvl3pPr>
            <a:lvl4pPr>
              <a:defRPr>
                <a:latin typeface="微软雅黑 Light" pitchFamily="34" charset="-122"/>
                <a:ea typeface="微软雅黑 Light" pitchFamily="34" charset="-122"/>
              </a:defRPr>
            </a:lvl4pPr>
            <a:lvl5pPr>
              <a:defRPr>
                <a:latin typeface="微软雅黑 Light" pitchFamily="34" charset="-122"/>
                <a:ea typeface="微软雅黑 Light" pitchFamily="34" charset="-122"/>
              </a:defRPr>
            </a:lvl5pPr>
          </a:lstStyle>
          <a:p>
            <a:pPr lvl="0" fontAlgn="auto"/>
            <a:r>
              <a:rPr lang="zh-CN" altLang="en-US" sz="2130" strike="noStrike" noProof="1"/>
              <a:t>单击此处编辑母版文本样式</a:t>
            </a:r>
            <a:endParaRPr lang="zh-CN" altLang="en-US" strike="noStrike" noProof="1"/>
          </a:p>
          <a:p>
            <a:pPr lvl="1" fontAlgn="auto"/>
            <a:r>
              <a:rPr lang="zh-CN" altLang="en-US" sz="1825" strike="noStrike" noProof="1"/>
              <a:t>第二级</a:t>
            </a:r>
            <a:endParaRPr lang="zh-CN" altLang="en-US" strike="noStrike" noProof="1"/>
          </a:p>
          <a:p>
            <a:pPr lvl="2" fontAlgn="auto"/>
            <a:r>
              <a:rPr lang="zh-CN" altLang="en-US" sz="1520" strike="noStrike" noProof="1"/>
              <a:t>第三级</a:t>
            </a:r>
            <a:endParaRPr lang="zh-CN" altLang="en-US" strike="noStrike" noProof="1"/>
          </a:p>
          <a:p>
            <a:pPr lvl="3" fontAlgn="auto"/>
            <a:r>
              <a:rPr lang="zh-CN" altLang="en-US" sz="1370" strike="noStrike" noProof="1"/>
              <a:t>第四级</a:t>
            </a:r>
            <a:endParaRPr lang="zh-CN" altLang="en-US" strike="noStrike" noProof="1"/>
          </a:p>
          <a:p>
            <a:pPr lvl="4" fontAlgn="auto"/>
            <a:r>
              <a:rPr lang="zh-CN" altLang="en-US" sz="1370" strike="noStrike" noProof="1"/>
              <a:t>第五级</a:t>
            </a:r>
            <a:endParaRPr lang="zh-CN" altLang="en-US" strike="noStrike" noProof="1"/>
          </a:p>
        </p:txBody>
      </p:sp>
      <p:sp>
        <p:nvSpPr>
          <p:cNvPr id="4" name="日期占位符 3"/>
          <p:cNvSpPr>
            <a:spLocks noGrp="1"/>
          </p:cNvSpPr>
          <p:nvPr>
            <p:ph type="dt" sz="half" idx="10"/>
          </p:nvPr>
        </p:nvSpPr>
        <p:spPr>
          <a:xfrm>
            <a:off x="638175" y="6442075"/>
            <a:ext cx="2085975" cy="369888"/>
          </a:xfrm>
          <a:prstGeom prst="rect">
            <a:avLst/>
          </a:prstGeom>
        </p:spPr>
        <p:txBody>
          <a:bodyPr/>
          <a:lstStyle>
            <a:lvl1pPr>
              <a:defRPr>
                <a:latin typeface="微软雅黑 Light" pitchFamily="34" charset="-122"/>
                <a:ea typeface="微软雅黑 Light" pitchFamily="34" charset="-122"/>
              </a:defRPr>
            </a:lvl1pPr>
          </a:lstStyle>
          <a:p>
            <a:pPr fontAlgn="base"/>
            <a:fld id="{FD3F2B93-9582-4403-A8D9-97AE827D92AF}" type="datetimeFigureOut">
              <a:rPr lang="zh-CN" altLang="en-US" strike="noStrike" noProof="1" smtClean="0">
                <a:latin typeface="微软雅黑 Light" pitchFamily="34" charset="-122"/>
                <a:ea typeface="微软雅黑 Light" pitchFamily="34" charset="-122"/>
                <a:cs typeface="+mn-cs"/>
              </a:rPr>
            </a:fld>
            <a:endParaRPr lang="zh-CN" altLang="en-US" strike="noStrike" noProof="1"/>
          </a:p>
        </p:txBody>
      </p:sp>
      <p:sp>
        <p:nvSpPr>
          <p:cNvPr id="5" name="页脚占位符 4"/>
          <p:cNvSpPr>
            <a:spLocks noGrp="1"/>
          </p:cNvSpPr>
          <p:nvPr>
            <p:ph type="ftr" sz="quarter" idx="11"/>
          </p:nvPr>
        </p:nvSpPr>
        <p:spPr>
          <a:xfrm>
            <a:off x="3071813" y="6442075"/>
            <a:ext cx="3128963" cy="369888"/>
          </a:xfrm>
          <a:prstGeom prst="rect">
            <a:avLst/>
          </a:prstGeom>
        </p:spPr>
        <p:txBody>
          <a:bodyPr vert="horz" lIns="91440" tIns="45720" rIns="91440" bIns="45720" rtlCol="0" anchor="ctr"/>
          <a:lstStyle>
            <a:lvl1pPr>
              <a:defRPr>
                <a:latin typeface="微软雅黑 Light" pitchFamily="34" charset="-122"/>
                <a:ea typeface="微软雅黑 Light" pitchFamily="34" charset="-122"/>
              </a:defRPr>
            </a:lvl1pPr>
          </a:lstStyle>
          <a:p>
            <a:pPr fontAlgn="base"/>
            <a:endParaRPr lang="zh-CN" altLang="en-US" strike="noStrike" noProof="1"/>
          </a:p>
        </p:txBody>
      </p:sp>
      <p:sp>
        <p:nvSpPr>
          <p:cNvPr id="6" name="灯片编号占位符 5"/>
          <p:cNvSpPr>
            <a:spLocks noGrp="1"/>
          </p:cNvSpPr>
          <p:nvPr>
            <p:ph type="sldNum" sz="quarter" idx="12"/>
          </p:nvPr>
        </p:nvSpPr>
        <p:spPr>
          <a:xfrm>
            <a:off x="6548438" y="6442075"/>
            <a:ext cx="2087563" cy="369888"/>
          </a:xfrm>
          <a:prstGeom prst="rect">
            <a:avLst/>
          </a:prstGeom>
        </p:spPr>
        <p:txBody>
          <a:bodyPr vert="horz" lIns="91440" tIns="45720" rIns="91440" bIns="45720" rtlCol="0" anchor="ctr"/>
          <a:lstStyle>
            <a:lvl1pPr>
              <a:defRPr>
                <a:latin typeface="微软雅黑 Light" pitchFamily="34" charset="-122"/>
                <a:ea typeface="微软雅黑 Light" pitchFamily="34" charset="-122"/>
              </a:defRPr>
            </a:lvl1pPr>
          </a:lstStyle>
          <a:p>
            <a:pPr fontAlgn="base"/>
            <a:fld id="{699B6DDD-08F0-436D-982C-F99374840B33}" type="slidenum">
              <a:rPr lang="zh-CN" altLang="en-US" sz="915" strike="noStrike" noProof="1" smtClean="0">
                <a:latin typeface="微软雅黑 Light" pitchFamily="34" charset="-122"/>
                <a:ea typeface="微软雅黑 Light" pitchFamily="34" charset="-122"/>
                <a:cs typeface="+mn-cs"/>
              </a:rPr>
            </a:fld>
            <a:endParaRPr lang="zh-CN" altLang="en-US" strike="noStrike" noProof="1"/>
          </a:p>
        </p:txBody>
      </p:sp>
    </p:spTree>
  </p:cSld>
  <p:clrMapOvr>
    <a:masterClrMapping/>
  </p:clrMapOvr>
  <p:transition spd="slow">
    <p:push dir="u"/>
  </p:transition>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5923" y="370027"/>
            <a:ext cx="1999470" cy="5889867"/>
          </a:xfrm>
        </p:spPr>
        <p:txBody>
          <a:bodyPr vert="eaVert"/>
          <a:lstStyle>
            <a:lvl1pPr>
              <a:defRPr>
                <a:latin typeface="微软雅黑 Light" pitchFamily="34" charset="-122"/>
                <a:ea typeface="微软雅黑 Light" pitchFamily="34" charset="-122"/>
              </a:defRPr>
            </a:lvl1pPr>
          </a:lstStyle>
          <a:p>
            <a:pPr fontAlgn="auto"/>
            <a:r>
              <a:rPr lang="zh-CN" altLang="en-US" sz="2740"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637512" y="370027"/>
            <a:ext cx="5882499" cy="5889867"/>
          </a:xfrm>
        </p:spPr>
        <p:txBody>
          <a:bodyPr vert="eaVert"/>
          <a:lstStyle>
            <a:lvl1pPr>
              <a:defRPr>
                <a:latin typeface="微软雅黑 Light" pitchFamily="34" charset="-122"/>
                <a:ea typeface="微软雅黑 Light" pitchFamily="34" charset="-122"/>
              </a:defRPr>
            </a:lvl1pPr>
            <a:lvl2pPr>
              <a:defRPr>
                <a:latin typeface="微软雅黑 Light" pitchFamily="34" charset="-122"/>
                <a:ea typeface="微软雅黑 Light" pitchFamily="34" charset="-122"/>
              </a:defRPr>
            </a:lvl2pPr>
            <a:lvl3pPr>
              <a:defRPr>
                <a:latin typeface="微软雅黑 Light" pitchFamily="34" charset="-122"/>
                <a:ea typeface="微软雅黑 Light" pitchFamily="34" charset="-122"/>
              </a:defRPr>
            </a:lvl3pPr>
            <a:lvl4pPr>
              <a:defRPr>
                <a:latin typeface="微软雅黑 Light" pitchFamily="34" charset="-122"/>
                <a:ea typeface="微软雅黑 Light" pitchFamily="34" charset="-122"/>
              </a:defRPr>
            </a:lvl4pPr>
            <a:lvl5pPr>
              <a:defRPr>
                <a:latin typeface="微软雅黑 Light" pitchFamily="34" charset="-122"/>
                <a:ea typeface="微软雅黑 Light" pitchFamily="34" charset="-122"/>
              </a:defRPr>
            </a:lvl5pPr>
          </a:lstStyle>
          <a:p>
            <a:pPr lvl="0" fontAlgn="auto"/>
            <a:r>
              <a:rPr lang="zh-CN" altLang="en-US" sz="2130" strike="noStrike" noProof="1" dirty="0"/>
              <a:t>单击此处编辑母版文本样式</a:t>
            </a:r>
            <a:endParaRPr lang="zh-CN" altLang="en-US" strike="noStrike" noProof="1" dirty="0"/>
          </a:p>
          <a:p>
            <a:pPr lvl="1" fontAlgn="auto"/>
            <a:r>
              <a:rPr lang="zh-CN" altLang="en-US" sz="1825" strike="noStrike" noProof="1" dirty="0"/>
              <a:t>第二级</a:t>
            </a:r>
            <a:endParaRPr lang="zh-CN" altLang="en-US" strike="noStrike" noProof="1" dirty="0"/>
          </a:p>
          <a:p>
            <a:pPr lvl="2" fontAlgn="auto"/>
            <a:r>
              <a:rPr lang="zh-CN" altLang="en-US" sz="1520" strike="noStrike" noProof="1" dirty="0"/>
              <a:t>第三级</a:t>
            </a:r>
            <a:endParaRPr lang="zh-CN" altLang="en-US" strike="noStrike" noProof="1" dirty="0"/>
          </a:p>
          <a:p>
            <a:pPr lvl="3" fontAlgn="auto"/>
            <a:r>
              <a:rPr lang="zh-CN" altLang="en-US" sz="1370" strike="noStrike" noProof="1" dirty="0"/>
              <a:t>第四级</a:t>
            </a:r>
            <a:endParaRPr lang="zh-CN" altLang="en-US" strike="noStrike" noProof="1" dirty="0"/>
          </a:p>
          <a:p>
            <a:pPr lvl="4" fontAlgn="auto"/>
            <a:r>
              <a:rPr lang="zh-CN" altLang="en-US" sz="1370" strike="noStrike" noProof="1" dirty="0"/>
              <a:t>第五级</a:t>
            </a:r>
            <a:endParaRPr lang="zh-CN" altLang="en-US" strike="noStrike" noProof="1" dirty="0"/>
          </a:p>
        </p:txBody>
      </p:sp>
      <p:sp>
        <p:nvSpPr>
          <p:cNvPr id="4" name="日期占位符 3"/>
          <p:cNvSpPr>
            <a:spLocks noGrp="1"/>
          </p:cNvSpPr>
          <p:nvPr>
            <p:ph type="dt" sz="half" idx="10"/>
          </p:nvPr>
        </p:nvSpPr>
        <p:spPr>
          <a:xfrm>
            <a:off x="638175" y="6442075"/>
            <a:ext cx="2085975" cy="369888"/>
          </a:xfrm>
          <a:prstGeom prst="rect">
            <a:avLst/>
          </a:prstGeom>
        </p:spPr>
        <p:txBody>
          <a:bodyPr/>
          <a:lstStyle>
            <a:lvl1pPr>
              <a:defRPr>
                <a:latin typeface="微软雅黑 Light" pitchFamily="34" charset="-122"/>
                <a:ea typeface="微软雅黑 Light" pitchFamily="34" charset="-122"/>
              </a:defRPr>
            </a:lvl1pPr>
          </a:lstStyle>
          <a:p>
            <a:pPr fontAlgn="base"/>
            <a:fld id="{FD3F2B93-9582-4403-A8D9-97AE827D92AF}" type="datetimeFigureOut">
              <a:rPr lang="zh-CN" altLang="en-US" strike="noStrike" noProof="1" smtClean="0">
                <a:latin typeface="微软雅黑 Light" pitchFamily="34" charset="-122"/>
                <a:ea typeface="微软雅黑 Light" pitchFamily="34" charset="-122"/>
                <a:cs typeface="+mn-cs"/>
              </a:rPr>
            </a:fld>
            <a:endParaRPr lang="zh-CN" altLang="en-US" strike="noStrike" noProof="1"/>
          </a:p>
        </p:txBody>
      </p:sp>
      <p:sp>
        <p:nvSpPr>
          <p:cNvPr id="5" name="页脚占位符 4"/>
          <p:cNvSpPr>
            <a:spLocks noGrp="1"/>
          </p:cNvSpPr>
          <p:nvPr>
            <p:ph type="ftr" sz="quarter" idx="11"/>
          </p:nvPr>
        </p:nvSpPr>
        <p:spPr>
          <a:xfrm>
            <a:off x="3071813" y="6442075"/>
            <a:ext cx="3128963" cy="369888"/>
          </a:xfrm>
          <a:prstGeom prst="rect">
            <a:avLst/>
          </a:prstGeom>
        </p:spPr>
        <p:txBody>
          <a:bodyPr vert="horz" lIns="91440" tIns="45720" rIns="91440" bIns="45720" rtlCol="0" anchor="ctr"/>
          <a:lstStyle>
            <a:lvl1pPr>
              <a:defRPr>
                <a:latin typeface="微软雅黑 Light" pitchFamily="34" charset="-122"/>
                <a:ea typeface="微软雅黑 Light" pitchFamily="34" charset="-122"/>
              </a:defRPr>
            </a:lvl1pPr>
          </a:lstStyle>
          <a:p>
            <a:pPr fontAlgn="base"/>
            <a:endParaRPr lang="zh-CN" altLang="en-US" strike="noStrike" noProof="1"/>
          </a:p>
        </p:txBody>
      </p:sp>
      <p:sp>
        <p:nvSpPr>
          <p:cNvPr id="6" name="灯片编号占位符 5"/>
          <p:cNvSpPr>
            <a:spLocks noGrp="1"/>
          </p:cNvSpPr>
          <p:nvPr>
            <p:ph type="sldNum" sz="quarter" idx="12"/>
          </p:nvPr>
        </p:nvSpPr>
        <p:spPr>
          <a:xfrm>
            <a:off x="6548438" y="6442075"/>
            <a:ext cx="2087563" cy="369888"/>
          </a:xfrm>
          <a:prstGeom prst="rect">
            <a:avLst/>
          </a:prstGeom>
        </p:spPr>
        <p:txBody>
          <a:bodyPr vert="horz" lIns="91440" tIns="45720" rIns="91440" bIns="45720" rtlCol="0" anchor="ctr"/>
          <a:lstStyle>
            <a:lvl1pPr>
              <a:defRPr>
                <a:latin typeface="微软雅黑 Light" pitchFamily="34" charset="-122"/>
                <a:ea typeface="微软雅黑 Light" pitchFamily="34" charset="-122"/>
              </a:defRPr>
            </a:lvl1pPr>
          </a:lstStyle>
          <a:p>
            <a:pPr fontAlgn="base"/>
            <a:fld id="{699B6DDD-08F0-436D-982C-F99374840B33}" type="slidenum">
              <a:rPr lang="zh-CN" altLang="en-US" sz="915" strike="noStrike" noProof="1" smtClean="0">
                <a:latin typeface="微软雅黑 Light" pitchFamily="34" charset="-122"/>
                <a:ea typeface="微软雅黑 Light" pitchFamily="34" charset="-122"/>
                <a:cs typeface="+mn-cs"/>
              </a:rPr>
            </a:fld>
            <a:endParaRPr lang="zh-CN" altLang="en-US" strike="noStrike" noProof="1"/>
          </a:p>
        </p:txBody>
      </p:sp>
    </p:spTree>
  </p:cSld>
  <p:clrMapOvr>
    <a:masterClrMapping/>
  </p:clrMapOvr>
  <p:transition spd="slow">
    <p:push dir="u"/>
  </p:transition>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txAndChart" preserve="1">
  <p:cSld name="标题，文本与图表">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63632" y="278325"/>
            <a:ext cx="8345329" cy="1158346"/>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463629" y="1621687"/>
            <a:ext cx="4095393" cy="458672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图表占位符 3"/>
          <p:cNvSpPr>
            <a:spLocks noGrp="1"/>
          </p:cNvSpPr>
          <p:nvPr>
            <p:ph type="chart" sz="half" idx="2"/>
          </p:nvPr>
        </p:nvSpPr>
        <p:spPr>
          <a:xfrm>
            <a:off x="4713568" y="1621687"/>
            <a:ext cx="4095393" cy="4586728"/>
          </a:xfrm>
          <a:prstGeom prst="rect">
            <a:avLst/>
          </a:prstGeom>
        </p:spPr>
        <p:txBody>
          <a:bodyPr vert="horz" wrap="square" lIns="92675" tIns="46337" rIns="92675" bIns="46337" numCol="1" anchor="t" anchorCtr="0" compatLnSpc="1"/>
          <a:lstStyle/>
          <a:p>
            <a:pPr marL="346075" marR="0" lvl="0" indent="-346075"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7" name="Rectangle 3"/>
          <p:cNvSpPr>
            <a:spLocks noGrp="1" noChangeArrowheads="1"/>
          </p:cNvSpPr>
          <p:nvPr>
            <p:ph type="sldNum" sz="quarter" idx="4"/>
          </p:nvPr>
        </p:nvSpPr>
        <p:spPr>
          <a:xfrm>
            <a:off x="3476625" y="6596063"/>
            <a:ext cx="2163763" cy="312738"/>
          </a:xfrm>
          <a:prstGeom prst="rect">
            <a:avLst/>
          </a:prstGeom>
        </p:spPr>
        <p:txBody>
          <a:bodyPr vert="horz" wrap="square" lIns="92675" tIns="46337" rIns="92675" bIns="46337" numCol="1" anchor="ctr" anchorCtr="0" compatLnSpc="1"/>
          <a:lstStyle>
            <a:lvl1pPr>
              <a:defRPr>
                <a:ea typeface="Malgun Gothic" panose="020B0503020000020004" pitchFamily="34" charset="-127"/>
              </a:defRPr>
            </a:lvl1pPr>
          </a:lstStyle>
          <a:p>
            <a:pPr marL="0" marR="0" indent="0" defTabSz="914400" rtl="0" fontAlgn="base" latinLnBrk="0">
              <a:lnSpc>
                <a:spcPct val="100000"/>
              </a:lnSpc>
              <a:spcBef>
                <a:spcPct val="0"/>
              </a:spcBef>
              <a:spcAft>
                <a:spcPct val="0"/>
              </a:spcAft>
              <a:buClrTx/>
              <a:buSzTx/>
              <a:buFontTx/>
              <a:buNone/>
              <a:defRPr/>
            </a:pPr>
            <a:fld id="{6AC99AFC-8716-40DC-9526-078F9AD101CC}" type="slidenum">
              <a:rPr kumimoji="0" lang="en-US" altLang="ko-KR" b="0" i="0" strike="noStrike" kern="1200" cap="none" spc="0" normalizeH="0" baseline="0" noProof="0">
                <a:latin typeface="Calibri" panose="020F0502020204030204" pitchFamily="34" charset="0"/>
                <a:ea typeface="Malgun Gothic" panose="020B0503020000020004" pitchFamily="34" charset="-127"/>
                <a:cs typeface="+mn-cs"/>
              </a:rPr>
            </a:fld>
            <a:endParaRPr kumimoji="0" lang="en-US" altLang="ko-KR" b="0" i="0" strike="noStrike" kern="1200" cap="none" spc="0" normalizeH="0" baseline="0" noProof="0">
              <a:latin typeface="Calibri" panose="020F0502020204030204" pitchFamily="34" charset="0"/>
              <a:ea typeface="Malgun Gothic" panose="020B0503020000020004" pitchFamily="34" charset="-127"/>
              <a:cs typeface="+mn-cs"/>
            </a:endParaRPr>
          </a:p>
        </p:txBody>
      </p:sp>
      <p:sp>
        <p:nvSpPr>
          <p:cNvPr id="5" name="日期占位符 4"/>
          <p:cNvSpPr>
            <a:spLocks noGrp="1"/>
          </p:cNvSpPr>
          <p:nvPr>
            <p:ph type="dt" sz="half" idx="10"/>
          </p:nvPr>
        </p:nvSpPr>
        <p:spPr>
          <a:xfrm>
            <a:off x="463550" y="6442075"/>
            <a:ext cx="2163763" cy="369888"/>
          </a:xfrm>
          <a:prstGeom prst="rect">
            <a:avLst/>
          </a:prstGeom>
        </p:spPr>
        <p:txBody>
          <a:bodyPr vert="horz" lIns="92675" tIns="46337" rIns="92675" bIns="46337" rtlCol="0"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Arial" panose="020B0604020202020204" pitchFamily="34" charset="0"/>
            </a:endParaRPr>
          </a:p>
        </p:txBody>
      </p:sp>
      <p:sp>
        <p:nvSpPr>
          <p:cNvPr id="6" name="页脚占位符 5"/>
          <p:cNvSpPr>
            <a:spLocks noGrp="1"/>
          </p:cNvSpPr>
          <p:nvPr>
            <p:ph type="ftr" sz="quarter" idx="11"/>
          </p:nvPr>
        </p:nvSpPr>
        <p:spPr>
          <a:xfrm>
            <a:off x="3168650" y="6442075"/>
            <a:ext cx="2935288" cy="369888"/>
          </a:xfrm>
          <a:prstGeom prst="rect">
            <a:avLst/>
          </a:prstGeom>
        </p:spPr>
        <p:txBody>
          <a:bodyPr vert="horz" lIns="92675" tIns="46337" rIns="92675" bIns="46337"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0">
          <a:blip r:embed="rId2"/>
          <a:stretch>
            <a:fillRect/>
          </a:stretch>
        </a:blipFill>
        <a:effectLst/>
      </p:bgPr>
    </p:bg>
    <p:spTree>
      <p:nvGrpSpPr>
        <p:cNvPr id="1" name=""/>
        <p:cNvGrpSpPr/>
        <p:nvPr/>
      </p:nvGrpSpPr>
      <p:grpSpPr>
        <a:xfrm>
          <a:off x="0" y="0"/>
          <a:ext cx="0" cy="0"/>
          <a:chOff x="0" y="0"/>
          <a:chExt cx="0" cy="0"/>
        </a:xfrm>
      </p:grpSpPr>
      <p:sp>
        <p:nvSpPr>
          <p:cNvPr id="7" name="日期占位符 1"/>
          <p:cNvSpPr>
            <a:spLocks noGrp="1"/>
          </p:cNvSpPr>
          <p:nvPr>
            <p:ph type="dt" sz="half" idx="2"/>
          </p:nvPr>
        </p:nvSpPr>
        <p:spPr>
          <a:xfrm>
            <a:off x="463550" y="6442075"/>
            <a:ext cx="2163763" cy="369888"/>
          </a:xfrm>
          <a:prstGeom prst="rect">
            <a:avLst/>
          </a:prstGeom>
        </p:spPr>
        <p:txBody>
          <a:bodyPr vert="horz" lIns="92675" tIns="46337" rIns="92675" bIns="46337" rtlCol="0" anchor="ctr"/>
          <a:lstStyle>
            <a:lvl1pPr>
              <a:defRPr/>
            </a:lvl1pPr>
          </a:lstStyle>
          <a:p>
            <a:pPr marL="0" marR="0" indent="0" defTabSz="914400" rtl="0" fontAlgn="auto" latinLnBrk="0">
              <a:lnSpc>
                <a:spcPct val="100000"/>
              </a:lnSpc>
              <a:buClrTx/>
              <a:buSzTx/>
              <a:buFontTx/>
              <a:buNone/>
              <a:defRPr/>
            </a:pPr>
            <a:endParaRPr kumimoji="0" lang="en-US" altLang="zh-CN" b="0" i="0" strike="noStrike" kern="1200" cap="none" spc="0" normalizeH="0" baseline="0" noProof="0">
              <a:latin typeface="+mn-lt"/>
              <a:ea typeface="+mn-ea"/>
              <a:cs typeface="Arial" panose="020B0604020202020204" pitchFamily="34" charset="0"/>
            </a:endParaRPr>
          </a:p>
        </p:txBody>
      </p:sp>
      <p:sp>
        <p:nvSpPr>
          <p:cNvPr id="8" name="灯片编号占位符 2"/>
          <p:cNvSpPr>
            <a:spLocks noGrp="1"/>
          </p:cNvSpPr>
          <p:nvPr>
            <p:ph type="sldNum" sz="quarter" idx="4"/>
          </p:nvPr>
        </p:nvSpPr>
        <p:spPr>
          <a:xfrm>
            <a:off x="6645275" y="6442075"/>
            <a:ext cx="2163763" cy="369888"/>
          </a:xfrm>
          <a:prstGeom prst="rect">
            <a:avLst/>
          </a:prstGeom>
        </p:spPr>
        <p:txBody>
          <a:bodyPr vert="horz" wrap="square" lIns="92675" tIns="46337" rIns="92675" bIns="46337" numCol="1" anchor="ctr" anchorCtr="0" compatLnSpc="1"/>
          <a:lstStyle>
            <a:lvl1pPr>
              <a:defRPr/>
            </a:lvl1pPr>
          </a:lstStyle>
          <a:p>
            <a:pPr marL="0" marR="0" indent="0" defTabSz="914400" rtl="0" fontAlgn="base" latinLnBrk="0">
              <a:lnSpc>
                <a:spcPct val="100000"/>
              </a:lnSpc>
              <a:spcBef>
                <a:spcPct val="0"/>
              </a:spcBef>
              <a:spcAft>
                <a:spcPct val="0"/>
              </a:spcAft>
              <a:buClrTx/>
              <a:buSzTx/>
              <a:buFontTx/>
              <a:buNone/>
              <a:defRPr/>
            </a:pPr>
            <a:fld id="{EEFD7290-38D5-41A2-AA32-CFCB132ED6F9}" type="slidenum">
              <a:rPr kumimoji="0" lang="en-US" altLang="zh-CN" b="0" i="0" strike="noStrike" kern="1200" cap="none" spc="0" normalizeH="0" baseline="0" noProof="0">
                <a:latin typeface="Calibri" panose="020F0502020204030204" pitchFamily="34" charset="0"/>
                <a:ea typeface="宋体" panose="02010600030101010101" pitchFamily="2" charset="-122"/>
                <a:cs typeface="+mn-cs"/>
              </a:rPr>
            </a:fld>
            <a:endParaRPr kumimoji="0" lang="en-US" altLang="zh-CN" b="0" i="0" strike="noStrike" kern="1200" cap="none" spc="0" normalizeH="0" baseline="0" noProof="0">
              <a:latin typeface="Calibri" panose="020F0502020204030204" pitchFamily="34" charset="0"/>
              <a:ea typeface="宋体" panose="02010600030101010101" pitchFamily="2" charset="-122"/>
              <a:cs typeface="+mn-cs"/>
            </a:endParaRPr>
          </a:p>
        </p:txBody>
      </p:sp>
      <p:sp>
        <p:nvSpPr>
          <p:cNvPr id="9" name="页脚占位符 3"/>
          <p:cNvSpPr>
            <a:spLocks noGrp="1"/>
          </p:cNvSpPr>
          <p:nvPr>
            <p:ph type="ftr" sz="quarter" idx="3"/>
          </p:nvPr>
        </p:nvSpPr>
        <p:spPr>
          <a:xfrm>
            <a:off x="3168650" y="6442075"/>
            <a:ext cx="2935288" cy="369888"/>
          </a:xfrm>
          <a:prstGeom prst="rect">
            <a:avLst/>
          </a:prstGeom>
        </p:spPr>
        <p:txBody>
          <a:bodyPr vert="horz" lIns="92675" tIns="46337" rIns="92675" bIns="46337" rtlCol="0" anchor="ctr"/>
          <a:lstStyle>
            <a:lvl1pPr>
              <a:defRPr/>
            </a:lvl1pPr>
          </a:lstStyle>
          <a:p>
            <a:pPr marL="0" marR="0" indent="0" defTabSz="914400" rtl="0" fontAlgn="auto" latinLnBrk="0">
              <a:lnSpc>
                <a:spcPct val="100000"/>
              </a:lnSpc>
              <a:buClrTx/>
              <a:buSzTx/>
              <a:buFontTx/>
              <a:buNone/>
              <a:defRPr/>
            </a:pPr>
            <a:endParaRPr kumimoji="0" lang="en-US" altLang="zh-CN" b="0" i="0" strike="noStrike" kern="1200" cap="none" spc="0" normalizeH="0" baseline="0" noProof="0">
              <a:latin typeface="+mn-lt"/>
              <a:ea typeface="+mn-ea"/>
              <a:cs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7" name="日期占位符 2"/>
          <p:cNvSpPr>
            <a:spLocks noGrp="1"/>
          </p:cNvSpPr>
          <p:nvPr>
            <p:ph type="dt" sz="half" idx="2"/>
          </p:nvPr>
        </p:nvSpPr>
        <p:spPr>
          <a:xfrm>
            <a:off x="463550" y="6442075"/>
            <a:ext cx="2163763" cy="369888"/>
          </a:xfrm>
          <a:prstGeom prst="rect">
            <a:avLst/>
          </a:prstGeom>
        </p:spPr>
        <p:txBody>
          <a:bodyPr vert="horz" lIns="92675" tIns="46337" rIns="92675" bIns="46337" rtlCol="0" anchor="ctr"/>
          <a:lstStyle>
            <a:lvl1pPr>
              <a:defRPr/>
            </a:lvl1pPr>
          </a:lstStyle>
          <a:p>
            <a:pPr marL="0" marR="0" indent="0" defTabSz="914400" rtl="0" fontAlgn="auto" latinLnBrk="0">
              <a:lnSpc>
                <a:spcPct val="100000"/>
              </a:lnSpc>
              <a:buClrTx/>
              <a:buSzTx/>
              <a:buFontTx/>
              <a:buNone/>
              <a:defRPr/>
            </a:pPr>
            <a:endParaRPr kumimoji="0" lang="en-US" altLang="zh-CN" b="0" i="0" strike="noStrike" kern="1200" cap="none" spc="0" normalizeH="0" baseline="0" noProof="0">
              <a:latin typeface="+mn-lt"/>
              <a:ea typeface="+mn-ea"/>
              <a:cs typeface="Arial" panose="020B0604020202020204" pitchFamily="34" charset="0"/>
            </a:endParaRPr>
          </a:p>
        </p:txBody>
      </p:sp>
      <p:sp>
        <p:nvSpPr>
          <p:cNvPr id="8" name="灯片编号占位符 3"/>
          <p:cNvSpPr>
            <a:spLocks noGrp="1"/>
          </p:cNvSpPr>
          <p:nvPr>
            <p:ph type="sldNum" sz="quarter" idx="4"/>
          </p:nvPr>
        </p:nvSpPr>
        <p:spPr>
          <a:xfrm>
            <a:off x="6645275" y="6442075"/>
            <a:ext cx="2163763" cy="369888"/>
          </a:xfrm>
          <a:prstGeom prst="rect">
            <a:avLst/>
          </a:prstGeom>
        </p:spPr>
        <p:txBody>
          <a:bodyPr vert="horz" wrap="square" lIns="92675" tIns="46337" rIns="92675" bIns="46337" numCol="1" anchor="ctr" anchorCtr="0" compatLnSpc="1"/>
          <a:lstStyle>
            <a:lvl1pPr>
              <a:defRPr/>
            </a:lvl1pPr>
          </a:lstStyle>
          <a:p>
            <a:pPr marL="0" marR="0" indent="0" defTabSz="914400" rtl="0" fontAlgn="base" latinLnBrk="0">
              <a:lnSpc>
                <a:spcPct val="100000"/>
              </a:lnSpc>
              <a:spcBef>
                <a:spcPct val="0"/>
              </a:spcBef>
              <a:spcAft>
                <a:spcPct val="0"/>
              </a:spcAft>
              <a:buClrTx/>
              <a:buSzTx/>
              <a:buFontTx/>
              <a:buNone/>
              <a:defRPr/>
            </a:pPr>
            <a:fld id="{3EE5FDB6-7BDB-4505-AD8D-5707D4340798}" type="slidenum">
              <a:rPr kumimoji="0" lang="en-US" altLang="zh-CN" b="0" i="0" strike="noStrike" kern="1200" cap="none" spc="0" normalizeH="0" baseline="0" noProof="0">
                <a:latin typeface="Calibri" panose="020F0502020204030204" pitchFamily="34" charset="0"/>
                <a:ea typeface="宋体" panose="02010600030101010101" pitchFamily="2" charset="-122"/>
                <a:cs typeface="+mn-cs"/>
              </a:rPr>
            </a:fld>
            <a:endParaRPr kumimoji="0" lang="en-US" altLang="zh-CN" b="0" i="0" strike="noStrike" kern="1200" cap="none" spc="0" normalizeH="0" baseline="0" noProof="0">
              <a:latin typeface="Calibri" panose="020F0502020204030204" pitchFamily="34" charset="0"/>
              <a:ea typeface="宋体" panose="02010600030101010101" pitchFamily="2" charset="-122"/>
              <a:cs typeface="+mn-cs"/>
            </a:endParaRPr>
          </a:p>
        </p:txBody>
      </p:sp>
      <p:sp>
        <p:nvSpPr>
          <p:cNvPr id="9" name="页脚占位符 4"/>
          <p:cNvSpPr>
            <a:spLocks noGrp="1"/>
          </p:cNvSpPr>
          <p:nvPr>
            <p:ph type="ftr" sz="quarter" idx="3"/>
          </p:nvPr>
        </p:nvSpPr>
        <p:spPr>
          <a:xfrm>
            <a:off x="3168650" y="6442075"/>
            <a:ext cx="2935288" cy="369888"/>
          </a:xfrm>
          <a:prstGeom prst="rect">
            <a:avLst/>
          </a:prstGeom>
        </p:spPr>
        <p:txBody>
          <a:bodyPr vert="horz" lIns="92675" tIns="46337" rIns="92675" bIns="46337" rtlCol="0" anchor="ctr"/>
          <a:lstStyle>
            <a:lvl1pPr>
              <a:defRPr/>
            </a:lvl1pPr>
          </a:lstStyle>
          <a:p>
            <a:pPr marL="0" marR="0" indent="0" defTabSz="914400" rtl="0" fontAlgn="auto" latinLnBrk="0">
              <a:lnSpc>
                <a:spcPct val="100000"/>
              </a:lnSpc>
              <a:buClrTx/>
              <a:buSzTx/>
              <a:buFontTx/>
              <a:buNone/>
              <a:defRPr/>
            </a:pPr>
            <a:endParaRPr kumimoji="0" lang="en-US" altLang="zh-CN" b="0" i="0" strike="noStrike" kern="1200" cap="none" spc="0" normalizeH="0" baseline="0" noProof="0">
              <a:latin typeface="+mn-lt"/>
              <a:ea typeface="+mn-ea"/>
              <a:cs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95444" y="2781647"/>
            <a:ext cx="7881700" cy="1489761"/>
          </a:xfrm>
        </p:spPr>
        <p:txBody>
          <a:bodyPr/>
          <a:lstStyle>
            <a:lvl1pPr>
              <a:defRPr>
                <a:latin typeface="黑体" panose="02010609060101010101" pitchFamily="49" charset="-122"/>
                <a:ea typeface="黑体" panose="02010609060101010101" pitchFamily="49" charset="-122"/>
              </a:defRPr>
            </a:lvl1pPr>
          </a:lstStyle>
          <a:p>
            <a:pPr fontAlgn="base"/>
            <a:r>
              <a:rPr lang="zh-CN" altLang="en-US" strike="noStrike" noProof="1" dirty="0" smtClean="0"/>
              <a:t>单击此处编辑母版标题样式</a:t>
            </a:r>
            <a:endParaRPr lang="zh-CN" altLang="en-US" strike="noStrike" noProof="1" dirty="0"/>
          </a:p>
        </p:txBody>
      </p:sp>
      <p:sp>
        <p:nvSpPr>
          <p:cNvPr id="3" name="副标题 2"/>
          <p:cNvSpPr>
            <a:spLocks noGrp="1"/>
          </p:cNvSpPr>
          <p:nvPr>
            <p:ph type="subTitle" idx="1"/>
          </p:nvPr>
        </p:nvSpPr>
        <p:spPr>
          <a:xfrm>
            <a:off x="1390888" y="4377601"/>
            <a:ext cx="6490812" cy="1776130"/>
          </a:xfrm>
        </p:spPr>
        <p:txBody>
          <a:bodyPr/>
          <a:lstStyle>
            <a:lvl1pPr marL="0" indent="0" algn="ctr">
              <a:buNone/>
              <a:defRPr>
                <a:solidFill>
                  <a:schemeClr val="tx1"/>
                </a:solidFill>
                <a:latin typeface="黑体" panose="02010609060101010101" pitchFamily="49" charset="-122"/>
                <a:ea typeface="黑体" panose="02010609060101010101" pitchFamily="49" charset="-122"/>
              </a:defRPr>
            </a:lvl1pPr>
            <a:lvl2pPr marL="463550" indent="0" algn="ctr">
              <a:buNone/>
              <a:defRPr>
                <a:solidFill>
                  <a:schemeClr val="tx1">
                    <a:tint val="75000"/>
                  </a:schemeClr>
                </a:solidFill>
              </a:defRPr>
            </a:lvl2pPr>
            <a:lvl3pPr marL="926465" indent="0" algn="ctr">
              <a:buNone/>
              <a:defRPr>
                <a:solidFill>
                  <a:schemeClr val="tx1">
                    <a:tint val="75000"/>
                  </a:schemeClr>
                </a:solidFill>
              </a:defRPr>
            </a:lvl3pPr>
            <a:lvl4pPr marL="1390015" indent="0" algn="ctr">
              <a:buNone/>
              <a:defRPr>
                <a:solidFill>
                  <a:schemeClr val="tx1">
                    <a:tint val="75000"/>
                  </a:schemeClr>
                </a:solidFill>
              </a:defRPr>
            </a:lvl4pPr>
            <a:lvl5pPr marL="1852930" indent="0" algn="ctr">
              <a:buNone/>
              <a:defRPr>
                <a:solidFill>
                  <a:schemeClr val="tx1">
                    <a:tint val="75000"/>
                  </a:schemeClr>
                </a:solidFill>
              </a:defRPr>
            </a:lvl5pPr>
            <a:lvl6pPr marL="2316480" indent="0" algn="ctr">
              <a:buNone/>
              <a:defRPr>
                <a:solidFill>
                  <a:schemeClr val="tx1">
                    <a:tint val="75000"/>
                  </a:schemeClr>
                </a:solidFill>
              </a:defRPr>
            </a:lvl6pPr>
            <a:lvl7pPr marL="2780030" indent="0" algn="ctr">
              <a:buNone/>
              <a:defRPr>
                <a:solidFill>
                  <a:schemeClr val="tx1">
                    <a:tint val="75000"/>
                  </a:schemeClr>
                </a:solidFill>
              </a:defRPr>
            </a:lvl7pPr>
            <a:lvl8pPr marL="3242945" indent="0" algn="ctr">
              <a:buNone/>
              <a:defRPr>
                <a:solidFill>
                  <a:schemeClr val="tx1">
                    <a:tint val="75000"/>
                  </a:schemeClr>
                </a:solidFill>
              </a:defRPr>
            </a:lvl8pPr>
            <a:lvl9pPr marL="3706495" indent="0" algn="ctr">
              <a:buNone/>
              <a:defRPr>
                <a:solidFill>
                  <a:schemeClr val="tx1">
                    <a:tint val="75000"/>
                  </a:schemeClr>
                </a:solidFill>
              </a:defRPr>
            </a:lvl9pPr>
          </a:lstStyle>
          <a:p>
            <a:pPr fontAlgn="base"/>
            <a:r>
              <a:rPr lang="zh-CN" altLang="en-US" strike="noStrike" noProof="1" dirty="0" smtClean="0"/>
              <a:t>单击此处编辑母版副标题样式</a:t>
            </a:r>
            <a:endParaRPr lang="zh-CN" altLang="en-US" strike="noStrike" noProof="1" dirty="0"/>
          </a:p>
        </p:txBody>
      </p:sp>
      <p:sp>
        <p:nvSpPr>
          <p:cNvPr id="4" name="日期占位符 3"/>
          <p:cNvSpPr>
            <a:spLocks noGrp="1"/>
          </p:cNvSpPr>
          <p:nvPr>
            <p:ph type="dt" sz="half" idx="10"/>
          </p:nvPr>
        </p:nvSpPr>
        <p:spPr>
          <a:xfrm>
            <a:off x="463550" y="6442075"/>
            <a:ext cx="2163763" cy="369888"/>
          </a:xfrm>
          <a:prstGeom prst="rect">
            <a:avLst/>
          </a:prstGeom>
        </p:spPr>
        <p:txBody>
          <a:bodyPr vert="horz" lIns="92675" tIns="46337" rIns="92675" bIns="46337" rtlCol="0"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Arial" panose="020B0604020202020204" pitchFamily="34" charset="0"/>
            </a:endParaRPr>
          </a:p>
        </p:txBody>
      </p:sp>
      <p:sp>
        <p:nvSpPr>
          <p:cNvPr id="5" name="页脚占位符 4"/>
          <p:cNvSpPr>
            <a:spLocks noGrp="1"/>
          </p:cNvSpPr>
          <p:nvPr>
            <p:ph type="ftr" sz="quarter" idx="11"/>
          </p:nvPr>
        </p:nvSpPr>
        <p:spPr>
          <a:xfrm>
            <a:off x="3168650" y="6442075"/>
            <a:ext cx="2935288" cy="369888"/>
          </a:xfrm>
          <a:prstGeom prst="rect">
            <a:avLst/>
          </a:prstGeom>
        </p:spPr>
        <p:txBody>
          <a:bodyPr vert="horz" lIns="92675" tIns="46337" rIns="92675" bIns="46337"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Arial" panose="020B0604020202020204" pitchFamily="34" charset="0"/>
            </a:endParaRPr>
          </a:p>
        </p:txBody>
      </p:sp>
      <p:sp>
        <p:nvSpPr>
          <p:cNvPr id="6" name="灯片编号占位符 5"/>
          <p:cNvSpPr>
            <a:spLocks noGrp="1"/>
          </p:cNvSpPr>
          <p:nvPr>
            <p:ph type="sldNum" sz="quarter" idx="12"/>
          </p:nvPr>
        </p:nvSpPr>
        <p:spPr>
          <a:xfrm>
            <a:off x="6645275" y="6442075"/>
            <a:ext cx="2163763" cy="369888"/>
          </a:xfrm>
          <a:prstGeom prst="rect">
            <a:avLst/>
          </a:prstGeom>
        </p:spPr>
        <p:txBody>
          <a:bodyPr vert="horz" wrap="square" lIns="92675" tIns="46337" rIns="92675" bIns="46337" numCol="1" anchor="ctr" anchorCtr="0" compatLnSpc="1"/>
          <a:p>
            <a:pPr marL="0" marR="0" lvl="0" indent="0" algn="r" defTabSz="914400" rtl="0" eaLnBrk="1" fontAlgn="base" latinLnBrk="0" hangingPunct="1">
              <a:lnSpc>
                <a:spcPct val="100000"/>
              </a:lnSpc>
              <a:spcBef>
                <a:spcPct val="0"/>
              </a:spcBef>
              <a:spcAft>
                <a:spcPct val="0"/>
              </a:spcAft>
              <a:buClrTx/>
              <a:buSzTx/>
              <a:buFontTx/>
              <a:buNone/>
              <a:defRPr/>
            </a:pPr>
            <a:fld id="{35DD6B9F-5ED2-4561-A82A-4945AE13977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3984313" y="278325"/>
            <a:ext cx="4752205" cy="518019"/>
          </a:xfrm>
        </p:spPr>
        <p:txBody>
          <a:bodyPr>
            <a:noAutofit/>
          </a:bodyPr>
          <a:lstStyle>
            <a:lvl1pPr>
              <a:defRPr sz="2800" b="1">
                <a:latin typeface="黑体" panose="02010609060101010101" pitchFamily="49" charset="-122"/>
                <a:ea typeface="黑体" panose="02010609060101010101" pitchFamily="49" charset="-122"/>
              </a:defRPr>
            </a:lvl1pPr>
          </a:lstStyle>
          <a:p>
            <a:pPr fontAlgn="base"/>
            <a:r>
              <a:rPr lang="zh-CN" altLang="en-US" strike="noStrike" noProof="1" dirty="0" smtClean="0"/>
              <a:t>单击此处编辑母版标题样式</a:t>
            </a:r>
            <a:endParaRPr lang="zh-CN" altLang="en-US" strike="noStrike" noProof="1" dirty="0"/>
          </a:p>
        </p:txBody>
      </p:sp>
      <p:sp>
        <p:nvSpPr>
          <p:cNvPr id="3" name="内容占位符 2"/>
          <p:cNvSpPr>
            <a:spLocks noGrp="1"/>
          </p:cNvSpPr>
          <p:nvPr>
            <p:ph idx="1"/>
          </p:nvPr>
        </p:nvSpPr>
        <p:spPr>
          <a:xfrm>
            <a:off x="463632" y="1954698"/>
            <a:ext cx="8345329" cy="4416224"/>
          </a:xfrm>
        </p:spPr>
        <p:txBody>
          <a:bodyPr>
            <a:normAutofit/>
          </a:bodyPr>
          <a:lstStyle>
            <a:lvl1pPr>
              <a:buFontTx/>
              <a:buBlip>
                <a:blip r:embed="rId2"/>
              </a:buBlip>
              <a:defRPr sz="2400">
                <a:latin typeface="黑体" panose="02010609060101010101" pitchFamily="49" charset="-122"/>
                <a:ea typeface="黑体" panose="02010609060101010101" pitchFamily="49" charset="-122"/>
              </a:defRPr>
            </a:lvl1pPr>
          </a:lstStyle>
          <a:p>
            <a:pPr lvl="0" fontAlgn="base"/>
            <a:endParaRPr lang="zh-CN" altLang="en-US" strike="noStrike" noProof="1" dirty="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Arial" panose="020B0604020202020204" pitchFamily="34" charset="0"/>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Arial" panose="020B0604020202020204" pitchFamily="34" charset="0"/>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35DD6B9F-5ED2-4561-A82A-4945AE13977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xAndChart" preserve="1">
  <p:cSld name="标题，文本与图表">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63632" y="278325"/>
            <a:ext cx="8345329" cy="1158346"/>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463629" y="1621687"/>
            <a:ext cx="4095393" cy="458672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图表占位符 3"/>
          <p:cNvSpPr>
            <a:spLocks noGrp="1"/>
          </p:cNvSpPr>
          <p:nvPr>
            <p:ph type="chart" sz="half" idx="2"/>
          </p:nvPr>
        </p:nvSpPr>
        <p:spPr>
          <a:xfrm>
            <a:off x="4713568" y="1621687"/>
            <a:ext cx="4095393" cy="4586728"/>
          </a:xfrm>
          <a:prstGeom prst="rect">
            <a:avLst/>
          </a:prstGeom>
        </p:spPr>
        <p:txBody>
          <a:bodyPr vert="horz" wrap="square" lIns="92675" tIns="46337" rIns="92675" bIns="46337" numCol="1" anchor="t" anchorCtr="0" compatLnSpc="1"/>
          <a:lstStyle/>
          <a:p>
            <a:pPr marL="346075" marR="0" lvl="0" indent="-346075"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7" name="Rectangle 3"/>
          <p:cNvSpPr>
            <a:spLocks noGrp="1" noChangeArrowheads="1"/>
          </p:cNvSpPr>
          <p:nvPr>
            <p:ph type="sldNum" sz="quarter" idx="4"/>
          </p:nvPr>
        </p:nvSpPr>
        <p:spPr>
          <a:xfrm>
            <a:off x="3476625" y="6596063"/>
            <a:ext cx="2163763" cy="312738"/>
          </a:xfrm>
          <a:prstGeom prst="rect">
            <a:avLst/>
          </a:prstGeom>
        </p:spPr>
        <p:txBody>
          <a:bodyPr vert="horz" wrap="square" lIns="92675" tIns="46337" rIns="92675" bIns="46337" numCol="1" anchor="ctr" anchorCtr="0" compatLnSpc="1"/>
          <a:lstStyle>
            <a:lvl1pPr>
              <a:defRPr>
                <a:ea typeface="Malgun Gothic" panose="020B0503020000020004" pitchFamily="34" charset="-127"/>
              </a:defRPr>
            </a:lvl1pPr>
          </a:lstStyle>
          <a:p>
            <a:pPr marL="0" marR="0" indent="0" defTabSz="914400" rtl="0" fontAlgn="base" latinLnBrk="0">
              <a:lnSpc>
                <a:spcPct val="100000"/>
              </a:lnSpc>
              <a:spcBef>
                <a:spcPct val="0"/>
              </a:spcBef>
              <a:spcAft>
                <a:spcPct val="0"/>
              </a:spcAft>
              <a:buClrTx/>
              <a:buSzTx/>
              <a:buFontTx/>
              <a:buNone/>
              <a:defRPr/>
            </a:pPr>
            <a:fld id="{6AC99AFC-8716-40DC-9526-078F9AD101CC}" type="slidenum">
              <a:rPr kumimoji="0" lang="en-US" altLang="ko-KR" b="0" i="0" strike="noStrike" kern="1200" cap="none" spc="0" normalizeH="0" baseline="0" noProof="0">
                <a:latin typeface="Calibri" panose="020F0502020204030204" pitchFamily="34" charset="0"/>
                <a:ea typeface="Malgun Gothic" panose="020B0503020000020004" pitchFamily="34" charset="-127"/>
                <a:cs typeface="+mn-cs"/>
              </a:rPr>
            </a:fld>
            <a:endParaRPr kumimoji="0" lang="en-US" altLang="ko-KR" b="0" i="0" strike="noStrike" kern="1200" cap="none" spc="0" normalizeH="0" baseline="0" noProof="0">
              <a:latin typeface="Calibri" panose="020F0502020204030204" pitchFamily="34" charset="0"/>
              <a:ea typeface="Malgun Gothic" panose="020B0503020000020004" pitchFamily="34" charset="-127"/>
              <a:cs typeface="+mn-cs"/>
            </a:endParaRPr>
          </a:p>
        </p:txBody>
      </p:sp>
      <p:sp>
        <p:nvSpPr>
          <p:cNvPr id="5" name="日期占位符 4"/>
          <p:cNvSpPr>
            <a:spLocks noGrp="1"/>
          </p:cNvSpPr>
          <p:nvPr>
            <p:ph type="dt" sz="half" idx="10"/>
          </p:nvPr>
        </p:nvSpPr>
        <p:spPr>
          <a:xfrm>
            <a:off x="463550" y="6442075"/>
            <a:ext cx="2163763" cy="369888"/>
          </a:xfrm>
          <a:prstGeom prst="rect">
            <a:avLst/>
          </a:prstGeom>
        </p:spPr>
        <p:txBody>
          <a:bodyPr vert="horz" lIns="92675" tIns="46337" rIns="92675" bIns="46337" rtlCol="0"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Arial" panose="020B0604020202020204" pitchFamily="34" charset="0"/>
            </a:endParaRPr>
          </a:p>
        </p:txBody>
      </p:sp>
      <p:sp>
        <p:nvSpPr>
          <p:cNvPr id="6" name="页脚占位符 5"/>
          <p:cNvSpPr>
            <a:spLocks noGrp="1"/>
          </p:cNvSpPr>
          <p:nvPr>
            <p:ph type="ftr" sz="quarter" idx="11"/>
          </p:nvPr>
        </p:nvSpPr>
        <p:spPr>
          <a:xfrm>
            <a:off x="3168650" y="6442075"/>
            <a:ext cx="2935288" cy="369888"/>
          </a:xfrm>
          <a:prstGeom prst="rect">
            <a:avLst/>
          </a:prstGeom>
        </p:spPr>
        <p:txBody>
          <a:bodyPr vert="horz" lIns="92675" tIns="46337" rIns="92675" bIns="46337"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0">
          <a:blip r:embed="rId2"/>
          <a:stretch>
            <a:fillRect/>
          </a:stretch>
        </a:blipFill>
        <a:effectLst/>
      </p:bgPr>
    </p:bg>
    <p:spTree>
      <p:nvGrpSpPr>
        <p:cNvPr id="1" name=""/>
        <p:cNvGrpSpPr/>
        <p:nvPr/>
      </p:nvGrpSpPr>
      <p:grpSpPr>
        <a:xfrm>
          <a:off x="0" y="0"/>
          <a:ext cx="0" cy="0"/>
          <a:chOff x="0" y="0"/>
          <a:chExt cx="0" cy="0"/>
        </a:xfrm>
      </p:grpSpPr>
      <p:sp>
        <p:nvSpPr>
          <p:cNvPr id="7" name="日期占位符 1"/>
          <p:cNvSpPr>
            <a:spLocks noGrp="1"/>
          </p:cNvSpPr>
          <p:nvPr>
            <p:ph type="dt" sz="half" idx="2"/>
          </p:nvPr>
        </p:nvSpPr>
        <p:spPr>
          <a:xfrm>
            <a:off x="463550" y="6442075"/>
            <a:ext cx="2163763" cy="369888"/>
          </a:xfrm>
          <a:prstGeom prst="rect">
            <a:avLst/>
          </a:prstGeom>
        </p:spPr>
        <p:txBody>
          <a:bodyPr vert="horz" lIns="92675" tIns="46337" rIns="92675" bIns="46337" rtlCol="0" anchor="ctr"/>
          <a:lstStyle>
            <a:lvl1pPr>
              <a:defRPr/>
            </a:lvl1pPr>
          </a:lstStyle>
          <a:p>
            <a:pPr marL="0" marR="0" indent="0" defTabSz="914400" rtl="0" fontAlgn="auto" latinLnBrk="0">
              <a:lnSpc>
                <a:spcPct val="100000"/>
              </a:lnSpc>
              <a:buClrTx/>
              <a:buSzTx/>
              <a:buFontTx/>
              <a:buNone/>
              <a:defRPr/>
            </a:pPr>
            <a:endParaRPr kumimoji="0" lang="en-US" altLang="zh-CN" b="0" i="0" strike="noStrike" kern="1200" cap="none" spc="0" normalizeH="0" baseline="0" noProof="0">
              <a:latin typeface="+mn-lt"/>
              <a:ea typeface="+mn-ea"/>
              <a:cs typeface="Arial" panose="020B0604020202020204" pitchFamily="34" charset="0"/>
            </a:endParaRPr>
          </a:p>
        </p:txBody>
      </p:sp>
      <p:sp>
        <p:nvSpPr>
          <p:cNvPr id="8" name="灯片编号占位符 2"/>
          <p:cNvSpPr>
            <a:spLocks noGrp="1"/>
          </p:cNvSpPr>
          <p:nvPr>
            <p:ph type="sldNum" sz="quarter" idx="4"/>
          </p:nvPr>
        </p:nvSpPr>
        <p:spPr>
          <a:xfrm>
            <a:off x="6645275" y="6442075"/>
            <a:ext cx="2163763" cy="369888"/>
          </a:xfrm>
          <a:prstGeom prst="rect">
            <a:avLst/>
          </a:prstGeom>
        </p:spPr>
        <p:txBody>
          <a:bodyPr vert="horz" wrap="square" lIns="92675" tIns="46337" rIns="92675" bIns="46337" numCol="1" anchor="ctr" anchorCtr="0" compatLnSpc="1"/>
          <a:lstStyle>
            <a:lvl1pPr>
              <a:defRPr/>
            </a:lvl1pPr>
          </a:lstStyle>
          <a:p>
            <a:pPr marL="0" marR="0" indent="0" defTabSz="914400" rtl="0" fontAlgn="base" latinLnBrk="0">
              <a:lnSpc>
                <a:spcPct val="100000"/>
              </a:lnSpc>
              <a:spcBef>
                <a:spcPct val="0"/>
              </a:spcBef>
              <a:spcAft>
                <a:spcPct val="0"/>
              </a:spcAft>
              <a:buClrTx/>
              <a:buSzTx/>
              <a:buFontTx/>
              <a:buNone/>
              <a:defRPr/>
            </a:pPr>
            <a:fld id="{EEFD7290-38D5-41A2-AA32-CFCB132ED6F9}" type="slidenum">
              <a:rPr kumimoji="0" lang="en-US" altLang="zh-CN" b="0" i="0" strike="noStrike" kern="1200" cap="none" spc="0" normalizeH="0" baseline="0" noProof="0">
                <a:latin typeface="Calibri" panose="020F0502020204030204" pitchFamily="34" charset="0"/>
                <a:ea typeface="宋体" panose="02010600030101010101" pitchFamily="2" charset="-122"/>
                <a:cs typeface="+mn-cs"/>
              </a:rPr>
            </a:fld>
            <a:endParaRPr kumimoji="0" lang="en-US" altLang="zh-CN" b="0" i="0" strike="noStrike" kern="1200" cap="none" spc="0" normalizeH="0" baseline="0" noProof="0">
              <a:latin typeface="Calibri" panose="020F0502020204030204" pitchFamily="34" charset="0"/>
              <a:ea typeface="宋体" panose="02010600030101010101" pitchFamily="2" charset="-122"/>
              <a:cs typeface="+mn-cs"/>
            </a:endParaRPr>
          </a:p>
        </p:txBody>
      </p:sp>
      <p:sp>
        <p:nvSpPr>
          <p:cNvPr id="9" name="页脚占位符 3"/>
          <p:cNvSpPr>
            <a:spLocks noGrp="1"/>
          </p:cNvSpPr>
          <p:nvPr>
            <p:ph type="ftr" sz="quarter" idx="3"/>
          </p:nvPr>
        </p:nvSpPr>
        <p:spPr>
          <a:xfrm>
            <a:off x="3168650" y="6442075"/>
            <a:ext cx="2935288" cy="369888"/>
          </a:xfrm>
          <a:prstGeom prst="rect">
            <a:avLst/>
          </a:prstGeom>
        </p:spPr>
        <p:txBody>
          <a:bodyPr vert="horz" lIns="92675" tIns="46337" rIns="92675" bIns="46337" rtlCol="0" anchor="ctr"/>
          <a:lstStyle>
            <a:lvl1pPr>
              <a:defRPr/>
            </a:lvl1pPr>
          </a:lstStyle>
          <a:p>
            <a:pPr marL="0" marR="0" indent="0" defTabSz="914400" rtl="0" fontAlgn="auto" latinLnBrk="0">
              <a:lnSpc>
                <a:spcPct val="100000"/>
              </a:lnSpc>
              <a:buClrTx/>
              <a:buSzTx/>
              <a:buFontTx/>
              <a:buNone/>
              <a:defRPr/>
            </a:pPr>
            <a:endParaRPr kumimoji="0" lang="en-US" altLang="zh-CN" b="0" i="0" strike="noStrike" kern="1200" cap="none" spc="0" normalizeH="0" baseline="0" noProof="0">
              <a:latin typeface="+mn-lt"/>
              <a:ea typeface="+mn-ea"/>
              <a:cs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3.jpeg"/><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3.jpeg"/><Relationship Id="rId5" Type="http://schemas.openxmlformats.org/officeDocument/2006/relationships/slideLayout" Target="../slideLayouts/slideLayout10.xml"/><Relationship Id="rId4" Type="http://schemas.openxmlformats.org/officeDocument/2006/relationships/slideLayout" Target="../slideLayouts/slideLayout9.xml"/><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7" Type="http://schemas.openxmlformats.org/officeDocument/2006/relationships/theme" Target="../theme/theme3.xml"/><Relationship Id="rId6" Type="http://schemas.openxmlformats.org/officeDocument/2006/relationships/image" Target="../media/image3.jpeg"/><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24.xml"/><Relationship Id="rId8" Type="http://schemas.openxmlformats.org/officeDocument/2006/relationships/slideLayout" Target="../slideLayouts/slideLayout23.xml"/><Relationship Id="rId7" Type="http://schemas.openxmlformats.org/officeDocument/2006/relationships/slideLayout" Target="../slideLayouts/slideLayout22.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1" Type="http://schemas.openxmlformats.org/officeDocument/2006/relationships/theme" Target="../theme/theme4.xml"/><Relationship Id="rId10" Type="http://schemas.openxmlformats.org/officeDocument/2006/relationships/slideLayout" Target="../slideLayouts/slideLayout25.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a:stretch>
            <a:fillRect/>
          </a:stretch>
        </a:blipFill>
        <a:effectLst/>
      </p:bgPr>
    </p:bg>
    <p:spTree>
      <p:nvGrpSpPr>
        <p:cNvPr id="1" name=""/>
        <p:cNvGrpSpPr/>
        <p:nvPr/>
      </p:nvGrpSpPr>
      <p:grpSpPr/>
      <p:sp>
        <p:nvSpPr>
          <p:cNvPr id="1026" name="标题占位符 1"/>
          <p:cNvSpPr>
            <a:spLocks noGrp="1"/>
          </p:cNvSpPr>
          <p:nvPr>
            <p:ph type="title"/>
          </p:nvPr>
        </p:nvSpPr>
        <p:spPr>
          <a:xfrm>
            <a:off x="463550" y="277813"/>
            <a:ext cx="8345488" cy="1158875"/>
          </a:xfrm>
          <a:prstGeom prst="rect">
            <a:avLst/>
          </a:prstGeom>
          <a:noFill/>
          <a:ln w="9525">
            <a:noFill/>
          </a:ln>
        </p:spPr>
        <p:txBody>
          <a:bodyPr lIns="92675" tIns="46337" rIns="92675" bIns="46337" anchor="ctr"/>
          <a:p>
            <a:pPr lvl="0"/>
            <a:r>
              <a:rPr lang="zh-CN" altLang="en-US" dirty="0"/>
              <a:t>单击此处编辑母版标题样式</a:t>
            </a:r>
            <a:endParaRPr lang="zh-CN" altLang="en-US" dirty="0"/>
          </a:p>
        </p:txBody>
      </p:sp>
      <p:sp>
        <p:nvSpPr>
          <p:cNvPr id="1027" name="文本占位符 2"/>
          <p:cNvSpPr>
            <a:spLocks noGrp="1"/>
          </p:cNvSpPr>
          <p:nvPr>
            <p:ph type="body"/>
          </p:nvPr>
        </p:nvSpPr>
        <p:spPr>
          <a:xfrm>
            <a:off x="463550" y="1622425"/>
            <a:ext cx="8345488" cy="4586288"/>
          </a:xfrm>
          <a:prstGeom prst="rect">
            <a:avLst/>
          </a:prstGeom>
          <a:noFill/>
          <a:ln w="9525">
            <a:noFill/>
          </a:ln>
        </p:spPr>
        <p:txBody>
          <a:bodyPr lIns="92675" tIns="46337" rIns="92675" bIns="46337" anchor="t"/>
          <a:p>
            <a:pPr lvl="0"/>
            <a:r>
              <a:rPr lang="zh-CN" altLang="en-US" dirty="0"/>
              <a:t>单击此处编辑母版文本样式</a:t>
            </a:r>
            <a:endParaRPr lang="zh-CN" altLang="en-US" dirty="0"/>
          </a:p>
          <a:p>
            <a:pPr lvl="1" indent="-288925"/>
            <a:r>
              <a:rPr lang="zh-CN" altLang="en-US" dirty="0"/>
              <a:t>第二级</a:t>
            </a:r>
            <a:endParaRPr lang="zh-CN" altLang="en-US" dirty="0"/>
          </a:p>
          <a:p>
            <a:pPr lvl="2" indent="-230505"/>
            <a:r>
              <a:rPr lang="zh-CN" altLang="en-US" dirty="0"/>
              <a:t>第三级</a:t>
            </a:r>
            <a:endParaRPr lang="zh-CN" altLang="en-US" dirty="0"/>
          </a:p>
          <a:p>
            <a:pPr lvl="3" indent="-230505"/>
            <a:r>
              <a:rPr lang="zh-CN" altLang="en-US" dirty="0"/>
              <a:t>第四级</a:t>
            </a:r>
            <a:endParaRPr lang="zh-CN" altLang="en-US" dirty="0"/>
          </a:p>
          <a:p>
            <a:pPr lvl="4" indent="-230505"/>
            <a:r>
              <a:rPr lang="zh-CN" altLang="en-US" dirty="0"/>
              <a:t>第五级</a:t>
            </a:r>
            <a:endParaRPr lang="zh-CN" altLang="en-US" dirty="0"/>
          </a:p>
        </p:txBody>
      </p:sp>
      <p:sp>
        <p:nvSpPr>
          <p:cNvPr id="4" name="日期占位符 3"/>
          <p:cNvSpPr>
            <a:spLocks noGrp="1"/>
          </p:cNvSpPr>
          <p:nvPr>
            <p:ph type="dt" sz="half" idx="2"/>
          </p:nvPr>
        </p:nvSpPr>
        <p:spPr>
          <a:xfrm>
            <a:off x="463550" y="6442075"/>
            <a:ext cx="2163763" cy="369888"/>
          </a:xfrm>
          <a:prstGeom prst="rect">
            <a:avLst/>
          </a:prstGeom>
        </p:spPr>
        <p:txBody>
          <a:bodyPr vert="horz" lIns="92675" tIns="46337" rIns="92675" bIns="46337" rtlCol="0" anchor="ctr"/>
          <a:lstStyle>
            <a:lvl1pPr algn="l" eaLnBrk="1" fontAlgn="auto" hangingPunct="1">
              <a:spcBef>
                <a:spcPts val="0"/>
              </a:spcBef>
              <a:spcAft>
                <a:spcPts val="0"/>
              </a:spcAft>
              <a:defRPr sz="1200">
                <a:solidFill>
                  <a:schemeClr val="tx1">
                    <a:tint val="75000"/>
                  </a:schemeClr>
                </a:solidFill>
                <a:latin typeface="+mn-lt"/>
                <a:ea typeface="+mn-ea"/>
                <a:cs typeface="Arial" panose="020B0604020202020204"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Arial" panose="020B0604020202020204" pitchFamily="34" charset="0"/>
            </a:endParaRPr>
          </a:p>
        </p:txBody>
      </p:sp>
      <p:sp>
        <p:nvSpPr>
          <p:cNvPr id="5" name="页脚占位符 4"/>
          <p:cNvSpPr>
            <a:spLocks noGrp="1"/>
          </p:cNvSpPr>
          <p:nvPr>
            <p:ph type="ftr" sz="quarter" idx="3"/>
          </p:nvPr>
        </p:nvSpPr>
        <p:spPr>
          <a:xfrm>
            <a:off x="3168650" y="6442075"/>
            <a:ext cx="2935288" cy="369888"/>
          </a:xfrm>
          <a:prstGeom prst="rect">
            <a:avLst/>
          </a:prstGeom>
        </p:spPr>
        <p:txBody>
          <a:bodyPr vert="horz" lIns="92675" tIns="46337" rIns="92675" bIns="46337" rtlCol="0" anchor="ctr"/>
          <a:lstStyle>
            <a:lvl1pPr algn="ctr" eaLnBrk="1" fontAlgn="auto" hangingPunct="1">
              <a:spcBef>
                <a:spcPts val="0"/>
              </a:spcBef>
              <a:spcAft>
                <a:spcPts val="0"/>
              </a:spcAft>
              <a:defRPr sz="1200">
                <a:solidFill>
                  <a:schemeClr val="tx1">
                    <a:tint val="75000"/>
                  </a:schemeClr>
                </a:solidFill>
                <a:latin typeface="+mn-lt"/>
                <a:ea typeface="+mn-ea"/>
                <a:cs typeface="Arial" panose="020B06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Arial" panose="020B0604020202020204" pitchFamily="34" charset="0"/>
            </a:endParaRPr>
          </a:p>
        </p:txBody>
      </p:sp>
      <p:sp>
        <p:nvSpPr>
          <p:cNvPr id="6" name="灯片编号占位符 5"/>
          <p:cNvSpPr>
            <a:spLocks noGrp="1"/>
          </p:cNvSpPr>
          <p:nvPr>
            <p:ph type="sldNum" sz="quarter" idx="4"/>
          </p:nvPr>
        </p:nvSpPr>
        <p:spPr>
          <a:xfrm>
            <a:off x="6645275" y="6442075"/>
            <a:ext cx="2163763" cy="369888"/>
          </a:xfrm>
          <a:prstGeom prst="rect">
            <a:avLst/>
          </a:prstGeom>
        </p:spPr>
        <p:txBody>
          <a:bodyPr vert="horz" wrap="square" lIns="92675" tIns="46337" rIns="92675" bIns="46337" numCol="1" anchor="ctr" anchorCtr="0" compatLnSpc="1"/>
          <a:lstStyle>
            <a:lvl1pPr algn="r" eaLnBrk="1" hangingPunct="1">
              <a:defRPr sz="1200">
                <a:solidFill>
                  <a:srgbClr val="898989"/>
                </a:solidFill>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35DD6B9F-5ED2-4561-A82A-4945AE13977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lvl1pPr algn="ctr" rtl="0" eaLnBrk="0" fontAlgn="base" hangingPunct="0">
        <a:spcBef>
          <a:spcPct val="0"/>
        </a:spcBef>
        <a:spcAft>
          <a:spcPct val="0"/>
        </a:spcAft>
        <a:defRPr sz="4500" kern="1200">
          <a:solidFill>
            <a:schemeClr val="tx1"/>
          </a:solidFill>
          <a:latin typeface="+mj-lt"/>
          <a:ea typeface="+mj-ea"/>
          <a:cs typeface="+mj-cs"/>
        </a:defRPr>
      </a:lvl1pPr>
      <a:lvl2pPr algn="ctr" rtl="0" eaLnBrk="0" fontAlgn="base" hangingPunct="0">
        <a:spcBef>
          <a:spcPct val="0"/>
        </a:spcBef>
        <a:spcAft>
          <a:spcPct val="0"/>
        </a:spcAft>
        <a:defRPr sz="45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5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5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500">
          <a:solidFill>
            <a:schemeClr val="tx1"/>
          </a:solidFill>
          <a:latin typeface="Calibri" panose="020F0502020204030204" pitchFamily="34" charset="0"/>
          <a:ea typeface="宋体" panose="02010600030101010101" pitchFamily="2" charset="-122"/>
        </a:defRPr>
      </a:lvl5pPr>
      <a:lvl6pPr marL="463550" algn="ctr" rtl="0" fontAlgn="base">
        <a:spcBef>
          <a:spcPct val="0"/>
        </a:spcBef>
        <a:spcAft>
          <a:spcPct val="0"/>
        </a:spcAft>
        <a:defRPr sz="4500">
          <a:solidFill>
            <a:schemeClr val="tx1"/>
          </a:solidFill>
          <a:latin typeface="Calibri" panose="020F0502020204030204" pitchFamily="34" charset="0"/>
          <a:ea typeface="宋体" panose="02010600030101010101" pitchFamily="2" charset="-122"/>
        </a:defRPr>
      </a:lvl6pPr>
      <a:lvl7pPr marL="926465" algn="ctr" rtl="0" fontAlgn="base">
        <a:spcBef>
          <a:spcPct val="0"/>
        </a:spcBef>
        <a:spcAft>
          <a:spcPct val="0"/>
        </a:spcAft>
        <a:defRPr sz="4500">
          <a:solidFill>
            <a:schemeClr val="tx1"/>
          </a:solidFill>
          <a:latin typeface="Calibri" panose="020F0502020204030204" pitchFamily="34" charset="0"/>
          <a:ea typeface="宋体" panose="02010600030101010101" pitchFamily="2" charset="-122"/>
        </a:defRPr>
      </a:lvl7pPr>
      <a:lvl8pPr marL="1390015" algn="ctr" rtl="0" fontAlgn="base">
        <a:spcBef>
          <a:spcPct val="0"/>
        </a:spcBef>
        <a:spcAft>
          <a:spcPct val="0"/>
        </a:spcAft>
        <a:defRPr sz="4500">
          <a:solidFill>
            <a:schemeClr val="tx1"/>
          </a:solidFill>
          <a:latin typeface="Calibri" panose="020F0502020204030204" pitchFamily="34" charset="0"/>
          <a:ea typeface="宋体" panose="02010600030101010101" pitchFamily="2" charset="-122"/>
        </a:defRPr>
      </a:lvl8pPr>
      <a:lvl9pPr marL="1853565" algn="ctr" rtl="0" fontAlgn="base">
        <a:spcBef>
          <a:spcPct val="0"/>
        </a:spcBef>
        <a:spcAft>
          <a:spcPct val="0"/>
        </a:spcAft>
        <a:defRPr sz="4500">
          <a:solidFill>
            <a:schemeClr val="tx1"/>
          </a:solidFill>
          <a:latin typeface="Calibri" panose="020F0502020204030204" pitchFamily="34" charset="0"/>
          <a:ea typeface="宋体" panose="02010600030101010101" pitchFamily="2" charset="-122"/>
        </a:defRPr>
      </a:lvl9pPr>
    </p:titleStyle>
    <p:bodyStyle>
      <a:lvl1pPr marL="346075" indent="-346075"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52475" indent="-28892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57605" indent="-230505"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21155" indent="-230505"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84705" indent="-230505"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48255" indent="-231775" algn="l" defTabSz="9264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3011805" indent="-231775" algn="l" defTabSz="9264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75355" indent="-231775" algn="l" defTabSz="9264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938905" indent="-231775" algn="l" defTabSz="9264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26465" rtl="0" eaLnBrk="1" latinLnBrk="0" hangingPunct="1">
        <a:defRPr sz="1800" kern="1200">
          <a:solidFill>
            <a:schemeClr val="tx1"/>
          </a:solidFill>
          <a:latin typeface="+mn-lt"/>
          <a:ea typeface="+mn-ea"/>
          <a:cs typeface="+mn-cs"/>
        </a:defRPr>
      </a:lvl1pPr>
      <a:lvl2pPr marL="463550" algn="l" defTabSz="926465" rtl="0" eaLnBrk="1" latinLnBrk="0" hangingPunct="1">
        <a:defRPr sz="1800" kern="1200">
          <a:solidFill>
            <a:schemeClr val="tx1"/>
          </a:solidFill>
          <a:latin typeface="+mn-lt"/>
          <a:ea typeface="+mn-ea"/>
          <a:cs typeface="+mn-cs"/>
        </a:defRPr>
      </a:lvl2pPr>
      <a:lvl3pPr marL="926465" algn="l" defTabSz="926465" rtl="0" eaLnBrk="1" latinLnBrk="0" hangingPunct="1">
        <a:defRPr sz="1800" kern="1200">
          <a:solidFill>
            <a:schemeClr val="tx1"/>
          </a:solidFill>
          <a:latin typeface="+mn-lt"/>
          <a:ea typeface="+mn-ea"/>
          <a:cs typeface="+mn-cs"/>
        </a:defRPr>
      </a:lvl3pPr>
      <a:lvl4pPr marL="1390015" algn="l" defTabSz="926465" rtl="0" eaLnBrk="1" latinLnBrk="0" hangingPunct="1">
        <a:defRPr sz="1800" kern="1200">
          <a:solidFill>
            <a:schemeClr val="tx1"/>
          </a:solidFill>
          <a:latin typeface="+mn-lt"/>
          <a:ea typeface="+mn-ea"/>
          <a:cs typeface="+mn-cs"/>
        </a:defRPr>
      </a:lvl4pPr>
      <a:lvl5pPr marL="1853565" algn="l" defTabSz="926465" rtl="0" eaLnBrk="1" latinLnBrk="0" hangingPunct="1">
        <a:defRPr sz="1800" kern="1200">
          <a:solidFill>
            <a:schemeClr val="tx1"/>
          </a:solidFill>
          <a:latin typeface="+mn-lt"/>
          <a:ea typeface="+mn-ea"/>
          <a:cs typeface="+mn-cs"/>
        </a:defRPr>
      </a:lvl5pPr>
      <a:lvl6pPr marL="2317115" algn="l" defTabSz="926465" rtl="0" eaLnBrk="1" latinLnBrk="0" hangingPunct="1">
        <a:defRPr sz="1800" kern="1200">
          <a:solidFill>
            <a:schemeClr val="tx1"/>
          </a:solidFill>
          <a:latin typeface="+mn-lt"/>
          <a:ea typeface="+mn-ea"/>
          <a:cs typeface="+mn-cs"/>
        </a:defRPr>
      </a:lvl6pPr>
      <a:lvl7pPr marL="2780030" algn="l" defTabSz="926465" rtl="0" eaLnBrk="1" latinLnBrk="0" hangingPunct="1">
        <a:defRPr sz="1800" kern="1200">
          <a:solidFill>
            <a:schemeClr val="tx1"/>
          </a:solidFill>
          <a:latin typeface="+mn-lt"/>
          <a:ea typeface="+mn-ea"/>
          <a:cs typeface="+mn-cs"/>
        </a:defRPr>
      </a:lvl7pPr>
      <a:lvl8pPr marL="3243580" algn="l" defTabSz="926465" rtl="0" eaLnBrk="1" latinLnBrk="0" hangingPunct="1">
        <a:defRPr sz="1800" kern="1200">
          <a:solidFill>
            <a:schemeClr val="tx1"/>
          </a:solidFill>
          <a:latin typeface="+mn-lt"/>
          <a:ea typeface="+mn-ea"/>
          <a:cs typeface="+mn-cs"/>
        </a:defRPr>
      </a:lvl8pPr>
      <a:lvl9pPr marL="3707130" algn="l" defTabSz="92646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a:stretch>
            <a:fillRect/>
          </a:stretch>
        </a:blipFill>
        <a:effectLst/>
      </p:bgPr>
    </p:bg>
    <p:spTree>
      <p:nvGrpSpPr>
        <p:cNvPr id="1" name=""/>
        <p:cNvGrpSpPr/>
        <p:nvPr/>
      </p:nvGrpSpPr>
      <p:grpSpPr/>
      <p:sp>
        <p:nvSpPr>
          <p:cNvPr id="2050" name="标题占位符 1"/>
          <p:cNvSpPr>
            <a:spLocks noGrp="1"/>
          </p:cNvSpPr>
          <p:nvPr>
            <p:ph type="title"/>
          </p:nvPr>
        </p:nvSpPr>
        <p:spPr>
          <a:xfrm>
            <a:off x="463550" y="277813"/>
            <a:ext cx="8345488" cy="1158875"/>
          </a:xfrm>
          <a:prstGeom prst="rect">
            <a:avLst/>
          </a:prstGeom>
          <a:noFill/>
          <a:ln w="9525">
            <a:noFill/>
          </a:ln>
        </p:spPr>
        <p:txBody>
          <a:bodyPr lIns="92675" tIns="46337" rIns="92675" bIns="46337" anchor="ctr"/>
          <a:p>
            <a:pPr lvl="0"/>
            <a:r>
              <a:rPr lang="zh-CN" altLang="en-US" dirty="0"/>
              <a:t>单击此处编辑母版标题样式</a:t>
            </a:r>
            <a:endParaRPr lang="zh-CN" altLang="en-US" dirty="0"/>
          </a:p>
        </p:txBody>
      </p:sp>
      <p:sp>
        <p:nvSpPr>
          <p:cNvPr id="2051" name="文本占位符 2"/>
          <p:cNvSpPr>
            <a:spLocks noGrp="1"/>
          </p:cNvSpPr>
          <p:nvPr>
            <p:ph type="body"/>
          </p:nvPr>
        </p:nvSpPr>
        <p:spPr>
          <a:xfrm>
            <a:off x="463550" y="1622425"/>
            <a:ext cx="8345488" cy="4586288"/>
          </a:xfrm>
          <a:prstGeom prst="rect">
            <a:avLst/>
          </a:prstGeom>
          <a:noFill/>
          <a:ln w="9525">
            <a:noFill/>
          </a:ln>
        </p:spPr>
        <p:txBody>
          <a:bodyPr lIns="92675" tIns="46337" rIns="92675" bIns="46337" anchor="t"/>
          <a:p>
            <a:pPr lvl="0"/>
            <a:r>
              <a:rPr lang="zh-CN" altLang="en-US" dirty="0"/>
              <a:t>单击此处编辑母版文本样式</a:t>
            </a:r>
            <a:endParaRPr lang="zh-CN" altLang="en-US" dirty="0"/>
          </a:p>
          <a:p>
            <a:pPr lvl="1" indent="-288925"/>
            <a:r>
              <a:rPr lang="zh-CN" altLang="en-US" dirty="0"/>
              <a:t>第二级</a:t>
            </a:r>
            <a:endParaRPr lang="zh-CN" altLang="en-US" dirty="0"/>
          </a:p>
          <a:p>
            <a:pPr lvl="2" indent="-230505"/>
            <a:r>
              <a:rPr lang="zh-CN" altLang="en-US" dirty="0"/>
              <a:t>第三级</a:t>
            </a:r>
            <a:endParaRPr lang="zh-CN" altLang="en-US" dirty="0"/>
          </a:p>
          <a:p>
            <a:pPr lvl="3" indent="-230505"/>
            <a:r>
              <a:rPr lang="zh-CN" altLang="en-US" dirty="0"/>
              <a:t>第四级</a:t>
            </a:r>
            <a:endParaRPr lang="zh-CN" altLang="en-US" dirty="0"/>
          </a:p>
          <a:p>
            <a:pPr lvl="4" indent="-230505"/>
            <a:r>
              <a:rPr lang="zh-CN" altLang="en-US" dirty="0"/>
              <a:t>第五级</a:t>
            </a:r>
            <a:endParaRPr lang="zh-CN" altLang="en-US" dirty="0"/>
          </a:p>
        </p:txBody>
      </p:sp>
      <p:sp>
        <p:nvSpPr>
          <p:cNvPr id="4" name="日期占位符 3"/>
          <p:cNvSpPr>
            <a:spLocks noGrp="1"/>
          </p:cNvSpPr>
          <p:nvPr>
            <p:ph type="dt" sz="half" idx="2"/>
          </p:nvPr>
        </p:nvSpPr>
        <p:spPr>
          <a:xfrm>
            <a:off x="463550" y="6442075"/>
            <a:ext cx="2163763" cy="369888"/>
          </a:xfrm>
          <a:prstGeom prst="rect">
            <a:avLst/>
          </a:prstGeom>
        </p:spPr>
        <p:txBody>
          <a:bodyPr vert="horz" lIns="92675" tIns="46337" rIns="92675" bIns="46337" rtlCol="0" anchor="ctr"/>
          <a:lstStyle>
            <a:lvl1pPr algn="l" eaLnBrk="1" fontAlgn="auto" hangingPunct="1">
              <a:spcBef>
                <a:spcPts val="0"/>
              </a:spcBef>
              <a:spcAft>
                <a:spcPts val="0"/>
              </a:spcAft>
              <a:defRPr sz="1200">
                <a:solidFill>
                  <a:schemeClr val="tx1">
                    <a:tint val="75000"/>
                  </a:schemeClr>
                </a:solidFill>
                <a:latin typeface="+mn-lt"/>
                <a:ea typeface="+mn-ea"/>
                <a:cs typeface="Arial" panose="020B0604020202020204"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Arial" panose="020B0604020202020204" pitchFamily="34" charset="0"/>
            </a:endParaRPr>
          </a:p>
        </p:txBody>
      </p:sp>
      <p:sp>
        <p:nvSpPr>
          <p:cNvPr id="5" name="页脚占位符 4"/>
          <p:cNvSpPr>
            <a:spLocks noGrp="1"/>
          </p:cNvSpPr>
          <p:nvPr>
            <p:ph type="ftr" sz="quarter" idx="3"/>
          </p:nvPr>
        </p:nvSpPr>
        <p:spPr>
          <a:xfrm>
            <a:off x="3168650" y="6442075"/>
            <a:ext cx="2935288" cy="369888"/>
          </a:xfrm>
          <a:prstGeom prst="rect">
            <a:avLst/>
          </a:prstGeom>
        </p:spPr>
        <p:txBody>
          <a:bodyPr vert="horz" lIns="92675" tIns="46337" rIns="92675" bIns="46337" rtlCol="0" anchor="ctr"/>
          <a:lstStyle>
            <a:lvl1pPr algn="ctr" eaLnBrk="1" fontAlgn="auto" hangingPunct="1">
              <a:spcBef>
                <a:spcPts val="0"/>
              </a:spcBef>
              <a:spcAft>
                <a:spcPts val="0"/>
              </a:spcAft>
              <a:defRPr sz="1200">
                <a:solidFill>
                  <a:schemeClr val="tx1">
                    <a:tint val="75000"/>
                  </a:schemeClr>
                </a:solidFill>
                <a:latin typeface="+mn-lt"/>
                <a:ea typeface="+mn-ea"/>
                <a:cs typeface="Arial" panose="020B06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Arial" panose="020B0604020202020204" pitchFamily="34" charset="0"/>
            </a:endParaRPr>
          </a:p>
        </p:txBody>
      </p:sp>
      <p:sp>
        <p:nvSpPr>
          <p:cNvPr id="6" name="灯片编号占位符 5"/>
          <p:cNvSpPr>
            <a:spLocks noGrp="1"/>
          </p:cNvSpPr>
          <p:nvPr>
            <p:ph type="sldNum" sz="quarter" idx="4"/>
          </p:nvPr>
        </p:nvSpPr>
        <p:spPr>
          <a:xfrm>
            <a:off x="6645275" y="6442075"/>
            <a:ext cx="2163763" cy="369888"/>
          </a:xfrm>
          <a:prstGeom prst="rect">
            <a:avLst/>
          </a:prstGeom>
        </p:spPr>
        <p:txBody>
          <a:bodyPr vert="horz" wrap="square" lIns="92675" tIns="46337" rIns="92675" bIns="46337" numCol="1" anchor="ctr" anchorCtr="0" compatLnSpc="1"/>
          <a:lstStyle>
            <a:lvl1pPr algn="r" eaLnBrk="1" hangingPunct="1">
              <a:defRPr sz="1200">
                <a:solidFill>
                  <a:srgbClr val="898989"/>
                </a:solidFill>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35DD6B9F-5ED2-4561-A82A-4945AE13977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Lst>
  <p:hf sldNum="0" hdr="0" ftr="0" dt="0"/>
  <p:txStyles>
    <p:titleStyle>
      <a:lvl1pPr algn="ctr" rtl="0" eaLnBrk="0" fontAlgn="base" hangingPunct="0">
        <a:spcBef>
          <a:spcPct val="0"/>
        </a:spcBef>
        <a:spcAft>
          <a:spcPct val="0"/>
        </a:spcAft>
        <a:defRPr sz="4500" kern="1200">
          <a:solidFill>
            <a:schemeClr val="tx1"/>
          </a:solidFill>
          <a:latin typeface="+mj-lt"/>
          <a:ea typeface="+mj-ea"/>
          <a:cs typeface="+mj-cs"/>
        </a:defRPr>
      </a:lvl1pPr>
      <a:lvl2pPr algn="ctr" rtl="0" eaLnBrk="0" fontAlgn="base" hangingPunct="0">
        <a:spcBef>
          <a:spcPct val="0"/>
        </a:spcBef>
        <a:spcAft>
          <a:spcPct val="0"/>
        </a:spcAft>
        <a:defRPr sz="45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5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5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500">
          <a:solidFill>
            <a:schemeClr val="tx1"/>
          </a:solidFill>
          <a:latin typeface="Calibri" panose="020F0502020204030204" pitchFamily="34" charset="0"/>
          <a:ea typeface="宋体" panose="02010600030101010101" pitchFamily="2" charset="-122"/>
        </a:defRPr>
      </a:lvl5pPr>
      <a:lvl6pPr marL="463550" algn="ctr" rtl="0" fontAlgn="base">
        <a:spcBef>
          <a:spcPct val="0"/>
        </a:spcBef>
        <a:spcAft>
          <a:spcPct val="0"/>
        </a:spcAft>
        <a:defRPr sz="4500">
          <a:solidFill>
            <a:schemeClr val="tx1"/>
          </a:solidFill>
          <a:latin typeface="Calibri" panose="020F0502020204030204" pitchFamily="34" charset="0"/>
          <a:ea typeface="宋体" panose="02010600030101010101" pitchFamily="2" charset="-122"/>
        </a:defRPr>
      </a:lvl6pPr>
      <a:lvl7pPr marL="926465" algn="ctr" rtl="0" fontAlgn="base">
        <a:spcBef>
          <a:spcPct val="0"/>
        </a:spcBef>
        <a:spcAft>
          <a:spcPct val="0"/>
        </a:spcAft>
        <a:defRPr sz="4500">
          <a:solidFill>
            <a:schemeClr val="tx1"/>
          </a:solidFill>
          <a:latin typeface="Calibri" panose="020F0502020204030204" pitchFamily="34" charset="0"/>
          <a:ea typeface="宋体" panose="02010600030101010101" pitchFamily="2" charset="-122"/>
        </a:defRPr>
      </a:lvl7pPr>
      <a:lvl8pPr marL="1390015" algn="ctr" rtl="0" fontAlgn="base">
        <a:spcBef>
          <a:spcPct val="0"/>
        </a:spcBef>
        <a:spcAft>
          <a:spcPct val="0"/>
        </a:spcAft>
        <a:defRPr sz="4500">
          <a:solidFill>
            <a:schemeClr val="tx1"/>
          </a:solidFill>
          <a:latin typeface="Calibri" panose="020F0502020204030204" pitchFamily="34" charset="0"/>
          <a:ea typeface="宋体" panose="02010600030101010101" pitchFamily="2" charset="-122"/>
        </a:defRPr>
      </a:lvl8pPr>
      <a:lvl9pPr marL="1853565" algn="ctr" rtl="0" fontAlgn="base">
        <a:spcBef>
          <a:spcPct val="0"/>
        </a:spcBef>
        <a:spcAft>
          <a:spcPct val="0"/>
        </a:spcAft>
        <a:defRPr sz="4500">
          <a:solidFill>
            <a:schemeClr val="tx1"/>
          </a:solidFill>
          <a:latin typeface="Calibri" panose="020F0502020204030204" pitchFamily="34" charset="0"/>
          <a:ea typeface="宋体" panose="02010600030101010101" pitchFamily="2" charset="-122"/>
        </a:defRPr>
      </a:lvl9pPr>
    </p:titleStyle>
    <p:bodyStyle>
      <a:lvl1pPr marL="346075" indent="-346075"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52475" indent="-28892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57605" indent="-230505"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21155" indent="-230505"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84705" indent="-230505"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48255" indent="-231775" algn="l" defTabSz="9264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3011805" indent="-231775" algn="l" defTabSz="9264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75355" indent="-231775" algn="l" defTabSz="9264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938905" indent="-231775" algn="l" defTabSz="9264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26465" rtl="0" eaLnBrk="1" latinLnBrk="0" hangingPunct="1">
        <a:defRPr sz="1800" kern="1200">
          <a:solidFill>
            <a:schemeClr val="tx1"/>
          </a:solidFill>
          <a:latin typeface="+mn-lt"/>
          <a:ea typeface="+mn-ea"/>
          <a:cs typeface="+mn-cs"/>
        </a:defRPr>
      </a:lvl1pPr>
      <a:lvl2pPr marL="463550" algn="l" defTabSz="926465" rtl="0" eaLnBrk="1" latinLnBrk="0" hangingPunct="1">
        <a:defRPr sz="1800" kern="1200">
          <a:solidFill>
            <a:schemeClr val="tx1"/>
          </a:solidFill>
          <a:latin typeface="+mn-lt"/>
          <a:ea typeface="+mn-ea"/>
          <a:cs typeface="+mn-cs"/>
        </a:defRPr>
      </a:lvl2pPr>
      <a:lvl3pPr marL="926465" algn="l" defTabSz="926465" rtl="0" eaLnBrk="1" latinLnBrk="0" hangingPunct="1">
        <a:defRPr sz="1800" kern="1200">
          <a:solidFill>
            <a:schemeClr val="tx1"/>
          </a:solidFill>
          <a:latin typeface="+mn-lt"/>
          <a:ea typeface="+mn-ea"/>
          <a:cs typeface="+mn-cs"/>
        </a:defRPr>
      </a:lvl3pPr>
      <a:lvl4pPr marL="1390015" algn="l" defTabSz="926465" rtl="0" eaLnBrk="1" latinLnBrk="0" hangingPunct="1">
        <a:defRPr sz="1800" kern="1200">
          <a:solidFill>
            <a:schemeClr val="tx1"/>
          </a:solidFill>
          <a:latin typeface="+mn-lt"/>
          <a:ea typeface="+mn-ea"/>
          <a:cs typeface="+mn-cs"/>
        </a:defRPr>
      </a:lvl4pPr>
      <a:lvl5pPr marL="1853565" algn="l" defTabSz="926465" rtl="0" eaLnBrk="1" latinLnBrk="0" hangingPunct="1">
        <a:defRPr sz="1800" kern="1200">
          <a:solidFill>
            <a:schemeClr val="tx1"/>
          </a:solidFill>
          <a:latin typeface="+mn-lt"/>
          <a:ea typeface="+mn-ea"/>
          <a:cs typeface="+mn-cs"/>
        </a:defRPr>
      </a:lvl5pPr>
      <a:lvl6pPr marL="2317115" algn="l" defTabSz="926465" rtl="0" eaLnBrk="1" latinLnBrk="0" hangingPunct="1">
        <a:defRPr sz="1800" kern="1200">
          <a:solidFill>
            <a:schemeClr val="tx1"/>
          </a:solidFill>
          <a:latin typeface="+mn-lt"/>
          <a:ea typeface="+mn-ea"/>
          <a:cs typeface="+mn-cs"/>
        </a:defRPr>
      </a:lvl6pPr>
      <a:lvl7pPr marL="2780030" algn="l" defTabSz="926465" rtl="0" eaLnBrk="1" latinLnBrk="0" hangingPunct="1">
        <a:defRPr sz="1800" kern="1200">
          <a:solidFill>
            <a:schemeClr val="tx1"/>
          </a:solidFill>
          <a:latin typeface="+mn-lt"/>
          <a:ea typeface="+mn-ea"/>
          <a:cs typeface="+mn-cs"/>
        </a:defRPr>
      </a:lvl7pPr>
      <a:lvl8pPr marL="3243580" algn="l" defTabSz="926465" rtl="0" eaLnBrk="1" latinLnBrk="0" hangingPunct="1">
        <a:defRPr sz="1800" kern="1200">
          <a:solidFill>
            <a:schemeClr val="tx1"/>
          </a:solidFill>
          <a:latin typeface="+mn-lt"/>
          <a:ea typeface="+mn-ea"/>
          <a:cs typeface="+mn-cs"/>
        </a:defRPr>
      </a:lvl8pPr>
      <a:lvl9pPr marL="3707130" algn="l" defTabSz="926465"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a:stretch>
            <a:fillRect/>
          </a:stretch>
        </a:blipFill>
        <a:effectLst/>
      </p:bgPr>
    </p:bg>
    <p:spTree>
      <p:nvGrpSpPr>
        <p:cNvPr id="1" name=""/>
        <p:cNvGrpSpPr/>
        <p:nvPr/>
      </p:nvGrpSpPr>
      <p:grpSpPr/>
      <p:sp>
        <p:nvSpPr>
          <p:cNvPr id="3074" name="标题占位符 1"/>
          <p:cNvSpPr>
            <a:spLocks noGrp="1"/>
          </p:cNvSpPr>
          <p:nvPr>
            <p:ph type="title"/>
          </p:nvPr>
        </p:nvSpPr>
        <p:spPr>
          <a:xfrm>
            <a:off x="463550" y="277813"/>
            <a:ext cx="8345488" cy="1158875"/>
          </a:xfrm>
          <a:prstGeom prst="rect">
            <a:avLst/>
          </a:prstGeom>
          <a:noFill/>
          <a:ln w="9525">
            <a:noFill/>
          </a:ln>
        </p:spPr>
        <p:txBody>
          <a:bodyPr lIns="92675" tIns="46337" rIns="92675" bIns="46337" anchor="ctr"/>
          <a:p>
            <a:pPr lvl="0"/>
            <a:r>
              <a:rPr lang="zh-CN" altLang="en-US" dirty="0"/>
              <a:t>单击此处编辑母版标题样式</a:t>
            </a:r>
            <a:endParaRPr lang="zh-CN" altLang="en-US" dirty="0"/>
          </a:p>
        </p:txBody>
      </p:sp>
      <p:sp>
        <p:nvSpPr>
          <p:cNvPr id="3075" name="文本占位符 2"/>
          <p:cNvSpPr>
            <a:spLocks noGrp="1"/>
          </p:cNvSpPr>
          <p:nvPr>
            <p:ph type="body"/>
          </p:nvPr>
        </p:nvSpPr>
        <p:spPr>
          <a:xfrm>
            <a:off x="463550" y="1622425"/>
            <a:ext cx="8345488" cy="4586288"/>
          </a:xfrm>
          <a:prstGeom prst="rect">
            <a:avLst/>
          </a:prstGeom>
          <a:noFill/>
          <a:ln w="9525">
            <a:noFill/>
          </a:ln>
        </p:spPr>
        <p:txBody>
          <a:bodyPr lIns="92675" tIns="46337" rIns="92675" bIns="46337" anchor="t"/>
          <a:p>
            <a:pPr lvl="0"/>
            <a:r>
              <a:rPr lang="zh-CN" altLang="en-US" dirty="0"/>
              <a:t>单击此处编辑母版文本样式</a:t>
            </a:r>
            <a:endParaRPr lang="zh-CN" altLang="en-US" dirty="0"/>
          </a:p>
          <a:p>
            <a:pPr lvl="1" indent="-288925"/>
            <a:r>
              <a:rPr lang="zh-CN" altLang="en-US" dirty="0"/>
              <a:t>第二级</a:t>
            </a:r>
            <a:endParaRPr lang="zh-CN" altLang="en-US" dirty="0"/>
          </a:p>
          <a:p>
            <a:pPr lvl="2" indent="-230505"/>
            <a:r>
              <a:rPr lang="zh-CN" altLang="en-US" dirty="0"/>
              <a:t>第三级</a:t>
            </a:r>
            <a:endParaRPr lang="zh-CN" altLang="en-US" dirty="0"/>
          </a:p>
          <a:p>
            <a:pPr lvl="3" indent="-230505"/>
            <a:r>
              <a:rPr lang="zh-CN" altLang="en-US" dirty="0"/>
              <a:t>第四级</a:t>
            </a:r>
            <a:endParaRPr lang="zh-CN" altLang="en-US" dirty="0"/>
          </a:p>
          <a:p>
            <a:pPr lvl="4" indent="-230505"/>
            <a:r>
              <a:rPr lang="zh-CN" altLang="en-US" dirty="0"/>
              <a:t>第五级</a:t>
            </a:r>
            <a:endParaRPr lang="zh-CN" altLang="en-US" dirty="0"/>
          </a:p>
        </p:txBody>
      </p:sp>
      <p:sp>
        <p:nvSpPr>
          <p:cNvPr id="4" name="日期占位符 3"/>
          <p:cNvSpPr>
            <a:spLocks noGrp="1"/>
          </p:cNvSpPr>
          <p:nvPr>
            <p:ph type="dt" sz="half" idx="2"/>
          </p:nvPr>
        </p:nvSpPr>
        <p:spPr>
          <a:xfrm>
            <a:off x="463550" y="6442075"/>
            <a:ext cx="2163763" cy="369888"/>
          </a:xfrm>
          <a:prstGeom prst="rect">
            <a:avLst/>
          </a:prstGeom>
        </p:spPr>
        <p:txBody>
          <a:bodyPr vert="horz" lIns="92675" tIns="46337" rIns="92675" bIns="46337" rtlCol="0" anchor="ctr"/>
          <a:lstStyle>
            <a:lvl1pPr algn="l" eaLnBrk="1" fontAlgn="auto" hangingPunct="1">
              <a:spcBef>
                <a:spcPts val="0"/>
              </a:spcBef>
              <a:spcAft>
                <a:spcPts val="0"/>
              </a:spcAft>
              <a:defRPr sz="1200">
                <a:solidFill>
                  <a:schemeClr val="tx1">
                    <a:tint val="75000"/>
                  </a:schemeClr>
                </a:solidFill>
                <a:latin typeface="+mn-lt"/>
                <a:ea typeface="+mn-ea"/>
                <a:cs typeface="Arial" panose="020B0604020202020204"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Arial" panose="020B0604020202020204" pitchFamily="34" charset="0"/>
            </a:endParaRPr>
          </a:p>
        </p:txBody>
      </p:sp>
      <p:sp>
        <p:nvSpPr>
          <p:cNvPr id="5" name="页脚占位符 4"/>
          <p:cNvSpPr>
            <a:spLocks noGrp="1"/>
          </p:cNvSpPr>
          <p:nvPr>
            <p:ph type="ftr" sz="quarter" idx="3"/>
          </p:nvPr>
        </p:nvSpPr>
        <p:spPr>
          <a:xfrm>
            <a:off x="3168650" y="6442075"/>
            <a:ext cx="2935288" cy="369888"/>
          </a:xfrm>
          <a:prstGeom prst="rect">
            <a:avLst/>
          </a:prstGeom>
        </p:spPr>
        <p:txBody>
          <a:bodyPr vert="horz" lIns="92675" tIns="46337" rIns="92675" bIns="46337" rtlCol="0" anchor="ctr"/>
          <a:lstStyle>
            <a:lvl1pPr algn="ctr" eaLnBrk="1" fontAlgn="auto" hangingPunct="1">
              <a:spcBef>
                <a:spcPts val="0"/>
              </a:spcBef>
              <a:spcAft>
                <a:spcPts val="0"/>
              </a:spcAft>
              <a:defRPr sz="1200">
                <a:solidFill>
                  <a:schemeClr val="tx1">
                    <a:tint val="75000"/>
                  </a:schemeClr>
                </a:solidFill>
                <a:latin typeface="+mn-lt"/>
                <a:ea typeface="+mn-ea"/>
                <a:cs typeface="Arial" panose="020B06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Arial" panose="020B0604020202020204" pitchFamily="34" charset="0"/>
            </a:endParaRPr>
          </a:p>
        </p:txBody>
      </p:sp>
      <p:sp>
        <p:nvSpPr>
          <p:cNvPr id="6" name="灯片编号占位符 5"/>
          <p:cNvSpPr>
            <a:spLocks noGrp="1"/>
          </p:cNvSpPr>
          <p:nvPr>
            <p:ph type="sldNum" sz="quarter" idx="4"/>
          </p:nvPr>
        </p:nvSpPr>
        <p:spPr>
          <a:xfrm>
            <a:off x="6645275" y="6442075"/>
            <a:ext cx="2163763" cy="369888"/>
          </a:xfrm>
          <a:prstGeom prst="rect">
            <a:avLst/>
          </a:prstGeom>
        </p:spPr>
        <p:txBody>
          <a:bodyPr vert="horz" wrap="square" lIns="92675" tIns="46337" rIns="92675" bIns="46337" numCol="1" anchor="ctr" anchorCtr="0" compatLnSpc="1"/>
          <a:lstStyle>
            <a:lvl1pPr algn="r" eaLnBrk="1" hangingPunct="1">
              <a:defRPr sz="1200">
                <a:solidFill>
                  <a:srgbClr val="898989"/>
                </a:solidFill>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35DD6B9F-5ED2-4561-A82A-4945AE13977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hf sldNum="0" hdr="0" ftr="0" dt="0"/>
  <p:txStyles>
    <p:titleStyle>
      <a:lvl1pPr algn="ctr" rtl="0" eaLnBrk="0" fontAlgn="base" hangingPunct="0">
        <a:spcBef>
          <a:spcPct val="0"/>
        </a:spcBef>
        <a:spcAft>
          <a:spcPct val="0"/>
        </a:spcAft>
        <a:defRPr sz="4500" kern="1200">
          <a:solidFill>
            <a:schemeClr val="tx1"/>
          </a:solidFill>
          <a:latin typeface="+mj-lt"/>
          <a:ea typeface="+mj-ea"/>
          <a:cs typeface="+mj-cs"/>
        </a:defRPr>
      </a:lvl1pPr>
      <a:lvl2pPr algn="ctr" rtl="0" eaLnBrk="0" fontAlgn="base" hangingPunct="0">
        <a:spcBef>
          <a:spcPct val="0"/>
        </a:spcBef>
        <a:spcAft>
          <a:spcPct val="0"/>
        </a:spcAft>
        <a:defRPr sz="45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5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5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500">
          <a:solidFill>
            <a:schemeClr val="tx1"/>
          </a:solidFill>
          <a:latin typeface="Calibri" panose="020F0502020204030204" pitchFamily="34" charset="0"/>
          <a:ea typeface="宋体" panose="02010600030101010101" pitchFamily="2" charset="-122"/>
        </a:defRPr>
      </a:lvl5pPr>
      <a:lvl6pPr marL="463550" algn="ctr" rtl="0" fontAlgn="base">
        <a:spcBef>
          <a:spcPct val="0"/>
        </a:spcBef>
        <a:spcAft>
          <a:spcPct val="0"/>
        </a:spcAft>
        <a:defRPr sz="4500">
          <a:solidFill>
            <a:schemeClr val="tx1"/>
          </a:solidFill>
          <a:latin typeface="Calibri" panose="020F0502020204030204" pitchFamily="34" charset="0"/>
          <a:ea typeface="宋体" panose="02010600030101010101" pitchFamily="2" charset="-122"/>
        </a:defRPr>
      </a:lvl6pPr>
      <a:lvl7pPr marL="926465" algn="ctr" rtl="0" fontAlgn="base">
        <a:spcBef>
          <a:spcPct val="0"/>
        </a:spcBef>
        <a:spcAft>
          <a:spcPct val="0"/>
        </a:spcAft>
        <a:defRPr sz="4500">
          <a:solidFill>
            <a:schemeClr val="tx1"/>
          </a:solidFill>
          <a:latin typeface="Calibri" panose="020F0502020204030204" pitchFamily="34" charset="0"/>
          <a:ea typeface="宋体" panose="02010600030101010101" pitchFamily="2" charset="-122"/>
        </a:defRPr>
      </a:lvl7pPr>
      <a:lvl8pPr marL="1390015" algn="ctr" rtl="0" fontAlgn="base">
        <a:spcBef>
          <a:spcPct val="0"/>
        </a:spcBef>
        <a:spcAft>
          <a:spcPct val="0"/>
        </a:spcAft>
        <a:defRPr sz="4500">
          <a:solidFill>
            <a:schemeClr val="tx1"/>
          </a:solidFill>
          <a:latin typeface="Calibri" panose="020F0502020204030204" pitchFamily="34" charset="0"/>
          <a:ea typeface="宋体" panose="02010600030101010101" pitchFamily="2" charset="-122"/>
        </a:defRPr>
      </a:lvl8pPr>
      <a:lvl9pPr marL="1853565" algn="ctr" rtl="0" fontAlgn="base">
        <a:spcBef>
          <a:spcPct val="0"/>
        </a:spcBef>
        <a:spcAft>
          <a:spcPct val="0"/>
        </a:spcAft>
        <a:defRPr sz="4500">
          <a:solidFill>
            <a:schemeClr val="tx1"/>
          </a:solidFill>
          <a:latin typeface="Calibri" panose="020F0502020204030204" pitchFamily="34" charset="0"/>
          <a:ea typeface="宋体" panose="02010600030101010101" pitchFamily="2" charset="-122"/>
        </a:defRPr>
      </a:lvl9pPr>
    </p:titleStyle>
    <p:bodyStyle>
      <a:lvl1pPr marL="346075" indent="-346075"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52475" indent="-28892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57605" indent="-230505"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21155" indent="-230505"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84705" indent="-230505"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48255" indent="-231775" algn="l" defTabSz="9264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3011805" indent="-231775" algn="l" defTabSz="9264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75355" indent="-231775" algn="l" defTabSz="9264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938905" indent="-231775" algn="l" defTabSz="9264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26465" rtl="0" eaLnBrk="1" latinLnBrk="0" hangingPunct="1">
        <a:defRPr sz="1800" kern="1200">
          <a:solidFill>
            <a:schemeClr val="tx1"/>
          </a:solidFill>
          <a:latin typeface="+mn-lt"/>
          <a:ea typeface="+mn-ea"/>
          <a:cs typeface="+mn-cs"/>
        </a:defRPr>
      </a:lvl1pPr>
      <a:lvl2pPr marL="463550" algn="l" defTabSz="926465" rtl="0" eaLnBrk="1" latinLnBrk="0" hangingPunct="1">
        <a:defRPr sz="1800" kern="1200">
          <a:solidFill>
            <a:schemeClr val="tx1"/>
          </a:solidFill>
          <a:latin typeface="+mn-lt"/>
          <a:ea typeface="+mn-ea"/>
          <a:cs typeface="+mn-cs"/>
        </a:defRPr>
      </a:lvl2pPr>
      <a:lvl3pPr marL="926465" algn="l" defTabSz="926465" rtl="0" eaLnBrk="1" latinLnBrk="0" hangingPunct="1">
        <a:defRPr sz="1800" kern="1200">
          <a:solidFill>
            <a:schemeClr val="tx1"/>
          </a:solidFill>
          <a:latin typeface="+mn-lt"/>
          <a:ea typeface="+mn-ea"/>
          <a:cs typeface="+mn-cs"/>
        </a:defRPr>
      </a:lvl3pPr>
      <a:lvl4pPr marL="1390015" algn="l" defTabSz="926465" rtl="0" eaLnBrk="1" latinLnBrk="0" hangingPunct="1">
        <a:defRPr sz="1800" kern="1200">
          <a:solidFill>
            <a:schemeClr val="tx1"/>
          </a:solidFill>
          <a:latin typeface="+mn-lt"/>
          <a:ea typeface="+mn-ea"/>
          <a:cs typeface="+mn-cs"/>
        </a:defRPr>
      </a:lvl4pPr>
      <a:lvl5pPr marL="1853565" algn="l" defTabSz="926465" rtl="0" eaLnBrk="1" latinLnBrk="0" hangingPunct="1">
        <a:defRPr sz="1800" kern="1200">
          <a:solidFill>
            <a:schemeClr val="tx1"/>
          </a:solidFill>
          <a:latin typeface="+mn-lt"/>
          <a:ea typeface="+mn-ea"/>
          <a:cs typeface="+mn-cs"/>
        </a:defRPr>
      </a:lvl5pPr>
      <a:lvl6pPr marL="2317115" algn="l" defTabSz="926465" rtl="0" eaLnBrk="1" latinLnBrk="0" hangingPunct="1">
        <a:defRPr sz="1800" kern="1200">
          <a:solidFill>
            <a:schemeClr val="tx1"/>
          </a:solidFill>
          <a:latin typeface="+mn-lt"/>
          <a:ea typeface="+mn-ea"/>
          <a:cs typeface="+mn-cs"/>
        </a:defRPr>
      </a:lvl6pPr>
      <a:lvl7pPr marL="2780030" algn="l" defTabSz="926465" rtl="0" eaLnBrk="1" latinLnBrk="0" hangingPunct="1">
        <a:defRPr sz="1800" kern="1200">
          <a:solidFill>
            <a:schemeClr val="tx1"/>
          </a:solidFill>
          <a:latin typeface="+mn-lt"/>
          <a:ea typeface="+mn-ea"/>
          <a:cs typeface="+mn-cs"/>
        </a:defRPr>
      </a:lvl7pPr>
      <a:lvl8pPr marL="3243580" algn="l" defTabSz="926465" rtl="0" eaLnBrk="1" latinLnBrk="0" hangingPunct="1">
        <a:defRPr sz="1800" kern="1200">
          <a:solidFill>
            <a:schemeClr val="tx1"/>
          </a:solidFill>
          <a:latin typeface="+mn-lt"/>
          <a:ea typeface="+mn-ea"/>
          <a:cs typeface="+mn-cs"/>
        </a:defRPr>
      </a:lvl8pPr>
      <a:lvl9pPr marL="3707130" algn="l" defTabSz="926465"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标题占位符 1"/>
          <p:cNvSpPr>
            <a:spLocks noGrp="1"/>
          </p:cNvSpPr>
          <p:nvPr>
            <p:ph type="title"/>
          </p:nvPr>
        </p:nvSpPr>
        <p:spPr>
          <a:xfrm>
            <a:off x="638175" y="369888"/>
            <a:ext cx="7997825" cy="1343025"/>
          </a:xfrm>
          <a:prstGeom prst="rect">
            <a:avLst/>
          </a:prstGeom>
        </p:spPr>
        <p:txBody>
          <a:bodyPr vert="horz" lIns="91440" tIns="45720" rIns="91440" bIns="45720" rtlCol="0" anchor="ctr">
            <a:normAutofit/>
          </a:bodyPr>
          <a:lstStyle/>
          <a:p>
            <a:pPr fontAlgn="auto"/>
            <a:r>
              <a:rPr lang="zh-CN" altLang="en-US" sz="2740" strike="noStrike" noProof="1" dirty="0"/>
              <a:t>单击此处编辑母版标题样式</a:t>
            </a:r>
            <a:endParaRPr lang="zh-CN" altLang="en-US" strike="noStrike" noProof="1" dirty="0"/>
          </a:p>
        </p:txBody>
      </p:sp>
      <p:sp>
        <p:nvSpPr>
          <p:cNvPr id="3" name="文本占位符 2"/>
          <p:cNvSpPr>
            <a:spLocks noGrp="1"/>
          </p:cNvSpPr>
          <p:nvPr>
            <p:ph type="body" idx="1"/>
          </p:nvPr>
        </p:nvSpPr>
        <p:spPr>
          <a:xfrm>
            <a:off x="638175" y="1849438"/>
            <a:ext cx="7997825" cy="4410075"/>
          </a:xfrm>
          <a:prstGeom prst="rect">
            <a:avLst/>
          </a:prstGeom>
        </p:spPr>
        <p:txBody>
          <a:bodyPr vert="horz" lIns="91440" tIns="45720" rIns="91440" bIns="45720" rtlCol="0">
            <a:normAutofit/>
          </a:bodyPr>
          <a:lstStyle/>
          <a:p>
            <a:pPr lvl="0" fontAlgn="auto"/>
            <a:r>
              <a:rPr lang="zh-CN" altLang="en-US" sz="2130" strike="noStrike" noProof="1" dirty="0"/>
              <a:t>单击此处编辑母版文本样式</a:t>
            </a:r>
            <a:endParaRPr lang="zh-CN" altLang="en-US" strike="noStrike" noProof="1" dirty="0"/>
          </a:p>
          <a:p>
            <a:pPr lvl="1" fontAlgn="auto"/>
            <a:r>
              <a:rPr lang="zh-CN" altLang="en-US" sz="1825" strike="noStrike" noProof="1" dirty="0"/>
              <a:t>第二级</a:t>
            </a:r>
            <a:endParaRPr lang="zh-CN" altLang="en-US" strike="noStrike" noProof="1" dirty="0"/>
          </a:p>
          <a:p>
            <a:pPr lvl="2" fontAlgn="auto"/>
            <a:r>
              <a:rPr lang="zh-CN" altLang="en-US" sz="1520" strike="noStrike" noProof="1" dirty="0"/>
              <a:t>第三级</a:t>
            </a:r>
            <a:endParaRPr lang="zh-CN" altLang="en-US" strike="noStrike" noProof="1" dirty="0"/>
          </a:p>
          <a:p>
            <a:pPr lvl="3" fontAlgn="auto"/>
            <a:r>
              <a:rPr lang="zh-CN" altLang="en-US" sz="1370" strike="noStrike" noProof="1" dirty="0"/>
              <a:t>第四级</a:t>
            </a:r>
            <a:endParaRPr lang="zh-CN" altLang="en-US" strike="noStrike" noProof="1" dirty="0"/>
          </a:p>
          <a:p>
            <a:pPr lvl="4" fontAlgn="auto"/>
            <a:r>
              <a:rPr lang="zh-CN" altLang="en-US" sz="1370" strike="noStrike" noProof="1" dirty="0"/>
              <a:t>第五级</a:t>
            </a:r>
            <a:endParaRPr lang="zh-CN" altLang="en-US" strike="noStrike" noProof="1" dirty="0"/>
          </a:p>
        </p:txBody>
      </p:sp>
      <p:sp>
        <p:nvSpPr>
          <p:cNvPr id="5" name="页脚占位符 4"/>
          <p:cNvSpPr>
            <a:spLocks noGrp="1"/>
          </p:cNvSpPr>
          <p:nvPr>
            <p:ph type="ftr" sz="quarter" idx="3"/>
          </p:nvPr>
        </p:nvSpPr>
        <p:spPr>
          <a:xfrm>
            <a:off x="3071813" y="6442075"/>
            <a:ext cx="3128963" cy="369888"/>
          </a:xfrm>
          <a:prstGeom prst="rect">
            <a:avLst/>
          </a:prstGeom>
        </p:spPr>
        <p:txBody>
          <a:bodyPr vert="horz" lIns="91440" tIns="45720" rIns="91440" bIns="45720" rtlCol="0" anchor="ctr"/>
          <a:lstStyle>
            <a:lvl1pPr algn="ctr">
              <a:defRPr sz="915">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Arial" panose="020B0604020202020204" pitchFamily="34" charset="0"/>
            </a:endParaRPr>
          </a:p>
        </p:txBody>
      </p:sp>
      <p:sp>
        <p:nvSpPr>
          <p:cNvPr id="6" name="灯片编号占位符 5"/>
          <p:cNvSpPr>
            <a:spLocks noGrp="1"/>
          </p:cNvSpPr>
          <p:nvPr>
            <p:ph type="sldNum" sz="quarter" idx="4"/>
          </p:nvPr>
        </p:nvSpPr>
        <p:spPr>
          <a:xfrm>
            <a:off x="6548438" y="6442075"/>
            <a:ext cx="2087563" cy="369888"/>
          </a:xfrm>
          <a:prstGeom prst="rect">
            <a:avLst/>
          </a:prstGeom>
        </p:spPr>
        <p:txBody>
          <a:bodyPr vert="horz" lIns="91440" tIns="45720" rIns="91440" bIns="45720" rtlCol="0" anchor="ctr"/>
          <a:lstStyle>
            <a:lvl1pPr algn="r">
              <a:defRPr sz="915">
                <a:solidFill>
                  <a:schemeClr val="tx1">
                    <a:tint val="75000"/>
                  </a:schemeClr>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35DD6B9F-5ED2-4561-A82A-4945AE13977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Lst>
  <p:hf sldNum="0" hdr="0" ftr="0" dt="0"/>
  <p:txStyles>
    <p:titleStyle>
      <a:lvl1pPr algn="l" defTabSz="695325" rtl="0" eaLnBrk="1" latinLnBrk="0" hangingPunct="1">
        <a:lnSpc>
          <a:spcPct val="90000"/>
        </a:lnSpc>
        <a:spcBef>
          <a:spcPct val="0"/>
        </a:spcBef>
        <a:buNone/>
        <a:defRPr sz="2740" kern="1200">
          <a:solidFill>
            <a:schemeClr val="bg1"/>
          </a:solidFill>
          <a:latin typeface="微软雅黑" panose="020B0503020204020204" pitchFamily="34" charset="-122"/>
          <a:ea typeface="微软雅黑" panose="020B0503020204020204" pitchFamily="34" charset="-122"/>
          <a:cs typeface="+mj-cs"/>
        </a:defRPr>
      </a:lvl1pPr>
    </p:titleStyle>
    <p:bodyStyle>
      <a:lvl1pPr marL="173990" indent="-173990" algn="l" defTabSz="695325" rtl="0" eaLnBrk="1" latinLnBrk="0" hangingPunct="1">
        <a:lnSpc>
          <a:spcPct val="150000"/>
        </a:lnSpc>
        <a:spcBef>
          <a:spcPts val="760"/>
        </a:spcBef>
        <a:buFont typeface="Arial" panose="020B0604020202020204" pitchFamily="34" charset="0"/>
        <a:buChar char="•"/>
        <a:defRPr sz="2130" kern="1200">
          <a:solidFill>
            <a:schemeClr val="tx1"/>
          </a:solidFill>
          <a:latin typeface="微软雅黑 Light" pitchFamily="34" charset="-122"/>
          <a:ea typeface="微软雅黑 Light" pitchFamily="34" charset="-122"/>
          <a:cs typeface="+mn-cs"/>
        </a:defRPr>
      </a:lvl1pPr>
      <a:lvl2pPr marL="521335" indent="-173990" algn="l" defTabSz="695325" rtl="0" eaLnBrk="1" latinLnBrk="0" hangingPunct="1">
        <a:lnSpc>
          <a:spcPct val="150000"/>
        </a:lnSpc>
        <a:spcBef>
          <a:spcPts val="380"/>
        </a:spcBef>
        <a:buFont typeface="Arial" panose="020B0604020202020204" pitchFamily="34" charset="0"/>
        <a:buChar char="•"/>
        <a:defRPr sz="1825" kern="1200">
          <a:solidFill>
            <a:schemeClr val="tx1"/>
          </a:solidFill>
          <a:latin typeface="微软雅黑 Light" pitchFamily="34" charset="-122"/>
          <a:ea typeface="微软雅黑 Light" pitchFamily="34" charset="-122"/>
          <a:cs typeface="+mn-cs"/>
        </a:defRPr>
      </a:lvl2pPr>
      <a:lvl3pPr marL="869315" indent="-173990" algn="l" defTabSz="695325" rtl="0" eaLnBrk="1" latinLnBrk="0" hangingPunct="1">
        <a:lnSpc>
          <a:spcPct val="150000"/>
        </a:lnSpc>
        <a:spcBef>
          <a:spcPts val="380"/>
        </a:spcBef>
        <a:buFont typeface="Arial" panose="020B0604020202020204" pitchFamily="34" charset="0"/>
        <a:buChar char="•"/>
        <a:defRPr sz="1520" kern="1200">
          <a:solidFill>
            <a:schemeClr val="tx1"/>
          </a:solidFill>
          <a:latin typeface="微软雅黑 Light" pitchFamily="34" charset="-122"/>
          <a:ea typeface="微软雅黑 Light" pitchFamily="34" charset="-122"/>
          <a:cs typeface="+mn-cs"/>
        </a:defRPr>
      </a:lvl3pPr>
      <a:lvl4pPr marL="1217295" indent="-173990" algn="l" defTabSz="695325" rtl="0" eaLnBrk="1" latinLnBrk="0" hangingPunct="1">
        <a:lnSpc>
          <a:spcPct val="150000"/>
        </a:lnSpc>
        <a:spcBef>
          <a:spcPts val="380"/>
        </a:spcBef>
        <a:buFont typeface="Arial" panose="020B0604020202020204" pitchFamily="34" charset="0"/>
        <a:buChar char="•"/>
        <a:defRPr sz="1370" kern="1200">
          <a:solidFill>
            <a:schemeClr val="tx1"/>
          </a:solidFill>
          <a:latin typeface="微软雅黑 Light" pitchFamily="34" charset="-122"/>
          <a:ea typeface="微软雅黑 Light" pitchFamily="34" charset="-122"/>
          <a:cs typeface="+mn-cs"/>
        </a:defRPr>
      </a:lvl4pPr>
      <a:lvl5pPr marL="1564640" indent="-173990" algn="l" defTabSz="695325" rtl="0" eaLnBrk="1" latinLnBrk="0" hangingPunct="1">
        <a:lnSpc>
          <a:spcPct val="150000"/>
        </a:lnSpc>
        <a:spcBef>
          <a:spcPts val="380"/>
        </a:spcBef>
        <a:buFont typeface="Arial" panose="020B0604020202020204" pitchFamily="34" charset="0"/>
        <a:buChar char="•"/>
        <a:defRPr sz="1370" kern="1200">
          <a:solidFill>
            <a:schemeClr val="tx1"/>
          </a:solidFill>
          <a:latin typeface="微软雅黑 Light" pitchFamily="34" charset="-122"/>
          <a:ea typeface="微软雅黑 Light" pitchFamily="34" charset="-122"/>
          <a:cs typeface="+mn-cs"/>
        </a:defRPr>
      </a:lvl5pPr>
      <a:lvl6pPr marL="1912620" indent="-173990" algn="l" defTabSz="695325" rtl="0" eaLnBrk="1" latinLnBrk="0" hangingPunct="1">
        <a:lnSpc>
          <a:spcPct val="90000"/>
        </a:lnSpc>
        <a:spcBef>
          <a:spcPts val="380"/>
        </a:spcBef>
        <a:buFont typeface="Arial" panose="020B0604020202020204" pitchFamily="34" charset="0"/>
        <a:buChar char="•"/>
        <a:defRPr sz="1370" kern="1200">
          <a:solidFill>
            <a:schemeClr val="tx1"/>
          </a:solidFill>
          <a:latin typeface="+mn-lt"/>
          <a:ea typeface="+mn-ea"/>
          <a:cs typeface="+mn-cs"/>
        </a:defRPr>
      </a:lvl6pPr>
      <a:lvl7pPr marL="2259965" indent="-173990" algn="l" defTabSz="695325" rtl="0" eaLnBrk="1" latinLnBrk="0" hangingPunct="1">
        <a:lnSpc>
          <a:spcPct val="90000"/>
        </a:lnSpc>
        <a:spcBef>
          <a:spcPts val="380"/>
        </a:spcBef>
        <a:buFont typeface="Arial" panose="020B0604020202020204" pitchFamily="34" charset="0"/>
        <a:buChar char="•"/>
        <a:defRPr sz="1370" kern="1200">
          <a:solidFill>
            <a:schemeClr val="tx1"/>
          </a:solidFill>
          <a:latin typeface="+mn-lt"/>
          <a:ea typeface="+mn-ea"/>
          <a:cs typeface="+mn-cs"/>
        </a:defRPr>
      </a:lvl7pPr>
      <a:lvl8pPr marL="2607945" indent="-173990" algn="l" defTabSz="695325" rtl="0" eaLnBrk="1" latinLnBrk="0" hangingPunct="1">
        <a:lnSpc>
          <a:spcPct val="90000"/>
        </a:lnSpc>
        <a:spcBef>
          <a:spcPts val="380"/>
        </a:spcBef>
        <a:buFont typeface="Arial" panose="020B0604020202020204" pitchFamily="34" charset="0"/>
        <a:buChar char="•"/>
        <a:defRPr sz="1370" kern="1200">
          <a:solidFill>
            <a:schemeClr val="tx1"/>
          </a:solidFill>
          <a:latin typeface="+mn-lt"/>
          <a:ea typeface="+mn-ea"/>
          <a:cs typeface="+mn-cs"/>
        </a:defRPr>
      </a:lvl8pPr>
      <a:lvl9pPr marL="2955925" indent="-173990" algn="l" defTabSz="695325" rtl="0" eaLnBrk="1" latinLnBrk="0" hangingPunct="1">
        <a:lnSpc>
          <a:spcPct val="90000"/>
        </a:lnSpc>
        <a:spcBef>
          <a:spcPts val="380"/>
        </a:spcBef>
        <a:buFont typeface="Arial" panose="020B0604020202020204" pitchFamily="34" charset="0"/>
        <a:buChar char="•"/>
        <a:defRPr sz="1370" kern="1200">
          <a:solidFill>
            <a:schemeClr val="tx1"/>
          </a:solidFill>
          <a:latin typeface="+mn-lt"/>
          <a:ea typeface="+mn-ea"/>
          <a:cs typeface="+mn-cs"/>
        </a:defRPr>
      </a:lvl9pPr>
    </p:bodyStyle>
    <p:otherStyle>
      <a:defPPr>
        <a:defRPr lang="zh-CN"/>
      </a:defPPr>
      <a:lvl1pPr marL="0" algn="l" defTabSz="695325" rtl="0" eaLnBrk="1" latinLnBrk="0" hangingPunct="1">
        <a:defRPr sz="1370" kern="1200">
          <a:solidFill>
            <a:schemeClr val="tx1"/>
          </a:solidFill>
          <a:latin typeface="+mn-lt"/>
          <a:ea typeface="+mn-ea"/>
          <a:cs typeface="+mn-cs"/>
        </a:defRPr>
      </a:lvl1pPr>
      <a:lvl2pPr marL="347980" algn="l" defTabSz="695325" rtl="0" eaLnBrk="1" latinLnBrk="0" hangingPunct="1">
        <a:defRPr sz="1370" kern="1200">
          <a:solidFill>
            <a:schemeClr val="tx1"/>
          </a:solidFill>
          <a:latin typeface="+mn-lt"/>
          <a:ea typeface="+mn-ea"/>
          <a:cs typeface="+mn-cs"/>
        </a:defRPr>
      </a:lvl2pPr>
      <a:lvl3pPr marL="695325" algn="l" defTabSz="695325" rtl="0" eaLnBrk="1" latinLnBrk="0" hangingPunct="1">
        <a:defRPr sz="1370" kern="1200">
          <a:solidFill>
            <a:schemeClr val="tx1"/>
          </a:solidFill>
          <a:latin typeface="+mn-lt"/>
          <a:ea typeface="+mn-ea"/>
          <a:cs typeface="+mn-cs"/>
        </a:defRPr>
      </a:lvl3pPr>
      <a:lvl4pPr marL="1043305" algn="l" defTabSz="695325" rtl="0" eaLnBrk="1" latinLnBrk="0" hangingPunct="1">
        <a:defRPr sz="1370" kern="1200">
          <a:solidFill>
            <a:schemeClr val="tx1"/>
          </a:solidFill>
          <a:latin typeface="+mn-lt"/>
          <a:ea typeface="+mn-ea"/>
          <a:cs typeface="+mn-cs"/>
        </a:defRPr>
      </a:lvl4pPr>
      <a:lvl5pPr marL="1390650" algn="l" defTabSz="695325" rtl="0" eaLnBrk="1" latinLnBrk="0" hangingPunct="1">
        <a:defRPr sz="1370" kern="1200">
          <a:solidFill>
            <a:schemeClr val="tx1"/>
          </a:solidFill>
          <a:latin typeface="+mn-lt"/>
          <a:ea typeface="+mn-ea"/>
          <a:cs typeface="+mn-cs"/>
        </a:defRPr>
      </a:lvl5pPr>
      <a:lvl6pPr marL="1738630" algn="l" defTabSz="695325" rtl="0" eaLnBrk="1" latinLnBrk="0" hangingPunct="1">
        <a:defRPr sz="1370" kern="1200">
          <a:solidFill>
            <a:schemeClr val="tx1"/>
          </a:solidFill>
          <a:latin typeface="+mn-lt"/>
          <a:ea typeface="+mn-ea"/>
          <a:cs typeface="+mn-cs"/>
        </a:defRPr>
      </a:lvl6pPr>
      <a:lvl7pPr marL="2086610" algn="l" defTabSz="695325" rtl="0" eaLnBrk="1" latinLnBrk="0" hangingPunct="1">
        <a:defRPr sz="1370" kern="1200">
          <a:solidFill>
            <a:schemeClr val="tx1"/>
          </a:solidFill>
          <a:latin typeface="+mn-lt"/>
          <a:ea typeface="+mn-ea"/>
          <a:cs typeface="+mn-cs"/>
        </a:defRPr>
      </a:lvl7pPr>
      <a:lvl8pPr marL="2433955" algn="l" defTabSz="695325" rtl="0" eaLnBrk="1" latinLnBrk="0" hangingPunct="1">
        <a:defRPr sz="1370" kern="1200">
          <a:solidFill>
            <a:schemeClr val="tx1"/>
          </a:solidFill>
          <a:latin typeface="+mn-lt"/>
          <a:ea typeface="+mn-ea"/>
          <a:cs typeface="+mn-cs"/>
        </a:defRPr>
      </a:lvl8pPr>
      <a:lvl9pPr marL="2781935" algn="l" defTabSz="695325" rtl="0" eaLnBrk="1" latinLnBrk="0" hangingPunct="1">
        <a:defRPr sz="137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7.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7.xml"/><Relationship Id="rId1" Type="http://schemas.openxmlformats.org/officeDocument/2006/relationships/image" Target="../media/image11.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image" Target="../media/image8.png"/><Relationship Id="rId1" Type="http://schemas.openxmlformats.org/officeDocument/2006/relationships/image" Target="../media/image7.png"/></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1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7.xml"/><Relationship Id="rId1" Type="http://schemas.openxmlformats.org/officeDocument/2006/relationships/image" Target="../media/image19.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7.xml"/><Relationship Id="rId1" Type="http://schemas.openxmlformats.org/officeDocument/2006/relationships/image" Target="../media/image20.png"/></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7.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24.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25.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7.xml"/><Relationship Id="rId1" Type="http://schemas.openxmlformats.org/officeDocument/2006/relationships/image" Target="../media/image26.png"/></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7.xml"/><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7.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3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31.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image" Target="../media/image32.png"/><Relationship Id="rId1" Type="http://schemas.openxmlformats.org/officeDocument/2006/relationships/tags" Target="../tags/tag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33.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7.xml"/><Relationship Id="rId1" Type="http://schemas.openxmlformats.org/officeDocument/2006/relationships/image" Target="../media/image34.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3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36.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37.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38.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39.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40.jpe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41.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image" Target="../media/image43.png"/><Relationship Id="rId1" Type="http://schemas.openxmlformats.org/officeDocument/2006/relationships/image" Target="../media/image42.pn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44.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标题 1"/>
          <p:cNvSpPr>
            <a:spLocks noGrp="1"/>
          </p:cNvSpPr>
          <p:nvPr>
            <p:ph type="ctrTitle"/>
          </p:nvPr>
        </p:nvSpPr>
        <p:spPr>
          <a:xfrm>
            <a:off x="1073785" y="2393950"/>
            <a:ext cx="6954838" cy="2420938"/>
          </a:xfrm>
          <a:noFill/>
          <a:ln>
            <a:noFill/>
          </a:ln>
        </p:spPr>
        <p:txBody>
          <a:bodyPr wrap="square" lIns="92675" tIns="46337" rIns="92675" bIns="46337" anchor="t"/>
          <a:p>
            <a:pPr defTabSz="695325">
              <a:buClrTx/>
              <a:buSzTx/>
              <a:buFontTx/>
            </a:pPr>
            <a:r>
              <a:rPr lang="en-US" altLang="zh-CN" sz="6000" b="1" kern="1200" dirty="0">
                <a:solidFill>
                  <a:srgbClr val="404040"/>
                </a:solidFill>
                <a:latin typeface="黑体" panose="02010609060101010101" pitchFamily="49" charset="-122"/>
                <a:ea typeface="黑体" panose="02010609060101010101" pitchFamily="49" charset="-122"/>
                <a:cs typeface="+mj-cs"/>
              </a:rPr>
              <a:t>CSS</a:t>
            </a:r>
            <a:endParaRPr lang="zh-CN" altLang="en-US" sz="6000" b="1" kern="1200" dirty="0">
              <a:solidFill>
                <a:srgbClr val="404040"/>
              </a:solidFill>
              <a:latin typeface="黑体" panose="02010609060101010101" pitchFamily="49" charset="-122"/>
              <a:ea typeface="黑体" panose="02010609060101010101" pitchFamily="49" charset="-122"/>
              <a:cs typeface="+mj-cs"/>
            </a:endParaRPr>
          </a:p>
        </p:txBody>
      </p:sp>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8175" y="1541463"/>
            <a:ext cx="7997825" cy="4833938"/>
          </a:xfrm>
        </p:spPr>
        <p:txBody>
          <a:bodyPr vert="horz" lIns="69546" tIns="34773" rIns="69546" bIns="34773" rtlCol="0">
            <a:noAutofit/>
          </a:bodyPr>
          <a:lstStyle/>
          <a:p>
            <a:pPr marL="173990" marR="0" indent="-173990" algn="l" defTabSz="695325" rtl="0" eaLnBrk="1" fontAlgn="auto" latinLnBrk="0" hangingPunct="1">
              <a:lnSpc>
                <a:spcPct val="150000"/>
              </a:lnSpc>
              <a:spcBef>
                <a:spcPts val="760"/>
              </a:spcBef>
              <a:spcAft>
                <a:spcPct val="0"/>
              </a:spcAft>
              <a:buClr>
                <a:schemeClr val="tx1"/>
              </a:buClr>
              <a:buSzTx/>
              <a:buFont typeface="Arial" panose="020B0604020202020204" pitchFamily="34" charset="0"/>
              <a:buChar char="•"/>
            </a:pPr>
            <a:r>
              <a:rPr kumimoji="0" lang="en-US" altLang="zh-CN" sz="213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css</a:t>
            </a:r>
            <a:r>
              <a:rPr kumimoji="0" lang="zh-CN" altLang="en-US" sz="213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的注释</a:t>
            </a:r>
            <a:r>
              <a:rPr kumimoji="0" lang="en-US" altLang="zh-CN" sz="213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a:t>
            </a:r>
            <a:r>
              <a:rPr kumimoji="0" lang="zh-CN" altLang="en-US" sz="213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对程序的文字描述。</a:t>
            </a:r>
            <a:r>
              <a:rPr kumimoji="0" lang="zh-CN" altLang="en-US"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在</a:t>
            </a:r>
            <a:r>
              <a:rPr kumimoji="0" lang="en-US" altLang="zh-CN"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css</a:t>
            </a:r>
            <a:r>
              <a:rPr kumimoji="0" lang="zh-CN" altLang="en-US"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中注释会被下载到客户端，从而影响打开速度，应在程序编写后使用压缩文件去掉注释、换行、空格等字符。</a:t>
            </a:r>
            <a:endParaRPr kumimoji="0" lang="en-US" altLang="zh-CN" sz="213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buClr>
              <a:buSzTx/>
              <a:buFont typeface="Arial" panose="020B0604020202020204" pitchFamily="34" charset="0"/>
              <a:buChar char="•"/>
            </a:pPr>
            <a:r>
              <a:rPr kumimoji="0" lang="zh-CN" altLang="en-US"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注释的使用方式：使用 </a:t>
            </a:r>
            <a:r>
              <a:rPr kumimoji="0" lang="en-US" altLang="zh-CN"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a:t>
            </a:r>
            <a:r>
              <a:rPr kumimoji="0" lang="zh-CN" altLang="en-US"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*被注释的内容*</a:t>
            </a:r>
            <a:r>
              <a:rPr kumimoji="0" lang="en-US" altLang="zh-CN"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  </a:t>
            </a:r>
            <a:r>
              <a:rPr kumimoji="0" lang="zh-CN" altLang="en-US"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对</a:t>
            </a:r>
            <a:r>
              <a:rPr kumimoji="0" lang="en-US" altLang="zh-CN"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css</a:t>
            </a:r>
            <a:r>
              <a:rPr kumimoji="0" lang="zh-CN" altLang="en-US"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进行注释</a:t>
            </a:r>
            <a:endParaRPr kumimoji="0" lang="en-US" altLang="zh-CN"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buClr>
              <a:buSzTx/>
              <a:buFont typeface="Arial" panose="020B0604020202020204" pitchFamily="34" charset="0"/>
              <a:buChar char="•"/>
            </a:pPr>
            <a:r>
              <a:rPr kumimoji="0" lang="zh-CN" altLang="en-US"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代码示例</a:t>
            </a:r>
            <a:r>
              <a:rPr kumimoji="0" lang="en-US" altLang="zh-CN"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  </a:t>
            </a:r>
            <a:endParaRPr kumimoji="0" lang="en-US" altLang="zh-CN"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buClr>
              <a:buSzTx/>
              <a:buFont typeface="Arial" panose="020B0604020202020204" pitchFamily="34" charset="0"/>
              <a:buChar char="•"/>
            </a:pPr>
            <a:endParaRPr kumimoji="0" lang="en-US" altLang="zh-CN"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buClr>
              <a:buSzTx/>
              <a:buFont typeface="Arial" panose="020B0604020202020204" pitchFamily="34" charset="0"/>
              <a:buChar char="•"/>
            </a:pPr>
            <a:r>
              <a:rPr kumimoji="0" lang="en-US" altLang="zh-CN"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Hbuilder</a:t>
            </a:r>
            <a:r>
              <a:rPr kumimoji="0" lang="zh-CN" altLang="en-US"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中注释的快捷键</a:t>
            </a:r>
            <a:endParaRPr kumimoji="0" lang="en-US" altLang="zh-CN"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buClr>
              <a:buSzTx/>
              <a:buFont typeface="Arial" panose="020B0604020202020204" pitchFamily="34" charset="0"/>
              <a:buNone/>
            </a:pPr>
            <a:r>
              <a:rPr kumimoji="0" lang="en-US" altLang="zh-CN"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	Ctrl+Shift+?</a:t>
            </a:r>
            <a:endParaRPr kumimoji="0" lang="en-US" altLang="zh-CN"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0" marR="0" indent="0" algn="l" defTabSz="695325" rtl="0" eaLnBrk="1" fontAlgn="auto" latinLnBrk="0" hangingPunct="1">
              <a:lnSpc>
                <a:spcPct val="150000"/>
              </a:lnSpc>
              <a:spcBef>
                <a:spcPts val="760"/>
              </a:spcBef>
              <a:spcAft>
                <a:spcPct val="0"/>
              </a:spcAft>
              <a:buClr>
                <a:schemeClr val="tx2">
                  <a:lumMod val="60000"/>
                  <a:lumOff val="40000"/>
                </a:schemeClr>
              </a:buClr>
              <a:buSzTx/>
              <a:buFont typeface="Arial" panose="020B0604020202020204" pitchFamily="34" charset="0"/>
              <a:buNone/>
            </a:pPr>
            <a:r>
              <a:rPr kumimoji="0" lang="en-US" altLang="zh-CN" sz="213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   </a:t>
            </a:r>
            <a:endParaRPr kumimoji="0" lang="en-US" altLang="zh-CN" sz="213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25" b="0" i="0" u="none" strike="noStrike" kern="1200" cap="none" spc="0" normalizeH="0" baseline="0" noProof="1" dirty="0" smtClean="0">
              <a:solidFill>
                <a:schemeClr val="tx1"/>
              </a:solidFill>
              <a:latin typeface="微软雅黑 Light" pitchFamily="34" charset="-122"/>
              <a:ea typeface="微软雅黑 Light"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25" b="0" i="0" u="none" strike="noStrike" kern="1200" cap="none" spc="0" normalizeH="0" baseline="0" noProof="1" dirty="0" smtClean="0">
              <a:solidFill>
                <a:schemeClr val="tx1"/>
              </a:solidFill>
              <a:latin typeface="微软雅黑 Light" pitchFamily="34" charset="-122"/>
              <a:ea typeface="微软雅黑 Light"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25" b="0" i="0" u="none" strike="noStrike" kern="1200" cap="none" spc="0" normalizeH="0" baseline="0" noProof="1" dirty="0" smtClean="0">
              <a:solidFill>
                <a:schemeClr val="tx1"/>
              </a:solidFill>
              <a:latin typeface="微软雅黑 Light" pitchFamily="34" charset="-122"/>
              <a:ea typeface="微软雅黑 Light"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25" b="0" i="0" u="none" strike="noStrike" kern="1200" cap="none" spc="0" normalizeH="0" baseline="0" noProof="1" dirty="0" smtClean="0">
              <a:solidFill>
                <a:schemeClr val="tx1"/>
              </a:solidFill>
              <a:latin typeface="微软雅黑 Light" pitchFamily="34" charset="-122"/>
              <a:ea typeface="微软雅黑 Light"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en-US" altLang="zh-CN" sz="1825" b="1" i="0" u="none" strike="noStrike" kern="1200" cap="none" spc="0" normalizeH="0" baseline="0" noProof="1" dirty="0" smtClean="0">
                <a:solidFill>
                  <a:schemeClr val="tx1">
                    <a:lumMod val="75000"/>
                    <a:lumOff val="25000"/>
                  </a:schemeClr>
                </a:solidFill>
                <a:latin typeface="微软雅黑 Light" pitchFamily="34" charset="-122"/>
                <a:ea typeface="微软雅黑 Light" pitchFamily="34" charset="-122"/>
                <a:cs typeface="+mn-cs"/>
              </a:rPr>
              <a:t>	</a:t>
            </a:r>
            <a:endParaRPr kumimoji="0" lang="en-US" altLang="zh-CN" sz="1825" b="1" i="0" u="none" strike="noStrike" kern="1200" cap="none" spc="0" normalizeH="0" baseline="0" noProof="1" dirty="0" smtClean="0">
              <a:solidFill>
                <a:schemeClr val="tx1">
                  <a:lumMod val="75000"/>
                  <a:lumOff val="25000"/>
                </a:schemeClr>
              </a:solidFill>
              <a:latin typeface="微软雅黑 Light" pitchFamily="34" charset="-122"/>
              <a:ea typeface="微软雅黑 Light" pitchFamily="34" charset="-122"/>
              <a:cs typeface="+mn-cs"/>
            </a:endParaRPr>
          </a:p>
        </p:txBody>
      </p:sp>
      <p:sp>
        <p:nvSpPr>
          <p:cNvPr id="4" name="标题 1"/>
          <p:cNvSpPr txBox="1"/>
          <p:nvPr/>
        </p:nvSpPr>
        <p:spPr>
          <a:xfrm>
            <a:off x="1333500" y="161925"/>
            <a:ext cx="8802688" cy="646113"/>
          </a:xfrm>
          <a:prstGeom prst="rect">
            <a:avLst/>
          </a:prstGeom>
        </p:spPr>
        <p:txBody>
          <a:bodyPr vert="horz" lIns="69546" tIns="34773" rIns="69546" bIns="34773" rtlCol="0" anchor="ctr">
            <a:normAutofit/>
          </a:bodyPr>
          <a:lstStyle/>
          <a:p>
            <a:pPr>
              <a:lnSpc>
                <a:spcPct val="90000"/>
              </a:lnSpc>
              <a:defRPr/>
            </a:pPr>
            <a:endParaRPr lang="zh-CN" altLang="en-US" sz="2280" noProof="1" dirty="0" smtClean="0">
              <a:solidFill>
                <a:schemeClr val="tx1">
                  <a:lumMod val="65000"/>
                  <a:lumOff val="35000"/>
                </a:schemeClr>
              </a:solidFill>
              <a:latin typeface="微软雅黑 Light" pitchFamily="34" charset="-122"/>
              <a:ea typeface="微软雅黑 Light" pitchFamily="34" charset="-122"/>
              <a:cs typeface="+mj-cs"/>
            </a:endParaRPr>
          </a:p>
        </p:txBody>
      </p:sp>
      <p:sp>
        <p:nvSpPr>
          <p:cNvPr id="5" name="矩形 4"/>
          <p:cNvSpPr/>
          <p:nvPr/>
        </p:nvSpPr>
        <p:spPr>
          <a:xfrm>
            <a:off x="1004888" y="3525838"/>
            <a:ext cx="3638550" cy="373063"/>
          </a:xfrm>
          <a:prstGeom prst="rect">
            <a:avLst/>
          </a:prstGeom>
          <a:solidFill>
            <a:schemeClr val="accent1">
              <a:lumMod val="40000"/>
              <a:lumOff val="60000"/>
            </a:schemeClr>
          </a:solidFill>
          <a:ln>
            <a:solidFill>
              <a:srgbClr val="FF0000"/>
            </a:solidFill>
          </a:ln>
        </p:spPr>
        <p:txBody>
          <a:bodyPr wrap="none">
            <a:spAutoFit/>
          </a:bodyPr>
          <a:lstStyle/>
          <a:p>
            <a:pPr fontAlgn="base"/>
            <a:r>
              <a:rPr lang="en-US" altLang="zh-CN" sz="1825" strike="noStrike" noProof="1" dirty="0" smtClean="0">
                <a:latin typeface="微软雅黑" panose="020B0503020204020204" pitchFamily="34" charset="-122"/>
                <a:ea typeface="微软雅黑" panose="020B0503020204020204" pitchFamily="34" charset="-122"/>
                <a:cs typeface="+mn-cs"/>
              </a:rPr>
              <a:t>/*width: 350px;height: 660px;*/</a:t>
            </a:r>
            <a:endParaRPr lang="zh-CN" altLang="en-US" sz="1825" strike="noStrike" noProof="1" dirty="0"/>
          </a:p>
        </p:txBody>
      </p:sp>
      <p:sp>
        <p:nvSpPr>
          <p:cNvPr id="16385"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en-US" altLang="zh-CN"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CSS</a:t>
            </a: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注释</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Tree>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8175" y="1541463"/>
            <a:ext cx="7997825" cy="4833938"/>
          </a:xfrm>
        </p:spPr>
        <p:txBody>
          <a:bodyPr vert="horz" lIns="69546" tIns="34773" rIns="69546" bIns="34773" rtlCol="0">
            <a:noAutofit/>
          </a:bodyPr>
          <a:lstStyle/>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en-US" altLang="zh-CN" sz="213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css</a:t>
            </a:r>
            <a:r>
              <a:rPr kumimoji="0" lang="zh-CN" altLang="en-US" sz="213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的继承特性：</a:t>
            </a:r>
            <a:r>
              <a:rPr kumimoji="0" lang="en-US" altLang="zh-CN"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CSS</a:t>
            </a:r>
            <a:r>
              <a:rPr kumimoji="0" lang="zh-CN" altLang="en-US"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属性向下传递到子孙元素。继承依据文档树的树型结构，目的是方便开发者开发。</a:t>
            </a:r>
            <a:endParaRPr kumimoji="0" lang="en-US" altLang="zh-CN"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en-US" altLang="zh-CN" sz="1825" b="0" i="0" u="none" strike="noStrike" kern="1200" cap="none" spc="0" normalizeH="0" baseline="0" noProof="1" dirty="0" smtClean="0">
                <a:solidFill>
                  <a:srgbClr val="FF0000"/>
                </a:solidFill>
                <a:latin typeface="微软雅黑" panose="020B0503020204020204" pitchFamily="34" charset="-122"/>
                <a:ea typeface="微软雅黑" panose="020B0503020204020204" pitchFamily="34" charset="-122"/>
                <a:cs typeface="+mn-cs"/>
              </a:rPr>
              <a:t>		</a:t>
            </a:r>
            <a:r>
              <a:rPr kumimoji="0" lang="zh-CN" altLang="en-US" sz="1825" b="0" i="0" u="none" strike="noStrike" kern="1200" cap="none" spc="0" normalizeH="0" baseline="0" noProof="1" dirty="0" smtClean="0">
                <a:solidFill>
                  <a:srgbClr val="FF0000"/>
                </a:solidFill>
                <a:latin typeface="微软雅黑" panose="020B0503020204020204" pitchFamily="34" charset="-122"/>
                <a:ea typeface="微软雅黑" panose="020B0503020204020204" pitchFamily="34" charset="-122"/>
                <a:cs typeface="+mn-cs"/>
              </a:rPr>
              <a:t>如果没有特殊声明，</a:t>
            </a:r>
            <a:r>
              <a:rPr kumimoji="0" lang="en-US" altLang="zh-CN" sz="1825" b="0" i="0" u="none" strike="noStrike" kern="1200" cap="none" spc="0" normalizeH="0" baseline="0" noProof="1" dirty="0" smtClean="0">
                <a:solidFill>
                  <a:srgbClr val="FF0000"/>
                </a:solidFill>
                <a:latin typeface="微软雅黑" panose="020B0503020204020204" pitchFamily="34" charset="-122"/>
                <a:ea typeface="微软雅黑" panose="020B0503020204020204" pitchFamily="34" charset="-122"/>
                <a:cs typeface="+mn-cs"/>
              </a:rPr>
              <a:t>li</a:t>
            </a:r>
            <a:r>
              <a:rPr kumimoji="0" lang="zh-CN" altLang="en-US" sz="1825" b="0" i="0" u="none" strike="noStrike" kern="1200" cap="none" spc="0" normalizeH="0" baseline="0" noProof="1" dirty="0" smtClean="0">
                <a:solidFill>
                  <a:srgbClr val="FF0000"/>
                </a:solidFill>
                <a:latin typeface="微软雅黑" panose="020B0503020204020204" pitchFamily="34" charset="-122"/>
                <a:ea typeface="微软雅黑" panose="020B0503020204020204" pitchFamily="34" charset="-122"/>
                <a:cs typeface="+mn-cs"/>
              </a:rPr>
              <a:t>将继承</a:t>
            </a:r>
            <a:r>
              <a:rPr kumimoji="0" lang="en-US" altLang="zh-CN" sz="1825" b="0" i="0" u="none" strike="noStrike" kern="1200" cap="none" spc="0" normalizeH="0" baseline="0" noProof="1" dirty="0" smtClean="0">
                <a:solidFill>
                  <a:srgbClr val="FF0000"/>
                </a:solidFill>
                <a:latin typeface="微软雅黑" panose="020B0503020204020204" pitchFamily="34" charset="-122"/>
                <a:ea typeface="微软雅黑" panose="020B0503020204020204" pitchFamily="34" charset="-122"/>
                <a:cs typeface="+mn-cs"/>
              </a:rPr>
              <a:t>ul</a:t>
            </a:r>
            <a:r>
              <a:rPr kumimoji="0" lang="zh-CN" altLang="en-US" sz="1825" b="0" i="0" u="none" strike="noStrike" kern="1200" cap="none" spc="0" normalizeH="0" baseline="0" noProof="1" dirty="0" smtClean="0">
                <a:solidFill>
                  <a:srgbClr val="FF0000"/>
                </a:solidFill>
                <a:latin typeface="微软雅黑" panose="020B0503020204020204" pitchFamily="34" charset="-122"/>
                <a:ea typeface="微软雅黑" panose="020B0503020204020204" pitchFamily="34" charset="-122"/>
                <a:cs typeface="+mn-cs"/>
              </a:rPr>
              <a:t>、</a:t>
            </a:r>
            <a:r>
              <a:rPr kumimoji="0" lang="en-US" altLang="zh-CN" sz="1825" b="0" i="0" u="none" strike="noStrike" kern="1200" cap="none" spc="0" normalizeH="0" baseline="0" noProof="1" dirty="0" smtClean="0">
                <a:solidFill>
                  <a:srgbClr val="FF0000"/>
                </a:solidFill>
                <a:latin typeface="微软雅黑" panose="020B0503020204020204" pitchFamily="34" charset="-122"/>
                <a:ea typeface="微软雅黑" panose="020B0503020204020204" pitchFamily="34" charset="-122"/>
                <a:cs typeface="+mn-cs"/>
              </a:rPr>
              <a:t>body</a:t>
            </a:r>
            <a:r>
              <a:rPr kumimoji="0" lang="zh-CN" altLang="en-US" sz="1825" b="0" i="0" u="none" strike="noStrike" kern="1200" cap="none" spc="0" normalizeH="0" baseline="0" noProof="1" dirty="0" smtClean="0">
                <a:solidFill>
                  <a:srgbClr val="FF0000"/>
                </a:solidFill>
                <a:latin typeface="微软雅黑" panose="020B0503020204020204" pitchFamily="34" charset="-122"/>
                <a:ea typeface="微软雅黑" panose="020B0503020204020204" pitchFamily="34" charset="-122"/>
                <a:cs typeface="+mn-cs"/>
              </a:rPr>
              <a:t>的部分</a:t>
            </a:r>
            <a:r>
              <a:rPr kumimoji="0" lang="en-US" altLang="zh-CN" sz="1825" b="0" i="0" u="none" strike="noStrike" kern="1200" cap="none" spc="0" normalizeH="0" baseline="0" noProof="1" dirty="0" smtClean="0">
                <a:solidFill>
                  <a:srgbClr val="FF0000"/>
                </a:solidFill>
                <a:latin typeface="微软雅黑" panose="020B0503020204020204" pitchFamily="34" charset="-122"/>
                <a:ea typeface="微软雅黑" panose="020B0503020204020204" pitchFamily="34" charset="-122"/>
                <a:cs typeface="+mn-cs"/>
              </a:rPr>
              <a:t>css</a:t>
            </a:r>
            <a:r>
              <a:rPr kumimoji="0" lang="zh-CN" altLang="en-US" sz="1825" b="0" i="0" u="none" strike="noStrike" kern="1200" cap="none" spc="0" normalizeH="0" baseline="0" noProof="1" dirty="0" smtClean="0">
                <a:solidFill>
                  <a:srgbClr val="FF0000"/>
                </a:solidFill>
                <a:latin typeface="微软雅黑" panose="020B0503020204020204" pitchFamily="34" charset="-122"/>
                <a:ea typeface="微软雅黑" panose="020B0503020204020204" pitchFamily="34" charset="-122"/>
                <a:cs typeface="+mn-cs"/>
              </a:rPr>
              <a:t>属性取值。</a:t>
            </a:r>
            <a:endParaRPr kumimoji="0" lang="en-US" altLang="zh-CN" sz="1825" b="0" i="0" u="none" strike="noStrike" kern="1200" cap="none" spc="0" normalizeH="0" baseline="0" noProof="1" dirty="0" smtClean="0">
              <a:solidFill>
                <a:srgbClr val="FF0000"/>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213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25" b="0" i="0" u="none" strike="noStrike" kern="1200" cap="none" spc="0" normalizeH="0" baseline="0" noProof="1" dirty="0" smtClean="0">
              <a:solidFill>
                <a:schemeClr val="tx1"/>
              </a:solidFill>
              <a:latin typeface="微软雅黑 Light" pitchFamily="34" charset="-122"/>
              <a:ea typeface="微软雅黑 Light"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25" b="0" i="0" u="none" strike="noStrike" kern="1200" cap="none" spc="0" normalizeH="0" baseline="0" noProof="1" dirty="0" smtClean="0">
              <a:solidFill>
                <a:schemeClr val="tx1"/>
              </a:solidFill>
              <a:latin typeface="微软雅黑 Light" pitchFamily="34" charset="-122"/>
              <a:ea typeface="微软雅黑 Light"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25" b="0" i="0" u="none" strike="noStrike" kern="1200" cap="none" spc="0" normalizeH="0" baseline="0" noProof="1" dirty="0" smtClean="0">
              <a:solidFill>
                <a:schemeClr val="tx1"/>
              </a:solidFill>
              <a:latin typeface="微软雅黑 Light" pitchFamily="34" charset="-122"/>
              <a:ea typeface="微软雅黑 Light"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en-US" altLang="zh-CN" sz="1825" b="1" i="0" u="none" strike="noStrike" kern="1200" cap="none" spc="0" normalizeH="0" baseline="0" noProof="1" dirty="0" smtClean="0">
                <a:solidFill>
                  <a:schemeClr val="tx1">
                    <a:lumMod val="75000"/>
                    <a:lumOff val="25000"/>
                  </a:schemeClr>
                </a:solidFill>
                <a:latin typeface="微软雅黑 Light" pitchFamily="34" charset="-122"/>
                <a:ea typeface="微软雅黑 Light" pitchFamily="34" charset="-122"/>
                <a:cs typeface="+mn-cs"/>
              </a:rPr>
              <a:t>	</a:t>
            </a:r>
            <a:endParaRPr kumimoji="0" lang="en-US" altLang="zh-CN" sz="1825" b="1" i="0" u="none" strike="noStrike" kern="1200" cap="none" spc="0" normalizeH="0" baseline="0" noProof="1" dirty="0" smtClean="0">
              <a:solidFill>
                <a:schemeClr val="tx1">
                  <a:lumMod val="75000"/>
                  <a:lumOff val="25000"/>
                </a:schemeClr>
              </a:solidFill>
              <a:latin typeface="微软雅黑 Light" pitchFamily="34" charset="-122"/>
              <a:ea typeface="微软雅黑 Light" pitchFamily="34" charset="-122"/>
              <a:cs typeface="+mn-cs"/>
            </a:endParaRPr>
          </a:p>
        </p:txBody>
      </p:sp>
      <p:pic>
        <p:nvPicPr>
          <p:cNvPr id="45058" name="Picture 2"/>
          <p:cNvPicPr>
            <a:picLocks noChangeAspect="1"/>
          </p:cNvPicPr>
          <p:nvPr/>
        </p:nvPicPr>
        <p:blipFill>
          <a:blip r:embed="rId1"/>
          <a:stretch>
            <a:fillRect/>
          </a:stretch>
        </p:blipFill>
        <p:spPr>
          <a:xfrm>
            <a:off x="746125" y="2668588"/>
            <a:ext cx="3941763" cy="1936750"/>
          </a:xfrm>
          <a:prstGeom prst="rect">
            <a:avLst/>
          </a:prstGeom>
          <a:noFill/>
          <a:ln w="9525">
            <a:noFill/>
          </a:ln>
        </p:spPr>
      </p:pic>
      <p:sp>
        <p:nvSpPr>
          <p:cNvPr id="49153"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样式继承规则</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Tree>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en-US" altLang="zh-CN"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CSS</a:t>
            </a: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选择器</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17410" name="内容占位符 2"/>
          <p:cNvSpPr>
            <a:spLocks noGrp="1"/>
          </p:cNvSpPr>
          <p:nvPr>
            <p:ph idx="1"/>
          </p:nvPr>
        </p:nvSpPr>
        <p:spPr>
          <a:xfrm>
            <a:off x="534988" y="1057275"/>
            <a:ext cx="8399463" cy="4835525"/>
          </a:xfrm>
        </p:spPr>
        <p:txBody>
          <a:bodyPr wrap="square" lIns="92675" tIns="46337" rIns="92675" bIns="46337" anchor="t">
            <a:normAutofit lnSpcReduction="10000"/>
          </a:bodyPr>
          <a:p>
            <a:pPr marL="347980" marR="0" indent="-347980" algn="l" defTabSz="914400" rtl="0" eaLnBrk="1" fontAlgn="auto" latinLnBrk="0" hangingPunct="1">
              <a:lnSpc>
                <a:spcPct val="170000"/>
              </a:lnSpc>
              <a:spcBef>
                <a:spcPts val="760"/>
              </a:spcBef>
              <a:spcAft>
                <a:spcPct val="0"/>
              </a:spcAft>
              <a:buClrTx/>
              <a:buSzTx/>
              <a:buFont typeface="Wingdings" panose="05000000000000000000" pitchFamily="2" charset="2"/>
              <a:buChar char="Ø"/>
            </a:pPr>
            <a:r>
              <a:rPr kumimoji="0" lang="zh-CN" altLang="en-US" sz="213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什么是选择器：</a:t>
            </a:r>
            <a:endParaRPr kumimoji="0" lang="zh-CN" altLang="en-US" sz="213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0" marR="0" indent="0" algn="l" defTabSz="914400" rtl="0" eaLnBrk="1" fontAlgn="auto" latinLnBrk="0" hangingPunct="1">
              <a:lnSpc>
                <a:spcPct val="170000"/>
              </a:lnSpc>
              <a:spcBef>
                <a:spcPts val="760"/>
              </a:spcBef>
              <a:spcAft>
                <a:spcPct val="0"/>
              </a:spcAft>
              <a:buClrTx/>
              <a:buSzTx/>
              <a:buFont typeface="Wingdings" panose="05000000000000000000" pitchFamily="2" charset="2"/>
              <a:buNone/>
            </a:pPr>
            <a:r>
              <a:rPr kumimoji="0" lang="zh-CN" altLang="en-US" sz="213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   选择器就是找到你要渲染的那个HTML标签。</a:t>
            </a:r>
            <a:endParaRPr kumimoji="0" lang="zh-CN" altLang="en-US" sz="213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346075" marR="0" lvl="2" indent="-346075" algn="l" defTabSz="914400" rtl="0" eaLnBrk="1" fontAlgn="auto" latinLnBrk="0" hangingPunct="1">
              <a:lnSpc>
                <a:spcPct val="170000"/>
              </a:lnSpc>
              <a:spcBef>
                <a:spcPts val="380"/>
              </a:spcBef>
              <a:spcAft>
                <a:spcPct val="0"/>
              </a:spcAft>
              <a:buClrTx/>
              <a:buSzTx/>
              <a:buFont typeface="Arial" panose="020B0604020202020204" pitchFamily="34" charset="0"/>
              <a:buNone/>
            </a:pPr>
            <a:endParaRPr kumimoji="0" lang="en-US" altLang="zh-CN" sz="22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p:txBody>
      </p:sp>
    </p:spTree>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en-US" altLang="zh-CN"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CSS</a:t>
            </a: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选择器之标签选择器</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48130" name="内容占位符 2"/>
          <p:cNvSpPr>
            <a:spLocks noGrp="1"/>
          </p:cNvSpPr>
          <p:nvPr>
            <p:ph idx="1"/>
          </p:nvPr>
        </p:nvSpPr>
        <p:spPr>
          <a:xfrm>
            <a:off x="638175" y="1541463"/>
            <a:ext cx="7997825" cy="4833937"/>
          </a:xfrm>
          <a:noFill/>
          <a:ln>
            <a:noFill/>
          </a:ln>
        </p:spPr>
        <p:txBody>
          <a:bodyPr wrap="square" lIns="92675" tIns="46337" rIns="92675" bIns="46337" anchor="t"/>
          <a:p>
            <a:pPr marL="347980" indent="-347980" defTabSz="914400" fontAlgn="base">
              <a:lnSpc>
                <a:spcPct val="170000"/>
              </a:lnSpc>
              <a:spcAft>
                <a:spcPct val="0"/>
              </a:spcAft>
              <a:buClrTx/>
              <a:buSzTx/>
              <a:buFont typeface="Wingdings" panose="05000000000000000000" pitchFamily="2" charset="2"/>
              <a:buChar char="Ø"/>
            </a:pPr>
            <a:r>
              <a:rPr lang="zh-CN" altLang="en-US" sz="1600" b="1" kern="1200" baseline="0" dirty="0">
                <a:latin typeface="黑体" panose="02010609060101010101" pitchFamily="49" charset="-122"/>
                <a:ea typeface="黑体" panose="02010609060101010101" pitchFamily="49" charset="-122"/>
                <a:cs typeface="+mn-cs"/>
              </a:rPr>
              <a:t>定义</a:t>
            </a:r>
            <a:endParaRPr lang="en-US" altLang="zh-CN" sz="1600" b="1" kern="1200" baseline="0" dirty="0">
              <a:latin typeface="黑体" panose="02010609060101010101" pitchFamily="49" charset="-122"/>
              <a:ea typeface="黑体" panose="02010609060101010101" pitchFamily="49" charset="-122"/>
              <a:cs typeface="+mn-cs"/>
            </a:endParaRPr>
          </a:p>
          <a:p>
            <a:pPr marL="346075" lvl="2" indent="-346075" defTabSz="914400" fontAlgn="base">
              <a:lnSpc>
                <a:spcPct val="120000"/>
              </a:lnSpc>
              <a:spcAft>
                <a:spcPct val="0"/>
              </a:spcAft>
              <a:buClrTx/>
              <a:buSzTx/>
              <a:buNone/>
            </a:pPr>
            <a:r>
              <a:rPr lang="en-US" altLang="zh-CN" sz="1600" b="1" kern="1200" dirty="0">
                <a:latin typeface="华文楷体" pitchFamily="2" charset="-122"/>
                <a:ea typeface="华文楷体" pitchFamily="2" charset="-122"/>
                <a:cs typeface="+mn-cs"/>
              </a:rPr>
              <a:t>   </a:t>
            </a:r>
            <a:r>
              <a:rPr lang="en-US" altLang="zh-CN" sz="1600" kern="1200" dirty="0">
                <a:latin typeface="黑体" panose="02010609060101010101" pitchFamily="49" charset="-122"/>
                <a:ea typeface="黑体" panose="02010609060101010101" pitchFamily="49" charset="-122"/>
                <a:cs typeface="+mn-cs"/>
              </a:rPr>
              <a:t>直接作用于</a:t>
            </a:r>
            <a:r>
              <a:rPr lang="zh-CN" altLang="en-US" sz="1600" kern="1200" dirty="0">
                <a:latin typeface="黑体" panose="02010609060101010101" pitchFamily="49" charset="-122"/>
                <a:ea typeface="黑体" panose="02010609060101010101" pitchFamily="49" charset="-122"/>
                <a:cs typeface="+mn-cs"/>
              </a:rPr>
              <a:t>当前页面中的</a:t>
            </a:r>
            <a:r>
              <a:rPr lang="en-US" altLang="zh-CN" sz="1600" kern="1200" dirty="0">
                <a:latin typeface="黑体" panose="02010609060101010101" pitchFamily="49" charset="-122"/>
                <a:ea typeface="黑体" panose="02010609060101010101" pitchFamily="49" charset="-122"/>
                <a:cs typeface="+mn-cs"/>
              </a:rPr>
              <a:t>某HTML标签</a:t>
            </a:r>
            <a:r>
              <a:rPr lang="zh-CN" altLang="en-US" sz="1600" kern="1200" dirty="0">
                <a:latin typeface="黑体" panose="02010609060101010101" pitchFamily="49" charset="-122"/>
                <a:ea typeface="黑体" panose="02010609060101010101" pitchFamily="49" charset="-122"/>
                <a:cs typeface="+mn-cs"/>
              </a:rPr>
              <a:t>，</a:t>
            </a:r>
            <a:r>
              <a:rPr lang="en-US" altLang="zh-CN" sz="1600" kern="1200" dirty="0">
                <a:latin typeface="黑体" panose="02010609060101010101" pitchFamily="49" charset="-122"/>
                <a:ea typeface="黑体" panose="02010609060101010101" pitchFamily="49" charset="-122"/>
                <a:cs typeface="+mn-cs"/>
              </a:rPr>
              <a:t>任何一个标签都可以是一个选择器</a:t>
            </a:r>
            <a:endParaRPr lang="zh-CN" altLang="en-US" sz="1600" b="1" kern="1200" baseline="0" dirty="0">
              <a:latin typeface="黑体" panose="02010609060101010101" pitchFamily="49" charset="-122"/>
              <a:ea typeface="黑体" panose="02010609060101010101" pitchFamily="49" charset="-122"/>
              <a:cs typeface="+mn-cs"/>
            </a:endParaRPr>
          </a:p>
          <a:p>
            <a:pPr marL="347980" indent="-347980" defTabSz="914400" fontAlgn="base">
              <a:lnSpc>
                <a:spcPct val="170000"/>
              </a:lnSpc>
              <a:spcAft>
                <a:spcPct val="0"/>
              </a:spcAft>
              <a:buClrTx/>
              <a:buSzTx/>
              <a:buFont typeface="Wingdings" panose="05000000000000000000" pitchFamily="2" charset="2"/>
              <a:buChar char="Ø"/>
            </a:pPr>
            <a:r>
              <a:rPr lang="zh-CN" altLang="en-US" sz="1600" b="1" kern="1200" baseline="0" dirty="0">
                <a:latin typeface="黑体" panose="02010609060101010101" pitchFamily="49" charset="-122"/>
                <a:ea typeface="黑体" panose="02010609060101010101" pitchFamily="49" charset="-122"/>
                <a:cs typeface="+mn-cs"/>
              </a:rPr>
              <a:t>语法</a:t>
            </a:r>
            <a:endParaRPr lang="en-US" altLang="zh-CN" sz="1600" b="1" kern="1200" baseline="0" dirty="0">
              <a:latin typeface="黑体" panose="02010609060101010101" pitchFamily="49" charset="-122"/>
              <a:ea typeface="黑体" panose="02010609060101010101" pitchFamily="49" charset="-122"/>
              <a:cs typeface="+mn-cs"/>
            </a:endParaRPr>
          </a:p>
          <a:p>
            <a:pPr marL="346075" lvl="2" indent="-346075" defTabSz="914400" fontAlgn="base">
              <a:lnSpc>
                <a:spcPct val="120000"/>
              </a:lnSpc>
              <a:spcAft>
                <a:spcPct val="0"/>
              </a:spcAft>
              <a:buClrTx/>
              <a:buSzTx/>
              <a:buNone/>
            </a:pPr>
            <a:r>
              <a:rPr lang="en-US" altLang="zh-CN" sz="1600" b="1" kern="1200" baseline="0" dirty="0">
                <a:latin typeface="华文楷体" pitchFamily="2" charset="-122"/>
                <a:ea typeface="华文楷体" pitchFamily="2" charset="-122"/>
                <a:cs typeface="+mn-cs"/>
              </a:rPr>
              <a:t>      HTML</a:t>
            </a:r>
            <a:r>
              <a:rPr lang="zh-CN" altLang="en-US" sz="1600" b="1" kern="1200" baseline="0" dirty="0">
                <a:latin typeface="华文楷体" pitchFamily="2" charset="-122"/>
                <a:ea typeface="华文楷体" pitchFamily="2" charset="-122"/>
                <a:cs typeface="+mn-cs"/>
              </a:rPr>
              <a:t>标签</a:t>
            </a:r>
            <a:r>
              <a:rPr lang="en-US" altLang="zh-CN" sz="1600" b="1" kern="1200" baseline="0" dirty="0">
                <a:latin typeface="华文楷体" pitchFamily="2" charset="-122"/>
                <a:ea typeface="华文楷体" pitchFamily="2" charset="-122"/>
                <a:cs typeface="+mn-cs"/>
              </a:rPr>
              <a:t> {</a:t>
            </a:r>
            <a:r>
              <a:rPr lang="zh-CN" altLang="en-US" sz="1600" kern="1200" baseline="0" dirty="0">
                <a:latin typeface="华文楷体" pitchFamily="2" charset="-122"/>
                <a:ea typeface="华文楷体" pitchFamily="2" charset="-122"/>
                <a:cs typeface="+mn-cs"/>
              </a:rPr>
              <a:t>属性名：属性值</a:t>
            </a:r>
            <a:r>
              <a:rPr lang="en-US" altLang="zh-CN" sz="1600" kern="1200" baseline="0" dirty="0">
                <a:latin typeface="华文楷体" pitchFamily="2" charset="-122"/>
                <a:ea typeface="华文楷体" pitchFamily="2" charset="-122"/>
                <a:cs typeface="+mn-cs"/>
              </a:rPr>
              <a:t>; </a:t>
            </a:r>
            <a:r>
              <a:rPr lang="zh-CN" altLang="en-US" sz="1600" kern="1200" baseline="0" dirty="0">
                <a:latin typeface="华文楷体" pitchFamily="2" charset="-122"/>
                <a:ea typeface="华文楷体" pitchFamily="2" charset="-122"/>
                <a:cs typeface="+mn-cs"/>
              </a:rPr>
              <a:t>属性名：属性值</a:t>
            </a:r>
            <a:r>
              <a:rPr lang="en-US" altLang="zh-CN" sz="1600" kern="1200" baseline="0" dirty="0">
                <a:latin typeface="华文楷体" pitchFamily="2" charset="-122"/>
                <a:ea typeface="华文楷体" pitchFamily="2" charset="-122"/>
                <a:cs typeface="+mn-cs"/>
              </a:rPr>
              <a:t>;</a:t>
            </a:r>
            <a:r>
              <a:rPr lang="en-US" altLang="zh-CN" sz="1600" b="1" kern="1200" baseline="0" dirty="0">
                <a:latin typeface="华文楷体" pitchFamily="2" charset="-122"/>
                <a:ea typeface="华文楷体" pitchFamily="2" charset="-122"/>
                <a:cs typeface="+mn-cs"/>
              </a:rPr>
              <a:t>}</a:t>
            </a:r>
            <a:endParaRPr lang="en-US" altLang="zh-CN" sz="1600" b="1" kern="1200" baseline="0" dirty="0">
              <a:latin typeface="华文楷体" pitchFamily="2" charset="-122"/>
              <a:ea typeface="华文楷体" pitchFamily="2" charset="-122"/>
              <a:cs typeface="+mn-cs"/>
            </a:endParaRPr>
          </a:p>
          <a:p>
            <a:pPr marL="346075" lvl="2" indent="-346075" defTabSz="914400" fontAlgn="base">
              <a:lnSpc>
                <a:spcPct val="170000"/>
              </a:lnSpc>
              <a:spcAft>
                <a:spcPct val="0"/>
              </a:spcAft>
              <a:buClrTx/>
              <a:buSzTx/>
              <a:buFont typeface="Wingdings" panose="05000000000000000000" pitchFamily="2" charset="2"/>
              <a:buChar char="Ø"/>
            </a:pPr>
            <a:r>
              <a:rPr lang="zh-CN" altLang="en-US" sz="1600" b="1" kern="1200" baseline="0" dirty="0">
                <a:latin typeface="黑体" panose="02010609060101010101" pitchFamily="49" charset="-122"/>
                <a:ea typeface="黑体" panose="02010609060101010101" pitchFamily="49" charset="-122"/>
                <a:cs typeface="+mn-cs"/>
              </a:rPr>
              <a:t>示例</a:t>
            </a:r>
            <a:endParaRPr lang="en-US" altLang="zh-CN" sz="1600" b="1" kern="1200" baseline="0" dirty="0">
              <a:latin typeface="黑体" panose="02010609060101010101" pitchFamily="49" charset="-122"/>
              <a:ea typeface="黑体" panose="02010609060101010101" pitchFamily="49" charset="-122"/>
              <a:cs typeface="+mn-cs"/>
            </a:endParaRPr>
          </a:p>
          <a:p>
            <a:pPr marL="346075" lvl="2" indent="-346075" defTabSz="914400" fontAlgn="base">
              <a:lnSpc>
                <a:spcPct val="170000"/>
              </a:lnSpc>
              <a:spcAft>
                <a:spcPct val="0"/>
              </a:spcAft>
              <a:buClrTx/>
              <a:buSzTx/>
              <a:buNone/>
            </a:pPr>
            <a:r>
              <a:rPr lang="en-US" altLang="zh-CN" sz="1600" b="1" kern="1200" baseline="0" dirty="0">
                <a:latin typeface="微软雅黑 Light" pitchFamily="34" charset="-122"/>
                <a:ea typeface="微软雅黑 Light" pitchFamily="34" charset="-122"/>
                <a:cs typeface="+mn-cs"/>
              </a:rPr>
              <a:t>       p { font-size:28px; </a:t>
            </a:r>
            <a:r>
              <a:rPr lang="en-US" altLang="zh-CN" sz="1600" b="1" kern="1200" baseline="0" dirty="0" err="1">
                <a:latin typeface="微软雅黑 Light" pitchFamily="34" charset="-122"/>
                <a:ea typeface="微软雅黑 Light" pitchFamily="34" charset="-122"/>
                <a:cs typeface="+mn-cs"/>
              </a:rPr>
              <a:t>color:green</a:t>
            </a:r>
            <a:r>
              <a:rPr lang="en-US" altLang="zh-CN" sz="1600" b="1" kern="1200" baseline="0" dirty="0">
                <a:latin typeface="微软雅黑 Light" pitchFamily="34" charset="-122"/>
                <a:ea typeface="微软雅黑 Light" pitchFamily="34" charset="-122"/>
                <a:cs typeface="+mn-cs"/>
              </a:rPr>
              <a:t>;}</a:t>
            </a:r>
            <a:endParaRPr lang="en-US" altLang="zh-CN" sz="1600" b="1" kern="1200" baseline="0" dirty="0">
              <a:latin typeface="微软雅黑 Light" pitchFamily="34" charset="-122"/>
              <a:ea typeface="微软雅黑 Light" pitchFamily="34" charset="-122"/>
              <a:cs typeface="+mn-cs"/>
            </a:endParaRPr>
          </a:p>
          <a:p>
            <a:pPr marL="346075" lvl="2" indent="-346075" defTabSz="914400" fontAlgn="base">
              <a:lnSpc>
                <a:spcPct val="170000"/>
              </a:lnSpc>
              <a:spcAft>
                <a:spcPct val="0"/>
              </a:spcAft>
              <a:buClrTx/>
              <a:buSzTx/>
              <a:buNone/>
            </a:pPr>
            <a:endParaRPr lang="zh-CN" altLang="zh-CN" sz="1600" b="1" kern="1200" baseline="0" dirty="0">
              <a:latin typeface="微软雅黑 Light" pitchFamily="34" charset="-122"/>
              <a:ea typeface="宋体" panose="02010600030101010101" pitchFamily="2" charset="-122"/>
              <a:cs typeface="+mn-cs"/>
            </a:endParaRPr>
          </a:p>
          <a:p>
            <a:pPr marL="346075" lvl="2" indent="-346075" defTabSz="914400" fontAlgn="base">
              <a:lnSpc>
                <a:spcPct val="170000"/>
              </a:lnSpc>
              <a:spcAft>
                <a:spcPct val="0"/>
              </a:spcAft>
              <a:buClrTx/>
              <a:buSzTx/>
              <a:buNone/>
            </a:pPr>
            <a:endParaRPr lang="zh-CN" altLang="zh-CN" sz="1600" b="1" kern="1200" baseline="0" dirty="0">
              <a:latin typeface="微软雅黑 Light" pitchFamily="34" charset="-122"/>
              <a:ea typeface="宋体" panose="02010600030101010101" pitchFamily="2" charset="-122"/>
              <a:cs typeface="+mn-cs"/>
            </a:endParaRPr>
          </a:p>
        </p:txBody>
      </p:sp>
    </p:spTree>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en-US" altLang="zh-CN"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CSS</a:t>
            </a: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选择器之</a:t>
            </a:r>
            <a:r>
              <a:rPr kumimoji="0" lang="en-US" altLang="zh-CN"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id</a:t>
            </a: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选择器</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3" name="内容占位符 2"/>
          <p:cNvSpPr>
            <a:spLocks noGrp="1"/>
          </p:cNvSpPr>
          <p:nvPr>
            <p:ph idx="1"/>
          </p:nvPr>
        </p:nvSpPr>
        <p:spPr>
          <a:xfrm>
            <a:off x="534988" y="1125538"/>
            <a:ext cx="7997825" cy="4833938"/>
          </a:xfrm>
        </p:spPr>
        <p:txBody>
          <a:bodyPr vert="horz" wrap="square" lIns="92675" tIns="46337" rIns="92675" bIns="46337" numCol="1" anchor="t" anchorCtr="0" compatLnSpc="1">
            <a:noAutofit/>
          </a:bodyPr>
          <a:lstStyle/>
          <a:p>
            <a:pPr marL="347345" marR="0" lvl="0" indent="-347345" algn="l" defTabSz="914400" rtl="0" eaLnBrk="1" fontAlgn="base" latinLnBrk="0" hangingPunct="1">
              <a:lnSpc>
                <a:spcPct val="170000"/>
              </a:lnSpc>
              <a:spcBef>
                <a:spcPct val="20000"/>
              </a:spcBef>
              <a:spcAft>
                <a:spcPct val="0"/>
              </a:spcAft>
              <a:buClrTx/>
              <a:buSzTx/>
              <a:buFont typeface="Wingdings" panose="05000000000000000000" pitchFamily="2" charset="2"/>
              <a:buChar char="Ø"/>
              <a:defRPr/>
            </a:pPr>
            <a:r>
              <a:rPr kumimoji="0" lang="zh-CN" altLang="en-US" sz="18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sym typeface="+mn-ea"/>
              </a:rPr>
              <a:t>定义</a:t>
            </a:r>
            <a:endParaRPr kumimoji="0" lang="en-US" altLang="zh-CN" sz="18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7345" marR="0" lvl="0" indent="-347345" algn="l" defTabSz="914400" rtl="0" eaLnBrk="1" fontAlgn="base" latinLnBrk="0" hangingPunct="1">
              <a:lnSpc>
                <a:spcPct val="170000"/>
              </a:lnSpc>
              <a:spcBef>
                <a:spcPct val="20000"/>
              </a:spcBef>
              <a:spcAft>
                <a:spcPct val="0"/>
              </a:spcAft>
              <a:buClrTx/>
              <a:buSzTx/>
              <a:buFontTx/>
              <a:buNone/>
              <a:defRPr/>
            </a:pPr>
            <a:r>
              <a:rPr kumimoji="0" lang="en-US" altLang="zh-CN"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sym typeface="+mn-ea"/>
              </a:rPr>
              <a:t>   作用于同一ID的某个资源，同一个页面中只能使用一次</a:t>
            </a:r>
            <a:r>
              <a:rPr kumimoji="0" lang="zh-CN" altLang="en-US"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sym typeface="+mn-ea"/>
              </a:rPr>
              <a:t>，</a:t>
            </a:r>
            <a:r>
              <a:rPr kumimoji="0" lang="zh-CN" altLang="en-US" sz="18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sym typeface="+mn-ea"/>
              </a:rPr>
              <a:t>任何一个标签都有ID属性，ID属性值要唯一。ID选择器就是对单独元素做单独样式。</a:t>
            </a:r>
            <a:endParaRPr kumimoji="0" lang="zh-CN" altLang="en-US" sz="18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sym typeface="+mn-ea"/>
            </a:endParaRPr>
          </a:p>
          <a:p>
            <a:pPr marL="347345" marR="0" lvl="0" indent="-347345" algn="l" defTabSz="914400" rtl="0" eaLnBrk="1" fontAlgn="base" latinLnBrk="0" hangingPunct="1">
              <a:lnSpc>
                <a:spcPct val="150000"/>
              </a:lnSpc>
              <a:spcBef>
                <a:spcPct val="20000"/>
              </a:spcBef>
              <a:spcAft>
                <a:spcPct val="0"/>
              </a:spcAft>
              <a:buClrTx/>
              <a:buSzTx/>
              <a:buFont typeface="Wingdings" panose="05000000000000000000" pitchFamily="2" charset="2"/>
              <a:buChar char="Ø"/>
              <a:defRPr/>
            </a:pPr>
            <a:r>
              <a:rPr kumimoji="0" lang="zh-CN" altLang="en-US" sz="18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语法</a:t>
            </a:r>
            <a:endParaRPr kumimoji="0" lang="en-US" altLang="zh-CN" sz="18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6075" marR="0" lvl="2" indent="-346075" algn="l" defTabSz="914400" rtl="0" eaLnBrk="1" fontAlgn="base" latinLnBrk="0" hangingPunct="1">
              <a:lnSpc>
                <a:spcPct val="150000"/>
              </a:lnSpc>
              <a:spcBef>
                <a:spcPct val="2000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rPr>
              <a:t>      #</a:t>
            </a:r>
            <a:r>
              <a:rPr kumimoji="0" lang="en-US" altLang="zh-CN" sz="1800" b="1" i="0" u="none" strike="noStrike" kern="1200" cap="none" spc="0" normalizeH="0" baseline="0" noProof="0" dirty="0" smtClean="0">
                <a:ln>
                  <a:noFill/>
                </a:ln>
                <a:solidFill>
                  <a:srgbClr val="FF0000"/>
                </a:solidFill>
                <a:effectLst/>
                <a:uLnTx/>
                <a:uFillTx/>
                <a:latin typeface="华文楷体" pitchFamily="2" charset="-122"/>
                <a:ea typeface="华文楷体" pitchFamily="2" charset="-122"/>
                <a:cs typeface="+mn-cs"/>
              </a:rPr>
              <a:t>id</a:t>
            </a:r>
            <a:r>
              <a:rPr kumimoji="0" lang="en-US" altLang="zh-CN" sz="18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rPr>
              <a:t> {</a:t>
            </a:r>
            <a:r>
              <a:rPr kumimoji="0" lang="zh-CN" altLang="en-US" sz="1800" b="0"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rPr>
              <a:t>属性名：属性值</a:t>
            </a:r>
            <a:r>
              <a:rPr kumimoji="0" lang="en-US" altLang="zh-CN" sz="1800" b="0"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rPr>
              <a:t>; </a:t>
            </a:r>
            <a:r>
              <a:rPr kumimoji="0" lang="zh-CN" altLang="en-US" sz="1800" b="0"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rPr>
              <a:t>属性名：属性值</a:t>
            </a:r>
            <a:r>
              <a:rPr kumimoji="0" lang="en-US" altLang="zh-CN" sz="1800" b="0"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rPr>
              <a:t>;</a:t>
            </a:r>
            <a:r>
              <a:rPr kumimoji="0" lang="en-US" altLang="zh-CN" sz="18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rPr>
              <a:t>}</a:t>
            </a:r>
            <a:endParaRPr kumimoji="0" lang="en-US" altLang="zh-CN" sz="18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endParaRPr>
          </a:p>
          <a:p>
            <a:pPr marL="346075" marR="0" lvl="2" indent="-346075" algn="l" defTabSz="914400" rtl="0" eaLnBrk="1" fontAlgn="base" latinLnBrk="0" hangingPunct="1">
              <a:lnSpc>
                <a:spcPct val="150000"/>
              </a:lnSpc>
              <a:spcBef>
                <a:spcPct val="2000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rPr>
              <a:t>       &lt;</a:t>
            </a:r>
            <a:r>
              <a:rPr kumimoji="0" lang="zh-CN" altLang="en-US" sz="18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rPr>
              <a:t>标签名 </a:t>
            </a:r>
            <a:r>
              <a:rPr kumimoji="0" lang="en-US" altLang="zh-CN" sz="18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rPr>
              <a:t>id=“</a:t>
            </a:r>
            <a:r>
              <a:rPr kumimoji="0" lang="en-US" altLang="zh-CN" sz="1800" b="1" i="0" u="none" strike="noStrike" kern="1200" cap="none" spc="0" normalizeH="0" baseline="0" noProof="0" dirty="0" smtClean="0">
                <a:ln>
                  <a:noFill/>
                </a:ln>
                <a:solidFill>
                  <a:srgbClr val="FF0000"/>
                </a:solidFill>
                <a:effectLst/>
                <a:uLnTx/>
                <a:uFillTx/>
                <a:latin typeface="华文楷体" pitchFamily="2" charset="-122"/>
                <a:ea typeface="华文楷体" pitchFamily="2" charset="-122"/>
                <a:cs typeface="+mn-cs"/>
              </a:rPr>
              <a:t>id name</a:t>
            </a:r>
            <a:r>
              <a:rPr kumimoji="0" lang="en-US" altLang="zh-CN" sz="18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rPr>
              <a:t>”&gt;</a:t>
            </a:r>
            <a:r>
              <a:rPr kumimoji="0" lang="zh-CN" altLang="en-US" sz="18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rPr>
              <a:t>标签内容</a:t>
            </a:r>
            <a:r>
              <a:rPr kumimoji="0" lang="en-US" altLang="zh-CN" sz="18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rPr>
              <a:t>&lt;/</a:t>
            </a:r>
            <a:r>
              <a:rPr kumimoji="0" lang="zh-CN" altLang="en-US" sz="18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rPr>
              <a:t>标签名</a:t>
            </a:r>
            <a:r>
              <a:rPr kumimoji="0" lang="en-US" altLang="zh-CN" sz="18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rPr>
              <a:t>&gt;</a:t>
            </a:r>
            <a:endParaRPr kumimoji="0" lang="en-US" altLang="zh-CN" sz="18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endParaRPr>
          </a:p>
          <a:p>
            <a:pPr marL="347345" marR="0" lvl="2" indent="-347345" algn="l" defTabSz="914400" rtl="0" eaLnBrk="1" fontAlgn="base" latinLnBrk="0" hangingPunct="1">
              <a:lnSpc>
                <a:spcPct val="150000"/>
              </a:lnSpc>
              <a:spcBef>
                <a:spcPct val="20000"/>
              </a:spcBef>
              <a:spcAft>
                <a:spcPct val="0"/>
              </a:spcAft>
              <a:buClrTx/>
              <a:buSzTx/>
              <a:buFont typeface="Wingdings" panose="05000000000000000000" pitchFamily="2" charset="2"/>
              <a:buChar char="Ø"/>
              <a:defRPr/>
            </a:pPr>
            <a:r>
              <a:rPr kumimoji="0" lang="zh-CN" altLang="en-US" sz="18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示例</a:t>
            </a:r>
            <a:endParaRPr kumimoji="0" lang="en-US" altLang="zh-CN" sz="18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6075" marR="0" lvl="2" indent="-346075" algn="l" defTabSz="914400" rtl="0" eaLnBrk="1" fontAlgn="base" latinLnBrk="0" hangingPunct="1">
              <a:lnSpc>
                <a:spcPct val="150000"/>
              </a:lnSpc>
              <a:spcBef>
                <a:spcPct val="2000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rPr>
              <a:t>       #</a:t>
            </a:r>
            <a:r>
              <a:rPr kumimoji="0" lang="en-US" altLang="zh-CN" sz="1800" b="1" i="0" u="none" strike="noStrike" kern="1200" cap="none" spc="0" normalizeH="0" baseline="0" noProof="0" dirty="0" smtClean="0">
                <a:ln>
                  <a:noFill/>
                </a:ln>
                <a:solidFill>
                  <a:srgbClr val="FF0000"/>
                </a:solidFill>
                <a:effectLst/>
                <a:uLnTx/>
                <a:uFillTx/>
                <a:latin typeface="华文楷体" pitchFamily="2" charset="-122"/>
                <a:ea typeface="华文楷体" pitchFamily="2" charset="-122"/>
                <a:cs typeface="+mn-cs"/>
              </a:rPr>
              <a:t>username</a:t>
            </a:r>
            <a:r>
              <a:rPr kumimoji="0" lang="en-US" altLang="zh-CN" sz="18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rPr>
              <a:t> { </a:t>
            </a:r>
            <a:r>
              <a:rPr kumimoji="0" lang="en-US" altLang="zh-CN" sz="1800" b="1" i="0" u="none" strike="noStrike" kern="1200" cap="none" spc="0" normalizeH="0" baseline="0" noProof="0" dirty="0" err="1" smtClean="0">
                <a:ln>
                  <a:noFill/>
                </a:ln>
                <a:solidFill>
                  <a:schemeClr val="tx1"/>
                </a:solidFill>
                <a:effectLst/>
                <a:uLnTx/>
                <a:uFillTx/>
                <a:latin typeface="华文楷体" pitchFamily="2" charset="-122"/>
                <a:ea typeface="华文楷体" pitchFamily="2" charset="-122"/>
                <a:cs typeface="+mn-cs"/>
              </a:rPr>
              <a:t>color:red</a:t>
            </a:r>
            <a:r>
              <a:rPr kumimoji="0" lang="en-US" altLang="zh-CN" sz="18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rPr>
              <a:t>; background-color: green}</a:t>
            </a:r>
            <a:endParaRPr kumimoji="0" lang="en-US" altLang="zh-CN" sz="18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endParaRPr>
          </a:p>
          <a:p>
            <a:pPr marL="346075" marR="0" lvl="2" indent="-346075" algn="l" defTabSz="914400" rtl="0" eaLnBrk="1" fontAlgn="base" latinLnBrk="0" hangingPunct="1">
              <a:lnSpc>
                <a:spcPct val="150000"/>
              </a:lnSpc>
              <a:spcBef>
                <a:spcPct val="2000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rPr>
              <a:t>       &lt;input type="text" id="</a:t>
            </a:r>
            <a:r>
              <a:rPr kumimoji="0" lang="en-US" altLang="zh-CN" sz="1800" b="1" i="0" u="none" strike="noStrike" kern="1200" cap="none" spc="0" normalizeH="0" baseline="0" noProof="0" dirty="0" smtClean="0">
                <a:ln>
                  <a:noFill/>
                </a:ln>
                <a:solidFill>
                  <a:srgbClr val="FF0000"/>
                </a:solidFill>
                <a:effectLst/>
                <a:uLnTx/>
                <a:uFillTx/>
                <a:latin typeface="华文楷体" pitchFamily="2" charset="-122"/>
                <a:ea typeface="华文楷体" pitchFamily="2" charset="-122"/>
                <a:cs typeface="+mn-cs"/>
              </a:rPr>
              <a:t>username</a:t>
            </a:r>
            <a:r>
              <a:rPr kumimoji="0" lang="en-US" altLang="zh-CN" sz="18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rPr>
              <a:t>" value = "</a:t>
            </a:r>
            <a:r>
              <a:rPr kumimoji="0" lang="zh-CN" altLang="en-US" sz="18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rPr>
              <a:t>习大大</a:t>
            </a:r>
            <a:r>
              <a:rPr kumimoji="0" lang="en-US" altLang="zh-CN" sz="18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rPr>
              <a:t>"/&gt;</a:t>
            </a:r>
            <a:endParaRPr kumimoji="0" lang="en-US" altLang="zh-CN" sz="18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endParaRPr>
          </a:p>
        </p:txBody>
      </p:sp>
    </p:spTree>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en-US" altLang="zh-CN"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CSS</a:t>
            </a: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选择器之类选择器</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3" name="内容占位符 2"/>
          <p:cNvSpPr>
            <a:spLocks noGrp="1"/>
          </p:cNvSpPr>
          <p:nvPr>
            <p:ph idx="1"/>
          </p:nvPr>
        </p:nvSpPr>
        <p:spPr>
          <a:xfrm>
            <a:off x="638175" y="1057275"/>
            <a:ext cx="7997825" cy="4835525"/>
          </a:xfrm>
        </p:spPr>
        <p:txBody>
          <a:bodyPr vert="horz" wrap="square" lIns="92675" tIns="46337" rIns="92675" bIns="46337" numCol="1" anchor="t" anchorCtr="0" compatLnSpc="1">
            <a:noAutofit/>
          </a:bodyPr>
          <a:lstStyle/>
          <a:p>
            <a:pPr marL="347345" marR="0" lvl="0" indent="-347345" algn="l" defTabSz="914400" rtl="0" eaLnBrk="1" fontAlgn="base" latinLnBrk="0" hangingPunct="1">
              <a:lnSpc>
                <a:spcPct val="170000"/>
              </a:lnSpc>
              <a:spcBef>
                <a:spcPct val="20000"/>
              </a:spcBef>
              <a:spcAft>
                <a:spcPct val="0"/>
              </a:spcAft>
              <a:buClrTx/>
              <a:buSzTx/>
              <a:buFont typeface="Wingdings" panose="05000000000000000000" pitchFamily="2" charset="2"/>
              <a:buChar char="Ø"/>
              <a:defRPr/>
            </a:pPr>
            <a:r>
              <a:rPr kumimoji="0" lang="zh-CN" altLang="en-US" sz="16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定义</a:t>
            </a:r>
            <a:endParaRPr kumimoji="0" lang="zh-CN" altLang="en-US" sz="16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7345" marR="0" lvl="0" indent="-347345" algn="l" defTabSz="914400" rtl="0" eaLnBrk="1" fontAlgn="base" latinLnBrk="0" hangingPunct="1">
              <a:lnSpc>
                <a:spcPct val="170000"/>
              </a:lnSpc>
              <a:spcBef>
                <a:spcPct val="20000"/>
              </a:spcBef>
              <a:spcAft>
                <a:spcPct val="0"/>
              </a:spcAft>
              <a:buClrTx/>
              <a:buSzTx/>
              <a:buFont typeface="Wingdings" panose="05000000000000000000" pitchFamily="2" charset="2"/>
              <a:buChar char="Ø"/>
              <a:defRPr/>
            </a:pPr>
            <a:r>
              <a:rPr kumimoji="0" lang="en-US" altLang="zh-CN" sz="16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sym typeface="+mn-ea"/>
              </a:rPr>
              <a:t>作用于同一CLASS的某</a:t>
            </a:r>
            <a:r>
              <a:rPr kumimoji="0" lang="zh-CN" altLang="en-US" sz="16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sym typeface="+mn-ea"/>
              </a:rPr>
              <a:t>些</a:t>
            </a:r>
            <a:r>
              <a:rPr kumimoji="0" lang="en-US" altLang="zh-CN" sz="16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sym typeface="+mn-ea"/>
              </a:rPr>
              <a:t>资源，同一个页面中</a:t>
            </a:r>
            <a:r>
              <a:rPr kumimoji="0" lang="zh-CN" altLang="en-US" sz="16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sym typeface="+mn-ea"/>
              </a:rPr>
              <a:t>可被多次使用，</a:t>
            </a:r>
            <a:r>
              <a:rPr kumimoji="0" lang="zh-CN" altLang="en-US"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sym typeface="+mn-ea"/>
              </a:rPr>
              <a:t>任何一个标签都有</a:t>
            </a:r>
            <a:r>
              <a:rPr kumimoji="0" lang="en-US"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sym typeface="+mn-ea"/>
              </a:rPr>
              <a:t>CLASS</a:t>
            </a:r>
            <a:r>
              <a:rPr kumimoji="0" lang="zh-CN" altLang="en-US"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sym typeface="+mn-ea"/>
              </a:rPr>
              <a:t>属性</a:t>
            </a:r>
            <a:endParaRPr kumimoji="0" lang="zh-CN" altLang="en-US" sz="16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7345" marR="0" lvl="0" indent="-347345" algn="l" defTabSz="914400" rtl="0" eaLnBrk="1" fontAlgn="base" latinLnBrk="0" hangingPunct="1">
              <a:lnSpc>
                <a:spcPct val="170000"/>
              </a:lnSpc>
              <a:spcBef>
                <a:spcPct val="20000"/>
              </a:spcBef>
              <a:spcAft>
                <a:spcPct val="0"/>
              </a:spcAft>
              <a:buClrTx/>
              <a:buSzTx/>
              <a:buFont typeface="Wingdings" panose="05000000000000000000" pitchFamily="2" charset="2"/>
              <a:buChar char="Ø"/>
              <a:defRPr/>
            </a:pPr>
            <a:r>
              <a:rPr kumimoji="0" lang="zh-CN" altLang="en-US" sz="16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语法</a:t>
            </a:r>
            <a:endParaRPr kumimoji="0" lang="en-US" altLang="zh-CN" sz="16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6075" marR="0" lvl="2" indent="-346075" algn="l" defTabSz="914400" rtl="0" eaLnBrk="1" fontAlgn="base" latinLnBrk="0" hangingPunct="1">
              <a:lnSpc>
                <a:spcPct val="200000"/>
              </a:lnSpc>
              <a:spcBef>
                <a:spcPct val="20000"/>
              </a:spcBef>
              <a:spcAft>
                <a:spcPct val="0"/>
              </a:spcAft>
              <a:buClrTx/>
              <a:buSzTx/>
              <a:buFont typeface="Arial" panose="020B0604020202020204" pitchFamily="34" charset="0"/>
              <a:buNone/>
              <a:defRPr/>
            </a:pPr>
            <a:r>
              <a:rPr kumimoji="0" lang="en-US" altLang="zh-CN" sz="16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rPr>
              <a:t>      .</a:t>
            </a:r>
            <a:r>
              <a:rPr kumimoji="0" lang="en-US" altLang="zh-CN" sz="1600" b="1" i="0" u="none" strike="noStrike" kern="1200" cap="none" spc="0" normalizeH="0" baseline="0" noProof="0" dirty="0" smtClean="0">
                <a:ln>
                  <a:noFill/>
                </a:ln>
                <a:solidFill>
                  <a:srgbClr val="FF0000"/>
                </a:solidFill>
                <a:effectLst/>
                <a:uLnTx/>
                <a:uFillTx/>
                <a:latin typeface="华文楷体" pitchFamily="2" charset="-122"/>
                <a:ea typeface="华文楷体" pitchFamily="2" charset="-122"/>
                <a:cs typeface="+mn-cs"/>
              </a:rPr>
              <a:t>class</a:t>
            </a:r>
            <a:r>
              <a:rPr kumimoji="0" lang="en-US" altLang="zh-CN" sz="16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rPr>
              <a:t> {</a:t>
            </a:r>
            <a:r>
              <a:rPr kumimoji="0" lang="zh-CN" altLang="en-US" sz="1600" b="0"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rPr>
              <a:t>属性名：属性值</a:t>
            </a:r>
            <a:r>
              <a:rPr kumimoji="0" lang="en-US" altLang="zh-CN" sz="1600" b="0"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rPr>
              <a:t>; </a:t>
            </a:r>
            <a:r>
              <a:rPr kumimoji="0" lang="zh-CN" altLang="en-US" sz="1600" b="0"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rPr>
              <a:t>属性名：属性值</a:t>
            </a:r>
            <a:r>
              <a:rPr kumimoji="0" lang="en-US" altLang="zh-CN" sz="1600" b="0"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rPr>
              <a:t>;</a:t>
            </a:r>
            <a:r>
              <a:rPr kumimoji="0" lang="en-US" altLang="zh-CN" sz="16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rPr>
              <a:t>}</a:t>
            </a:r>
            <a:endParaRPr kumimoji="0" lang="en-US" altLang="zh-CN" sz="16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endParaRPr>
          </a:p>
          <a:p>
            <a:pPr marL="346075" marR="0" lvl="2" indent="-346075" algn="l" defTabSz="914400" rtl="0" eaLnBrk="1" fontAlgn="base" latinLnBrk="0" hangingPunct="1">
              <a:lnSpc>
                <a:spcPct val="200000"/>
              </a:lnSpc>
              <a:spcBef>
                <a:spcPct val="20000"/>
              </a:spcBef>
              <a:spcAft>
                <a:spcPct val="0"/>
              </a:spcAft>
              <a:buClrTx/>
              <a:buSzTx/>
              <a:buFont typeface="Arial" panose="020B0604020202020204" pitchFamily="34" charset="0"/>
              <a:buNone/>
              <a:defRPr/>
            </a:pPr>
            <a:r>
              <a:rPr kumimoji="0" lang="en-US" altLang="zh-CN" sz="16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rPr>
              <a:t>       &lt;</a:t>
            </a:r>
            <a:r>
              <a:rPr kumimoji="0" lang="zh-CN" altLang="en-US" sz="16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rPr>
              <a:t>标签名 </a:t>
            </a:r>
            <a:r>
              <a:rPr kumimoji="0" lang="en-US" altLang="zh-CN" sz="16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rPr>
              <a:t>class =“</a:t>
            </a:r>
            <a:r>
              <a:rPr kumimoji="0" lang="en-US" altLang="zh-CN" sz="1600" b="1" i="0" u="none" strike="noStrike" kern="1200" cap="none" spc="0" normalizeH="0" baseline="0" noProof="0" dirty="0" smtClean="0">
                <a:ln>
                  <a:noFill/>
                </a:ln>
                <a:solidFill>
                  <a:srgbClr val="FF0000"/>
                </a:solidFill>
                <a:effectLst/>
                <a:uLnTx/>
                <a:uFillTx/>
                <a:latin typeface="华文楷体" pitchFamily="2" charset="-122"/>
                <a:ea typeface="华文楷体" pitchFamily="2" charset="-122"/>
                <a:cs typeface="+mn-cs"/>
              </a:rPr>
              <a:t>class </a:t>
            </a:r>
            <a:r>
              <a:rPr kumimoji="0" lang="zh-CN" altLang="en-US" sz="1600" b="1" i="0" u="none" strike="noStrike" kern="1200" cap="none" spc="0" normalizeH="0" baseline="0" noProof="0" dirty="0" smtClean="0">
                <a:ln>
                  <a:noFill/>
                </a:ln>
                <a:solidFill>
                  <a:srgbClr val="FF0000"/>
                </a:solidFill>
                <a:effectLst/>
                <a:uLnTx/>
                <a:uFillTx/>
                <a:latin typeface="华文楷体" pitchFamily="2" charset="-122"/>
                <a:ea typeface="华文楷体" pitchFamily="2" charset="-122"/>
                <a:cs typeface="+mn-cs"/>
              </a:rPr>
              <a:t> </a:t>
            </a:r>
            <a:r>
              <a:rPr kumimoji="0" lang="en-US" altLang="zh-CN" sz="1600" b="1" i="0" u="none" strike="noStrike" kern="1200" cap="none" spc="0" normalizeH="0" baseline="0" noProof="0" dirty="0" smtClean="0">
                <a:ln>
                  <a:noFill/>
                </a:ln>
                <a:solidFill>
                  <a:srgbClr val="FF0000"/>
                </a:solidFill>
                <a:effectLst/>
                <a:uLnTx/>
                <a:uFillTx/>
                <a:latin typeface="华文楷体" pitchFamily="2" charset="-122"/>
                <a:ea typeface="华文楷体" pitchFamily="2" charset="-122"/>
                <a:cs typeface="+mn-cs"/>
              </a:rPr>
              <a:t>name</a:t>
            </a:r>
            <a:r>
              <a:rPr kumimoji="0" lang="en-US" altLang="zh-CN" sz="16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rPr>
              <a:t>”&gt;</a:t>
            </a:r>
            <a:r>
              <a:rPr kumimoji="0" lang="zh-CN" altLang="en-US" sz="16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rPr>
              <a:t>标签内容</a:t>
            </a:r>
            <a:r>
              <a:rPr kumimoji="0" lang="en-US" altLang="zh-CN" sz="16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rPr>
              <a:t>&lt;/</a:t>
            </a:r>
            <a:r>
              <a:rPr kumimoji="0" lang="zh-CN" altLang="en-US" sz="16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rPr>
              <a:t>标签名</a:t>
            </a:r>
            <a:r>
              <a:rPr kumimoji="0" lang="en-US" altLang="zh-CN" sz="16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rPr>
              <a:t>&gt;</a:t>
            </a:r>
            <a:endParaRPr kumimoji="0" lang="en-US" altLang="zh-CN" sz="16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endParaRPr>
          </a:p>
          <a:p>
            <a:pPr marL="347345" marR="0" lvl="2" indent="-347345" algn="l" defTabSz="914400" rtl="0" eaLnBrk="1" fontAlgn="base" latinLnBrk="0" hangingPunct="1">
              <a:lnSpc>
                <a:spcPct val="170000"/>
              </a:lnSpc>
              <a:spcBef>
                <a:spcPct val="20000"/>
              </a:spcBef>
              <a:spcAft>
                <a:spcPct val="0"/>
              </a:spcAft>
              <a:buClrTx/>
              <a:buSzTx/>
              <a:buFont typeface="Wingdings" panose="05000000000000000000" pitchFamily="2" charset="2"/>
              <a:buChar char="Ø"/>
              <a:defRPr/>
            </a:pPr>
            <a:r>
              <a:rPr kumimoji="0" lang="zh-CN" altLang="en-US" sz="16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示例</a:t>
            </a:r>
            <a:endParaRPr kumimoji="0" lang="en-US" altLang="zh-CN" sz="16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6075" marR="0" lvl="2" indent="-346075" algn="l" defTabSz="914400" rtl="0" eaLnBrk="1" fontAlgn="base" latinLnBrk="0" hangingPunct="1">
              <a:lnSpc>
                <a:spcPct val="200000"/>
              </a:lnSpc>
              <a:spcBef>
                <a:spcPct val="20000"/>
              </a:spcBef>
              <a:spcAft>
                <a:spcPct val="0"/>
              </a:spcAft>
              <a:buClrTx/>
              <a:buSzTx/>
              <a:buFont typeface="Arial" panose="020B0604020202020204" pitchFamily="34" charset="0"/>
              <a:buNone/>
              <a:defRPr/>
            </a:pPr>
            <a:r>
              <a:rPr kumimoji="0" lang="en-US" altLang="zh-CN" sz="16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rPr>
              <a:t>      .highlight { font-</a:t>
            </a:r>
            <a:r>
              <a:rPr kumimoji="0" lang="en-US" altLang="zh-CN" sz="1600" b="1" i="0" u="none" strike="noStrike" kern="1200" cap="none" spc="0" normalizeH="0" baseline="0" noProof="0" dirty="0" err="1" smtClean="0">
                <a:ln>
                  <a:noFill/>
                </a:ln>
                <a:solidFill>
                  <a:schemeClr val="tx1"/>
                </a:solidFill>
                <a:effectLst/>
                <a:uLnTx/>
                <a:uFillTx/>
                <a:latin typeface="华文楷体" pitchFamily="2" charset="-122"/>
                <a:ea typeface="华文楷体" pitchFamily="2" charset="-122"/>
                <a:cs typeface="+mn-cs"/>
              </a:rPr>
              <a:t>size:x</a:t>
            </a:r>
            <a:r>
              <a:rPr kumimoji="0" lang="en-US" altLang="zh-CN" sz="16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rPr>
              <a:t>-large; </a:t>
            </a:r>
            <a:r>
              <a:rPr kumimoji="0" lang="en-US" altLang="zh-CN" sz="1600" b="1" i="0" u="none" strike="noStrike" kern="1200" cap="none" spc="0" normalizeH="0" baseline="0" noProof="0" dirty="0" err="1" smtClean="0">
                <a:ln>
                  <a:noFill/>
                </a:ln>
                <a:solidFill>
                  <a:schemeClr val="tx1"/>
                </a:solidFill>
                <a:effectLst/>
                <a:uLnTx/>
                <a:uFillTx/>
                <a:latin typeface="华文楷体" pitchFamily="2" charset="-122"/>
                <a:ea typeface="华文楷体" pitchFamily="2" charset="-122"/>
                <a:cs typeface="+mn-cs"/>
              </a:rPr>
              <a:t>color:red</a:t>
            </a:r>
            <a:r>
              <a:rPr kumimoji="0" lang="en-US" altLang="zh-CN" sz="16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rPr>
              <a:t>; background-color: yellow}</a:t>
            </a:r>
            <a:endParaRPr kumimoji="0" lang="en-US" altLang="zh-CN" sz="16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endParaRPr>
          </a:p>
          <a:p>
            <a:pPr marL="346075" marR="0" lvl="2" indent="-346075" algn="l" defTabSz="914400" rtl="0" eaLnBrk="1" fontAlgn="base" latinLnBrk="0" hangingPunct="1">
              <a:lnSpc>
                <a:spcPct val="200000"/>
              </a:lnSpc>
              <a:spcBef>
                <a:spcPct val="20000"/>
              </a:spcBef>
              <a:spcAft>
                <a:spcPct val="0"/>
              </a:spcAft>
              <a:buClrTx/>
              <a:buSzTx/>
              <a:buFont typeface="Arial" panose="020B0604020202020204" pitchFamily="34" charset="0"/>
              <a:buNone/>
              <a:defRPr/>
            </a:pPr>
            <a:r>
              <a:rPr kumimoji="0" lang="en-US" altLang="zh-CN" sz="16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rPr>
              <a:t>       &lt;p class="highlight"&gt;class</a:t>
            </a:r>
            <a:r>
              <a:rPr kumimoji="0" lang="zh-CN" altLang="en-US" sz="16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rPr>
              <a:t>选择器示例效果</a:t>
            </a:r>
            <a:r>
              <a:rPr kumimoji="0" lang="en-US" altLang="zh-CN" sz="16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rPr>
              <a:t>&lt;/p&gt;</a:t>
            </a:r>
            <a:endParaRPr kumimoji="0" lang="en-US" altLang="zh-CN" sz="16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mn-cs"/>
            </a:endParaRPr>
          </a:p>
        </p:txBody>
      </p:sp>
    </p:spTree>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en-US" altLang="zh-CN"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CSS</a:t>
            </a: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选择器之</a:t>
            </a:r>
            <a:r>
              <a:rPr kumimoji="0" lang="en-US" altLang="zh-CN"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id</a:t>
            </a: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选择器</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3" name="内容占位符 2"/>
          <p:cNvSpPr>
            <a:spLocks noGrp="1"/>
          </p:cNvSpPr>
          <p:nvPr>
            <p:ph idx="1"/>
          </p:nvPr>
        </p:nvSpPr>
        <p:spPr>
          <a:xfrm>
            <a:off x="638175" y="992188"/>
            <a:ext cx="7997825" cy="4835525"/>
          </a:xfrm>
        </p:spPr>
        <p:txBody>
          <a:bodyPr vert="horz" wrap="square" lIns="92675" tIns="46337" rIns="92675" bIns="46337" numCol="1" anchor="t" anchorCtr="0" compatLnSpc="1">
            <a:noAutofit/>
          </a:bodyPr>
          <a:lstStyle/>
          <a:p>
            <a:pPr marL="347345" marR="0" lvl="0" indent="-347345" algn="l" defTabSz="914400" rtl="0" eaLnBrk="1" fontAlgn="base" latinLnBrk="0" hangingPunct="1">
              <a:lnSpc>
                <a:spcPct val="170000"/>
              </a:lnSpc>
              <a:spcBef>
                <a:spcPct val="20000"/>
              </a:spcBef>
              <a:spcAft>
                <a:spcPct val="0"/>
              </a:spcAft>
              <a:buClrTx/>
              <a:buSzTx/>
              <a:buFont typeface="Wingdings" panose="05000000000000000000" pitchFamily="2" charset="2"/>
              <a:buChar char="Ø"/>
              <a:defRPr/>
            </a:pPr>
            <a:r>
              <a:rPr kumimoji="0" lang="zh-CN" altLang="en-US" sz="16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参考样式</a:t>
            </a:r>
            <a:endParaRPr kumimoji="0" lang="en-US" altLang="zh-CN" sz="16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#username{</a:t>
            </a:r>
            <a:endParaRPr kumimoji="0" lang="en-US" altLang="zh-CN"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en-US" altLang="zh-CN" sz="16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   background-color</a:t>
            </a:r>
            <a:r>
              <a:rPr kumimoji="0" lang="en-US" altLang="zh-CN"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 pink; </a:t>
            </a:r>
            <a:r>
              <a:rPr kumimoji="0" lang="en-US" altLang="zh-CN" sz="16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zh-CN" altLang="en-US"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背景颜色*</a:t>
            </a:r>
            <a:r>
              <a:rPr kumimoji="0" lang="en-US" altLang="zh-CN"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a:t>
            </a:r>
            <a:endParaRPr kumimoji="0" lang="en-US" altLang="zh-CN"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6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           width:500px</a:t>
            </a:r>
            <a:r>
              <a:rPr kumimoji="0" lang="en-US" altLang="zh-CN"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en-US" altLang="zh-CN" sz="16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zh-CN" altLang="en-US"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宽度*</a:t>
            </a:r>
            <a:r>
              <a:rPr kumimoji="0" lang="en-US" altLang="zh-CN"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a:t>
            </a:r>
            <a:endParaRPr kumimoji="0" lang="en-US" altLang="zh-CN"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en-US" altLang="zh-CN" sz="16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   height:50px</a:t>
            </a:r>
            <a:r>
              <a:rPr kumimoji="0" lang="en-US" altLang="zh-CN"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en-US" altLang="zh-CN" sz="16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zh-CN" altLang="en-US"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高度*</a:t>
            </a:r>
            <a:r>
              <a:rPr kumimoji="0" lang="en-US" altLang="zh-CN"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a:t>
            </a:r>
            <a:endParaRPr kumimoji="0" lang="en-US" altLang="zh-CN"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en-US" altLang="zh-CN" sz="16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   font-size</a:t>
            </a:r>
            <a:r>
              <a:rPr kumimoji="0" lang="en-US" altLang="zh-CN"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 larger; </a:t>
            </a:r>
            <a:r>
              <a:rPr kumimoji="0" lang="en-US" altLang="zh-CN" sz="16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zh-CN" altLang="en-US"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字体大小*</a:t>
            </a:r>
            <a:r>
              <a:rPr kumimoji="0" lang="en-US" altLang="zh-CN"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a:t>
            </a:r>
            <a:endParaRPr kumimoji="0" lang="en-US" altLang="zh-CN"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en-US" altLang="zh-CN" sz="16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   color:red</a:t>
            </a:r>
            <a:r>
              <a:rPr kumimoji="0" lang="en-US" altLang="zh-CN"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en-US" altLang="zh-CN" sz="16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zh-CN" altLang="en-US"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字体颜色*</a:t>
            </a:r>
            <a:r>
              <a:rPr kumimoji="0" lang="en-US" altLang="zh-CN"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a:t>
            </a:r>
            <a:endParaRPr kumimoji="0" lang="en-US" altLang="zh-CN"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en-US" altLang="zh-CN" sz="16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   font-style</a:t>
            </a:r>
            <a:r>
              <a:rPr kumimoji="0" lang="en-US" altLang="zh-CN"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 italic;	</a:t>
            </a:r>
            <a:r>
              <a:rPr kumimoji="0" lang="en-US" altLang="zh-CN" sz="16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zh-CN" altLang="en-US"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斜体*</a:t>
            </a:r>
            <a:r>
              <a:rPr kumimoji="0" lang="en-US" altLang="zh-CN" sz="16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	</a:t>
            </a:r>
            <a:endParaRPr kumimoji="0" lang="en-US" altLang="zh-CN"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en-US" altLang="zh-CN" sz="16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   text-align</a:t>
            </a:r>
            <a:r>
              <a:rPr kumimoji="0" lang="en-US" altLang="zh-CN"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 center;	</a:t>
            </a:r>
            <a:r>
              <a:rPr kumimoji="0" lang="en-US" altLang="zh-CN" sz="16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zh-CN" altLang="en-US"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文本居中*</a:t>
            </a:r>
            <a:r>
              <a:rPr kumimoji="0" lang="en-US" altLang="zh-CN" sz="16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a:t>
            </a:r>
            <a:endParaRPr kumimoji="0" lang="en-US" altLang="zh-CN"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en-US" altLang="zh-CN" sz="16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   border-color</a:t>
            </a:r>
            <a:r>
              <a:rPr kumimoji="0" lang="en-US" altLang="zh-CN"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 purple</a:t>
            </a:r>
            <a:r>
              <a:rPr kumimoji="0" lang="en-US" altLang="zh-CN" sz="16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zh-CN" altLang="en-US"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边框的颜色*</a:t>
            </a:r>
            <a:r>
              <a:rPr kumimoji="0" lang="en-US" altLang="zh-CN" sz="16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	</a:t>
            </a:r>
            <a:endParaRPr kumimoji="0" lang="en-US" altLang="zh-CN"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en-US" altLang="zh-CN" sz="16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   border-style</a:t>
            </a:r>
            <a:r>
              <a:rPr kumimoji="0" lang="en-US" altLang="zh-CN"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 none; </a:t>
            </a:r>
            <a:r>
              <a:rPr kumimoji="0" lang="en-US" altLang="zh-CN" sz="16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en-US" altLang="zh-CN" sz="1600" b="1" i="0" u="none" strike="noStrike" kern="1200" cap="none" spc="0" normalizeH="0" baseline="0" noProof="0" smtClean="0">
                <a:ln>
                  <a:noFill/>
                </a:ln>
                <a:solidFill>
                  <a:srgbClr val="FF0000"/>
                </a:solidFill>
                <a:effectLst/>
                <a:uLnTx/>
                <a:uFillTx/>
                <a:latin typeface="黑体" panose="02010609060101010101" pitchFamily="49" charset="-122"/>
                <a:ea typeface="黑体" panose="02010609060101010101" pitchFamily="49" charset="-122"/>
                <a:cs typeface="+mn-cs"/>
              </a:rPr>
              <a:t>/*</a:t>
            </a:r>
            <a:r>
              <a:rPr kumimoji="0" lang="zh-CN" altLang="en-US" sz="16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不显示边框*</a:t>
            </a:r>
            <a:r>
              <a:rPr kumimoji="0" lang="en-US" altLang="zh-CN" sz="16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a:t>
            </a:r>
            <a:endParaRPr kumimoji="0" lang="en-US" altLang="zh-CN" sz="16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en-US" altLang="zh-CN" sz="16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   outline</a:t>
            </a:r>
            <a:r>
              <a:rPr kumimoji="0" lang="en-US" altLang="zh-CN"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 medium; </a:t>
            </a:r>
            <a:r>
              <a:rPr kumimoji="0" lang="en-US" altLang="zh-CN" sz="16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en-US" altLang="zh-CN" sz="1600" b="1" i="0" u="none" strike="noStrike" kern="1200" cap="none" spc="0" normalizeH="0" baseline="0" noProof="0" smtClean="0">
                <a:ln>
                  <a:noFill/>
                </a:ln>
                <a:solidFill>
                  <a:srgbClr val="FF0000"/>
                </a:solidFill>
                <a:effectLst/>
                <a:uLnTx/>
                <a:uFillTx/>
                <a:latin typeface="黑体" panose="02010609060101010101" pitchFamily="49" charset="-122"/>
                <a:ea typeface="黑体" panose="02010609060101010101" pitchFamily="49" charset="-122"/>
                <a:cs typeface="+mn-cs"/>
              </a:rPr>
              <a:t>/*</a:t>
            </a:r>
            <a:r>
              <a:rPr kumimoji="0" lang="zh-CN" altLang="en-US" sz="1600" b="1" i="0" u="none" strike="noStrike" kern="1200" cap="none" spc="0" normalizeH="0" baseline="0" noProof="0" smtClean="0">
                <a:ln>
                  <a:noFill/>
                </a:ln>
                <a:solidFill>
                  <a:srgbClr val="FF0000"/>
                </a:solidFill>
                <a:effectLst/>
                <a:uLnTx/>
                <a:uFillTx/>
                <a:latin typeface="黑体" panose="02010609060101010101" pitchFamily="49" charset="-122"/>
                <a:ea typeface="黑体" panose="02010609060101010101" pitchFamily="49" charset="-122"/>
                <a:cs typeface="+mn-cs"/>
              </a:rPr>
              <a:t>鼠标</a:t>
            </a:r>
            <a:r>
              <a:rPr kumimoji="0" lang="zh-CN" altLang="en-US" sz="16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单机时去掉边框线*</a:t>
            </a:r>
            <a:r>
              <a:rPr kumimoji="0" lang="en-US" altLang="zh-CN" sz="16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a:t>
            </a:r>
            <a:endParaRPr kumimoji="0" lang="en-US" altLang="zh-CN" sz="16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en-US" altLang="zh-CN" sz="16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   outline-color</a:t>
            </a:r>
            <a:r>
              <a:rPr kumimoji="0" lang="en-US" altLang="zh-CN"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 red; </a:t>
            </a:r>
            <a:r>
              <a:rPr kumimoji="0" lang="en-US" altLang="zh-CN" sz="16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en-US" altLang="zh-CN" sz="1600" b="1" i="0" u="none" strike="noStrike" kern="1200" cap="none" spc="0" normalizeH="0" baseline="0" noProof="0" smtClean="0">
                <a:ln>
                  <a:noFill/>
                </a:ln>
                <a:solidFill>
                  <a:srgbClr val="FF0000"/>
                </a:solidFill>
                <a:effectLst/>
                <a:uLnTx/>
                <a:uFillTx/>
                <a:latin typeface="黑体" panose="02010609060101010101" pitchFamily="49" charset="-122"/>
                <a:ea typeface="黑体" panose="02010609060101010101" pitchFamily="49" charset="-122"/>
                <a:cs typeface="+mn-cs"/>
              </a:rPr>
              <a:t>/*</a:t>
            </a:r>
            <a:r>
              <a:rPr kumimoji="0" lang="zh-CN" altLang="en-US" sz="16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边框颜色*</a:t>
            </a:r>
            <a:r>
              <a:rPr kumimoji="0" lang="en-US" altLang="zh-CN" sz="16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a:t>
            </a:r>
            <a:endParaRPr kumimoji="0" lang="en-US" altLang="zh-CN" sz="16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en-US" altLang="zh-CN" sz="16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   outline-style</a:t>
            </a:r>
            <a:r>
              <a:rPr kumimoji="0" lang="en-US" altLang="zh-CN"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 dashed</a:t>
            </a:r>
            <a:r>
              <a:rPr kumimoji="0" lang="en-US" altLang="zh-CN" sz="16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en-US" altLang="zh-CN" sz="16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zh-CN" altLang="en-US" sz="16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边框样式</a:t>
            </a:r>
            <a:r>
              <a:rPr kumimoji="0" lang="en-US" altLang="zh-CN" sz="16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		</a:t>
            </a:r>
            <a:endParaRPr kumimoji="0" lang="en-US" altLang="zh-CN" sz="16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6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a:t>
            </a:r>
            <a:endParaRPr kumimoji="0" lang="en-US" altLang="zh-CN" sz="1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70000"/>
              </a:lnSpc>
              <a:spcBef>
                <a:spcPct val="20000"/>
              </a:spcBef>
              <a:spcAft>
                <a:spcPct val="0"/>
              </a:spcAft>
              <a:buClrTx/>
              <a:buSzTx/>
              <a:buFontTx/>
              <a:buNone/>
              <a:defRPr/>
            </a:pPr>
            <a:endParaRPr kumimoji="0" lang="en-US" altLang="zh-CN" sz="16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en-US" altLang="zh-CN"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CSS</a:t>
            </a: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选择器之后代选择器</a:t>
            </a:r>
            <a:r>
              <a:rPr kumimoji="0" lang="en-US" altLang="zh-CN"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a:t>
            </a:r>
            <a:r>
              <a:rPr kumimoji="0" lang="zh-CN" altLang="en-US" sz="2280" b="0" i="0" u="none" strike="noStrike" kern="1200" cap="none" spc="0" normalizeH="0" baseline="0" noProof="1" dirty="0">
                <a:solidFill>
                  <a:srgbClr val="FF0000"/>
                </a:solidFill>
                <a:latin typeface="黑体" panose="02010609060101010101" pitchFamily="49" charset="-122"/>
                <a:ea typeface="黑体" panose="02010609060101010101" pitchFamily="49" charset="-122"/>
                <a:cs typeface="+mj-cs"/>
              </a:rPr>
              <a:t>派生选择器</a:t>
            </a:r>
            <a:r>
              <a:rPr kumimoji="0" lang="en-US" altLang="zh-CN"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3" name="内容占位符 2"/>
          <p:cNvSpPr>
            <a:spLocks noGrp="1"/>
          </p:cNvSpPr>
          <p:nvPr>
            <p:ph idx="1"/>
          </p:nvPr>
        </p:nvSpPr>
        <p:spPr>
          <a:xfrm>
            <a:off x="708025" y="787400"/>
            <a:ext cx="7997825" cy="4833938"/>
          </a:xfrm>
        </p:spPr>
        <p:txBody>
          <a:bodyPr vert="horz" wrap="square" lIns="92675" tIns="46337" rIns="92675" bIns="46337" numCol="1" anchor="t" anchorCtr="0" compatLnSpc="1">
            <a:noAutofit/>
          </a:bodyPr>
          <a:lstStyle/>
          <a:p>
            <a:pPr marL="347345" marR="0" lvl="0" indent="-347345" algn="l" defTabSz="914400" rtl="0" eaLnBrk="1" fontAlgn="base" latinLnBrk="0" hangingPunct="1">
              <a:lnSpc>
                <a:spcPct val="170000"/>
              </a:lnSpc>
              <a:spcBef>
                <a:spcPct val="20000"/>
              </a:spcBef>
              <a:spcAft>
                <a:spcPct val="0"/>
              </a:spcAft>
              <a:buClrTx/>
              <a:buSzTx/>
              <a:buFont typeface="Wingdings" panose="05000000000000000000" pitchFamily="2" charset="2"/>
              <a:buChar char="Ø"/>
              <a:defRPr/>
            </a:pPr>
            <a:r>
              <a:rPr kumimoji="0" lang="zh-CN" altLang="en-US" sz="16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定义</a:t>
            </a:r>
            <a:endParaRPr kumimoji="0" lang="en-US" altLang="zh-CN" sz="16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7345" marR="0" lvl="0" indent="-347345" algn="l" defTabSz="914400" rtl="0" eaLnBrk="1" fontAlgn="base" latinLnBrk="0" hangingPunct="1">
              <a:lnSpc>
                <a:spcPct val="170000"/>
              </a:lnSpc>
              <a:spcBef>
                <a:spcPct val="20000"/>
              </a:spcBef>
              <a:spcAft>
                <a:spcPct val="0"/>
              </a:spcAft>
              <a:buClrTx/>
              <a:buSzTx/>
              <a:buFontTx/>
              <a:buNone/>
              <a:defRPr/>
            </a:pPr>
            <a:r>
              <a:rPr kumimoji="0" lang="zh-CN" altLang="en-US"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后代选择器也称为包含选择器，用来选择特定元素或元素组的后代。</a:t>
            </a:r>
            <a:r>
              <a:rPr kumimoji="0" lang="zh-CN" altLang="en-US" sz="1600" b="0" i="0" u="none" strike="noStrike" kern="1200" cap="none" spc="0" normalizeH="0" baseline="0" noProof="0" dirty="0" smtClean="0">
                <a:ln>
                  <a:noFill/>
                </a:ln>
                <a:solidFill>
                  <a:srgbClr val="FF0000"/>
                </a:solidFill>
                <a:effectLst/>
                <a:uLnTx/>
                <a:uFillTx/>
                <a:latin typeface="黑体" panose="02010609060101010101" pitchFamily="49" charset="-122"/>
                <a:ea typeface="黑体" panose="02010609060101010101" pitchFamily="49" charset="-122"/>
                <a:cs typeface="+mn-cs"/>
              </a:rPr>
              <a:t>后代选择器中的元素可以支持多个</a:t>
            </a:r>
            <a:r>
              <a:rPr kumimoji="0" lang="zh-CN" altLang="en-US"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a:t>
            </a:r>
            <a:endParaRPr kumimoji="0" lang="en-US" altLang="zh-CN" sz="16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7345" marR="0" lvl="2" indent="-347345" algn="l" defTabSz="914400" rtl="0" eaLnBrk="1" fontAlgn="base" latinLnBrk="0" hangingPunct="1">
              <a:lnSpc>
                <a:spcPct val="170000"/>
              </a:lnSpc>
              <a:spcBef>
                <a:spcPct val="20000"/>
              </a:spcBef>
              <a:spcAft>
                <a:spcPct val="0"/>
              </a:spcAft>
              <a:buClrTx/>
              <a:buSzTx/>
              <a:buFont typeface="Wingdings" panose="05000000000000000000" pitchFamily="2" charset="2"/>
              <a:buChar char="Ø"/>
              <a:defRPr/>
            </a:pPr>
            <a:r>
              <a:rPr kumimoji="0" lang="zh-CN" altLang="en-US" sz="16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示例</a:t>
            </a:r>
            <a:endParaRPr kumimoji="0" lang="en-US" altLang="zh-CN" sz="16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en-US" altLang="zh-CN" sz="1600" b="1" i="0" u="none" strike="noStrike" kern="1200" cap="none" spc="0" normalizeH="0" baseline="0" noProof="0" dirty="0" smtClean="0">
                <a:ln>
                  <a:noFill/>
                </a:ln>
                <a:solidFill>
                  <a:srgbClr val="0033CC"/>
                </a:solidFill>
                <a:effectLst/>
                <a:uLnTx/>
                <a:uFillTx/>
                <a:latin typeface="楷体" panose="02010609060101010101" pitchFamily="49" charset="-122"/>
                <a:ea typeface="楷体" panose="02010609060101010101" pitchFamily="49" charset="-122"/>
                <a:cs typeface="+mn-cs"/>
              </a:rPr>
              <a:t>style</a:t>
            </a:r>
            <a:r>
              <a:rPr kumimoji="0" lang="en-US" altLang="zh-CN" sz="1600" b="1" i="0" u="none" strike="noStrike" kern="1200" cap="none" spc="0" normalizeH="0" baseline="0" noProof="0" smtClean="0">
                <a:ln>
                  <a:noFill/>
                </a:ln>
                <a:solidFill>
                  <a:srgbClr val="0033CC"/>
                </a:solidFill>
                <a:effectLst/>
                <a:uLnTx/>
                <a:uFillTx/>
                <a:latin typeface="楷体" panose="02010609060101010101" pitchFamily="49" charset="-122"/>
                <a:ea typeface="楷体" panose="02010609060101010101" pitchFamily="49" charset="-122"/>
                <a:cs typeface="+mn-cs"/>
              </a:rPr>
              <a:t>: </a:t>
            </a:r>
            <a:r>
              <a:rPr kumimoji="0" lang="en-US" altLang="zh-CN" sz="16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p </a:t>
            </a:r>
            <a:r>
              <a:rPr kumimoji="0" lang="en-US" altLang="zh-CN" sz="1600" b="0" i="0" u="none" strike="noStrike" kern="1200" cap="none" spc="0" normalizeH="0" baseline="0" noProof="0" dirty="0" err="1" smtClean="0">
                <a:ln>
                  <a:noFill/>
                </a:ln>
                <a:solidFill>
                  <a:schemeClr val="tx1"/>
                </a:solidFill>
                <a:effectLst/>
                <a:uLnTx/>
                <a:uFillTx/>
                <a:latin typeface="黑体" panose="02010609060101010101" pitchFamily="49" charset="-122"/>
                <a:ea typeface="黑体" panose="02010609060101010101" pitchFamily="49" charset="-122"/>
                <a:cs typeface="+mn-cs"/>
              </a:rPr>
              <a:t>em</a:t>
            </a:r>
            <a:r>
              <a:rPr kumimoji="0" lang="en-US"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en-US" altLang="zh-CN" sz="1600" b="0" i="0" u="none" strike="noStrike" kern="1200" cap="none" spc="0" normalizeH="0" baseline="0" noProof="0" dirty="0" err="1" smtClean="0">
                <a:ln>
                  <a:noFill/>
                </a:ln>
                <a:solidFill>
                  <a:schemeClr val="tx1"/>
                </a:solidFill>
                <a:effectLst/>
                <a:uLnTx/>
                <a:uFillTx/>
                <a:latin typeface="黑体" panose="02010609060101010101" pitchFamily="49" charset="-122"/>
                <a:ea typeface="黑体" panose="02010609060101010101" pitchFamily="49" charset="-122"/>
                <a:cs typeface="+mn-cs"/>
              </a:rPr>
              <a:t>color:red</a:t>
            </a:r>
            <a:r>
              <a:rPr kumimoji="0" lang="en-US"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a:t>
            </a:r>
            <a:endParaRPr kumimoji="0" lang="en-US" altLang="zh-CN" sz="1600" b="0" i="0" u="none" strike="noStrike" kern="1200" cap="none" spc="0" normalizeH="0" baseline="0" noProof="0" dirty="0" smtClean="0">
              <a:ln>
                <a:noFill/>
              </a:ln>
              <a:solidFill>
                <a:srgbClr val="003399"/>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600" b="0" i="0" u="none" strike="noStrike" kern="1200" cap="none" spc="0" normalizeH="0" baseline="0" noProof="0" dirty="0" smtClean="0">
                <a:ln>
                  <a:noFill/>
                </a:ln>
                <a:solidFill>
                  <a:srgbClr val="003399"/>
                </a:solidFill>
                <a:effectLst/>
                <a:uLnTx/>
                <a:uFillTx/>
                <a:latin typeface="黑体" panose="02010609060101010101" pitchFamily="49" charset="-122"/>
                <a:ea typeface="黑体" panose="02010609060101010101" pitchFamily="49" charset="-122"/>
                <a:cs typeface="+mn-cs"/>
              </a:rPr>
              <a:t>   </a:t>
            </a:r>
            <a:r>
              <a:rPr kumimoji="0" lang="pt-BR"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&lt;h1&gt;This is a &lt;em&gt;important&lt;/em&gt; heading&lt;/h1&gt;</a:t>
            </a:r>
            <a:endParaRPr kumimoji="0" lang="pt-BR"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pt-BR"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   &lt;p&gt;This is a &lt;em&gt;important&lt;/em&gt; paragraph.&lt;/</a:t>
            </a:r>
            <a:r>
              <a:rPr kumimoji="0" lang="pt-BR" altLang="zh-CN" sz="16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p&gt;</a:t>
            </a:r>
            <a:endParaRPr kumimoji="0" lang="pt-BR" altLang="zh-CN" sz="16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pt-BR" altLang="zh-CN" sz="16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   &lt;</a:t>
            </a:r>
            <a:r>
              <a:rPr kumimoji="0" lang="pt-BR" altLang="zh-CN" sz="16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p&gt;This is a    </a:t>
            </a:r>
            <a:r>
              <a:rPr kumimoji="0" lang="pt-BR" altLang="zh-CN" sz="16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&lt;strong&gt;very&lt;em&gt;important</a:t>
            </a:r>
            <a:r>
              <a:rPr kumimoji="0" lang="pt-BR" altLang="zh-CN" sz="16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&lt;/em</a:t>
            </a:r>
            <a:r>
              <a:rPr kumimoji="0" lang="pt-BR" altLang="zh-CN" sz="16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&gt;&lt;/strong&gt;paragraph</a:t>
            </a:r>
            <a:r>
              <a:rPr kumimoji="0" lang="pt-BR" altLang="zh-CN" sz="16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.&lt;/p</a:t>
            </a:r>
            <a:r>
              <a:rPr kumimoji="0" lang="pt-BR" altLang="zh-CN" sz="16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&gt;</a:t>
            </a:r>
            <a:endParaRPr kumimoji="0" lang="en-US" altLang="zh-CN" sz="1600" b="0" i="0" u="none" strike="noStrike" kern="1200" cap="none" spc="0" normalizeH="0" baseline="0" noProof="0" dirty="0" smtClean="0">
              <a:ln>
                <a:noFill/>
              </a:ln>
              <a:solidFill>
                <a:srgbClr val="003399"/>
              </a:solidFill>
              <a:effectLst/>
              <a:uLnTx/>
              <a:uFillTx/>
              <a:latin typeface="黑体" panose="02010609060101010101" pitchFamily="49" charset="-122"/>
              <a:ea typeface="黑体" panose="02010609060101010101" pitchFamily="49" charset="-122"/>
              <a:cs typeface="+mn-cs"/>
            </a:endParaRPr>
          </a:p>
          <a:p>
            <a:pPr marL="347345" marR="0" lvl="2" indent="-347345" algn="l" defTabSz="914400" rtl="0" eaLnBrk="1" fontAlgn="base" latinLnBrk="0" hangingPunct="1">
              <a:lnSpc>
                <a:spcPct val="170000"/>
              </a:lnSpc>
              <a:spcBef>
                <a:spcPct val="20000"/>
              </a:spcBef>
              <a:spcAft>
                <a:spcPct val="0"/>
              </a:spcAft>
              <a:buClrTx/>
              <a:buSzTx/>
              <a:buFont typeface="Wingdings" panose="05000000000000000000" pitchFamily="2" charset="2"/>
              <a:buChar char="Ø"/>
              <a:defRPr/>
            </a:pPr>
            <a:r>
              <a:rPr kumimoji="0" lang="zh-CN" altLang="en-US" sz="16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注意</a:t>
            </a:r>
            <a:endParaRPr kumimoji="0" lang="en-US" altLang="zh-CN" sz="16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50000"/>
              </a:lnSpc>
              <a:spcBef>
                <a:spcPct val="20000"/>
              </a:spcBef>
              <a:spcAft>
                <a:spcPct val="0"/>
              </a:spcAft>
              <a:buClrTx/>
              <a:buSzTx/>
              <a:buFontTx/>
              <a:buNone/>
              <a:defRPr/>
            </a:pPr>
            <a:r>
              <a:rPr kumimoji="0" lang="zh-CN" altLang="en-US" sz="16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   后代</a:t>
            </a:r>
            <a:r>
              <a:rPr kumimoji="0" lang="zh-CN" altLang="en-US"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选择器是一种很有用的选择器，使用后代选择器可以更加精确的定位元素。</a:t>
            </a:r>
            <a:endParaRPr kumimoji="0" lang="en-US"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en-US" altLang="zh-CN"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CSS</a:t>
            </a: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选择器之子元素选择器</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3" name="内容占位符 2"/>
          <p:cNvSpPr>
            <a:spLocks noGrp="1"/>
          </p:cNvSpPr>
          <p:nvPr>
            <p:ph idx="1"/>
          </p:nvPr>
        </p:nvSpPr>
        <p:spPr>
          <a:xfrm>
            <a:off x="638175" y="914400"/>
            <a:ext cx="8296275" cy="5888038"/>
          </a:xfrm>
        </p:spPr>
        <p:txBody>
          <a:bodyPr vert="horz" wrap="square" lIns="92675" tIns="46337" rIns="92675" bIns="46337" numCol="1" anchor="t" anchorCtr="0" compatLnSpc="1">
            <a:noAutofit/>
          </a:bodyPr>
          <a:lstStyle/>
          <a:p>
            <a:pPr marL="347345" marR="0" lvl="0" indent="-347345" algn="l" defTabSz="914400" rtl="0" eaLnBrk="1" fontAlgn="base" latinLnBrk="0" hangingPunct="1">
              <a:lnSpc>
                <a:spcPct val="170000"/>
              </a:lnSpc>
              <a:spcBef>
                <a:spcPct val="20000"/>
              </a:spcBef>
              <a:spcAft>
                <a:spcPct val="0"/>
              </a:spcAft>
              <a:buClrTx/>
              <a:buSzTx/>
              <a:buFont typeface="Wingdings" panose="05000000000000000000" pitchFamily="2" charset="2"/>
              <a:buChar char="Ø"/>
              <a:defRPr/>
            </a:pPr>
            <a:r>
              <a:rPr kumimoji="0" lang="zh-CN" altLang="en-US" sz="16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定义</a:t>
            </a:r>
            <a:endParaRPr kumimoji="0" lang="en-US" altLang="zh-CN" sz="16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7345" marR="0" lvl="0" indent="-347345" algn="l" defTabSz="914400" rtl="0" eaLnBrk="1" fontAlgn="base" latinLnBrk="0" hangingPunct="1">
              <a:lnSpc>
                <a:spcPct val="170000"/>
              </a:lnSpc>
              <a:spcBef>
                <a:spcPct val="20000"/>
              </a:spcBef>
              <a:spcAft>
                <a:spcPct val="0"/>
              </a:spcAft>
              <a:buClrTx/>
              <a:buSzTx/>
              <a:buFontTx/>
              <a:buNone/>
              <a:defRPr/>
            </a:pPr>
            <a:r>
              <a:rPr kumimoji="0" lang="zh-CN" altLang="en-US"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子选择器（</a:t>
            </a:r>
            <a:r>
              <a:rPr kumimoji="0" lang="en-US"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child selector</a:t>
            </a:r>
            <a:r>
              <a:rPr kumimoji="0" lang="zh-CN" altLang="en-US"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）仅是指它的直接后代，或者可以理解为作</a:t>
            </a:r>
            <a:endParaRPr kumimoji="0" lang="en-US"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7345" marR="0" lvl="0" indent="-347345" algn="l" defTabSz="914400" rtl="0" eaLnBrk="1" fontAlgn="base" latinLnBrk="0" hangingPunct="1">
              <a:lnSpc>
                <a:spcPct val="170000"/>
              </a:lnSpc>
              <a:spcBef>
                <a:spcPct val="20000"/>
              </a:spcBef>
              <a:spcAft>
                <a:spcPct val="0"/>
              </a:spcAft>
              <a:buClrTx/>
              <a:buSzTx/>
              <a:buFontTx/>
              <a:buNone/>
              <a:defRPr/>
            </a:pPr>
            <a:r>
              <a:rPr kumimoji="0" lang="zh-CN" altLang="en-US"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于</a:t>
            </a:r>
            <a:r>
              <a:rPr kumimoji="0" lang="zh-CN" altLang="en-US" sz="1600" b="0" i="0" u="none" strike="noStrike" kern="1200" cap="none" spc="0" normalizeH="0" baseline="0" noProof="0" dirty="0" smtClean="0">
                <a:ln>
                  <a:noFill/>
                </a:ln>
                <a:solidFill>
                  <a:schemeClr val="tx1"/>
                </a:solidFill>
                <a:effectLst/>
                <a:uLnTx/>
                <a:uFillTx/>
                <a:latin typeface="微软雅黑 Light" pitchFamily="34" charset="-122"/>
                <a:ea typeface="微软雅黑 Light" pitchFamily="34" charset="-122"/>
                <a:cs typeface="+mn-cs"/>
                <a:sym typeface="+mn-ea"/>
              </a:rPr>
              <a:t>用</a:t>
            </a:r>
            <a:r>
              <a:rPr kumimoji="0" lang="zh-CN" altLang="en-US"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子元素的第一个后代。而后代选择器是作用于所有子后代元素。后代</a:t>
            </a:r>
            <a:endParaRPr kumimoji="0" lang="en-US"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7345" marR="0" lvl="0" indent="-347345" algn="l" defTabSz="914400" rtl="0" eaLnBrk="1" fontAlgn="base" latinLnBrk="0" hangingPunct="1">
              <a:lnSpc>
                <a:spcPct val="170000"/>
              </a:lnSpc>
              <a:spcBef>
                <a:spcPct val="20000"/>
              </a:spcBef>
              <a:spcAft>
                <a:spcPct val="0"/>
              </a:spcAft>
              <a:buClrTx/>
              <a:buSzTx/>
              <a:buFontTx/>
              <a:buNone/>
              <a:defRPr/>
            </a:pPr>
            <a:r>
              <a:rPr kumimoji="0" lang="zh-CN" altLang="en-US"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选择器通过空格来进行选择，而子选择器是通过“</a:t>
            </a:r>
            <a:r>
              <a:rPr kumimoji="0" lang="en-US"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&gt;”</a:t>
            </a:r>
            <a:r>
              <a:rPr kumimoji="0" lang="zh-CN" altLang="en-US"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进行选择。</a:t>
            </a:r>
            <a:endParaRPr kumimoji="0" lang="en-US" altLang="zh-CN" sz="16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7345" marR="0" lvl="2" indent="-347345" algn="l" defTabSz="914400" rtl="0" eaLnBrk="1" fontAlgn="base" latinLnBrk="0" hangingPunct="1">
              <a:lnSpc>
                <a:spcPct val="170000"/>
              </a:lnSpc>
              <a:spcBef>
                <a:spcPct val="20000"/>
              </a:spcBef>
              <a:spcAft>
                <a:spcPct val="0"/>
              </a:spcAft>
              <a:buClrTx/>
              <a:buSzTx/>
              <a:buFont typeface="Wingdings" panose="05000000000000000000" pitchFamily="2" charset="2"/>
              <a:buChar char="Ø"/>
              <a:defRPr/>
            </a:pPr>
            <a:r>
              <a:rPr kumimoji="0" lang="zh-CN" altLang="en-US" sz="16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示例</a:t>
            </a:r>
            <a:endParaRPr kumimoji="0" lang="en-US" altLang="zh-CN" sz="16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600" b="1" i="0" u="none" strike="noStrike" kern="1200" cap="none" spc="0" normalizeH="0" baseline="0" noProof="0" dirty="0" smtClean="0">
                <a:ln>
                  <a:noFill/>
                </a:ln>
                <a:solidFill>
                  <a:srgbClr val="0033CC"/>
                </a:solidFill>
                <a:effectLst/>
                <a:uLnTx/>
                <a:uFillTx/>
                <a:latin typeface="楷体" panose="02010609060101010101" pitchFamily="49" charset="-122"/>
                <a:ea typeface="楷体" panose="02010609060101010101" pitchFamily="49" charset="-122"/>
                <a:cs typeface="+mn-cs"/>
              </a:rPr>
              <a:t>style</a:t>
            </a:r>
            <a:r>
              <a:rPr kumimoji="0" lang="en-US" altLang="zh-CN" sz="1600" b="1" i="0" u="none" strike="noStrike" kern="1200" cap="none" spc="0" normalizeH="0" baseline="0" noProof="0" smtClean="0">
                <a:ln>
                  <a:noFill/>
                </a:ln>
                <a:solidFill>
                  <a:srgbClr val="0033CC"/>
                </a:solidFill>
                <a:effectLst/>
                <a:uLnTx/>
                <a:uFillTx/>
                <a:latin typeface="楷体" panose="02010609060101010101" pitchFamily="49" charset="-122"/>
                <a:ea typeface="楷体" panose="02010609060101010101" pitchFamily="49" charset="-122"/>
                <a:cs typeface="+mn-cs"/>
              </a:rPr>
              <a:t>: </a:t>
            </a:r>
            <a:r>
              <a:rPr kumimoji="0" lang="en-US" altLang="zh-CN" sz="16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p &gt; strong{color:blue}</a:t>
            </a:r>
            <a:endParaRPr kumimoji="0" lang="en-US"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6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      </a:t>
            </a:r>
            <a:endParaRPr kumimoji="0" lang="en-US" altLang="zh-CN" sz="16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6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&lt;p&gt;This </a:t>
            </a:r>
            <a:r>
              <a:rPr kumimoji="0" lang="en-US"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is </a:t>
            </a:r>
            <a:endParaRPr kumimoji="0" lang="en-US"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    &lt;</a:t>
            </a:r>
            <a:r>
              <a:rPr kumimoji="0" lang="en-US" altLang="zh-CN" sz="16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strong&gt;very&lt;/strong&gt; </a:t>
            </a:r>
            <a:endParaRPr kumimoji="0" lang="en-US" altLang="zh-CN" sz="16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6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en-US"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&lt;strong&gt;very&lt;/strong&gt; </a:t>
            </a:r>
            <a:endParaRPr kumimoji="0" lang="en-US"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6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important.</a:t>
            </a:r>
            <a:endParaRPr kumimoji="0" lang="en-US" altLang="zh-CN" sz="16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6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&lt;/p&gt;</a:t>
            </a:r>
            <a:endParaRPr kumimoji="0" lang="en-US"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6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&lt;</a:t>
            </a:r>
            <a:r>
              <a:rPr kumimoji="0" lang="en-US" altLang="zh-CN" sz="16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p</a:t>
            </a:r>
            <a:r>
              <a:rPr kumimoji="0" lang="en-US" altLang="zh-CN" sz="16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&gt;This </a:t>
            </a:r>
            <a:r>
              <a:rPr kumimoji="0" lang="en-US"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is </a:t>
            </a:r>
            <a:endParaRPr kumimoji="0" lang="en-US"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     &lt;</a:t>
            </a:r>
            <a:r>
              <a:rPr kumimoji="0" lang="en-US" altLang="zh-CN" sz="1600" b="0" i="0" u="none" strike="noStrike" kern="1200" cap="none" spc="0" normalizeH="0" baseline="0" noProof="0" dirty="0" err="1" smtClean="0">
                <a:ln>
                  <a:noFill/>
                </a:ln>
                <a:solidFill>
                  <a:schemeClr val="tx1"/>
                </a:solidFill>
                <a:effectLst/>
                <a:uLnTx/>
                <a:uFillTx/>
                <a:latin typeface="黑体" panose="02010609060101010101" pitchFamily="49" charset="-122"/>
                <a:ea typeface="黑体" panose="02010609060101010101" pitchFamily="49" charset="-122"/>
                <a:cs typeface="+mn-cs"/>
              </a:rPr>
              <a:t>em</a:t>
            </a:r>
            <a:r>
              <a:rPr kumimoji="0" lang="en-US"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&gt;really &lt;strong&gt;very&lt;/strong&gt;&lt;/</a:t>
            </a:r>
            <a:r>
              <a:rPr kumimoji="0" lang="en-US" altLang="zh-CN" sz="1600" b="0" i="0" u="none" strike="noStrike" kern="1200" cap="none" spc="0" normalizeH="0" baseline="0" noProof="0" dirty="0" err="1" smtClean="0">
                <a:ln>
                  <a:noFill/>
                </a:ln>
                <a:solidFill>
                  <a:schemeClr val="tx1"/>
                </a:solidFill>
                <a:effectLst/>
                <a:uLnTx/>
                <a:uFillTx/>
                <a:latin typeface="黑体" panose="02010609060101010101" pitchFamily="49" charset="-122"/>
                <a:ea typeface="黑体" panose="02010609060101010101" pitchFamily="49" charset="-122"/>
                <a:cs typeface="+mn-cs"/>
              </a:rPr>
              <a:t>em</a:t>
            </a:r>
            <a:r>
              <a:rPr kumimoji="0" lang="en-US"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&gt; </a:t>
            </a:r>
            <a:endParaRPr kumimoji="0" lang="en-US"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6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important.</a:t>
            </a:r>
            <a:endParaRPr kumimoji="0" lang="en-US" altLang="zh-CN" sz="16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6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&lt;/</a:t>
            </a:r>
            <a:r>
              <a:rPr kumimoji="0" lang="en-US" altLang="zh-CN" sz="16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p</a:t>
            </a:r>
            <a:r>
              <a:rPr kumimoji="0" lang="en-US" altLang="zh-CN" sz="16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&gt;</a:t>
            </a:r>
            <a:endParaRPr kumimoji="0" lang="en-US" altLang="zh-CN" sz="1600" b="0" i="0" u="none" strike="noStrike" kern="1200" cap="none" spc="0" normalizeH="0" baseline="0" noProof="0" dirty="0" smtClean="0">
              <a:ln>
                <a:noFill/>
              </a:ln>
              <a:solidFill>
                <a:srgbClr val="003399"/>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endParaRPr kumimoji="0" lang="en-US" altLang="zh-CN" sz="1600" b="0" i="0" u="none" strike="noStrike" kern="1200" cap="none" spc="0" normalizeH="0" baseline="0" noProof="0" dirty="0" smtClean="0">
              <a:ln>
                <a:noFill/>
              </a:ln>
              <a:solidFill>
                <a:srgbClr val="003399"/>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en-US" altLang="zh-CN"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CSS</a:t>
            </a: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选择器之通用选择器</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53250" name="内容占位符 2"/>
          <p:cNvSpPr>
            <a:spLocks noGrp="1"/>
          </p:cNvSpPr>
          <p:nvPr>
            <p:ph idx="1"/>
          </p:nvPr>
        </p:nvSpPr>
        <p:spPr>
          <a:xfrm>
            <a:off x="638175" y="1000125"/>
            <a:ext cx="7997825" cy="5375275"/>
          </a:xfrm>
          <a:noFill/>
          <a:ln>
            <a:noFill/>
          </a:ln>
        </p:spPr>
        <p:txBody>
          <a:bodyPr wrap="square" lIns="92675" tIns="46337" rIns="92675" bIns="46337" anchor="t">
            <a:noAutofit/>
          </a:bodyPr>
          <a:p>
            <a:pPr marL="347345" marR="0" lvl="0" indent="-347345" algn="l" defTabSz="914400" rtl="0" eaLnBrk="1" fontAlgn="base" latinLnBrk="0" hangingPunct="1">
              <a:lnSpc>
                <a:spcPct val="170000"/>
              </a:lnSpc>
              <a:spcBef>
                <a:spcPct val="20000"/>
              </a:spcBef>
              <a:spcAft>
                <a:spcPct val="0"/>
              </a:spcAft>
              <a:buClrTx/>
              <a:buSzTx/>
              <a:buFont typeface="Wingdings" panose="05000000000000000000" pitchFamily="2" charset="2"/>
              <a:buChar char="Ø"/>
              <a:defRPr/>
            </a:pPr>
            <a:r>
              <a:rPr kumimoji="0" lang="zh-CN" altLang="en-US" sz="16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sym typeface="+mn-ea"/>
              </a:rPr>
              <a:t>定义</a:t>
            </a:r>
            <a:endParaRPr kumimoji="0" lang="en-US" altLang="zh-CN" sz="16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7345" marR="0" lvl="0" indent="-347345" algn="l" defTabSz="914400" rtl="0" eaLnBrk="1" fontAlgn="base" latinLnBrk="0" hangingPunct="1">
              <a:lnSpc>
                <a:spcPct val="170000"/>
              </a:lnSpc>
              <a:spcBef>
                <a:spcPct val="20000"/>
              </a:spcBef>
              <a:spcAft>
                <a:spcPct val="0"/>
              </a:spcAft>
              <a:buClrTx/>
              <a:buSzTx/>
              <a:buFontTx/>
              <a:buNone/>
              <a:defRPr/>
            </a:pPr>
            <a:r>
              <a:rPr kumimoji="0" lang="zh-CN" altLang="en-US"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sym typeface="+mn-ea"/>
              </a:rPr>
              <a:t>通用选择器（</a:t>
            </a:r>
            <a:r>
              <a:rPr kumimoji="0" lang="en-US"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sym typeface="+mn-ea"/>
              </a:rPr>
              <a:t>*</a:t>
            </a:r>
            <a:r>
              <a:rPr kumimoji="0" lang="zh-CN" altLang="en-US"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sym typeface="+mn-ea"/>
              </a:rPr>
              <a:t>）作用页面所有元素</a:t>
            </a:r>
            <a:endParaRPr kumimoji="0" lang="en-US" altLang="zh-CN" sz="16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7345" marR="0" lvl="2" indent="-347345" algn="l" defTabSz="914400" rtl="0" eaLnBrk="1" fontAlgn="base" latinLnBrk="0" hangingPunct="1">
              <a:lnSpc>
                <a:spcPct val="170000"/>
              </a:lnSpc>
              <a:spcBef>
                <a:spcPct val="20000"/>
              </a:spcBef>
              <a:spcAft>
                <a:spcPct val="0"/>
              </a:spcAft>
              <a:buClrTx/>
              <a:buSzTx/>
              <a:buFont typeface="Wingdings" panose="05000000000000000000" pitchFamily="2" charset="2"/>
              <a:buChar char="Ø"/>
              <a:defRPr/>
            </a:pPr>
            <a:r>
              <a:rPr kumimoji="0" lang="zh-CN" altLang="en-US" sz="16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sym typeface="+mn-ea"/>
              </a:rPr>
              <a:t>示例</a:t>
            </a:r>
            <a:endParaRPr kumimoji="0" lang="en-US" altLang="zh-CN" sz="16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521335" marR="0" lvl="1" indent="-173355" algn="l" defTabSz="695325" rtl="0" eaLnBrk="1" fontAlgn="auto" latinLnBrk="0" hangingPunct="1">
              <a:lnSpc>
                <a:spcPct val="150000"/>
              </a:lnSpc>
              <a:spcBef>
                <a:spcPts val="380"/>
              </a:spcBef>
              <a:spcAft>
                <a:spcPct val="0"/>
              </a:spcAft>
              <a:buClrTx/>
              <a:buSzTx/>
              <a:buFont typeface="Arial" panose="020B0604020202020204" pitchFamily="34" charset="0"/>
              <a:buNone/>
            </a:pPr>
            <a:r>
              <a:rPr kumimoji="0" lang="zh-CN" altLang="en-US" sz="1600" b="0" i="0" u="none" strike="noStrike" kern="1200" cap="none" spc="0" normalizeH="0" baseline="0" noProof="1" dirty="0">
                <a:solidFill>
                  <a:schemeClr val="tx1"/>
                </a:solidFill>
                <a:latin typeface="微软雅黑 Light" pitchFamily="34" charset="-122"/>
                <a:ea typeface="宋体" panose="02010600030101010101" pitchFamily="2" charset="-122"/>
                <a:cs typeface="+mn-cs"/>
              </a:rPr>
              <a:t>*</a:t>
            </a:r>
            <a:r>
              <a:rPr kumimoji="0" lang="en-US" altLang="zh-CN" sz="1600" b="0" i="0" u="none" strike="noStrike" kern="1200" cap="none" spc="0" normalizeH="0" baseline="0" noProof="1" dirty="0">
                <a:solidFill>
                  <a:schemeClr val="tx1"/>
                </a:solidFill>
                <a:latin typeface="微软雅黑 Light" pitchFamily="34" charset="-122"/>
                <a:ea typeface="微软雅黑 Light" pitchFamily="34" charset="-122"/>
                <a:cs typeface="+mn-cs"/>
              </a:rPr>
              <a:t>{</a:t>
            </a:r>
            <a:endParaRPr kumimoji="0" lang="en-US" altLang="zh-CN" sz="1600" b="0" i="0" u="none" strike="noStrike" kern="1200" cap="none" spc="0" normalizeH="0" baseline="0" noProof="1" dirty="0">
              <a:solidFill>
                <a:schemeClr val="tx1"/>
              </a:solidFill>
              <a:latin typeface="微软雅黑 Light" pitchFamily="34" charset="-122"/>
              <a:ea typeface="微软雅黑 Light" pitchFamily="34" charset="-122"/>
              <a:cs typeface="+mn-cs"/>
            </a:endParaRPr>
          </a:p>
          <a:p>
            <a:pPr marL="521335" marR="0" lvl="1" indent="-173355" algn="l" defTabSz="695325" rtl="0" eaLnBrk="1" fontAlgn="auto" latinLnBrk="0" hangingPunct="1">
              <a:lnSpc>
                <a:spcPct val="150000"/>
              </a:lnSpc>
              <a:spcBef>
                <a:spcPts val="380"/>
              </a:spcBef>
              <a:spcAft>
                <a:spcPct val="0"/>
              </a:spcAft>
              <a:buClrTx/>
              <a:buSzTx/>
              <a:buFont typeface="Arial" panose="020B0604020202020204" pitchFamily="34" charset="0"/>
              <a:buNone/>
            </a:pPr>
            <a:r>
              <a:rPr kumimoji="0" lang="en-US" altLang="zh-CN" sz="1600" b="0" i="0" u="none" strike="noStrike" kern="1200" cap="none" spc="0" normalizeH="0" baseline="0" noProof="1" dirty="0">
                <a:solidFill>
                  <a:schemeClr val="tx1"/>
                </a:solidFill>
                <a:latin typeface="微软雅黑 Light" pitchFamily="34" charset="-122"/>
                <a:ea typeface="微软雅黑 Light" pitchFamily="34" charset="-122"/>
                <a:cs typeface="+mn-cs"/>
              </a:rPr>
              <a:t>      font-size: 12px;</a:t>
            </a:r>
            <a:endParaRPr kumimoji="0" lang="en-US" altLang="zh-CN" sz="1600" b="0" i="0" u="none" strike="noStrike" kern="1200" cap="none" spc="0" normalizeH="0" baseline="0" noProof="1" dirty="0">
              <a:solidFill>
                <a:schemeClr val="tx1"/>
              </a:solidFill>
              <a:latin typeface="微软雅黑 Light" pitchFamily="34" charset="-122"/>
              <a:ea typeface="微软雅黑 Light" pitchFamily="34" charset="-122"/>
              <a:cs typeface="+mn-cs"/>
            </a:endParaRPr>
          </a:p>
          <a:p>
            <a:pPr marL="521335" marR="0" lvl="1" indent="-173355" algn="l" defTabSz="695325" rtl="0" eaLnBrk="1" fontAlgn="auto" latinLnBrk="0" hangingPunct="1">
              <a:lnSpc>
                <a:spcPct val="150000"/>
              </a:lnSpc>
              <a:spcBef>
                <a:spcPts val="380"/>
              </a:spcBef>
              <a:spcAft>
                <a:spcPct val="0"/>
              </a:spcAft>
              <a:buClrTx/>
              <a:buSzTx/>
              <a:buFont typeface="Arial" panose="020B0604020202020204" pitchFamily="34" charset="0"/>
              <a:buNone/>
            </a:pPr>
            <a:r>
              <a:rPr kumimoji="0" lang="en-US" altLang="zh-CN" sz="1600" b="0" i="0" u="none" strike="noStrike" kern="1200" cap="none" spc="0" normalizeH="0" baseline="0" noProof="1" dirty="0">
                <a:solidFill>
                  <a:schemeClr val="tx1"/>
                </a:solidFill>
                <a:latin typeface="微软雅黑 Light" pitchFamily="34" charset="-122"/>
                <a:ea typeface="微软雅黑 Light" pitchFamily="34" charset="-122"/>
                <a:cs typeface="+mn-cs"/>
              </a:rPr>
              <a:t>      color: green;</a:t>
            </a:r>
            <a:endParaRPr kumimoji="0" lang="en-US" altLang="zh-CN" sz="1600" b="0" i="0" u="none" strike="noStrike" kern="1200" cap="none" spc="0" normalizeH="0" baseline="0" noProof="1" dirty="0">
              <a:solidFill>
                <a:schemeClr val="tx1"/>
              </a:solidFill>
              <a:latin typeface="微软雅黑 Light" pitchFamily="34" charset="-122"/>
              <a:ea typeface="微软雅黑 Light" pitchFamily="34" charset="-122"/>
              <a:cs typeface="+mn-cs"/>
            </a:endParaRPr>
          </a:p>
          <a:p>
            <a:pPr marL="521335" marR="0" lvl="1" indent="-173355" algn="l" defTabSz="695325" rtl="0" eaLnBrk="1" fontAlgn="auto" latinLnBrk="0" hangingPunct="1">
              <a:lnSpc>
                <a:spcPct val="150000"/>
              </a:lnSpc>
              <a:spcBef>
                <a:spcPts val="380"/>
              </a:spcBef>
              <a:spcAft>
                <a:spcPct val="0"/>
              </a:spcAft>
              <a:buClrTx/>
              <a:buSzTx/>
              <a:buFont typeface="Arial" panose="020B0604020202020204" pitchFamily="34" charset="0"/>
              <a:buNone/>
            </a:pPr>
            <a:r>
              <a:rPr kumimoji="0" lang="en-US" altLang="zh-CN" sz="1600" b="0" i="0" u="none" strike="noStrike" kern="1200" cap="none" spc="0" normalizeH="0" baseline="0" noProof="1" dirty="0">
                <a:solidFill>
                  <a:schemeClr val="tx1"/>
                </a:solidFill>
                <a:latin typeface="微软雅黑 Light" pitchFamily="34" charset="-122"/>
                <a:ea typeface="微软雅黑 Light" pitchFamily="34" charset="-122"/>
                <a:cs typeface="+mn-cs"/>
              </a:rPr>
              <a:t>   }</a:t>
            </a:r>
            <a:endParaRPr kumimoji="0" lang="en-US" altLang="zh-CN" sz="1600" b="0" i="0" u="none" strike="noStrike" kern="1200" cap="none" spc="0" normalizeH="0" baseline="0" noProof="1" dirty="0">
              <a:solidFill>
                <a:schemeClr val="tx1"/>
              </a:solidFill>
              <a:latin typeface="微软雅黑 Light" pitchFamily="34" charset="-122"/>
              <a:ea typeface="微软雅黑 Light" pitchFamily="34" charset="-122"/>
              <a:cs typeface="+mn-cs"/>
            </a:endParaRPr>
          </a:p>
          <a:p>
            <a:pPr marL="521335" marR="0" lvl="1" indent="-173355" algn="l" defTabSz="695325" rtl="0" eaLnBrk="1" fontAlgn="auto" latinLnBrk="0" hangingPunct="1">
              <a:lnSpc>
                <a:spcPct val="150000"/>
              </a:lnSpc>
              <a:spcBef>
                <a:spcPts val="380"/>
              </a:spcBef>
              <a:spcAft>
                <a:spcPct val="0"/>
              </a:spcAft>
              <a:buClrTx/>
              <a:buSzTx/>
              <a:buFont typeface="Arial" panose="020B0604020202020204" pitchFamily="34" charset="0"/>
              <a:buNone/>
            </a:pPr>
            <a:r>
              <a:rPr kumimoji="0" lang="zh-CN" altLang="en-US" sz="16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表示所有的元素的字体大小都是</a:t>
            </a:r>
            <a:r>
              <a:rPr kumimoji="0" lang="en-US" altLang="zh-CN" sz="16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12</a:t>
            </a:r>
            <a:r>
              <a:rPr kumimoji="0" lang="en-US" altLang="en-US" sz="16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px</a:t>
            </a:r>
            <a:endParaRPr kumimoji="0" lang="en-US" altLang="en-US" sz="16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521335" marR="0" lvl="1" indent="-173355" algn="l" defTabSz="695325" rtl="0" eaLnBrk="1" fontAlgn="auto" latinLnBrk="0" hangingPunct="1">
              <a:lnSpc>
                <a:spcPct val="150000"/>
              </a:lnSpc>
              <a:spcBef>
                <a:spcPts val="380"/>
              </a:spcBef>
              <a:spcAft>
                <a:spcPct val="0"/>
              </a:spcAft>
              <a:buClrTx/>
              <a:buSzTx/>
              <a:buFont typeface="Arial" panose="020B0604020202020204" pitchFamily="34" charset="0"/>
              <a:buNone/>
            </a:pPr>
            <a:r>
              <a:rPr kumimoji="0" lang="zh-CN" altLang="en-US" sz="16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通用选择器还可以和后代选择器组合。例如：</a:t>
            </a:r>
            <a:endParaRPr kumimoji="0" lang="zh-CN" altLang="en-US" sz="16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en-US" altLang="zh-CN" sz="16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     p *{</a:t>
            </a:r>
            <a:endParaRPr kumimoji="0" lang="en-US" altLang="zh-CN" sz="16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en-US" altLang="zh-CN" sz="16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           font-size: 15px; color: blue;</a:t>
            </a:r>
            <a:endParaRPr kumimoji="0" lang="en-US" altLang="zh-CN" sz="16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en-US" altLang="zh-CN" sz="16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     }</a:t>
            </a:r>
            <a:endParaRPr kumimoji="0" lang="en-US" altLang="zh-CN" sz="16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173990" marR="0" indent="-173990" algn="l" defTabSz="695325" rtl="0" eaLnBrk="1" fontAlgn="auto" latinLnBrk="0" hangingPunct="1">
              <a:lnSpc>
                <a:spcPct val="170000"/>
              </a:lnSpc>
              <a:spcBef>
                <a:spcPts val="760"/>
              </a:spcBef>
              <a:spcAft>
                <a:spcPct val="0"/>
              </a:spcAft>
              <a:buClrTx/>
              <a:buSzTx/>
              <a:buFont typeface="Arial" panose="020B0604020202020204" pitchFamily="34" charset="0"/>
              <a:buNone/>
            </a:pPr>
            <a:endParaRPr kumimoji="0" lang="en-US" altLang="zh-CN" sz="14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p:txBody>
      </p:sp>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31763" y="1588"/>
            <a:ext cx="8802688" cy="860425"/>
          </a:xfrm>
        </p:spPr>
        <p:txBody>
          <a:bodyPr anchor="t">
            <a:normAutofit/>
          </a:bodyPr>
          <a:lstStyle/>
          <a:p>
            <a:pPr marL="0" marR="0" indent="0" algn="l" defTabSz="695325" rtl="0" eaLnBrk="1" fontAlgn="auto" latinLnBrk="0" hangingPunct="1">
              <a:lnSpc>
                <a:spcPct val="150000"/>
              </a:lnSpc>
              <a:spcBef>
                <a:spcPct val="0"/>
              </a:spcBef>
              <a:spcAft>
                <a:spcPct val="0"/>
              </a:spcAft>
              <a:buClrTx/>
              <a:buSzTx/>
              <a:buFontTx/>
              <a:buNone/>
            </a:pPr>
            <a:r>
              <a:rPr kumimoji="0" lang="zh-CN" altLang="en-US" sz="2280" b="0" i="0" u="none" strike="noStrike" kern="1200" cap="none" spc="0" normalizeH="0" baseline="0" noProof="1" dirty="0" smtClean="0">
                <a:solidFill>
                  <a:schemeClr val="tx1">
                    <a:lumMod val="65000"/>
                    <a:lumOff val="35000"/>
                  </a:schemeClr>
                </a:solidFill>
                <a:latin typeface="微软雅黑 Light" pitchFamily="34" charset="-122"/>
                <a:ea typeface="微软雅黑 Light" pitchFamily="34" charset="-122"/>
                <a:cs typeface="+mj-cs"/>
              </a:rPr>
              <a:t>本章目标</a:t>
            </a:r>
            <a:endParaRPr kumimoji="0" lang="zh-CN" altLang="en-US" sz="2280" b="0" i="0" u="none" strike="noStrike" kern="1200" cap="none" spc="0" normalizeH="0" baseline="0" noProof="1" dirty="0">
              <a:solidFill>
                <a:schemeClr val="tx1">
                  <a:lumMod val="65000"/>
                  <a:lumOff val="35000"/>
                </a:schemeClr>
              </a:solidFill>
              <a:latin typeface="微软雅黑 Light" pitchFamily="34" charset="-122"/>
              <a:ea typeface="微软雅黑 Light" pitchFamily="34" charset="-122"/>
              <a:cs typeface="+mj-cs"/>
            </a:endParaRPr>
          </a:p>
        </p:txBody>
      </p:sp>
      <p:sp>
        <p:nvSpPr>
          <p:cNvPr id="3" name="内容占位符 2"/>
          <p:cNvSpPr>
            <a:spLocks noGrp="1"/>
          </p:cNvSpPr>
          <p:nvPr>
            <p:ph idx="1"/>
          </p:nvPr>
        </p:nvSpPr>
        <p:spPr>
          <a:xfrm>
            <a:off x="638175" y="1755775"/>
            <a:ext cx="7997825" cy="3463925"/>
          </a:xfrm>
        </p:spPr>
        <p:txBody>
          <a:bodyPr>
            <a:normAutofit fontScale="90000"/>
          </a:bodyPr>
          <a:lstStyle/>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en-US" altLang="zh-CN" sz="2130" b="0" i="0" u="none" strike="noStrike" kern="1200" cap="none" spc="0" normalizeH="0" baseline="0" noProof="1" dirty="0" smtClean="0">
                <a:solidFill>
                  <a:schemeClr val="tx1"/>
                </a:solidFill>
                <a:latin typeface="微软雅黑 Light" pitchFamily="34" charset="-122"/>
                <a:ea typeface="微软雅黑 Light" pitchFamily="34" charset="-122"/>
                <a:cs typeface="+mn-cs"/>
              </a:rPr>
              <a:t>熟悉CSS的功能</a:t>
            </a:r>
            <a:endParaRPr kumimoji="0" lang="en-US" altLang="zh-CN" sz="2130" b="0" i="0" u="none" strike="noStrike" kern="1200" cap="none" spc="0" normalizeH="0" baseline="0" noProof="1" dirty="0" smtClean="0">
              <a:solidFill>
                <a:schemeClr val="tx1"/>
              </a:solidFill>
              <a:latin typeface="微软雅黑 Light" pitchFamily="34" charset="-122"/>
              <a:ea typeface="微软雅黑 Light"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en-US" altLang="zh-CN" sz="2130" b="0" i="0" u="none" strike="noStrike" kern="1200" cap="none" spc="0" normalizeH="0" baseline="0" noProof="1" dirty="0" smtClean="0">
                <a:solidFill>
                  <a:schemeClr val="tx1"/>
                </a:solidFill>
                <a:latin typeface="微软雅黑 Light" pitchFamily="34" charset="-122"/>
                <a:ea typeface="微软雅黑 Light" pitchFamily="34" charset="-122"/>
                <a:cs typeface="+mn-cs"/>
              </a:rPr>
              <a:t>掌握CSS的语法规则</a:t>
            </a:r>
            <a:endParaRPr kumimoji="0" lang="en-US" altLang="zh-CN" sz="2130" b="0" i="0" u="none" strike="noStrike" kern="1200" cap="none" spc="0" normalizeH="0" baseline="0" noProof="1" dirty="0" smtClean="0">
              <a:solidFill>
                <a:schemeClr val="tx1"/>
              </a:solidFill>
              <a:latin typeface="微软雅黑 Light" pitchFamily="34" charset="-122"/>
              <a:ea typeface="微软雅黑 Light"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en-US" altLang="zh-CN" sz="2130" b="0" i="0" u="none" strike="noStrike" kern="1200" cap="none" spc="0" normalizeH="0" baseline="0" noProof="1" dirty="0" smtClean="0">
                <a:solidFill>
                  <a:schemeClr val="tx1"/>
                </a:solidFill>
                <a:latin typeface="微软雅黑 Light" pitchFamily="34" charset="-122"/>
                <a:ea typeface="微软雅黑 Light" pitchFamily="34" charset="-122"/>
                <a:cs typeface="+mn-cs"/>
              </a:rPr>
              <a:t>掌握CSS选择器</a:t>
            </a:r>
            <a:endParaRPr kumimoji="0" lang="en-US" altLang="zh-CN" sz="2130" b="0" i="0" u="none" strike="noStrike" kern="1200" cap="none" spc="0" normalizeH="0" baseline="0" noProof="1" dirty="0" smtClean="0">
              <a:solidFill>
                <a:schemeClr val="tx1"/>
              </a:solidFill>
              <a:latin typeface="微软雅黑 Light" pitchFamily="34" charset="-122"/>
              <a:ea typeface="微软雅黑 Light"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en-US" altLang="zh-CN" sz="2130" b="0" i="0" u="none" strike="noStrike" kern="1200" cap="none" spc="0" normalizeH="0" baseline="0" noProof="1" dirty="0" smtClean="0">
                <a:solidFill>
                  <a:schemeClr val="tx1"/>
                </a:solidFill>
                <a:latin typeface="微软雅黑 Light" pitchFamily="34" charset="-122"/>
                <a:ea typeface="微软雅黑 Light" pitchFamily="34" charset="-122"/>
                <a:cs typeface="+mn-cs"/>
              </a:rPr>
              <a:t>掌握CSS优先级</a:t>
            </a:r>
            <a:endParaRPr kumimoji="0" lang="en-US" altLang="zh-CN" sz="2130" b="0" i="0" u="none" strike="noStrike" kern="1200" cap="none" spc="0" normalizeH="0" baseline="0" noProof="1" dirty="0" smtClean="0">
              <a:solidFill>
                <a:schemeClr val="tx1"/>
              </a:solidFill>
              <a:latin typeface="微软雅黑 Light" pitchFamily="34" charset="-122"/>
              <a:ea typeface="微软雅黑 Light"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zh-CN" altLang="en-US" sz="2130" b="0" i="0" u="none" strike="noStrike" kern="1200" cap="none" spc="0" normalizeH="0" baseline="0" noProof="1" dirty="0" smtClean="0">
                <a:solidFill>
                  <a:schemeClr val="tx1"/>
                </a:solidFill>
                <a:latin typeface="微软雅黑 Light" pitchFamily="34" charset="-122"/>
                <a:ea typeface="微软雅黑 Light" pitchFamily="34" charset="-122"/>
                <a:cs typeface="+mn-cs"/>
                <a:sym typeface="+mn-ea"/>
              </a:rPr>
              <a:t>掌握常见样式属性、盒子模型、布局与定位属性</a:t>
            </a:r>
            <a:endParaRPr kumimoji="0" lang="zh-CN" altLang="en-US" sz="2130" b="0" i="0" u="none" strike="noStrike" kern="1200" cap="none" spc="0" normalizeH="0" baseline="0" noProof="1" dirty="0" smtClean="0">
              <a:solidFill>
                <a:schemeClr val="tx1"/>
              </a:solidFill>
              <a:latin typeface="微软雅黑 Light" pitchFamily="34" charset="-122"/>
              <a:ea typeface="微软雅黑 Light" pitchFamily="34" charset="-122"/>
              <a:cs typeface="+mn-cs"/>
              <a:sym typeface="+mn-ea"/>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en-US" altLang="zh-CN" sz="2130" b="0" i="0" u="none" strike="noStrike" kern="1200" cap="none" spc="0" normalizeH="0" baseline="0" noProof="1" dirty="0" smtClean="0">
                <a:solidFill>
                  <a:schemeClr val="tx1"/>
                </a:solidFill>
                <a:latin typeface="微软雅黑 Light" pitchFamily="34" charset="-122"/>
                <a:ea typeface="微软雅黑 Light" pitchFamily="34" charset="-122"/>
                <a:cs typeface="+mn-cs"/>
              </a:rPr>
              <a:t>掌握</a:t>
            </a:r>
            <a:r>
              <a:rPr kumimoji="0" lang="en-US" sz="2130" b="0" i="0" u="none" strike="noStrike" kern="1200" cap="none" spc="0" normalizeH="0" baseline="0" noProof="1" dirty="0" smtClean="0">
                <a:solidFill>
                  <a:schemeClr val="tx1"/>
                </a:solidFill>
                <a:latin typeface="微软雅黑 Light" pitchFamily="34" charset="-122"/>
                <a:ea typeface="微软雅黑 Light" pitchFamily="34" charset="-122"/>
                <a:cs typeface="+mn-cs"/>
              </a:rPr>
              <a:t>DIV+CSS</a:t>
            </a:r>
            <a:r>
              <a:rPr kumimoji="0" lang="zh-CN" altLang="en-US" sz="2130" b="0" i="0" u="none" strike="noStrike" kern="1200" cap="none" spc="0" normalizeH="0" baseline="0" noProof="1" dirty="0" smtClean="0">
                <a:solidFill>
                  <a:schemeClr val="tx1"/>
                </a:solidFill>
                <a:latin typeface="微软雅黑 Light" pitchFamily="34" charset="-122"/>
                <a:ea typeface="微软雅黑 Light" pitchFamily="34" charset="-122"/>
                <a:cs typeface="+mn-cs"/>
              </a:rPr>
              <a:t>网页布局</a:t>
            </a:r>
            <a:endParaRPr kumimoji="0" lang="zh-CN" altLang="en-US" sz="2130" b="0" i="0" u="none" strike="noStrike" kern="1200" cap="none" spc="0" normalizeH="0" baseline="0" noProof="1" dirty="0" smtClean="0">
              <a:solidFill>
                <a:schemeClr val="tx1"/>
              </a:solidFill>
              <a:latin typeface="微软雅黑 Light" pitchFamily="34" charset="-122"/>
              <a:ea typeface="微软雅黑 Light" pitchFamily="34" charset="-122"/>
              <a:cs typeface="+mn-cs"/>
            </a:endParaRPr>
          </a:p>
        </p:txBody>
      </p:sp>
    </p:spTree>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en-US" altLang="zh-CN"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CSS</a:t>
            </a: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选择器之群组选择器</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25602" name="内容占位符 2"/>
          <p:cNvSpPr>
            <a:spLocks noGrp="1"/>
          </p:cNvSpPr>
          <p:nvPr>
            <p:ph idx="1"/>
          </p:nvPr>
        </p:nvSpPr>
        <p:spPr>
          <a:xfrm>
            <a:off x="534988" y="931863"/>
            <a:ext cx="7997825" cy="4833938"/>
          </a:xfrm>
        </p:spPr>
        <p:txBody>
          <a:bodyPr wrap="square" lIns="92675" tIns="46337" rIns="92675" bIns="46337" anchor="t">
            <a:normAutofit lnSpcReduction="10000"/>
          </a:bodyPr>
          <a:p>
            <a:pPr marL="347345" marR="0" lvl="0" indent="-347345" algn="l" defTabSz="914400" rtl="0" eaLnBrk="1" fontAlgn="base" latinLnBrk="0" hangingPunct="1">
              <a:lnSpc>
                <a:spcPct val="170000"/>
              </a:lnSpc>
              <a:spcBef>
                <a:spcPct val="20000"/>
              </a:spcBef>
              <a:spcAft>
                <a:spcPct val="0"/>
              </a:spcAft>
              <a:buClrTx/>
              <a:buSzTx/>
              <a:buFont typeface="Wingdings" panose="05000000000000000000" pitchFamily="2" charset="2"/>
              <a:buChar char="Ø"/>
              <a:defRPr/>
            </a:pPr>
            <a:r>
              <a:rPr kumimoji="0" lang="zh-CN" altLang="en-US" sz="178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sym typeface="+mn-ea"/>
              </a:rPr>
              <a:t>定义</a:t>
            </a:r>
            <a:endParaRPr kumimoji="0" lang="en-US" altLang="zh-CN" sz="178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173990" marR="0" indent="-173990" algn="l" defTabSz="695325" rtl="0" eaLnBrk="1" fontAlgn="auto" latinLnBrk="0" hangingPunct="1">
              <a:lnSpc>
                <a:spcPct val="170000"/>
              </a:lnSpc>
              <a:spcBef>
                <a:spcPts val="760"/>
              </a:spcBef>
              <a:spcAft>
                <a:spcPct val="0"/>
              </a:spcAft>
              <a:buClrTx/>
              <a:buSzTx/>
              <a:buFont typeface="Arial" panose="020B0604020202020204" pitchFamily="34" charset="0"/>
              <a:buNone/>
            </a:pPr>
            <a:r>
              <a:rPr kumimoji="0" lang="zh-CN" altLang="en-US" sz="178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sym typeface="+mn-ea"/>
              </a:rPr>
              <a:t>当几个元素样式属性一样时，可以共同调用一个声明，元素之间用逗号分隔。</a:t>
            </a:r>
            <a:endParaRPr kumimoji="0" lang="en-US" altLang="zh-CN" sz="178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347345" marR="0" lvl="0" indent="-347345" algn="l" defTabSz="914400" rtl="0" eaLnBrk="1" fontAlgn="base" latinLnBrk="0" hangingPunct="1">
              <a:lnSpc>
                <a:spcPct val="170000"/>
              </a:lnSpc>
              <a:spcBef>
                <a:spcPct val="20000"/>
              </a:spcBef>
              <a:spcAft>
                <a:spcPct val="0"/>
              </a:spcAft>
              <a:buClrTx/>
              <a:buSzTx/>
              <a:buFontTx/>
              <a:buNone/>
              <a:defRPr/>
            </a:pPr>
            <a:endParaRPr kumimoji="0" lang="en-US" altLang="zh-CN" sz="178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7345" marR="0" lvl="2" indent="-347345" algn="l" defTabSz="914400" rtl="0" eaLnBrk="1" fontAlgn="base" latinLnBrk="0" hangingPunct="1">
              <a:lnSpc>
                <a:spcPct val="170000"/>
              </a:lnSpc>
              <a:spcBef>
                <a:spcPct val="20000"/>
              </a:spcBef>
              <a:spcAft>
                <a:spcPct val="0"/>
              </a:spcAft>
              <a:buClrTx/>
              <a:buSzTx/>
              <a:buFont typeface="Wingdings" panose="05000000000000000000" pitchFamily="2" charset="2"/>
              <a:buChar char="Ø"/>
              <a:defRPr/>
            </a:pPr>
            <a:r>
              <a:rPr kumimoji="0" lang="zh-CN" altLang="en-US" sz="178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sym typeface="+mn-ea"/>
              </a:rPr>
              <a:t>示例</a:t>
            </a:r>
            <a:endParaRPr kumimoji="0" lang="en-US" altLang="zh-CN" sz="178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173990" marR="0" indent="-173990" algn="l" defTabSz="695325" rtl="0" eaLnBrk="1" fontAlgn="auto" latinLnBrk="0" hangingPunct="1">
              <a:lnSpc>
                <a:spcPct val="170000"/>
              </a:lnSpc>
              <a:spcBef>
                <a:spcPts val="760"/>
              </a:spcBef>
              <a:spcAft>
                <a:spcPct val="0"/>
              </a:spcAft>
              <a:buClrTx/>
              <a:buSzTx/>
              <a:buFont typeface="Arial" panose="020B0604020202020204" pitchFamily="34" charset="0"/>
              <a:buNone/>
            </a:pPr>
            <a:r>
              <a:rPr kumimoji="0" lang="zh-CN" altLang="en-US" sz="1780" b="1" i="0" u="none" strike="noStrike" kern="1200" cap="none" spc="0" normalizeH="0" baseline="0" noProof="1" dirty="0">
                <a:solidFill>
                  <a:schemeClr val="tx1"/>
                </a:solidFill>
                <a:latin typeface="楷体" panose="02010609060101010101" pitchFamily="49" charset="-122"/>
                <a:ea typeface="楷体" panose="02010609060101010101" pitchFamily="49" charset="-122"/>
                <a:cs typeface="+mn-cs"/>
              </a:rPr>
              <a:t>示例：</a:t>
            </a:r>
            <a:endParaRPr kumimoji="0" lang="en-US" altLang="zh-CN" sz="1780" b="1" i="0" u="none" strike="noStrike" kern="1200" cap="none" spc="0" normalizeH="0" baseline="0" noProof="1" dirty="0">
              <a:solidFill>
                <a:schemeClr val="tx1"/>
              </a:solidFill>
              <a:latin typeface="楷体" panose="02010609060101010101" pitchFamily="49" charset="-122"/>
              <a:ea typeface="楷体" panose="02010609060101010101" pitchFamily="49"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None/>
            </a:pPr>
            <a:r>
              <a:rPr kumimoji="0" lang="en-US" altLang="zh-CN" sz="1780" b="0" i="0" u="none" strike="noStrike" kern="1200" cap="none" spc="0" normalizeH="0" baseline="0" noProof="1" dirty="0">
                <a:solidFill>
                  <a:schemeClr val="tx1"/>
                </a:solidFill>
                <a:latin typeface="楷体" panose="02010609060101010101" pitchFamily="49" charset="-122"/>
                <a:ea typeface="楷体" panose="02010609060101010101" pitchFamily="49" charset="-122"/>
                <a:cs typeface="+mn-cs"/>
              </a:rPr>
              <a:t>h1,h2,h3,h4,h5,h6 {</a:t>
            </a:r>
            <a:endParaRPr kumimoji="0" lang="en-US" altLang="zh-CN" sz="1780" b="0" i="0" u="none" strike="noStrike" kern="1200" cap="none" spc="0" normalizeH="0" baseline="0" noProof="1" dirty="0">
              <a:solidFill>
                <a:schemeClr val="tx1"/>
              </a:solidFill>
              <a:latin typeface="楷体" panose="02010609060101010101" pitchFamily="49" charset="-122"/>
              <a:ea typeface="楷体" panose="02010609060101010101" pitchFamily="49"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None/>
            </a:pPr>
            <a:r>
              <a:rPr kumimoji="0" lang="en-US" altLang="zh-CN" sz="1780" b="0" i="0" u="none" strike="noStrike" kern="1200" cap="none" spc="0" normalizeH="0" baseline="0" noProof="1" dirty="0">
                <a:solidFill>
                  <a:schemeClr val="tx1"/>
                </a:solidFill>
                <a:latin typeface="楷体" panose="02010609060101010101" pitchFamily="49" charset="-122"/>
                <a:ea typeface="楷体" panose="02010609060101010101" pitchFamily="49" charset="-122"/>
                <a:cs typeface="+mn-cs"/>
              </a:rPr>
              <a:t>   color:red;</a:t>
            </a:r>
            <a:endParaRPr kumimoji="0" lang="en-US" altLang="zh-CN" sz="1780" b="0" i="0" u="none" strike="noStrike" kern="1200" cap="none" spc="0" normalizeH="0" baseline="0" noProof="1" dirty="0">
              <a:solidFill>
                <a:schemeClr val="tx1"/>
              </a:solidFill>
              <a:latin typeface="楷体" panose="02010609060101010101" pitchFamily="49" charset="-122"/>
              <a:ea typeface="楷体" panose="02010609060101010101" pitchFamily="49"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None/>
            </a:pPr>
            <a:r>
              <a:rPr kumimoji="0" lang="en-US" altLang="zh-CN" sz="1780" b="0" i="0" u="none" strike="noStrike" kern="1200" cap="none" spc="0" normalizeH="0" baseline="0" noProof="1" dirty="0">
                <a:solidFill>
                  <a:schemeClr val="tx1"/>
                </a:solidFill>
                <a:latin typeface="楷体" panose="02010609060101010101" pitchFamily="49" charset="-122"/>
                <a:ea typeface="楷体" panose="02010609060101010101" pitchFamily="49" charset="-122"/>
                <a:cs typeface="+mn-cs"/>
              </a:rPr>
              <a:t>   text-decoration:underline;</a:t>
            </a:r>
            <a:endParaRPr kumimoji="0" lang="en-US" altLang="zh-CN" sz="1780" b="0" i="0" u="none" strike="noStrike" kern="1200" cap="none" spc="0" normalizeH="0" baseline="0" noProof="1" dirty="0">
              <a:solidFill>
                <a:schemeClr val="tx1"/>
              </a:solidFill>
              <a:latin typeface="楷体" panose="02010609060101010101" pitchFamily="49" charset="-122"/>
              <a:ea typeface="楷体" panose="02010609060101010101" pitchFamily="49"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None/>
            </a:pPr>
            <a:r>
              <a:rPr kumimoji="0" lang="en-US" altLang="zh-CN" sz="1780" b="0" i="0" u="none" strike="noStrike" kern="1200" cap="none" spc="0" normalizeH="0" baseline="0" noProof="1" dirty="0">
                <a:solidFill>
                  <a:schemeClr val="tx1"/>
                </a:solidFill>
                <a:latin typeface="楷体" panose="02010609060101010101" pitchFamily="49" charset="-122"/>
                <a:ea typeface="楷体" panose="02010609060101010101" pitchFamily="49" charset="-122"/>
                <a:cs typeface="+mn-cs"/>
              </a:rPr>
              <a:t>   font-family:”</a:t>
            </a:r>
            <a:r>
              <a:rPr kumimoji="0" lang="zh-CN" altLang="en-US" sz="1780" b="0" i="0" u="none" strike="noStrike" kern="1200" cap="none" spc="0" normalizeH="0" baseline="0" noProof="1" dirty="0">
                <a:solidFill>
                  <a:schemeClr val="tx1"/>
                </a:solidFill>
                <a:latin typeface="楷体" panose="02010609060101010101" pitchFamily="49" charset="-122"/>
                <a:ea typeface="楷体" panose="02010609060101010101" pitchFamily="49" charset="-122"/>
                <a:cs typeface="+mn-cs"/>
              </a:rPr>
              <a:t>黑体</a:t>
            </a:r>
            <a:r>
              <a:rPr kumimoji="0" lang="en-US" altLang="zh-CN" sz="1780" b="0" i="0" u="none" strike="noStrike" kern="1200" cap="none" spc="0" normalizeH="0" baseline="0" noProof="1" dirty="0">
                <a:solidFill>
                  <a:schemeClr val="tx1"/>
                </a:solidFill>
                <a:latin typeface="楷体" panose="02010609060101010101" pitchFamily="49" charset="-122"/>
                <a:ea typeface="楷体" panose="02010609060101010101" pitchFamily="49" charset="-122"/>
                <a:cs typeface="+mn-cs"/>
              </a:rPr>
              <a:t>”;</a:t>
            </a:r>
            <a:endParaRPr kumimoji="0" lang="en-US" altLang="zh-CN" sz="1780" b="0" i="0" u="none" strike="noStrike" kern="1200" cap="none" spc="0" normalizeH="0" baseline="0" noProof="1" dirty="0">
              <a:solidFill>
                <a:schemeClr val="tx1"/>
              </a:solidFill>
              <a:latin typeface="楷体" panose="02010609060101010101" pitchFamily="49" charset="-122"/>
              <a:ea typeface="楷体" panose="02010609060101010101" pitchFamily="49"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None/>
            </a:pPr>
            <a:r>
              <a:rPr kumimoji="0" lang="en-US" altLang="zh-CN" sz="1780" b="0" i="0" u="none" strike="noStrike" kern="1200" cap="none" spc="0" normalizeH="0" baseline="0" noProof="1" dirty="0">
                <a:solidFill>
                  <a:schemeClr val="tx1"/>
                </a:solidFill>
                <a:latin typeface="楷体" panose="02010609060101010101" pitchFamily="49" charset="-122"/>
                <a:ea typeface="楷体" panose="02010609060101010101" pitchFamily="49" charset="-122"/>
                <a:cs typeface="+mn-cs"/>
              </a:rPr>
              <a:t>}</a:t>
            </a:r>
            <a:endParaRPr kumimoji="0" lang="zh-CN" altLang="en-US" sz="1780" b="0" i="0" u="none" strike="noStrike" kern="1200" cap="none" spc="0" normalizeH="0" baseline="0" noProof="1" dirty="0">
              <a:solidFill>
                <a:schemeClr val="tx1"/>
              </a:solidFill>
              <a:latin typeface="楷体" panose="02010609060101010101" pitchFamily="49" charset="-122"/>
              <a:ea typeface="楷体" panose="02010609060101010101" pitchFamily="49" charset="-122"/>
              <a:cs typeface="+mn-cs"/>
            </a:endParaRPr>
          </a:p>
          <a:p>
            <a:pPr marL="173990" marR="0" indent="-173990" algn="l" defTabSz="695325" rtl="0" eaLnBrk="1" fontAlgn="auto" latinLnBrk="0" hangingPunct="1">
              <a:lnSpc>
                <a:spcPct val="170000"/>
              </a:lnSpc>
              <a:spcBef>
                <a:spcPts val="760"/>
              </a:spcBef>
              <a:spcAft>
                <a:spcPct val="0"/>
              </a:spcAft>
              <a:buClrTx/>
              <a:buSzTx/>
              <a:buFont typeface="Arial" panose="020B0604020202020204" pitchFamily="34" charset="0"/>
              <a:buNone/>
            </a:pPr>
            <a:endParaRPr kumimoji="0" lang="zh-CN" altLang="en-US" sz="1780" b="0" i="0" u="none" strike="noStrike" kern="1200" cap="none" spc="0" normalizeH="0" baseline="0" noProof="1" dirty="0">
              <a:solidFill>
                <a:schemeClr val="tx1"/>
              </a:solidFill>
              <a:latin typeface="楷体" panose="02010609060101010101" pitchFamily="49" charset="-122"/>
              <a:ea typeface="楷体" panose="02010609060101010101" pitchFamily="49" charset="-122"/>
              <a:cs typeface="+mn-cs"/>
            </a:endParaRPr>
          </a:p>
        </p:txBody>
      </p:sp>
    </p:spTree>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en-US" altLang="zh-CN"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CSS</a:t>
            </a: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选择器之相邻元素选择器</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3" name="内容占位符 2"/>
          <p:cNvSpPr>
            <a:spLocks noGrp="1"/>
          </p:cNvSpPr>
          <p:nvPr>
            <p:ph idx="1"/>
          </p:nvPr>
        </p:nvSpPr>
        <p:spPr>
          <a:xfrm>
            <a:off x="534988" y="949325"/>
            <a:ext cx="7997825" cy="4833938"/>
          </a:xfrm>
        </p:spPr>
        <p:txBody>
          <a:bodyPr vert="horz" wrap="square" lIns="92675" tIns="46337" rIns="92675" bIns="46337" numCol="1" anchor="t" anchorCtr="0" compatLnSpc="1">
            <a:noAutofit/>
          </a:bodyPr>
          <a:lstStyle/>
          <a:p>
            <a:pPr marL="347345" marR="0" lvl="0" indent="-347345" algn="l" defTabSz="914400" rtl="0" eaLnBrk="1" fontAlgn="base" latinLnBrk="0" hangingPunct="1">
              <a:lnSpc>
                <a:spcPct val="170000"/>
              </a:lnSpc>
              <a:spcBef>
                <a:spcPct val="20000"/>
              </a:spcBef>
              <a:spcAft>
                <a:spcPct val="0"/>
              </a:spcAft>
              <a:buClrTx/>
              <a:buSzTx/>
              <a:buFont typeface="Wingdings" panose="05000000000000000000" pitchFamily="2" charset="2"/>
              <a:buChar char="Ø"/>
              <a:defRPr/>
            </a:pPr>
            <a:r>
              <a:rPr kumimoji="0" lang="zh-CN" altLang="en-US" sz="18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sym typeface="+mn-ea"/>
              </a:rPr>
              <a:t>定义</a:t>
            </a:r>
            <a:endParaRPr kumimoji="0" lang="en-US" altLang="zh-CN" sz="18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7345" marR="0" lvl="0" indent="-347345" algn="l" defTabSz="914400" rtl="0" eaLnBrk="1" fontAlgn="base" latinLnBrk="0" hangingPunct="1">
              <a:lnSpc>
                <a:spcPct val="170000"/>
              </a:lnSpc>
              <a:spcBef>
                <a:spcPct val="20000"/>
              </a:spcBef>
              <a:spcAft>
                <a:spcPct val="0"/>
              </a:spcAft>
              <a:buClrTx/>
              <a:buSzTx/>
              <a:buFontTx/>
              <a:buNone/>
              <a:defRPr/>
            </a:pPr>
            <a:r>
              <a:rPr kumimoji="0" lang="en-US" altLang="zh-CN" sz="18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sym typeface="+mn-ea"/>
              </a:rPr>
              <a:t>	</a:t>
            </a:r>
            <a:r>
              <a:rPr kumimoji="0" lang="zh-CN" altLang="en-US" sz="18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sym typeface="+mn-ea"/>
              </a:rPr>
              <a:t>相邻元素选择器（</a:t>
            </a:r>
            <a:r>
              <a:rPr kumimoji="0" lang="en-US" altLang="zh-CN" sz="18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sym typeface="+mn-ea"/>
              </a:rPr>
              <a:t>Adjacent sibling selector</a:t>
            </a:r>
            <a:r>
              <a:rPr kumimoji="0" lang="zh-CN" altLang="en-US" sz="18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sym typeface="+mn-ea"/>
              </a:rPr>
              <a:t>）可选择紧接在另一元素后的元素，且</a:t>
            </a:r>
            <a:r>
              <a:rPr kumimoji="0" lang="zh-CN" altLang="en-US" sz="1800" b="0" i="0" u="none" strike="noStrike" kern="1200" cap="none" spc="0" normalizeH="0" baseline="0" noProof="0" dirty="0" smtClean="0">
                <a:ln>
                  <a:noFill/>
                </a:ln>
                <a:solidFill>
                  <a:srgbClr val="FF0000"/>
                </a:solidFill>
                <a:effectLst/>
                <a:uLnTx/>
                <a:uFillTx/>
                <a:latin typeface="黑体" panose="02010609060101010101" pitchFamily="49" charset="-122"/>
                <a:ea typeface="黑体" panose="02010609060101010101" pitchFamily="49" charset="-122"/>
                <a:cs typeface="+mn-cs"/>
                <a:sym typeface="+mn-ea"/>
              </a:rPr>
              <a:t>二者有相同父元素</a:t>
            </a:r>
            <a:r>
              <a:rPr kumimoji="0" lang="zh-CN" altLang="en-US" sz="18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sym typeface="+mn-ea"/>
              </a:rPr>
              <a:t>。</a:t>
            </a:r>
            <a:endParaRPr kumimoji="0" lang="en-US" altLang="zh-CN" sz="18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7345" marR="0" lvl="2" indent="-347345" algn="l" defTabSz="914400" rtl="0" eaLnBrk="1" fontAlgn="base" latinLnBrk="0" hangingPunct="1">
              <a:lnSpc>
                <a:spcPct val="170000"/>
              </a:lnSpc>
              <a:spcBef>
                <a:spcPct val="20000"/>
              </a:spcBef>
              <a:spcAft>
                <a:spcPct val="0"/>
              </a:spcAft>
              <a:buClrTx/>
              <a:buSzTx/>
              <a:buFont typeface="Wingdings" panose="05000000000000000000" pitchFamily="2" charset="2"/>
              <a:buChar char="Ø"/>
              <a:defRPr/>
            </a:pPr>
            <a:r>
              <a:rPr kumimoji="0" lang="zh-CN" altLang="en-US" sz="18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sym typeface="+mn-ea"/>
              </a:rPr>
              <a:t>示例</a:t>
            </a:r>
            <a:endParaRPr kumimoji="0" lang="en-US" altLang="zh-CN" sz="18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752475" marR="0" lvl="1" indent="-288925" algn="l" defTabSz="914400" rtl="0" eaLnBrk="0" fontAlgn="base" latinLnBrk="0" hangingPunct="0">
              <a:lnSpc>
                <a:spcPct val="170000"/>
              </a:lnSpc>
              <a:spcBef>
                <a:spcPct val="20000"/>
              </a:spcBef>
              <a:spcAft>
                <a:spcPct val="0"/>
              </a:spcAft>
              <a:buClrTx/>
              <a:buSzTx/>
              <a:buFont typeface="Arial" panose="020B0604020202020204" pitchFamily="34" charset="0"/>
              <a:buNone/>
              <a:defRPr/>
            </a:pPr>
            <a:r>
              <a:rPr kumimoji="0" lang="en-US" altLang="zh-CN" sz="1600" b="0" i="0" u="none" strike="noStrike" kern="120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h1 + p {margin-top:50px;color:blue;}</a:t>
            </a:r>
            <a:endParaRPr kumimoji="0" lang="en-US" altLang="zh-CN" sz="1600" b="0" i="0" u="none" strike="noStrike" kern="120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endParaRPr kumimoji="0" lang="en-US" altLang="zh-CN" sz="1800" b="0" i="0" u="none" strike="noStrike" kern="1200" cap="none" spc="0" normalizeH="0" baseline="0" noProof="0" dirty="0" smtClean="0">
              <a:ln>
                <a:noFill/>
              </a:ln>
              <a:solidFill>
                <a:srgbClr val="003399"/>
              </a:solidFill>
              <a:effectLst/>
              <a:uLnTx/>
              <a:uFillTx/>
              <a:latin typeface="黑体" panose="02010609060101010101" pitchFamily="49" charset="-122"/>
              <a:ea typeface="黑体" panose="02010609060101010101" pitchFamily="49" charset="-122"/>
              <a:cs typeface="+mn-cs"/>
            </a:endParaRPr>
          </a:p>
          <a:p>
            <a:pPr marL="752475" marR="0" lvl="1" indent="-288925" algn="l" defTabSz="914400" rtl="0" eaLnBrk="0" fontAlgn="base" latinLnBrk="0" hangingPunct="0">
              <a:lnSpc>
                <a:spcPct val="170000"/>
              </a:lnSpc>
              <a:spcBef>
                <a:spcPct val="20000"/>
              </a:spcBef>
              <a:spcAft>
                <a:spcPct val="0"/>
              </a:spcAft>
              <a:buClrTx/>
              <a:buSzTx/>
              <a:buFont typeface="Arial" panose="020B0604020202020204" pitchFamily="34" charset="0"/>
              <a:buNone/>
              <a:defRPr/>
            </a:pPr>
            <a:r>
              <a:rPr kumimoji="0" lang="en-US" altLang="zh-CN" sz="1600" b="0" i="0" u="none" strike="noStrike" kern="120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&lt;h1&gt;This is a heading.&lt;/h1&gt;</a:t>
            </a:r>
            <a:endParaRPr kumimoji="0" lang="en-US" altLang="zh-CN" sz="1600" b="0" i="0" u="none" strike="noStrike" kern="120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752475" marR="0" lvl="1" indent="-288925" algn="l" defTabSz="914400" rtl="0" eaLnBrk="0" fontAlgn="base" latinLnBrk="0" hangingPunct="0">
              <a:lnSpc>
                <a:spcPct val="170000"/>
              </a:lnSpc>
              <a:spcBef>
                <a:spcPct val="20000"/>
              </a:spcBef>
              <a:spcAft>
                <a:spcPct val="0"/>
              </a:spcAft>
              <a:buClrTx/>
              <a:buSzTx/>
              <a:buFont typeface="Arial" panose="020B0604020202020204" pitchFamily="34" charset="0"/>
              <a:buNone/>
              <a:defRPr/>
            </a:pPr>
            <a:r>
              <a:rPr kumimoji="0" lang="en-US" altLang="zh-CN" sz="1600" b="0" i="0" u="none" strike="noStrike" kern="120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&lt;p&gt;This is paragraph.&lt;/p&gt;</a:t>
            </a:r>
            <a:endParaRPr kumimoji="0" lang="en-US" altLang="zh-CN" sz="1600" b="0" i="0" u="none" strike="noStrike" kern="120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752475" marR="0" lvl="1" indent="-288925" algn="l" defTabSz="914400" rtl="0" eaLnBrk="0" fontAlgn="base" latinLnBrk="0" hangingPunct="0">
              <a:lnSpc>
                <a:spcPct val="170000"/>
              </a:lnSpc>
              <a:spcBef>
                <a:spcPct val="20000"/>
              </a:spcBef>
              <a:spcAft>
                <a:spcPct val="0"/>
              </a:spcAft>
              <a:buClrTx/>
              <a:buSzTx/>
              <a:buFont typeface="Arial" panose="020B0604020202020204" pitchFamily="34" charset="0"/>
              <a:buNone/>
              <a:defRPr/>
            </a:pPr>
            <a:r>
              <a:rPr kumimoji="0" lang="en-US" altLang="zh-CN" sz="1600" b="0" i="0" u="none" strike="noStrike" kern="120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&lt;p&gt;This is paragraph.&lt;/p&gt;</a:t>
            </a:r>
            <a:endParaRPr kumimoji="0" lang="en-US" altLang="zh-CN" sz="1600" b="0" i="0" u="none" strike="noStrike" kern="120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en-US" altLang="zh-CN"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CSS</a:t>
            </a: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选择器之属性选择器</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3" name="内容占位符 2"/>
          <p:cNvSpPr>
            <a:spLocks noGrp="1"/>
          </p:cNvSpPr>
          <p:nvPr>
            <p:ph idx="1"/>
          </p:nvPr>
        </p:nvSpPr>
        <p:spPr>
          <a:xfrm>
            <a:off x="534988" y="957263"/>
            <a:ext cx="7997825" cy="5611813"/>
          </a:xfrm>
        </p:spPr>
        <p:txBody>
          <a:bodyPr vert="horz" wrap="square" lIns="92675" tIns="46337" rIns="92675" bIns="46337" numCol="1" anchor="t" anchorCtr="0" compatLnSpc="1">
            <a:noAutofit/>
          </a:bodyPr>
          <a:lstStyle/>
          <a:p>
            <a:pPr marL="347345" marR="0" lvl="0" indent="-347345" algn="l" defTabSz="914400" rtl="0" eaLnBrk="1" fontAlgn="base" latinLnBrk="0" hangingPunct="1">
              <a:lnSpc>
                <a:spcPct val="170000"/>
              </a:lnSpc>
              <a:spcBef>
                <a:spcPct val="20000"/>
              </a:spcBef>
              <a:spcAft>
                <a:spcPct val="0"/>
              </a:spcAft>
              <a:buClrTx/>
              <a:buSzTx/>
              <a:buFont typeface="Wingdings" panose="05000000000000000000" pitchFamily="2" charset="2"/>
              <a:buChar char="Ø"/>
              <a:defRPr/>
            </a:pPr>
            <a:r>
              <a:rPr kumimoji="0" lang="zh-CN" altLang="en-US" sz="16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sym typeface="+mn-ea"/>
              </a:rPr>
              <a:t>定义</a:t>
            </a:r>
            <a:endParaRPr kumimoji="0" lang="en-US" altLang="zh-CN" sz="16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7345" marR="0" lvl="0" indent="-347345" algn="l" defTabSz="914400" rtl="0" eaLnBrk="1" fontAlgn="base" latinLnBrk="0" hangingPunct="1">
              <a:lnSpc>
                <a:spcPct val="170000"/>
              </a:lnSpc>
              <a:spcBef>
                <a:spcPct val="20000"/>
              </a:spcBef>
              <a:spcAft>
                <a:spcPct val="0"/>
              </a:spcAft>
              <a:buClrTx/>
              <a:buSzTx/>
              <a:buFontTx/>
              <a:buNone/>
              <a:defRPr/>
            </a:pPr>
            <a:r>
              <a:rPr kumimoji="0" lang="en-US"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sym typeface="+mn-ea"/>
              </a:rPr>
              <a:t>	</a:t>
            </a:r>
            <a:r>
              <a:rPr kumimoji="0" lang="zh-CN" altLang="en-US"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sym typeface="+mn-ea"/>
              </a:rPr>
              <a:t>属性选择器可以根据元素的属性（</a:t>
            </a:r>
            <a:r>
              <a:rPr kumimoji="0" lang="en-US"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sym typeface="+mn-ea"/>
              </a:rPr>
              <a:t>property</a:t>
            </a:r>
            <a:r>
              <a:rPr kumimoji="0" lang="zh-CN" altLang="en-US"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sym typeface="+mn-ea"/>
              </a:rPr>
              <a:t>）和属性值（</a:t>
            </a:r>
            <a:r>
              <a:rPr kumimoji="0" lang="en-US"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sym typeface="+mn-ea"/>
              </a:rPr>
              <a:t>value</a:t>
            </a:r>
            <a:r>
              <a:rPr kumimoji="0" lang="zh-CN" altLang="en-US"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sym typeface="+mn-ea"/>
              </a:rPr>
              <a:t>）以及它们的组合来选择元素。</a:t>
            </a:r>
            <a:endParaRPr kumimoji="0" lang="en-US" altLang="zh-CN" sz="16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7345" marR="0" lvl="2" indent="-347345" algn="l" defTabSz="914400" rtl="0" eaLnBrk="1" fontAlgn="base" latinLnBrk="0" hangingPunct="1">
              <a:lnSpc>
                <a:spcPct val="170000"/>
              </a:lnSpc>
              <a:spcBef>
                <a:spcPct val="20000"/>
              </a:spcBef>
              <a:spcAft>
                <a:spcPct val="0"/>
              </a:spcAft>
              <a:buClrTx/>
              <a:buSzTx/>
              <a:buFont typeface="Wingdings" panose="05000000000000000000" pitchFamily="2" charset="2"/>
              <a:buChar char="Ø"/>
              <a:defRPr/>
            </a:pPr>
            <a:r>
              <a:rPr kumimoji="0" lang="zh-CN" altLang="en-US" sz="16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sym typeface="+mn-ea"/>
              </a:rPr>
              <a:t>示例</a:t>
            </a:r>
            <a:endParaRPr kumimoji="0" lang="en-US" altLang="zh-CN" sz="16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7345" marR="0" lvl="0" indent="-347345" algn="l" defTabSz="914400" rtl="0" eaLnBrk="1" fontAlgn="base" latinLnBrk="0" hangingPunct="1">
              <a:lnSpc>
                <a:spcPct val="170000"/>
              </a:lnSpc>
              <a:spcBef>
                <a:spcPct val="20000"/>
              </a:spcBef>
              <a:spcAft>
                <a:spcPct val="0"/>
              </a:spcAft>
              <a:buClrTx/>
              <a:buSzTx/>
              <a:buFont typeface="Wingdings" panose="05000000000000000000" pitchFamily="2" charset="2"/>
              <a:buChar char="l"/>
              <a:defRPr/>
            </a:pPr>
            <a:r>
              <a:rPr kumimoji="0" lang="zh-CN" altLang="en-US" sz="1600" b="1" i="0" u="none" strike="noStrike" kern="120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简单属性选择器</a:t>
            </a:r>
            <a:endParaRPr kumimoji="0" lang="en-US" altLang="zh-CN" sz="1600" b="1" i="0" u="none" strike="noStrike" kern="120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600" b="0" i="0" u="none" strike="noStrike" kern="1200" cap="none" spc="0" normalizeH="0" baseline="0" noProof="0" dirty="0" smtClean="0">
                <a:ln>
                  <a:noFill/>
                </a:ln>
                <a:solidFill>
                  <a:srgbClr val="003399"/>
                </a:solidFill>
                <a:effectLst/>
                <a:uLnTx/>
                <a:uFillTx/>
                <a:latin typeface="黑体" panose="02010609060101010101" pitchFamily="49" charset="-122"/>
                <a:ea typeface="黑体" panose="02010609060101010101" pitchFamily="49" charset="-122"/>
                <a:cs typeface="+mn-cs"/>
              </a:rPr>
              <a:t>   </a:t>
            </a:r>
            <a:r>
              <a:rPr kumimoji="0" lang="en-US"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html</a:t>
            </a:r>
            <a:r>
              <a:rPr kumimoji="0" lang="zh-CN" altLang="en-US"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标志</a:t>
            </a:r>
            <a:r>
              <a:rPr kumimoji="0" lang="en-US"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zh-CN" altLang="en-US"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属性</a:t>
            </a:r>
            <a:r>
              <a:rPr kumimoji="0" lang="en-US"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a:t>
            </a:r>
            <a:endParaRPr kumimoji="0" lang="en-US"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zh-CN" altLang="en-US"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属性：属性值</a:t>
            </a:r>
            <a:endParaRPr kumimoji="0" lang="zh-CN" altLang="en-US"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zh-CN" altLang="en-US"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en-US"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a:t>
            </a:r>
            <a:endParaRPr kumimoji="0" lang="en-US"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600" b="0" i="0" u="none" strike="noStrike" kern="1200" cap="none" spc="0" normalizeH="0" baseline="0" noProof="0" dirty="0" smtClean="0">
                <a:ln>
                  <a:noFill/>
                </a:ln>
                <a:solidFill>
                  <a:srgbClr val="003399"/>
                </a:solidFill>
                <a:effectLst/>
                <a:uLnTx/>
                <a:uFillTx/>
                <a:latin typeface="黑体" panose="02010609060101010101" pitchFamily="49" charset="-122"/>
                <a:ea typeface="黑体" panose="02010609060101010101" pitchFamily="49" charset="-122"/>
                <a:cs typeface="+mn-cs"/>
              </a:rPr>
              <a:t>   </a:t>
            </a:r>
            <a:r>
              <a:rPr kumimoji="0" lang="zh-CN" altLang="en-US"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示例：</a:t>
            </a:r>
            <a:r>
              <a:rPr kumimoji="0" lang="en-US" altLang="zh-CN" sz="1600" b="0" i="0" u="none" strike="noStrike" kern="120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*[title]{</a:t>
            </a:r>
            <a:r>
              <a:rPr kumimoji="0" lang="en-US" altLang="zh-CN" sz="1600" b="0" i="0" u="none" strike="noStrike" kern="1200" cap="none" spc="0" normalizeH="0" baseline="0" noProof="0" dirty="0" err="1" smtClean="0">
                <a:ln>
                  <a:noFill/>
                </a:ln>
                <a:solidFill>
                  <a:schemeClr val="tx1"/>
                </a:solidFill>
                <a:effectLst/>
                <a:uLnTx/>
                <a:uFillTx/>
                <a:latin typeface="楷体" panose="02010609060101010101" pitchFamily="49" charset="-122"/>
                <a:ea typeface="楷体" panose="02010609060101010101" pitchFamily="49" charset="-122"/>
                <a:cs typeface="+mn-cs"/>
              </a:rPr>
              <a:t>color:red</a:t>
            </a:r>
            <a:r>
              <a:rPr kumimoji="0" lang="en-US" altLang="zh-CN" sz="1600" b="0" i="0" u="none" strike="noStrike" kern="120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 </a:t>
            </a:r>
            <a:endParaRPr kumimoji="0" lang="en-US" altLang="zh-CN" sz="1600" b="0" i="0" u="none" strike="noStrike" kern="120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347345" marR="0" lvl="0" indent="-347345" algn="l" defTabSz="914400" rtl="0" eaLnBrk="1" fontAlgn="base" latinLnBrk="0" hangingPunct="1">
              <a:lnSpc>
                <a:spcPct val="170000"/>
              </a:lnSpc>
              <a:spcBef>
                <a:spcPct val="20000"/>
              </a:spcBef>
              <a:spcAft>
                <a:spcPct val="0"/>
              </a:spcAft>
              <a:buClrTx/>
              <a:buSzTx/>
              <a:buFont typeface="Wingdings" panose="05000000000000000000" pitchFamily="2" charset="2"/>
              <a:buChar char="l"/>
              <a:defRPr/>
            </a:pPr>
            <a:r>
              <a:rPr kumimoji="0" lang="zh-CN" altLang="en-US" sz="1600" b="1" i="0" u="none" strike="noStrike" kern="1200" cap="none" spc="0" normalizeH="0" baseline="0" noProof="0" smtClean="0">
                <a:ln>
                  <a:noFill/>
                </a:ln>
                <a:solidFill>
                  <a:schemeClr val="tx1"/>
                </a:solidFill>
                <a:effectLst/>
                <a:uLnTx/>
                <a:uFillTx/>
                <a:latin typeface="楷体" panose="02010609060101010101" pitchFamily="49" charset="-122"/>
                <a:ea typeface="楷体" panose="02010609060101010101" pitchFamily="49" charset="-122"/>
                <a:cs typeface="+mn-cs"/>
              </a:rPr>
              <a:t>根据</a:t>
            </a:r>
            <a:r>
              <a:rPr kumimoji="0" lang="zh-CN" altLang="en-US" sz="1600" b="1" i="0" u="none" strike="noStrike" kern="120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具体属性值选择</a:t>
            </a:r>
            <a:endParaRPr kumimoji="0" lang="en-US" altLang="zh-CN" sz="1600" b="1" i="0" u="none" strike="noStrike" kern="120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600" b="0" i="0" u="none" strike="noStrike" kern="1200" cap="none" spc="0" normalizeH="0" baseline="0" noProof="0" smtClean="0">
                <a:ln>
                  <a:noFill/>
                </a:ln>
                <a:solidFill>
                  <a:srgbClr val="003399"/>
                </a:solidFill>
                <a:effectLst/>
                <a:uLnTx/>
                <a:uFillTx/>
                <a:latin typeface="黑体" panose="02010609060101010101" pitchFamily="49" charset="-122"/>
                <a:ea typeface="黑体" panose="02010609060101010101" pitchFamily="49" charset="-122"/>
                <a:cs typeface="+mn-cs"/>
              </a:rPr>
              <a:t>   </a:t>
            </a:r>
            <a:r>
              <a:rPr kumimoji="0" lang="en-US" altLang="zh-CN" sz="16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html</a:t>
            </a:r>
            <a:r>
              <a:rPr kumimoji="0" lang="zh-CN" altLang="en-US"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标志</a:t>
            </a:r>
            <a:r>
              <a:rPr kumimoji="0" lang="en-US"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zh-CN" altLang="en-US"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属性</a:t>
            </a:r>
            <a:r>
              <a:rPr kumimoji="0" lang="en-US"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zh-CN" altLang="en-US"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属性值</a:t>
            </a:r>
            <a:r>
              <a:rPr kumimoji="0" lang="en-US"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a:t>
            </a:r>
            <a:endParaRPr kumimoji="0" lang="en-US"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zh-CN" altLang="en-US"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属性：属性值</a:t>
            </a:r>
            <a:endParaRPr kumimoji="0" lang="zh-CN" altLang="en-US"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zh-CN" altLang="en-US"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en-US"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a:t>
            </a:r>
            <a:endParaRPr kumimoji="0" lang="en-US"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1600" b="0" i="0" u="none" strike="noStrike" kern="1200" cap="none" spc="0" normalizeH="0" baseline="0" noProof="0" smtClean="0">
                <a:ln>
                  <a:noFill/>
                </a:ln>
                <a:solidFill>
                  <a:srgbClr val="003399"/>
                </a:solidFill>
                <a:effectLst/>
                <a:uLnTx/>
                <a:uFillTx/>
                <a:latin typeface="黑体" panose="02010609060101010101" pitchFamily="49" charset="-122"/>
                <a:ea typeface="黑体" panose="02010609060101010101" pitchFamily="49" charset="-122"/>
                <a:cs typeface="+mn-cs"/>
              </a:rPr>
              <a:t>   </a:t>
            </a:r>
            <a:r>
              <a:rPr kumimoji="0" lang="zh-CN" altLang="en-US" sz="16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示例：</a:t>
            </a:r>
            <a:r>
              <a:rPr kumimoji="0" lang="en-US" altLang="zh-CN" sz="16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en-US" altLang="zh-CN" sz="1600" b="0" i="0" u="none" strike="noStrike" kern="1200" cap="none" spc="0" normalizeH="0" baseline="0" noProof="0" dirty="0" err="1" smtClean="0">
                <a:ln>
                  <a:noFill/>
                </a:ln>
                <a:solidFill>
                  <a:schemeClr val="tx1"/>
                </a:solidFill>
                <a:effectLst/>
                <a:uLnTx/>
                <a:uFillTx/>
                <a:latin typeface="黑体" panose="02010609060101010101" pitchFamily="49" charset="-122"/>
                <a:ea typeface="黑体" panose="02010609060101010101" pitchFamily="49" charset="-122"/>
                <a:cs typeface="+mn-cs"/>
              </a:rPr>
              <a:t>href</a:t>
            </a:r>
            <a:r>
              <a:rPr kumimoji="0" lang="en-US"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="http://www.baidu.com"]{color:purple;}</a:t>
            </a:r>
            <a:endParaRPr kumimoji="0" lang="en-US" altLang="zh-CN"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en-US" altLang="zh-CN"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CSS</a:t>
            </a: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选择器之属性选择器</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28674" name="内容占位符 2"/>
          <p:cNvSpPr>
            <a:spLocks noGrp="1"/>
          </p:cNvSpPr>
          <p:nvPr>
            <p:ph idx="1"/>
          </p:nvPr>
        </p:nvSpPr>
        <p:spPr>
          <a:xfrm>
            <a:off x="566738" y="1057275"/>
            <a:ext cx="7997825" cy="4835525"/>
          </a:xfrm>
        </p:spPr>
        <p:txBody>
          <a:bodyPr wrap="square" lIns="92675" tIns="46337" rIns="92675" bIns="46337" anchor="t"/>
          <a:p>
            <a:pPr marL="173990" marR="0" indent="-173990" algn="l" defTabSz="695325" rtl="0" eaLnBrk="1" fontAlgn="auto" latinLnBrk="0" hangingPunct="1">
              <a:lnSpc>
                <a:spcPct val="150000"/>
              </a:lnSpc>
              <a:spcBef>
                <a:spcPts val="760"/>
              </a:spcBef>
              <a:spcAft>
                <a:spcPct val="0"/>
              </a:spcAft>
              <a:buClrTx/>
              <a:buSzTx/>
              <a:buFont typeface="Wingdings" panose="05000000000000000000" pitchFamily="2" charset="2"/>
              <a:buChar char="l"/>
            </a:pPr>
            <a:r>
              <a:rPr kumimoji="0" lang="zh-CN" altLang="en-US" sz="2130" b="1" i="0" u="none" strike="noStrike" kern="1200" cap="none" spc="0" normalizeH="0" baseline="0" noProof="1" dirty="0">
                <a:solidFill>
                  <a:schemeClr val="tx1"/>
                </a:solidFill>
                <a:latin typeface="楷体" panose="02010609060101010101" pitchFamily="49" charset="-122"/>
                <a:ea typeface="楷体" panose="02010609060101010101" pitchFamily="49" charset="-122"/>
                <a:cs typeface="+mn-cs"/>
              </a:rPr>
              <a:t>子串匹配属性选择器</a:t>
            </a:r>
            <a:endParaRPr kumimoji="0" lang="en-US" altLang="zh-CN" sz="2130" b="1" i="0" u="none" strike="noStrike" kern="1200" cap="none" spc="0" normalizeH="0" baseline="0" noProof="1" dirty="0">
              <a:solidFill>
                <a:schemeClr val="tx1"/>
              </a:solidFill>
              <a:latin typeface="楷体" panose="02010609060101010101" pitchFamily="49" charset="-122"/>
              <a:ea typeface="楷体" panose="02010609060101010101" pitchFamily="49"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en-US" altLang="zh-CN" sz="213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 html</a:t>
            </a:r>
            <a:r>
              <a:rPr kumimoji="0" lang="zh-CN" altLang="en-US" sz="213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标志</a:t>
            </a:r>
            <a:r>
              <a:rPr kumimoji="0" lang="en-US" altLang="zh-CN" sz="213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a:t>
            </a:r>
            <a:r>
              <a:rPr kumimoji="0" lang="zh-CN" altLang="en-US" sz="213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属性</a:t>
            </a:r>
            <a:r>
              <a:rPr kumimoji="0" lang="en-US" altLang="zh-CN" sz="213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a:t>
            </a:r>
            <a:r>
              <a:rPr kumimoji="0" lang="zh-CN" altLang="en-US" sz="213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属性值</a:t>
            </a:r>
            <a:r>
              <a:rPr kumimoji="0" lang="en-US" altLang="zh-CN" sz="213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a:t>
            </a:r>
            <a:endParaRPr kumimoji="0" lang="en-US" altLang="zh-CN" sz="213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p:txBody>
      </p:sp>
      <p:pic>
        <p:nvPicPr>
          <p:cNvPr id="58371" name="Picture 2"/>
          <p:cNvPicPr>
            <a:picLocks noChangeAspect="1"/>
          </p:cNvPicPr>
          <p:nvPr/>
        </p:nvPicPr>
        <p:blipFill>
          <a:blip r:embed="rId1"/>
          <a:stretch>
            <a:fillRect/>
          </a:stretch>
        </p:blipFill>
        <p:spPr>
          <a:xfrm>
            <a:off x="820738" y="2312988"/>
            <a:ext cx="7488237" cy="1809750"/>
          </a:xfrm>
          <a:prstGeom prst="rect">
            <a:avLst/>
          </a:prstGeom>
          <a:noFill/>
          <a:ln w="9525">
            <a:noFill/>
          </a:ln>
        </p:spPr>
      </p:pic>
      <p:sp>
        <p:nvSpPr>
          <p:cNvPr id="58372" name="矩形 4"/>
          <p:cNvSpPr/>
          <p:nvPr/>
        </p:nvSpPr>
        <p:spPr>
          <a:xfrm>
            <a:off x="746125" y="4195763"/>
            <a:ext cx="7573963" cy="1814512"/>
          </a:xfrm>
          <a:prstGeom prst="rect">
            <a:avLst/>
          </a:prstGeom>
          <a:noFill/>
          <a:ln w="9525">
            <a:noFill/>
          </a:ln>
        </p:spPr>
        <p:txBody>
          <a:bodyPr anchor="t">
            <a:spAutoFit/>
          </a:bodyPr>
          <a:p>
            <a:r>
              <a:rPr lang="zh-CN" altLang="en-US" sz="1600" dirty="0">
                <a:solidFill>
                  <a:schemeClr val="tx1"/>
                </a:solidFill>
                <a:latin typeface="黑体" panose="02010609060101010101" pitchFamily="49" charset="-122"/>
                <a:ea typeface="黑体" panose="02010609060101010101" pitchFamily="49" charset="-122"/>
              </a:rPr>
              <a:t>示例：</a:t>
            </a:r>
            <a:r>
              <a:rPr lang="en-US" altLang="zh-CN" sz="1600" dirty="0">
                <a:solidFill>
                  <a:schemeClr val="tx1"/>
                </a:solidFill>
                <a:latin typeface="黑体" panose="02010609060101010101" pitchFamily="49" charset="-122"/>
                <a:ea typeface="黑体" panose="02010609060101010101" pitchFamily="49" charset="-122"/>
              </a:rPr>
              <a:t> </a:t>
            </a:r>
            <a:endParaRPr lang="en-US" altLang="zh-CN" sz="1600" dirty="0">
              <a:solidFill>
                <a:schemeClr val="tx1"/>
              </a:solidFill>
              <a:latin typeface="黑体" panose="02010609060101010101" pitchFamily="49" charset="-122"/>
              <a:ea typeface="黑体" panose="02010609060101010101" pitchFamily="49" charset="-122"/>
            </a:endParaRPr>
          </a:p>
          <a:p>
            <a:r>
              <a:rPr lang="en-US" altLang="zh-CN" sz="1600" dirty="0">
                <a:solidFill>
                  <a:schemeClr val="tx1"/>
                </a:solidFill>
                <a:latin typeface="黑体" panose="02010609060101010101" pitchFamily="49" charset="-122"/>
                <a:ea typeface="黑体" panose="02010609060101010101" pitchFamily="49" charset="-122"/>
              </a:rPr>
              <a:t>p[title*="America"]{background-color: yellow;}		</a:t>
            </a:r>
            <a:endParaRPr lang="en-US" altLang="zh-CN" sz="1600" dirty="0">
              <a:solidFill>
                <a:schemeClr val="tx1"/>
              </a:solidFill>
              <a:latin typeface="黑体" panose="02010609060101010101" pitchFamily="49" charset="-122"/>
              <a:ea typeface="黑体" panose="02010609060101010101" pitchFamily="49" charset="-122"/>
            </a:endParaRPr>
          </a:p>
          <a:p>
            <a:r>
              <a:rPr lang="en-US" altLang="zh-CN" sz="1600" dirty="0">
                <a:solidFill>
                  <a:schemeClr val="tx1"/>
                </a:solidFill>
                <a:latin typeface="黑体" panose="02010609060101010101" pitchFamily="49" charset="-122"/>
                <a:ea typeface="黑体" panose="02010609060101010101" pitchFamily="49" charset="-122"/>
              </a:rPr>
              <a:t>p[title^="Xiamen"]{background-color: green;}		</a:t>
            </a:r>
            <a:endParaRPr lang="en-US" altLang="zh-CN" sz="1600" dirty="0">
              <a:solidFill>
                <a:schemeClr val="tx1"/>
              </a:solidFill>
              <a:latin typeface="黑体" panose="02010609060101010101" pitchFamily="49" charset="-122"/>
              <a:ea typeface="黑体" panose="02010609060101010101" pitchFamily="49" charset="-122"/>
            </a:endParaRPr>
          </a:p>
          <a:p>
            <a:r>
              <a:rPr lang="en-US" altLang="zh-CN" sz="1600" dirty="0">
                <a:solidFill>
                  <a:schemeClr val="tx1"/>
                </a:solidFill>
                <a:latin typeface="黑体" panose="02010609060101010101" pitchFamily="49" charset="-122"/>
                <a:ea typeface="黑体" panose="02010609060101010101" pitchFamily="49" charset="-122"/>
              </a:rPr>
              <a:t>p[title$="China"]{color:red;}</a:t>
            </a:r>
            <a:endParaRPr lang="en-US" altLang="zh-CN" sz="1600" dirty="0">
              <a:solidFill>
                <a:schemeClr val="tx1"/>
              </a:solidFill>
              <a:latin typeface="黑体" panose="02010609060101010101" pitchFamily="49" charset="-122"/>
              <a:ea typeface="黑体" panose="02010609060101010101" pitchFamily="49" charset="-122"/>
            </a:endParaRPr>
          </a:p>
          <a:p>
            <a:r>
              <a:rPr lang="en-US" altLang="zh-CN" sz="1600" dirty="0">
                <a:solidFill>
                  <a:schemeClr val="tx1"/>
                </a:solidFill>
                <a:latin typeface="黑体" panose="02010609060101010101" pitchFamily="49" charset="-122"/>
                <a:ea typeface="黑体" panose="02010609060101010101" pitchFamily="49" charset="-122"/>
              </a:rPr>
              <a:t>&lt;p title='Xiamen in China'&gt;Xiamen in China&lt;/p&gt;</a:t>
            </a:r>
            <a:endParaRPr lang="en-US" altLang="zh-CN" sz="1600" dirty="0">
              <a:solidFill>
                <a:schemeClr val="tx1"/>
              </a:solidFill>
              <a:latin typeface="黑体" panose="02010609060101010101" pitchFamily="49" charset="-122"/>
              <a:ea typeface="黑体" panose="02010609060101010101" pitchFamily="49" charset="-122"/>
            </a:endParaRPr>
          </a:p>
          <a:p>
            <a:r>
              <a:rPr lang="en-US" altLang="zh-CN" sz="1600" dirty="0">
                <a:solidFill>
                  <a:schemeClr val="tx1"/>
                </a:solidFill>
                <a:latin typeface="黑体" panose="02010609060101010101" pitchFamily="49" charset="-122"/>
                <a:ea typeface="黑体" panose="02010609060101010101" pitchFamily="49" charset="-122"/>
              </a:rPr>
              <a:t>&lt;p title='Fuzhou in China'&gt;Fuzhou in China&lt;/p&gt;</a:t>
            </a:r>
            <a:endParaRPr lang="en-US" altLang="zh-CN" sz="1600" dirty="0">
              <a:solidFill>
                <a:schemeClr val="tx1"/>
              </a:solidFill>
              <a:latin typeface="黑体" panose="02010609060101010101" pitchFamily="49" charset="-122"/>
              <a:ea typeface="黑体" panose="02010609060101010101" pitchFamily="49" charset="-122"/>
            </a:endParaRPr>
          </a:p>
          <a:p>
            <a:r>
              <a:rPr lang="en-US" altLang="zh-CN" sz="1600" dirty="0">
                <a:solidFill>
                  <a:schemeClr val="tx1"/>
                </a:solidFill>
                <a:latin typeface="黑体" panose="02010609060101010101" pitchFamily="49" charset="-122"/>
                <a:ea typeface="黑体" panose="02010609060101010101" pitchFamily="49" charset="-122"/>
              </a:rPr>
              <a:t>&lt;p title='Newyork in America'&gt;Newyork in America&lt;/p&gt;</a:t>
            </a:r>
            <a:endParaRPr lang="en-US" altLang="zh-CN" sz="1600" dirty="0">
              <a:solidFill>
                <a:schemeClr val="tx1"/>
              </a:solidFill>
              <a:latin typeface="黑体" panose="02010609060101010101" pitchFamily="49" charset="-122"/>
              <a:ea typeface="黑体" panose="02010609060101010101" pitchFamily="49" charset="-122"/>
            </a:endParaRPr>
          </a:p>
        </p:txBody>
      </p:sp>
    </p:spTree>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8175" y="862013"/>
            <a:ext cx="7997825" cy="4833938"/>
          </a:xfrm>
        </p:spPr>
        <p:txBody>
          <a:bodyPr vert="horz" lIns="69546" tIns="34773" rIns="69546" bIns="34773" rtlCol="0">
            <a:noAutofit/>
          </a:bodyPr>
          <a:lstStyle/>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zh-CN" altLang="en-US" sz="213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伪类选择符：</a:t>
            </a:r>
            <a:r>
              <a:rPr kumimoji="0" lang="zh-CN" altLang="en-US" sz="1825" b="0" i="0" u="none" strike="noStrike" kern="1200" cap="none" spc="0" normalizeH="0" baseline="0" noProof="1" dirty="0" smtClean="0">
                <a:solidFill>
                  <a:schemeClr val="tx1">
                    <a:lumMod val="95000"/>
                    <a:lumOff val="5000"/>
                  </a:schemeClr>
                </a:solidFill>
                <a:latin typeface="微软雅黑" panose="020B0503020204020204" pitchFamily="34" charset="-122"/>
                <a:ea typeface="微软雅黑" panose="020B0503020204020204" pitchFamily="34" charset="-122"/>
                <a:cs typeface="+mn-cs"/>
              </a:rPr>
              <a:t>按照用户操作状态筛选需要渲染的元素，在</a:t>
            </a:r>
            <a:r>
              <a:rPr kumimoji="0" lang="en-US" altLang="zh-CN" sz="1825" b="0" i="0" u="none" strike="noStrike" kern="1200" cap="none" spc="0" normalizeH="0" baseline="0" noProof="1" dirty="0" smtClean="0">
                <a:solidFill>
                  <a:schemeClr val="tx1">
                    <a:lumMod val="95000"/>
                    <a:lumOff val="5000"/>
                  </a:schemeClr>
                </a:solidFill>
                <a:latin typeface="微软雅黑" panose="020B0503020204020204" pitchFamily="34" charset="-122"/>
                <a:ea typeface="微软雅黑" panose="020B0503020204020204" pitchFamily="34" charset="-122"/>
                <a:cs typeface="+mn-cs"/>
              </a:rPr>
              <a:t>css2</a:t>
            </a:r>
            <a:r>
              <a:rPr kumimoji="0" lang="zh-CN" altLang="en-US" sz="1825" b="0" i="0" u="none" strike="noStrike" kern="1200" cap="none" spc="0" normalizeH="0" baseline="0" noProof="1" dirty="0" smtClean="0">
                <a:solidFill>
                  <a:schemeClr val="tx1">
                    <a:lumMod val="95000"/>
                    <a:lumOff val="5000"/>
                  </a:schemeClr>
                </a:solidFill>
                <a:latin typeface="微软雅黑" panose="020B0503020204020204" pitchFamily="34" charset="-122"/>
                <a:ea typeface="微软雅黑" panose="020B0503020204020204" pitchFamily="34" charset="-122"/>
                <a:cs typeface="+mn-cs"/>
              </a:rPr>
              <a:t>中定义的伪类选择符一般用来操作超链接。</a:t>
            </a:r>
            <a:endParaRPr kumimoji="0" lang="zh-CN" altLang="en-US" sz="1825" b="0" i="0" u="none" strike="noStrike" kern="1200" cap="none" spc="0" normalizeH="0" baseline="0" noProof="1" dirty="0" smtClean="0">
              <a:solidFill>
                <a:schemeClr val="tx1">
                  <a:lumMod val="95000"/>
                  <a:lumOff val="5000"/>
                </a:schemeClr>
              </a:solidFill>
              <a:latin typeface="微软雅黑" panose="020B0503020204020204" pitchFamily="34" charset="-122"/>
              <a:ea typeface="微软雅黑" panose="020B0503020204020204" pitchFamily="34" charset="-122"/>
              <a:cs typeface="+mn-cs"/>
            </a:endParaRPr>
          </a:p>
          <a:p>
            <a:pPr marL="0" marR="0" indent="0" algn="l" defTabSz="695325" rtl="0" eaLnBrk="1" fontAlgn="auto" latinLnBrk="0" hangingPunct="1">
              <a:lnSpc>
                <a:spcPct val="150000"/>
              </a:lnSpc>
              <a:spcBef>
                <a:spcPts val="760"/>
              </a:spcBef>
              <a:spcAft>
                <a:spcPct val="0"/>
              </a:spcAft>
              <a:buClrTx/>
              <a:buSzTx/>
              <a:buFont typeface="Arial" panose="020B0604020202020204" pitchFamily="34" charset="0"/>
              <a:buNone/>
            </a:pPr>
            <a:endParaRPr kumimoji="0" lang="en-US" altLang="zh-CN"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en-US" altLang="zh-CN" sz="1825" b="0" i="0" u="none" strike="noStrike" kern="1200" cap="none" spc="0" normalizeH="0" baseline="0" noProof="1" dirty="0" smtClean="0">
                <a:solidFill>
                  <a:srgbClr val="FF0000"/>
                </a:solidFill>
                <a:latin typeface="微软雅黑" panose="020B0503020204020204" pitchFamily="34" charset="-122"/>
                <a:ea typeface="微软雅黑" panose="020B0503020204020204" pitchFamily="34" charset="-122"/>
                <a:cs typeface="+mn-cs"/>
              </a:rPr>
              <a:t>		</a:t>
            </a:r>
            <a:endParaRPr kumimoji="0" lang="en-US" altLang="zh-CN" sz="1825" b="0" i="0" u="none" strike="noStrike" kern="1200" cap="none" spc="0" normalizeH="0" baseline="0" noProof="1" dirty="0" smtClean="0">
              <a:solidFill>
                <a:srgbClr val="FF0000"/>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213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25" b="0" i="0" u="none" strike="noStrike" kern="1200" cap="none" spc="0" normalizeH="0" baseline="0" noProof="1" dirty="0" smtClean="0">
              <a:solidFill>
                <a:schemeClr val="tx1"/>
              </a:solidFill>
              <a:latin typeface="微软雅黑 Light" pitchFamily="34" charset="-122"/>
              <a:ea typeface="微软雅黑 Light"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25" b="0" i="0" u="none" strike="noStrike" kern="1200" cap="none" spc="0" normalizeH="0" baseline="0" noProof="1" dirty="0" smtClean="0">
              <a:solidFill>
                <a:schemeClr val="tx1"/>
              </a:solidFill>
              <a:latin typeface="微软雅黑 Light" pitchFamily="34" charset="-122"/>
              <a:ea typeface="微软雅黑 Light"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25" b="0" i="0" u="none" strike="noStrike" kern="1200" cap="none" spc="0" normalizeH="0" baseline="0" noProof="1" dirty="0" smtClean="0">
              <a:solidFill>
                <a:schemeClr val="tx1"/>
              </a:solidFill>
              <a:latin typeface="微软雅黑 Light" pitchFamily="34" charset="-122"/>
              <a:ea typeface="微软雅黑 Light"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en-US" altLang="zh-CN" sz="1825" b="1" i="0" u="none" strike="noStrike" kern="1200" cap="none" spc="0" normalizeH="0" baseline="0" noProof="1" dirty="0" smtClean="0">
                <a:solidFill>
                  <a:schemeClr val="tx1">
                    <a:lumMod val="75000"/>
                    <a:lumOff val="25000"/>
                  </a:schemeClr>
                </a:solidFill>
                <a:latin typeface="微软雅黑 Light" pitchFamily="34" charset="-122"/>
                <a:ea typeface="微软雅黑 Light" pitchFamily="34" charset="-122"/>
                <a:cs typeface="+mn-cs"/>
              </a:rPr>
              <a:t>	</a:t>
            </a:r>
            <a:endParaRPr kumimoji="0" lang="en-US" altLang="zh-CN" sz="1825" b="1" i="0" u="none" strike="noStrike" kern="1200" cap="none" spc="0" normalizeH="0" baseline="0" noProof="1" dirty="0" smtClean="0">
              <a:solidFill>
                <a:schemeClr val="tx1">
                  <a:lumMod val="75000"/>
                  <a:lumOff val="25000"/>
                </a:schemeClr>
              </a:solidFill>
              <a:latin typeface="微软雅黑 Light" pitchFamily="34" charset="-122"/>
              <a:ea typeface="微软雅黑 Light" pitchFamily="34" charset="-122"/>
              <a:cs typeface="+mn-cs"/>
            </a:endParaRPr>
          </a:p>
        </p:txBody>
      </p:sp>
      <p:pic>
        <p:nvPicPr>
          <p:cNvPr id="59394" name="内容占位符 4" descr="5－11.JPG"/>
          <p:cNvPicPr>
            <a:picLocks noChangeAspect="1"/>
          </p:cNvPicPr>
          <p:nvPr/>
        </p:nvPicPr>
        <p:blipFill>
          <a:blip r:embed="rId1"/>
          <a:stretch>
            <a:fillRect/>
          </a:stretch>
        </p:blipFill>
        <p:spPr>
          <a:xfrm>
            <a:off x="1128713" y="2889250"/>
            <a:ext cx="3367087" cy="2917825"/>
          </a:xfrm>
          <a:prstGeom prst="rect">
            <a:avLst/>
          </a:prstGeom>
          <a:noFill/>
          <a:ln w="9525">
            <a:noFill/>
          </a:ln>
        </p:spPr>
      </p:pic>
      <p:sp>
        <p:nvSpPr>
          <p:cNvPr id="8" name="线形标注 1 7"/>
          <p:cNvSpPr/>
          <p:nvPr/>
        </p:nvSpPr>
        <p:spPr bwMode="auto">
          <a:xfrm flipH="1">
            <a:off x="3532188" y="4022725"/>
            <a:ext cx="1249363" cy="488950"/>
          </a:xfrm>
          <a:prstGeom prst="borderCallout1">
            <a:avLst>
              <a:gd name="adj1" fmla="val 55046"/>
              <a:gd name="adj2" fmla="val 98898"/>
              <a:gd name="adj3" fmla="val 57685"/>
              <a:gd name="adj4" fmla="val 130907"/>
            </a:avLst>
          </a:prstGeom>
          <a:noFill/>
          <a:ln w="19050">
            <a:solidFill>
              <a:schemeClr val="accent1"/>
            </a:solidFill>
            <a:miter lim="800000"/>
          </a:ln>
          <a:effectLst>
            <a:outerShdw dist="12700" dir="5400000" algn="ctr" rotWithShape="0">
              <a:srgbClr val="000000">
                <a:alpha val="34998"/>
              </a:srgbClr>
            </a:outerShdw>
          </a:effectLst>
        </p:spPr>
        <p:txBody>
          <a:bodyPr anchor="ctr" anchorCtr="1"/>
          <a:lstStyle>
            <a:lvl1pPr>
              <a:lnSpc>
                <a:spcPct val="90000"/>
              </a:lnSpc>
              <a:spcBef>
                <a:spcPts val="750"/>
              </a:spcBef>
              <a:buFont typeface="Arial" panose="020B0604020202020204" pitchFamily="34" charset="0"/>
              <a:buChar char="•"/>
              <a:defRPr sz="2100" b="1">
                <a:solidFill>
                  <a:srgbClr val="0051A3"/>
                </a:solidFill>
                <a:latin typeface="Arial" panose="020B060402020202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sz="2800" b="1">
                <a:solidFill>
                  <a:srgbClr val="0051A3"/>
                </a:solidFill>
                <a:latin typeface="Arial" panose="020B060402020202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b="1">
                <a:solidFill>
                  <a:srgbClr val="0051A3"/>
                </a:solidFill>
                <a:latin typeface="Arial" panose="020B060402020202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Arial" panose="020B060402020202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buFont typeface="Arial" panose="020B0604020202020204" pitchFamily="34" charset="0"/>
              <a:buNone/>
            </a:pPr>
            <a:r>
              <a:rPr lang="zh-CN" altLang="en-US" sz="1370" b="0" strike="noStrike" noProof="1" dirty="0" smtClean="0">
                <a:solidFill>
                  <a:schemeClr val="tx1"/>
                </a:solidFill>
                <a:latin typeface="楷体_GB2312" pitchFamily="49" charset="-122"/>
                <a:ea typeface="楷体_GB2312" pitchFamily="49" charset="-122"/>
                <a:cs typeface="+mn-cs"/>
              </a:rPr>
              <a:t>图片超链接鼠标悬停有边框</a:t>
            </a:r>
            <a:endParaRPr lang="en-US" sz="1370" b="0" strike="noStrike" noProof="1" dirty="0">
              <a:solidFill>
                <a:schemeClr val="tx1"/>
              </a:solidFill>
              <a:latin typeface="楷体_GB2312" pitchFamily="49" charset="-122"/>
              <a:ea typeface="楷体_GB2312" pitchFamily="49" charset="-122"/>
            </a:endParaRPr>
          </a:p>
        </p:txBody>
      </p:sp>
      <p:sp>
        <p:nvSpPr>
          <p:cNvPr id="9" name="线形标注 1 8"/>
          <p:cNvSpPr/>
          <p:nvPr/>
        </p:nvSpPr>
        <p:spPr bwMode="auto">
          <a:xfrm flipH="1">
            <a:off x="3719513" y="4856163"/>
            <a:ext cx="1085850" cy="434975"/>
          </a:xfrm>
          <a:prstGeom prst="borderCallout1">
            <a:avLst>
              <a:gd name="adj1" fmla="val 55046"/>
              <a:gd name="adj2" fmla="val 98898"/>
              <a:gd name="adj3" fmla="val 105185"/>
              <a:gd name="adj4" fmla="val 118907"/>
            </a:avLst>
          </a:prstGeom>
          <a:noFill/>
          <a:ln w="19050">
            <a:solidFill>
              <a:schemeClr val="accent1"/>
            </a:solidFill>
            <a:miter lim="800000"/>
          </a:ln>
          <a:effectLst>
            <a:outerShdw dist="12700" dir="5400000" algn="ctr" rotWithShape="0">
              <a:srgbClr val="000000">
                <a:alpha val="34998"/>
              </a:srgbClr>
            </a:outerShdw>
          </a:effectLst>
        </p:spPr>
        <p:txBody>
          <a:bodyPr anchor="ctr" anchorCtr="1"/>
          <a:lstStyle>
            <a:lvl1pPr>
              <a:lnSpc>
                <a:spcPct val="90000"/>
              </a:lnSpc>
              <a:spcBef>
                <a:spcPts val="750"/>
              </a:spcBef>
              <a:buFont typeface="Arial" panose="020B0604020202020204" pitchFamily="34" charset="0"/>
              <a:buChar char="•"/>
              <a:defRPr sz="2100" b="1">
                <a:solidFill>
                  <a:srgbClr val="0051A3"/>
                </a:solidFill>
                <a:latin typeface="Arial" panose="020B060402020202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sz="2800" b="1">
                <a:solidFill>
                  <a:srgbClr val="0051A3"/>
                </a:solidFill>
                <a:latin typeface="Arial" panose="020B060402020202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b="1">
                <a:solidFill>
                  <a:srgbClr val="0051A3"/>
                </a:solidFill>
                <a:latin typeface="Arial" panose="020B060402020202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Arial" panose="020B060402020202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Arial" panose="020B0604020202020204" pitchFamily="34" charset="0"/>
                <a:ea typeface="宋体" panose="02010600030101010101" pitchFamily="2" charset="-122"/>
              </a:defRPr>
            </a:lvl9pPr>
          </a:lstStyle>
          <a:p>
            <a:pPr fontAlgn="base">
              <a:lnSpc>
                <a:spcPct val="100000"/>
              </a:lnSpc>
              <a:spcBef>
                <a:spcPct val="0"/>
              </a:spcBef>
              <a:buFont typeface="Arial" panose="020B0604020202020204" pitchFamily="34" charset="0"/>
              <a:buNone/>
            </a:pPr>
            <a:r>
              <a:rPr lang="zh-CN" altLang="en-US" sz="1370" b="0" strike="noStrike" noProof="1" dirty="0">
                <a:solidFill>
                  <a:schemeClr val="tx1"/>
                </a:solidFill>
                <a:latin typeface="楷体_GB2312" pitchFamily="49" charset="-122"/>
                <a:ea typeface="楷体_GB2312" pitchFamily="49" charset="-122"/>
                <a:cs typeface="+mn-cs"/>
              </a:rPr>
              <a:t>无超链接</a:t>
            </a:r>
            <a:endParaRPr lang="en-US" sz="1370" b="0" strike="noStrike" noProof="1" dirty="0">
              <a:solidFill>
                <a:schemeClr val="tx1"/>
              </a:solidFill>
              <a:latin typeface="楷体_GB2312" pitchFamily="49" charset="-122"/>
              <a:ea typeface="楷体_GB2312" pitchFamily="49" charset="-122"/>
            </a:endParaRPr>
          </a:p>
        </p:txBody>
      </p:sp>
      <p:sp>
        <p:nvSpPr>
          <p:cNvPr id="10" name="矩形 9"/>
          <p:cNvSpPr/>
          <p:nvPr/>
        </p:nvSpPr>
        <p:spPr>
          <a:xfrm>
            <a:off x="192088" y="3168650"/>
            <a:ext cx="766763" cy="44450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685" strike="noStrike" noProof="1" dirty="0" smtClean="0">
                <a:solidFill>
                  <a:schemeClr val="tx1"/>
                </a:solidFill>
              </a:rPr>
              <a:t>访问前</a:t>
            </a:r>
            <a:endParaRPr lang="zh-CN" altLang="en-US" sz="685" strike="noStrike" noProof="1" dirty="0">
              <a:solidFill>
                <a:schemeClr val="tx1"/>
              </a:solidFill>
            </a:endParaRPr>
          </a:p>
        </p:txBody>
      </p:sp>
      <p:cxnSp>
        <p:nvCxnSpPr>
          <p:cNvPr id="12" name="直接箭头连接符 11"/>
          <p:cNvCxnSpPr>
            <a:stCxn id="10" idx="3"/>
          </p:cNvCxnSpPr>
          <p:nvPr/>
        </p:nvCxnSpPr>
        <p:spPr>
          <a:xfrm>
            <a:off x="958850" y="3390900"/>
            <a:ext cx="384175" cy="22225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4676775" y="2952750"/>
            <a:ext cx="766763" cy="44450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685" strike="noStrike" noProof="1" dirty="0" smtClean="0">
                <a:solidFill>
                  <a:schemeClr val="tx1"/>
                </a:solidFill>
              </a:rPr>
              <a:t>访问后</a:t>
            </a:r>
            <a:endParaRPr lang="zh-CN" altLang="en-US" sz="685" strike="noStrike" noProof="1" dirty="0">
              <a:solidFill>
                <a:schemeClr val="tx1"/>
              </a:solidFill>
            </a:endParaRPr>
          </a:p>
        </p:txBody>
      </p:sp>
      <p:cxnSp>
        <p:nvCxnSpPr>
          <p:cNvPr id="14" name="直接箭头连接符 13"/>
          <p:cNvCxnSpPr>
            <a:stCxn id="10" idx="3"/>
          </p:cNvCxnSpPr>
          <p:nvPr/>
        </p:nvCxnSpPr>
        <p:spPr>
          <a:xfrm rot="10800000" flipV="1">
            <a:off x="3860800" y="3175000"/>
            <a:ext cx="839788" cy="43815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3553"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en-US" altLang="zh-CN"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CSS</a:t>
            </a: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选择器之伪类选择器</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en-US" altLang="zh-CN"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CSS</a:t>
            </a: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选择器之伪类选择器</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3" name="内容占位符 2"/>
          <p:cNvSpPr>
            <a:spLocks noGrp="1"/>
          </p:cNvSpPr>
          <p:nvPr>
            <p:ph idx="1"/>
          </p:nvPr>
        </p:nvSpPr>
        <p:spPr>
          <a:xfrm>
            <a:off x="638175" y="862013"/>
            <a:ext cx="7997825" cy="4833938"/>
          </a:xfrm>
        </p:spPr>
        <p:txBody>
          <a:bodyPr vert="horz" wrap="square" lIns="92675" tIns="46337" rIns="92675" bIns="46337" numCol="1" anchor="t" anchorCtr="0" compatLnSpc="1">
            <a:noAutofit/>
          </a:bodyPr>
          <a:lstStyle/>
          <a:p>
            <a:pPr marL="347345" marR="0" lvl="0" indent="-347345" algn="l" defTabSz="914400" rtl="0" eaLnBrk="1" fontAlgn="base" latinLnBrk="0" hangingPunct="1">
              <a:lnSpc>
                <a:spcPct val="170000"/>
              </a:lnSpc>
              <a:spcBef>
                <a:spcPct val="20000"/>
              </a:spcBef>
              <a:spcAft>
                <a:spcPct val="0"/>
              </a:spcAft>
              <a:buClrTx/>
              <a:buSzTx/>
              <a:buFont typeface="Wingdings" panose="05000000000000000000" pitchFamily="2" charset="2"/>
              <a:buChar char="Ø"/>
              <a:defRPr/>
            </a:pPr>
            <a:r>
              <a:rPr kumimoji="0" lang="zh-CN" altLang="en-US" sz="24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定义</a:t>
            </a:r>
            <a:endParaRPr kumimoji="0" lang="en-US" altLang="zh-CN" sz="24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7345" marR="0" lvl="0" indent="-347345" algn="l" defTabSz="914400" rtl="0" eaLnBrk="1" fontAlgn="base" latinLnBrk="0" hangingPunct="1">
              <a:lnSpc>
                <a:spcPct val="170000"/>
              </a:lnSpc>
              <a:spcBef>
                <a:spcPct val="20000"/>
              </a:spcBef>
              <a:spcAft>
                <a:spcPct val="0"/>
              </a:spcAft>
              <a:buClrTx/>
              <a:buSzTx/>
              <a:buFontTx/>
              <a:buNone/>
              <a:defRPr/>
            </a:pPr>
            <a:r>
              <a:rPr kumimoji="0" lang="zh-CN" altLang="en-US" sz="20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选择的是一种状态，对元素某一状态定义样式，即该元素只在某种状态下</a:t>
            </a:r>
            <a:endParaRPr kumimoji="0" lang="en-US" altLang="zh-CN" sz="20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7345" marR="0" lvl="0" indent="-347345" algn="l" defTabSz="914400" rtl="0" eaLnBrk="1" fontAlgn="base" latinLnBrk="0" hangingPunct="1">
              <a:lnSpc>
                <a:spcPct val="170000"/>
              </a:lnSpc>
              <a:spcBef>
                <a:spcPct val="20000"/>
              </a:spcBef>
              <a:spcAft>
                <a:spcPct val="0"/>
              </a:spcAft>
              <a:buClrTx/>
              <a:buSzTx/>
              <a:buFontTx/>
              <a:buNone/>
              <a:defRPr/>
            </a:pPr>
            <a:r>
              <a:rPr kumimoji="0" lang="zh-CN" altLang="en-US" sz="20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才使用指定样式；默认状态下（或非某种状态下）是不采用指定样式的。</a:t>
            </a:r>
            <a:endParaRPr kumimoji="0" lang="en-US" altLang="zh-CN" sz="20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endParaRPr kumimoji="0" lang="en-US" altLang="zh-CN" sz="20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p:txBody>
      </p:sp>
      <p:graphicFrame>
        <p:nvGraphicFramePr>
          <p:cNvPr id="4" name="表格 3"/>
          <p:cNvGraphicFramePr>
            <a:graphicFrameLocks noGrp="1"/>
          </p:cNvGraphicFramePr>
          <p:nvPr/>
        </p:nvGraphicFramePr>
        <p:xfrm>
          <a:off x="706438" y="2903538"/>
          <a:ext cx="8143875" cy="3008693"/>
        </p:xfrm>
        <a:graphic>
          <a:graphicData uri="http://schemas.openxmlformats.org/drawingml/2006/table">
            <a:tbl>
              <a:tblPr firstRow="1" bandRow="1">
                <a:tableStyleId>{F5AB1C69-6EDB-4FF4-983F-18BD219EF322}</a:tableStyleId>
              </a:tblPr>
              <a:tblGrid>
                <a:gridCol w="1239520"/>
                <a:gridCol w="3410411"/>
                <a:gridCol w="3493940"/>
              </a:tblGrid>
              <a:tr h="427355">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1800" kern="1200" dirty="0" smtClean="0"/>
                        <a:t>伪类名称</a:t>
                      </a:r>
                      <a:endParaRPr lang="zh-CN" altLang="en-US" sz="1800" b="1" kern="1200" dirty="0" smtClean="0">
                        <a:solidFill>
                          <a:schemeClr val="bg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1800" kern="1200" dirty="0" smtClean="0"/>
                        <a:t>含义</a:t>
                      </a:r>
                      <a:endParaRPr lang="zh-CN" altLang="en-US" sz="1800" b="1" kern="1200" dirty="0" smtClean="0">
                        <a:solidFill>
                          <a:schemeClr val="bg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1800" kern="1200" dirty="0" smtClean="0"/>
                        <a:t>示例</a:t>
                      </a:r>
                      <a:endParaRPr lang="zh-CN" altLang="en-US" sz="1800" b="1" kern="1200" dirty="0" smtClean="0">
                        <a:solidFill>
                          <a:schemeClr val="bg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42872">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1600" kern="1200" dirty="0" smtClean="0"/>
                        <a:t>a:link</a:t>
                      </a:r>
                      <a:endParaRPr lang="zh-CN" altLang="en-US" sz="1600" b="1" kern="1200" dirty="0" smtClean="0">
                        <a:solidFill>
                          <a:schemeClr val="dk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1600" b="0" kern="1200" dirty="0" smtClean="0">
                          <a:latin typeface="楷体" panose="02010609060101010101" pitchFamily="49" charset="-122"/>
                          <a:ea typeface="楷体" panose="02010609060101010101" pitchFamily="49" charset="-122"/>
                        </a:rPr>
                        <a:t>未单击访问时超链接样式</a:t>
                      </a:r>
                      <a:endParaRPr lang="zh-CN" altLang="en-US" sz="1600" b="0" kern="1200" dirty="0" smtClean="0">
                        <a:solidFill>
                          <a:schemeClr val="dk1"/>
                        </a:solidFill>
                        <a:latin typeface="楷体" panose="02010609060101010101" pitchFamily="49" charset="-122"/>
                        <a:ea typeface="楷体" panose="02010609060101010101" pitchFamily="49"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1600" kern="1200" smtClean="0"/>
                        <a:t>a:link{</a:t>
                      </a:r>
                      <a:r>
                        <a:rPr lang="en-US" altLang="en-US" sz="1600" kern="1200" err="1" smtClean="0"/>
                        <a:t>color:red</a:t>
                      </a:r>
                      <a:r>
                        <a:rPr lang="en-US" altLang="en-US" sz="1600" kern="1200" smtClean="0"/>
                        <a:t>;}  </a:t>
                      </a:r>
                      <a:r>
                        <a:rPr lang="en-US" altLang="en-US" sz="1600" kern="1200" smtClean="0">
                          <a:solidFill>
                            <a:srgbClr val="FF0000"/>
                          </a:solidFill>
                        </a:rPr>
                        <a:t>Chrom</a:t>
                      </a:r>
                      <a:r>
                        <a:rPr lang="zh-CN" altLang="en-US" sz="1600" kern="1200" smtClean="0">
                          <a:solidFill>
                            <a:srgbClr val="FF0000"/>
                          </a:solidFill>
                        </a:rPr>
                        <a:t>浏览器中有时无法正常看到效果，</a:t>
                      </a:r>
                      <a:r>
                        <a:rPr lang="en-US" altLang="zh-CN" sz="1600" kern="1200" smtClean="0">
                          <a:solidFill>
                            <a:srgbClr val="FF0000"/>
                          </a:solidFill>
                        </a:rPr>
                        <a:t>IE</a:t>
                      </a:r>
                      <a:r>
                        <a:rPr lang="zh-CN" altLang="en-US" sz="1600" kern="1200" smtClean="0">
                          <a:solidFill>
                            <a:srgbClr val="FF0000"/>
                          </a:solidFill>
                        </a:rPr>
                        <a:t>可以正常显示</a:t>
                      </a:r>
                      <a:endParaRPr lang="zh-CN" altLang="en-US" sz="1600" b="1" kern="1200" dirty="0" smtClean="0">
                        <a:solidFill>
                          <a:srgbClr val="FF0000"/>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19125">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1600" kern="1200" dirty="0" smtClean="0"/>
                        <a:t>a:visited</a:t>
                      </a:r>
                      <a:endParaRPr lang="zh-CN" altLang="en-US" sz="1600" b="1" kern="1200" dirty="0" smtClean="0">
                        <a:solidFill>
                          <a:schemeClr val="dk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1600" b="0" kern="1200" dirty="0" smtClean="0">
                          <a:latin typeface="楷体" panose="02010609060101010101" pitchFamily="49" charset="-122"/>
                          <a:ea typeface="楷体" panose="02010609060101010101" pitchFamily="49" charset="-122"/>
                        </a:rPr>
                        <a:t>单击访问后超链接样式</a:t>
                      </a:r>
                      <a:endParaRPr lang="zh-CN" altLang="en-US" sz="1600" b="0" kern="1200" dirty="0" smtClean="0">
                        <a:solidFill>
                          <a:schemeClr val="dk1"/>
                        </a:solidFill>
                        <a:latin typeface="楷体" panose="02010609060101010101" pitchFamily="49" charset="-122"/>
                        <a:ea typeface="楷体" panose="02010609060101010101" pitchFamily="49"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defRPr/>
                      </a:pPr>
                      <a:r>
                        <a:rPr lang="en-US" altLang="en-US" sz="1600" kern="1200" dirty="0" smtClean="0"/>
                        <a:t>a:visited {</a:t>
                      </a:r>
                      <a:r>
                        <a:rPr lang="en-US" altLang="en-US" sz="1600" kern="1200" dirty="0" err="1" smtClean="0"/>
                        <a:t>color:</a:t>
                      </a:r>
                      <a:r>
                        <a:rPr lang="en-US" altLang="zh-CN" sz="1600" kern="1200" dirty="0" err="1" smtClean="0">
                          <a:solidFill>
                            <a:schemeClr val="dk1"/>
                          </a:solidFill>
                          <a:latin typeface="+mn-lt"/>
                          <a:ea typeface="+mn-ea"/>
                          <a:cs typeface="+mn-cs"/>
                        </a:rPr>
                        <a:t>purple</a:t>
                      </a:r>
                      <a:r>
                        <a:rPr lang="en-US" altLang="zh-CN" sz="1600" kern="1200" dirty="0" smtClean="0">
                          <a:solidFill>
                            <a:schemeClr val="dk1"/>
                          </a:solidFill>
                          <a:latin typeface="+mn-lt"/>
                          <a:ea typeface="+mn-ea"/>
                          <a:cs typeface="+mn-cs"/>
                        </a:rPr>
                        <a:t>;</a:t>
                      </a:r>
                      <a:r>
                        <a:rPr lang="en-US" altLang="en-US" sz="1600" kern="1200" dirty="0" smtClean="0"/>
                        <a:t>}</a:t>
                      </a:r>
                      <a:endParaRPr lang="zh-CN" altLang="en-US" sz="1600" b="1" kern="1200" dirty="0" smtClean="0">
                        <a:solidFill>
                          <a:schemeClr val="dk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52780">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1600" kern="1200" dirty="0" smtClean="0">
                          <a:solidFill>
                            <a:srgbClr val="FF0000"/>
                          </a:solidFill>
                        </a:rPr>
                        <a:t>a:hover</a:t>
                      </a:r>
                      <a:endParaRPr lang="en-US" altLang="en-US" sz="1600" b="1" kern="1200" dirty="0" smtClean="0">
                        <a:solidFill>
                          <a:srgbClr val="FF0000"/>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1600" b="0" kern="1200" dirty="0" smtClean="0">
                          <a:solidFill>
                            <a:srgbClr val="FF0000"/>
                          </a:solidFill>
                          <a:latin typeface="楷体" panose="02010609060101010101" pitchFamily="49" charset="-122"/>
                          <a:ea typeface="楷体" panose="02010609060101010101" pitchFamily="49" charset="-122"/>
                        </a:rPr>
                        <a:t>鼠标悬浮其上的超链接样式</a:t>
                      </a:r>
                      <a:endParaRPr lang="zh-CN" altLang="en-US" sz="1600" b="0" kern="1200" dirty="0" smtClean="0">
                        <a:solidFill>
                          <a:srgbClr val="FF0000"/>
                        </a:solidFill>
                        <a:latin typeface="楷体" panose="02010609060101010101" pitchFamily="49" charset="-122"/>
                        <a:ea typeface="楷体" panose="02010609060101010101" pitchFamily="49"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1600" kern="1200" dirty="0" smtClean="0">
                          <a:solidFill>
                            <a:srgbClr val="FF0000"/>
                          </a:solidFill>
                        </a:rPr>
                        <a:t>a:hover{</a:t>
                      </a:r>
                      <a:r>
                        <a:rPr lang="en-US" altLang="en-US" sz="1600" kern="1200" dirty="0" err="1" smtClean="0">
                          <a:solidFill>
                            <a:srgbClr val="FF0000"/>
                          </a:solidFill>
                        </a:rPr>
                        <a:t>color:blue</a:t>
                      </a:r>
                      <a:r>
                        <a:rPr lang="en-US" altLang="en-US" sz="1600" kern="1200" dirty="0" smtClean="0">
                          <a:solidFill>
                            <a:srgbClr val="FF0000"/>
                          </a:solidFill>
                        </a:rPr>
                        <a:t>;}	</a:t>
                      </a:r>
                      <a:endParaRPr lang="en-US" altLang="en-US" sz="1600" b="1" kern="1200" dirty="0" smtClean="0">
                        <a:solidFill>
                          <a:srgbClr val="FF0000"/>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6561">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1600" kern="1200" dirty="0" smtClean="0"/>
                        <a:t>a:active</a:t>
                      </a:r>
                      <a:endParaRPr lang="zh-CN" altLang="en-US" sz="1600" b="1" kern="1200" dirty="0" smtClean="0">
                        <a:solidFill>
                          <a:schemeClr val="dk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1600" b="0" kern="1200" dirty="0" smtClean="0">
                          <a:latin typeface="楷体" panose="02010609060101010101" pitchFamily="49" charset="-122"/>
                          <a:ea typeface="楷体" panose="02010609060101010101" pitchFamily="49" charset="-122"/>
                        </a:rPr>
                        <a:t>鼠标单击未释放的超链接样式</a:t>
                      </a:r>
                      <a:endParaRPr lang="zh-CN" altLang="en-US" sz="1600" b="0" kern="1200" dirty="0" smtClean="0">
                        <a:solidFill>
                          <a:schemeClr val="dk1"/>
                        </a:solidFill>
                        <a:latin typeface="楷体" panose="02010609060101010101" pitchFamily="49" charset="-122"/>
                        <a:ea typeface="楷体" panose="02010609060101010101" pitchFamily="49"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1600" kern="1200" dirty="0" smtClean="0"/>
                        <a:t>a:active {</a:t>
                      </a:r>
                      <a:r>
                        <a:rPr lang="en-US" altLang="en-US" sz="1600" kern="1200" dirty="0" err="1" smtClean="0"/>
                        <a:t>color:green</a:t>
                      </a:r>
                      <a:r>
                        <a:rPr lang="en-US" altLang="en-US" sz="1600" kern="1200" dirty="0" smtClean="0"/>
                        <a:t>;}</a:t>
                      </a:r>
                      <a:endParaRPr lang="zh-CN" altLang="en-US" sz="1600" b="1" kern="1200" dirty="0" smtClean="0">
                        <a:solidFill>
                          <a:schemeClr val="dk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61469" name="矩形 5"/>
          <p:cNvSpPr/>
          <p:nvPr/>
        </p:nvSpPr>
        <p:spPr>
          <a:xfrm>
            <a:off x="563563" y="6118225"/>
            <a:ext cx="8105775" cy="368300"/>
          </a:xfrm>
          <a:prstGeom prst="rect">
            <a:avLst/>
          </a:prstGeom>
          <a:noFill/>
          <a:ln w="9525">
            <a:noFill/>
          </a:ln>
        </p:spPr>
        <p:txBody>
          <a:bodyPr anchor="t">
            <a:spAutoFit/>
          </a:bodyPr>
          <a:p>
            <a:pPr eaLnBrk="0" hangingPunct="0"/>
            <a:r>
              <a:rPr lang="zh-CN" altLang="en-US" sz="1800" b="1" dirty="0">
                <a:solidFill>
                  <a:srgbClr val="FF0000"/>
                </a:solidFill>
                <a:latin typeface="Arial" panose="020B0604020202020204" pitchFamily="34" charset="0"/>
                <a:ea typeface="宋体" panose="02010600030101010101" pitchFamily="2" charset="-122"/>
              </a:rPr>
              <a:t>设置伪类的顺序：</a:t>
            </a:r>
            <a:r>
              <a:rPr lang="en-US" altLang="zh-CN" sz="1800" b="1" dirty="0">
                <a:solidFill>
                  <a:srgbClr val="FF0000"/>
                </a:solidFill>
                <a:latin typeface="Arial" panose="020B0604020202020204" pitchFamily="34" charset="0"/>
              </a:rPr>
              <a:t>a:link-&gt;a:visited-&gt;a:hover-&gt;a:active  (</a:t>
            </a:r>
            <a:r>
              <a:rPr lang="zh-CN" altLang="en-US" sz="1800" b="1" dirty="0">
                <a:solidFill>
                  <a:srgbClr val="FF0000"/>
                </a:solidFill>
                <a:latin typeface="Arial" panose="020B0604020202020204" pitchFamily="34" charset="0"/>
                <a:ea typeface="宋体" panose="02010600030101010101" pitchFamily="2" charset="-122"/>
              </a:rPr>
              <a:t>爱恨原则</a:t>
            </a:r>
            <a:r>
              <a:rPr lang="en-US" altLang="zh-CN" sz="1800" b="1" dirty="0">
                <a:solidFill>
                  <a:srgbClr val="FF0000"/>
                </a:solidFill>
                <a:latin typeface="Calibri" panose="020F0502020204030204" pitchFamily="34" charset="0"/>
              </a:rPr>
              <a:t>LoVe/HAte</a:t>
            </a:r>
            <a:r>
              <a:rPr lang="en-US" altLang="zh-CN" sz="1800" b="1" dirty="0">
                <a:solidFill>
                  <a:srgbClr val="FF0000"/>
                </a:solidFill>
                <a:latin typeface="Arial" panose="020B0604020202020204" pitchFamily="34" charset="0"/>
              </a:rPr>
              <a:t>)                               </a:t>
            </a:r>
            <a:endParaRPr lang="en-US" altLang="zh-CN" sz="1800" b="1" dirty="0">
              <a:solidFill>
                <a:srgbClr val="FF0000"/>
              </a:solidFill>
              <a:latin typeface="Arial" panose="020B0604020202020204" pitchFamily="34" charset="0"/>
            </a:endParaRPr>
          </a:p>
        </p:txBody>
      </p:sp>
    </p:spTree>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3"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多重样式叠加时的优先级</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2" name="文本框 1"/>
          <p:cNvSpPr txBox="1"/>
          <p:nvPr/>
        </p:nvSpPr>
        <p:spPr>
          <a:xfrm>
            <a:off x="570230" y="1472565"/>
            <a:ext cx="8241030" cy="3040380"/>
          </a:xfrm>
          <a:prstGeom prst="rect">
            <a:avLst/>
          </a:prstGeom>
          <a:noFill/>
        </p:spPr>
        <p:txBody>
          <a:bodyPr wrap="square" rtlCol="0">
            <a:spAutoFit/>
          </a:bodyPr>
          <a:p>
            <a:pPr marL="342900" indent="-342900">
              <a:buFont typeface="Arial" panose="020B0604020202020204" pitchFamily="34" charset="0"/>
              <a:buChar char="•"/>
            </a:pPr>
            <a:r>
              <a:rPr sz="2130" dirty="0">
                <a:solidFill>
                  <a:schemeClr val="tx1"/>
                </a:solidFill>
                <a:latin typeface="黑体" panose="02010609060101010101" pitchFamily="49" charset="-122"/>
                <a:ea typeface="黑体" panose="02010609060101010101" pitchFamily="49" charset="-122"/>
              </a:rPr>
              <a:t>如果在同一选择器上，外部样式、内嵌样式、行内样式都对某一属性使用了样式，那么要使用就近原则与顺序原则来决定到底哪一种样式有效。</a:t>
            </a:r>
            <a:endParaRPr sz="2130" dirty="0">
              <a:solidFill>
                <a:schemeClr val="tx1"/>
              </a:solidFill>
              <a:latin typeface="黑体" panose="02010609060101010101" pitchFamily="49" charset="-122"/>
              <a:ea typeface="黑体" panose="02010609060101010101" pitchFamily="49" charset="-122"/>
            </a:endParaRPr>
          </a:p>
          <a:p>
            <a:pPr marL="342900" indent="-342900">
              <a:buFont typeface="Arial" panose="020B0604020202020204" pitchFamily="34" charset="0"/>
              <a:buChar char="•"/>
            </a:pPr>
            <a:endParaRPr sz="2130" dirty="0">
              <a:solidFill>
                <a:schemeClr val="tx1"/>
              </a:solidFill>
              <a:latin typeface="黑体" panose="02010609060101010101" pitchFamily="49" charset="-122"/>
              <a:ea typeface="黑体" panose="02010609060101010101" pitchFamily="49" charset="-122"/>
            </a:endParaRPr>
          </a:p>
          <a:p>
            <a:pPr marL="342900" indent="-342900">
              <a:buFont typeface="Arial" panose="020B0604020202020204" pitchFamily="34" charset="0"/>
              <a:buChar char="•"/>
            </a:pPr>
            <a:r>
              <a:rPr sz="2130" dirty="0">
                <a:solidFill>
                  <a:schemeClr val="tx1"/>
                </a:solidFill>
                <a:latin typeface="黑体" panose="02010609060101010101" pitchFamily="49" charset="-122"/>
                <a:ea typeface="黑体" panose="02010609060101010101" pitchFamily="49" charset="-122"/>
              </a:rPr>
              <a:t>就近原则：距离最近的样式有效。</a:t>
            </a:r>
            <a:endParaRPr sz="2130" dirty="0">
              <a:solidFill>
                <a:schemeClr val="tx1"/>
              </a:solidFill>
              <a:latin typeface="黑体" panose="02010609060101010101" pitchFamily="49" charset="-122"/>
              <a:ea typeface="黑体" panose="02010609060101010101" pitchFamily="49" charset="-122"/>
            </a:endParaRPr>
          </a:p>
          <a:p>
            <a:pPr marL="342900" indent="-342900">
              <a:buFont typeface="Arial" panose="020B0604020202020204" pitchFamily="34" charset="0"/>
              <a:buChar char="•"/>
            </a:pPr>
            <a:r>
              <a:rPr sz="2130" dirty="0">
                <a:solidFill>
                  <a:schemeClr val="tx1"/>
                </a:solidFill>
                <a:latin typeface="黑体" panose="02010609060101010101" pitchFamily="49" charset="-122"/>
                <a:ea typeface="黑体" panose="02010609060101010101" pitchFamily="49" charset="-122"/>
              </a:rPr>
              <a:t>顺序原则：最后书写(不是调用)的样式有效。</a:t>
            </a:r>
            <a:endParaRPr sz="2130" dirty="0">
              <a:solidFill>
                <a:schemeClr val="tx1"/>
              </a:solidFill>
              <a:latin typeface="黑体" panose="02010609060101010101" pitchFamily="49" charset="-122"/>
              <a:ea typeface="黑体" panose="02010609060101010101" pitchFamily="49" charset="-122"/>
            </a:endParaRPr>
          </a:p>
          <a:p>
            <a:pPr marL="342900" indent="-342900">
              <a:buFont typeface="Arial" panose="020B0604020202020204" pitchFamily="34" charset="0"/>
              <a:buChar char="•"/>
            </a:pPr>
            <a:r>
              <a:rPr sz="2130" dirty="0">
                <a:solidFill>
                  <a:schemeClr val="tx1"/>
                </a:solidFill>
                <a:latin typeface="黑体" panose="02010609060101010101" pitchFamily="49" charset="-122"/>
                <a:ea typeface="黑体" panose="02010609060101010101" pitchFamily="49" charset="-122"/>
              </a:rPr>
              <a:t>精细原则：或者叫特殊原则。既选择器的指向越精细越优先。</a:t>
            </a:r>
            <a:endParaRPr sz="2130" dirty="0">
              <a:solidFill>
                <a:schemeClr val="tx1"/>
              </a:solidFill>
              <a:latin typeface="黑体" panose="02010609060101010101" pitchFamily="49" charset="-122"/>
              <a:ea typeface="黑体" panose="02010609060101010101" pitchFamily="49" charset="-122"/>
            </a:endParaRPr>
          </a:p>
          <a:p>
            <a:pPr marL="342900" indent="-342900">
              <a:buFont typeface="Arial" panose="020B0604020202020204" pitchFamily="34" charset="0"/>
              <a:buChar char="•"/>
            </a:pPr>
            <a:endParaRPr sz="2130" dirty="0">
              <a:solidFill>
                <a:schemeClr val="tx1"/>
              </a:solidFill>
              <a:latin typeface="黑体" panose="02010609060101010101" pitchFamily="49" charset="-122"/>
              <a:ea typeface="黑体" panose="02010609060101010101" pitchFamily="49" charset="-122"/>
            </a:endParaRPr>
          </a:p>
          <a:p>
            <a:pPr marL="342900" indent="-342900">
              <a:buFont typeface="Arial" panose="020B0604020202020204" pitchFamily="34" charset="0"/>
              <a:buChar char="•"/>
            </a:pPr>
            <a:r>
              <a:rPr sz="2130" dirty="0">
                <a:solidFill>
                  <a:schemeClr val="tx1"/>
                </a:solidFill>
                <a:latin typeface="黑体" panose="02010609060101010101" pitchFamily="49" charset="-122"/>
                <a:ea typeface="黑体" panose="02010609060101010101" pitchFamily="49" charset="-122"/>
              </a:rPr>
              <a:t>优先级别：行内样式 &gt; 内嵌样式/外部样式</a:t>
            </a:r>
            <a:endParaRPr sz="2130" dirty="0">
              <a:solidFill>
                <a:schemeClr val="tx1"/>
              </a:solidFill>
              <a:latin typeface="黑体" panose="02010609060101010101" pitchFamily="49" charset="-122"/>
              <a:ea typeface="黑体" panose="02010609060101010101" pitchFamily="49" charset="-122"/>
            </a:endParaRPr>
          </a:p>
        </p:txBody>
      </p:sp>
    </p:spTree>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字体样式</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graphicFrame>
        <p:nvGraphicFramePr>
          <p:cNvPr id="7" name="内容占位符 24"/>
          <p:cNvGraphicFramePr>
            <a:graphicFrameLocks noGrp="1"/>
          </p:cNvGraphicFramePr>
          <p:nvPr>
            <p:ph idx="1"/>
          </p:nvPr>
        </p:nvGraphicFramePr>
        <p:xfrm>
          <a:off x="638175" y="1541463"/>
          <a:ext cx="7997825" cy="4572000"/>
        </p:xfrm>
        <a:graphic>
          <a:graphicData uri="http://schemas.openxmlformats.org/drawingml/2006/table">
            <a:tbl>
              <a:tblPr>
                <a:tableStyleId>{BC89EF96-8CEA-46FF-86C4-4CE0E7609802}</a:tableStyleId>
              </a:tblPr>
              <a:tblGrid>
                <a:gridCol w="1585595"/>
                <a:gridCol w="2827020"/>
                <a:gridCol w="3585210"/>
              </a:tblGrid>
              <a:tr h="714375">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2000" b="1" kern="1200" dirty="0" smtClean="0"/>
                        <a:t>属性名</a:t>
                      </a:r>
                      <a:endParaRPr lang="zh-CN" altLang="en-US" sz="2000" b="1" kern="1200" dirty="0" smtClean="0">
                        <a:solidFill>
                          <a:schemeClr val="bg1"/>
                        </a:solidFill>
                        <a:latin typeface="+mn-lt"/>
                        <a:ea typeface="+mn-ea"/>
                        <a:cs typeface="+mn-cs"/>
                      </a:endParaRPr>
                    </a:p>
                  </a:txBody>
                  <a:tcPr marL="68580" marR="68580" marT="0" marB="0" anchor="ctr">
                    <a:solidFill>
                      <a:srgbClr val="CCFFFF"/>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2000" b="1" kern="1200" dirty="0" smtClean="0"/>
                        <a:t>含义</a:t>
                      </a:r>
                      <a:endParaRPr lang="zh-CN" altLang="en-US" sz="2000" b="1" kern="1200" dirty="0" smtClean="0">
                        <a:solidFill>
                          <a:schemeClr val="bg1"/>
                        </a:solidFill>
                        <a:latin typeface="+mn-lt"/>
                        <a:ea typeface="+mn-ea"/>
                        <a:cs typeface="+mn-cs"/>
                      </a:endParaRPr>
                    </a:p>
                  </a:txBody>
                  <a:tcPr marL="68580" marR="68580" marT="0" marB="0" anchor="ctr">
                    <a:solidFill>
                      <a:srgbClr val="CCFFFF"/>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2000" b="1" kern="1200" dirty="0" smtClean="0"/>
                        <a:t>举例</a:t>
                      </a:r>
                      <a:endParaRPr lang="zh-CN" altLang="en-US" sz="2000" b="1" kern="1200" dirty="0" smtClean="0">
                        <a:solidFill>
                          <a:schemeClr val="bg1"/>
                        </a:solidFill>
                        <a:latin typeface="+mn-lt"/>
                        <a:ea typeface="+mn-ea"/>
                        <a:cs typeface="+mn-cs"/>
                      </a:endParaRPr>
                    </a:p>
                  </a:txBody>
                  <a:tcPr marL="68580" marR="68580" marT="0" marB="0" anchor="ctr">
                    <a:solidFill>
                      <a:srgbClr val="CCFFFF"/>
                    </a:solidFill>
                  </a:tcPr>
                </a:tc>
              </a:tr>
              <a:tr h="714375">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2000" kern="1200" dirty="0" smtClean="0"/>
                        <a:t>font-family</a:t>
                      </a:r>
                      <a:endParaRPr lang="zh-CN" altLang="en-US" sz="2000" b="1" kern="1200" dirty="0" smtClean="0">
                        <a:solidFill>
                          <a:schemeClr val="dk1"/>
                        </a:solidFill>
                        <a:latin typeface="+mn-lt"/>
                        <a:ea typeface="+mn-ea"/>
                        <a:cs typeface="+mn-cs"/>
                      </a:endParaRPr>
                    </a:p>
                  </a:txBody>
                  <a:tcPr marL="68580" marR="68580" marT="0" marB="0" anchor="ct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2000" kern="1200" dirty="0" smtClean="0"/>
                        <a:t>设置字体类型</a:t>
                      </a:r>
                      <a:endParaRPr lang="zh-CN" altLang="en-US" sz="2000" b="1" kern="1200" dirty="0" smtClean="0">
                        <a:solidFill>
                          <a:schemeClr val="dk1"/>
                        </a:solidFill>
                        <a:latin typeface="+mn-lt"/>
                        <a:ea typeface="+mn-ea"/>
                        <a:cs typeface="+mn-cs"/>
                      </a:endParaRPr>
                    </a:p>
                  </a:txBody>
                  <a:tcPr marL="68580" marR="68580" marT="0" marB="0" anchor="ct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2000" kern="1200" dirty="0" smtClean="0"/>
                        <a:t>font-family:"</a:t>
                      </a:r>
                      <a:r>
                        <a:rPr lang="zh-CN" altLang="en-US" sz="2000" kern="1200" dirty="0" smtClean="0"/>
                        <a:t>隶书</a:t>
                      </a:r>
                      <a:r>
                        <a:rPr lang="en-US" altLang="en-US" sz="2000" kern="1200" dirty="0" smtClean="0"/>
                        <a:t>";</a:t>
                      </a:r>
                      <a:endParaRPr lang="zh-CN" altLang="en-US" sz="2000" b="1" kern="1200" dirty="0" smtClean="0">
                        <a:solidFill>
                          <a:schemeClr val="dk1"/>
                        </a:solidFill>
                        <a:latin typeface="+mn-lt"/>
                        <a:ea typeface="+mn-ea"/>
                        <a:cs typeface="+mn-cs"/>
                      </a:endParaRPr>
                    </a:p>
                  </a:txBody>
                  <a:tcPr marL="68580" marR="68580" marT="0" marB="0" anchor="ctr"/>
                </a:tc>
              </a:tr>
              <a:tr h="714375">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2000" kern="1200" dirty="0" smtClean="0"/>
                        <a:t>font-size</a:t>
                      </a:r>
                      <a:endParaRPr lang="zh-CN" altLang="en-US" sz="2000" b="1" kern="1200" dirty="0" smtClean="0">
                        <a:solidFill>
                          <a:schemeClr val="dk1"/>
                        </a:solidFill>
                        <a:latin typeface="+mn-lt"/>
                        <a:ea typeface="+mn-ea"/>
                        <a:cs typeface="+mn-cs"/>
                      </a:endParaRPr>
                    </a:p>
                  </a:txBody>
                  <a:tcPr marL="68580" marR="68580" marT="0" marB="0" anchor="ct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2000" kern="1200" dirty="0" smtClean="0"/>
                        <a:t>设置字体大小</a:t>
                      </a:r>
                      <a:endParaRPr lang="zh-CN" altLang="en-US" sz="2000" b="1" kern="1200" dirty="0" smtClean="0">
                        <a:solidFill>
                          <a:schemeClr val="dk1"/>
                        </a:solidFill>
                        <a:latin typeface="+mn-lt"/>
                        <a:ea typeface="+mn-ea"/>
                        <a:cs typeface="+mn-cs"/>
                      </a:endParaRPr>
                    </a:p>
                  </a:txBody>
                  <a:tcPr marL="68580" marR="68580" marT="0" marB="0" anchor="ct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2000" kern="1200" dirty="0" smtClean="0"/>
                        <a:t>font-size:12px;</a:t>
                      </a:r>
                      <a:endParaRPr lang="zh-CN" altLang="en-US" sz="2000" b="1" kern="1200" dirty="0" smtClean="0">
                        <a:solidFill>
                          <a:schemeClr val="dk1"/>
                        </a:solidFill>
                        <a:latin typeface="+mn-lt"/>
                        <a:ea typeface="+mn-ea"/>
                        <a:cs typeface="+mn-cs"/>
                      </a:endParaRPr>
                    </a:p>
                  </a:txBody>
                  <a:tcPr marL="68580" marR="68580" marT="0" marB="0" anchor="ctr"/>
                </a:tc>
              </a:tr>
              <a:tr h="714375">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2000" kern="1200" dirty="0" smtClean="0"/>
                        <a:t>font-style</a:t>
                      </a:r>
                      <a:endParaRPr lang="zh-CN" altLang="en-US" sz="2000" b="1" kern="1200" dirty="0" smtClean="0">
                        <a:solidFill>
                          <a:schemeClr val="dk1"/>
                        </a:solidFill>
                        <a:latin typeface="+mn-lt"/>
                        <a:ea typeface="+mn-ea"/>
                        <a:cs typeface="+mn-cs"/>
                      </a:endParaRPr>
                    </a:p>
                  </a:txBody>
                  <a:tcPr marL="68580" marR="68580" marT="0" marB="0" anchor="ct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2000" kern="1200" dirty="0" smtClean="0"/>
                        <a:t>设置字体风格</a:t>
                      </a:r>
                      <a:endParaRPr lang="zh-CN" altLang="en-US" sz="2000" b="1" kern="1200" dirty="0" smtClean="0">
                        <a:solidFill>
                          <a:schemeClr val="dk1"/>
                        </a:solidFill>
                        <a:latin typeface="+mn-lt"/>
                        <a:ea typeface="+mn-ea"/>
                        <a:cs typeface="+mn-cs"/>
                      </a:endParaRPr>
                    </a:p>
                  </a:txBody>
                  <a:tcPr marL="68580" marR="68580" marT="0" marB="0" anchor="ct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2000" kern="1200" dirty="0" smtClean="0"/>
                        <a:t>font-</a:t>
                      </a:r>
                      <a:r>
                        <a:rPr lang="en-US" altLang="en-US" sz="2000" kern="1200" dirty="0" err="1" smtClean="0"/>
                        <a:t>style:italic</a:t>
                      </a:r>
                      <a:r>
                        <a:rPr lang="en-US" altLang="en-US" sz="2000" kern="1200" dirty="0" smtClean="0"/>
                        <a:t>;</a:t>
                      </a:r>
                      <a:endParaRPr lang="zh-CN" altLang="en-US" sz="2000" b="1" kern="1200" dirty="0" smtClean="0">
                        <a:solidFill>
                          <a:schemeClr val="dk1"/>
                        </a:solidFill>
                        <a:latin typeface="+mn-lt"/>
                        <a:ea typeface="+mn-ea"/>
                        <a:cs typeface="+mn-cs"/>
                      </a:endParaRPr>
                    </a:p>
                  </a:txBody>
                  <a:tcPr marL="68580" marR="68580" marT="0" marB="0" anchor="ctr"/>
                </a:tc>
              </a:tr>
              <a:tr h="714375">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2000" kern="1200" dirty="0" smtClean="0"/>
                        <a:t>font-weight</a:t>
                      </a:r>
                      <a:endParaRPr lang="zh-CN" altLang="en-US" sz="2000" b="1" kern="1200" dirty="0" smtClean="0">
                        <a:solidFill>
                          <a:schemeClr val="dk1"/>
                        </a:solidFill>
                        <a:latin typeface="+mn-lt"/>
                        <a:ea typeface="+mn-ea"/>
                        <a:cs typeface="+mn-cs"/>
                      </a:endParaRPr>
                    </a:p>
                  </a:txBody>
                  <a:tcPr marL="68580" marR="68580" marT="0" marB="0" anchor="ct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2000" kern="1200" dirty="0" smtClean="0"/>
                        <a:t>设置字体的粗细</a:t>
                      </a:r>
                      <a:endParaRPr lang="zh-CN" altLang="en-US" sz="2000" b="1" kern="1200" dirty="0" smtClean="0">
                        <a:solidFill>
                          <a:schemeClr val="dk1"/>
                        </a:solidFill>
                        <a:latin typeface="+mn-lt"/>
                        <a:ea typeface="+mn-ea"/>
                        <a:cs typeface="+mn-cs"/>
                      </a:endParaRPr>
                    </a:p>
                  </a:txBody>
                  <a:tcPr marL="68580" marR="68580" marT="0" marB="0" anchor="ct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2000" kern="1200" dirty="0" smtClean="0"/>
                        <a:t>font-</a:t>
                      </a:r>
                      <a:r>
                        <a:rPr lang="en-US" altLang="en-US" sz="2000" kern="1200" dirty="0" err="1" smtClean="0"/>
                        <a:t>weight:bold</a:t>
                      </a:r>
                      <a:r>
                        <a:rPr lang="en-US" altLang="en-US" sz="2000" kern="1200" dirty="0" smtClean="0"/>
                        <a:t>;</a:t>
                      </a:r>
                      <a:endParaRPr lang="zh-CN" altLang="en-US" sz="2000" b="1" kern="1200" dirty="0" smtClean="0">
                        <a:solidFill>
                          <a:schemeClr val="dk1"/>
                        </a:solidFill>
                        <a:latin typeface="+mn-lt"/>
                        <a:ea typeface="+mn-ea"/>
                        <a:cs typeface="+mn-cs"/>
                      </a:endParaRPr>
                    </a:p>
                  </a:txBody>
                  <a:tcPr marL="68580" marR="68580" marT="0" marB="0" anchor="ctr"/>
                </a:tc>
              </a:tr>
              <a:tr h="1000125">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2000" kern="1200" dirty="0" smtClean="0"/>
                        <a:t>font</a:t>
                      </a:r>
                      <a:endParaRPr lang="zh-CN" altLang="en-US" sz="2000" b="1" kern="1200" dirty="0" smtClean="0">
                        <a:solidFill>
                          <a:schemeClr val="dk1"/>
                        </a:solidFill>
                        <a:latin typeface="+mn-lt"/>
                        <a:ea typeface="+mn-ea"/>
                        <a:cs typeface="+mn-cs"/>
                      </a:endParaRPr>
                    </a:p>
                  </a:txBody>
                  <a:tcPr marL="68580" marR="68580" marT="0" marB="0" anchor="ct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2000" kern="1200" dirty="0" smtClean="0"/>
                        <a:t>在一个声明中设置所有字体属性</a:t>
                      </a:r>
                      <a:endParaRPr lang="zh-CN" altLang="en-US" sz="2000" b="1" kern="1200" dirty="0" smtClean="0">
                        <a:solidFill>
                          <a:schemeClr val="dk1"/>
                        </a:solidFill>
                        <a:latin typeface="+mn-lt"/>
                        <a:ea typeface="+mn-ea"/>
                        <a:cs typeface="+mn-cs"/>
                      </a:endParaRPr>
                    </a:p>
                  </a:txBody>
                  <a:tcPr marL="68580" marR="68580" marT="0" marB="0" anchor="ct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2000" kern="1200" dirty="0" err="1" smtClean="0"/>
                        <a:t>font:italic</a:t>
                      </a:r>
                      <a:r>
                        <a:rPr lang="en-US" altLang="en-US" sz="2000" kern="1200" dirty="0" smtClean="0"/>
                        <a:t> bold 36px "</a:t>
                      </a:r>
                      <a:r>
                        <a:rPr lang="zh-CN" altLang="en-US" sz="2000" kern="1200" dirty="0" smtClean="0"/>
                        <a:t>宋体</a:t>
                      </a:r>
                      <a:r>
                        <a:rPr lang="en-US" altLang="en-US" sz="2000" kern="1200" dirty="0" smtClean="0"/>
                        <a:t>";</a:t>
                      </a:r>
                      <a:endParaRPr lang="zh-CN" altLang="en-US" sz="2000" b="1" kern="1200" dirty="0" smtClean="0">
                        <a:solidFill>
                          <a:schemeClr val="dk1"/>
                        </a:solidFill>
                        <a:latin typeface="+mn-lt"/>
                        <a:ea typeface="+mn-ea"/>
                        <a:cs typeface="+mn-cs"/>
                      </a:endParaRPr>
                    </a:p>
                  </a:txBody>
                  <a:tcPr marL="68580" marR="68580" marT="0" marB="0" anchor="ctr"/>
                </a:tc>
              </a:tr>
            </a:tbl>
          </a:graphicData>
        </a:graphic>
      </p:graphicFrame>
    </p:spTree>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文本样式</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graphicFrame>
        <p:nvGraphicFramePr>
          <p:cNvPr id="5" name="表格 4"/>
          <p:cNvGraphicFramePr>
            <a:graphicFrameLocks noGrp="1"/>
          </p:cNvGraphicFramePr>
          <p:nvPr/>
        </p:nvGraphicFramePr>
        <p:xfrm>
          <a:off x="354013" y="1290638"/>
          <a:ext cx="8358188" cy="4143695"/>
        </p:xfrm>
        <a:graphic>
          <a:graphicData uri="http://schemas.openxmlformats.org/drawingml/2006/table">
            <a:tbl>
              <a:tblPr>
                <a:tableStyleId>{E8B1032C-EA38-4F05-BA0D-38AFFFC7BED3}</a:tableStyleId>
              </a:tblPr>
              <a:tblGrid>
                <a:gridCol w="2146935"/>
                <a:gridCol w="2639377"/>
                <a:gridCol w="3571876"/>
              </a:tblGrid>
              <a:tr h="690880">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2000" b="1" kern="1200" dirty="0" smtClean="0"/>
                        <a:t>属性</a:t>
                      </a:r>
                      <a:endParaRPr lang="zh-CN" altLang="en-US" sz="2000" b="1" kern="1200" dirty="0" smtClean="0">
                        <a:solidFill>
                          <a:schemeClr val="bg1"/>
                        </a:solidFill>
                        <a:latin typeface="+mn-lt"/>
                        <a:ea typeface="+mn-ea"/>
                        <a:cs typeface="+mn-cs"/>
                      </a:endParaRPr>
                    </a:p>
                  </a:txBody>
                  <a:tcPr marL="68580" marR="68580" marT="0" marB="0" anchor="ctr">
                    <a:solidFill>
                      <a:srgbClr val="CCFFFF"/>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2000" b="1" kern="1200" dirty="0" smtClean="0"/>
                        <a:t>含义</a:t>
                      </a:r>
                      <a:endParaRPr lang="zh-CN" altLang="en-US" sz="2000" b="1" kern="1200" dirty="0" smtClean="0">
                        <a:solidFill>
                          <a:schemeClr val="bg1"/>
                        </a:solidFill>
                        <a:latin typeface="+mn-lt"/>
                        <a:ea typeface="+mn-ea"/>
                        <a:cs typeface="+mn-cs"/>
                      </a:endParaRPr>
                    </a:p>
                  </a:txBody>
                  <a:tcPr marL="68580" marR="68580" marT="0" marB="0" anchor="ctr">
                    <a:solidFill>
                      <a:srgbClr val="CCFFFF"/>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2000" b="1" kern="1200" dirty="0" smtClean="0"/>
                        <a:t>举例</a:t>
                      </a:r>
                      <a:endParaRPr lang="zh-CN" altLang="en-US" sz="2000" b="1" kern="1200" dirty="0" smtClean="0">
                        <a:solidFill>
                          <a:schemeClr val="bg1"/>
                        </a:solidFill>
                        <a:latin typeface="+mn-lt"/>
                        <a:ea typeface="+mn-ea"/>
                        <a:cs typeface="+mn-cs"/>
                      </a:endParaRPr>
                    </a:p>
                  </a:txBody>
                  <a:tcPr marL="68580" marR="68580" marT="0" marB="0" anchor="ctr">
                    <a:solidFill>
                      <a:srgbClr val="CCFFFF"/>
                    </a:solidFill>
                  </a:tcPr>
                </a:tc>
              </a:tr>
              <a:tr h="690563">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2000" kern="1200" dirty="0" smtClean="0"/>
                        <a:t>color</a:t>
                      </a:r>
                      <a:endParaRPr lang="zh-CN" altLang="en-US" sz="2000" b="1" kern="1200" dirty="0" smtClean="0">
                        <a:solidFill>
                          <a:schemeClr val="dk1"/>
                        </a:solidFill>
                        <a:latin typeface="+mn-lt"/>
                        <a:ea typeface="+mn-ea"/>
                        <a:cs typeface="+mn-cs"/>
                      </a:endParaRPr>
                    </a:p>
                  </a:txBody>
                  <a:tcPr marL="68580" marR="68580" marT="0" marB="0" anchor="ct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2000" kern="1200" dirty="0" smtClean="0"/>
                        <a:t>设置文本颜色</a:t>
                      </a:r>
                      <a:endParaRPr lang="zh-CN" altLang="en-US" sz="2000" b="1" kern="1200" dirty="0" smtClean="0">
                        <a:solidFill>
                          <a:schemeClr val="dk1"/>
                        </a:solidFill>
                        <a:latin typeface="+mn-lt"/>
                        <a:ea typeface="+mn-ea"/>
                        <a:cs typeface="+mn-cs"/>
                      </a:endParaRPr>
                    </a:p>
                  </a:txBody>
                  <a:tcPr marL="68580" marR="68580" marT="0" marB="0" anchor="ct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2000" kern="1200" dirty="0" smtClean="0"/>
                        <a:t>color:#00C;</a:t>
                      </a:r>
                      <a:endParaRPr lang="zh-CN" altLang="en-US" sz="2000" b="1" kern="1200" dirty="0" smtClean="0">
                        <a:solidFill>
                          <a:schemeClr val="dk1"/>
                        </a:solidFill>
                        <a:latin typeface="+mn-lt"/>
                        <a:ea typeface="+mn-ea"/>
                        <a:cs typeface="+mn-cs"/>
                      </a:endParaRPr>
                    </a:p>
                  </a:txBody>
                  <a:tcPr marL="68580" marR="68580" marT="0" marB="0" anchor="ctr"/>
                </a:tc>
              </a:tr>
              <a:tr h="690563">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2000" kern="1200" dirty="0" smtClean="0"/>
                        <a:t>text-align</a:t>
                      </a:r>
                      <a:endParaRPr lang="zh-CN" altLang="en-US" sz="2000" b="1" kern="1200" dirty="0" smtClean="0">
                        <a:solidFill>
                          <a:schemeClr val="dk1"/>
                        </a:solidFill>
                        <a:latin typeface="+mn-lt"/>
                        <a:ea typeface="+mn-ea"/>
                        <a:cs typeface="+mn-cs"/>
                      </a:endParaRPr>
                    </a:p>
                  </a:txBody>
                  <a:tcPr marL="68580" marR="68580" marT="0" marB="0" anchor="ct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2000" kern="1200" dirty="0" smtClean="0"/>
                        <a:t>设置元素水平对齐方式</a:t>
                      </a:r>
                      <a:endParaRPr lang="zh-CN" altLang="en-US" sz="2000" b="1" kern="1200" dirty="0" smtClean="0">
                        <a:solidFill>
                          <a:schemeClr val="dk1"/>
                        </a:solidFill>
                        <a:latin typeface="+mn-lt"/>
                        <a:ea typeface="+mn-ea"/>
                        <a:cs typeface="+mn-cs"/>
                      </a:endParaRPr>
                    </a:p>
                  </a:txBody>
                  <a:tcPr marL="68580" marR="68580" marT="0" marB="0" anchor="ct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2000" kern="1200" dirty="0" smtClean="0"/>
                        <a:t>text-</a:t>
                      </a:r>
                      <a:r>
                        <a:rPr lang="en-US" altLang="en-US" sz="2000" kern="1200" dirty="0" err="1" smtClean="0"/>
                        <a:t>align:right</a:t>
                      </a:r>
                      <a:r>
                        <a:rPr lang="en-US" altLang="en-US" sz="2000" kern="1200" dirty="0" smtClean="0"/>
                        <a:t>;</a:t>
                      </a:r>
                      <a:endParaRPr lang="zh-CN" altLang="en-US" sz="2000" b="1" kern="1200" dirty="0" smtClean="0">
                        <a:solidFill>
                          <a:schemeClr val="dk1"/>
                        </a:solidFill>
                        <a:latin typeface="+mn-lt"/>
                        <a:ea typeface="+mn-ea"/>
                        <a:cs typeface="+mn-cs"/>
                      </a:endParaRPr>
                    </a:p>
                  </a:txBody>
                  <a:tcPr marL="68580" marR="68580" marT="0" marB="0" anchor="ctr"/>
                </a:tc>
              </a:tr>
              <a:tr h="690563">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2000" kern="1200" dirty="0" smtClean="0"/>
                        <a:t>text-indent</a:t>
                      </a:r>
                      <a:endParaRPr lang="zh-CN" altLang="en-US" sz="2000" b="1" kern="1200" dirty="0" smtClean="0">
                        <a:solidFill>
                          <a:schemeClr val="dk1"/>
                        </a:solidFill>
                        <a:latin typeface="+mn-lt"/>
                        <a:ea typeface="+mn-ea"/>
                        <a:cs typeface="+mn-cs"/>
                      </a:endParaRPr>
                    </a:p>
                  </a:txBody>
                  <a:tcPr marL="68580" marR="68580" marT="0" marB="0" anchor="ct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2000" kern="1200" dirty="0" smtClean="0"/>
                        <a:t>设置首行文本的缩进</a:t>
                      </a:r>
                      <a:endParaRPr lang="zh-CN" altLang="en-US" sz="2000" b="1" kern="1200" dirty="0" smtClean="0">
                        <a:solidFill>
                          <a:schemeClr val="dk1"/>
                        </a:solidFill>
                        <a:latin typeface="+mn-lt"/>
                        <a:ea typeface="+mn-ea"/>
                        <a:cs typeface="+mn-cs"/>
                      </a:endParaRPr>
                    </a:p>
                  </a:txBody>
                  <a:tcPr marL="68580" marR="68580" marT="0" marB="0" anchor="ct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2000" kern="1200" dirty="0" smtClean="0"/>
                        <a:t>text-indent:20px;</a:t>
                      </a:r>
                      <a:endParaRPr lang="zh-CN" altLang="en-US" sz="2000" b="1" kern="1200" dirty="0" smtClean="0">
                        <a:solidFill>
                          <a:schemeClr val="dk1"/>
                        </a:solidFill>
                        <a:latin typeface="+mn-lt"/>
                        <a:ea typeface="+mn-ea"/>
                        <a:cs typeface="+mn-cs"/>
                      </a:endParaRPr>
                    </a:p>
                  </a:txBody>
                  <a:tcPr marL="68580" marR="68580" marT="0" marB="0" anchor="ctr"/>
                </a:tc>
              </a:tr>
              <a:tr h="690563">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2000" kern="1200" dirty="0" smtClean="0"/>
                        <a:t>line-height</a:t>
                      </a:r>
                      <a:endParaRPr lang="zh-CN" altLang="en-US" sz="2000" b="1" kern="1200" dirty="0" smtClean="0">
                        <a:solidFill>
                          <a:schemeClr val="dk1"/>
                        </a:solidFill>
                        <a:latin typeface="+mn-lt"/>
                        <a:ea typeface="+mn-ea"/>
                        <a:cs typeface="+mn-cs"/>
                      </a:endParaRPr>
                    </a:p>
                  </a:txBody>
                  <a:tcPr marL="68580" marR="68580" marT="0" marB="0" anchor="ct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2000" kern="1200" dirty="0" smtClean="0"/>
                        <a:t>设置文本的行高</a:t>
                      </a:r>
                      <a:endParaRPr lang="zh-CN" altLang="en-US" sz="2000" b="1" kern="1200" dirty="0" smtClean="0">
                        <a:solidFill>
                          <a:schemeClr val="dk1"/>
                        </a:solidFill>
                        <a:latin typeface="+mn-lt"/>
                        <a:ea typeface="+mn-ea"/>
                        <a:cs typeface="+mn-cs"/>
                      </a:endParaRPr>
                    </a:p>
                  </a:txBody>
                  <a:tcPr marL="68580" marR="68580" marT="0" marB="0" anchor="ct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2000" kern="1200" dirty="0" smtClean="0"/>
                        <a:t>line-height:25px;</a:t>
                      </a:r>
                      <a:endParaRPr lang="zh-CN" altLang="en-US" sz="2000" b="1" kern="1200" dirty="0" smtClean="0">
                        <a:solidFill>
                          <a:schemeClr val="dk1"/>
                        </a:solidFill>
                        <a:latin typeface="+mn-lt"/>
                        <a:ea typeface="+mn-ea"/>
                        <a:cs typeface="+mn-cs"/>
                      </a:endParaRPr>
                    </a:p>
                  </a:txBody>
                  <a:tcPr marL="68580" marR="68580" marT="0" marB="0" anchor="ctr"/>
                </a:tc>
              </a:tr>
              <a:tr h="690563">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2000" kern="1200" dirty="0" smtClean="0"/>
                        <a:t>text-decoration</a:t>
                      </a:r>
                      <a:endParaRPr lang="zh-CN" altLang="en-US" sz="2000" b="1" kern="1200" dirty="0" smtClean="0">
                        <a:solidFill>
                          <a:schemeClr val="dk1"/>
                        </a:solidFill>
                        <a:latin typeface="+mn-lt"/>
                        <a:ea typeface="+mn-ea"/>
                        <a:cs typeface="+mn-cs"/>
                      </a:endParaRPr>
                    </a:p>
                  </a:txBody>
                  <a:tcPr marL="68580" marR="68580" marT="0" marB="0" anchor="ct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2000" kern="1200" dirty="0" smtClean="0"/>
                        <a:t>设置文本的装饰</a:t>
                      </a:r>
                      <a:endParaRPr lang="zh-CN" altLang="en-US" sz="2000" b="1" kern="1200" dirty="0" smtClean="0">
                        <a:solidFill>
                          <a:schemeClr val="dk1"/>
                        </a:solidFill>
                        <a:latin typeface="+mn-lt"/>
                        <a:ea typeface="+mn-ea"/>
                        <a:cs typeface="+mn-cs"/>
                      </a:endParaRPr>
                    </a:p>
                  </a:txBody>
                  <a:tcPr marL="68580" marR="68580" marT="0" marB="0" anchor="ct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2000" kern="1200" dirty="0" smtClean="0"/>
                        <a:t>text-</a:t>
                      </a:r>
                      <a:r>
                        <a:rPr lang="en-US" altLang="en-US" sz="2000" kern="1200" dirty="0" err="1" smtClean="0"/>
                        <a:t>decoration:underline</a:t>
                      </a:r>
                      <a:r>
                        <a:rPr lang="en-US" altLang="en-US" sz="2000" kern="1200" dirty="0" smtClean="0"/>
                        <a:t>;</a:t>
                      </a:r>
                      <a:endParaRPr lang="zh-CN" altLang="en-US" sz="2000" b="1" kern="1200" dirty="0" smtClean="0">
                        <a:solidFill>
                          <a:schemeClr val="dk1"/>
                        </a:solidFill>
                        <a:latin typeface="+mn-lt"/>
                        <a:ea typeface="+mn-ea"/>
                        <a:cs typeface="+mn-cs"/>
                      </a:endParaRPr>
                    </a:p>
                  </a:txBody>
                  <a:tcPr marL="68580" marR="68580" marT="0" marB="0" anchor="ctr"/>
                </a:tc>
              </a:tr>
            </a:tbl>
          </a:graphicData>
        </a:graphic>
      </p:graphicFrame>
    </p:spTree>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文本样式</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pic>
        <p:nvPicPr>
          <p:cNvPr id="18" name="图片 5"/>
          <p:cNvPicPr>
            <a:picLocks noChangeAspect="1"/>
          </p:cNvPicPr>
          <p:nvPr/>
        </p:nvPicPr>
        <p:blipFill>
          <a:blip r:embed="rId1"/>
          <a:stretch>
            <a:fillRect/>
          </a:stretch>
        </p:blipFill>
        <p:spPr>
          <a:xfrm>
            <a:off x="785495" y="1273810"/>
            <a:ext cx="7496175" cy="4055110"/>
          </a:xfrm>
          <a:prstGeom prst="rect">
            <a:avLst/>
          </a:prstGeom>
          <a:noFill/>
          <a:ln>
            <a:noFill/>
          </a:ln>
        </p:spPr>
      </p:pic>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为什么要学习</a:t>
            </a:r>
            <a:r>
              <a:rPr kumimoji="0" lang="en-US" altLang="zh-CN"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CSS</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33794" name="内容占位符 2"/>
          <p:cNvSpPr>
            <a:spLocks noGrp="1"/>
          </p:cNvSpPr>
          <p:nvPr>
            <p:ph idx="1"/>
          </p:nvPr>
        </p:nvSpPr>
        <p:spPr>
          <a:xfrm>
            <a:off x="638175" y="1541463"/>
            <a:ext cx="7997825" cy="4833937"/>
          </a:xfrm>
          <a:noFill/>
          <a:ln>
            <a:noFill/>
          </a:ln>
        </p:spPr>
        <p:txBody>
          <a:bodyPr wrap="square" lIns="92675" tIns="46337" rIns="92675" bIns="46337" anchor="t"/>
          <a:p>
            <a:pPr marL="405130" lvl="2" indent="0" defTabSz="914400">
              <a:lnSpc>
                <a:spcPct val="90000"/>
              </a:lnSpc>
              <a:buNone/>
            </a:pPr>
            <a:endParaRPr lang="zh-CN" altLang="en-US" sz="2600" kern="1200" baseline="0" dirty="0">
              <a:latin typeface="微软雅黑 Light" pitchFamily="34" charset="-122"/>
              <a:ea typeface="宋体" panose="02010600030101010101" pitchFamily="2" charset="-122"/>
              <a:cs typeface="+mn-cs"/>
            </a:endParaRPr>
          </a:p>
          <a:p>
            <a:pPr marL="405130" lvl="2" indent="0" defTabSz="914400">
              <a:lnSpc>
                <a:spcPct val="90000"/>
              </a:lnSpc>
            </a:pPr>
            <a:endParaRPr lang="en-US" altLang="zh-CN" sz="2200" kern="1200" baseline="0" dirty="0">
              <a:solidFill>
                <a:srgbClr val="003399"/>
              </a:solidFill>
              <a:latin typeface="微软雅黑 Light" pitchFamily="34" charset="-122"/>
              <a:ea typeface="微软雅黑 Light" pitchFamily="34" charset="-122"/>
              <a:cs typeface="+mn-cs"/>
            </a:endParaRPr>
          </a:p>
        </p:txBody>
      </p:sp>
      <p:sp>
        <p:nvSpPr>
          <p:cNvPr id="33795" name="矩形 1"/>
          <p:cNvSpPr/>
          <p:nvPr/>
        </p:nvSpPr>
        <p:spPr>
          <a:xfrm>
            <a:off x="5216525" y="1376363"/>
            <a:ext cx="3236913" cy="354012"/>
          </a:xfrm>
          <a:prstGeom prst="rect">
            <a:avLst/>
          </a:prstGeom>
          <a:noFill/>
          <a:ln w="9525">
            <a:noFill/>
          </a:ln>
        </p:spPr>
        <p:txBody>
          <a:bodyPr wrap="none" anchor="t">
            <a:spAutoFit/>
          </a:bodyPr>
          <a:p>
            <a:pPr eaLnBrk="0" hangingPunct="0">
              <a:spcAft>
                <a:spcPct val="20000"/>
              </a:spcAft>
            </a:pPr>
            <a:r>
              <a:rPr lang="zh-CN" altLang="en-US" sz="1700" dirty="0">
                <a:latin typeface="微软雅黑" panose="020B0503020204020204" pitchFamily="34" charset="-122"/>
                <a:ea typeface="微软雅黑" panose="020B0503020204020204" pitchFamily="34" charset="-122"/>
              </a:rPr>
              <a:t>样式表的作用相当于华丽的衣服</a:t>
            </a:r>
            <a:endParaRPr lang="zh-CN" altLang="en-US" sz="1700" dirty="0">
              <a:latin typeface="微软雅黑" panose="020B0503020204020204" pitchFamily="34" charset="-122"/>
              <a:ea typeface="微软雅黑" panose="020B0503020204020204" pitchFamily="34" charset="-122"/>
            </a:endParaRPr>
          </a:p>
        </p:txBody>
      </p:sp>
      <p:sp>
        <p:nvSpPr>
          <p:cNvPr id="33796" name="矩形 3"/>
          <p:cNvSpPr/>
          <p:nvPr/>
        </p:nvSpPr>
        <p:spPr>
          <a:xfrm>
            <a:off x="-14287" y="1376363"/>
            <a:ext cx="3584575" cy="354012"/>
          </a:xfrm>
          <a:prstGeom prst="rect">
            <a:avLst/>
          </a:prstGeom>
          <a:noFill/>
          <a:ln w="9525">
            <a:noFill/>
          </a:ln>
        </p:spPr>
        <p:txBody>
          <a:bodyPr wrap="none" anchor="t">
            <a:spAutoFit/>
          </a:bodyPr>
          <a:p>
            <a:pPr marL="403225" lvl="2" indent="0"/>
            <a:r>
              <a:rPr lang="en-US" altLang="zh-CN" sz="1700" dirty="0">
                <a:solidFill>
                  <a:srgbClr val="FF0000"/>
                </a:solidFill>
                <a:latin typeface="微软雅黑" panose="020B0503020204020204" pitchFamily="34" charset="-122"/>
                <a:ea typeface="微软雅黑" panose="020B0503020204020204" pitchFamily="34" charset="-122"/>
              </a:rPr>
              <a:t>HTML</a:t>
            </a:r>
            <a:r>
              <a:rPr lang="zh-CN" altLang="en-US" sz="1700" dirty="0">
                <a:solidFill>
                  <a:srgbClr val="FF0000"/>
                </a:solidFill>
                <a:latin typeface="微软雅黑" panose="020B0503020204020204" pitchFamily="34" charset="-122"/>
                <a:ea typeface="微软雅黑" panose="020B0503020204020204" pitchFamily="34" charset="-122"/>
              </a:rPr>
              <a:t>标签的外观样式比较单一</a:t>
            </a:r>
            <a:endParaRPr lang="zh-CN" altLang="en-US" sz="1700" dirty="0">
              <a:solidFill>
                <a:srgbClr val="FF0000"/>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387350" y="2117725"/>
            <a:ext cx="3313113" cy="3660775"/>
          </a:xfrm>
          <a:prstGeom prst="rect">
            <a:avLst/>
          </a:prstGeom>
          <a:noFill/>
          <a:ln w="9525">
            <a:noFill/>
          </a:ln>
        </p:spPr>
      </p:pic>
      <p:pic>
        <p:nvPicPr>
          <p:cNvPr id="7" name="图片 6"/>
          <p:cNvPicPr>
            <a:picLocks noChangeAspect="1"/>
          </p:cNvPicPr>
          <p:nvPr/>
        </p:nvPicPr>
        <p:blipFill>
          <a:blip r:embed="rId2"/>
          <a:stretch>
            <a:fillRect/>
          </a:stretch>
        </p:blipFill>
        <p:spPr>
          <a:xfrm>
            <a:off x="5284788" y="2106613"/>
            <a:ext cx="3384550" cy="3614737"/>
          </a:xfrm>
          <a:prstGeom prst="rect">
            <a:avLst/>
          </a:prstGeom>
          <a:noFill/>
          <a:ln w="9525">
            <a:noFill/>
          </a:ln>
        </p:spPr>
      </p:pic>
      <p:sp>
        <p:nvSpPr>
          <p:cNvPr id="8" name="左右箭头 7"/>
          <p:cNvSpPr/>
          <p:nvPr/>
        </p:nvSpPr>
        <p:spPr>
          <a:xfrm>
            <a:off x="3700463" y="3422650"/>
            <a:ext cx="1516062" cy="674688"/>
          </a:xfrm>
          <a:prstGeom prst="leftRightArrow">
            <a:avLst>
              <a:gd name="adj1" fmla="val 50000"/>
              <a:gd name="adj2" fmla="val 57757"/>
            </a:avLst>
          </a:prstGeom>
          <a:gradFill rotWithShape="1">
            <a:gsLst>
              <a:gs pos="0">
                <a:srgbClr val="CC99FF"/>
              </a:gs>
              <a:gs pos="100000">
                <a:srgbClr val="FFFFFF"/>
              </a:gs>
            </a:gsLst>
            <a:lin ang="5400000" scaled="1"/>
            <a:tileRect/>
          </a:gradFill>
          <a:ln w="9525" cap="flat" cmpd="sng">
            <a:solidFill>
              <a:srgbClr val="800080"/>
            </a:solidFill>
            <a:prstDash val="solid"/>
            <a:miter/>
            <a:headEnd type="none" w="med" len="med"/>
            <a:tailEnd type="none" w="med" len="med"/>
          </a:ln>
          <a:effectLst>
            <a:outerShdw dist="53882" dir="2699999" algn="ctr" rotWithShape="0">
              <a:schemeClr val="bg2">
                <a:alpha val="50000"/>
              </a:schemeClr>
            </a:outerShdw>
          </a:effectLst>
        </p:spPr>
        <p:txBody>
          <a:bodyPr anchor="ctr"/>
          <a:p>
            <a:pPr algn="ctr">
              <a:spcBef>
                <a:spcPct val="50000"/>
              </a:spcBef>
            </a:pPr>
            <a:endParaRPr lang="zh-CN" altLang="en-US" b="1" dirty="0">
              <a:latin typeface="Arial" panose="020B0604020202020204" pitchFamily="34" charset="0"/>
              <a:ea typeface="黑体" panose="02010609060101010101" pitchFamily="49" charset="-122"/>
            </a:endParaRPr>
          </a:p>
        </p:txBody>
      </p:sp>
      <p:sp>
        <p:nvSpPr>
          <p:cNvPr id="9" name="矩形 8"/>
          <p:cNvSpPr/>
          <p:nvPr/>
        </p:nvSpPr>
        <p:spPr>
          <a:xfrm>
            <a:off x="4106863" y="4021138"/>
            <a:ext cx="1393825" cy="277812"/>
          </a:xfrm>
          <a:prstGeom prst="rect">
            <a:avLst/>
          </a:prstGeom>
          <a:noFill/>
          <a:ln w="9525">
            <a:noFill/>
          </a:ln>
        </p:spPr>
        <p:txBody>
          <a:bodyPr anchor="t">
            <a:spAutoFit/>
          </a:bodyPr>
          <a:p>
            <a:pPr>
              <a:spcBef>
                <a:spcPct val="20000"/>
              </a:spcBef>
              <a:buClr>
                <a:schemeClr val="tx1"/>
              </a:buClr>
            </a:pPr>
            <a:r>
              <a:rPr lang="zh-CN" altLang="en-US" sz="1200" b="1" dirty="0">
                <a:latin typeface="微软雅黑" panose="020B0503020204020204" pitchFamily="34" charset="-122"/>
                <a:ea typeface="微软雅黑" panose="020B0503020204020204" pitchFamily="34" charset="-122"/>
              </a:rPr>
              <a:t>内容相同</a:t>
            </a:r>
            <a:endParaRPr lang="zh-CN" altLang="en-US" sz="1200" b="1" dirty="0">
              <a:latin typeface="微软雅黑" panose="020B0503020204020204" pitchFamily="34" charset="-122"/>
              <a:ea typeface="微软雅黑" panose="020B0503020204020204" pitchFamily="34" charset="-122"/>
            </a:endParaRPr>
          </a:p>
        </p:txBody>
      </p:sp>
      <p:sp>
        <p:nvSpPr>
          <p:cNvPr id="10" name="矩形 9"/>
          <p:cNvSpPr/>
          <p:nvPr/>
        </p:nvSpPr>
        <p:spPr>
          <a:xfrm>
            <a:off x="4067175" y="3221038"/>
            <a:ext cx="1360488" cy="277812"/>
          </a:xfrm>
          <a:prstGeom prst="rect">
            <a:avLst/>
          </a:prstGeom>
          <a:noFill/>
          <a:ln w="9525">
            <a:noFill/>
          </a:ln>
        </p:spPr>
        <p:txBody>
          <a:bodyPr anchor="t">
            <a:spAutoFit/>
          </a:bodyPr>
          <a:p>
            <a:pPr>
              <a:spcBef>
                <a:spcPct val="50000"/>
              </a:spcBef>
            </a:pPr>
            <a:r>
              <a:rPr lang="zh-CN" altLang="en-US" sz="1200" b="1" dirty="0">
                <a:solidFill>
                  <a:srgbClr val="FF0000"/>
                </a:solidFill>
                <a:latin typeface="微软雅黑" panose="020B0503020204020204" pitchFamily="34" charset="-122"/>
                <a:ea typeface="微软雅黑" panose="020B0503020204020204" pitchFamily="34" charset="-122"/>
              </a:rPr>
              <a:t>外观不同</a:t>
            </a:r>
            <a:endParaRPr lang="zh-CN" altLang="en-US" sz="12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vertical)">
                                      <p:cBhvr>
                                        <p:cTn id="7" dur="500"/>
                                        <p:tgtEl>
                                          <p:spTgt spid="6"/>
                                        </p:tgtEl>
                                      </p:cBhvr>
                                    </p:animEffect>
                                  </p:childTnLst>
                                </p:cTn>
                              </p:par>
                            </p:childTnLst>
                          </p:cTn>
                        </p:par>
                        <p:par>
                          <p:cTn id="8" fill="hold">
                            <p:stCondLst>
                              <p:cond delay="500"/>
                            </p:stCondLst>
                            <p:childTnLst>
                              <p:par>
                                <p:cTn id="9" presetID="3" presetClass="entr" presetSubtype="5"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vertical)">
                                      <p:cBhvr>
                                        <p:cTn id="11" dur="500"/>
                                        <p:tgtEl>
                                          <p:spTgt spid="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鼠标形状</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2" name="内容占位符 1"/>
          <p:cNvSpPr>
            <a:spLocks noGrp="1"/>
          </p:cNvSpPr>
          <p:nvPr>
            <p:ph idx="1"/>
          </p:nvPr>
        </p:nvSpPr>
        <p:spPr>
          <a:xfrm>
            <a:off x="638175" y="1541463"/>
            <a:ext cx="7997825" cy="4833938"/>
          </a:xfrm>
        </p:spPr>
        <p:txBody>
          <a:bodyPr/>
          <a:p>
            <a:pPr fontAlgn="auto"/>
            <a:endParaRPr lang="zh-CN" altLang="en-US" strike="noStrike" noProof="1"/>
          </a:p>
        </p:txBody>
      </p:sp>
      <p:graphicFrame>
        <p:nvGraphicFramePr>
          <p:cNvPr id="4" name="Group 29"/>
          <p:cNvGraphicFramePr>
            <a:graphicFrameLocks noGrp="1"/>
          </p:cNvGraphicFramePr>
          <p:nvPr/>
        </p:nvGraphicFramePr>
        <p:xfrm>
          <a:off x="563563" y="1331913"/>
          <a:ext cx="8143875" cy="4429125"/>
        </p:xfrm>
        <a:graphic>
          <a:graphicData uri="http://schemas.openxmlformats.org/drawingml/2006/table">
            <a:tbl>
              <a:tblPr firstRow="1" bandRow="1">
                <a:tableStyleId>{93296810-A885-4BE3-A3E7-6D5BEEA58F35}</a:tableStyleId>
              </a:tblPr>
              <a:tblGrid>
                <a:gridCol w="2285999"/>
                <a:gridCol w="3000374"/>
                <a:gridCol w="2857501"/>
              </a:tblGrid>
              <a:tr h="500103">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2000" kern="1200" dirty="0" smtClean="0">
                          <a:solidFill>
                            <a:schemeClr val="tx1"/>
                          </a:solidFill>
                        </a:rPr>
                        <a:t>值</a:t>
                      </a:r>
                      <a:endParaRPr lang="zh-CN" altLang="en-US" sz="2000" b="1" kern="1200" dirty="0" smtClean="0">
                        <a:solidFill>
                          <a:schemeClr val="tx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2000" kern="1200" dirty="0" smtClean="0">
                          <a:solidFill>
                            <a:schemeClr val="tx1"/>
                          </a:solidFill>
                        </a:rPr>
                        <a:t>说明</a:t>
                      </a:r>
                      <a:endParaRPr lang="zh-CN" altLang="en-US" sz="2000" b="1" kern="1200" dirty="0" smtClean="0">
                        <a:solidFill>
                          <a:schemeClr val="tx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2000" kern="1200" dirty="0" smtClean="0">
                          <a:solidFill>
                            <a:schemeClr val="tx1"/>
                          </a:solidFill>
                        </a:rPr>
                        <a:t>图例</a:t>
                      </a:r>
                      <a:endParaRPr lang="zh-CN" altLang="en-US" sz="2000" b="1" kern="1200" dirty="0" smtClean="0">
                        <a:solidFill>
                          <a:schemeClr val="tx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42990">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2000" kern="1200" dirty="0" smtClean="0"/>
                        <a:t>default</a:t>
                      </a:r>
                      <a:endParaRPr lang="zh-CN" altLang="en-US" sz="2000" b="1" kern="1200" dirty="0" smtClean="0">
                        <a:solidFill>
                          <a:schemeClr val="dk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2000" kern="1200" dirty="0" smtClean="0"/>
                        <a:t>默认光标</a:t>
                      </a:r>
                      <a:endParaRPr lang="zh-CN" altLang="en-US" sz="2000" b="1" kern="1200" dirty="0" smtClean="0">
                        <a:solidFill>
                          <a:schemeClr val="dk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endParaRPr lang="en-US" altLang="en-US" sz="2000" b="1" kern="1200" dirty="0" smtClean="0">
                        <a:solidFill>
                          <a:schemeClr val="dk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19296">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2000" kern="1200" dirty="0" smtClean="0"/>
                        <a:t>pointer</a:t>
                      </a:r>
                      <a:endParaRPr lang="zh-CN" altLang="en-US" sz="2000" b="1" kern="1200" dirty="0" smtClean="0">
                        <a:solidFill>
                          <a:srgbClr val="FF0000"/>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2000" kern="1200" dirty="0" smtClean="0"/>
                        <a:t>超链接的指针</a:t>
                      </a:r>
                      <a:endParaRPr lang="zh-CN" altLang="en-US" sz="2000" b="1" kern="1200" dirty="0" smtClean="0">
                        <a:solidFill>
                          <a:schemeClr val="dk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endParaRPr lang="en-US" altLang="en-US" sz="2000" b="1" kern="1200" dirty="0" smtClean="0">
                        <a:solidFill>
                          <a:schemeClr val="dk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6684">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2000" kern="1200" dirty="0" smtClean="0"/>
                        <a:t>wait</a:t>
                      </a:r>
                      <a:endParaRPr lang="zh-CN" altLang="en-US" sz="2000" b="1" kern="1200" dirty="0" smtClean="0">
                        <a:solidFill>
                          <a:schemeClr val="dk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2000" kern="1200" dirty="0" smtClean="0"/>
                        <a:t>指示程序正在忙</a:t>
                      </a:r>
                      <a:endParaRPr lang="zh-CN" altLang="en-US" sz="2000" b="1" kern="1200" dirty="0" smtClean="0">
                        <a:solidFill>
                          <a:schemeClr val="dk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endParaRPr lang="en-US" altLang="en-US" sz="2000" b="1" kern="1200" dirty="0" smtClean="0">
                        <a:solidFill>
                          <a:schemeClr val="dk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6684">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2000" kern="1200" dirty="0" smtClean="0"/>
                        <a:t>help</a:t>
                      </a:r>
                      <a:endParaRPr lang="zh-CN" altLang="en-US" sz="2000" b="1" kern="1200" dirty="0" smtClean="0">
                        <a:solidFill>
                          <a:schemeClr val="dk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2000" kern="1200" dirty="0" smtClean="0"/>
                        <a:t>指示可用的帮助</a:t>
                      </a:r>
                      <a:endParaRPr lang="zh-CN" altLang="en-US" sz="2000" b="1" kern="1200" dirty="0" smtClean="0">
                        <a:solidFill>
                          <a:schemeClr val="dk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endParaRPr lang="en-US" altLang="en-US" sz="2000" b="1" kern="1200" dirty="0" smtClean="0">
                        <a:solidFill>
                          <a:schemeClr val="dk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6684">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2000" kern="1200" dirty="0" smtClean="0"/>
                        <a:t>text</a:t>
                      </a:r>
                      <a:endParaRPr lang="zh-CN" altLang="en-US" sz="2000" b="1" kern="1200" dirty="0" smtClean="0">
                        <a:solidFill>
                          <a:schemeClr val="dk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2000" kern="1200" dirty="0" smtClean="0"/>
                        <a:t>指示文本</a:t>
                      </a:r>
                      <a:endParaRPr lang="zh-CN" altLang="en-US" sz="2000" b="1" kern="1200" dirty="0" smtClean="0">
                        <a:solidFill>
                          <a:schemeClr val="dk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endParaRPr lang="en-US" altLang="en-US" sz="2000" b="1" kern="1200" dirty="0" smtClean="0">
                        <a:solidFill>
                          <a:schemeClr val="dk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6684">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2000" kern="1200" dirty="0" smtClean="0"/>
                        <a:t>crosshair</a:t>
                      </a:r>
                      <a:endParaRPr lang="zh-CN" altLang="en-US" sz="2000" b="1" kern="1200" dirty="0" smtClean="0">
                        <a:solidFill>
                          <a:schemeClr val="dk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2000" kern="1200" dirty="0" smtClean="0"/>
                        <a:t>鼠标呈现十字状</a:t>
                      </a:r>
                      <a:endParaRPr lang="zh-CN" altLang="en-US" sz="2000" b="1" kern="1200" dirty="0" smtClean="0">
                        <a:solidFill>
                          <a:schemeClr val="dk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endParaRPr lang="en-US" altLang="en-US" sz="2000" b="1" kern="1200" dirty="0" smtClean="0">
                        <a:solidFill>
                          <a:schemeClr val="dk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64549" name="图片 5" descr="图1.BMP"/>
          <p:cNvPicPr>
            <a:picLocks noChangeAspect="1"/>
          </p:cNvPicPr>
          <p:nvPr/>
        </p:nvPicPr>
        <p:blipFill>
          <a:blip r:embed="rId1">
            <a:clrChange>
              <a:clrFrom>
                <a:srgbClr val="FFFFFF"/>
              </a:clrFrom>
              <a:clrTo>
                <a:srgbClr val="FFFFFF">
                  <a:alpha val="0"/>
                </a:srgbClr>
              </a:clrTo>
            </a:clrChange>
          </a:blip>
          <a:stretch>
            <a:fillRect/>
          </a:stretch>
        </p:blipFill>
        <p:spPr>
          <a:xfrm>
            <a:off x="6931025" y="2006600"/>
            <a:ext cx="420688" cy="357188"/>
          </a:xfrm>
          <a:prstGeom prst="rect">
            <a:avLst/>
          </a:prstGeom>
          <a:noFill/>
          <a:ln w="9525">
            <a:noFill/>
          </a:ln>
        </p:spPr>
      </p:pic>
      <p:pic>
        <p:nvPicPr>
          <p:cNvPr id="64550" name="图片 6" descr="图2.BMP"/>
          <p:cNvPicPr>
            <a:picLocks noChangeAspect="1"/>
          </p:cNvPicPr>
          <p:nvPr/>
        </p:nvPicPr>
        <p:blipFill>
          <a:blip r:embed="rId2">
            <a:clrChange>
              <a:clrFrom>
                <a:srgbClr val="FFFFFF"/>
              </a:clrFrom>
              <a:clrTo>
                <a:srgbClr val="FFFFFF">
                  <a:alpha val="0"/>
                </a:srgbClr>
              </a:clrTo>
            </a:clrChange>
          </a:blip>
          <a:stretch>
            <a:fillRect/>
          </a:stretch>
        </p:blipFill>
        <p:spPr>
          <a:xfrm>
            <a:off x="6923088" y="2578100"/>
            <a:ext cx="428625" cy="411163"/>
          </a:xfrm>
          <a:prstGeom prst="rect">
            <a:avLst/>
          </a:prstGeom>
          <a:noFill/>
          <a:ln w="9525">
            <a:noFill/>
          </a:ln>
        </p:spPr>
      </p:pic>
      <p:pic>
        <p:nvPicPr>
          <p:cNvPr id="64551" name="图片 7" descr="图3.BMP"/>
          <p:cNvPicPr>
            <a:picLocks noChangeAspect="1"/>
          </p:cNvPicPr>
          <p:nvPr/>
        </p:nvPicPr>
        <p:blipFill>
          <a:blip r:embed="rId3">
            <a:clrChange>
              <a:clrFrom>
                <a:srgbClr val="FFFFFF"/>
              </a:clrFrom>
              <a:clrTo>
                <a:srgbClr val="FFFFFF">
                  <a:alpha val="0"/>
                </a:srgbClr>
              </a:clrTo>
            </a:clrChange>
          </a:blip>
          <a:stretch>
            <a:fillRect/>
          </a:stretch>
        </p:blipFill>
        <p:spPr>
          <a:xfrm>
            <a:off x="6994525" y="3221038"/>
            <a:ext cx="428625" cy="493712"/>
          </a:xfrm>
          <a:prstGeom prst="rect">
            <a:avLst/>
          </a:prstGeom>
          <a:noFill/>
          <a:ln w="9525">
            <a:noFill/>
          </a:ln>
        </p:spPr>
      </p:pic>
      <p:pic>
        <p:nvPicPr>
          <p:cNvPr id="64552" name="图片 8" descr="图4.BMP"/>
          <p:cNvPicPr>
            <a:picLocks noChangeAspect="1"/>
          </p:cNvPicPr>
          <p:nvPr/>
        </p:nvPicPr>
        <p:blipFill>
          <a:blip r:embed="rId4">
            <a:clrChange>
              <a:clrFrom>
                <a:srgbClr val="FFFFFF"/>
              </a:clrFrom>
              <a:clrTo>
                <a:srgbClr val="FFFFFF">
                  <a:alpha val="0"/>
                </a:srgbClr>
              </a:clrTo>
            </a:clrChange>
          </a:blip>
          <a:stretch>
            <a:fillRect/>
          </a:stretch>
        </p:blipFill>
        <p:spPr>
          <a:xfrm>
            <a:off x="7029450" y="4006850"/>
            <a:ext cx="465138" cy="357188"/>
          </a:xfrm>
          <a:prstGeom prst="rect">
            <a:avLst/>
          </a:prstGeom>
          <a:noFill/>
          <a:ln w="9525">
            <a:noFill/>
          </a:ln>
        </p:spPr>
      </p:pic>
      <p:pic>
        <p:nvPicPr>
          <p:cNvPr id="64553" name="图片 9" descr="图5.BMP"/>
          <p:cNvPicPr>
            <a:picLocks noChangeAspect="1"/>
          </p:cNvPicPr>
          <p:nvPr/>
        </p:nvPicPr>
        <p:blipFill>
          <a:blip r:embed="rId5">
            <a:clrChange>
              <a:clrFrom>
                <a:srgbClr val="FFFFFF"/>
              </a:clrFrom>
              <a:clrTo>
                <a:srgbClr val="FFFFFF">
                  <a:alpha val="0"/>
                </a:srgbClr>
              </a:clrTo>
            </a:clrChange>
          </a:blip>
          <a:stretch>
            <a:fillRect/>
          </a:stretch>
        </p:blipFill>
        <p:spPr>
          <a:xfrm>
            <a:off x="7065963" y="4633913"/>
            <a:ext cx="285750" cy="373062"/>
          </a:xfrm>
          <a:prstGeom prst="rect">
            <a:avLst/>
          </a:prstGeom>
          <a:noFill/>
          <a:ln w="9525">
            <a:noFill/>
          </a:ln>
        </p:spPr>
      </p:pic>
      <p:pic>
        <p:nvPicPr>
          <p:cNvPr id="64554" name="图片 10" descr="图6.BMP"/>
          <p:cNvPicPr>
            <a:picLocks noChangeAspect="1"/>
          </p:cNvPicPr>
          <p:nvPr/>
        </p:nvPicPr>
        <p:blipFill>
          <a:blip r:embed="rId6">
            <a:clrChange>
              <a:clrFrom>
                <a:srgbClr val="FFFFFF"/>
              </a:clrFrom>
              <a:clrTo>
                <a:srgbClr val="FFFFFF">
                  <a:alpha val="0"/>
                </a:srgbClr>
              </a:clrTo>
            </a:clrChange>
          </a:blip>
          <a:stretch>
            <a:fillRect/>
          </a:stretch>
        </p:blipFill>
        <p:spPr>
          <a:xfrm>
            <a:off x="7065963" y="5292725"/>
            <a:ext cx="357187" cy="325438"/>
          </a:xfrm>
          <a:prstGeom prst="rect">
            <a:avLst/>
          </a:prstGeom>
          <a:noFill/>
          <a:ln w="9525">
            <a:noFill/>
          </a:ln>
        </p:spPr>
      </p:pic>
    </p:spTree>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背景样式</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66562" name="内容占位符 2"/>
          <p:cNvSpPr>
            <a:spLocks noGrp="1"/>
          </p:cNvSpPr>
          <p:nvPr>
            <p:ph idx="1"/>
          </p:nvPr>
        </p:nvSpPr>
        <p:spPr>
          <a:xfrm>
            <a:off x="534988" y="939800"/>
            <a:ext cx="7997825" cy="4835525"/>
          </a:xfrm>
          <a:noFill/>
          <a:ln>
            <a:noFill/>
          </a:ln>
        </p:spPr>
        <p:txBody>
          <a:bodyPr wrap="square" lIns="92675" tIns="46337" rIns="92675" bIns="46337" anchor="t"/>
          <a:p>
            <a:pPr defTabSz="695325" fontAlgn="base">
              <a:spcAft>
                <a:spcPct val="0"/>
              </a:spcAft>
              <a:buClrTx/>
              <a:buSzTx/>
              <a:buFont typeface="Wingdings" panose="05000000000000000000" pitchFamily="2" charset="2"/>
              <a:buChar char="Ø"/>
            </a:pPr>
            <a:r>
              <a:rPr lang="zh-CN" altLang="en-US" sz="1200" kern="1200" baseline="0" dirty="0">
                <a:latin typeface="黑体" panose="02010609060101010101" pitchFamily="49" charset="-122"/>
                <a:ea typeface="黑体" panose="02010609060101010101" pitchFamily="49" charset="-122"/>
                <a:cs typeface="+mn-cs"/>
              </a:rPr>
              <a:t>背景颜色</a:t>
            </a:r>
            <a:r>
              <a:rPr lang="en-US" altLang="zh-CN" sz="1200" kern="1200" baseline="0" dirty="0">
                <a:latin typeface="黑体" panose="02010609060101010101" pitchFamily="49" charset="-122"/>
                <a:ea typeface="黑体" panose="02010609060101010101" pitchFamily="49" charset="-122"/>
                <a:cs typeface="+mn-cs"/>
              </a:rPr>
              <a:t>      background-color</a:t>
            </a:r>
            <a:endParaRPr lang="en-US" altLang="zh-CN" sz="1200" kern="1200" baseline="0" dirty="0">
              <a:latin typeface="黑体" panose="02010609060101010101" pitchFamily="49" charset="-122"/>
              <a:ea typeface="黑体" panose="02010609060101010101" pitchFamily="49" charset="-122"/>
              <a:cs typeface="+mn-cs"/>
            </a:endParaRPr>
          </a:p>
          <a:p>
            <a:pPr defTabSz="695325" fontAlgn="base">
              <a:spcAft>
                <a:spcPct val="0"/>
              </a:spcAft>
              <a:buClrTx/>
              <a:buSzTx/>
              <a:buFont typeface="Wingdings" panose="05000000000000000000" pitchFamily="2" charset="2"/>
              <a:buChar char="Ø"/>
            </a:pPr>
            <a:r>
              <a:rPr lang="zh-CN" altLang="en-US" sz="1200" kern="1200" baseline="0" dirty="0">
                <a:latin typeface="黑体" panose="02010609060101010101" pitchFamily="49" charset="-122"/>
                <a:ea typeface="黑体" panose="02010609060101010101" pitchFamily="49" charset="-122"/>
                <a:cs typeface="+mn-cs"/>
              </a:rPr>
              <a:t>背景图像</a:t>
            </a:r>
            <a:r>
              <a:rPr lang="en-US" altLang="zh-CN" sz="1200" kern="1200" baseline="0" dirty="0">
                <a:latin typeface="黑体" panose="02010609060101010101" pitchFamily="49" charset="-122"/>
                <a:ea typeface="黑体" panose="02010609060101010101" pitchFamily="49" charset="-122"/>
                <a:cs typeface="+mn-cs"/>
              </a:rPr>
              <a:t>      background-image</a:t>
            </a:r>
            <a:endParaRPr lang="en-US" altLang="zh-CN" sz="1200" kern="1200" baseline="0" dirty="0">
              <a:latin typeface="黑体" panose="02010609060101010101" pitchFamily="49" charset="-122"/>
              <a:ea typeface="黑体" panose="02010609060101010101" pitchFamily="49" charset="-122"/>
              <a:cs typeface="+mn-cs"/>
            </a:endParaRPr>
          </a:p>
          <a:p>
            <a:pPr defTabSz="695325" fontAlgn="base">
              <a:spcAft>
                <a:spcPct val="0"/>
              </a:spcAft>
              <a:buClrTx/>
              <a:buSzTx/>
              <a:buFont typeface="Wingdings" panose="05000000000000000000" pitchFamily="2" charset="2"/>
              <a:buChar char="Ø"/>
            </a:pPr>
            <a:r>
              <a:rPr lang="zh-CN" altLang="en-US" sz="1200" kern="1200" baseline="0" dirty="0">
                <a:latin typeface="黑体" panose="02010609060101010101" pitchFamily="49" charset="-122"/>
                <a:ea typeface="黑体" panose="02010609060101010101" pitchFamily="49" charset="-122"/>
                <a:cs typeface="+mn-cs"/>
              </a:rPr>
              <a:t>背景重复方式  </a:t>
            </a:r>
            <a:r>
              <a:rPr lang="en-US" altLang="zh-CN" sz="1200" kern="1200" baseline="0" dirty="0">
                <a:latin typeface="黑体" panose="02010609060101010101" pitchFamily="49" charset="-122"/>
                <a:ea typeface="黑体" panose="02010609060101010101" pitchFamily="49" charset="-122"/>
                <a:cs typeface="+mn-cs"/>
              </a:rPr>
              <a:t>background-repeat</a:t>
            </a:r>
            <a:endParaRPr lang="en-US" altLang="zh-CN" sz="1200" kern="1200" baseline="0" dirty="0">
              <a:latin typeface="黑体" panose="02010609060101010101" pitchFamily="49" charset="-122"/>
              <a:ea typeface="黑体" panose="02010609060101010101" pitchFamily="49" charset="-122"/>
              <a:cs typeface="+mn-cs"/>
            </a:endParaRPr>
          </a:p>
          <a:p>
            <a:pPr defTabSz="695325" fontAlgn="base">
              <a:spcAft>
                <a:spcPct val="0"/>
              </a:spcAft>
              <a:buClrTx/>
              <a:buSzTx/>
              <a:buFont typeface="Wingdings" panose="05000000000000000000" pitchFamily="2" charset="2"/>
              <a:buChar char="Ø"/>
            </a:pPr>
            <a:r>
              <a:rPr lang="zh-CN" altLang="en-US" sz="1200" kern="1200" baseline="0" dirty="0">
                <a:latin typeface="黑体" panose="02010609060101010101" pitchFamily="49" charset="-122"/>
                <a:ea typeface="黑体" panose="02010609060101010101" pitchFamily="49" charset="-122"/>
                <a:cs typeface="+mn-cs"/>
              </a:rPr>
              <a:t>背景定位      </a:t>
            </a:r>
            <a:r>
              <a:rPr lang="en-US" altLang="zh-CN" sz="1200" kern="1200" baseline="0" dirty="0">
                <a:latin typeface="黑体" panose="02010609060101010101" pitchFamily="49" charset="-122"/>
                <a:ea typeface="黑体" panose="02010609060101010101" pitchFamily="49" charset="-122"/>
                <a:cs typeface="+mn-cs"/>
              </a:rPr>
              <a:t>background-position</a:t>
            </a:r>
            <a:endParaRPr lang="en-US" altLang="zh-CN" sz="1200" kern="1200" baseline="0" dirty="0">
              <a:latin typeface="黑体" panose="02010609060101010101" pitchFamily="49" charset="-122"/>
              <a:ea typeface="黑体" panose="02010609060101010101" pitchFamily="49" charset="-122"/>
              <a:cs typeface="+mn-cs"/>
            </a:endParaRPr>
          </a:p>
          <a:p>
            <a:pPr defTabSz="695325" fontAlgn="base">
              <a:spcAft>
                <a:spcPct val="0"/>
              </a:spcAft>
              <a:buClrTx/>
              <a:buSzTx/>
              <a:buFont typeface="Wingdings" panose="05000000000000000000" pitchFamily="2" charset="2"/>
              <a:buChar char="Ø"/>
            </a:pPr>
            <a:endParaRPr lang="en-US" altLang="zh-CN" sz="1200" kern="1200" baseline="0" dirty="0">
              <a:latin typeface="黑体" panose="02010609060101010101" pitchFamily="49" charset="-122"/>
              <a:ea typeface="黑体" panose="02010609060101010101" pitchFamily="49" charset="-122"/>
              <a:cs typeface="+mn-cs"/>
            </a:endParaRPr>
          </a:p>
          <a:p>
            <a:pPr marL="346075" lvl="1" indent="-346075" defTabSz="695325" fontAlgn="base">
              <a:spcAft>
                <a:spcPct val="0"/>
              </a:spcAft>
              <a:buClrTx/>
              <a:buSzTx/>
              <a:buFont typeface="Wingdings" panose="05000000000000000000" pitchFamily="2" charset="2"/>
              <a:buChar char="Ø"/>
            </a:pPr>
            <a:r>
              <a:rPr lang="zh-CN" altLang="en-US" sz="1200" kern="1200" baseline="0" dirty="0">
                <a:latin typeface="黑体" panose="02010609060101010101" pitchFamily="49" charset="-122"/>
                <a:ea typeface="黑体" panose="02010609060101010101" pitchFamily="49" charset="-122"/>
                <a:cs typeface="+mn-cs"/>
              </a:rPr>
              <a:t>背景属性</a:t>
            </a:r>
            <a:r>
              <a:rPr lang="en-US" altLang="zh-CN" sz="1200" kern="1200" baseline="0" dirty="0">
                <a:latin typeface="黑体" panose="02010609060101010101" pitchFamily="49" charset="-122"/>
                <a:ea typeface="黑体" panose="02010609060101010101" pitchFamily="49" charset="-122"/>
                <a:cs typeface="+mn-cs"/>
              </a:rPr>
              <a:t>(</a:t>
            </a:r>
            <a:r>
              <a:rPr lang="zh-CN" altLang="en-US" sz="1200" kern="1200" baseline="0" dirty="0">
                <a:latin typeface="黑体" panose="02010609060101010101" pitchFamily="49" charset="-122"/>
                <a:ea typeface="黑体" panose="02010609060101010101" pitchFamily="49" charset="-122"/>
                <a:cs typeface="+mn-cs"/>
              </a:rPr>
              <a:t>简写</a:t>
            </a:r>
            <a:r>
              <a:rPr lang="en-US" altLang="zh-CN" sz="1200" kern="1200" baseline="0" dirty="0">
                <a:latin typeface="黑体" panose="02010609060101010101" pitchFamily="49" charset="-122"/>
                <a:ea typeface="黑体" panose="02010609060101010101" pitchFamily="49" charset="-122"/>
                <a:cs typeface="+mn-cs"/>
              </a:rPr>
              <a:t>)</a:t>
            </a:r>
            <a:r>
              <a:rPr lang="zh-CN" altLang="en-US" sz="1200" kern="1200" baseline="0" dirty="0">
                <a:latin typeface="黑体" panose="02010609060101010101" pitchFamily="49" charset="-122"/>
                <a:ea typeface="黑体" panose="02010609060101010101" pitchFamily="49" charset="-122"/>
                <a:cs typeface="+mn-cs"/>
              </a:rPr>
              <a:t>      </a:t>
            </a:r>
            <a:r>
              <a:rPr lang="en-US" altLang="zh-CN" sz="1200" kern="1200" baseline="0" dirty="0">
                <a:latin typeface="黑体" panose="02010609060101010101" pitchFamily="49" charset="-122"/>
                <a:ea typeface="黑体" panose="02010609060101010101" pitchFamily="49" charset="-122"/>
                <a:cs typeface="+mn-cs"/>
              </a:rPr>
              <a:t>background</a:t>
            </a:r>
            <a:r>
              <a:rPr lang="zh-CN" altLang="en-US" sz="1200" kern="1200" baseline="0" dirty="0">
                <a:latin typeface="黑体" panose="02010609060101010101" pitchFamily="49" charset="-122"/>
                <a:ea typeface="黑体" panose="02010609060101010101" pitchFamily="49" charset="-122"/>
                <a:cs typeface="+mn-cs"/>
              </a:rPr>
              <a:t>属性（背景样式简写）</a:t>
            </a:r>
            <a:endParaRPr lang="en-US" altLang="zh-CN" sz="1200" kern="1200" baseline="0" dirty="0">
              <a:latin typeface="黑体" panose="02010609060101010101" pitchFamily="49" charset="-122"/>
              <a:ea typeface="黑体" panose="02010609060101010101" pitchFamily="49" charset="-122"/>
              <a:cs typeface="+mn-cs"/>
            </a:endParaRPr>
          </a:p>
          <a:p>
            <a:pPr defTabSz="695325" fontAlgn="base">
              <a:lnSpc>
                <a:spcPct val="170000"/>
              </a:lnSpc>
              <a:spcAft>
                <a:spcPct val="0"/>
              </a:spcAft>
              <a:buClrTx/>
              <a:buSzTx/>
              <a:buNone/>
            </a:pPr>
            <a:r>
              <a:rPr lang="en-US" altLang="zh-CN" sz="1200" b="1" kern="1200" baseline="0" dirty="0">
                <a:solidFill>
                  <a:srgbClr val="FF0000"/>
                </a:solidFill>
                <a:latin typeface="黑体" panose="02010609060101010101" pitchFamily="49" charset="-122"/>
                <a:ea typeface="黑体" panose="02010609060101010101" pitchFamily="49" charset="-122"/>
                <a:cs typeface="+mn-cs"/>
              </a:rPr>
              <a:t> background:#C00 url(images/1.jpg) 205px 10px no-repeat;</a:t>
            </a:r>
            <a:endParaRPr lang="en-US" altLang="zh-CN" sz="1200" b="1" kern="1200" baseline="0" dirty="0">
              <a:solidFill>
                <a:srgbClr val="FF0000"/>
              </a:solidFill>
              <a:latin typeface="黑体" panose="02010609060101010101" pitchFamily="49" charset="-122"/>
              <a:ea typeface="黑体" panose="02010609060101010101" pitchFamily="49" charset="-122"/>
              <a:cs typeface="+mn-cs"/>
            </a:endParaRPr>
          </a:p>
        </p:txBody>
      </p:sp>
      <p:graphicFrame>
        <p:nvGraphicFramePr>
          <p:cNvPr id="5" name="Group 29"/>
          <p:cNvGraphicFramePr>
            <a:graphicFrameLocks noGrp="1"/>
          </p:cNvGraphicFramePr>
          <p:nvPr/>
        </p:nvGraphicFramePr>
        <p:xfrm>
          <a:off x="636588" y="3775075"/>
          <a:ext cx="6537325" cy="1990090"/>
        </p:xfrm>
        <a:graphic>
          <a:graphicData uri="http://schemas.openxmlformats.org/drawingml/2006/table">
            <a:tbl>
              <a:tblPr firstRow="1" bandRow="1">
                <a:tableStyleId>{93296810-A885-4BE3-A3E7-6D5BEEA58F35}</a:tableStyleId>
              </a:tblPr>
              <a:tblGrid>
                <a:gridCol w="1593215"/>
                <a:gridCol w="4944110"/>
              </a:tblGrid>
              <a:tr h="360680">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1400" b="1" kern="1200" dirty="0" smtClean="0">
                          <a:solidFill>
                            <a:schemeClr val="tx1"/>
                          </a:solidFill>
                        </a:rPr>
                        <a:t>值</a:t>
                      </a:r>
                      <a:endParaRPr lang="zh-CN" altLang="en-US" sz="1400" b="1" kern="1200" dirty="0" smtClean="0">
                        <a:solidFill>
                          <a:schemeClr val="tx1"/>
                        </a:solidFill>
                        <a:latin typeface="+mn-lt"/>
                        <a:ea typeface="+mn-ea"/>
                        <a:cs typeface="+mn-cs"/>
                      </a:endParaRPr>
                    </a:p>
                  </a:txBody>
                  <a:tcPr marL="68573" marR="6857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1400" b="1" kern="1200" dirty="0" smtClean="0">
                          <a:solidFill>
                            <a:schemeClr val="tx1"/>
                          </a:solidFill>
                        </a:rPr>
                        <a:t>含义</a:t>
                      </a:r>
                      <a:endParaRPr lang="zh-CN" altLang="en-US" sz="1400" b="1" kern="1200" dirty="0" smtClean="0">
                        <a:solidFill>
                          <a:schemeClr val="tx1"/>
                        </a:solidFill>
                        <a:latin typeface="+mn-lt"/>
                        <a:ea typeface="+mn-ea"/>
                        <a:cs typeface="+mn-cs"/>
                      </a:endParaRPr>
                    </a:p>
                  </a:txBody>
                  <a:tcPr marL="68573" marR="6857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12140">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1400" kern="1200" dirty="0" err="1" smtClean="0"/>
                        <a:t>Xpos</a:t>
                      </a:r>
                      <a:r>
                        <a:rPr lang="en-US" altLang="en-US" sz="1400" kern="1200" dirty="0" smtClean="0"/>
                        <a:t>  </a:t>
                      </a:r>
                      <a:r>
                        <a:rPr lang="en-US" altLang="en-US" sz="1400" kern="1200" dirty="0" err="1" smtClean="0"/>
                        <a:t>Ypos</a:t>
                      </a:r>
                      <a:endParaRPr lang="en-US" altLang="en-US" sz="1400" b="1" kern="1200" dirty="0" err="1" smtClean="0">
                        <a:solidFill>
                          <a:schemeClr val="dk1"/>
                        </a:solidFill>
                        <a:latin typeface="+mn-lt"/>
                        <a:ea typeface="+mn-ea"/>
                        <a:cs typeface="+mn-cs"/>
                      </a:endParaRPr>
                    </a:p>
                  </a:txBody>
                  <a:tcPr marL="68573" marR="6857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defRPr/>
                      </a:pPr>
                      <a:r>
                        <a:rPr lang="zh-CN" altLang="en-US" sz="1400" kern="1200" dirty="0" smtClean="0"/>
                        <a:t>单位：</a:t>
                      </a:r>
                      <a:r>
                        <a:rPr lang="en-US" altLang="zh-CN" sz="1400" kern="1200" dirty="0" err="1" smtClean="0"/>
                        <a:t>px</a:t>
                      </a:r>
                      <a:r>
                        <a:rPr lang="zh-CN" altLang="en-US" sz="1400" kern="1200" dirty="0" smtClean="0"/>
                        <a:t>，</a:t>
                      </a:r>
                      <a:r>
                        <a:rPr lang="en-US" altLang="en-US" sz="1400" kern="1200" dirty="0" err="1" smtClean="0"/>
                        <a:t>Xpos</a:t>
                      </a:r>
                      <a:r>
                        <a:rPr lang="zh-CN" altLang="en-US" sz="1400" kern="1200" dirty="0" smtClean="0"/>
                        <a:t>表示水平位置，</a:t>
                      </a:r>
                      <a:r>
                        <a:rPr lang="en-US" altLang="en-US" sz="1400" kern="1200" dirty="0" err="1" smtClean="0"/>
                        <a:t>Ypos</a:t>
                      </a:r>
                      <a:r>
                        <a:rPr lang="zh-CN" altLang="en-US" sz="1400" kern="1200" dirty="0" smtClean="0"/>
                        <a:t>表示垂直位置</a:t>
                      </a:r>
                      <a:endParaRPr lang="zh-CN" altLang="en-US" sz="1400" b="1" kern="1200" dirty="0" smtClean="0">
                        <a:solidFill>
                          <a:schemeClr val="dk1"/>
                        </a:solidFill>
                        <a:latin typeface="+mn-lt"/>
                        <a:ea typeface="+mn-ea"/>
                        <a:cs typeface="+mn-cs"/>
                      </a:endParaRPr>
                    </a:p>
                  </a:txBody>
                  <a:tcPr marL="68573" marR="6857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44170">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1400" kern="1200" dirty="0" smtClean="0"/>
                        <a:t>X%  Y%</a:t>
                      </a:r>
                      <a:endParaRPr lang="en-US" altLang="en-US" sz="1400" b="1" kern="1200" dirty="0" smtClean="0">
                        <a:solidFill>
                          <a:schemeClr val="dk1"/>
                        </a:solidFill>
                        <a:latin typeface="+mn-lt"/>
                        <a:ea typeface="+mn-ea"/>
                        <a:cs typeface="+mn-cs"/>
                      </a:endParaRPr>
                    </a:p>
                  </a:txBody>
                  <a:tcPr marL="68573" marR="6857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1400" kern="1200" dirty="0" smtClean="0"/>
                        <a:t>使用百分比表示背景的位置</a:t>
                      </a:r>
                      <a:endParaRPr lang="zh-CN" altLang="en-US" sz="1400" b="1" kern="1200" dirty="0" smtClean="0">
                        <a:solidFill>
                          <a:schemeClr val="dk1"/>
                        </a:solidFill>
                        <a:latin typeface="+mn-lt"/>
                        <a:ea typeface="+mn-ea"/>
                        <a:cs typeface="+mn-cs"/>
                      </a:endParaRPr>
                    </a:p>
                  </a:txBody>
                  <a:tcPr marL="68573" marR="6857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73100">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1400" kern="1200" dirty="0" smtClean="0"/>
                        <a:t>X</a:t>
                      </a:r>
                      <a:r>
                        <a:rPr lang="zh-CN" altLang="en-US" sz="1400" kern="1200" dirty="0" smtClean="0"/>
                        <a:t>、</a:t>
                      </a:r>
                      <a:r>
                        <a:rPr lang="en-US" altLang="en-US" sz="1400" kern="1200" dirty="0" smtClean="0"/>
                        <a:t>Y</a:t>
                      </a:r>
                      <a:r>
                        <a:rPr lang="zh-CN" altLang="en-US" sz="1400" kern="1200" dirty="0" smtClean="0"/>
                        <a:t>方向关键词</a:t>
                      </a:r>
                      <a:r>
                        <a:rPr lang="en-US" altLang="en-US" sz="1400" kern="1200" dirty="0" smtClean="0"/>
                        <a:t> </a:t>
                      </a:r>
                      <a:endParaRPr lang="en-US" altLang="en-US" sz="1400" b="1" kern="1200" dirty="0" smtClean="0">
                        <a:solidFill>
                          <a:schemeClr val="dk1"/>
                        </a:solidFill>
                        <a:latin typeface="+mn-lt"/>
                        <a:ea typeface="+mn-ea"/>
                        <a:cs typeface="+mn-cs"/>
                      </a:endParaRPr>
                    </a:p>
                  </a:txBody>
                  <a:tcPr marL="68573" marR="6857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1400" kern="1200" dirty="0" smtClean="0"/>
                        <a:t>水平方向的关键词：</a:t>
                      </a:r>
                      <a:r>
                        <a:rPr lang="en-US" altLang="en-US" sz="1400" kern="1200" dirty="0" smtClean="0"/>
                        <a:t>left</a:t>
                      </a:r>
                      <a:r>
                        <a:rPr lang="zh-CN" altLang="en-US" sz="1400" kern="1200" dirty="0" smtClean="0"/>
                        <a:t>、</a:t>
                      </a:r>
                      <a:r>
                        <a:rPr lang="en-US" altLang="en-US" sz="1400" kern="1200" dirty="0" smtClean="0"/>
                        <a:t>center</a:t>
                      </a:r>
                      <a:r>
                        <a:rPr lang="zh-CN" altLang="en-US" sz="1400" kern="1200" dirty="0" smtClean="0"/>
                        <a:t>、</a:t>
                      </a:r>
                      <a:r>
                        <a:rPr lang="en-US" altLang="en-US" sz="1400" kern="1200" dirty="0" smtClean="0"/>
                        <a:t>right</a:t>
                      </a:r>
                      <a:endParaRPr lang="en-US" altLang="zh-CN" sz="1400" kern="1200" dirty="0" smtClean="0"/>
                    </a:p>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1400" kern="1200" dirty="0" smtClean="0"/>
                        <a:t>垂直方向的关键词：</a:t>
                      </a:r>
                      <a:r>
                        <a:rPr lang="en-US" altLang="en-US" sz="1400" kern="1200" dirty="0" smtClean="0"/>
                        <a:t>top</a:t>
                      </a:r>
                      <a:r>
                        <a:rPr lang="zh-CN" altLang="en-US" sz="1400" kern="1200" dirty="0" smtClean="0"/>
                        <a:t>、</a:t>
                      </a:r>
                      <a:r>
                        <a:rPr lang="en-US" altLang="en-US" sz="1400" kern="1200" dirty="0" smtClean="0"/>
                        <a:t>center</a:t>
                      </a:r>
                      <a:r>
                        <a:rPr lang="zh-CN" altLang="en-US" sz="1400" kern="1200" dirty="0" smtClean="0"/>
                        <a:t>、</a:t>
                      </a:r>
                      <a:r>
                        <a:rPr lang="en-US" altLang="en-US" sz="1400" kern="1200" dirty="0" smtClean="0"/>
                        <a:t>bottom</a:t>
                      </a:r>
                      <a:endParaRPr lang="en-US" altLang="en-US" sz="1400" b="1" kern="1200" dirty="0" smtClean="0">
                        <a:solidFill>
                          <a:schemeClr val="dk1"/>
                        </a:solidFill>
                        <a:latin typeface="+mn-lt"/>
                        <a:ea typeface="+mn-ea"/>
                        <a:cs typeface="+mn-cs"/>
                      </a:endParaRPr>
                    </a:p>
                  </a:txBody>
                  <a:tcPr marL="68573" marR="6857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iterate type="lt">
                                    <p:tmAbs val="0"/>
                                  </p:iterate>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000000"/>
                                          </p:val>
                                        </p:tav>
                                        <p:tav tm="100000">
                                          <p:val>
                                            <p:fltVal val="0.00000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53" presetClass="exit" presetSubtype="16" fill="hold" nodeType="afterEffect">
                                  <p:stCondLst>
                                    <p:cond delay="0"/>
                                  </p:stCondLst>
                                  <p:iterate type="lt">
                                    <p:tmAbs val="0"/>
                                  </p:iterate>
                                  <p:childTnLst>
                                    <p:anim calcmode="lin" valueType="num">
                                      <p:cBhvr>
                                        <p:cTn id="15" dur="500"/>
                                        <p:tgtEl>
                                          <p:spTgt spid="5"/>
                                        </p:tgtEl>
                                        <p:attrNameLst>
                                          <p:attrName>ppt_w</p:attrName>
                                        </p:attrNameLst>
                                      </p:cBhvr>
                                      <p:tavLst>
                                        <p:tav tm="0">
                                          <p:val>
                                            <p:strVal val="ppt_w"/>
                                          </p:val>
                                        </p:tav>
                                        <p:tav tm="100000">
                                          <p:val>
                                            <p:fltVal val="0.000000"/>
                                          </p:val>
                                        </p:tav>
                                      </p:tavLst>
                                    </p:anim>
                                    <p:anim calcmode="lin" valueType="num">
                                      <p:cBhvr>
                                        <p:cTn id="16" dur="500"/>
                                        <p:tgtEl>
                                          <p:spTgt spid="5"/>
                                        </p:tgtEl>
                                        <p:attrNameLst>
                                          <p:attrName>ppt_h</p:attrName>
                                        </p:attrNameLst>
                                      </p:cBhvr>
                                      <p:tavLst>
                                        <p:tav tm="0">
                                          <p:val>
                                            <p:strVal val="ppt_h"/>
                                          </p:val>
                                        </p:tav>
                                        <p:tav tm="100000">
                                          <p:val>
                                            <p:fltVal val="0.000000"/>
                                          </p:val>
                                        </p:tav>
                                      </p:tavLst>
                                    </p:anim>
                                    <p:animEffect transition="out" filter="fade">
                                      <p:cBhvr>
                                        <p:cTn id="17" dur="500"/>
                                        <p:tgtEl>
                                          <p:spTgt spid="5"/>
                                        </p:tgtEl>
                                      </p:cBhvr>
                                    </p:animEffect>
                                    <p:set>
                                      <p:cBhvr>
                                        <p:cTn id="18"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背景样式</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pic>
        <p:nvPicPr>
          <p:cNvPr id="19" name="图片 6"/>
          <p:cNvPicPr>
            <a:picLocks noChangeAspect="1"/>
          </p:cNvPicPr>
          <p:nvPr>
            <p:ph idx="1"/>
          </p:nvPr>
        </p:nvPicPr>
        <p:blipFill>
          <a:blip r:embed="rId1"/>
          <a:stretch>
            <a:fillRect/>
          </a:stretch>
        </p:blipFill>
        <p:spPr>
          <a:xfrm>
            <a:off x="470535" y="1431290"/>
            <a:ext cx="8569325" cy="3085465"/>
          </a:xfrm>
          <a:prstGeom prst="rect">
            <a:avLst/>
          </a:prstGeom>
          <a:noFill/>
          <a:ln>
            <a:noFill/>
          </a:ln>
        </p:spPr>
      </p:pic>
    </p:spTree>
  </p:cSld>
  <p:clrMapOvr>
    <a:masterClrMapping/>
  </p:clrMapOvr>
  <p:transition spd="slow">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背景样式技巧</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pic>
        <p:nvPicPr>
          <p:cNvPr id="68610" name="图片 1"/>
          <p:cNvPicPr>
            <a:picLocks noChangeAspect="1"/>
          </p:cNvPicPr>
          <p:nvPr/>
        </p:nvPicPr>
        <p:blipFill>
          <a:blip r:embed="rId1"/>
          <a:stretch>
            <a:fillRect/>
          </a:stretch>
        </p:blipFill>
        <p:spPr>
          <a:xfrm>
            <a:off x="896938" y="1027113"/>
            <a:ext cx="3387725" cy="585787"/>
          </a:xfrm>
          <a:prstGeom prst="rect">
            <a:avLst/>
          </a:prstGeom>
          <a:noFill/>
          <a:ln w="9525">
            <a:noFill/>
          </a:ln>
        </p:spPr>
      </p:pic>
      <p:sp>
        <p:nvSpPr>
          <p:cNvPr id="4" name="矩形 3"/>
          <p:cNvSpPr/>
          <p:nvPr/>
        </p:nvSpPr>
        <p:spPr>
          <a:xfrm>
            <a:off x="882650" y="1860550"/>
            <a:ext cx="8562975" cy="2030095"/>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400" b="0" i="0" u="none" strike="noStrike" kern="1200" cap="none" spc="0" normalizeH="0" baseline="0" noProof="0" smtClean="0">
                <a:ln>
                  <a:noFill/>
                </a:ln>
                <a:solidFill>
                  <a:srgbClr val="CB2D01"/>
                </a:solidFill>
                <a:effectLst/>
                <a:highlight>
                  <a:srgbClr val="E3DC89"/>
                </a:highlight>
                <a:uLnTx/>
                <a:uFillTx/>
                <a:latin typeface="Consolas" panose="020B0609020204030204" pitchFamily="49" charset="0"/>
                <a:ea typeface="宋体" panose="02010600030101010101" pitchFamily="2" charset="-122"/>
                <a:cs typeface="+mn-cs"/>
              </a:rPr>
              <a:t>.category</a:t>
            </a:r>
            <a:r>
              <a:rPr kumimoji="0" lang="en-US" altLang="zh-CN" sz="1400" b="0" i="0" u="none" strike="noStrike" kern="1200" cap="none" spc="0" normalizeH="0" baseline="0" noProof="0" smtClean="0">
                <a:ln>
                  <a:noFill/>
                </a:ln>
                <a:solidFill>
                  <a:srgbClr val="080808"/>
                </a:solidFill>
                <a:effectLst/>
                <a:highlight>
                  <a:srgbClr val="E3DC89"/>
                </a:highlight>
                <a:uLnTx/>
                <a:uFillTx/>
                <a:latin typeface="Consolas" panose="020B0609020204030204" pitchFamily="49" charset="0"/>
                <a:ea typeface="宋体" panose="02010600030101010101" pitchFamily="2" charset="-122"/>
                <a:cs typeface="+mn-cs"/>
              </a:rPr>
              <a:t> </a:t>
            </a:r>
            <a:r>
              <a:rPr kumimoji="0" lang="en-US" altLang="zh-CN" sz="1400" b="0" i="0" u="none" strike="noStrike" kern="1200" cap="none" spc="0" normalizeH="0" baseline="0" noProof="0" smtClean="0">
                <a:ln>
                  <a:noFill/>
                </a:ln>
                <a:solidFill>
                  <a:srgbClr val="808040"/>
                </a:solidFill>
                <a:effectLst/>
                <a:highlight>
                  <a:srgbClr val="E3DC89"/>
                </a:highlight>
                <a:uLnTx/>
                <a:uFillTx/>
                <a:latin typeface="Consolas" panose="020B0609020204030204" pitchFamily="49" charset="0"/>
                <a:ea typeface="宋体" panose="02010600030101010101" pitchFamily="2" charset="-122"/>
                <a:cs typeface="+mn-cs"/>
              </a:rPr>
              <a:t>{</a:t>
            </a:r>
            <a:endParaRPr kumimoji="0" lang="en-US" altLang="zh-CN" sz="1400" b="0" i="0" u="none" strike="noStrike" kern="1200" cap="none" spc="0" normalizeH="0" baseline="0" noProof="0" smtClean="0">
              <a:ln>
                <a:noFill/>
              </a:ln>
              <a:solidFill>
                <a:srgbClr val="808040"/>
              </a:solidFill>
              <a:effectLst/>
              <a:highlight>
                <a:srgbClr val="E3DC89"/>
              </a:highlight>
              <a:uLnTx/>
              <a:uFillTx/>
              <a:latin typeface="Consolas" panose="020B0609020204030204" pitchFamily="49" charset="0"/>
              <a:ea typeface="宋体" panose="02010600030101010101" pitchFamily="2"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400" b="0" i="0" u="none" strike="noStrike" kern="1200" cap="none" spc="0" normalizeH="0" baseline="0" noProof="0" smtClean="0">
                <a:ln>
                  <a:noFill/>
                </a:ln>
                <a:solidFill>
                  <a:srgbClr val="3C7A03"/>
                </a:solidFill>
                <a:effectLst/>
                <a:highlight>
                  <a:srgbClr val="FFFFCC"/>
                </a:highlight>
                <a:uLnTx/>
                <a:uFillTx/>
                <a:latin typeface="Consolas" panose="020B0609020204030204" pitchFamily="49" charset="0"/>
                <a:ea typeface="宋体" panose="02010600030101010101" pitchFamily="2" charset="-122"/>
                <a:cs typeface="+mn-cs"/>
              </a:rPr>
              <a:t>width</a:t>
            </a:r>
            <a:r>
              <a:rPr kumimoji="0" lang="en-US" altLang="zh-CN" sz="1400" b="0" i="0" u="none" strike="noStrike" kern="1200" cap="none" spc="0" normalizeH="0" baseline="0" noProof="0" smtClean="0">
                <a:ln>
                  <a:noFill/>
                </a:ln>
                <a:solidFill>
                  <a:srgbClr val="38444B"/>
                </a:solidFill>
                <a:effectLst/>
                <a:highlight>
                  <a:srgbClr val="FFFFCC"/>
                </a:highlight>
                <a:uLnTx/>
                <a:uFillTx/>
                <a:latin typeface="Consolas" panose="020B0609020204030204" pitchFamily="49" charset="0"/>
                <a:ea typeface="宋体" panose="02010600030101010101" pitchFamily="2" charset="-122"/>
                <a:cs typeface="+mn-cs"/>
              </a:rPr>
              <a:t>:</a:t>
            </a:r>
            <a:r>
              <a:rPr kumimoji="0" lang="en-US" altLang="zh-CN" sz="1400" b="0" i="0" u="none" strike="noStrike" kern="1200" cap="none" spc="0" normalizeH="0" baseline="0" noProof="0" smtClean="0">
                <a:ln>
                  <a:noFill/>
                </a:ln>
                <a:solidFill>
                  <a:srgbClr val="9B1CEB"/>
                </a:solidFill>
                <a:effectLst/>
                <a:highlight>
                  <a:srgbClr val="FFFFCC"/>
                </a:highlight>
                <a:uLnTx/>
                <a:uFillTx/>
                <a:latin typeface="Consolas" panose="020B0609020204030204" pitchFamily="49" charset="0"/>
                <a:ea typeface="宋体" panose="02010600030101010101" pitchFamily="2" charset="-122"/>
                <a:cs typeface="+mn-cs"/>
              </a:rPr>
              <a:t>230</a:t>
            </a:r>
            <a:r>
              <a:rPr kumimoji="0" lang="en-US" altLang="zh-CN" sz="1400" b="0" i="0" u="none" strike="noStrike" kern="1200" cap="none" spc="0" normalizeH="0" baseline="0" noProof="0" smtClean="0">
                <a:ln>
                  <a:noFill/>
                </a:ln>
                <a:solidFill>
                  <a:srgbClr val="577909"/>
                </a:solidFill>
                <a:effectLst/>
                <a:highlight>
                  <a:srgbClr val="FFFFCC"/>
                </a:highlight>
                <a:uLnTx/>
                <a:uFillTx/>
                <a:latin typeface="Consolas" panose="020B0609020204030204" pitchFamily="49" charset="0"/>
                <a:ea typeface="宋体" panose="02010600030101010101" pitchFamily="2" charset="-122"/>
                <a:cs typeface="+mn-cs"/>
              </a:rPr>
              <a:t>px</a:t>
            </a:r>
            <a:r>
              <a:rPr kumimoji="0" lang="en-US" altLang="zh-CN" sz="1400" b="0" i="0" u="none" strike="noStrike" kern="1200" cap="none" spc="0" normalizeH="0" baseline="0" noProof="0" smtClean="0">
                <a:ln>
                  <a:noFill/>
                </a:ln>
                <a:solidFill>
                  <a:srgbClr val="080808"/>
                </a:solidFill>
                <a:effectLst/>
                <a:highlight>
                  <a:srgbClr val="FFFFCC"/>
                </a:highlight>
                <a:uLnTx/>
                <a:uFillTx/>
                <a:latin typeface="Consolas" panose="020B0609020204030204" pitchFamily="49" charset="0"/>
                <a:ea typeface="宋体" panose="02010600030101010101" pitchFamily="2" charset="-122"/>
                <a:cs typeface="+mn-cs"/>
              </a:rPr>
              <a:t>;</a:t>
            </a:r>
            <a:endParaRPr kumimoji="0" lang="en-US" altLang="zh-CN" sz="1400" b="0" i="0" u="none" strike="noStrike" kern="1200" cap="none" spc="0" normalizeH="0" baseline="0" noProof="0" smtClean="0">
              <a:ln>
                <a:noFill/>
              </a:ln>
              <a:solidFill>
                <a:srgbClr val="080808"/>
              </a:solidFill>
              <a:effectLst/>
              <a:highlight>
                <a:srgbClr val="FFFFCC"/>
              </a:highlight>
              <a:uLnTx/>
              <a:uFillTx/>
              <a:latin typeface="Consolas" panose="020B0609020204030204" pitchFamily="49" charset="0"/>
              <a:ea typeface="宋体" panose="02010600030101010101" pitchFamily="2"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400" b="0" i="0" u="none" strike="noStrike" kern="1200" cap="none" spc="0" normalizeH="0" baseline="0" noProof="0" smtClean="0">
                <a:ln>
                  <a:noFill/>
                </a:ln>
                <a:solidFill>
                  <a:srgbClr val="3C7A03"/>
                </a:solidFill>
                <a:effectLst/>
                <a:highlight>
                  <a:srgbClr val="FFFFCC"/>
                </a:highlight>
                <a:uLnTx/>
                <a:uFillTx/>
                <a:latin typeface="Consolas" panose="020B0609020204030204" pitchFamily="49" charset="0"/>
                <a:ea typeface="宋体" panose="02010600030101010101" pitchFamily="2" charset="-122"/>
                <a:cs typeface="+mn-cs"/>
              </a:rPr>
              <a:t>color</a:t>
            </a:r>
            <a:r>
              <a:rPr kumimoji="0" lang="en-US" altLang="zh-CN" sz="1400" b="0" i="0" u="none" strike="noStrike" kern="1200" cap="none" spc="0" normalizeH="0" baseline="0" noProof="0" smtClean="0">
                <a:ln>
                  <a:noFill/>
                </a:ln>
                <a:solidFill>
                  <a:srgbClr val="38444B"/>
                </a:solidFill>
                <a:effectLst/>
                <a:highlight>
                  <a:srgbClr val="FFFFCC"/>
                </a:highlight>
                <a:uLnTx/>
                <a:uFillTx/>
                <a:latin typeface="Consolas" panose="020B0609020204030204" pitchFamily="49" charset="0"/>
                <a:ea typeface="宋体" panose="02010600030101010101" pitchFamily="2" charset="-122"/>
                <a:cs typeface="+mn-cs"/>
              </a:rPr>
              <a:t>:</a:t>
            </a:r>
            <a:r>
              <a:rPr kumimoji="0" lang="en-US" altLang="zh-CN" sz="1400" b="0" i="0" u="none" strike="noStrike" kern="1200" cap="none" spc="0" normalizeH="0" baseline="0" noProof="0" smtClean="0">
                <a:ln>
                  <a:noFill/>
                </a:ln>
                <a:solidFill>
                  <a:srgbClr val="080808"/>
                </a:solidFill>
                <a:effectLst/>
                <a:highlight>
                  <a:srgbClr val="FFFFCC"/>
                </a:highlight>
                <a:uLnTx/>
                <a:uFillTx/>
                <a:latin typeface="Consolas" panose="020B0609020204030204" pitchFamily="49" charset="0"/>
                <a:ea typeface="宋体" panose="02010600030101010101" pitchFamily="2" charset="-122"/>
                <a:cs typeface="+mn-cs"/>
              </a:rPr>
              <a:t>white;</a:t>
            </a:r>
            <a:endParaRPr kumimoji="0" lang="en-US" altLang="zh-CN" sz="1400" b="0" i="0" u="none" strike="noStrike" kern="1200" cap="none" spc="0" normalizeH="0" baseline="0" noProof="0" smtClean="0">
              <a:ln>
                <a:noFill/>
              </a:ln>
              <a:solidFill>
                <a:srgbClr val="080808"/>
              </a:solidFill>
              <a:effectLst/>
              <a:highlight>
                <a:srgbClr val="FFFFCC"/>
              </a:highlight>
              <a:uLnTx/>
              <a:uFillTx/>
              <a:latin typeface="Consolas" panose="020B0609020204030204" pitchFamily="49" charset="0"/>
              <a:ea typeface="宋体" panose="02010600030101010101" pitchFamily="2"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400" b="0" i="0" u="none" strike="noStrike" kern="1200" cap="none" spc="0" normalizeH="0" baseline="0" noProof="0" smtClean="0">
                <a:ln>
                  <a:noFill/>
                </a:ln>
                <a:solidFill>
                  <a:srgbClr val="3C7A03"/>
                </a:solidFill>
                <a:effectLst/>
                <a:highlight>
                  <a:srgbClr val="FFFFCC"/>
                </a:highlight>
                <a:uLnTx/>
                <a:uFillTx/>
                <a:latin typeface="Consolas" panose="020B0609020204030204" pitchFamily="49" charset="0"/>
                <a:ea typeface="宋体" panose="02010600030101010101" pitchFamily="2" charset="-122"/>
                <a:cs typeface="+mn-cs"/>
              </a:rPr>
              <a:t>font-size</a:t>
            </a:r>
            <a:r>
              <a:rPr kumimoji="0" lang="en-US" altLang="zh-CN" sz="1400" b="0" i="0" u="none" strike="noStrike" kern="1200" cap="none" spc="0" normalizeH="0" baseline="0" noProof="0" smtClean="0">
                <a:ln>
                  <a:noFill/>
                </a:ln>
                <a:solidFill>
                  <a:srgbClr val="38444B"/>
                </a:solidFill>
                <a:effectLst/>
                <a:highlight>
                  <a:srgbClr val="FFFFCC"/>
                </a:highlight>
                <a:uLnTx/>
                <a:uFillTx/>
                <a:latin typeface="Consolas" panose="020B0609020204030204" pitchFamily="49" charset="0"/>
                <a:ea typeface="宋体" panose="02010600030101010101" pitchFamily="2" charset="-122"/>
                <a:cs typeface="+mn-cs"/>
              </a:rPr>
              <a:t>:</a:t>
            </a:r>
            <a:r>
              <a:rPr kumimoji="0" lang="en-US" altLang="zh-CN" sz="1400" b="0" i="0" u="none" strike="noStrike" kern="1200" cap="none" spc="0" normalizeH="0" baseline="0" noProof="0" smtClean="0">
                <a:ln>
                  <a:noFill/>
                </a:ln>
                <a:solidFill>
                  <a:srgbClr val="9B1CEB"/>
                </a:solidFill>
                <a:effectLst/>
                <a:highlight>
                  <a:srgbClr val="FFFFCC"/>
                </a:highlight>
                <a:uLnTx/>
                <a:uFillTx/>
                <a:latin typeface="Consolas" panose="020B0609020204030204" pitchFamily="49" charset="0"/>
                <a:ea typeface="宋体" panose="02010600030101010101" pitchFamily="2" charset="-122"/>
                <a:cs typeface="+mn-cs"/>
              </a:rPr>
              <a:t>18</a:t>
            </a:r>
            <a:r>
              <a:rPr kumimoji="0" lang="en-US" altLang="zh-CN" sz="1400" b="0" i="0" u="none" strike="noStrike" kern="1200" cap="none" spc="0" normalizeH="0" baseline="0" noProof="0" smtClean="0">
                <a:ln>
                  <a:noFill/>
                </a:ln>
                <a:solidFill>
                  <a:srgbClr val="577909"/>
                </a:solidFill>
                <a:effectLst/>
                <a:highlight>
                  <a:srgbClr val="FFFFCC"/>
                </a:highlight>
                <a:uLnTx/>
                <a:uFillTx/>
                <a:latin typeface="Consolas" panose="020B0609020204030204" pitchFamily="49" charset="0"/>
                <a:ea typeface="宋体" panose="02010600030101010101" pitchFamily="2" charset="-122"/>
                <a:cs typeface="+mn-cs"/>
              </a:rPr>
              <a:t>px</a:t>
            </a:r>
            <a:r>
              <a:rPr kumimoji="0" lang="en-US" altLang="zh-CN" sz="1400" b="0" i="0" u="none" strike="noStrike" kern="1200" cap="none" spc="0" normalizeH="0" baseline="0" noProof="0" smtClean="0">
                <a:ln>
                  <a:noFill/>
                </a:ln>
                <a:solidFill>
                  <a:srgbClr val="080808"/>
                </a:solidFill>
                <a:effectLst/>
                <a:highlight>
                  <a:srgbClr val="FFFFCC"/>
                </a:highlight>
                <a:uLnTx/>
                <a:uFillTx/>
                <a:latin typeface="Consolas" panose="020B0609020204030204" pitchFamily="49" charset="0"/>
                <a:ea typeface="宋体" panose="02010600030101010101" pitchFamily="2" charset="-122"/>
                <a:cs typeface="+mn-cs"/>
              </a:rPr>
              <a:t>;</a:t>
            </a:r>
            <a:endParaRPr kumimoji="0" lang="en-US" altLang="zh-CN" sz="1400" b="0" i="0" u="none" strike="noStrike" kern="1200" cap="none" spc="0" normalizeH="0" baseline="0" noProof="0" smtClean="0">
              <a:ln>
                <a:noFill/>
              </a:ln>
              <a:solidFill>
                <a:srgbClr val="080808"/>
              </a:solidFill>
              <a:effectLst/>
              <a:highlight>
                <a:srgbClr val="FFFFCC"/>
              </a:highlight>
              <a:uLnTx/>
              <a:uFillTx/>
              <a:latin typeface="Consolas" panose="020B0609020204030204" pitchFamily="49" charset="0"/>
              <a:ea typeface="宋体" panose="02010600030101010101" pitchFamily="2"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400" b="0" i="0" u="none" strike="noStrike" kern="1200" cap="none" spc="0" normalizeH="0" baseline="0" noProof="0" smtClean="0">
                <a:ln>
                  <a:noFill/>
                </a:ln>
                <a:solidFill>
                  <a:srgbClr val="3C7A03"/>
                </a:solidFill>
                <a:effectLst/>
                <a:highlight>
                  <a:srgbClr val="FFFFCC"/>
                </a:highlight>
                <a:uLnTx/>
                <a:uFillTx/>
                <a:latin typeface="Consolas" panose="020B0609020204030204" pitchFamily="49" charset="0"/>
                <a:ea typeface="宋体" panose="02010600030101010101" pitchFamily="2" charset="-122"/>
                <a:cs typeface="+mn-cs"/>
              </a:rPr>
              <a:t>font-weight</a:t>
            </a:r>
            <a:r>
              <a:rPr kumimoji="0" lang="en-US" altLang="zh-CN" sz="1400" b="0" i="0" u="none" strike="noStrike" kern="1200" cap="none" spc="0" normalizeH="0" baseline="0" noProof="0" smtClean="0">
                <a:ln>
                  <a:noFill/>
                </a:ln>
                <a:solidFill>
                  <a:srgbClr val="38444B"/>
                </a:solidFill>
                <a:effectLst/>
                <a:highlight>
                  <a:srgbClr val="FFFFCC"/>
                </a:highlight>
                <a:uLnTx/>
                <a:uFillTx/>
                <a:latin typeface="Consolas" panose="020B0609020204030204" pitchFamily="49" charset="0"/>
                <a:ea typeface="宋体" panose="02010600030101010101" pitchFamily="2" charset="-122"/>
                <a:cs typeface="+mn-cs"/>
              </a:rPr>
              <a:t>:</a:t>
            </a:r>
            <a:r>
              <a:rPr kumimoji="0" lang="en-US" altLang="zh-CN" sz="1400" b="0" i="0" u="none" strike="noStrike" kern="1200" cap="none" spc="0" normalizeH="0" baseline="0" noProof="0" smtClean="0">
                <a:ln>
                  <a:noFill/>
                </a:ln>
                <a:solidFill>
                  <a:srgbClr val="C44F00"/>
                </a:solidFill>
                <a:effectLst/>
                <a:highlight>
                  <a:srgbClr val="FFFFCC"/>
                </a:highlight>
                <a:uLnTx/>
                <a:uFillTx/>
                <a:latin typeface="Consolas" panose="020B0609020204030204" pitchFamily="49" charset="0"/>
                <a:ea typeface="宋体" panose="02010600030101010101" pitchFamily="2" charset="-122"/>
                <a:cs typeface="+mn-cs"/>
              </a:rPr>
              <a:t>bold</a:t>
            </a:r>
            <a:r>
              <a:rPr kumimoji="0" lang="en-US" altLang="zh-CN" sz="1400" b="0" i="0" u="none" strike="noStrike" kern="1200" cap="none" spc="0" normalizeH="0" baseline="0" noProof="0" smtClean="0">
                <a:ln>
                  <a:noFill/>
                </a:ln>
                <a:solidFill>
                  <a:srgbClr val="080808"/>
                </a:solidFill>
                <a:effectLst/>
                <a:highlight>
                  <a:srgbClr val="FFFFCC"/>
                </a:highlight>
                <a:uLnTx/>
                <a:uFillTx/>
                <a:latin typeface="Consolas" panose="020B0609020204030204" pitchFamily="49" charset="0"/>
                <a:ea typeface="宋体" panose="02010600030101010101" pitchFamily="2" charset="-122"/>
                <a:cs typeface="+mn-cs"/>
              </a:rPr>
              <a:t>;</a:t>
            </a:r>
            <a:endParaRPr kumimoji="0" lang="en-US" altLang="zh-CN" sz="1400" b="0" i="0" u="none" strike="noStrike" kern="1200" cap="none" spc="0" normalizeH="0" baseline="0" noProof="0" smtClean="0">
              <a:ln>
                <a:noFill/>
              </a:ln>
              <a:solidFill>
                <a:srgbClr val="080808"/>
              </a:solidFill>
              <a:effectLst/>
              <a:highlight>
                <a:srgbClr val="FFFFCC"/>
              </a:highlight>
              <a:uLnTx/>
              <a:uFillTx/>
              <a:latin typeface="Consolas" panose="020B0609020204030204" pitchFamily="49" charset="0"/>
              <a:ea typeface="宋体" panose="02010600030101010101" pitchFamily="2"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400" b="0" i="0" u="none" strike="noStrike" kern="1200" cap="none" spc="0" normalizeH="0" baseline="0" noProof="0" smtClean="0">
                <a:ln>
                  <a:noFill/>
                </a:ln>
                <a:solidFill>
                  <a:srgbClr val="3C7A03"/>
                </a:solidFill>
                <a:effectLst/>
                <a:highlight>
                  <a:srgbClr val="FFFFCC"/>
                </a:highlight>
                <a:uLnTx/>
                <a:uFillTx/>
                <a:latin typeface="Consolas" panose="020B0609020204030204" pitchFamily="49" charset="0"/>
                <a:ea typeface="宋体" panose="02010600030101010101" pitchFamily="2" charset="-122"/>
                <a:cs typeface="+mn-cs"/>
              </a:rPr>
              <a:t>text-indent</a:t>
            </a:r>
            <a:r>
              <a:rPr kumimoji="0" lang="en-US" altLang="zh-CN" sz="1400" b="0" i="0" u="none" strike="noStrike" kern="1200" cap="none" spc="0" normalizeH="0" baseline="0" noProof="0" smtClean="0">
                <a:ln>
                  <a:noFill/>
                </a:ln>
                <a:solidFill>
                  <a:srgbClr val="38444B"/>
                </a:solidFill>
                <a:effectLst/>
                <a:highlight>
                  <a:srgbClr val="FFFFCC"/>
                </a:highlight>
                <a:uLnTx/>
                <a:uFillTx/>
                <a:latin typeface="Consolas" panose="020B0609020204030204" pitchFamily="49" charset="0"/>
                <a:ea typeface="宋体" panose="02010600030101010101" pitchFamily="2" charset="-122"/>
                <a:cs typeface="+mn-cs"/>
              </a:rPr>
              <a:t>:</a:t>
            </a:r>
            <a:r>
              <a:rPr kumimoji="0" lang="en-US" altLang="zh-CN" sz="1400" b="0" i="0" u="none" strike="noStrike" kern="1200" cap="none" spc="0" normalizeH="0" baseline="0" noProof="0" smtClean="0">
                <a:ln>
                  <a:noFill/>
                </a:ln>
                <a:solidFill>
                  <a:srgbClr val="9B1CEB"/>
                </a:solidFill>
                <a:effectLst/>
                <a:highlight>
                  <a:srgbClr val="FFFFCC"/>
                </a:highlight>
                <a:uLnTx/>
                <a:uFillTx/>
                <a:latin typeface="Consolas" panose="020B0609020204030204" pitchFamily="49" charset="0"/>
                <a:ea typeface="宋体" panose="02010600030101010101" pitchFamily="2" charset="-122"/>
                <a:cs typeface="+mn-cs"/>
              </a:rPr>
              <a:t>1</a:t>
            </a:r>
            <a:r>
              <a:rPr kumimoji="0" lang="en-US" altLang="zh-CN" sz="1400" b="0" i="0" u="none" strike="noStrike" kern="1200" cap="none" spc="0" normalizeH="0" baseline="0" noProof="0" smtClean="0">
                <a:ln>
                  <a:noFill/>
                </a:ln>
                <a:solidFill>
                  <a:srgbClr val="577909"/>
                </a:solidFill>
                <a:effectLst/>
                <a:highlight>
                  <a:srgbClr val="FFFFCC"/>
                </a:highlight>
                <a:uLnTx/>
                <a:uFillTx/>
                <a:latin typeface="Consolas" panose="020B0609020204030204" pitchFamily="49" charset="0"/>
                <a:ea typeface="宋体" panose="02010600030101010101" pitchFamily="2" charset="-122"/>
                <a:cs typeface="+mn-cs"/>
              </a:rPr>
              <a:t>em</a:t>
            </a:r>
            <a:r>
              <a:rPr kumimoji="0" lang="en-US" altLang="zh-CN" sz="1400" b="0" i="0" u="none" strike="noStrike" kern="1200" cap="none" spc="0" normalizeH="0" baseline="0" noProof="0" smtClean="0">
                <a:ln>
                  <a:noFill/>
                </a:ln>
                <a:solidFill>
                  <a:srgbClr val="080808"/>
                </a:solidFill>
                <a:effectLst/>
                <a:highlight>
                  <a:srgbClr val="FFFFCC"/>
                </a:highlight>
                <a:uLnTx/>
                <a:uFillTx/>
                <a:latin typeface="Consolas" panose="020B0609020204030204" pitchFamily="49" charset="0"/>
                <a:ea typeface="宋体" panose="02010600030101010101" pitchFamily="2" charset="-122"/>
                <a:cs typeface="+mn-cs"/>
              </a:rPr>
              <a:t>;</a:t>
            </a:r>
            <a:endParaRPr kumimoji="0" lang="en-US" altLang="zh-CN" sz="1400" b="0" i="0" u="none" strike="noStrike" kern="1200" cap="none" spc="0" normalizeH="0" baseline="0" noProof="0" smtClean="0">
              <a:ln>
                <a:noFill/>
              </a:ln>
              <a:solidFill>
                <a:srgbClr val="080808"/>
              </a:solidFill>
              <a:effectLst/>
              <a:highlight>
                <a:srgbClr val="FFFFCC"/>
              </a:highlight>
              <a:uLnTx/>
              <a:uFillTx/>
              <a:latin typeface="Consolas" panose="020B0609020204030204" pitchFamily="49" charset="0"/>
              <a:ea typeface="宋体" panose="02010600030101010101" pitchFamily="2"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400" b="0" i="0" u="none" strike="noStrike" kern="1200" cap="none" spc="0" normalizeH="0" baseline="0" noProof="0" smtClean="0">
                <a:ln>
                  <a:noFill/>
                </a:ln>
                <a:solidFill>
                  <a:srgbClr val="3C7A03"/>
                </a:solidFill>
                <a:effectLst/>
                <a:highlight>
                  <a:srgbClr val="FFFFCC"/>
                </a:highlight>
                <a:uLnTx/>
                <a:uFillTx/>
                <a:latin typeface="Consolas" panose="020B0609020204030204" pitchFamily="49" charset="0"/>
                <a:ea typeface="宋体" panose="02010600030101010101" pitchFamily="2" charset="-122"/>
                <a:cs typeface="+mn-cs"/>
              </a:rPr>
              <a:t>line-height</a:t>
            </a:r>
            <a:r>
              <a:rPr kumimoji="0" lang="en-US" altLang="zh-CN" sz="1400" b="0" i="0" u="none" strike="noStrike" kern="1200" cap="none" spc="0" normalizeH="0" baseline="0" noProof="0" smtClean="0">
                <a:ln>
                  <a:noFill/>
                </a:ln>
                <a:solidFill>
                  <a:srgbClr val="38444B"/>
                </a:solidFill>
                <a:effectLst/>
                <a:highlight>
                  <a:srgbClr val="FFFFCC"/>
                </a:highlight>
                <a:uLnTx/>
                <a:uFillTx/>
                <a:latin typeface="Consolas" panose="020B0609020204030204" pitchFamily="49" charset="0"/>
                <a:ea typeface="宋体" panose="02010600030101010101" pitchFamily="2" charset="-122"/>
                <a:cs typeface="+mn-cs"/>
              </a:rPr>
              <a:t>:</a:t>
            </a:r>
            <a:r>
              <a:rPr kumimoji="0" lang="en-US" altLang="zh-CN" sz="1400" b="0" i="0" u="none" strike="noStrike" kern="1200" cap="none" spc="0" normalizeH="0" baseline="0" noProof="0" smtClean="0">
                <a:ln>
                  <a:noFill/>
                </a:ln>
                <a:solidFill>
                  <a:srgbClr val="9B1CEB"/>
                </a:solidFill>
                <a:effectLst/>
                <a:highlight>
                  <a:srgbClr val="FFFFCC"/>
                </a:highlight>
                <a:uLnTx/>
                <a:uFillTx/>
                <a:latin typeface="Consolas" panose="020B0609020204030204" pitchFamily="49" charset="0"/>
                <a:ea typeface="宋体" panose="02010600030101010101" pitchFamily="2" charset="-122"/>
                <a:cs typeface="+mn-cs"/>
              </a:rPr>
              <a:t>35</a:t>
            </a:r>
            <a:r>
              <a:rPr kumimoji="0" lang="en-US" altLang="zh-CN" sz="1400" b="0" i="0" u="none" strike="noStrike" kern="1200" cap="none" spc="0" normalizeH="0" baseline="0" noProof="0" smtClean="0">
                <a:ln>
                  <a:noFill/>
                </a:ln>
                <a:solidFill>
                  <a:srgbClr val="577909"/>
                </a:solidFill>
                <a:effectLst/>
                <a:highlight>
                  <a:srgbClr val="FFFFCC"/>
                </a:highlight>
                <a:uLnTx/>
                <a:uFillTx/>
                <a:latin typeface="Consolas" panose="020B0609020204030204" pitchFamily="49" charset="0"/>
                <a:ea typeface="宋体" panose="02010600030101010101" pitchFamily="2" charset="-122"/>
                <a:cs typeface="+mn-cs"/>
              </a:rPr>
              <a:t>px</a:t>
            </a:r>
            <a:r>
              <a:rPr kumimoji="0" lang="en-US" altLang="zh-CN" sz="1400" b="0" i="0" u="none" strike="noStrike" kern="1200" cap="none" spc="0" normalizeH="0" baseline="0" noProof="0" smtClean="0">
                <a:ln>
                  <a:noFill/>
                </a:ln>
                <a:solidFill>
                  <a:srgbClr val="080808"/>
                </a:solidFill>
                <a:effectLst/>
                <a:highlight>
                  <a:srgbClr val="FFFFCC"/>
                </a:highlight>
                <a:uLnTx/>
                <a:uFillTx/>
                <a:latin typeface="Consolas" panose="020B0609020204030204" pitchFamily="49" charset="0"/>
                <a:ea typeface="宋体" panose="02010600030101010101" pitchFamily="2" charset="-122"/>
                <a:cs typeface="+mn-cs"/>
              </a:rPr>
              <a:t>;</a:t>
            </a:r>
            <a:endParaRPr kumimoji="0" lang="en-US" altLang="zh-CN" sz="1400" b="0" i="0" u="none" strike="noStrike" kern="1200" cap="none" spc="0" normalizeH="0" baseline="0" noProof="0" smtClean="0">
              <a:ln>
                <a:noFill/>
              </a:ln>
              <a:solidFill>
                <a:srgbClr val="080808"/>
              </a:solidFill>
              <a:effectLst/>
              <a:highlight>
                <a:srgbClr val="FFFFCC"/>
              </a:highlight>
              <a:uLnTx/>
              <a:uFillTx/>
              <a:latin typeface="Consolas" panose="020B0609020204030204" pitchFamily="49" charset="0"/>
              <a:ea typeface="宋体" panose="02010600030101010101" pitchFamily="2"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400" b="0" i="0" u="none" strike="noStrike" kern="1200" cap="none" spc="0" normalizeH="0" baseline="0" noProof="0" smtClean="0">
                <a:ln>
                  <a:noFill/>
                </a:ln>
                <a:solidFill>
                  <a:srgbClr val="3C7A03"/>
                </a:solidFill>
                <a:effectLst/>
                <a:highlight>
                  <a:srgbClr val="FFFFCC"/>
                </a:highlight>
                <a:uLnTx/>
                <a:uFillTx/>
                <a:latin typeface="Consolas" panose="020B0609020204030204" pitchFamily="49" charset="0"/>
                <a:ea typeface="宋体" panose="02010600030101010101" pitchFamily="2" charset="-122"/>
                <a:cs typeface="+mn-cs"/>
              </a:rPr>
              <a:t>background</a:t>
            </a:r>
            <a:r>
              <a:rPr kumimoji="0" lang="en-US" altLang="zh-CN" sz="1400" b="0" i="0" u="none" strike="noStrike" kern="1200" cap="none" spc="0" normalizeH="0" baseline="0" noProof="0" smtClean="0">
                <a:ln>
                  <a:noFill/>
                </a:ln>
                <a:solidFill>
                  <a:srgbClr val="38444B"/>
                </a:solidFill>
                <a:effectLst/>
                <a:highlight>
                  <a:srgbClr val="FFFFCC"/>
                </a:highlight>
                <a:uLnTx/>
                <a:uFillTx/>
                <a:latin typeface="Consolas" panose="020B0609020204030204" pitchFamily="49" charset="0"/>
                <a:ea typeface="宋体" panose="02010600030101010101" pitchFamily="2" charset="-122"/>
                <a:cs typeface="+mn-cs"/>
              </a:rPr>
              <a:t>:</a:t>
            </a:r>
            <a:r>
              <a:rPr kumimoji="0" lang="en-US" altLang="zh-CN" sz="1400" b="0" i="0" u="sng" strike="noStrike" kern="1200" cap="none" spc="0" normalizeH="0" baseline="0" noProof="0" smtClean="0">
                <a:ln>
                  <a:noFill/>
                </a:ln>
                <a:solidFill>
                  <a:srgbClr val="9B1CEB"/>
                </a:solidFill>
                <a:effectLst/>
                <a:highlight>
                  <a:srgbClr val="FFFFCC"/>
                </a:highlight>
                <a:uLnTx/>
                <a:uFillTx/>
                <a:latin typeface="Consolas" panose="020B0609020204030204" pitchFamily="49" charset="0"/>
                <a:ea typeface="宋体" panose="02010600030101010101" pitchFamily="2" charset="-122"/>
                <a:cs typeface="+mn-cs"/>
              </a:rPr>
              <a:t>#C00</a:t>
            </a:r>
            <a:r>
              <a:rPr kumimoji="0" lang="en-US" altLang="zh-CN" sz="1400" b="0" i="0" u="sng" strike="noStrike" kern="1200" cap="none" spc="0" normalizeH="0" baseline="0" noProof="0" smtClean="0">
                <a:ln>
                  <a:noFill/>
                </a:ln>
                <a:solidFill>
                  <a:srgbClr val="080808"/>
                </a:solidFill>
                <a:effectLst/>
                <a:highlight>
                  <a:srgbClr val="FFFFCC"/>
                </a:highlight>
                <a:uLnTx/>
                <a:uFillTx/>
                <a:latin typeface="Consolas" panose="020B0609020204030204" pitchFamily="49" charset="0"/>
                <a:ea typeface="宋体" panose="02010600030101010101" pitchFamily="2" charset="-122"/>
                <a:cs typeface="+mn-cs"/>
              </a:rPr>
              <a:t> url(images/arrow-down.gif) </a:t>
            </a:r>
            <a:r>
              <a:rPr kumimoji="0" lang="en-US" altLang="zh-CN" sz="1400" b="0" i="0" u="sng" strike="noStrike" kern="1200" cap="none" spc="0" normalizeH="0" baseline="0" noProof="0" smtClean="0">
                <a:ln>
                  <a:noFill/>
                </a:ln>
                <a:solidFill>
                  <a:srgbClr val="9B1CEB"/>
                </a:solidFill>
                <a:effectLst/>
                <a:highlight>
                  <a:srgbClr val="FFFFCC"/>
                </a:highlight>
                <a:uLnTx/>
                <a:uFillTx/>
                <a:latin typeface="Consolas" panose="020B0609020204030204" pitchFamily="49" charset="0"/>
                <a:ea typeface="宋体" panose="02010600030101010101" pitchFamily="2" charset="-122"/>
                <a:cs typeface="+mn-cs"/>
              </a:rPr>
              <a:t>205</a:t>
            </a:r>
            <a:r>
              <a:rPr kumimoji="0" lang="en-US" altLang="zh-CN" sz="1400" b="0" i="0" u="sng" strike="noStrike" kern="1200" cap="none" spc="0" normalizeH="0" baseline="0" noProof="0" smtClean="0">
                <a:ln>
                  <a:noFill/>
                </a:ln>
                <a:solidFill>
                  <a:srgbClr val="577909"/>
                </a:solidFill>
                <a:effectLst/>
                <a:highlight>
                  <a:srgbClr val="FFFFCC"/>
                </a:highlight>
                <a:uLnTx/>
                <a:uFillTx/>
                <a:latin typeface="Consolas" panose="020B0609020204030204" pitchFamily="49" charset="0"/>
                <a:ea typeface="宋体" panose="02010600030101010101" pitchFamily="2" charset="-122"/>
                <a:cs typeface="+mn-cs"/>
              </a:rPr>
              <a:t>px</a:t>
            </a:r>
            <a:r>
              <a:rPr kumimoji="0" lang="en-US" altLang="zh-CN" sz="1400" b="0" i="0" u="sng" strike="noStrike" kern="1200" cap="none" spc="0" normalizeH="0" baseline="0" noProof="0" smtClean="0">
                <a:ln>
                  <a:noFill/>
                </a:ln>
                <a:solidFill>
                  <a:srgbClr val="080808"/>
                </a:solidFill>
                <a:effectLst/>
                <a:highlight>
                  <a:srgbClr val="FFFFCC"/>
                </a:highlight>
                <a:uLnTx/>
                <a:uFillTx/>
                <a:latin typeface="Consolas" panose="020B0609020204030204" pitchFamily="49" charset="0"/>
                <a:ea typeface="宋体" panose="02010600030101010101" pitchFamily="2" charset="-122"/>
                <a:cs typeface="+mn-cs"/>
              </a:rPr>
              <a:t> </a:t>
            </a:r>
            <a:r>
              <a:rPr kumimoji="0" lang="en-US" altLang="zh-CN" sz="1400" b="0" i="0" u="sng" strike="noStrike" kern="1200" cap="none" spc="0" normalizeH="0" baseline="0" noProof="0" smtClean="0">
                <a:ln>
                  <a:noFill/>
                </a:ln>
                <a:solidFill>
                  <a:srgbClr val="9B1CEB"/>
                </a:solidFill>
                <a:effectLst/>
                <a:highlight>
                  <a:srgbClr val="FFFFCC"/>
                </a:highlight>
                <a:uLnTx/>
                <a:uFillTx/>
                <a:latin typeface="Consolas" panose="020B0609020204030204" pitchFamily="49" charset="0"/>
                <a:ea typeface="宋体" panose="02010600030101010101" pitchFamily="2" charset="-122"/>
                <a:cs typeface="+mn-cs"/>
              </a:rPr>
              <a:t>10</a:t>
            </a:r>
            <a:r>
              <a:rPr kumimoji="0" lang="en-US" altLang="zh-CN" sz="1400" b="0" i="0" u="sng" strike="noStrike" kern="1200" cap="none" spc="0" normalizeH="0" baseline="0" noProof="0" smtClean="0">
                <a:ln>
                  <a:noFill/>
                </a:ln>
                <a:solidFill>
                  <a:srgbClr val="577909"/>
                </a:solidFill>
                <a:effectLst/>
                <a:highlight>
                  <a:srgbClr val="FFFFCC"/>
                </a:highlight>
                <a:uLnTx/>
                <a:uFillTx/>
                <a:latin typeface="Consolas" panose="020B0609020204030204" pitchFamily="49" charset="0"/>
                <a:ea typeface="宋体" panose="02010600030101010101" pitchFamily="2" charset="-122"/>
                <a:cs typeface="+mn-cs"/>
              </a:rPr>
              <a:t>px</a:t>
            </a:r>
            <a:r>
              <a:rPr kumimoji="0" lang="en-US" altLang="zh-CN" sz="1400" b="0" i="0" u="sng" strike="noStrike" kern="1200" cap="none" spc="0" normalizeH="0" baseline="0" noProof="0" smtClean="0">
                <a:ln>
                  <a:noFill/>
                </a:ln>
                <a:solidFill>
                  <a:srgbClr val="080808"/>
                </a:solidFill>
                <a:effectLst/>
                <a:highlight>
                  <a:srgbClr val="FFFFCC"/>
                </a:highlight>
                <a:uLnTx/>
                <a:uFillTx/>
                <a:latin typeface="Consolas" panose="020B0609020204030204" pitchFamily="49" charset="0"/>
                <a:ea typeface="宋体" panose="02010600030101010101" pitchFamily="2" charset="-122"/>
                <a:cs typeface="+mn-cs"/>
              </a:rPr>
              <a:t> </a:t>
            </a:r>
            <a:r>
              <a:rPr kumimoji="0" lang="en-US" altLang="zh-CN" sz="1400" b="0" i="0" u="sng" strike="noStrike" kern="1200" cap="none" spc="0" normalizeH="0" baseline="0" noProof="0" smtClean="0">
                <a:ln>
                  <a:noFill/>
                </a:ln>
                <a:solidFill>
                  <a:srgbClr val="C44F00"/>
                </a:solidFill>
                <a:effectLst/>
                <a:highlight>
                  <a:srgbClr val="FFFFCC"/>
                </a:highlight>
                <a:uLnTx/>
                <a:uFillTx/>
                <a:latin typeface="Consolas" panose="020B0609020204030204" pitchFamily="49" charset="0"/>
                <a:ea typeface="宋体" panose="02010600030101010101" pitchFamily="2" charset="-122"/>
                <a:cs typeface="+mn-cs"/>
              </a:rPr>
              <a:t>no-repeat</a:t>
            </a:r>
            <a:r>
              <a:rPr kumimoji="0" lang="en-US" altLang="zh-CN" sz="1400" b="0" i="0" u="none" strike="noStrike" kern="1200" cap="none" spc="0" normalizeH="0" baseline="0" noProof="0" smtClean="0">
                <a:ln>
                  <a:noFill/>
                </a:ln>
                <a:solidFill>
                  <a:srgbClr val="080808"/>
                </a:solidFill>
                <a:effectLst/>
                <a:highlight>
                  <a:srgbClr val="FFFFCC"/>
                </a:highlight>
                <a:uLnTx/>
                <a:uFillTx/>
                <a:latin typeface="Consolas" panose="020B0609020204030204" pitchFamily="49" charset="0"/>
                <a:ea typeface="宋体" panose="02010600030101010101" pitchFamily="2" charset="-122"/>
                <a:cs typeface="+mn-cs"/>
              </a:rPr>
              <a:t>;</a:t>
            </a:r>
            <a:endParaRPr kumimoji="0" lang="en-US" altLang="zh-CN" sz="1400" b="0" i="0" u="none" strike="noStrike" kern="1200" cap="none" spc="0" normalizeH="0" baseline="0" noProof="0" smtClean="0">
              <a:ln>
                <a:noFill/>
              </a:ln>
              <a:solidFill>
                <a:srgbClr val="080808"/>
              </a:solidFill>
              <a:effectLst/>
              <a:highlight>
                <a:srgbClr val="FFFFCC"/>
              </a:highlight>
              <a:uLnTx/>
              <a:uFillTx/>
              <a:latin typeface="Consolas" panose="020B0609020204030204" pitchFamily="49" charset="0"/>
              <a:ea typeface="宋体" panose="02010600030101010101" pitchFamily="2"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400" b="0" i="0" u="none" strike="noStrike" kern="1200" cap="none" spc="0" normalizeH="0" baseline="0" noProof="0" smtClean="0">
                <a:ln>
                  <a:noFill/>
                </a:ln>
                <a:solidFill>
                  <a:srgbClr val="808040"/>
                </a:solidFill>
                <a:effectLst/>
                <a:highlight>
                  <a:srgbClr val="FFFFCC"/>
                </a:highlight>
                <a:uLnTx/>
                <a:uFillTx/>
                <a:latin typeface="Consolas" panose="020B0609020204030204" pitchFamily="49" charset="0"/>
                <a:ea typeface="宋体" panose="02010600030101010101" pitchFamily="2" charset="-122"/>
                <a:cs typeface="+mn-cs"/>
              </a:rPr>
              <a:t>}</a:t>
            </a:r>
            <a:endParaRPr kumimoji="0" lang="en-US" altLang="zh-CN" sz="1400" b="0" i="0" u="none" strike="noStrike" kern="1200" cap="none" spc="0" normalizeH="0" baseline="0" noProof="0" smtClean="0">
              <a:ln>
                <a:noFill/>
              </a:ln>
              <a:solidFill>
                <a:srgbClr val="808040"/>
              </a:solidFill>
              <a:effectLst/>
              <a:highlight>
                <a:srgbClr val="FFFFCC"/>
              </a:highlight>
              <a:uLnTx/>
              <a:uFillTx/>
              <a:latin typeface="Consolas" panose="020B0609020204030204" pitchFamily="49" charset="0"/>
              <a:ea typeface="宋体" panose="02010600030101010101" pitchFamily="2" charset="-122"/>
              <a:cs typeface="+mn-cs"/>
            </a:endParaRPr>
          </a:p>
        </p:txBody>
      </p:sp>
      <p:sp>
        <p:nvSpPr>
          <p:cNvPr id="6" name="矩形 5"/>
          <p:cNvSpPr/>
          <p:nvPr/>
        </p:nvSpPr>
        <p:spPr>
          <a:xfrm>
            <a:off x="896928" y="4576752"/>
            <a:ext cx="3854450" cy="306706"/>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400" b="0" i="0" u="none" strike="noStrike" kern="1200" cap="none" spc="0" normalizeH="0" baseline="0" noProof="0" smtClean="0">
                <a:ln>
                  <a:noFill/>
                </a:ln>
                <a:solidFill>
                  <a:srgbClr val="3E4B53"/>
                </a:solidFill>
                <a:effectLst/>
                <a:highlight>
                  <a:srgbClr val="E3DC89"/>
                </a:highlight>
                <a:uLnTx/>
                <a:uFillTx/>
                <a:latin typeface="微软雅黑" panose="020B0503020204020204" pitchFamily="34" charset="-122"/>
                <a:ea typeface="微软雅黑" panose="020B0503020204020204" pitchFamily="34" charset="-122"/>
                <a:cs typeface="微软雅黑" panose="020B0503020204020204" pitchFamily="34" charset="-122"/>
              </a:rPr>
              <a:t>&lt;</a:t>
            </a:r>
            <a:r>
              <a:rPr kumimoji="0" lang="en-US" altLang="zh-CN" sz="1400" b="0" i="0" u="none" strike="noStrike" kern="1200" cap="none" spc="0" normalizeH="0" baseline="0" noProof="0" smtClean="0">
                <a:ln>
                  <a:noFill/>
                </a:ln>
                <a:solidFill>
                  <a:srgbClr val="2369B6"/>
                </a:solidFill>
                <a:effectLst/>
                <a:highlight>
                  <a:srgbClr val="E3DC89"/>
                </a:highlight>
                <a:uLnTx/>
                <a:uFillTx/>
                <a:latin typeface="微软雅黑" panose="020B0503020204020204" pitchFamily="34" charset="-122"/>
                <a:ea typeface="微软雅黑" panose="020B0503020204020204" pitchFamily="34" charset="-122"/>
                <a:cs typeface="微软雅黑" panose="020B0503020204020204" pitchFamily="34" charset="-122"/>
              </a:rPr>
              <a:t>div </a:t>
            </a:r>
            <a:r>
              <a:rPr kumimoji="0" lang="en-US" altLang="zh-CN" sz="1400" b="0" i="0" u="none" strike="noStrike" kern="1200" cap="none" spc="0" normalizeH="0" baseline="0" noProof="0" smtClean="0">
                <a:ln>
                  <a:noFill/>
                </a:ln>
                <a:solidFill>
                  <a:srgbClr val="CB2D01"/>
                </a:solidFill>
                <a:effectLst/>
                <a:highlight>
                  <a:srgbClr val="E3DC89"/>
                </a:highlight>
                <a:uLnTx/>
                <a:uFillTx/>
                <a:latin typeface="微软雅黑" panose="020B0503020204020204" pitchFamily="34" charset="-122"/>
                <a:ea typeface="微软雅黑" panose="020B0503020204020204" pitchFamily="34" charset="-122"/>
                <a:cs typeface="微软雅黑" panose="020B0503020204020204" pitchFamily="34" charset="-122"/>
              </a:rPr>
              <a:t>class</a:t>
            </a:r>
            <a:r>
              <a:rPr kumimoji="0" lang="en-US" altLang="zh-CN" sz="1400" b="0" i="0" u="none" strike="noStrike" kern="1200" cap="none" spc="0" normalizeH="0" baseline="0" noProof="0" smtClean="0">
                <a:ln>
                  <a:noFill/>
                </a:ln>
                <a:solidFill>
                  <a:srgbClr val="38444B"/>
                </a:solidFill>
                <a:effectLst/>
                <a:highlight>
                  <a:srgbClr val="E3DC89"/>
                </a:highligh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1400" b="0" i="0" u="none" strike="noStrike" kern="1200" cap="none" spc="0" normalizeH="0" baseline="0" noProof="0" smtClean="0">
                <a:ln>
                  <a:noFill/>
                </a:ln>
                <a:solidFill>
                  <a:srgbClr val="248C85"/>
                </a:solidFill>
                <a:effectLst/>
                <a:highlight>
                  <a:srgbClr val="E3DC89"/>
                </a:highlight>
                <a:uLnTx/>
                <a:uFillTx/>
                <a:latin typeface="微软雅黑" panose="020B0503020204020204" pitchFamily="34" charset="-122"/>
                <a:ea typeface="微软雅黑" panose="020B0503020204020204" pitchFamily="34" charset="-122"/>
                <a:cs typeface="微软雅黑" panose="020B0503020204020204" pitchFamily="34" charset="-122"/>
              </a:rPr>
              <a:t>"category"</a:t>
            </a:r>
            <a:r>
              <a:rPr kumimoji="0" lang="en-US" altLang="zh-CN" sz="1400" b="0" i="0" u="none" strike="noStrike" kern="1200" cap="none" spc="0" normalizeH="0" baseline="0" noProof="0" smtClean="0">
                <a:ln>
                  <a:noFill/>
                </a:ln>
                <a:solidFill>
                  <a:srgbClr val="3E4B53"/>
                </a:solidFill>
                <a:effectLst/>
                <a:highlight>
                  <a:srgbClr val="E3DC89"/>
                </a:highlight>
                <a:uLnTx/>
                <a:uFillTx/>
                <a:latin typeface="微软雅黑" panose="020B0503020204020204" pitchFamily="34" charset="-122"/>
                <a:ea typeface="微软雅黑" panose="020B0503020204020204" pitchFamily="34" charset="-122"/>
                <a:cs typeface="微软雅黑" panose="020B0503020204020204" pitchFamily="34" charset="-122"/>
              </a:rPr>
              <a:t>&gt;</a:t>
            </a:r>
            <a:r>
              <a:rPr kumimoji="0" lang="zh-CN" altLang="en-US" sz="1400" b="0" i="0" u="none" strike="noStrike" kern="1200" cap="none" spc="0" normalizeH="0" baseline="0" noProof="0" smtClean="0">
                <a:ln>
                  <a:noFill/>
                </a:ln>
                <a:solidFill>
                  <a:srgbClr val="3E4B53"/>
                </a:solidFill>
                <a:effectLst/>
                <a:highlight>
                  <a:srgbClr val="E3DC89"/>
                </a:highlight>
                <a:uLnTx/>
                <a:uFillTx/>
                <a:latin typeface="微软雅黑" panose="020B0503020204020204" pitchFamily="34" charset="-122"/>
                <a:ea typeface="微软雅黑" panose="020B0503020204020204" pitchFamily="34" charset="-122"/>
                <a:cs typeface="微软雅黑" panose="020B0503020204020204" pitchFamily="34" charset="-122"/>
              </a:rPr>
              <a:t>全部商品分类</a:t>
            </a:r>
            <a:r>
              <a:rPr kumimoji="0" lang="en-US" altLang="zh-CN" sz="1400" b="0" i="0" u="none" strike="noStrike" kern="1200" cap="none" spc="0" normalizeH="0" baseline="0" noProof="0" smtClean="0">
                <a:ln>
                  <a:noFill/>
                </a:ln>
                <a:solidFill>
                  <a:srgbClr val="3E4B53"/>
                </a:solidFill>
                <a:effectLst/>
                <a:highlight>
                  <a:srgbClr val="E3DC89"/>
                </a:highlight>
                <a:uLnTx/>
                <a:uFillTx/>
                <a:latin typeface="微软雅黑" panose="020B0503020204020204" pitchFamily="34" charset="-122"/>
                <a:ea typeface="微软雅黑" panose="020B0503020204020204" pitchFamily="34" charset="-122"/>
                <a:cs typeface="微软雅黑" panose="020B0503020204020204" pitchFamily="34" charset="-122"/>
              </a:rPr>
              <a:t>&lt;/</a:t>
            </a:r>
            <a:r>
              <a:rPr kumimoji="0" lang="en-US" altLang="zh-CN" sz="1400" b="0" i="0" u="none" strike="noStrike" kern="1200" cap="none" spc="0" normalizeH="0" baseline="0" noProof="0" smtClean="0">
                <a:ln>
                  <a:noFill/>
                </a:ln>
                <a:solidFill>
                  <a:srgbClr val="2369B6"/>
                </a:solidFill>
                <a:effectLst/>
                <a:highlight>
                  <a:srgbClr val="E3DC89"/>
                </a:highlight>
                <a:uLnTx/>
                <a:uFillTx/>
                <a:latin typeface="微软雅黑" panose="020B0503020204020204" pitchFamily="34" charset="-122"/>
                <a:ea typeface="微软雅黑" panose="020B0503020204020204" pitchFamily="34" charset="-122"/>
                <a:cs typeface="微软雅黑" panose="020B0503020204020204" pitchFamily="34" charset="-122"/>
              </a:rPr>
              <a:t>div</a:t>
            </a:r>
            <a:r>
              <a:rPr kumimoji="0" lang="en-US" altLang="zh-CN" sz="1400" b="0" i="0" u="none" strike="noStrike" kern="1200" cap="none" spc="0" normalizeH="0" baseline="0" noProof="0" smtClean="0">
                <a:ln>
                  <a:noFill/>
                </a:ln>
                <a:solidFill>
                  <a:srgbClr val="3E4B53"/>
                </a:solidFill>
                <a:effectLst/>
                <a:highlight>
                  <a:srgbClr val="E3DC89"/>
                </a:highlight>
                <a:uLnTx/>
                <a:uFillTx/>
                <a:latin typeface="微软雅黑" panose="020B0503020204020204" pitchFamily="34" charset="-122"/>
                <a:ea typeface="微软雅黑" panose="020B0503020204020204" pitchFamily="34" charset="-122"/>
                <a:cs typeface="微软雅黑" panose="020B0503020204020204" pitchFamily="34" charset="-122"/>
              </a:rPr>
              <a:t>&gt;</a:t>
            </a:r>
            <a:endParaRPr kumimoji="0" lang="en-US" altLang="zh-CN" sz="1400" b="0" i="0" u="none" strike="noStrike" kern="1200" cap="none" spc="0" normalizeH="0" baseline="0" noProof="0" smtClean="0">
              <a:ln>
                <a:noFill/>
              </a:ln>
              <a:solidFill>
                <a:srgbClr val="3E4B53"/>
              </a:solidFill>
              <a:effectLst/>
              <a:highlight>
                <a:srgbClr val="E3DC89"/>
              </a:highligh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1"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列表样式</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40962" name="内容占位符 2"/>
          <p:cNvSpPr>
            <a:spLocks noGrp="1"/>
          </p:cNvSpPr>
          <p:nvPr>
            <p:ph idx="1"/>
          </p:nvPr>
        </p:nvSpPr>
        <p:spPr>
          <a:xfrm>
            <a:off x="638175" y="1541463"/>
            <a:ext cx="7997825" cy="4833938"/>
          </a:xfrm>
        </p:spPr>
        <p:txBody>
          <a:bodyPr wrap="square" lIns="92675" tIns="46337" rIns="92675" bIns="46337" anchor="t"/>
          <a:p>
            <a:pPr marL="173990" marR="0" indent="-173990" algn="l" defTabSz="695325" rtl="0" eaLnBrk="1" fontAlgn="auto" latinLnBrk="0" hangingPunct="1">
              <a:lnSpc>
                <a:spcPct val="150000"/>
              </a:lnSpc>
              <a:spcBef>
                <a:spcPts val="760"/>
              </a:spcBef>
              <a:spcAft>
                <a:spcPct val="0"/>
              </a:spcAft>
              <a:buClrTx/>
              <a:buSzTx/>
              <a:buFont typeface="Wingdings" panose="05000000000000000000" pitchFamily="2" charset="2"/>
              <a:buChar char="Ø"/>
            </a:pPr>
            <a:r>
              <a:rPr kumimoji="0" lang="en-US" altLang="zh-CN" sz="213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list-style-type</a:t>
            </a:r>
            <a:endParaRPr kumimoji="0" lang="en-US" altLang="zh-CN" sz="213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p:txBody>
      </p:sp>
      <p:graphicFrame>
        <p:nvGraphicFramePr>
          <p:cNvPr id="6" name="Group 29"/>
          <p:cNvGraphicFramePr>
            <a:graphicFrameLocks noGrp="1"/>
          </p:cNvGraphicFramePr>
          <p:nvPr/>
        </p:nvGraphicFramePr>
        <p:xfrm>
          <a:off x="592138" y="1212850"/>
          <a:ext cx="8066088" cy="2632321"/>
        </p:xfrm>
        <a:graphic>
          <a:graphicData uri="http://schemas.openxmlformats.org/drawingml/2006/table">
            <a:tbl>
              <a:tblPr firstRow="1" bandRow="1">
                <a:tableStyleId>{93296810-A885-4BE3-A3E7-6D5BEEA58F35}</a:tableStyleId>
              </a:tblPr>
              <a:tblGrid>
                <a:gridCol w="1355545"/>
                <a:gridCol w="3303648"/>
                <a:gridCol w="3406299"/>
              </a:tblGrid>
              <a:tr h="483235">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2000" kern="1200" dirty="0">
                          <a:solidFill>
                            <a:schemeClr val="tx1"/>
                          </a:solidFill>
                        </a:rPr>
                        <a:t>值</a:t>
                      </a:r>
                      <a:endParaRPr lang="zh-CN" altLang="en-US" sz="2000" b="1" kern="1200" dirty="0">
                        <a:solidFill>
                          <a:schemeClr val="tx1"/>
                        </a:solidFill>
                        <a:latin typeface="+mn-lt"/>
                        <a:ea typeface="+mn-ea"/>
                        <a:cs typeface="+mn-cs"/>
                      </a:endParaRPr>
                    </a:p>
                  </a:txBody>
                  <a:tcPr marL="68583" marR="685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2000" kern="1200" dirty="0">
                          <a:solidFill>
                            <a:schemeClr val="tx1"/>
                          </a:solidFill>
                        </a:rPr>
                        <a:t>说明</a:t>
                      </a:r>
                      <a:endParaRPr lang="zh-CN" altLang="en-US" sz="2000" b="1" kern="1200" dirty="0">
                        <a:solidFill>
                          <a:schemeClr val="tx1"/>
                        </a:solidFill>
                        <a:latin typeface="+mn-lt"/>
                        <a:ea typeface="+mn-ea"/>
                        <a:cs typeface="+mn-cs"/>
                      </a:endParaRPr>
                    </a:p>
                  </a:txBody>
                  <a:tcPr marL="68583" marR="685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2000" kern="1200" dirty="0">
                          <a:solidFill>
                            <a:schemeClr val="tx1"/>
                          </a:solidFill>
                        </a:rPr>
                        <a:t>语法示例</a:t>
                      </a:r>
                      <a:endParaRPr lang="zh-CN" altLang="en-US" sz="2000" b="1" kern="1200" dirty="0">
                        <a:solidFill>
                          <a:schemeClr val="tx1"/>
                        </a:solidFill>
                        <a:latin typeface="+mn-lt"/>
                        <a:ea typeface="+mn-ea"/>
                        <a:cs typeface="+mn-cs"/>
                      </a:endParaRPr>
                    </a:p>
                  </a:txBody>
                  <a:tcPr marL="68583" marR="685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9763">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2000" kern="1200" dirty="0"/>
                        <a:t>none</a:t>
                      </a:r>
                      <a:endParaRPr lang="zh-CN" altLang="en-US" sz="2000" b="1" kern="1200" dirty="0">
                        <a:solidFill>
                          <a:schemeClr val="dk1"/>
                        </a:solidFill>
                        <a:latin typeface="+mn-lt"/>
                        <a:ea typeface="+mn-ea"/>
                        <a:cs typeface="+mn-cs"/>
                      </a:endParaRPr>
                    </a:p>
                  </a:txBody>
                  <a:tcPr marL="68583" marR="685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2000" kern="1200" dirty="0"/>
                        <a:t>无标记符号</a:t>
                      </a:r>
                      <a:endParaRPr lang="zh-CN" altLang="en-US" sz="2000" b="1" kern="1200" dirty="0">
                        <a:solidFill>
                          <a:schemeClr val="dk1"/>
                        </a:solidFill>
                        <a:latin typeface="+mn-lt"/>
                        <a:ea typeface="+mn-ea"/>
                        <a:cs typeface="+mn-cs"/>
                      </a:endParaRPr>
                    </a:p>
                  </a:txBody>
                  <a:tcPr marL="68583" marR="685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2000" kern="1200" dirty="0"/>
                        <a:t>list-style-</a:t>
                      </a:r>
                      <a:r>
                        <a:rPr lang="en-US" altLang="en-US" sz="2000" kern="1200" dirty="0" err="1"/>
                        <a:t>type:none</a:t>
                      </a:r>
                      <a:r>
                        <a:rPr lang="en-US" altLang="en-US" sz="2000" kern="1200" dirty="0"/>
                        <a:t>;</a:t>
                      </a:r>
                      <a:endParaRPr lang="zh-CN" altLang="en-US" sz="2000" b="1" kern="1200" dirty="0">
                        <a:solidFill>
                          <a:schemeClr val="dk1"/>
                        </a:solidFill>
                        <a:latin typeface="+mn-lt"/>
                        <a:ea typeface="+mn-ea"/>
                        <a:cs typeface="+mn-cs"/>
                      </a:endParaRPr>
                    </a:p>
                  </a:txBody>
                  <a:tcPr marL="68583" marR="685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9763">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2000" kern="1200"/>
                        <a:t>disc</a:t>
                      </a:r>
                      <a:endParaRPr lang="zh-CN" altLang="en-US" sz="2000" b="1" kern="1200">
                        <a:solidFill>
                          <a:schemeClr val="dk1"/>
                        </a:solidFill>
                        <a:latin typeface="+mn-lt"/>
                        <a:ea typeface="+mn-ea"/>
                        <a:cs typeface="+mn-cs"/>
                      </a:endParaRPr>
                    </a:p>
                  </a:txBody>
                  <a:tcPr marL="68583" marR="685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2000" kern="1200" dirty="0"/>
                        <a:t>实心圆，默认类型</a:t>
                      </a:r>
                      <a:endParaRPr lang="zh-CN" altLang="en-US" sz="2000" b="1" kern="1200" dirty="0">
                        <a:solidFill>
                          <a:schemeClr val="dk1"/>
                        </a:solidFill>
                        <a:latin typeface="+mn-lt"/>
                        <a:ea typeface="+mn-ea"/>
                        <a:cs typeface="+mn-cs"/>
                      </a:endParaRPr>
                    </a:p>
                  </a:txBody>
                  <a:tcPr marL="68583" marR="685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2000" kern="1200" dirty="0"/>
                        <a:t>list-style-</a:t>
                      </a:r>
                      <a:r>
                        <a:rPr lang="en-US" altLang="en-US" sz="2000" kern="1200" dirty="0" err="1"/>
                        <a:t>type:disc</a:t>
                      </a:r>
                      <a:r>
                        <a:rPr lang="en-US" altLang="en-US" sz="2000" kern="1200" dirty="0"/>
                        <a:t>;</a:t>
                      </a:r>
                      <a:endParaRPr lang="zh-CN" altLang="en-US" sz="2000" b="1" kern="1200" dirty="0">
                        <a:solidFill>
                          <a:schemeClr val="dk1"/>
                        </a:solidFill>
                        <a:latin typeface="+mn-lt"/>
                        <a:ea typeface="+mn-ea"/>
                        <a:cs typeface="+mn-cs"/>
                      </a:endParaRPr>
                    </a:p>
                  </a:txBody>
                  <a:tcPr marL="68583" marR="685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9763">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2000" kern="1200"/>
                        <a:t>circle</a:t>
                      </a:r>
                      <a:endParaRPr lang="zh-CN" altLang="en-US" sz="2000" b="1" kern="1200">
                        <a:solidFill>
                          <a:schemeClr val="dk1"/>
                        </a:solidFill>
                        <a:latin typeface="+mn-lt"/>
                        <a:ea typeface="+mn-ea"/>
                        <a:cs typeface="+mn-cs"/>
                      </a:endParaRPr>
                    </a:p>
                  </a:txBody>
                  <a:tcPr marL="68583" marR="685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2000" kern="1200" dirty="0"/>
                        <a:t>空心圆</a:t>
                      </a:r>
                      <a:endParaRPr lang="zh-CN" altLang="en-US" sz="2000" b="1" kern="1200" dirty="0">
                        <a:solidFill>
                          <a:schemeClr val="dk1"/>
                        </a:solidFill>
                        <a:latin typeface="+mn-lt"/>
                        <a:ea typeface="+mn-ea"/>
                        <a:cs typeface="+mn-cs"/>
                      </a:endParaRPr>
                    </a:p>
                  </a:txBody>
                  <a:tcPr marL="68583" marR="685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2000" kern="1200" dirty="0"/>
                        <a:t>list-style-</a:t>
                      </a:r>
                      <a:r>
                        <a:rPr lang="en-US" altLang="en-US" sz="2000" kern="1200" dirty="0" err="1"/>
                        <a:t>type:circle</a:t>
                      </a:r>
                      <a:r>
                        <a:rPr lang="en-US" altLang="en-US" sz="2000" kern="1200" dirty="0"/>
                        <a:t>;</a:t>
                      </a:r>
                      <a:endParaRPr lang="zh-CN" altLang="en-US" sz="2000" b="1" kern="1200" dirty="0">
                        <a:solidFill>
                          <a:schemeClr val="dk1"/>
                        </a:solidFill>
                        <a:latin typeface="+mn-lt"/>
                        <a:ea typeface="+mn-ea"/>
                        <a:cs typeface="+mn-cs"/>
                      </a:endParaRPr>
                    </a:p>
                  </a:txBody>
                  <a:tcPr marL="68583" marR="685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1946">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2000" kern="1200"/>
                        <a:t>square</a:t>
                      </a:r>
                      <a:endParaRPr lang="zh-CN" altLang="en-US" sz="2000" b="1" kern="1200">
                        <a:solidFill>
                          <a:schemeClr val="dk1"/>
                        </a:solidFill>
                        <a:latin typeface="+mn-lt"/>
                        <a:ea typeface="+mn-ea"/>
                        <a:cs typeface="+mn-cs"/>
                      </a:endParaRPr>
                    </a:p>
                  </a:txBody>
                  <a:tcPr marL="68583" marR="685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2000" kern="1200" dirty="0"/>
                        <a:t>实心正方形</a:t>
                      </a:r>
                      <a:endParaRPr lang="zh-CN" altLang="en-US" sz="2000" b="1" kern="1200" dirty="0">
                        <a:solidFill>
                          <a:schemeClr val="dk1"/>
                        </a:solidFill>
                        <a:latin typeface="+mn-lt"/>
                        <a:ea typeface="+mn-ea"/>
                        <a:cs typeface="+mn-cs"/>
                      </a:endParaRPr>
                    </a:p>
                  </a:txBody>
                  <a:tcPr marL="68583" marR="685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2000" kern="1200" dirty="0"/>
                        <a:t>list-style-</a:t>
                      </a:r>
                      <a:r>
                        <a:rPr lang="en-US" altLang="en-US" sz="2000" kern="1200" dirty="0" err="1"/>
                        <a:t>type:square</a:t>
                      </a:r>
                      <a:r>
                        <a:rPr lang="en-US" altLang="en-US" sz="2000" kern="1200" dirty="0"/>
                        <a:t>;</a:t>
                      </a:r>
                      <a:endParaRPr lang="zh-CN" altLang="en-US" sz="2000" b="1" kern="1200" dirty="0">
                        <a:solidFill>
                          <a:schemeClr val="dk1"/>
                        </a:solidFill>
                        <a:latin typeface="+mn-lt"/>
                        <a:ea typeface="+mn-ea"/>
                        <a:cs typeface="+mn-cs"/>
                      </a:endParaRPr>
                    </a:p>
                  </a:txBody>
                  <a:tcPr marL="68583" marR="685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7851">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2000" kern="1200"/>
                        <a:t>decimal</a:t>
                      </a:r>
                      <a:endParaRPr lang="zh-CN" altLang="en-US" sz="2000" b="1" kern="1200">
                        <a:solidFill>
                          <a:schemeClr val="dk1"/>
                        </a:solidFill>
                        <a:latin typeface="+mn-lt"/>
                        <a:ea typeface="+mn-ea"/>
                        <a:cs typeface="+mn-cs"/>
                      </a:endParaRPr>
                    </a:p>
                  </a:txBody>
                  <a:tcPr marL="68583" marR="685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zh-CN" altLang="en-US" sz="2000" kern="1200" dirty="0"/>
                        <a:t>数字</a:t>
                      </a:r>
                      <a:endParaRPr lang="zh-CN" altLang="en-US" sz="2000" b="1" kern="1200" dirty="0">
                        <a:solidFill>
                          <a:schemeClr val="dk1"/>
                        </a:solidFill>
                        <a:latin typeface="+mn-lt"/>
                        <a:ea typeface="+mn-ea"/>
                        <a:cs typeface="+mn-cs"/>
                      </a:endParaRPr>
                    </a:p>
                  </a:txBody>
                  <a:tcPr marL="68583" marR="685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lang="en-US" altLang="en-US" sz="2000" kern="1200" dirty="0"/>
                        <a:t>list-style-</a:t>
                      </a:r>
                      <a:r>
                        <a:rPr lang="en-US" altLang="en-US" sz="2000" kern="1200" dirty="0" err="1"/>
                        <a:t>type:decimal</a:t>
                      </a:r>
                      <a:endParaRPr lang="zh-CN" altLang="en-US" sz="2000" b="1" kern="1200" dirty="0">
                        <a:solidFill>
                          <a:schemeClr val="dk1"/>
                        </a:solidFill>
                        <a:latin typeface="+mn-lt"/>
                        <a:ea typeface="+mn-ea"/>
                        <a:cs typeface="+mn-cs"/>
                      </a:endParaRPr>
                    </a:p>
                  </a:txBody>
                  <a:tcPr marL="68583" marR="685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70689" name="图片 1"/>
          <p:cNvPicPr>
            <a:picLocks noChangeAspect="1"/>
          </p:cNvPicPr>
          <p:nvPr/>
        </p:nvPicPr>
        <p:blipFill>
          <a:blip r:embed="rId1"/>
          <a:stretch>
            <a:fillRect/>
          </a:stretch>
        </p:blipFill>
        <p:spPr>
          <a:xfrm>
            <a:off x="531813" y="4483100"/>
            <a:ext cx="1922462" cy="1800225"/>
          </a:xfrm>
          <a:prstGeom prst="rect">
            <a:avLst/>
          </a:prstGeom>
          <a:noFill/>
          <a:ln w="9525">
            <a:noFill/>
          </a:ln>
        </p:spPr>
      </p:pic>
      <p:pic>
        <p:nvPicPr>
          <p:cNvPr id="70690" name="图片 2"/>
          <p:cNvPicPr>
            <a:picLocks noChangeAspect="1"/>
          </p:cNvPicPr>
          <p:nvPr/>
        </p:nvPicPr>
        <p:blipFill>
          <a:blip r:embed="rId2"/>
          <a:stretch>
            <a:fillRect/>
          </a:stretch>
        </p:blipFill>
        <p:spPr>
          <a:xfrm>
            <a:off x="2692400" y="4483100"/>
            <a:ext cx="2016125" cy="1800225"/>
          </a:xfrm>
          <a:prstGeom prst="rect">
            <a:avLst/>
          </a:prstGeom>
          <a:noFill/>
          <a:ln w="9525">
            <a:noFill/>
          </a:ln>
        </p:spPr>
      </p:pic>
      <p:pic>
        <p:nvPicPr>
          <p:cNvPr id="70691" name="图片 3"/>
          <p:cNvPicPr>
            <a:picLocks noChangeAspect="1"/>
          </p:cNvPicPr>
          <p:nvPr/>
        </p:nvPicPr>
        <p:blipFill>
          <a:blip r:embed="rId3"/>
          <a:stretch>
            <a:fillRect/>
          </a:stretch>
        </p:blipFill>
        <p:spPr>
          <a:xfrm>
            <a:off x="4708525" y="4411663"/>
            <a:ext cx="1944688" cy="1871662"/>
          </a:xfrm>
          <a:prstGeom prst="rect">
            <a:avLst/>
          </a:prstGeom>
          <a:noFill/>
          <a:ln w="9525">
            <a:noFill/>
          </a:ln>
        </p:spPr>
      </p:pic>
      <p:sp>
        <p:nvSpPr>
          <p:cNvPr id="70692" name="文本框 4"/>
          <p:cNvSpPr txBox="1"/>
          <p:nvPr/>
        </p:nvSpPr>
        <p:spPr>
          <a:xfrm>
            <a:off x="6413500" y="4983163"/>
            <a:ext cx="2492375" cy="400050"/>
          </a:xfrm>
          <a:prstGeom prst="rect">
            <a:avLst/>
          </a:prstGeom>
          <a:noFill/>
          <a:ln w="9525">
            <a:noFill/>
          </a:ln>
        </p:spPr>
        <p:txBody>
          <a:bodyPr wrap="none" anchor="t">
            <a:spAutoFit/>
          </a:bodyPr>
          <a:p>
            <a:pPr eaLnBrk="0" hangingPunct="0"/>
            <a:r>
              <a:rPr lang="zh-CN" altLang="en-US" sz="2000" b="1" dirty="0">
                <a:solidFill>
                  <a:srgbClr val="FF0000"/>
                </a:solidFill>
                <a:latin typeface="Arial" panose="020B0604020202020204" pitchFamily="34" charset="0"/>
                <a:ea typeface="宋体" panose="02010600030101010101" pitchFamily="2" charset="-122"/>
              </a:rPr>
              <a:t>左侧效果如何实现？</a:t>
            </a:r>
            <a:endParaRPr lang="zh-CN" altLang="en-US" sz="2000" b="1" dirty="0">
              <a:solidFill>
                <a:srgbClr val="FF0000"/>
              </a:solidFill>
              <a:latin typeface="Arial" panose="020B0604020202020204" pitchFamily="34" charset="0"/>
              <a:ea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列表样式</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43010" name="内容占位符 2"/>
          <p:cNvSpPr>
            <a:spLocks noGrp="1"/>
          </p:cNvSpPr>
          <p:nvPr>
            <p:ph idx="1"/>
          </p:nvPr>
        </p:nvSpPr>
        <p:spPr>
          <a:xfrm>
            <a:off x="638175" y="974725"/>
            <a:ext cx="7997825" cy="4833938"/>
          </a:xfrm>
        </p:spPr>
        <p:txBody>
          <a:bodyPr wrap="square" lIns="92675" tIns="46337" rIns="92675" bIns="46337" anchor="t"/>
          <a:p>
            <a:pPr marL="173990" marR="0" indent="-173990" algn="l" defTabSz="695325" rtl="0" eaLnBrk="1" fontAlgn="auto" latinLnBrk="0" hangingPunct="1">
              <a:lnSpc>
                <a:spcPct val="150000"/>
              </a:lnSpc>
              <a:spcBef>
                <a:spcPts val="760"/>
              </a:spcBef>
              <a:spcAft>
                <a:spcPct val="0"/>
              </a:spcAft>
              <a:buClrTx/>
              <a:buSzTx/>
              <a:buFont typeface="Wingdings" panose="05000000000000000000" pitchFamily="2" charset="2"/>
              <a:buChar char="Ø"/>
            </a:pPr>
            <a:r>
              <a:rPr kumimoji="0" lang="en-US" altLang="zh-CN" sz="213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list-style-image</a:t>
            </a:r>
            <a:endParaRPr kumimoji="0" lang="en-US" altLang="zh-CN" sz="213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p:txBody>
      </p:sp>
      <p:pic>
        <p:nvPicPr>
          <p:cNvPr id="72707" name="图片 1"/>
          <p:cNvPicPr>
            <a:picLocks noChangeAspect="1"/>
          </p:cNvPicPr>
          <p:nvPr/>
        </p:nvPicPr>
        <p:blipFill>
          <a:blip r:embed="rId1"/>
          <a:stretch>
            <a:fillRect/>
          </a:stretch>
        </p:blipFill>
        <p:spPr>
          <a:xfrm>
            <a:off x="747713" y="1906588"/>
            <a:ext cx="1800225" cy="1784350"/>
          </a:xfrm>
          <a:prstGeom prst="rect">
            <a:avLst/>
          </a:prstGeom>
          <a:noFill/>
          <a:ln w="9525">
            <a:noFill/>
          </a:ln>
        </p:spPr>
      </p:pic>
      <p:sp>
        <p:nvSpPr>
          <p:cNvPr id="72708" name="文本框 2"/>
          <p:cNvSpPr txBox="1"/>
          <p:nvPr/>
        </p:nvSpPr>
        <p:spPr>
          <a:xfrm>
            <a:off x="2763838" y="2166938"/>
            <a:ext cx="4999037" cy="1016000"/>
          </a:xfrm>
          <a:prstGeom prst="rect">
            <a:avLst/>
          </a:prstGeom>
          <a:noFill/>
          <a:ln w="9525">
            <a:noFill/>
          </a:ln>
        </p:spPr>
        <p:txBody>
          <a:bodyPr wrap="none" anchor="t">
            <a:spAutoFit/>
          </a:bodyPr>
          <a:p>
            <a:pPr eaLnBrk="0" hangingPunct="0"/>
            <a:r>
              <a:rPr lang="zh-CN" altLang="en-US" sz="2000" dirty="0">
                <a:solidFill>
                  <a:srgbClr val="FF0000"/>
                </a:solidFill>
                <a:latin typeface="微软雅黑" panose="020B0503020204020204" pitchFamily="34" charset="-122"/>
                <a:ea typeface="微软雅黑" panose="020B0503020204020204" pitchFamily="34" charset="-122"/>
              </a:rPr>
              <a:t>如何在左侧列表显示图标？</a:t>
            </a:r>
            <a:endParaRPr lang="en-US" altLang="zh-CN" sz="2000" dirty="0">
              <a:solidFill>
                <a:srgbClr val="FF0000"/>
              </a:solidFill>
              <a:latin typeface="微软雅黑" panose="020B0503020204020204" pitchFamily="34" charset="-122"/>
              <a:ea typeface="微软雅黑" panose="020B0503020204020204" pitchFamily="34" charset="-122"/>
            </a:endParaRPr>
          </a:p>
          <a:p>
            <a:pPr eaLnBrk="0" hangingPunct="0"/>
            <a:endParaRPr lang="en-US" altLang="zh-CN" sz="2000" dirty="0">
              <a:solidFill>
                <a:srgbClr val="FF0000"/>
              </a:solidFill>
              <a:latin typeface="微软雅黑" panose="020B0503020204020204" pitchFamily="34" charset="-122"/>
              <a:ea typeface="微软雅黑" panose="020B0503020204020204" pitchFamily="34" charset="-122"/>
            </a:endParaRPr>
          </a:p>
          <a:p>
            <a:pPr eaLnBrk="0" hangingPunct="0"/>
            <a:r>
              <a:rPr lang="en-US" altLang="zh-CN" sz="2000" dirty="0">
                <a:latin typeface="Arial" panose="020B0604020202020204" pitchFamily="34" charset="0"/>
              </a:rPr>
              <a:t>list-style-image: url(images/arrow-icon.gif);</a:t>
            </a:r>
            <a:endParaRPr lang="zh-CN" altLang="en-US" sz="2000"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3"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列表样式</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39939" name="内容占位符 2"/>
          <p:cNvSpPr>
            <a:spLocks noGrp="1"/>
          </p:cNvSpPr>
          <p:nvPr>
            <p:ph idx="1"/>
          </p:nvPr>
        </p:nvSpPr>
        <p:spPr>
          <a:xfrm>
            <a:off x="638175" y="1089025"/>
            <a:ext cx="7997825" cy="4833938"/>
          </a:xfrm>
        </p:spPr>
        <p:txBody>
          <a:bodyPr vert="horz" wrap="square" lIns="92675" tIns="46337" rIns="92675" bIns="46337" numCol="1" anchor="t" anchorCtr="0" compatLnSpc="1">
            <a:normAutofit lnSpcReduction="10000"/>
          </a:bodyPr>
          <a:lstStyle/>
          <a:p>
            <a:pPr marL="346075" marR="0" lvl="0" indent="-346075" algn="l" defTabSz="914400" rtl="0" eaLnBrk="0" fontAlgn="base" latinLnBrk="0" hangingPunct="0">
              <a:lnSpc>
                <a:spcPct val="150000"/>
              </a:lnSpc>
              <a:spcBef>
                <a:spcPct val="20000"/>
              </a:spcBef>
              <a:spcAft>
                <a:spcPct val="0"/>
              </a:spcAft>
              <a:buClrTx/>
              <a:buSzTx/>
              <a:buFont typeface="Wingdings" panose="05000000000000000000" pitchFamily="2" charset="2"/>
              <a:buChar char="Ø"/>
              <a:defRPr/>
            </a:pPr>
            <a:r>
              <a:rPr kumimoji="0" lang="en-US" altLang="zh-CN" sz="24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list-style-position</a:t>
            </a:r>
            <a:endParaRPr kumimoji="0" lang="en-US" altLang="zh-CN" sz="24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a:p>
            <a:pPr marL="346075" marR="0" lvl="0" indent="-346075" algn="l" defTabSz="914400" rtl="0" eaLnBrk="0" fontAlgn="base" latinLnBrk="0" hangingPunct="0">
              <a:lnSpc>
                <a:spcPct val="150000"/>
              </a:lnSpc>
              <a:spcBef>
                <a:spcPct val="20000"/>
              </a:spcBef>
              <a:spcAft>
                <a:spcPct val="0"/>
              </a:spcAft>
              <a:buClrTx/>
              <a:buSzTx/>
              <a:buFontTx/>
              <a:buNone/>
              <a:defRPr/>
            </a:pPr>
            <a:r>
              <a:rPr kumimoji="0" lang="en-US" altLang="zh-CN" sz="20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en-US" altLang="zh-CN" sz="2000" b="0" i="0" u="none" strike="noStrike" kern="1200" cap="none" spc="0" normalizeH="0" baseline="0" noProof="0" smtClean="0">
                <a:ln>
                  <a:noFill/>
                </a:ln>
                <a:solidFill>
                  <a:srgbClr val="FF0000"/>
                </a:solidFill>
                <a:effectLst/>
                <a:uLnTx/>
                <a:uFillTx/>
                <a:latin typeface="黑体" panose="02010609060101010101" pitchFamily="49" charset="-122"/>
                <a:ea typeface="黑体" panose="02010609060101010101" pitchFamily="49" charset="-122"/>
                <a:cs typeface="+mn-cs"/>
              </a:rPr>
              <a:t>li </a:t>
            </a:r>
            <a:r>
              <a:rPr kumimoji="0" lang="en-US" altLang="zh-CN" sz="20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{list-style-position:outside;}</a:t>
            </a:r>
            <a:endParaRPr kumimoji="0" lang="en-US" altLang="zh-CN" sz="20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6075" marR="0" lvl="0" indent="-346075" algn="l" defTabSz="914400" rtl="0" eaLnBrk="0" fontAlgn="base" latinLnBrk="0" hangingPunct="0">
              <a:lnSpc>
                <a:spcPct val="150000"/>
              </a:lnSpc>
              <a:spcBef>
                <a:spcPct val="20000"/>
              </a:spcBef>
              <a:spcAft>
                <a:spcPct val="0"/>
              </a:spcAft>
              <a:buClrTx/>
              <a:buSzTx/>
              <a:buFontTx/>
              <a:buNone/>
              <a:defRPr/>
            </a:pPr>
            <a:r>
              <a:rPr kumimoji="0" lang="en-US" altLang="zh-CN" sz="2000" b="0" i="0" u="none" strike="noStrike" kern="1200" cap="none" spc="0" normalizeH="0" baseline="0" noProof="0" smtClean="0">
                <a:ln>
                  <a:noFill/>
                </a:ln>
                <a:solidFill>
                  <a:srgbClr val="FF0000"/>
                </a:solidFill>
                <a:effectLst/>
                <a:uLnTx/>
                <a:uFillTx/>
                <a:latin typeface="黑体" panose="02010609060101010101" pitchFamily="49" charset="-122"/>
                <a:ea typeface="黑体" panose="02010609060101010101" pitchFamily="49" charset="-122"/>
                <a:cs typeface="+mn-cs"/>
              </a:rPr>
              <a:t>  li </a:t>
            </a:r>
            <a:r>
              <a:rPr kumimoji="0" lang="en-US" altLang="zh-CN" sz="20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list-style-position:inside; }</a:t>
            </a:r>
            <a:endParaRPr kumimoji="0" lang="en-US" altLang="zh-CN" sz="20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6075" marR="0" lvl="0" indent="-346075" algn="l" defTabSz="914400" rtl="0" eaLnBrk="0" fontAlgn="base" latinLnBrk="0" hangingPunct="0">
              <a:lnSpc>
                <a:spcPct val="150000"/>
              </a:lnSpc>
              <a:spcBef>
                <a:spcPct val="20000"/>
              </a:spcBef>
              <a:spcAft>
                <a:spcPct val="0"/>
              </a:spcAft>
              <a:buClrTx/>
              <a:buSzTx/>
              <a:buFontTx/>
              <a:buNone/>
              <a:defRPr/>
            </a:pPr>
            <a:endParaRPr kumimoji="0" lang="zh-CN" altLang="en-US" sz="2000" b="1" i="0" u="none" strike="noStrike" kern="1200" cap="none" spc="0" normalizeH="0" baseline="0" noProof="0" smtClean="0">
              <a:ln>
                <a:noFill/>
              </a:ln>
              <a:solidFill>
                <a:srgbClr val="FF0000"/>
              </a:solidFill>
              <a:effectLst/>
              <a:uLnTx/>
              <a:uFillTx/>
              <a:latin typeface="黑体" panose="02010609060101010101" pitchFamily="49" charset="-122"/>
              <a:ea typeface="黑体" panose="02010609060101010101" pitchFamily="49" charset="-122"/>
              <a:cs typeface="+mn-cs"/>
            </a:endParaRPr>
          </a:p>
        </p:txBody>
      </p:sp>
      <p:pic>
        <p:nvPicPr>
          <p:cNvPr id="73731" name="图片 1"/>
          <p:cNvPicPr>
            <a:picLocks noChangeAspect="1"/>
          </p:cNvPicPr>
          <p:nvPr/>
        </p:nvPicPr>
        <p:blipFill>
          <a:blip r:embed="rId1"/>
          <a:stretch>
            <a:fillRect/>
          </a:stretch>
        </p:blipFill>
        <p:spPr>
          <a:xfrm>
            <a:off x="747713" y="2682875"/>
            <a:ext cx="1800225" cy="3240088"/>
          </a:xfrm>
          <a:prstGeom prst="rect">
            <a:avLst/>
          </a:prstGeom>
          <a:noFill/>
          <a:ln w="9525">
            <a:noFill/>
          </a:ln>
        </p:spPr>
      </p:pic>
      <p:sp>
        <p:nvSpPr>
          <p:cNvPr id="3" name="矩形 2"/>
          <p:cNvSpPr/>
          <p:nvPr/>
        </p:nvSpPr>
        <p:spPr>
          <a:xfrm>
            <a:off x="2571750" y="3394075"/>
            <a:ext cx="6494462" cy="585787"/>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600" b="0" i="0" u="none" strike="noStrike" kern="1200" cap="none" spc="0" normalizeH="0" baseline="0" noProof="0" smtClean="0">
                <a:ln>
                  <a:noFill/>
                </a:ln>
                <a:solidFill>
                  <a:srgbClr val="CB2D01"/>
                </a:solidFill>
                <a:effectLst/>
                <a:highlight>
                  <a:srgbClr val="E3DC89"/>
                </a:highlight>
                <a:uLnTx/>
                <a:uFillTx/>
                <a:latin typeface="Consolas" panose="020B0609020204030204" pitchFamily="49" charset="0"/>
                <a:ea typeface="宋体" panose="02010600030101010101" pitchFamily="2" charset="-122"/>
                <a:cs typeface="+mn-cs"/>
              </a:rPr>
              <a:t>style</a:t>
            </a:r>
            <a:r>
              <a:rPr kumimoji="0" lang="en-US" altLang="zh-CN" sz="1600" b="0" i="0" u="none" strike="noStrike" kern="1200" cap="none" spc="0" normalizeH="0" baseline="0" noProof="0" smtClean="0">
                <a:ln>
                  <a:noFill/>
                </a:ln>
                <a:solidFill>
                  <a:srgbClr val="38444B"/>
                </a:solidFill>
                <a:effectLst/>
                <a:highlight>
                  <a:srgbClr val="E3DC89"/>
                </a:highlight>
                <a:uLnTx/>
                <a:uFillTx/>
                <a:latin typeface="Consolas" panose="020B0609020204030204" pitchFamily="49" charset="0"/>
                <a:ea typeface="宋体" panose="02010600030101010101" pitchFamily="2" charset="-122"/>
                <a:cs typeface="+mn-cs"/>
              </a:rPr>
              <a:t>=</a:t>
            </a:r>
            <a:r>
              <a:rPr kumimoji="0" lang="en-US" altLang="zh-CN" sz="1600" b="0" i="0" u="none" strike="noStrike" kern="1200" cap="none" spc="0" normalizeH="0" baseline="0" noProof="0" smtClean="0">
                <a:ln>
                  <a:noFill/>
                </a:ln>
                <a:solidFill>
                  <a:srgbClr val="248C85"/>
                </a:solidFill>
                <a:effectLst/>
                <a:highlight>
                  <a:srgbClr val="E3DC89"/>
                </a:highlight>
                <a:uLnTx/>
                <a:uFillTx/>
                <a:latin typeface="Consolas" panose="020B0609020204030204" pitchFamily="49" charset="0"/>
                <a:ea typeface="宋体" panose="02010600030101010101" pitchFamily="2" charset="-122"/>
                <a:cs typeface="+mn-cs"/>
              </a:rPr>
              <a:t>"</a:t>
            </a:r>
            <a:r>
              <a:rPr kumimoji="0" lang="en-US" altLang="zh-CN" sz="1600" b="0" i="0" u="none" strike="noStrike" kern="1200" cap="none" spc="0" normalizeH="0" baseline="0" noProof="0" smtClean="0">
                <a:ln>
                  <a:noFill/>
                </a:ln>
                <a:solidFill>
                  <a:srgbClr val="3C7A03"/>
                </a:solidFill>
                <a:effectLst/>
                <a:highlight>
                  <a:srgbClr val="E3DC89"/>
                </a:highlight>
                <a:uLnTx/>
                <a:uFillTx/>
                <a:latin typeface="Consolas" panose="020B0609020204030204" pitchFamily="49" charset="0"/>
                <a:ea typeface="宋体" panose="02010600030101010101" pitchFamily="2" charset="-122"/>
                <a:cs typeface="+mn-cs"/>
              </a:rPr>
              <a:t>list-style-image</a:t>
            </a:r>
            <a:r>
              <a:rPr kumimoji="0" lang="en-US" altLang="zh-CN" sz="1600" b="0" i="0" u="none" strike="noStrike" kern="1200" cap="none" spc="0" normalizeH="0" baseline="0" noProof="0" smtClean="0">
                <a:ln>
                  <a:noFill/>
                </a:ln>
                <a:solidFill>
                  <a:srgbClr val="38444B"/>
                </a:solidFill>
                <a:effectLst/>
                <a:highlight>
                  <a:srgbClr val="E3DC89"/>
                </a:highlight>
                <a:uLnTx/>
                <a:uFillTx/>
                <a:latin typeface="Consolas" panose="020B0609020204030204" pitchFamily="49" charset="0"/>
                <a:ea typeface="宋体" panose="02010600030101010101" pitchFamily="2" charset="-122"/>
                <a:cs typeface="+mn-cs"/>
              </a:rPr>
              <a:t>:</a:t>
            </a:r>
            <a:r>
              <a:rPr kumimoji="0" lang="en-US" altLang="zh-CN" sz="1600" b="0" i="0" u="none" strike="noStrike" kern="1200" cap="none" spc="0" normalizeH="0" baseline="0" noProof="0" smtClean="0">
                <a:ln>
                  <a:noFill/>
                </a:ln>
                <a:solidFill>
                  <a:srgbClr val="3E4B53"/>
                </a:solidFill>
                <a:effectLst/>
                <a:highlight>
                  <a:srgbClr val="E3DC89"/>
                </a:highlight>
                <a:uLnTx/>
                <a:uFillTx/>
                <a:latin typeface="Consolas" panose="020B0609020204030204" pitchFamily="49" charset="0"/>
                <a:ea typeface="宋体" panose="02010600030101010101" pitchFamily="2" charset="-122"/>
                <a:cs typeface="+mn-cs"/>
              </a:rPr>
              <a:t> url(images/arrow-icon.gif);</a:t>
            </a:r>
            <a:endParaRPr kumimoji="0" lang="en-US" altLang="zh-CN" sz="1600" b="0" i="0" u="none" strike="noStrike" kern="1200" cap="none" spc="0" normalizeH="0" baseline="0" noProof="0" smtClean="0">
              <a:ln>
                <a:noFill/>
              </a:ln>
              <a:solidFill>
                <a:srgbClr val="3E4B53"/>
              </a:solidFill>
              <a:effectLst/>
              <a:highlight>
                <a:srgbClr val="E3DC89"/>
              </a:highlight>
              <a:uLnTx/>
              <a:uFillTx/>
              <a:latin typeface="Consolas" panose="020B0609020204030204" pitchFamily="49" charset="0"/>
              <a:ea typeface="宋体" panose="02010600030101010101" pitchFamily="2"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600" b="0" i="0" u="none" strike="noStrike" kern="1200" cap="none" spc="0" normalizeH="0" baseline="0" noProof="0" smtClean="0">
                <a:ln>
                  <a:noFill/>
                </a:ln>
                <a:solidFill>
                  <a:srgbClr val="3C7A03"/>
                </a:solidFill>
                <a:effectLst/>
                <a:highlight>
                  <a:srgbClr val="E3DC89"/>
                </a:highlight>
                <a:uLnTx/>
                <a:uFillTx/>
                <a:latin typeface="Consolas" panose="020B0609020204030204" pitchFamily="49" charset="0"/>
                <a:ea typeface="宋体" panose="02010600030101010101" pitchFamily="2" charset="-122"/>
                <a:cs typeface="+mn-cs"/>
              </a:rPr>
              <a:t>list-style-position</a:t>
            </a:r>
            <a:r>
              <a:rPr kumimoji="0" lang="en-US" altLang="zh-CN" sz="1600" b="0" i="0" u="none" strike="noStrike" kern="1200" cap="none" spc="0" normalizeH="0" baseline="0" noProof="0" smtClean="0">
                <a:ln>
                  <a:noFill/>
                </a:ln>
                <a:solidFill>
                  <a:srgbClr val="38444B"/>
                </a:solidFill>
                <a:effectLst/>
                <a:highlight>
                  <a:srgbClr val="E3DC89"/>
                </a:highlight>
                <a:uLnTx/>
                <a:uFillTx/>
                <a:latin typeface="Consolas" panose="020B0609020204030204" pitchFamily="49" charset="0"/>
                <a:ea typeface="宋体" panose="02010600030101010101" pitchFamily="2" charset="-122"/>
                <a:cs typeface="+mn-cs"/>
              </a:rPr>
              <a:t>:</a:t>
            </a:r>
            <a:r>
              <a:rPr kumimoji="0" lang="en-US" altLang="zh-CN" sz="1600" b="0" i="0" u="none" strike="noStrike" kern="1200" cap="none" spc="0" normalizeH="0" baseline="0" noProof="0" smtClean="0">
                <a:ln>
                  <a:noFill/>
                </a:ln>
                <a:solidFill>
                  <a:srgbClr val="3E4B53"/>
                </a:solidFill>
                <a:effectLst/>
                <a:highlight>
                  <a:srgbClr val="E3DC89"/>
                </a:highlight>
                <a:uLnTx/>
                <a:uFillTx/>
                <a:latin typeface="Consolas" panose="020B0609020204030204" pitchFamily="49" charset="0"/>
                <a:ea typeface="宋体" panose="02010600030101010101" pitchFamily="2" charset="-122"/>
                <a:cs typeface="+mn-cs"/>
              </a:rPr>
              <a:t> </a:t>
            </a:r>
            <a:r>
              <a:rPr kumimoji="0" lang="en-US" altLang="zh-CN" sz="1600" b="0" i="0" u="none" strike="noStrike" kern="1200" cap="none" spc="0" normalizeH="0" baseline="0" noProof="0" smtClean="0">
                <a:ln>
                  <a:noFill/>
                </a:ln>
                <a:solidFill>
                  <a:srgbClr val="C44F00"/>
                </a:solidFill>
                <a:effectLst/>
                <a:highlight>
                  <a:srgbClr val="E3DC89"/>
                </a:highlight>
                <a:uLnTx/>
                <a:uFillTx/>
                <a:latin typeface="Consolas" panose="020B0609020204030204" pitchFamily="49" charset="0"/>
                <a:ea typeface="宋体" panose="02010600030101010101" pitchFamily="2" charset="-122"/>
                <a:cs typeface="+mn-cs"/>
              </a:rPr>
              <a:t>inside</a:t>
            </a:r>
            <a:r>
              <a:rPr kumimoji="0" lang="en-US" altLang="zh-CN" sz="1600" b="0" i="0" u="none" strike="noStrike" kern="1200" cap="none" spc="0" normalizeH="0" baseline="0" noProof="0" smtClean="0">
                <a:ln>
                  <a:noFill/>
                </a:ln>
                <a:solidFill>
                  <a:srgbClr val="3E4B53"/>
                </a:solidFill>
                <a:effectLst/>
                <a:highlight>
                  <a:srgbClr val="E3DC89"/>
                </a:highlight>
                <a:uLnTx/>
                <a:uFillTx/>
                <a:latin typeface="Consolas" panose="020B0609020204030204" pitchFamily="49" charset="0"/>
                <a:ea typeface="宋体" panose="02010600030101010101" pitchFamily="2" charset="-122"/>
                <a:cs typeface="+mn-cs"/>
              </a:rPr>
              <a:t>;</a:t>
            </a:r>
            <a:r>
              <a:rPr kumimoji="0" lang="en-US" altLang="zh-CN" sz="1600" b="0" i="0" u="none" strike="noStrike" kern="1200" cap="none" spc="0" normalizeH="0" baseline="0" noProof="0" smtClean="0">
                <a:ln>
                  <a:noFill/>
                </a:ln>
                <a:solidFill>
                  <a:srgbClr val="248C85"/>
                </a:solidFill>
                <a:effectLst/>
                <a:highlight>
                  <a:srgbClr val="E3DC89"/>
                </a:highlight>
                <a:uLnTx/>
                <a:uFillTx/>
                <a:latin typeface="Consolas" panose="020B0609020204030204" pitchFamily="49" charset="0"/>
                <a:ea typeface="宋体" panose="02010600030101010101" pitchFamily="2" charset="-122"/>
                <a:cs typeface="+mn-cs"/>
              </a:rPr>
              <a:t>"</a:t>
            </a:r>
            <a:endParaRPr kumimoji="0" lang="zh-CN" altLang="en-US" sz="1600" b="0" i="0" u="none" strike="noStrike" kern="1200" cap="none" spc="0" normalizeH="0" baseline="0" noProof="0" smtClean="0">
              <a:ln>
                <a:noFill/>
              </a:ln>
              <a:solidFill>
                <a:schemeClr val="hlink"/>
              </a:solidFill>
              <a:effectLst/>
              <a:uLnTx/>
              <a:uFillTx/>
              <a:latin typeface="Arial" panose="020B0604020202020204" pitchFamily="34" charset="0"/>
              <a:ea typeface="宋体" panose="02010600030101010101" pitchFamily="2" charset="-122"/>
              <a:cs typeface="+mn-cs"/>
            </a:endParaRPr>
          </a:p>
        </p:txBody>
      </p:sp>
      <p:sp>
        <p:nvSpPr>
          <p:cNvPr id="6" name="矩形 5"/>
          <p:cNvSpPr/>
          <p:nvPr/>
        </p:nvSpPr>
        <p:spPr>
          <a:xfrm>
            <a:off x="2571750" y="4914900"/>
            <a:ext cx="6494462" cy="585787"/>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600" b="0" i="0" u="none" strike="noStrike" kern="1200" cap="none" spc="0" normalizeH="0" baseline="0" noProof="0" smtClean="0">
                <a:ln>
                  <a:noFill/>
                </a:ln>
                <a:solidFill>
                  <a:srgbClr val="CB2D01"/>
                </a:solidFill>
                <a:effectLst/>
                <a:highlight>
                  <a:srgbClr val="E3DC89"/>
                </a:highlight>
                <a:uLnTx/>
                <a:uFillTx/>
                <a:latin typeface="Consolas" panose="020B0609020204030204" pitchFamily="49" charset="0"/>
                <a:ea typeface="宋体" panose="02010600030101010101" pitchFamily="2" charset="-122"/>
                <a:cs typeface="+mn-cs"/>
              </a:rPr>
              <a:t>style</a:t>
            </a:r>
            <a:r>
              <a:rPr kumimoji="0" lang="en-US" altLang="zh-CN" sz="1600" b="0" i="0" u="none" strike="noStrike" kern="1200" cap="none" spc="0" normalizeH="0" baseline="0" noProof="0" smtClean="0">
                <a:ln>
                  <a:noFill/>
                </a:ln>
                <a:solidFill>
                  <a:srgbClr val="38444B"/>
                </a:solidFill>
                <a:effectLst/>
                <a:highlight>
                  <a:srgbClr val="E3DC89"/>
                </a:highlight>
                <a:uLnTx/>
                <a:uFillTx/>
                <a:latin typeface="Consolas" panose="020B0609020204030204" pitchFamily="49" charset="0"/>
                <a:ea typeface="宋体" panose="02010600030101010101" pitchFamily="2" charset="-122"/>
                <a:cs typeface="+mn-cs"/>
              </a:rPr>
              <a:t>=</a:t>
            </a:r>
            <a:r>
              <a:rPr kumimoji="0" lang="en-US" altLang="zh-CN" sz="1600" b="0" i="0" u="none" strike="noStrike" kern="1200" cap="none" spc="0" normalizeH="0" baseline="0" noProof="0" smtClean="0">
                <a:ln>
                  <a:noFill/>
                </a:ln>
                <a:solidFill>
                  <a:srgbClr val="248C85"/>
                </a:solidFill>
                <a:effectLst/>
                <a:highlight>
                  <a:srgbClr val="E3DC89"/>
                </a:highlight>
                <a:uLnTx/>
                <a:uFillTx/>
                <a:latin typeface="Consolas" panose="020B0609020204030204" pitchFamily="49" charset="0"/>
                <a:ea typeface="宋体" panose="02010600030101010101" pitchFamily="2" charset="-122"/>
                <a:cs typeface="+mn-cs"/>
              </a:rPr>
              <a:t>"</a:t>
            </a:r>
            <a:r>
              <a:rPr kumimoji="0" lang="en-US" altLang="zh-CN" sz="1600" b="0" i="0" u="none" strike="noStrike" kern="1200" cap="none" spc="0" normalizeH="0" baseline="0" noProof="0" smtClean="0">
                <a:ln>
                  <a:noFill/>
                </a:ln>
                <a:solidFill>
                  <a:srgbClr val="3C7A03"/>
                </a:solidFill>
                <a:effectLst/>
                <a:highlight>
                  <a:srgbClr val="E3DC89"/>
                </a:highlight>
                <a:uLnTx/>
                <a:uFillTx/>
                <a:latin typeface="Consolas" panose="020B0609020204030204" pitchFamily="49" charset="0"/>
                <a:ea typeface="宋体" panose="02010600030101010101" pitchFamily="2" charset="-122"/>
                <a:cs typeface="+mn-cs"/>
              </a:rPr>
              <a:t>list-style-image</a:t>
            </a:r>
            <a:r>
              <a:rPr kumimoji="0" lang="en-US" altLang="zh-CN" sz="1600" b="0" i="0" u="none" strike="noStrike" kern="1200" cap="none" spc="0" normalizeH="0" baseline="0" noProof="0" smtClean="0">
                <a:ln>
                  <a:noFill/>
                </a:ln>
                <a:solidFill>
                  <a:srgbClr val="38444B"/>
                </a:solidFill>
                <a:effectLst/>
                <a:highlight>
                  <a:srgbClr val="E3DC89"/>
                </a:highlight>
                <a:uLnTx/>
                <a:uFillTx/>
                <a:latin typeface="Consolas" panose="020B0609020204030204" pitchFamily="49" charset="0"/>
                <a:ea typeface="宋体" panose="02010600030101010101" pitchFamily="2" charset="-122"/>
                <a:cs typeface="+mn-cs"/>
              </a:rPr>
              <a:t>:</a:t>
            </a:r>
            <a:r>
              <a:rPr kumimoji="0" lang="en-US" altLang="zh-CN" sz="1600" b="0" i="0" u="none" strike="noStrike" kern="1200" cap="none" spc="0" normalizeH="0" baseline="0" noProof="0" smtClean="0">
                <a:ln>
                  <a:noFill/>
                </a:ln>
                <a:solidFill>
                  <a:srgbClr val="3E4B53"/>
                </a:solidFill>
                <a:effectLst/>
                <a:highlight>
                  <a:srgbClr val="E3DC89"/>
                </a:highlight>
                <a:uLnTx/>
                <a:uFillTx/>
                <a:latin typeface="Consolas" panose="020B0609020204030204" pitchFamily="49" charset="0"/>
                <a:ea typeface="宋体" panose="02010600030101010101" pitchFamily="2" charset="-122"/>
                <a:cs typeface="+mn-cs"/>
              </a:rPr>
              <a:t> url(images/arrow-icon.gif);</a:t>
            </a:r>
            <a:endParaRPr kumimoji="0" lang="en-US" altLang="zh-CN" sz="1600" b="0" i="0" u="none" strike="noStrike" kern="1200" cap="none" spc="0" normalizeH="0" baseline="0" noProof="0" smtClean="0">
              <a:ln>
                <a:noFill/>
              </a:ln>
              <a:solidFill>
                <a:srgbClr val="3E4B53"/>
              </a:solidFill>
              <a:effectLst/>
              <a:highlight>
                <a:srgbClr val="E3DC89"/>
              </a:highlight>
              <a:uLnTx/>
              <a:uFillTx/>
              <a:latin typeface="Consolas" panose="020B0609020204030204" pitchFamily="49" charset="0"/>
              <a:ea typeface="宋体" panose="02010600030101010101" pitchFamily="2"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600" b="0" i="0" u="none" strike="noStrike" kern="1200" cap="none" spc="0" normalizeH="0" baseline="0" noProof="0" smtClean="0">
                <a:ln>
                  <a:noFill/>
                </a:ln>
                <a:solidFill>
                  <a:srgbClr val="3C7A03"/>
                </a:solidFill>
                <a:effectLst/>
                <a:highlight>
                  <a:srgbClr val="E3DC89"/>
                </a:highlight>
                <a:uLnTx/>
                <a:uFillTx/>
                <a:latin typeface="Consolas" panose="020B0609020204030204" pitchFamily="49" charset="0"/>
                <a:ea typeface="宋体" panose="02010600030101010101" pitchFamily="2" charset="-122"/>
                <a:cs typeface="+mn-cs"/>
              </a:rPr>
              <a:t>list-style-position</a:t>
            </a:r>
            <a:r>
              <a:rPr kumimoji="0" lang="en-US" altLang="zh-CN" sz="1600" b="0" i="0" u="none" strike="noStrike" kern="1200" cap="none" spc="0" normalizeH="0" baseline="0" noProof="0" smtClean="0">
                <a:ln>
                  <a:noFill/>
                </a:ln>
                <a:solidFill>
                  <a:srgbClr val="38444B"/>
                </a:solidFill>
                <a:effectLst/>
                <a:highlight>
                  <a:srgbClr val="E3DC89"/>
                </a:highlight>
                <a:uLnTx/>
                <a:uFillTx/>
                <a:latin typeface="Consolas" panose="020B0609020204030204" pitchFamily="49" charset="0"/>
                <a:ea typeface="宋体" panose="02010600030101010101" pitchFamily="2" charset="-122"/>
                <a:cs typeface="+mn-cs"/>
              </a:rPr>
              <a:t>:</a:t>
            </a:r>
            <a:r>
              <a:rPr kumimoji="0" lang="en-US" altLang="zh-CN" sz="1600" b="0" i="0" u="none" strike="noStrike" kern="1200" cap="none" spc="0" normalizeH="0" baseline="0" noProof="0" smtClean="0">
                <a:ln>
                  <a:noFill/>
                </a:ln>
                <a:solidFill>
                  <a:srgbClr val="3E4B53"/>
                </a:solidFill>
                <a:effectLst/>
                <a:highlight>
                  <a:srgbClr val="E3DC89"/>
                </a:highlight>
                <a:uLnTx/>
                <a:uFillTx/>
                <a:latin typeface="Consolas" panose="020B0609020204030204" pitchFamily="49" charset="0"/>
                <a:ea typeface="宋体" panose="02010600030101010101" pitchFamily="2" charset="-122"/>
                <a:cs typeface="+mn-cs"/>
              </a:rPr>
              <a:t> </a:t>
            </a:r>
            <a:r>
              <a:rPr kumimoji="0" lang="en-US" altLang="zh-CN" sz="1600" b="0" i="0" u="none" strike="noStrike" kern="1200" cap="none" spc="0" normalizeH="0" baseline="0" noProof="0" smtClean="0">
                <a:ln>
                  <a:noFill/>
                </a:ln>
                <a:solidFill>
                  <a:srgbClr val="C44F00"/>
                </a:solidFill>
                <a:effectLst/>
                <a:highlight>
                  <a:srgbClr val="E3DC89"/>
                </a:highlight>
                <a:uLnTx/>
                <a:uFillTx/>
                <a:latin typeface="Consolas" panose="020B0609020204030204" pitchFamily="49" charset="0"/>
                <a:ea typeface="宋体" panose="02010600030101010101" pitchFamily="2" charset="-122"/>
                <a:cs typeface="+mn-cs"/>
              </a:rPr>
              <a:t>outside</a:t>
            </a:r>
            <a:r>
              <a:rPr kumimoji="0" lang="en-US" altLang="zh-CN" sz="1600" b="0" i="0" u="none" strike="noStrike" kern="1200" cap="none" spc="0" normalizeH="0" baseline="0" noProof="0" smtClean="0">
                <a:ln>
                  <a:noFill/>
                </a:ln>
                <a:solidFill>
                  <a:srgbClr val="3E4B53"/>
                </a:solidFill>
                <a:effectLst/>
                <a:highlight>
                  <a:srgbClr val="E3DC89"/>
                </a:highlight>
                <a:uLnTx/>
                <a:uFillTx/>
                <a:latin typeface="Consolas" panose="020B0609020204030204" pitchFamily="49" charset="0"/>
                <a:ea typeface="宋体" panose="02010600030101010101" pitchFamily="2" charset="-122"/>
                <a:cs typeface="+mn-cs"/>
              </a:rPr>
              <a:t>;</a:t>
            </a:r>
            <a:r>
              <a:rPr kumimoji="0" lang="en-US" altLang="zh-CN" sz="1600" b="0" i="0" u="none" strike="noStrike" kern="1200" cap="none" spc="0" normalizeH="0" baseline="0" noProof="0" smtClean="0">
                <a:ln>
                  <a:noFill/>
                </a:ln>
                <a:solidFill>
                  <a:srgbClr val="248C85"/>
                </a:solidFill>
                <a:effectLst/>
                <a:highlight>
                  <a:srgbClr val="E3DC89"/>
                </a:highlight>
                <a:uLnTx/>
                <a:uFillTx/>
                <a:latin typeface="Consolas" panose="020B0609020204030204" pitchFamily="49" charset="0"/>
                <a:ea typeface="宋体" panose="02010600030101010101" pitchFamily="2" charset="-122"/>
                <a:cs typeface="+mn-cs"/>
              </a:rPr>
              <a:t>"</a:t>
            </a:r>
            <a:endParaRPr kumimoji="0" lang="zh-CN" altLang="en-US" sz="1600" b="0" i="0" u="none" strike="noStrike" kern="1200" cap="none" spc="0" normalizeH="0" baseline="0" noProof="0" smtClean="0">
              <a:ln>
                <a:noFill/>
              </a:ln>
              <a:solidFill>
                <a:schemeClr val="hlin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7"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列表样式</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74754" name="内容占位符 2"/>
          <p:cNvSpPr>
            <a:spLocks noGrp="1"/>
          </p:cNvSpPr>
          <p:nvPr>
            <p:ph idx="1"/>
          </p:nvPr>
        </p:nvSpPr>
        <p:spPr>
          <a:xfrm>
            <a:off x="638175" y="1541463"/>
            <a:ext cx="7997825" cy="4833937"/>
          </a:xfrm>
          <a:noFill/>
          <a:ln>
            <a:noFill/>
          </a:ln>
        </p:spPr>
        <p:txBody>
          <a:bodyPr wrap="square" lIns="92675" tIns="46337" rIns="92675" bIns="46337" anchor="t"/>
          <a:p>
            <a:pPr marL="346075" lvl="1" indent="-346075" defTabSz="695325">
              <a:buFont typeface="Wingdings" panose="05000000000000000000" pitchFamily="2" charset="2"/>
              <a:buChar char="Ø"/>
            </a:pPr>
            <a:r>
              <a:rPr lang="en-US" altLang="zh-CN" sz="2400" b="1" kern="1200" dirty="0">
                <a:solidFill>
                  <a:srgbClr val="FF0000"/>
                </a:solidFill>
                <a:latin typeface="黑体" panose="02010609060101010101" pitchFamily="49" charset="-122"/>
                <a:ea typeface="黑体" panose="02010609060101010101" pitchFamily="49" charset="-122"/>
                <a:cs typeface="+mn-cs"/>
              </a:rPr>
              <a:t>list-style</a:t>
            </a:r>
            <a:r>
              <a:rPr lang="zh-CN" altLang="en-US" sz="2400" b="1" kern="1200" dirty="0">
                <a:solidFill>
                  <a:srgbClr val="FF0000"/>
                </a:solidFill>
                <a:latin typeface="黑体" panose="02010609060101010101" pitchFamily="49" charset="-122"/>
                <a:ea typeface="黑体" panose="02010609060101010101" pitchFamily="49" charset="-122"/>
                <a:cs typeface="+mn-cs"/>
              </a:rPr>
              <a:t>属性</a:t>
            </a:r>
            <a:r>
              <a:rPr lang="zh-CN" altLang="en-US" sz="2400" kern="1200" dirty="0">
                <a:latin typeface="黑体" panose="02010609060101010101" pitchFamily="49" charset="-122"/>
                <a:ea typeface="黑体" panose="02010609060101010101" pitchFamily="49" charset="-122"/>
                <a:cs typeface="+mn-cs"/>
              </a:rPr>
              <a:t>（列表样式简写）</a:t>
            </a:r>
            <a:endParaRPr lang="en-US" altLang="zh-CN" sz="2400" b="1" kern="1200" dirty="0">
              <a:solidFill>
                <a:srgbClr val="FF0000"/>
              </a:solidFill>
              <a:latin typeface="黑体" panose="02010609060101010101" pitchFamily="49" charset="-122"/>
              <a:ea typeface="黑体" panose="02010609060101010101" pitchFamily="49" charset="-122"/>
              <a:cs typeface="+mn-cs"/>
            </a:endParaRPr>
          </a:p>
          <a:p>
            <a:pPr defTabSz="695325">
              <a:buClr>
                <a:schemeClr val="folHlink"/>
              </a:buClr>
              <a:buSzPct val="60000"/>
              <a:buNone/>
            </a:pPr>
            <a:r>
              <a:rPr lang="en-US" altLang="zh-CN" sz="2000" kern="1200" dirty="0">
                <a:solidFill>
                  <a:srgbClr val="FF0000"/>
                </a:solidFill>
                <a:latin typeface="黑体" panose="02010609060101010101" pitchFamily="49" charset="-122"/>
                <a:ea typeface="黑体" panose="02010609060101010101" pitchFamily="49" charset="-122"/>
                <a:cs typeface="+mn-cs"/>
              </a:rPr>
              <a:t>  li </a:t>
            </a:r>
            <a:r>
              <a:rPr lang="en-US" altLang="zh-CN" sz="2000" kern="1200" dirty="0">
                <a:latin typeface="黑体" panose="02010609060101010101" pitchFamily="49" charset="-122"/>
                <a:ea typeface="黑体" panose="02010609060101010101" pitchFamily="49" charset="-122"/>
                <a:cs typeface="+mn-cs"/>
              </a:rPr>
              <a:t>{list-style:square outside url(images/arrow-icon.gif);</a:t>
            </a:r>
            <a:r>
              <a:rPr lang="en-US" altLang="zh-CN" sz="2000" kern="1200" dirty="0">
                <a:solidFill>
                  <a:srgbClr val="071215"/>
                </a:solidFill>
                <a:latin typeface="黑体" panose="02010609060101010101" pitchFamily="49" charset="-122"/>
                <a:ea typeface="黑体" panose="02010609060101010101" pitchFamily="49" charset="-122"/>
                <a:cs typeface="+mn-cs"/>
              </a:rPr>
              <a:t>}</a:t>
            </a:r>
            <a:endParaRPr lang="zh-CN" altLang="en-US" sz="2000" b="1" kern="1200" dirty="0">
              <a:solidFill>
                <a:srgbClr val="FF0000"/>
              </a:solidFill>
              <a:latin typeface="黑体" panose="02010609060101010101" pitchFamily="49" charset="-122"/>
              <a:ea typeface="黑体" panose="02010609060101010101" pitchFamily="49" charset="-122"/>
              <a:cs typeface="+mn-cs"/>
            </a:endParaRPr>
          </a:p>
        </p:txBody>
      </p:sp>
      <p:pic>
        <p:nvPicPr>
          <p:cNvPr id="74755" name="图片 1"/>
          <p:cNvPicPr>
            <a:picLocks noChangeAspect="1"/>
          </p:cNvPicPr>
          <p:nvPr/>
        </p:nvPicPr>
        <p:blipFill>
          <a:blip r:embed="rId1"/>
          <a:stretch>
            <a:fillRect/>
          </a:stretch>
        </p:blipFill>
        <p:spPr>
          <a:xfrm>
            <a:off x="747713" y="2322513"/>
            <a:ext cx="1512887" cy="1657350"/>
          </a:xfrm>
          <a:prstGeom prst="rect">
            <a:avLst/>
          </a:prstGeom>
          <a:noFill/>
          <a:ln w="9525">
            <a:noFill/>
          </a:ln>
        </p:spPr>
      </p:pic>
    </p:spTree>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5"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列表样式和背景样式的结合技巧</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pic>
        <p:nvPicPr>
          <p:cNvPr id="76802" name="图片 3"/>
          <p:cNvPicPr>
            <a:picLocks noChangeAspect="1"/>
          </p:cNvPicPr>
          <p:nvPr/>
        </p:nvPicPr>
        <p:blipFill>
          <a:blip r:embed="rId1"/>
          <a:stretch>
            <a:fillRect/>
          </a:stretch>
        </p:blipFill>
        <p:spPr>
          <a:xfrm>
            <a:off x="254000" y="1027113"/>
            <a:ext cx="3033713" cy="1511300"/>
          </a:xfrm>
          <a:prstGeom prst="rect">
            <a:avLst/>
          </a:prstGeom>
          <a:noFill/>
          <a:ln w="9525">
            <a:noFill/>
          </a:ln>
        </p:spPr>
      </p:pic>
      <p:pic>
        <p:nvPicPr>
          <p:cNvPr id="5" name="图片 4"/>
          <p:cNvPicPr>
            <a:picLocks noChangeAspect="1"/>
          </p:cNvPicPr>
          <p:nvPr/>
        </p:nvPicPr>
        <p:blipFill>
          <a:blip r:embed="rId2"/>
          <a:stretch>
            <a:fillRect/>
          </a:stretch>
        </p:blipFill>
        <p:spPr>
          <a:xfrm>
            <a:off x="3524250" y="1027113"/>
            <a:ext cx="5392738" cy="3086100"/>
          </a:xfrm>
          <a:prstGeom prst="rect">
            <a:avLst/>
          </a:prstGeom>
          <a:noFill/>
          <a:ln w="9525">
            <a:noFill/>
          </a:ln>
        </p:spPr>
      </p:pic>
      <p:pic>
        <p:nvPicPr>
          <p:cNvPr id="6" name="图片 5"/>
          <p:cNvPicPr>
            <a:picLocks noChangeAspect="1"/>
          </p:cNvPicPr>
          <p:nvPr/>
        </p:nvPicPr>
        <p:blipFill>
          <a:blip r:embed="rId3"/>
          <a:stretch>
            <a:fillRect/>
          </a:stretch>
        </p:blipFill>
        <p:spPr>
          <a:xfrm>
            <a:off x="466725" y="4359275"/>
            <a:ext cx="8450263" cy="1852613"/>
          </a:xfrm>
          <a:prstGeom prst="rect">
            <a:avLst/>
          </a:prstGeom>
          <a:noFill/>
          <a:ln w="9525">
            <a:noFill/>
          </a:ln>
        </p:spPr>
      </p:pic>
      <p:sp>
        <p:nvSpPr>
          <p:cNvPr id="76805" name="文本框 6"/>
          <p:cNvSpPr txBox="1"/>
          <p:nvPr/>
        </p:nvSpPr>
        <p:spPr>
          <a:xfrm>
            <a:off x="254000" y="2586038"/>
            <a:ext cx="2749550" cy="400050"/>
          </a:xfrm>
          <a:prstGeom prst="rect">
            <a:avLst/>
          </a:prstGeom>
          <a:noFill/>
          <a:ln w="9525">
            <a:noFill/>
          </a:ln>
        </p:spPr>
        <p:txBody>
          <a:bodyPr wrap="none" anchor="t">
            <a:spAutoFit/>
          </a:bodyPr>
          <a:p>
            <a:pPr eaLnBrk="0" hangingPunct="0"/>
            <a:r>
              <a:rPr lang="zh-CN" altLang="en-US" sz="2000" dirty="0">
                <a:solidFill>
                  <a:srgbClr val="FF0000"/>
                </a:solidFill>
                <a:latin typeface="微软雅黑" panose="020B0503020204020204" pitchFamily="34" charset="-122"/>
                <a:ea typeface="微软雅黑" panose="020B0503020204020204" pitchFamily="34" charset="-122"/>
              </a:rPr>
              <a:t>如何实现上面的效果？</a:t>
            </a:r>
            <a:endParaRPr lang="zh-CN" altLang="en-US" sz="2000"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2"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ppt_x</p:attrName>
                                        </p:attrNameLst>
                                      </p:cBhvr>
                                      <p:tavLst>
                                        <p:tav tm="0">
                                          <p:val>
                                            <p:strVal val="1+#ppt_w/2"/>
                                          </p:val>
                                        </p:tav>
                                        <p:tav tm="100000">
                                          <p:val>
                                            <p:strVal val="#ppt_x"/>
                                          </p:val>
                                        </p:tav>
                                      </p:tavLst>
                                    </p:anim>
                                    <p:anim calcmode="lin" valueType="num">
                                      <p:cBhvr>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3"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课堂练习</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pic>
        <p:nvPicPr>
          <p:cNvPr id="78850" name="Picture 2"/>
          <p:cNvPicPr>
            <a:picLocks noChangeAspect="1"/>
          </p:cNvPicPr>
          <p:nvPr/>
        </p:nvPicPr>
        <p:blipFill>
          <a:blip r:embed="rId1"/>
          <a:stretch>
            <a:fillRect/>
          </a:stretch>
        </p:blipFill>
        <p:spPr>
          <a:xfrm>
            <a:off x="1277938" y="974725"/>
            <a:ext cx="2857500" cy="5000625"/>
          </a:xfrm>
          <a:prstGeom prst="rect">
            <a:avLst/>
          </a:prstGeom>
          <a:noFill/>
          <a:ln w="9525">
            <a:noFill/>
          </a:ln>
        </p:spPr>
      </p:pic>
    </p:spTree>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en-US" altLang="zh-CN"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CSS</a:t>
            </a: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简介</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34818" name="内容占位符 2"/>
          <p:cNvSpPr>
            <a:spLocks noGrp="1"/>
          </p:cNvSpPr>
          <p:nvPr>
            <p:ph idx="1"/>
          </p:nvPr>
        </p:nvSpPr>
        <p:spPr>
          <a:xfrm>
            <a:off x="638175" y="1541463"/>
            <a:ext cx="7997825" cy="4833938"/>
          </a:xfrm>
          <a:noFill/>
          <a:ln>
            <a:noFill/>
          </a:ln>
        </p:spPr>
        <p:txBody>
          <a:bodyPr wrap="square" lIns="92675" tIns="46337" rIns="92675" bIns="46337" anchor="t">
            <a:normAutofit fontScale="90000"/>
          </a:bodyPr>
          <a:p>
            <a:pPr marL="347980" marR="0" indent="-347980" algn="l" defTabSz="914400" rtl="0" eaLnBrk="1" fontAlgn="auto" latinLnBrk="0" hangingPunct="1">
              <a:lnSpc>
                <a:spcPct val="120000"/>
              </a:lnSpc>
              <a:spcBef>
                <a:spcPts val="760"/>
              </a:spcBef>
              <a:spcAft>
                <a:spcPct val="0"/>
              </a:spcAft>
              <a:buClrTx/>
              <a:buSzTx/>
              <a:buFont typeface="Wingdings" panose="05000000000000000000" pitchFamily="2" charset="2"/>
              <a:buChar char="Ø"/>
            </a:pPr>
            <a:r>
              <a:rPr kumimoji="0" lang="zh-CN" altLang="en-US" sz="26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什么是</a:t>
            </a:r>
            <a:r>
              <a:rPr kumimoji="0" lang="en-US" altLang="zh-CN" sz="26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CSS</a:t>
            </a:r>
            <a:endParaRPr kumimoji="0" lang="en-US" altLang="zh-CN" sz="26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346075" marR="0" lvl="2" indent="-346075" algn="l" defTabSz="914400" rtl="0" eaLnBrk="1" fontAlgn="auto" latinLnBrk="0" hangingPunct="1">
              <a:lnSpc>
                <a:spcPct val="120000"/>
              </a:lnSpc>
              <a:spcBef>
                <a:spcPts val="380"/>
              </a:spcBef>
              <a:spcAft>
                <a:spcPct val="0"/>
              </a:spcAft>
              <a:buClrTx/>
              <a:buSzTx/>
              <a:buFont typeface="Arial" panose="020B0604020202020204" pitchFamily="34" charset="0"/>
              <a:buNone/>
            </a:pPr>
            <a:r>
              <a:rPr kumimoji="0" lang="zh-CN" altLang="en-US" sz="2600" b="0" i="0" u="none" strike="noStrike" kern="1200" cap="none" spc="0" normalizeH="0" baseline="0" noProof="1" dirty="0">
                <a:solidFill>
                  <a:srgbClr val="003399"/>
                </a:solidFill>
                <a:latin typeface="微软雅黑 Light" pitchFamily="34" charset="-122"/>
                <a:ea typeface="宋体" panose="02010600030101010101" pitchFamily="2" charset="-122"/>
                <a:cs typeface="+mn-cs"/>
              </a:rPr>
              <a:t>     </a:t>
            </a:r>
            <a:r>
              <a:rPr kumimoji="0" lang="zh-CN" altLang="en-US" sz="2600" b="0" i="0" u="none" strike="noStrike" kern="1200" cap="none" spc="0" normalizeH="0" baseline="0" noProof="1" dirty="0">
                <a:solidFill>
                  <a:schemeClr val="tx1"/>
                </a:solidFill>
                <a:latin typeface="华文楷体" pitchFamily="2" charset="-122"/>
                <a:ea typeface="华文楷体" pitchFamily="2" charset="-122"/>
                <a:cs typeface="+mn-cs"/>
              </a:rPr>
              <a:t>层叠样式表</a:t>
            </a:r>
            <a:r>
              <a:rPr kumimoji="0" lang="en-US" altLang="zh-CN" sz="2600" b="0" i="0" u="none" strike="noStrike" kern="1200" cap="none" spc="0" normalizeH="0" baseline="0" noProof="1" dirty="0">
                <a:solidFill>
                  <a:schemeClr val="tx1"/>
                </a:solidFill>
                <a:latin typeface="华文楷体" pitchFamily="2" charset="-122"/>
                <a:ea typeface="华文楷体" pitchFamily="2" charset="-122"/>
                <a:cs typeface="+mn-cs"/>
              </a:rPr>
              <a:t>(Cascading Style Sheets) </a:t>
            </a:r>
            <a:endParaRPr kumimoji="0" lang="en-US" altLang="zh-CN" sz="2600" b="0" i="0" u="none" strike="noStrike" kern="1200" cap="none" spc="0" normalizeH="0" baseline="0" noProof="1" dirty="0">
              <a:solidFill>
                <a:schemeClr val="tx1"/>
              </a:solidFill>
              <a:latin typeface="华文楷体" pitchFamily="2" charset="-122"/>
              <a:ea typeface="华文楷体" pitchFamily="2" charset="-122"/>
              <a:cs typeface="+mn-cs"/>
            </a:endParaRPr>
          </a:p>
          <a:p>
            <a:pPr marL="347980" marR="0" indent="-347980" algn="l" defTabSz="914400" rtl="0" eaLnBrk="1" fontAlgn="auto" latinLnBrk="0" hangingPunct="1">
              <a:lnSpc>
                <a:spcPct val="120000"/>
              </a:lnSpc>
              <a:spcBef>
                <a:spcPts val="760"/>
              </a:spcBef>
              <a:spcAft>
                <a:spcPct val="0"/>
              </a:spcAft>
              <a:buClrTx/>
              <a:buSzTx/>
              <a:buFont typeface="Wingdings" panose="05000000000000000000" pitchFamily="2" charset="2"/>
              <a:buChar char="Ø"/>
            </a:pPr>
            <a:r>
              <a:rPr kumimoji="0" lang="en-US" altLang="zh-CN" sz="26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CSS</a:t>
            </a:r>
            <a:r>
              <a:rPr kumimoji="0" lang="zh-CN" altLang="en-US" sz="26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的作用：</a:t>
            </a:r>
            <a:endParaRPr kumimoji="0" lang="en-US" altLang="zh-CN" sz="26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346075" marR="0" lvl="2" indent="-346075" algn="l" defTabSz="914400" rtl="0" eaLnBrk="1" fontAlgn="auto" latinLnBrk="0" hangingPunct="1">
              <a:lnSpc>
                <a:spcPct val="120000"/>
              </a:lnSpc>
              <a:spcBef>
                <a:spcPts val="380"/>
              </a:spcBef>
              <a:spcAft>
                <a:spcPct val="0"/>
              </a:spcAft>
              <a:buClrTx/>
              <a:buSzTx/>
              <a:buFont typeface="Wingdings" panose="05000000000000000000" pitchFamily="2" charset="2"/>
              <a:buChar char="l"/>
            </a:pPr>
            <a:r>
              <a:rPr kumimoji="0" sz="2600" b="0" i="0" u="none" strike="noStrike" kern="1200" cap="none" spc="0" normalizeH="0" baseline="0" noProof="1" dirty="0">
                <a:solidFill>
                  <a:schemeClr val="tx1"/>
                </a:solidFill>
                <a:latin typeface="华文楷体" pitchFamily="2" charset="-122"/>
                <a:ea typeface="华文楷体" pitchFamily="2" charset="-122"/>
                <a:cs typeface="+mn-cs"/>
              </a:rPr>
              <a:t>内容与表现分离</a:t>
            </a:r>
            <a:endParaRPr kumimoji="0" sz="2600" b="0" i="0" u="none" strike="noStrike" kern="1200" cap="none" spc="0" normalizeH="0" baseline="0" noProof="1" dirty="0">
              <a:solidFill>
                <a:schemeClr val="tx1"/>
              </a:solidFill>
              <a:latin typeface="华文楷体" pitchFamily="2" charset="-122"/>
              <a:ea typeface="华文楷体" pitchFamily="2" charset="-122"/>
              <a:cs typeface="+mn-cs"/>
            </a:endParaRPr>
          </a:p>
          <a:p>
            <a:pPr marL="346075" marR="0" lvl="2" indent="-346075" algn="l" defTabSz="914400" rtl="0" eaLnBrk="1" fontAlgn="auto" latinLnBrk="0" hangingPunct="1">
              <a:lnSpc>
                <a:spcPct val="120000"/>
              </a:lnSpc>
              <a:spcBef>
                <a:spcPts val="380"/>
              </a:spcBef>
              <a:spcAft>
                <a:spcPct val="0"/>
              </a:spcAft>
              <a:buClrTx/>
              <a:buSzTx/>
              <a:buFont typeface="Wingdings" panose="05000000000000000000" pitchFamily="2" charset="2"/>
              <a:buChar char="l"/>
            </a:pPr>
            <a:r>
              <a:rPr kumimoji="0" sz="2600" b="0" i="0" u="none" strike="noStrike" kern="1200" cap="none" spc="0" normalizeH="0" baseline="0" noProof="1" dirty="0">
                <a:solidFill>
                  <a:schemeClr val="tx1"/>
                </a:solidFill>
                <a:latin typeface="华文楷体" pitchFamily="2" charset="-122"/>
                <a:ea typeface="华文楷体" pitchFamily="2" charset="-122"/>
                <a:cs typeface="+mn-cs"/>
              </a:rPr>
              <a:t>网页的表现统一，容易修改</a:t>
            </a:r>
            <a:endParaRPr kumimoji="0" sz="2600" b="0" i="0" u="none" strike="noStrike" kern="1200" cap="none" spc="0" normalizeH="0" baseline="0" noProof="1" dirty="0">
              <a:solidFill>
                <a:schemeClr val="tx1"/>
              </a:solidFill>
              <a:latin typeface="华文楷体" pitchFamily="2" charset="-122"/>
              <a:ea typeface="华文楷体" pitchFamily="2" charset="-122"/>
              <a:cs typeface="+mn-cs"/>
            </a:endParaRPr>
          </a:p>
          <a:p>
            <a:pPr marL="346075" marR="0" lvl="2" indent="-346075" algn="l" defTabSz="914400" rtl="0" eaLnBrk="1" fontAlgn="auto" latinLnBrk="0" hangingPunct="1">
              <a:lnSpc>
                <a:spcPct val="120000"/>
              </a:lnSpc>
              <a:spcBef>
                <a:spcPts val="380"/>
              </a:spcBef>
              <a:spcAft>
                <a:spcPct val="0"/>
              </a:spcAft>
              <a:buClrTx/>
              <a:buSzTx/>
              <a:buFont typeface="Wingdings" panose="05000000000000000000" pitchFamily="2" charset="2"/>
              <a:buChar char="l"/>
            </a:pPr>
            <a:r>
              <a:rPr kumimoji="0" sz="2600" b="0" i="0" u="none" strike="noStrike" kern="1200" cap="none" spc="0" normalizeH="0" baseline="0" noProof="1" dirty="0">
                <a:solidFill>
                  <a:schemeClr val="tx1"/>
                </a:solidFill>
                <a:latin typeface="华文楷体" pitchFamily="2" charset="-122"/>
                <a:ea typeface="华文楷体" pitchFamily="2" charset="-122"/>
                <a:cs typeface="+mn-cs"/>
              </a:rPr>
              <a:t>丰富的样式，使得页面布局更加灵活</a:t>
            </a:r>
            <a:endParaRPr kumimoji="0" sz="2600" b="0" i="0" u="none" strike="noStrike" kern="1200" cap="none" spc="0" normalizeH="0" baseline="0" noProof="1" dirty="0">
              <a:solidFill>
                <a:schemeClr val="tx1"/>
              </a:solidFill>
              <a:latin typeface="华文楷体" pitchFamily="2" charset="-122"/>
              <a:ea typeface="华文楷体" pitchFamily="2" charset="-122"/>
              <a:cs typeface="+mn-cs"/>
            </a:endParaRPr>
          </a:p>
          <a:p>
            <a:pPr marL="346075" marR="0" lvl="2" indent="-346075" algn="l" defTabSz="914400" rtl="0" eaLnBrk="1" fontAlgn="auto" latinLnBrk="0" hangingPunct="1">
              <a:lnSpc>
                <a:spcPct val="120000"/>
              </a:lnSpc>
              <a:spcBef>
                <a:spcPts val="380"/>
              </a:spcBef>
              <a:spcAft>
                <a:spcPct val="0"/>
              </a:spcAft>
              <a:buClrTx/>
              <a:buSzTx/>
              <a:buFont typeface="Wingdings" panose="05000000000000000000" pitchFamily="2" charset="2"/>
              <a:buChar char="l"/>
            </a:pPr>
            <a:r>
              <a:rPr kumimoji="0" sz="2600" b="0" i="0" u="none" strike="noStrike" kern="1200" cap="none" spc="0" normalizeH="0" baseline="0" noProof="1" dirty="0">
                <a:solidFill>
                  <a:schemeClr val="tx1"/>
                </a:solidFill>
                <a:latin typeface="华文楷体" pitchFamily="2" charset="-122"/>
                <a:ea typeface="华文楷体" pitchFamily="2" charset="-122"/>
                <a:cs typeface="+mn-cs"/>
              </a:rPr>
              <a:t>减少网页的代码量，增加网页的浏览速度，节省网络带宽</a:t>
            </a:r>
            <a:endParaRPr kumimoji="0" sz="2600" b="0" i="0" u="none" strike="noStrike" kern="1200" cap="none" spc="0" normalizeH="0" baseline="0" noProof="1" dirty="0">
              <a:solidFill>
                <a:schemeClr val="tx1"/>
              </a:solidFill>
              <a:latin typeface="华文楷体" pitchFamily="2" charset="-122"/>
              <a:ea typeface="华文楷体" pitchFamily="2" charset="-122"/>
              <a:cs typeface="+mn-cs"/>
            </a:endParaRPr>
          </a:p>
          <a:p>
            <a:pPr marL="346075" marR="0" lvl="2" indent="-346075" algn="l" defTabSz="914400" rtl="0" eaLnBrk="1" fontAlgn="auto" latinLnBrk="0" hangingPunct="1">
              <a:lnSpc>
                <a:spcPct val="120000"/>
              </a:lnSpc>
              <a:spcBef>
                <a:spcPts val="380"/>
              </a:spcBef>
              <a:spcAft>
                <a:spcPct val="0"/>
              </a:spcAft>
              <a:buClrTx/>
              <a:buSzTx/>
              <a:buFont typeface="Wingdings" panose="05000000000000000000" pitchFamily="2" charset="2"/>
              <a:buChar char="l"/>
            </a:pPr>
            <a:r>
              <a:rPr kumimoji="0" sz="2600" b="0" i="0" u="none" strike="noStrike" kern="1200" cap="none" spc="0" normalizeH="0" baseline="0" noProof="1" dirty="0">
                <a:solidFill>
                  <a:schemeClr val="tx1"/>
                </a:solidFill>
                <a:latin typeface="华文楷体" pitchFamily="2" charset="-122"/>
                <a:ea typeface="华文楷体" pitchFamily="2" charset="-122"/>
                <a:cs typeface="+mn-cs"/>
              </a:rPr>
              <a:t>运用独立于页面的CSS，有利于网页被搜索引擎收录</a:t>
            </a:r>
            <a:endParaRPr kumimoji="0" sz="2600" b="0" i="0" u="none" strike="noStrike" kern="1200" cap="none" spc="0" normalizeH="0" baseline="0" noProof="1" dirty="0">
              <a:solidFill>
                <a:schemeClr val="tx1"/>
              </a:solidFill>
              <a:latin typeface="华文楷体" pitchFamily="2" charset="-122"/>
              <a:ea typeface="华文楷体" pitchFamily="2" charset="-122"/>
              <a:cs typeface="+mn-cs"/>
            </a:endParaRPr>
          </a:p>
          <a:p>
            <a:pPr marL="346075" marR="0" lvl="2" indent="-346075" algn="l" defTabSz="914400" rtl="0" eaLnBrk="1" fontAlgn="auto" latinLnBrk="0" hangingPunct="1">
              <a:lnSpc>
                <a:spcPct val="120000"/>
              </a:lnSpc>
              <a:spcBef>
                <a:spcPts val="380"/>
              </a:spcBef>
              <a:spcAft>
                <a:spcPct val="0"/>
              </a:spcAft>
              <a:buClrTx/>
              <a:buSzTx/>
              <a:buFont typeface="Wingdings" panose="05000000000000000000" pitchFamily="2" charset="2"/>
              <a:buChar char="l"/>
            </a:pPr>
            <a:r>
              <a:rPr kumimoji="0" sz="2600" b="0" i="0" u="none" strike="noStrike" kern="1200" cap="none" spc="0" normalizeH="0" baseline="0" noProof="1" dirty="0">
                <a:solidFill>
                  <a:schemeClr val="tx1"/>
                </a:solidFill>
                <a:latin typeface="华文楷体" pitchFamily="2" charset="-122"/>
                <a:ea typeface="华文楷体" pitchFamily="2" charset="-122"/>
                <a:cs typeface="+mn-cs"/>
              </a:rPr>
              <a:t>由浏览器解释运行</a:t>
            </a:r>
            <a:endParaRPr kumimoji="0" sz="2600" b="0" i="0" u="none" strike="noStrike" kern="1200" cap="none" spc="0" normalizeH="0" baseline="0" noProof="1" dirty="0">
              <a:solidFill>
                <a:schemeClr val="tx1"/>
              </a:solidFill>
              <a:latin typeface="华文楷体" pitchFamily="2" charset="-122"/>
              <a:ea typeface="华文楷体" pitchFamily="2" charset="-122"/>
              <a:cs typeface="+mn-cs"/>
            </a:endParaRPr>
          </a:p>
          <a:p>
            <a:pPr marL="346075" marR="0" lvl="2" indent="-346075" algn="l" defTabSz="914400" rtl="0" eaLnBrk="1" fontAlgn="auto" latinLnBrk="0" hangingPunct="1">
              <a:lnSpc>
                <a:spcPct val="120000"/>
              </a:lnSpc>
              <a:spcBef>
                <a:spcPts val="380"/>
              </a:spcBef>
              <a:spcAft>
                <a:spcPct val="0"/>
              </a:spcAft>
              <a:buClrTx/>
              <a:buSzTx/>
              <a:buFont typeface="Wingdings" panose="05000000000000000000" pitchFamily="2" charset="2"/>
              <a:buChar char="l"/>
            </a:pPr>
            <a:r>
              <a:rPr kumimoji="0" sz="2600" b="0" i="0" u="none" strike="noStrike" kern="1200" cap="none" spc="0" normalizeH="0" baseline="0" noProof="1" dirty="0">
                <a:solidFill>
                  <a:schemeClr val="tx1"/>
                </a:solidFill>
                <a:latin typeface="华文楷体" pitchFamily="2" charset="-122"/>
                <a:ea typeface="华文楷体" pitchFamily="2" charset="-122"/>
                <a:cs typeface="+mn-cs"/>
              </a:rPr>
              <a:t>不区分大小写</a:t>
            </a:r>
            <a:endParaRPr kumimoji="0" sz="2600" b="0" i="0" u="none" strike="noStrike" kern="1200" cap="none" spc="0" normalizeH="0" baseline="0" noProof="1" dirty="0">
              <a:solidFill>
                <a:schemeClr val="tx1"/>
              </a:solidFill>
              <a:latin typeface="华文楷体" pitchFamily="2" charset="-122"/>
              <a:ea typeface="华文楷体" pitchFamily="2" charset="-122"/>
              <a:cs typeface="+mn-cs"/>
            </a:endParaRPr>
          </a:p>
          <a:p>
            <a:pPr marL="346075" marR="0" lvl="2" indent="-346075" algn="l" defTabSz="914400" rtl="0" eaLnBrk="1" fontAlgn="auto" latinLnBrk="0" hangingPunct="1">
              <a:lnSpc>
                <a:spcPct val="80000"/>
              </a:lnSpc>
              <a:spcBef>
                <a:spcPts val="380"/>
              </a:spcBef>
              <a:spcAft>
                <a:spcPct val="0"/>
              </a:spcAft>
              <a:buClrTx/>
              <a:buSzTx/>
              <a:buFont typeface="Arial" panose="020B0604020202020204" pitchFamily="34" charset="0"/>
              <a:buChar char="•"/>
            </a:pPr>
            <a:endParaRPr kumimoji="0" lang="en-US" altLang="zh-CN" sz="2200" b="0" i="0" u="none" strike="noStrike" kern="1200" cap="none" spc="0" normalizeH="0" baseline="0" noProof="1" dirty="0">
              <a:solidFill>
                <a:srgbClr val="003399"/>
              </a:solidFill>
              <a:latin typeface="微软雅黑 Light" pitchFamily="34" charset="-122"/>
              <a:ea typeface="微软雅黑 Light" pitchFamily="34" charset="-122"/>
              <a:cs typeface="+mn-cs"/>
            </a:endParaRPr>
          </a:p>
        </p:txBody>
      </p:sp>
    </p:spTree>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7"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盒子模型</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80898" name="内容占位符 2"/>
          <p:cNvSpPr>
            <a:spLocks noGrp="1"/>
          </p:cNvSpPr>
          <p:nvPr>
            <p:ph idx="1"/>
          </p:nvPr>
        </p:nvSpPr>
        <p:spPr>
          <a:xfrm>
            <a:off x="638175" y="860425"/>
            <a:ext cx="7997825" cy="4835525"/>
          </a:xfrm>
          <a:noFill/>
          <a:ln>
            <a:noFill/>
          </a:ln>
        </p:spPr>
        <p:txBody>
          <a:bodyPr wrap="square" lIns="92675" tIns="46337" rIns="92675" bIns="46337" anchor="t"/>
          <a:p>
            <a:pPr marL="173990" marR="0" indent="-173990" algn="l" defTabSz="695325" rtl="0" eaLnBrk="1" fontAlgn="auto" latinLnBrk="0" hangingPunct="1">
              <a:lnSpc>
                <a:spcPct val="150000"/>
              </a:lnSpc>
              <a:spcBef>
                <a:spcPts val="760"/>
              </a:spcBef>
              <a:spcAft>
                <a:spcPct val="0"/>
              </a:spcAft>
              <a:buClrTx/>
              <a:buSzTx/>
              <a:buFont typeface="Wingdings" panose="05000000000000000000" pitchFamily="2" charset="2"/>
              <a:buChar char="Ø"/>
            </a:pPr>
            <a:r>
              <a:rPr kumimoji="0" lang="en-US" altLang="zh-CN" sz="200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什么是盒子模型</a:t>
            </a:r>
            <a:endParaRPr kumimoji="0" lang="en-US" altLang="zh-CN" sz="200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Wingdings" panose="05000000000000000000" pitchFamily="2" charset="2"/>
              <a:buChar char="Ø"/>
            </a:pPr>
            <a:r>
              <a:rPr kumimoji="0" sz="213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每个HTML元素都可以看作一个装了东西的盒子</a:t>
            </a:r>
            <a:endParaRPr kumimoji="0" sz="213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sz="213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盒子本身具有宽度（width）和高度（height）</a:t>
            </a:r>
            <a:endParaRPr kumimoji="0" sz="213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sz="213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盒子里面的内容到盒子边框之间的距离即内边距（padding）</a:t>
            </a:r>
            <a:endParaRPr kumimoji="0" sz="213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sz="213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盒子本身有边框（border）</a:t>
            </a:r>
            <a:endParaRPr kumimoji="0" sz="213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sz="213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盒子边框外和其他盒子之间，还有外边距（margin）</a:t>
            </a:r>
            <a:endParaRPr kumimoji="0" sz="213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p:txBody>
      </p:sp>
    </p:spTree>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7"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盒子模型</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80898" name="内容占位符 2"/>
          <p:cNvSpPr>
            <a:spLocks noGrp="1"/>
          </p:cNvSpPr>
          <p:nvPr>
            <p:ph idx="1"/>
          </p:nvPr>
        </p:nvSpPr>
        <p:spPr>
          <a:xfrm>
            <a:off x="638175" y="860425"/>
            <a:ext cx="7997825" cy="4835525"/>
          </a:xfrm>
          <a:noFill/>
          <a:ln>
            <a:noFill/>
          </a:ln>
        </p:spPr>
        <p:txBody>
          <a:bodyPr wrap="square" lIns="92675" tIns="46337" rIns="92675" bIns="46337" anchor="t"/>
          <a:p>
            <a:pPr defTabSz="695325">
              <a:buFont typeface="Wingdings" panose="05000000000000000000" pitchFamily="2" charset="2"/>
              <a:buChar char="Ø"/>
            </a:pPr>
            <a:r>
              <a:rPr lang="zh-CN" altLang="en-US" sz="2000" b="1" kern="1200" dirty="0">
                <a:latin typeface="黑体" panose="02010609060101010101" pitchFamily="49" charset="-122"/>
                <a:ea typeface="黑体" panose="02010609060101010101" pitchFamily="49" charset="-122"/>
                <a:cs typeface="+mn-cs"/>
              </a:rPr>
              <a:t>标准的盒子模型</a:t>
            </a:r>
            <a:endParaRPr lang="en-US" altLang="zh-CN" sz="2000" b="1" kern="1200" dirty="0">
              <a:latin typeface="黑体" panose="02010609060101010101" pitchFamily="49" charset="-122"/>
              <a:ea typeface="黑体" panose="02010609060101010101" pitchFamily="49" charset="-122"/>
              <a:cs typeface="+mn-cs"/>
            </a:endParaRPr>
          </a:p>
          <a:p>
            <a:pPr defTabSz="695325">
              <a:buNone/>
            </a:pPr>
            <a:r>
              <a:rPr lang="en-US" altLang="zh-CN" sz="1600" kern="1200" dirty="0">
                <a:latin typeface="黑体" panose="02010609060101010101" pitchFamily="49" charset="-122"/>
                <a:ea typeface="黑体" panose="02010609060101010101" pitchFamily="49" charset="-122"/>
                <a:cs typeface="+mn-cs"/>
              </a:rPr>
              <a:t>      </a:t>
            </a:r>
            <a:r>
              <a:rPr lang="en-US" altLang="zh-CN" sz="1400" kern="1200" dirty="0">
                <a:latin typeface="黑体" panose="02010609060101010101" pitchFamily="49" charset="-122"/>
                <a:ea typeface="黑体" panose="02010609060101010101" pitchFamily="49" charset="-122"/>
                <a:cs typeface="+mn-cs"/>
              </a:rPr>
              <a:t>CSS</a:t>
            </a:r>
            <a:r>
              <a:rPr lang="zh-CN" altLang="en-US" sz="1400" kern="1200" dirty="0">
                <a:latin typeface="黑体" panose="02010609060101010101" pitchFamily="49" charset="-122"/>
                <a:ea typeface="黑体" panose="02010609060101010101" pitchFamily="49" charset="-122"/>
                <a:cs typeface="+mn-cs"/>
              </a:rPr>
              <a:t>中， </a:t>
            </a:r>
            <a:r>
              <a:rPr lang="en-US" altLang="zh-CN" sz="1400" kern="1200" dirty="0">
                <a:latin typeface="黑体" panose="02010609060101010101" pitchFamily="49" charset="-122"/>
                <a:ea typeface="黑体" panose="02010609060101010101" pitchFamily="49" charset="-122"/>
                <a:cs typeface="+mn-cs"/>
              </a:rPr>
              <a:t>Box Model</a:t>
            </a:r>
            <a:r>
              <a:rPr lang="zh-CN" altLang="en-US" sz="1400" kern="1200" dirty="0">
                <a:latin typeface="黑体" panose="02010609060101010101" pitchFamily="49" charset="-122"/>
                <a:ea typeface="黑体" panose="02010609060101010101" pitchFamily="49" charset="-122"/>
                <a:cs typeface="+mn-cs"/>
              </a:rPr>
              <a:t>叫盒子模型（或框模型），</a:t>
            </a:r>
            <a:r>
              <a:rPr lang="en-US" altLang="zh-CN" sz="1400" kern="1200" dirty="0">
                <a:latin typeface="黑体" panose="02010609060101010101" pitchFamily="49" charset="-122"/>
                <a:ea typeface="黑体" panose="02010609060101010101" pitchFamily="49" charset="-122"/>
                <a:cs typeface="+mn-cs"/>
              </a:rPr>
              <a:t>Box Model</a:t>
            </a:r>
            <a:r>
              <a:rPr lang="zh-CN" altLang="en-US" sz="1400" kern="1200" dirty="0">
                <a:latin typeface="黑体" panose="02010609060101010101" pitchFamily="49" charset="-122"/>
                <a:ea typeface="黑体" panose="02010609060101010101" pitchFamily="49" charset="-122"/>
                <a:cs typeface="+mn-cs"/>
              </a:rPr>
              <a:t>规定了元素框处理元素内容（</a:t>
            </a:r>
            <a:r>
              <a:rPr lang="en-US" altLang="zh-CN" sz="1400" kern="1200" dirty="0">
                <a:latin typeface="黑体" panose="02010609060101010101" pitchFamily="49" charset="-122"/>
                <a:ea typeface="黑体" panose="02010609060101010101" pitchFamily="49" charset="-122"/>
                <a:cs typeface="+mn-cs"/>
              </a:rPr>
              <a:t>element content</a:t>
            </a:r>
            <a:r>
              <a:rPr lang="zh-CN" altLang="en-US" sz="1400" kern="1200" dirty="0">
                <a:latin typeface="黑体" panose="02010609060101010101" pitchFamily="49" charset="-122"/>
                <a:ea typeface="黑体" panose="02010609060101010101" pitchFamily="49" charset="-122"/>
                <a:cs typeface="+mn-cs"/>
              </a:rPr>
              <a:t>）、内边距（</a:t>
            </a:r>
            <a:r>
              <a:rPr lang="en-US" altLang="zh-CN" sz="1400" kern="1200" dirty="0">
                <a:latin typeface="黑体" panose="02010609060101010101" pitchFamily="49" charset="-122"/>
                <a:ea typeface="黑体" panose="02010609060101010101" pitchFamily="49" charset="-122"/>
                <a:cs typeface="+mn-cs"/>
              </a:rPr>
              <a:t>padding</a:t>
            </a:r>
            <a:r>
              <a:rPr lang="zh-CN" altLang="en-US" sz="1400" kern="1200" dirty="0">
                <a:latin typeface="黑体" panose="02010609060101010101" pitchFamily="49" charset="-122"/>
                <a:ea typeface="黑体" panose="02010609060101010101" pitchFamily="49" charset="-122"/>
                <a:cs typeface="+mn-cs"/>
              </a:rPr>
              <a:t>）、边框（</a:t>
            </a:r>
            <a:r>
              <a:rPr lang="en-US" altLang="zh-CN" sz="1400" kern="1200" dirty="0">
                <a:latin typeface="黑体" panose="02010609060101010101" pitchFamily="49" charset="-122"/>
                <a:ea typeface="黑体" panose="02010609060101010101" pitchFamily="49" charset="-122"/>
                <a:cs typeface="+mn-cs"/>
              </a:rPr>
              <a:t>border</a:t>
            </a:r>
            <a:r>
              <a:rPr lang="zh-CN" altLang="en-US" sz="1400" kern="1200" dirty="0">
                <a:latin typeface="黑体" panose="02010609060101010101" pitchFamily="49" charset="-122"/>
                <a:ea typeface="黑体" panose="02010609060101010101" pitchFamily="49" charset="-122"/>
                <a:cs typeface="+mn-cs"/>
              </a:rPr>
              <a:t>） 和外边距（</a:t>
            </a:r>
            <a:r>
              <a:rPr lang="en-US" altLang="zh-CN" sz="1400" kern="1200" dirty="0">
                <a:latin typeface="黑体" panose="02010609060101010101" pitchFamily="49" charset="-122"/>
                <a:ea typeface="黑体" panose="02010609060101010101" pitchFamily="49" charset="-122"/>
                <a:cs typeface="+mn-cs"/>
              </a:rPr>
              <a:t>margin</a:t>
            </a:r>
            <a:r>
              <a:rPr lang="zh-CN" altLang="en-US" sz="1400" kern="1200" dirty="0">
                <a:latin typeface="黑体" panose="02010609060101010101" pitchFamily="49" charset="-122"/>
                <a:ea typeface="黑体" panose="02010609060101010101" pitchFamily="49" charset="-122"/>
                <a:cs typeface="+mn-cs"/>
              </a:rPr>
              <a:t>） 的方式。</a:t>
            </a:r>
            <a:endParaRPr lang="zh-CN" altLang="en-US" sz="1400" kern="1200" dirty="0">
              <a:latin typeface="黑体" panose="02010609060101010101" pitchFamily="49" charset="-122"/>
              <a:ea typeface="黑体" panose="02010609060101010101" pitchFamily="49" charset="-122"/>
              <a:cs typeface="+mn-cs"/>
            </a:endParaRPr>
          </a:p>
          <a:p>
            <a:pPr defTabSz="695325">
              <a:buNone/>
            </a:pPr>
            <a:r>
              <a:rPr lang="zh-CN" altLang="en-US" sz="1400" kern="1200" dirty="0">
                <a:latin typeface="黑体" panose="02010609060101010101" pitchFamily="49" charset="-122"/>
                <a:ea typeface="黑体" panose="02010609060101010101" pitchFamily="49" charset="-122"/>
                <a:cs typeface="+mn-cs"/>
              </a:rPr>
              <a:t> </a:t>
            </a:r>
            <a:r>
              <a:rPr lang="en-US" altLang="zh-CN" sz="1400" kern="1200" dirty="0">
                <a:latin typeface="黑体" panose="02010609060101010101" pitchFamily="49" charset="-122"/>
                <a:ea typeface="黑体" panose="02010609060101010101" pitchFamily="49" charset="-122"/>
                <a:cs typeface="+mn-cs"/>
              </a:rPr>
              <a:t>	    </a:t>
            </a:r>
            <a:r>
              <a:rPr lang="zh-CN" altLang="en-US" sz="1400" kern="1200" dirty="0">
                <a:latin typeface="黑体" panose="02010609060101010101" pitchFamily="49" charset="-122"/>
                <a:ea typeface="黑体" panose="02010609060101010101" pitchFamily="49" charset="-122"/>
                <a:cs typeface="+mn-cs"/>
              </a:rPr>
              <a:t>在</a:t>
            </a:r>
            <a:r>
              <a:rPr lang="en-US" altLang="zh-CN" sz="1400" kern="1200" dirty="0">
                <a:latin typeface="黑体" panose="02010609060101010101" pitchFamily="49" charset="-122"/>
                <a:ea typeface="黑体" panose="02010609060101010101" pitchFamily="49" charset="-122"/>
                <a:cs typeface="+mn-cs"/>
              </a:rPr>
              <a:t>HTML</a:t>
            </a:r>
            <a:r>
              <a:rPr lang="zh-CN" altLang="en-US" sz="1400" kern="1200" dirty="0">
                <a:latin typeface="黑体" panose="02010609060101010101" pitchFamily="49" charset="-122"/>
                <a:ea typeface="黑体" panose="02010609060101010101" pitchFamily="49" charset="-122"/>
                <a:cs typeface="+mn-cs"/>
              </a:rPr>
              <a:t>文档中，每个元素（</a:t>
            </a:r>
            <a:r>
              <a:rPr lang="en-US" altLang="zh-CN" sz="1400" kern="1200" dirty="0">
                <a:latin typeface="黑体" panose="02010609060101010101" pitchFamily="49" charset="-122"/>
                <a:ea typeface="黑体" panose="02010609060101010101" pitchFamily="49" charset="-122"/>
                <a:cs typeface="+mn-cs"/>
              </a:rPr>
              <a:t>element</a:t>
            </a:r>
            <a:r>
              <a:rPr lang="zh-CN" altLang="en-US" sz="1400" kern="1200" dirty="0">
                <a:latin typeface="黑体" panose="02010609060101010101" pitchFamily="49" charset="-122"/>
                <a:ea typeface="黑体" panose="02010609060101010101" pitchFamily="49" charset="-122"/>
                <a:cs typeface="+mn-cs"/>
              </a:rPr>
              <a:t>）都有盒子模型，</a:t>
            </a:r>
            <a:r>
              <a:rPr lang="en-US" altLang="zh-CN" sz="1400" kern="1200" dirty="0">
                <a:latin typeface="黑体" panose="02010609060101010101" pitchFamily="49" charset="-122"/>
                <a:ea typeface="黑体" panose="02010609060101010101" pitchFamily="49" charset="-122"/>
                <a:cs typeface="+mn-cs"/>
              </a:rPr>
              <a:t>Box Model</a:t>
            </a:r>
            <a:r>
              <a:rPr lang="zh-CN" altLang="en-US" sz="1400" kern="1200" dirty="0">
                <a:latin typeface="黑体" panose="02010609060101010101" pitchFamily="49" charset="-122"/>
                <a:ea typeface="黑体" panose="02010609060101010101" pitchFamily="49" charset="-122"/>
                <a:cs typeface="+mn-cs"/>
              </a:rPr>
              <a:t>无处不在。下面是</a:t>
            </a:r>
            <a:r>
              <a:rPr lang="en-US" altLang="zh-CN" sz="1400" kern="1200" dirty="0">
                <a:latin typeface="黑体" panose="02010609060101010101" pitchFamily="49" charset="-122"/>
                <a:ea typeface="黑体" panose="02010609060101010101" pitchFamily="49" charset="-122"/>
                <a:cs typeface="+mn-cs"/>
              </a:rPr>
              <a:t>Box Model</a:t>
            </a:r>
            <a:r>
              <a:rPr lang="zh-CN" altLang="en-US" sz="1400" kern="1200" dirty="0">
                <a:latin typeface="黑体" panose="02010609060101010101" pitchFamily="49" charset="-122"/>
                <a:ea typeface="黑体" panose="02010609060101010101" pitchFamily="49" charset="-122"/>
                <a:cs typeface="+mn-cs"/>
              </a:rPr>
              <a:t>的图示：</a:t>
            </a:r>
            <a:endParaRPr lang="zh-CN" altLang="en-US" sz="1400" b="1" kern="1200" dirty="0">
              <a:solidFill>
                <a:srgbClr val="FF0000"/>
              </a:solidFill>
              <a:latin typeface="黑体" panose="02010609060101010101" pitchFamily="49" charset="-122"/>
              <a:ea typeface="黑体" panose="02010609060101010101" pitchFamily="49" charset="-122"/>
              <a:cs typeface="+mn-cs"/>
            </a:endParaRPr>
          </a:p>
        </p:txBody>
      </p:sp>
      <p:pic>
        <p:nvPicPr>
          <p:cNvPr id="80899" name="Picture 5" descr="http://pic002.cnblogs.com/images/2012/287602/2012090115134292.png"/>
          <p:cNvPicPr>
            <a:picLocks noChangeAspect="1"/>
          </p:cNvPicPr>
          <p:nvPr/>
        </p:nvPicPr>
        <p:blipFill>
          <a:blip r:embed="rId1"/>
          <a:stretch>
            <a:fillRect/>
          </a:stretch>
        </p:blipFill>
        <p:spPr>
          <a:xfrm>
            <a:off x="1654175" y="3148013"/>
            <a:ext cx="4992688" cy="2547937"/>
          </a:xfrm>
          <a:prstGeom prst="rect">
            <a:avLst/>
          </a:prstGeom>
          <a:noFill/>
          <a:ln w="9525">
            <a:noFill/>
          </a:ln>
        </p:spPr>
      </p:pic>
    </p:spTree>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7"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盒子模型</a:t>
            </a:r>
            <a:r>
              <a:rPr kumimoji="0" lang="en-US" altLang="zh-CN"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a:t>
            </a: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内边距</a:t>
            </a: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属性</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81922" name="内容占位符 2"/>
          <p:cNvSpPr>
            <a:spLocks noGrp="1"/>
          </p:cNvSpPr>
          <p:nvPr>
            <p:ph idx="1"/>
          </p:nvPr>
        </p:nvSpPr>
        <p:spPr>
          <a:xfrm>
            <a:off x="638175" y="860425"/>
            <a:ext cx="7997825" cy="4835525"/>
          </a:xfrm>
          <a:noFill/>
          <a:ln>
            <a:noFill/>
          </a:ln>
        </p:spPr>
        <p:txBody>
          <a:bodyPr wrap="square" lIns="92675" tIns="46337" rIns="92675" bIns="46337" anchor="t"/>
          <a:p>
            <a:pPr defTabSz="695325">
              <a:buFont typeface="Wingdings" panose="05000000000000000000" pitchFamily="2" charset="2"/>
              <a:buChar char="Ø"/>
            </a:pPr>
            <a:r>
              <a:rPr lang="en-US" altLang="zh-CN" sz="2000" b="1" kern="1200" dirty="0">
                <a:latin typeface="黑体" panose="02010609060101010101" pitchFamily="49" charset="-122"/>
                <a:ea typeface="黑体" panose="02010609060101010101" pitchFamily="49" charset="-122"/>
                <a:cs typeface="+mn-cs"/>
              </a:rPr>
              <a:t>内边距padding：表示HTML元素的内容离边框的距离。</a:t>
            </a:r>
            <a:endParaRPr lang="en-US" altLang="zh-CN" sz="2000" b="1" kern="1200" dirty="0">
              <a:latin typeface="黑体" panose="02010609060101010101" pitchFamily="49" charset="-122"/>
              <a:ea typeface="黑体" panose="02010609060101010101" pitchFamily="49" charset="-122"/>
              <a:cs typeface="+mn-cs"/>
            </a:endParaRPr>
          </a:p>
          <a:p>
            <a:pPr defTabSz="695325">
              <a:buNone/>
            </a:pPr>
            <a:endParaRPr lang="zh-CN" altLang="en-US" sz="1800" b="1" kern="1200" dirty="0">
              <a:solidFill>
                <a:srgbClr val="FF0000"/>
              </a:solidFill>
              <a:latin typeface="黑体" panose="02010609060101010101" pitchFamily="49" charset="-122"/>
              <a:ea typeface="黑体" panose="02010609060101010101" pitchFamily="49" charset="-122"/>
              <a:cs typeface="+mn-cs"/>
            </a:endParaRPr>
          </a:p>
        </p:txBody>
      </p:sp>
      <p:pic>
        <p:nvPicPr>
          <p:cNvPr id="81923" name="图片 2"/>
          <p:cNvPicPr>
            <a:picLocks noChangeAspect="1"/>
          </p:cNvPicPr>
          <p:nvPr>
            <p:custDataLst>
              <p:tags r:id="rId1"/>
            </p:custDataLst>
          </p:nvPr>
        </p:nvPicPr>
        <p:blipFill>
          <a:blip r:embed="rId2"/>
          <a:stretch>
            <a:fillRect/>
          </a:stretch>
        </p:blipFill>
        <p:spPr>
          <a:xfrm>
            <a:off x="1033463" y="1733550"/>
            <a:ext cx="6854825" cy="3192463"/>
          </a:xfrm>
          <a:prstGeom prst="rect">
            <a:avLst/>
          </a:prstGeom>
          <a:noFill/>
          <a:ln w="9525">
            <a:noFill/>
          </a:ln>
        </p:spPr>
      </p:pic>
    </p:spTree>
  </p:cSld>
  <p:clrMapOvr>
    <a:masterClrMapping/>
  </p:clrMapOvr>
  <p:transition spd="slow">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7"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盒子模型</a:t>
            </a:r>
            <a:r>
              <a:rPr kumimoji="0" lang="en-US" altLang="zh-CN"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a:t>
            </a: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边框属性</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80898" name="内容占位符 2"/>
          <p:cNvSpPr>
            <a:spLocks noGrp="1"/>
          </p:cNvSpPr>
          <p:nvPr>
            <p:ph idx="1"/>
          </p:nvPr>
        </p:nvSpPr>
        <p:spPr>
          <a:xfrm>
            <a:off x="638175" y="860425"/>
            <a:ext cx="7997825" cy="4835525"/>
          </a:xfrm>
          <a:noFill/>
          <a:ln>
            <a:noFill/>
          </a:ln>
        </p:spPr>
        <p:txBody>
          <a:bodyPr wrap="square" lIns="92675" tIns="46337" rIns="92675" bIns="46337" anchor="t"/>
          <a:p>
            <a:pPr marL="173990" marR="0" indent="-173990" algn="l" defTabSz="695325" rtl="0" eaLnBrk="1" fontAlgn="auto" latinLnBrk="0" hangingPunct="1">
              <a:lnSpc>
                <a:spcPct val="150000"/>
              </a:lnSpc>
              <a:spcBef>
                <a:spcPts val="760"/>
              </a:spcBef>
              <a:spcAft>
                <a:spcPct val="0"/>
              </a:spcAft>
              <a:buClrTx/>
              <a:buSzTx/>
              <a:buFont typeface="Wingdings" panose="05000000000000000000" pitchFamily="2" charset="2"/>
              <a:buChar char="Ø"/>
            </a:pPr>
            <a:r>
              <a:rPr kumimoji="0" lang="en-US" altLang="zh-CN" sz="20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边框属性主要有三种：</a:t>
            </a:r>
            <a:endParaRPr kumimoji="0" lang="en-US" altLang="zh-CN" sz="20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None/>
            </a:pPr>
            <a:r>
              <a:rPr kumimoji="0" lang="zh-CN" altLang="en-US" sz="154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border-width： 设置或检索对象边框宽度。</a:t>
            </a:r>
            <a:endParaRPr kumimoji="0" lang="zh-CN" altLang="en-US" sz="154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None/>
            </a:pPr>
            <a:r>
              <a:rPr kumimoji="0" lang="zh-CN" altLang="en-US" sz="154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border-style： 设置或检索对象边框样式。 </a:t>
            </a:r>
            <a:endParaRPr kumimoji="0" lang="zh-CN" altLang="en-US" sz="154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None/>
            </a:pPr>
            <a:r>
              <a:rPr kumimoji="0" lang="zh-CN" altLang="en-US" sz="154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border-color： 设置或检索对象边框颜色。</a:t>
            </a:r>
            <a:endParaRPr kumimoji="0" lang="zh-CN" altLang="en-US" sz="154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p:txBody>
      </p:sp>
    </p:spTree>
  </p:cSld>
  <p:clrMapOvr>
    <a:masterClrMapping/>
  </p:clrMapOvr>
  <p:transition spd="slow">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7"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盒子模型</a:t>
            </a:r>
            <a:r>
              <a:rPr kumimoji="0" lang="en-US" altLang="zh-CN"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a:t>
            </a: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外边距</a:t>
            </a: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属性</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80898" name="内容占位符 2"/>
          <p:cNvSpPr>
            <a:spLocks noGrp="1"/>
          </p:cNvSpPr>
          <p:nvPr>
            <p:ph idx="1"/>
          </p:nvPr>
        </p:nvSpPr>
        <p:spPr>
          <a:xfrm>
            <a:off x="638175" y="860425"/>
            <a:ext cx="7997825" cy="4835525"/>
          </a:xfrm>
          <a:noFill/>
          <a:ln>
            <a:noFill/>
          </a:ln>
        </p:spPr>
        <p:txBody>
          <a:bodyPr wrap="square" lIns="92675" tIns="46337" rIns="92675" bIns="46337" anchor="t"/>
          <a:p>
            <a:pPr marL="173990" marR="0" indent="-173990" algn="l" defTabSz="695325" rtl="0" eaLnBrk="1" fontAlgn="auto" latinLnBrk="0" hangingPunct="1">
              <a:lnSpc>
                <a:spcPct val="150000"/>
              </a:lnSpc>
              <a:spcBef>
                <a:spcPts val="760"/>
              </a:spcBef>
              <a:spcAft>
                <a:spcPct val="0"/>
              </a:spcAft>
              <a:buClrTx/>
              <a:buSzTx/>
              <a:buFont typeface="Wingdings" panose="05000000000000000000" pitchFamily="2" charset="2"/>
              <a:buChar char="Ø"/>
            </a:pPr>
            <a:r>
              <a:rPr kumimoji="0" lang="zh-CN" altLang="en-US" sz="200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sym typeface="+mn-ea"/>
              </a:rPr>
              <a:t>外</a:t>
            </a:r>
            <a:r>
              <a:rPr kumimoji="0" lang="en-US" altLang="zh-CN" sz="200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sym typeface="+mn-ea"/>
              </a:rPr>
              <a:t>边距margin：表示HTML</a:t>
            </a:r>
            <a:r>
              <a:rPr kumimoji="0" lang="zh-CN" altLang="en-US" sz="200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sym typeface="+mn-ea"/>
              </a:rPr>
              <a:t>元素</a:t>
            </a:r>
            <a:r>
              <a:rPr kumimoji="0" lang="en-US" altLang="zh-CN" sz="200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sym typeface="+mn-ea"/>
              </a:rPr>
              <a:t>边框外和其他盒子之间</a:t>
            </a:r>
            <a:r>
              <a:rPr kumimoji="0" lang="zh-CN" altLang="en-US" sz="200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sym typeface="+mn-ea"/>
              </a:rPr>
              <a:t>距离</a:t>
            </a:r>
            <a:r>
              <a:rPr kumimoji="0" lang="en-US" altLang="zh-CN" sz="200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sym typeface="+mn-ea"/>
              </a:rPr>
              <a:t>。</a:t>
            </a:r>
            <a:endParaRPr kumimoji="0" lang="zh-CN" altLang="en-US" sz="154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p:txBody>
      </p:sp>
      <p:pic>
        <p:nvPicPr>
          <p:cNvPr id="83971" name="图片 1"/>
          <p:cNvPicPr>
            <a:picLocks noChangeAspect="1"/>
          </p:cNvPicPr>
          <p:nvPr/>
        </p:nvPicPr>
        <p:blipFill>
          <a:blip r:embed="rId1"/>
          <a:stretch>
            <a:fillRect/>
          </a:stretch>
        </p:blipFill>
        <p:spPr>
          <a:xfrm>
            <a:off x="1538288" y="1714500"/>
            <a:ext cx="5275262" cy="2239963"/>
          </a:xfrm>
          <a:prstGeom prst="rect">
            <a:avLst/>
          </a:prstGeom>
          <a:noFill/>
          <a:ln w="9525">
            <a:noFill/>
          </a:ln>
        </p:spPr>
      </p:pic>
    </p:spTree>
  </p:cSld>
  <p:clrMapOvr>
    <a:masterClrMapping/>
  </p:clrMapOvr>
  <p:transition spd="slow">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7"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盒子模型</a:t>
            </a:r>
            <a:r>
              <a:rPr kumimoji="0" lang="en-US" altLang="zh-CN"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a:t>
            </a: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外边距</a:t>
            </a: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属性</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80898" name="内容占位符 2"/>
          <p:cNvSpPr>
            <a:spLocks noGrp="1"/>
          </p:cNvSpPr>
          <p:nvPr>
            <p:ph idx="1"/>
          </p:nvPr>
        </p:nvSpPr>
        <p:spPr>
          <a:xfrm>
            <a:off x="638175" y="860425"/>
            <a:ext cx="7997825" cy="4835525"/>
          </a:xfrm>
          <a:noFill/>
          <a:ln>
            <a:noFill/>
          </a:ln>
        </p:spPr>
        <p:txBody>
          <a:bodyPr wrap="square" lIns="92675" tIns="46337" rIns="92675" bIns="46337" anchor="t"/>
          <a:p>
            <a:pPr marL="173990" marR="0" indent="-173990" algn="l" defTabSz="695325" rtl="0" eaLnBrk="1" fontAlgn="auto" latinLnBrk="0" hangingPunct="1">
              <a:lnSpc>
                <a:spcPct val="150000"/>
              </a:lnSpc>
              <a:spcBef>
                <a:spcPts val="760"/>
              </a:spcBef>
              <a:spcAft>
                <a:spcPct val="0"/>
              </a:spcAft>
              <a:buClrTx/>
              <a:buSzTx/>
              <a:buFont typeface="Wingdings" panose="05000000000000000000" pitchFamily="2" charset="2"/>
              <a:buChar char="Ø"/>
            </a:pPr>
            <a:r>
              <a:rPr kumimoji="0" lang="zh-CN" altLang="en-US" sz="154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外边距应用示例-网页居中</a:t>
            </a:r>
            <a:endParaRPr kumimoji="0" lang="zh-CN" altLang="en-US" sz="154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Wingdings" panose="05000000000000000000" pitchFamily="2" charset="2"/>
              <a:buChar char="Ø"/>
            </a:pPr>
            <a:r>
              <a:rPr kumimoji="0" lang="zh-CN" altLang="en-US" sz="154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p{</a:t>
            </a:r>
            <a:endParaRPr kumimoji="0" lang="zh-CN" altLang="en-US" sz="154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0" marR="0" indent="0" algn="l" defTabSz="695325" rtl="0" eaLnBrk="1" fontAlgn="auto" latinLnBrk="0" hangingPunct="1">
              <a:lnSpc>
                <a:spcPct val="150000"/>
              </a:lnSpc>
              <a:spcBef>
                <a:spcPts val="760"/>
              </a:spcBef>
              <a:spcAft>
                <a:spcPct val="0"/>
              </a:spcAft>
              <a:buClrTx/>
              <a:buSzTx/>
              <a:buFont typeface="Wingdings" panose="05000000000000000000" pitchFamily="2" charset="2"/>
              <a:buNone/>
            </a:pPr>
            <a:r>
              <a:rPr kumimoji="0" lang="zh-CN" altLang="en-US" sz="154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	background:#F00;</a:t>
            </a:r>
            <a:endParaRPr kumimoji="0" lang="zh-CN" altLang="en-US" sz="154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0" marR="0" indent="0" algn="l" defTabSz="695325" rtl="0" eaLnBrk="1" fontAlgn="auto" latinLnBrk="0" hangingPunct="1">
              <a:lnSpc>
                <a:spcPct val="150000"/>
              </a:lnSpc>
              <a:spcBef>
                <a:spcPts val="760"/>
              </a:spcBef>
              <a:spcAft>
                <a:spcPct val="0"/>
              </a:spcAft>
              <a:buClrTx/>
              <a:buSzTx/>
              <a:buFont typeface="Wingdings" panose="05000000000000000000" pitchFamily="2" charset="2"/>
              <a:buNone/>
            </a:pPr>
            <a:r>
              <a:rPr kumimoji="0" lang="zh-CN" altLang="en-US" sz="154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	width:200px;</a:t>
            </a:r>
            <a:endParaRPr kumimoji="0" lang="zh-CN" altLang="en-US" sz="154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0" marR="0" indent="0" algn="l" defTabSz="695325" rtl="0" eaLnBrk="1" fontAlgn="auto" latinLnBrk="0" hangingPunct="1">
              <a:lnSpc>
                <a:spcPct val="150000"/>
              </a:lnSpc>
              <a:spcBef>
                <a:spcPts val="760"/>
              </a:spcBef>
              <a:spcAft>
                <a:spcPct val="0"/>
              </a:spcAft>
              <a:buClrTx/>
              <a:buSzTx/>
              <a:buFont typeface="Wingdings" panose="05000000000000000000" pitchFamily="2" charset="2"/>
              <a:buNone/>
            </a:pPr>
            <a:r>
              <a:rPr kumimoji="0" lang="zh-CN" altLang="en-US" sz="154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	height:100px;</a:t>
            </a:r>
            <a:endParaRPr kumimoji="0" lang="zh-CN" altLang="en-US" sz="154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0" marR="0" indent="0" algn="l" defTabSz="695325" rtl="0" eaLnBrk="1" fontAlgn="auto" latinLnBrk="0" hangingPunct="1">
              <a:lnSpc>
                <a:spcPct val="150000"/>
              </a:lnSpc>
              <a:spcBef>
                <a:spcPts val="760"/>
              </a:spcBef>
              <a:spcAft>
                <a:spcPct val="0"/>
              </a:spcAft>
              <a:buClrTx/>
              <a:buSzTx/>
              <a:buFont typeface="Wingdings" panose="05000000000000000000" pitchFamily="2" charset="2"/>
              <a:buNone/>
            </a:pPr>
            <a:r>
              <a:rPr kumimoji="0" lang="zh-CN" altLang="en-US" sz="154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	margin:0 auto;</a:t>
            </a:r>
            <a:endParaRPr kumimoji="0" lang="zh-CN" altLang="en-US" sz="154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0" marR="0" indent="0" algn="l" defTabSz="695325" rtl="0" eaLnBrk="1" fontAlgn="auto" latinLnBrk="0" hangingPunct="1">
              <a:lnSpc>
                <a:spcPct val="150000"/>
              </a:lnSpc>
              <a:spcBef>
                <a:spcPts val="760"/>
              </a:spcBef>
              <a:spcAft>
                <a:spcPct val="0"/>
              </a:spcAft>
              <a:buClrTx/>
              <a:buSzTx/>
              <a:buFont typeface="Wingdings" panose="05000000000000000000" pitchFamily="2" charset="2"/>
              <a:buNone/>
            </a:pPr>
            <a:r>
              <a:rPr kumimoji="0" lang="zh-CN" altLang="en-US" sz="154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a:t>
            </a:r>
            <a:endParaRPr kumimoji="0" lang="zh-CN" altLang="en-US" sz="154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Wingdings" panose="05000000000000000000" pitchFamily="2" charset="2"/>
              <a:buChar char="Ø"/>
            </a:pPr>
            <a:endParaRPr kumimoji="0" lang="zh-CN" altLang="en-US" sz="154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Wingdings" panose="05000000000000000000" pitchFamily="2" charset="2"/>
              <a:buChar char="Ø"/>
            </a:pPr>
            <a:r>
              <a:rPr kumimoji="0" lang="zh-CN" altLang="en-US" sz="154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&lt;p&gt;这是一个段落&lt;/p&gt;</a:t>
            </a:r>
            <a:endParaRPr kumimoji="0" lang="zh-CN" altLang="en-US" sz="154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p:txBody>
      </p:sp>
    </p:spTree>
  </p:cSld>
  <p:clrMapOvr>
    <a:masterClrMapping/>
  </p:clrMapOvr>
  <p:transition spd="slow">
    <p:push dir="u"/>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7"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盒子模型</a:t>
            </a:r>
            <a:r>
              <a:rPr kumimoji="0" lang="en-US" altLang="zh-CN"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a:t>
            </a: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外边距</a:t>
            </a: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属性</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80898" name="内容占位符 2"/>
          <p:cNvSpPr>
            <a:spLocks noGrp="1"/>
          </p:cNvSpPr>
          <p:nvPr>
            <p:ph idx="1"/>
          </p:nvPr>
        </p:nvSpPr>
        <p:spPr>
          <a:xfrm>
            <a:off x="638175" y="860425"/>
            <a:ext cx="7997825" cy="4835525"/>
          </a:xfrm>
          <a:noFill/>
          <a:ln>
            <a:noFill/>
          </a:ln>
        </p:spPr>
        <p:txBody>
          <a:bodyPr wrap="square" lIns="92675" tIns="46337" rIns="92675" bIns="46337" anchor="t">
            <a:normAutofit lnSpcReduction="20000"/>
          </a:bodyPr>
          <a:p>
            <a:pPr marL="173990" marR="0" indent="-173990" algn="l" defTabSz="695325" rtl="0" eaLnBrk="1" fontAlgn="auto" latinLnBrk="0" hangingPunct="1">
              <a:lnSpc>
                <a:spcPct val="150000"/>
              </a:lnSpc>
              <a:spcBef>
                <a:spcPts val="760"/>
              </a:spcBef>
              <a:spcAft>
                <a:spcPct val="0"/>
              </a:spcAft>
              <a:buClrTx/>
              <a:buSzTx/>
              <a:buFont typeface="Wingdings" panose="05000000000000000000" pitchFamily="2" charset="2"/>
              <a:buChar char="Ø"/>
            </a:pPr>
            <a:r>
              <a:rPr kumimoji="0" lang="zh-CN" altLang="en-US" sz="154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body的外边距</a:t>
            </a:r>
            <a:endParaRPr kumimoji="0" lang="zh-CN" altLang="en-US" sz="154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Wingdings" panose="05000000000000000000" pitchFamily="2" charset="2"/>
              <a:buChar char="Ø"/>
            </a:pPr>
            <a:r>
              <a:rPr kumimoji="0" lang="zh-CN" altLang="en-US" sz="154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网页标签&lt;h1&gt;…&lt;h6&gt;、&lt;p&gt;、、&lt;ul&gt;、&lt;ol&gt;、&lt;li&gt;、&lt;dl&gt;、&lt;dt&gt;、&lt;dd&gt;、&lt;body&gt;等都有margin，实际网页制作时通常使用并集选择器设置这些可能产生外边框的标签的margin为0</a:t>
            </a:r>
            <a:endParaRPr kumimoji="0" lang="zh-CN" altLang="en-US" sz="154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Wingdings" panose="05000000000000000000" pitchFamily="2" charset="2"/>
              <a:buChar char="Ø"/>
            </a:pPr>
            <a:r>
              <a:rPr kumimoji="0" lang="en-US" altLang="zh-CN" sz="154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body</a:t>
            </a:r>
            <a:r>
              <a:rPr kumimoji="0" lang="zh-CN" altLang="en-US" sz="154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a:t>
            </a:r>
            <a:endParaRPr kumimoji="0" lang="zh-CN" altLang="en-US" sz="154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0" marR="0" indent="0" algn="l" defTabSz="695325" rtl="0" eaLnBrk="1" fontAlgn="auto" latinLnBrk="0" hangingPunct="1">
              <a:lnSpc>
                <a:spcPct val="150000"/>
              </a:lnSpc>
              <a:spcBef>
                <a:spcPts val="760"/>
              </a:spcBef>
              <a:spcAft>
                <a:spcPct val="0"/>
              </a:spcAft>
              <a:buClrTx/>
              <a:buSzTx/>
              <a:buFont typeface="Wingdings" panose="05000000000000000000" pitchFamily="2" charset="2"/>
              <a:buNone/>
            </a:pPr>
            <a:r>
              <a:rPr kumimoji="0" lang="zh-CN" altLang="en-US" sz="154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	margin:0;</a:t>
            </a:r>
            <a:endParaRPr kumimoji="0" lang="zh-CN" altLang="en-US" sz="154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0" marR="0" indent="0" algn="l" defTabSz="695325" rtl="0" eaLnBrk="1" fontAlgn="auto" latinLnBrk="0" hangingPunct="1">
              <a:lnSpc>
                <a:spcPct val="150000"/>
              </a:lnSpc>
              <a:spcBef>
                <a:spcPts val="760"/>
              </a:spcBef>
              <a:spcAft>
                <a:spcPct val="0"/>
              </a:spcAft>
              <a:buClrTx/>
              <a:buSzTx/>
              <a:buFont typeface="Wingdings" panose="05000000000000000000" pitchFamily="2" charset="2"/>
              <a:buNone/>
            </a:pPr>
            <a:r>
              <a:rPr kumimoji="0" lang="zh-CN" altLang="en-US" sz="154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a:t>
            </a:r>
            <a:endParaRPr kumimoji="0" lang="zh-CN" altLang="en-US" sz="154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Wingdings" panose="05000000000000000000" pitchFamily="2" charset="2"/>
              <a:buChar char="Ø"/>
            </a:pPr>
            <a:endParaRPr kumimoji="0" lang="zh-CN" altLang="en-US" sz="154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0" marR="0" indent="0" algn="l" defTabSz="695325" rtl="0" eaLnBrk="1" fontAlgn="auto" latinLnBrk="0" hangingPunct="1">
              <a:lnSpc>
                <a:spcPct val="150000"/>
              </a:lnSpc>
              <a:spcBef>
                <a:spcPts val="760"/>
              </a:spcBef>
              <a:spcAft>
                <a:spcPct val="0"/>
              </a:spcAft>
              <a:buClrTx/>
              <a:buSzTx/>
              <a:buFont typeface="Wingdings" panose="05000000000000000000" pitchFamily="2" charset="2"/>
              <a:buNone/>
            </a:pPr>
            <a:endParaRPr kumimoji="0" lang="zh-CN" altLang="en-US" sz="154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p:txBody>
      </p:sp>
    </p:spTree>
  </p:cSld>
  <p:clrMapOvr>
    <a:masterClrMapping/>
  </p:clrMapOvr>
  <p:transition spd="slow">
    <p:push dir="u"/>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7"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DIV+CSS网页布局</a:t>
            </a:r>
            <a:endParaRPr kumimoji="0"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80898" name="内容占位符 2"/>
          <p:cNvSpPr>
            <a:spLocks noGrp="1"/>
          </p:cNvSpPr>
          <p:nvPr>
            <p:ph idx="1"/>
          </p:nvPr>
        </p:nvSpPr>
        <p:spPr>
          <a:xfrm>
            <a:off x="638175" y="860425"/>
            <a:ext cx="7997825" cy="4835525"/>
          </a:xfrm>
          <a:noFill/>
          <a:ln>
            <a:noFill/>
          </a:ln>
        </p:spPr>
        <p:txBody>
          <a:bodyPr wrap="square" lIns="92675" tIns="46337" rIns="92675" bIns="46337" anchor="t">
            <a:normAutofit/>
          </a:bodyPr>
          <a:p>
            <a:pPr marL="173990" marR="0" indent="-173990" algn="l" defTabSz="695325" rtl="0" eaLnBrk="1" fontAlgn="auto" latinLnBrk="0" hangingPunct="1">
              <a:lnSpc>
                <a:spcPct val="150000"/>
              </a:lnSpc>
              <a:spcBef>
                <a:spcPts val="760"/>
              </a:spcBef>
              <a:spcAft>
                <a:spcPct val="0"/>
              </a:spcAft>
              <a:buClrTx/>
              <a:buSzTx/>
              <a:buFont typeface="Wingdings" panose="05000000000000000000" pitchFamily="2" charset="2"/>
              <a:buChar char="Ø"/>
            </a:pPr>
            <a:r>
              <a:rPr kumimoji="0" lang="zh-CN" altLang="en-US" sz="154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为什么要采用DIV+CSS布局方式？</a:t>
            </a:r>
            <a:endParaRPr kumimoji="0" lang="zh-CN" altLang="en-US" sz="154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Wingdings" panose="05000000000000000000" pitchFamily="2" charset="2"/>
              <a:buChar char="Ø"/>
            </a:pPr>
            <a:r>
              <a:rPr kumimoji="0" lang="zh-CN" altLang="en-US" sz="154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使用“DIV+CSS”对网站进行布局符合W3C标准。</a:t>
            </a:r>
            <a:endParaRPr kumimoji="0" lang="zh-CN" altLang="en-US" sz="154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Wingdings" panose="05000000000000000000" pitchFamily="2" charset="2"/>
              <a:buChar char="Ø"/>
            </a:pPr>
            <a:r>
              <a:rPr kumimoji="0" lang="zh-CN" altLang="en-US" sz="154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使用传统的表格布局有很多缺点，比如垃圾代码过多，语义 性不强，对搜索引擎不友好等。</a:t>
            </a:r>
            <a:endParaRPr kumimoji="0" lang="zh-CN" altLang="en-US" sz="154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Wingdings" panose="05000000000000000000" pitchFamily="2" charset="2"/>
              <a:buChar char="Ø"/>
            </a:pPr>
            <a:r>
              <a:rPr kumimoji="0" lang="zh-CN" altLang="en-US" sz="154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通过使用div盒子模型结构将各部分内容划分到不同的区块，然后用css来定义盒子模型的位置、大小、边框、内外边距、排列方式等。</a:t>
            </a:r>
            <a:endParaRPr kumimoji="0" lang="zh-CN" altLang="en-US" sz="154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Wingdings" panose="05000000000000000000" pitchFamily="2" charset="2"/>
              <a:buChar char="Ø"/>
            </a:pPr>
            <a:r>
              <a:rPr kumimoji="0" lang="zh-CN" altLang="en-US" sz="154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div用于搭建网站结构（框架）、css用于创建网站表现（样式/美化）。该标准简化了HTML页面代码，获得一个较优秀的网站结构，有利于日后网站维护、协同工作和便于搜索引擎抓取。</a:t>
            </a:r>
            <a:endParaRPr kumimoji="0" lang="zh-CN" altLang="en-US" sz="154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Wingdings" panose="05000000000000000000" pitchFamily="2" charset="2"/>
              <a:buChar char="Ø"/>
            </a:pPr>
            <a:r>
              <a:rPr kumimoji="0" lang="zh-CN" altLang="en-US" sz="154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当然并不是所有的网页都需要用div布局，例如数据页面、报表之类的页面，还是使用HTML的表格会比较方便，web标准里并没有说要抛弃table。</a:t>
            </a:r>
            <a:endParaRPr kumimoji="0" lang="zh-CN" altLang="en-US" sz="154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0" marR="0" indent="0" algn="l" defTabSz="695325" rtl="0" eaLnBrk="1" fontAlgn="auto" latinLnBrk="0" hangingPunct="1">
              <a:lnSpc>
                <a:spcPct val="150000"/>
              </a:lnSpc>
              <a:spcBef>
                <a:spcPts val="760"/>
              </a:spcBef>
              <a:spcAft>
                <a:spcPct val="0"/>
              </a:spcAft>
              <a:buClrTx/>
              <a:buSzTx/>
              <a:buFont typeface="Wingdings" panose="05000000000000000000" pitchFamily="2" charset="2"/>
              <a:buNone/>
            </a:pPr>
            <a:endParaRPr kumimoji="0" lang="zh-CN" altLang="en-US" sz="154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p:txBody>
      </p:sp>
    </p:spTree>
  </p:cSld>
  <p:clrMapOvr>
    <a:masterClrMapping/>
  </p:clrMapOvr>
  <p:transition spd="slow">
    <p:push dir="u"/>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1"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浮动属性</a:t>
            </a:r>
            <a:r>
              <a:rPr kumimoji="0" lang="en-US" altLang="zh-CN"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-float</a:t>
            </a:r>
            <a:endParaRPr kumimoji="0" lang="en-US" altLang="zh-CN"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5" name="内容占位符 2"/>
          <p:cNvSpPr>
            <a:spLocks noGrp="1"/>
          </p:cNvSpPr>
          <p:nvPr>
            <p:ph idx="1"/>
          </p:nvPr>
        </p:nvSpPr>
        <p:spPr>
          <a:xfrm>
            <a:off x="534988" y="860425"/>
            <a:ext cx="7997825" cy="4835525"/>
          </a:xfrm>
        </p:spPr>
        <p:txBody>
          <a:bodyPr vert="horz" wrap="square" lIns="92675" tIns="46337" rIns="92675" bIns="46337" numCol="1" anchor="t" anchorCtr="0" compatLnSpc="1">
            <a:normAutofit fontScale="92500" lnSpcReduction="20000"/>
          </a:bodyPr>
          <a:lstStyle/>
          <a:p>
            <a:pPr marL="346075" marR="0" lvl="0" indent="-346075" algn="l" defTabSz="914400" rtl="0" eaLnBrk="0" fontAlgn="base" latinLnBrk="0" hangingPunct="0">
              <a:lnSpc>
                <a:spcPct val="150000"/>
              </a:lnSpc>
              <a:spcBef>
                <a:spcPct val="20000"/>
              </a:spcBef>
              <a:spcAft>
                <a:spcPct val="0"/>
              </a:spcAft>
              <a:buClrTx/>
              <a:buSzTx/>
              <a:buFont typeface="Wingdings" panose="05000000000000000000" pitchFamily="2" charset="2"/>
              <a:buChar char="Ø"/>
              <a:defRPr/>
            </a:pPr>
            <a:r>
              <a:rPr kumimoji="0" lang="en-US" altLang="zh-CN" sz="20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CSS</a:t>
            </a:r>
            <a:r>
              <a:rPr kumimoji="0" lang="zh-CN" altLang="en-US" sz="20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浮动简介</a:t>
            </a:r>
            <a:endParaRPr kumimoji="0" lang="en-US" altLang="zh-CN" sz="20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6075" marR="0" lvl="0" indent="-346075" algn="l" defTabSz="914400" rtl="0" eaLnBrk="0" fontAlgn="base" latinLnBrk="0" hangingPunct="0">
              <a:lnSpc>
                <a:spcPct val="150000"/>
              </a:lnSpc>
              <a:spcBef>
                <a:spcPct val="20000"/>
              </a:spcBef>
              <a:spcAft>
                <a:spcPct val="0"/>
              </a:spcAft>
              <a:buClrTx/>
              <a:buSzTx/>
              <a:buFontTx/>
              <a:buNone/>
              <a:defRPr/>
            </a:pPr>
            <a:r>
              <a:rPr kumimoji="0" lang="zh-CN" altLang="en-US" sz="18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       浮动的框可以向左或向右移动，直到它的外边缘碰到包含框或另一个浮动框的边框为止。由于浮动框不在文档的普通流中，所以文档的普通流中的块框表现得就像浮动框不存在一样。浮动主要在</a:t>
            </a:r>
            <a:r>
              <a:rPr kumimoji="0" lang="en-US" altLang="zh-CN" sz="1800" b="0" i="0" u="none" strike="noStrike" kern="1200" cap="none" spc="0" normalizeH="0" baseline="0" noProof="0" dirty="0" err="1" smtClean="0">
                <a:ln>
                  <a:noFill/>
                </a:ln>
                <a:solidFill>
                  <a:schemeClr val="tx1"/>
                </a:solidFill>
                <a:effectLst/>
                <a:uLnTx/>
                <a:uFillTx/>
                <a:latin typeface="黑体" panose="02010609060101010101" pitchFamily="49" charset="-122"/>
                <a:ea typeface="黑体" panose="02010609060101010101" pitchFamily="49" charset="-122"/>
                <a:cs typeface="+mn-cs"/>
              </a:rPr>
              <a:t>div+css</a:t>
            </a:r>
            <a:r>
              <a:rPr kumimoji="0" lang="zh-CN" altLang="en-US" sz="18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布局时使用。</a:t>
            </a:r>
            <a:r>
              <a:rPr kumimoji="0" lang="zh-CN" altLang="en-US" sz="1800" b="1" i="0" u="none" strike="noStrike" kern="1200" cap="none" spc="0" normalizeH="0" baseline="0" noProof="0" dirty="0" smtClean="0">
                <a:ln>
                  <a:noFill/>
                </a:ln>
                <a:solidFill>
                  <a:srgbClr val="FF0000"/>
                </a:solidFill>
                <a:effectLst/>
                <a:uLnTx/>
                <a:uFillTx/>
                <a:latin typeface="黑体" panose="02010609060101010101" pitchFamily="49" charset="-122"/>
                <a:ea typeface="黑体" panose="02010609060101010101" pitchFamily="49" charset="-122"/>
                <a:cs typeface="+mn-cs"/>
              </a:rPr>
              <a:t>浮动可以通俗理解为让某个</a:t>
            </a:r>
            <a:r>
              <a:rPr kumimoji="0" lang="en-US" altLang="zh-CN" sz="1800" b="1" i="0" u="none" strike="noStrike" kern="1200" cap="none" spc="0" normalizeH="0" baseline="0" noProof="0" dirty="0" smtClean="0">
                <a:ln>
                  <a:noFill/>
                </a:ln>
                <a:solidFill>
                  <a:srgbClr val="FF0000"/>
                </a:solidFill>
                <a:effectLst/>
                <a:uLnTx/>
                <a:uFillTx/>
                <a:latin typeface="黑体" panose="02010609060101010101" pitchFamily="49" charset="-122"/>
                <a:ea typeface="黑体" panose="02010609060101010101" pitchFamily="49" charset="-122"/>
                <a:cs typeface="+mn-cs"/>
              </a:rPr>
              <a:t>div</a:t>
            </a:r>
            <a:r>
              <a:rPr kumimoji="0" lang="zh-CN" altLang="en-US" sz="1800" b="1" i="0" u="none" strike="noStrike" kern="1200" cap="none" spc="0" normalizeH="0" baseline="0" noProof="0" dirty="0" smtClean="0">
                <a:ln>
                  <a:noFill/>
                </a:ln>
                <a:solidFill>
                  <a:srgbClr val="FF0000"/>
                </a:solidFill>
                <a:effectLst/>
                <a:uLnTx/>
                <a:uFillTx/>
                <a:latin typeface="黑体" panose="02010609060101010101" pitchFamily="49" charset="-122"/>
                <a:ea typeface="黑体" panose="02010609060101010101" pitchFamily="49" charset="-122"/>
                <a:cs typeface="+mn-cs"/>
              </a:rPr>
              <a:t>元素脱离标准流，漂浮在标准流之上，和标准流不是一个层次。</a:t>
            </a:r>
            <a:endParaRPr kumimoji="0" lang="en-US" altLang="zh-CN" sz="1800" b="0" i="0" u="none" strike="noStrike" kern="1200" cap="none" spc="0" normalizeH="0" baseline="0" noProof="0" dirty="0" smtClean="0">
              <a:ln>
                <a:noFill/>
              </a:ln>
              <a:solidFill>
                <a:srgbClr val="FF0000"/>
              </a:solidFill>
              <a:effectLst/>
              <a:uLnTx/>
              <a:uFillTx/>
              <a:latin typeface="黑体" panose="02010609060101010101" pitchFamily="49" charset="-122"/>
              <a:ea typeface="黑体" panose="02010609060101010101" pitchFamily="49" charset="-122"/>
              <a:cs typeface="+mn-cs"/>
            </a:endParaRPr>
          </a:p>
          <a:p>
            <a:pPr marL="346075" marR="0" lvl="0" indent="-346075" algn="l" defTabSz="914400" rtl="0" eaLnBrk="0" fontAlgn="base" latinLnBrk="0" hangingPunct="0">
              <a:lnSpc>
                <a:spcPct val="150000"/>
              </a:lnSpc>
              <a:spcBef>
                <a:spcPct val="20000"/>
              </a:spcBef>
              <a:spcAft>
                <a:spcPct val="0"/>
              </a:spcAft>
              <a:buClrTx/>
              <a:buSzTx/>
              <a:buFontTx/>
              <a:buNone/>
              <a:defRPr/>
            </a:pPr>
            <a:r>
              <a:rPr kumimoji="0" lang="zh-CN" altLang="en-US" sz="18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       当把框 </a:t>
            </a:r>
            <a:r>
              <a:rPr kumimoji="0" lang="en-US" altLang="zh-CN" sz="18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1 </a:t>
            </a:r>
            <a:r>
              <a:rPr kumimoji="0" lang="zh-CN" altLang="en-US" sz="18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向右浮动时，它脱离文档流并且向右移动，直到它的右边缘碰到包含框的右边缘，见下图：</a:t>
            </a:r>
            <a:endParaRPr kumimoji="0" lang="zh-CN" altLang="en-US" sz="18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p:txBody>
      </p:sp>
      <p:pic>
        <p:nvPicPr>
          <p:cNvPr id="88067" name="Picture 2"/>
          <p:cNvPicPr>
            <a:picLocks noChangeAspect="1"/>
          </p:cNvPicPr>
          <p:nvPr/>
        </p:nvPicPr>
        <p:blipFill>
          <a:blip r:embed="rId1"/>
          <a:stretch>
            <a:fillRect/>
          </a:stretch>
        </p:blipFill>
        <p:spPr>
          <a:xfrm>
            <a:off x="325438" y="3900488"/>
            <a:ext cx="7234237" cy="2744787"/>
          </a:xfrm>
          <a:prstGeom prst="rect">
            <a:avLst/>
          </a:prstGeom>
          <a:noFill/>
          <a:ln w="9525">
            <a:noFill/>
          </a:ln>
        </p:spPr>
      </p:pic>
    </p:spTree>
  </p:cSld>
  <p:clrMapOvr>
    <a:masterClrMapping/>
  </p:clrMapOvr>
  <p:transition spd="slow">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49"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zh-CN" altLang="en-US" sz="2275"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sym typeface="+mn-ea"/>
              </a:rPr>
              <a:t>浮动属性</a:t>
            </a:r>
            <a:r>
              <a:rPr kumimoji="0" lang="en-US" altLang="zh-CN" sz="2275"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sym typeface="+mn-ea"/>
              </a:rPr>
              <a:t>-float</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5" name="内容占位符 2"/>
          <p:cNvSpPr>
            <a:spLocks noGrp="1"/>
          </p:cNvSpPr>
          <p:nvPr>
            <p:ph idx="1"/>
          </p:nvPr>
        </p:nvSpPr>
        <p:spPr>
          <a:xfrm>
            <a:off x="534988" y="860425"/>
            <a:ext cx="7997825" cy="4835525"/>
          </a:xfrm>
        </p:spPr>
        <p:txBody>
          <a:bodyPr vert="horz" wrap="square" lIns="92675" tIns="46337" rIns="92675" bIns="46337" numCol="1" anchor="t" anchorCtr="0" compatLnSpc="1">
            <a:normAutofit lnSpcReduction="10000"/>
          </a:bodyPr>
          <a:lstStyle/>
          <a:p>
            <a:pPr marL="346075" marR="0" lvl="0" indent="-346075" algn="l" defTabSz="914400" rtl="0" eaLnBrk="0" fontAlgn="base" latinLnBrk="0" hangingPunct="0">
              <a:lnSpc>
                <a:spcPct val="150000"/>
              </a:lnSpc>
              <a:spcBef>
                <a:spcPct val="20000"/>
              </a:spcBef>
              <a:spcAft>
                <a:spcPct val="0"/>
              </a:spcAft>
              <a:buClrTx/>
              <a:buSzTx/>
              <a:buFont typeface="Wingdings" panose="05000000000000000000" pitchFamily="2" charset="2"/>
              <a:buChar char="Ø"/>
              <a:defRPr/>
            </a:pPr>
            <a:r>
              <a:rPr kumimoji="0" lang="en-US" altLang="zh-CN" sz="20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CSS</a:t>
            </a:r>
            <a:r>
              <a:rPr kumimoji="0" lang="zh-CN" altLang="en-US" sz="20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浮动简介</a:t>
            </a:r>
            <a:endParaRPr kumimoji="0" lang="en-US" altLang="zh-CN" sz="20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6075" marR="0" lvl="0" indent="-346075" algn="l" defTabSz="914400" rtl="0" eaLnBrk="0" fontAlgn="base" latinLnBrk="0" hangingPunct="0">
              <a:lnSpc>
                <a:spcPct val="150000"/>
              </a:lnSpc>
              <a:spcBef>
                <a:spcPct val="20000"/>
              </a:spcBef>
              <a:spcAft>
                <a:spcPct val="0"/>
              </a:spcAft>
              <a:buClrTx/>
              <a:buSzTx/>
              <a:buFontTx/>
              <a:buNone/>
              <a:defRPr/>
            </a:pPr>
            <a:r>
              <a:rPr kumimoji="0" lang="zh-CN" altLang="en-US" sz="18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       如果包含框太窄，无法容纳水平排列的三个浮动元素，那么其它浮动块向下移动，直到有足够的空间。</a:t>
            </a:r>
            <a:endParaRPr kumimoji="0" lang="en-US" altLang="zh-CN" sz="18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6075" marR="0" lvl="0" indent="-346075" algn="l" defTabSz="914400" rtl="0" eaLnBrk="0" fontAlgn="base" latinLnBrk="0" hangingPunct="0">
              <a:lnSpc>
                <a:spcPct val="150000"/>
              </a:lnSpc>
              <a:spcBef>
                <a:spcPct val="20000"/>
              </a:spcBef>
              <a:spcAft>
                <a:spcPct val="0"/>
              </a:spcAft>
              <a:buClrTx/>
              <a:buSzTx/>
              <a:buFontTx/>
              <a:buNone/>
              <a:defRPr/>
            </a:pPr>
            <a:r>
              <a:rPr kumimoji="0" lang="en-US" altLang="zh-CN" sz="18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zh-CN" altLang="en-US" sz="18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如果浮动元素的高度不同，那么当它们向下移动时可能被其它浮动元素“卡住”。</a:t>
            </a:r>
            <a:endParaRPr kumimoji="0" lang="zh-CN" altLang="en-US" sz="18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p:txBody>
      </p:sp>
      <p:pic>
        <p:nvPicPr>
          <p:cNvPr id="90115" name="Picture 6" descr="http://pic002.cnblogs.com/images/2012/287602/2012090900002036.gif"/>
          <p:cNvPicPr>
            <a:picLocks noChangeAspect="1"/>
          </p:cNvPicPr>
          <p:nvPr/>
        </p:nvPicPr>
        <p:blipFill>
          <a:blip r:embed="rId1"/>
          <a:stretch>
            <a:fillRect/>
          </a:stretch>
        </p:blipFill>
        <p:spPr>
          <a:xfrm>
            <a:off x="693738" y="3387725"/>
            <a:ext cx="6188075" cy="2749550"/>
          </a:xfrm>
          <a:prstGeom prst="rect">
            <a:avLst/>
          </a:prstGeom>
          <a:noFill/>
          <a:ln w="9525">
            <a:noFill/>
          </a:ln>
        </p:spPr>
      </p:pic>
    </p:spTree>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en-US" altLang="zh-CN"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CSS</a:t>
            </a: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基本语法</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35842" name="内容占位符 2"/>
          <p:cNvSpPr>
            <a:spLocks noGrp="1"/>
          </p:cNvSpPr>
          <p:nvPr>
            <p:ph idx="1"/>
          </p:nvPr>
        </p:nvSpPr>
        <p:spPr>
          <a:xfrm>
            <a:off x="638175" y="1541463"/>
            <a:ext cx="7997825" cy="4833938"/>
          </a:xfrm>
          <a:noFill/>
          <a:ln>
            <a:noFill/>
          </a:ln>
        </p:spPr>
        <p:txBody>
          <a:bodyPr wrap="square" lIns="92675" tIns="46337" rIns="92675" bIns="46337" anchor="t"/>
          <a:p>
            <a:pPr marL="347980" marR="0" indent="-347980" algn="l" defTabSz="914400" rtl="0" eaLnBrk="1" fontAlgn="auto" latinLnBrk="0" hangingPunct="1">
              <a:lnSpc>
                <a:spcPct val="120000"/>
              </a:lnSpc>
              <a:spcBef>
                <a:spcPts val="760"/>
              </a:spcBef>
              <a:spcAft>
                <a:spcPct val="0"/>
              </a:spcAft>
              <a:buClrTx/>
              <a:buSzTx/>
              <a:buFont typeface="Wingdings" panose="05000000000000000000" pitchFamily="2" charset="2"/>
              <a:buChar char="Ø"/>
            </a:pPr>
            <a:r>
              <a:rPr kumimoji="0" lang="zh-CN" altLang="en-US" sz="210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基本语法结构</a:t>
            </a:r>
            <a:endParaRPr kumimoji="0" lang="en-US" altLang="zh-CN" sz="210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346075" marR="0" lvl="2" indent="-346075" algn="l" defTabSz="914400" rtl="0" eaLnBrk="1" fontAlgn="auto" latinLnBrk="0" hangingPunct="1">
              <a:lnSpc>
                <a:spcPct val="90000"/>
              </a:lnSpc>
              <a:spcBef>
                <a:spcPts val="380"/>
              </a:spcBef>
              <a:spcAft>
                <a:spcPct val="0"/>
              </a:spcAft>
              <a:buClrTx/>
              <a:buSzTx/>
              <a:buFont typeface="Arial" panose="020B0604020202020204" pitchFamily="34" charset="0"/>
              <a:buNone/>
            </a:pPr>
            <a:r>
              <a:rPr kumimoji="0" lang="en-US" altLang="zh-CN" sz="1700" b="0" i="0" u="none" strike="noStrike" kern="1200" cap="none" spc="0" normalizeH="0" baseline="0" noProof="1">
                <a:solidFill>
                  <a:schemeClr val="tx1"/>
                </a:solidFill>
                <a:latin typeface="Arial Unicode MS" pitchFamily="34" charset="-122"/>
                <a:ea typeface="Arial Unicode MS" pitchFamily="34" charset="-122"/>
                <a:cs typeface="+mn-cs"/>
              </a:rPr>
              <a:t>  </a:t>
            </a:r>
            <a:r>
              <a:rPr kumimoji="0" lang="en-US" altLang="zh-CN" sz="1700" b="0" i="0" u="none" strike="noStrike" kern="1200" cap="none" spc="0" normalizeH="0" baseline="0" noProof="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&lt;style type="text/css"&gt;</a:t>
            </a:r>
            <a:endParaRPr kumimoji="0" lang="en-US" altLang="zh-CN" sz="1700" b="0" i="0" u="none" strike="noStrike" kern="1200" cap="none" spc="0" normalizeH="0" baseline="0" noProof="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809625" marR="0" lvl="3" indent="-346075" algn="l" defTabSz="914400" rtl="0" eaLnBrk="1" fontAlgn="auto" latinLnBrk="0" hangingPunct="1">
              <a:lnSpc>
                <a:spcPct val="90000"/>
              </a:lnSpc>
              <a:spcBef>
                <a:spcPts val="380"/>
              </a:spcBef>
              <a:spcAft>
                <a:spcPct val="0"/>
              </a:spcAft>
              <a:buClrTx/>
              <a:buSzTx/>
              <a:buFont typeface="Arial" panose="020B0604020202020204" pitchFamily="34" charset="0"/>
              <a:buNone/>
            </a:pPr>
            <a:r>
              <a:rPr kumimoji="0" lang="en-US" altLang="zh-CN" sz="1800" b="0" i="0" u="none" strike="noStrike" kern="1200" cap="none" spc="0" normalizeH="0" baseline="0" noProof="1">
                <a:solidFill>
                  <a:srgbClr val="0033CC"/>
                </a:solidFill>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en-US" sz="1800" b="0" i="0" u="none" strike="noStrike" kern="1200" cap="none" spc="0" normalizeH="0" baseline="0" noProof="1">
                <a:solidFill>
                  <a:srgbClr val="0033CC"/>
                </a:solidFill>
                <a:latin typeface="微软雅黑" panose="020B0503020204020204" pitchFamily="34" charset="-122"/>
                <a:ea typeface="微软雅黑" panose="020B0503020204020204" pitchFamily="34" charset="-122"/>
                <a:cs typeface="微软雅黑" panose="020B0503020204020204" pitchFamily="34" charset="-122"/>
              </a:rPr>
              <a:t>选择</a:t>
            </a:r>
            <a:r>
              <a:rPr kumimoji="0" lang="zh-CN" altLang="en-US" sz="1800" b="0" i="0" u="none" strike="noStrike" kern="1200" cap="none" spc="0" normalizeH="0" baseline="0" noProof="1" dirty="0">
                <a:solidFill>
                  <a:srgbClr val="0033CC"/>
                </a:solidFill>
                <a:latin typeface="微软雅黑" panose="020B0503020204020204" pitchFamily="34" charset="-122"/>
                <a:ea typeface="微软雅黑" panose="020B0503020204020204" pitchFamily="34" charset="-122"/>
                <a:cs typeface="微软雅黑" panose="020B0503020204020204" pitchFamily="34" charset="-122"/>
              </a:rPr>
              <a:t>器</a:t>
            </a:r>
            <a:r>
              <a:rPr kumimoji="0" lang="zh-CN" altLang="en-US" sz="1800" b="0" i="0" u="none" strike="noStrike" kern="1200" cap="none" spc="0" normalizeH="0" baseline="0"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kumimoji="0" lang="en-US" altLang="zh-CN" sz="1800" b="0" i="0" u="none" strike="noStrike" kern="1200" cap="none" spc="0" normalizeH="0" baseline="0"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kumimoji="0" lang="en-US" altLang="zh-CN" sz="1800" b="0" i="0" u="none" strike="noStrike" kern="1200" cap="none" spc="0" normalizeH="0" baseline="0"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809625" marR="0" lvl="3" indent="-346075" algn="l" defTabSz="914400" rtl="0" eaLnBrk="1" fontAlgn="auto" latinLnBrk="0" hangingPunct="1">
              <a:lnSpc>
                <a:spcPct val="90000"/>
              </a:lnSpc>
              <a:spcBef>
                <a:spcPts val="380"/>
              </a:spcBef>
              <a:spcAft>
                <a:spcPct val="0"/>
              </a:spcAft>
              <a:buClrTx/>
              <a:buSzTx/>
              <a:buFont typeface="Arial" panose="020B0604020202020204" pitchFamily="34" charset="0"/>
              <a:buNone/>
            </a:pPr>
            <a:r>
              <a:rPr kumimoji="0" lang="en-US" altLang="zh-CN" sz="1800" b="0" i="0" u="none" strike="noStrike" kern="1200" cap="none" spc="0" normalizeH="0" baseline="0"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en-US" sz="1800" b="0" i="0" u="none" strike="noStrike" kern="1200" cap="none" spc="0" normalizeH="0" baseline="0"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样式名：样式值</a:t>
            </a:r>
            <a:r>
              <a:rPr kumimoji="0" lang="en-US" altLang="zh-CN" sz="1800" b="0" i="0" u="none" strike="noStrike" kern="1200" cap="none" spc="0" normalizeH="0" baseline="0"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kumimoji="0" lang="en-US" altLang="zh-CN" sz="1800" b="0" i="0" u="none" strike="noStrike" kern="1200" cap="none" spc="0" normalizeH="0" baseline="0"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809625" marR="0" lvl="3" indent="-346075" algn="l" defTabSz="914400" rtl="0" eaLnBrk="1" fontAlgn="auto" latinLnBrk="0" hangingPunct="1">
              <a:lnSpc>
                <a:spcPct val="90000"/>
              </a:lnSpc>
              <a:spcBef>
                <a:spcPts val="380"/>
              </a:spcBef>
              <a:spcAft>
                <a:spcPct val="0"/>
              </a:spcAft>
              <a:buClrTx/>
              <a:buSzTx/>
              <a:buFont typeface="Arial" panose="020B0604020202020204" pitchFamily="34" charset="0"/>
              <a:buNone/>
            </a:pPr>
            <a:r>
              <a:rPr kumimoji="0" lang="en-US" altLang="zh-CN" sz="1800" b="0" i="0" u="none" strike="noStrike" kern="1200" cap="none" spc="0" normalizeH="0" baseline="0"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en-US" sz="1800" b="0" i="0" u="none" strike="noStrike" kern="1200" cap="none" spc="0" normalizeH="0" baseline="0"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样式名：样式值；</a:t>
            </a:r>
            <a:endParaRPr kumimoji="0" lang="en-US" altLang="zh-CN" sz="1800" b="0" i="0" u="none" strike="noStrike" kern="1200" cap="none" spc="0" normalizeH="0" baseline="0"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809625" marR="0" lvl="3" indent="-346075" algn="l" defTabSz="914400" rtl="0" eaLnBrk="1" fontAlgn="auto" latinLnBrk="0" hangingPunct="1">
              <a:lnSpc>
                <a:spcPct val="90000"/>
              </a:lnSpc>
              <a:spcBef>
                <a:spcPts val="380"/>
              </a:spcBef>
              <a:spcAft>
                <a:spcPct val="0"/>
              </a:spcAft>
              <a:buClrTx/>
              <a:buSzTx/>
              <a:buFont typeface="Arial" panose="020B0604020202020204" pitchFamily="34" charset="0"/>
              <a:buNone/>
            </a:pPr>
            <a:r>
              <a:rPr kumimoji="0" lang="en-US" altLang="zh-CN" sz="1800" b="0" i="0" u="none" strike="noStrike" kern="1200" cap="none" spc="0" normalizeH="0" baseline="0"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kumimoji="0" lang="en-US" altLang="zh-CN" sz="1800" b="0" i="0" u="none" strike="noStrike" kern="1200" cap="none" spc="0" normalizeH="0" baseline="0"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809625" marR="0" lvl="3" indent="-346075" algn="l" defTabSz="914400" rtl="0" eaLnBrk="1" fontAlgn="auto" latinLnBrk="0" hangingPunct="1">
              <a:lnSpc>
                <a:spcPct val="90000"/>
              </a:lnSpc>
              <a:spcBef>
                <a:spcPts val="380"/>
              </a:spcBef>
              <a:spcAft>
                <a:spcPct val="0"/>
              </a:spcAft>
              <a:buClrTx/>
              <a:buSzTx/>
              <a:buFont typeface="Arial" panose="020B0604020202020204" pitchFamily="34" charset="0"/>
              <a:buNone/>
            </a:pPr>
            <a:r>
              <a:rPr kumimoji="0" lang="en-US" altLang="zh-CN" sz="1800" b="0" i="0" u="none" strike="noStrike" kern="1200" cap="none" spc="0" normalizeH="0" baseline="0"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kumimoji="0" lang="en-US" altLang="zh-CN" sz="1800" b="0" i="0" u="none" strike="noStrike" kern="1200" cap="none" spc="0" normalizeH="0" baseline="0" noProof="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kumimoji="0" lang="en-US" altLang="zh-CN" sz="1800" b="0" i="0" u="none" strike="noStrike" kern="1200" cap="none" spc="0" normalizeH="0" baseline="0" noProof="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346075" marR="0" lvl="2" indent="-346075" algn="l" defTabSz="914400" rtl="0" eaLnBrk="1" fontAlgn="auto" latinLnBrk="0" hangingPunct="1">
              <a:lnSpc>
                <a:spcPct val="90000"/>
              </a:lnSpc>
              <a:spcBef>
                <a:spcPts val="380"/>
              </a:spcBef>
              <a:spcAft>
                <a:spcPct val="0"/>
              </a:spcAft>
              <a:buClrTx/>
              <a:buSzTx/>
              <a:buFont typeface="Arial" panose="020B0604020202020204" pitchFamily="34" charset="0"/>
              <a:buNone/>
            </a:pPr>
            <a:r>
              <a:rPr kumimoji="0" lang="en-US" altLang="zh-CN" sz="1700" b="0" i="0" u="none" strike="noStrike" kern="1200" cap="none" spc="0" normalizeH="0" baseline="0" noProof="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&lt;/style&gt;</a:t>
            </a:r>
            <a:endParaRPr kumimoji="0" lang="en-US" altLang="zh-CN" sz="1300" b="0" i="0" u="none" strike="noStrike" kern="1200" cap="none" spc="0" normalizeH="0" baseline="0"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347980" marR="0" indent="-347980" algn="l" defTabSz="914400" rtl="0" eaLnBrk="1" fontAlgn="auto" latinLnBrk="0" hangingPunct="1">
              <a:lnSpc>
                <a:spcPct val="120000"/>
              </a:lnSpc>
              <a:spcBef>
                <a:spcPts val="760"/>
              </a:spcBef>
              <a:spcAft>
                <a:spcPct val="0"/>
              </a:spcAft>
              <a:buClrTx/>
              <a:buSzTx/>
              <a:buFont typeface="Wingdings" panose="05000000000000000000" pitchFamily="2" charset="2"/>
              <a:buChar char="Ø"/>
            </a:pPr>
            <a:r>
              <a:rPr kumimoji="0" lang="zh-CN" altLang="en-US" sz="210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示例</a:t>
            </a:r>
            <a:endParaRPr kumimoji="0" lang="en-US" altLang="zh-CN" sz="210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346075" marR="0" lvl="2" indent="-346075" algn="l" defTabSz="914400" rtl="0" eaLnBrk="1" fontAlgn="auto" latinLnBrk="0" hangingPunct="1">
              <a:lnSpc>
                <a:spcPct val="130000"/>
              </a:lnSpc>
              <a:spcBef>
                <a:spcPts val="380"/>
              </a:spcBef>
              <a:spcAft>
                <a:spcPct val="0"/>
              </a:spcAft>
              <a:buClrTx/>
              <a:buSzTx/>
              <a:buFont typeface="Wingdings" panose="05000000000000000000" pitchFamily="2" charset="2"/>
              <a:buChar char="l"/>
            </a:pPr>
            <a:r>
              <a:rPr kumimoji="0" sz="1600" b="0" i="0" u="none" strike="noStrike" kern="1200" cap="none" spc="0" normalizeH="0" baseline="0" noProof="1">
                <a:solidFill>
                  <a:schemeClr val="tx1"/>
                </a:solidFill>
                <a:latin typeface="微软雅黑 Light" pitchFamily="34" charset="-122"/>
                <a:ea typeface="微软雅黑 Light" pitchFamily="34" charset="-122"/>
                <a:cs typeface="+mn-cs"/>
              </a:rPr>
              <a:t>h1{</a:t>
            </a:r>
            <a:endParaRPr kumimoji="0" sz="1600" b="0" i="0" u="none" strike="noStrike" kern="1200" cap="none" spc="0" normalizeH="0" baseline="0" noProof="1">
              <a:solidFill>
                <a:schemeClr val="tx1"/>
              </a:solidFill>
              <a:latin typeface="微软雅黑 Light" pitchFamily="34" charset="-122"/>
              <a:ea typeface="微软雅黑 Light" pitchFamily="34" charset="-122"/>
              <a:cs typeface="+mn-cs"/>
            </a:endParaRPr>
          </a:p>
          <a:p>
            <a:pPr marL="0" marR="0" lvl="2" indent="0" algn="l" defTabSz="914400" rtl="0" eaLnBrk="1" fontAlgn="auto" latinLnBrk="0" hangingPunct="1">
              <a:lnSpc>
                <a:spcPct val="130000"/>
              </a:lnSpc>
              <a:spcBef>
                <a:spcPts val="380"/>
              </a:spcBef>
              <a:spcAft>
                <a:spcPct val="0"/>
              </a:spcAft>
              <a:buClrTx/>
              <a:buSzTx/>
              <a:buFont typeface="Wingdings" panose="05000000000000000000" pitchFamily="2" charset="2"/>
              <a:buNone/>
            </a:pPr>
            <a:r>
              <a:rPr kumimoji="0" sz="1600" b="0" i="0" u="none" strike="noStrike" kern="1200" cap="none" spc="0" normalizeH="0" baseline="0" noProof="1">
                <a:solidFill>
                  <a:schemeClr val="tx1"/>
                </a:solidFill>
                <a:latin typeface="微软雅黑 Light" pitchFamily="34" charset="-122"/>
                <a:ea typeface="微软雅黑 Light" pitchFamily="34" charset="-122"/>
                <a:cs typeface="+mn-cs"/>
              </a:rPr>
              <a:t>       color:#00C;</a:t>
            </a:r>
            <a:endParaRPr kumimoji="0" sz="1600" b="0" i="0" u="none" strike="noStrike" kern="1200" cap="none" spc="0" normalizeH="0" baseline="0" noProof="1">
              <a:solidFill>
                <a:schemeClr val="tx1"/>
              </a:solidFill>
              <a:latin typeface="微软雅黑 Light" pitchFamily="34" charset="-122"/>
              <a:ea typeface="微软雅黑 Light" pitchFamily="34" charset="-122"/>
              <a:cs typeface="+mn-cs"/>
            </a:endParaRPr>
          </a:p>
          <a:p>
            <a:pPr marL="0" marR="0" lvl="2" indent="0" algn="l" defTabSz="914400" rtl="0" eaLnBrk="1" fontAlgn="auto" latinLnBrk="0" hangingPunct="1">
              <a:lnSpc>
                <a:spcPct val="130000"/>
              </a:lnSpc>
              <a:spcBef>
                <a:spcPts val="380"/>
              </a:spcBef>
              <a:spcAft>
                <a:spcPct val="0"/>
              </a:spcAft>
              <a:buClrTx/>
              <a:buSzTx/>
              <a:buFont typeface="Wingdings" panose="05000000000000000000" pitchFamily="2" charset="2"/>
              <a:buNone/>
            </a:pPr>
            <a:r>
              <a:rPr kumimoji="0" sz="1600" b="0" i="0" u="none" strike="noStrike" kern="1200" cap="none" spc="0" normalizeH="0" baseline="0" noProof="1">
                <a:solidFill>
                  <a:schemeClr val="tx1"/>
                </a:solidFill>
                <a:latin typeface="微软雅黑 Light" pitchFamily="34" charset="-122"/>
                <a:ea typeface="微软雅黑 Light" pitchFamily="34" charset="-122"/>
                <a:cs typeface="+mn-cs"/>
              </a:rPr>
              <a:t>       font-family:"黑体";</a:t>
            </a:r>
            <a:endParaRPr kumimoji="0" sz="1600" b="0" i="0" u="none" strike="noStrike" kern="1200" cap="none" spc="0" normalizeH="0" baseline="0" noProof="1">
              <a:solidFill>
                <a:schemeClr val="tx1"/>
              </a:solidFill>
              <a:latin typeface="微软雅黑 Light" pitchFamily="34" charset="-122"/>
              <a:ea typeface="微软雅黑 Light" pitchFamily="34" charset="-122"/>
              <a:cs typeface="+mn-cs"/>
            </a:endParaRPr>
          </a:p>
          <a:p>
            <a:pPr marL="0" marR="0" lvl="2" indent="0" algn="l" defTabSz="914400" rtl="0" eaLnBrk="1" fontAlgn="auto" latinLnBrk="0" hangingPunct="1">
              <a:lnSpc>
                <a:spcPct val="130000"/>
              </a:lnSpc>
              <a:spcBef>
                <a:spcPts val="380"/>
              </a:spcBef>
              <a:spcAft>
                <a:spcPct val="0"/>
              </a:spcAft>
              <a:buClrTx/>
              <a:buSzTx/>
              <a:buFont typeface="Wingdings" panose="05000000000000000000" pitchFamily="2" charset="2"/>
              <a:buNone/>
            </a:pPr>
            <a:r>
              <a:rPr kumimoji="0" sz="1600" b="0" i="0" u="none" strike="noStrike" kern="1200" cap="none" spc="0" normalizeH="0" baseline="0" noProof="1">
                <a:solidFill>
                  <a:schemeClr val="tx1"/>
                </a:solidFill>
                <a:latin typeface="微软雅黑 Light" pitchFamily="34" charset="-122"/>
                <a:ea typeface="微软雅黑 Light" pitchFamily="34" charset="-122"/>
                <a:cs typeface="+mn-cs"/>
              </a:rPr>
              <a:t>    }</a:t>
            </a:r>
            <a:endParaRPr kumimoji="0" sz="1600" b="0" i="0" u="none" strike="noStrike" kern="1200" cap="none" spc="0" normalizeH="0" baseline="0" noProof="1">
              <a:solidFill>
                <a:schemeClr val="tx1"/>
              </a:solidFill>
              <a:latin typeface="微软雅黑 Light" pitchFamily="34" charset="-122"/>
              <a:ea typeface="微软雅黑 Light" pitchFamily="34" charset="-122"/>
              <a:cs typeface="+mn-cs"/>
            </a:endParaRPr>
          </a:p>
          <a:p>
            <a:pPr marL="346075" marR="0" lvl="2" indent="-346075" algn="l" defTabSz="914400" rtl="0" eaLnBrk="1" fontAlgn="auto" latinLnBrk="0" hangingPunct="1">
              <a:lnSpc>
                <a:spcPct val="120000"/>
              </a:lnSpc>
              <a:spcBef>
                <a:spcPts val="380"/>
              </a:spcBef>
              <a:spcAft>
                <a:spcPct val="0"/>
              </a:spcAft>
              <a:buClrTx/>
              <a:buSzTx/>
              <a:buFont typeface="Wingdings" panose="05000000000000000000" pitchFamily="2" charset="2"/>
              <a:buChar char="l"/>
            </a:pPr>
            <a:endParaRPr kumimoji="0" lang="en-US" altLang="zh-CN" sz="1300" b="0" i="0" u="none" strike="noStrike" kern="1200" cap="none" spc="0" normalizeH="0" baseline="0" noProof="1" dirty="0">
              <a:solidFill>
                <a:srgbClr val="003399"/>
              </a:solidFill>
              <a:latin typeface="华文楷体" pitchFamily="2" charset="-122"/>
              <a:ea typeface="华文楷体" pitchFamily="2" charset="-122"/>
              <a:cs typeface="+mn-cs"/>
            </a:endParaRPr>
          </a:p>
          <a:p>
            <a:pPr marL="346075" marR="0" lvl="2" indent="-346075" algn="l" defTabSz="914400" rtl="0" eaLnBrk="1" fontAlgn="auto" latinLnBrk="0" hangingPunct="1">
              <a:lnSpc>
                <a:spcPct val="80000"/>
              </a:lnSpc>
              <a:spcBef>
                <a:spcPts val="380"/>
              </a:spcBef>
              <a:spcAft>
                <a:spcPct val="0"/>
              </a:spcAft>
              <a:buClrTx/>
              <a:buSzTx/>
              <a:buFont typeface="Wingdings" panose="05000000000000000000" pitchFamily="2" charset="2"/>
              <a:buChar char="l"/>
            </a:pPr>
            <a:endParaRPr kumimoji="0" lang="zh-CN" altLang="en-US" sz="1300" b="0" i="0" u="none" strike="noStrike" kern="1200" cap="none" spc="0" normalizeH="0" baseline="0" noProof="1" dirty="0">
              <a:solidFill>
                <a:schemeClr val="tx1"/>
              </a:solidFill>
              <a:latin typeface="微软雅黑 Light" pitchFamily="34" charset="-122"/>
              <a:ea typeface="宋体" panose="02010600030101010101" pitchFamily="2" charset="-122"/>
              <a:cs typeface="+mn-cs"/>
            </a:endParaRPr>
          </a:p>
          <a:p>
            <a:pPr marL="346075" marR="0" lvl="2" indent="-346075" algn="l" defTabSz="914400" rtl="0" eaLnBrk="1" fontAlgn="auto" latinLnBrk="0" hangingPunct="1">
              <a:lnSpc>
                <a:spcPct val="80000"/>
              </a:lnSpc>
              <a:spcBef>
                <a:spcPts val="380"/>
              </a:spcBef>
              <a:spcAft>
                <a:spcPct val="0"/>
              </a:spcAft>
              <a:buClrTx/>
              <a:buSzTx/>
              <a:buFont typeface="Arial" panose="020B0604020202020204" pitchFamily="34" charset="0"/>
              <a:buChar char="•"/>
            </a:pPr>
            <a:endParaRPr kumimoji="0" lang="en-US" altLang="zh-CN" sz="1100" b="0" i="0" u="none" strike="noStrike" kern="1200" cap="none" spc="0" normalizeH="0" baseline="0" noProof="1" dirty="0">
              <a:solidFill>
                <a:srgbClr val="003399"/>
              </a:solidFill>
              <a:latin typeface="微软雅黑 Light" pitchFamily="34" charset="-122"/>
              <a:ea typeface="微软雅黑 Light" pitchFamily="34" charset="-122"/>
              <a:cs typeface="+mn-cs"/>
            </a:endParaRPr>
          </a:p>
        </p:txBody>
      </p:sp>
    </p:spTree>
  </p:cSld>
  <p:clrMapOvr>
    <a:masterClrMapping/>
  </p:clrMapOvr>
  <p:transition spd="slow">
    <p:push dir="u"/>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3"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zh-CN" altLang="en-US" sz="2275"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sym typeface="+mn-ea"/>
              </a:rPr>
              <a:t>浮动属性</a:t>
            </a:r>
            <a:r>
              <a:rPr kumimoji="0" lang="en-US" altLang="zh-CN" sz="2275"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sym typeface="+mn-ea"/>
              </a:rPr>
              <a:t>-float</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91138" name="内容占位符 2"/>
          <p:cNvSpPr>
            <a:spLocks noGrp="1"/>
          </p:cNvSpPr>
          <p:nvPr>
            <p:ph idx="1"/>
          </p:nvPr>
        </p:nvSpPr>
        <p:spPr>
          <a:xfrm>
            <a:off x="638175" y="860425"/>
            <a:ext cx="7997825" cy="4835525"/>
          </a:xfrm>
          <a:noFill/>
          <a:ln>
            <a:noFill/>
          </a:ln>
        </p:spPr>
        <p:txBody>
          <a:bodyPr wrap="square" lIns="92675" tIns="46337" rIns="92675" bIns="46337" anchor="t"/>
          <a:p>
            <a:pPr defTabSz="695325">
              <a:buFont typeface="Wingdings" panose="05000000000000000000" pitchFamily="2" charset="2"/>
              <a:buChar char="Ø"/>
            </a:pPr>
            <a:r>
              <a:rPr lang="en-US" altLang="zh-CN" sz="2000" b="1" kern="1200" dirty="0">
                <a:latin typeface="黑体" panose="02010609060101010101" pitchFamily="49" charset="-122"/>
                <a:ea typeface="黑体" panose="02010609060101010101" pitchFamily="49" charset="-122"/>
                <a:cs typeface="+mn-cs"/>
              </a:rPr>
              <a:t>CSS</a:t>
            </a:r>
            <a:r>
              <a:rPr lang="zh-CN" altLang="en-US" sz="2000" b="1" kern="1200" dirty="0">
                <a:latin typeface="黑体" panose="02010609060101010101" pitchFamily="49" charset="-122"/>
                <a:ea typeface="黑体" panose="02010609060101010101" pitchFamily="49" charset="-122"/>
                <a:cs typeface="+mn-cs"/>
              </a:rPr>
              <a:t>浮动简介</a:t>
            </a:r>
            <a:endParaRPr lang="en-US" altLang="zh-CN" sz="2000" b="1" kern="1200" dirty="0">
              <a:latin typeface="黑体" panose="02010609060101010101" pitchFamily="49" charset="-122"/>
              <a:ea typeface="黑体" panose="02010609060101010101" pitchFamily="49" charset="-122"/>
              <a:cs typeface="+mn-cs"/>
            </a:endParaRPr>
          </a:p>
          <a:p>
            <a:pPr defTabSz="695325">
              <a:buNone/>
            </a:pPr>
            <a:r>
              <a:rPr lang="zh-CN" altLang="en-US" sz="1800" kern="1200" dirty="0">
                <a:latin typeface="黑体" panose="02010609060101010101" pitchFamily="49" charset="-122"/>
                <a:ea typeface="黑体" panose="02010609060101010101" pitchFamily="49" charset="-122"/>
                <a:cs typeface="+mn-cs"/>
              </a:rPr>
              <a:t>       如果把所有三个框都向左移动，那么框 </a:t>
            </a:r>
            <a:r>
              <a:rPr lang="en-US" altLang="zh-CN" sz="1800" kern="1200" dirty="0">
                <a:latin typeface="黑体" panose="02010609060101010101" pitchFamily="49" charset="-122"/>
                <a:ea typeface="黑体" panose="02010609060101010101" pitchFamily="49" charset="-122"/>
                <a:cs typeface="+mn-cs"/>
              </a:rPr>
              <a:t>1 </a:t>
            </a:r>
            <a:r>
              <a:rPr lang="zh-CN" altLang="en-US" sz="1800" kern="1200" dirty="0">
                <a:latin typeface="黑体" panose="02010609060101010101" pitchFamily="49" charset="-122"/>
                <a:ea typeface="黑体" panose="02010609060101010101" pitchFamily="49" charset="-122"/>
                <a:cs typeface="+mn-cs"/>
              </a:rPr>
              <a:t>向左浮动直到碰到包含框，另外两个框向左浮动直到碰到前一个浮动框。</a:t>
            </a:r>
            <a:endParaRPr lang="zh-CN" altLang="en-US" sz="1800" kern="1200" dirty="0">
              <a:latin typeface="黑体" panose="02010609060101010101" pitchFamily="49" charset="-122"/>
              <a:ea typeface="黑体" panose="02010609060101010101" pitchFamily="49" charset="-122"/>
              <a:cs typeface="+mn-cs"/>
            </a:endParaRPr>
          </a:p>
        </p:txBody>
      </p:sp>
      <p:pic>
        <p:nvPicPr>
          <p:cNvPr id="91139" name="Picture 5"/>
          <p:cNvPicPr>
            <a:picLocks noChangeAspect="1"/>
          </p:cNvPicPr>
          <p:nvPr/>
        </p:nvPicPr>
        <p:blipFill>
          <a:blip r:embed="rId1"/>
          <a:stretch>
            <a:fillRect/>
          </a:stretch>
        </p:blipFill>
        <p:spPr>
          <a:xfrm>
            <a:off x="920750" y="2903538"/>
            <a:ext cx="4225925" cy="3000375"/>
          </a:xfrm>
          <a:prstGeom prst="rect">
            <a:avLst/>
          </a:prstGeom>
          <a:noFill/>
          <a:ln w="9525">
            <a:noFill/>
          </a:ln>
        </p:spPr>
      </p:pic>
    </p:spTree>
  </p:cSld>
  <p:clrMapOvr>
    <a:masterClrMapping/>
  </p:clrMapOvr>
  <p:transition spd="slow">
    <p:push dir="u"/>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7"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zh-CN" altLang="en-US" sz="2275"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sym typeface="+mn-ea"/>
              </a:rPr>
              <a:t>浮动属性</a:t>
            </a:r>
            <a:r>
              <a:rPr kumimoji="0" lang="en-US" altLang="zh-CN" sz="2275"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sym typeface="+mn-ea"/>
              </a:rPr>
              <a:t>-float</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92162" name="内容占位符 2"/>
          <p:cNvSpPr>
            <a:spLocks noGrp="1"/>
          </p:cNvSpPr>
          <p:nvPr>
            <p:ph idx="1"/>
          </p:nvPr>
        </p:nvSpPr>
        <p:spPr>
          <a:xfrm>
            <a:off x="638175" y="931863"/>
            <a:ext cx="7997825" cy="4833937"/>
          </a:xfrm>
          <a:noFill/>
          <a:ln>
            <a:noFill/>
          </a:ln>
        </p:spPr>
        <p:txBody>
          <a:bodyPr wrap="square" lIns="92675" tIns="46337" rIns="92675" bIns="46337" anchor="t"/>
          <a:p>
            <a:pPr defTabSz="695325">
              <a:buFont typeface="Wingdings" panose="05000000000000000000" pitchFamily="2" charset="2"/>
              <a:buChar char="Ø"/>
            </a:pPr>
            <a:r>
              <a:rPr lang="en-US" altLang="zh-CN" sz="2000" b="1" kern="1200" dirty="0">
                <a:latin typeface="黑体" panose="02010609060101010101" pitchFamily="49" charset="-122"/>
                <a:ea typeface="黑体" panose="02010609060101010101" pitchFamily="49" charset="-122"/>
                <a:cs typeface="+mn-cs"/>
              </a:rPr>
              <a:t>float</a:t>
            </a:r>
            <a:r>
              <a:rPr lang="zh-CN" altLang="en-US" sz="2000" b="1" kern="1200" dirty="0">
                <a:latin typeface="黑体" panose="02010609060101010101" pitchFamily="49" charset="-122"/>
                <a:ea typeface="黑体" panose="02010609060101010101" pitchFamily="49" charset="-122"/>
                <a:cs typeface="+mn-cs"/>
              </a:rPr>
              <a:t>属性</a:t>
            </a:r>
            <a:endParaRPr lang="en-US" altLang="zh-CN" sz="2000" b="1" kern="1200" dirty="0">
              <a:latin typeface="黑体" panose="02010609060101010101" pitchFamily="49" charset="-122"/>
              <a:ea typeface="黑体" panose="02010609060101010101" pitchFamily="49" charset="-122"/>
              <a:cs typeface="+mn-cs"/>
            </a:endParaRPr>
          </a:p>
          <a:p>
            <a:pPr defTabSz="695325">
              <a:buNone/>
            </a:pPr>
            <a:r>
              <a:rPr lang="zh-CN" altLang="en-US" sz="2000" b="1" kern="1200" dirty="0">
                <a:latin typeface="黑体" panose="02010609060101010101" pitchFamily="49" charset="-122"/>
                <a:ea typeface="黑体" panose="02010609060101010101" pitchFamily="49" charset="-122"/>
                <a:cs typeface="+mn-cs"/>
              </a:rPr>
              <a:t>   </a:t>
            </a:r>
            <a:r>
              <a:rPr lang="en-US" altLang="zh-CN" sz="1800" kern="1200" dirty="0">
                <a:latin typeface="黑体" panose="02010609060101010101" pitchFamily="49" charset="-122"/>
                <a:ea typeface="黑体" panose="02010609060101010101" pitchFamily="49" charset="-122"/>
                <a:cs typeface="+mn-cs"/>
              </a:rPr>
              <a:t>float</a:t>
            </a:r>
            <a:r>
              <a:rPr lang="zh-CN" altLang="en-US" sz="1800" kern="1200" dirty="0">
                <a:latin typeface="黑体" panose="02010609060101010101" pitchFamily="49" charset="-122"/>
                <a:ea typeface="黑体" panose="02010609060101010101" pitchFamily="49" charset="-122"/>
                <a:cs typeface="+mn-cs"/>
              </a:rPr>
              <a:t>属性的取值有</a:t>
            </a:r>
            <a:r>
              <a:rPr lang="en-US" altLang="zh-CN" sz="1800" kern="1200" dirty="0">
                <a:latin typeface="黑体" panose="02010609060101010101" pitchFamily="49" charset="-122"/>
                <a:ea typeface="黑体" panose="02010609060101010101" pitchFamily="49" charset="-122"/>
                <a:cs typeface="+mn-cs"/>
              </a:rPr>
              <a:t>none</a:t>
            </a:r>
            <a:r>
              <a:rPr lang="zh-CN" altLang="en-US" sz="1800" kern="1200" dirty="0">
                <a:latin typeface="黑体" panose="02010609060101010101" pitchFamily="49" charset="-122"/>
                <a:ea typeface="黑体" panose="02010609060101010101" pitchFamily="49" charset="-122"/>
                <a:cs typeface="+mn-cs"/>
              </a:rPr>
              <a:t>（默认值）、</a:t>
            </a:r>
            <a:r>
              <a:rPr lang="en-US" altLang="zh-CN" sz="1800" kern="1200" dirty="0">
                <a:latin typeface="黑体" panose="02010609060101010101" pitchFamily="49" charset="-122"/>
                <a:ea typeface="黑体" panose="02010609060101010101" pitchFamily="49" charset="-122"/>
                <a:cs typeface="+mn-cs"/>
              </a:rPr>
              <a:t>left</a:t>
            </a:r>
            <a:r>
              <a:rPr lang="zh-CN" altLang="en-US" sz="1800" kern="1200" dirty="0">
                <a:latin typeface="黑体" panose="02010609060101010101" pitchFamily="49" charset="-122"/>
                <a:ea typeface="黑体" panose="02010609060101010101" pitchFamily="49" charset="-122"/>
                <a:cs typeface="+mn-cs"/>
              </a:rPr>
              <a:t>（左浮动）和</a:t>
            </a:r>
            <a:r>
              <a:rPr lang="en-US" altLang="zh-CN" sz="1800" kern="1200" dirty="0">
                <a:latin typeface="黑体" panose="02010609060101010101" pitchFamily="49" charset="-122"/>
                <a:ea typeface="黑体" panose="02010609060101010101" pitchFamily="49" charset="-122"/>
                <a:cs typeface="+mn-cs"/>
              </a:rPr>
              <a:t>right</a:t>
            </a:r>
            <a:r>
              <a:rPr lang="zh-CN" altLang="en-US" sz="1800" kern="1200" dirty="0">
                <a:latin typeface="黑体" panose="02010609060101010101" pitchFamily="49" charset="-122"/>
                <a:ea typeface="黑体" panose="02010609060101010101" pitchFamily="49" charset="-122"/>
                <a:cs typeface="+mn-cs"/>
              </a:rPr>
              <a:t>（右浮动）。</a:t>
            </a:r>
            <a:endParaRPr lang="zh-CN" altLang="en-US" sz="1800" kern="1200" dirty="0">
              <a:latin typeface="黑体" panose="02010609060101010101" pitchFamily="49" charset="-122"/>
              <a:ea typeface="黑体" panose="02010609060101010101" pitchFamily="49" charset="-122"/>
              <a:cs typeface="+mn-cs"/>
            </a:endParaRPr>
          </a:p>
        </p:txBody>
      </p:sp>
      <p:pic>
        <p:nvPicPr>
          <p:cNvPr id="92163" name="图片 8"/>
          <p:cNvPicPr>
            <a:picLocks noChangeAspect="1"/>
          </p:cNvPicPr>
          <p:nvPr/>
        </p:nvPicPr>
        <p:blipFill>
          <a:blip r:embed="rId1"/>
          <a:stretch>
            <a:fillRect/>
          </a:stretch>
        </p:blipFill>
        <p:spPr>
          <a:xfrm>
            <a:off x="1716088" y="2360613"/>
            <a:ext cx="6075362" cy="1762125"/>
          </a:xfrm>
          <a:prstGeom prst="rect">
            <a:avLst/>
          </a:prstGeom>
          <a:noFill/>
          <a:ln w="9525">
            <a:noFill/>
          </a:ln>
        </p:spPr>
      </p:pic>
    </p:spTree>
  </p:cSld>
  <p:clrMapOvr>
    <a:masterClrMapping/>
  </p:clrMapOvr>
  <p:transition spd="slow">
    <p:push dir="u"/>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7"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zh-CN" altLang="en-US" sz="2275"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sym typeface="+mn-ea"/>
              </a:rPr>
              <a:t>浮动属性</a:t>
            </a: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规则</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86018" name="内容占位符 2"/>
          <p:cNvSpPr>
            <a:spLocks noGrp="1"/>
          </p:cNvSpPr>
          <p:nvPr>
            <p:ph idx="1"/>
          </p:nvPr>
        </p:nvSpPr>
        <p:spPr>
          <a:xfrm>
            <a:off x="638175" y="931863"/>
            <a:ext cx="7997825" cy="4833938"/>
          </a:xfrm>
          <a:noFill/>
          <a:ln>
            <a:noFill/>
          </a:ln>
        </p:spPr>
        <p:txBody>
          <a:bodyPr wrap="square" lIns="92675" tIns="46337" rIns="92675" bIns="46337" anchor="t">
            <a:normAutofit/>
          </a:bodyPr>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zh-CN" altLang="en-US"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浮动的块可以向左或向右移动，直到它的外边缘碰到包含它区块的边框、或另一个浮动框的边框、或一个标准流块的下一行。</a:t>
            </a:r>
            <a:endParaRPr kumimoji="0" lang="zh-CN" altLang="en-US"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zh-CN" altLang="en-US"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当存在多个块时，如果其中一个块浮动了，那么它就脱离了文档流，那么其余的块会依据文档流向前移动，也就是占据了浮动块的位置。</a:t>
            </a:r>
            <a:endParaRPr kumimoji="0" lang="zh-CN" altLang="en-US"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zh-CN" altLang="en-US"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如果多个块一起浮动，那么它们按照HTML代码顺序从前向后依次跟随。 靠近页面边缘的一端是前，远离页面边缘的一端是后。</a:t>
            </a:r>
            <a:endParaRPr kumimoji="0" lang="zh-CN" altLang="en-US"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zh-CN" altLang="en-US"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多个块一起浮动，如果外层块缩小，使得同行浮动块空间不足时，浮动块会依次向下一行移动。</a:t>
            </a:r>
            <a:endParaRPr kumimoji="0" lang="zh-CN" altLang="en-US"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zh-CN" altLang="en-US"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行内元素浮动后会强制转换成块级元素。此时要注意，一些内联属性将失效（比如：vertical-align）.</a:t>
            </a:r>
            <a:endParaRPr kumimoji="0" lang="zh-CN" altLang="en-US"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p:txBody>
      </p:sp>
    </p:spTree>
  </p:cSld>
  <p:clrMapOvr>
    <a:masterClrMapping/>
  </p:clrMapOvr>
  <p:transition spd="slow">
    <p:push dir="u"/>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1"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清除属性-clear</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5" name="内容占位符 2"/>
          <p:cNvSpPr>
            <a:spLocks noGrp="1"/>
          </p:cNvSpPr>
          <p:nvPr>
            <p:ph idx="1"/>
          </p:nvPr>
        </p:nvSpPr>
        <p:spPr>
          <a:xfrm>
            <a:off x="638175" y="860425"/>
            <a:ext cx="7997825" cy="4835525"/>
          </a:xfrm>
        </p:spPr>
        <p:txBody>
          <a:bodyPr vert="horz" wrap="square" lIns="92675" tIns="46337" rIns="92675" bIns="46337" numCol="1" anchor="t" anchorCtr="0" compatLnSpc="1">
            <a:normAutofit fontScale="35000" lnSpcReduction="20000"/>
          </a:bodyPr>
          <a:lstStyle/>
          <a:p>
            <a:pPr marL="346075" marR="0" lvl="0" indent="-346075" algn="l" defTabSz="914400" rtl="0" eaLnBrk="0" fontAlgn="base" latinLnBrk="0" hangingPunct="0">
              <a:lnSpc>
                <a:spcPct val="150000"/>
              </a:lnSpc>
              <a:spcBef>
                <a:spcPct val="20000"/>
              </a:spcBef>
              <a:spcAft>
                <a:spcPct val="0"/>
              </a:spcAft>
              <a:buClrTx/>
              <a:buSzTx/>
              <a:buFont typeface="Wingdings" panose="05000000000000000000" pitchFamily="2" charset="2"/>
              <a:buChar char="Ø"/>
              <a:defRPr/>
            </a:pPr>
            <a:r>
              <a:rPr kumimoji="0" lang="en-US" altLang="zh-CN" sz="36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clear</a:t>
            </a:r>
            <a:r>
              <a:rPr kumimoji="0" lang="zh-CN" altLang="en-US" sz="36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属性</a:t>
            </a:r>
            <a:endParaRPr kumimoji="0" lang="en-US" altLang="zh-CN" sz="36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6075" marR="0" lvl="0" indent="-346075" algn="l" defTabSz="914400" rtl="0" eaLnBrk="0" fontAlgn="base" latinLnBrk="0" hangingPunct="0">
              <a:lnSpc>
                <a:spcPct val="160000"/>
              </a:lnSpc>
              <a:spcBef>
                <a:spcPct val="20000"/>
              </a:spcBef>
              <a:spcAft>
                <a:spcPct val="0"/>
              </a:spcAft>
              <a:buClrTx/>
              <a:buSzTx/>
              <a:buFontTx/>
              <a:buNone/>
              <a:defRPr/>
            </a:pPr>
            <a:endParaRPr kumimoji="0" lang="zh-CN" altLang="en-US" sz="20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6075" marR="0" lvl="0" indent="-346075" algn="l" defTabSz="914400" rtl="0" eaLnBrk="0" fontAlgn="base" latinLnBrk="0" hangingPunct="0">
              <a:lnSpc>
                <a:spcPct val="160000"/>
              </a:lnSpc>
              <a:spcBef>
                <a:spcPct val="20000"/>
              </a:spcBef>
              <a:spcAft>
                <a:spcPct val="0"/>
              </a:spcAft>
              <a:buClrTx/>
              <a:buSzTx/>
              <a:buFontTx/>
              <a:buNone/>
              <a:defRPr/>
            </a:pPr>
            <a:r>
              <a:rPr kumimoji="0" lang="zh-CN" altLang="en-US" sz="33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    指定一个元素是否允许有元素漂浮在它的旁边。 或者这样说：清除前面浮动元素对自己的影响。</a:t>
            </a:r>
            <a:endParaRPr kumimoji="0" lang="zh-CN" altLang="en-US" sz="33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6075" marR="0" lvl="0" indent="-346075" algn="l" defTabSz="914400" rtl="0" eaLnBrk="0" fontAlgn="base" latinLnBrk="0" hangingPunct="0">
              <a:lnSpc>
                <a:spcPct val="160000"/>
              </a:lnSpc>
              <a:spcBef>
                <a:spcPct val="20000"/>
              </a:spcBef>
              <a:spcAft>
                <a:spcPct val="0"/>
              </a:spcAft>
              <a:buClrTx/>
              <a:buSzTx/>
              <a:buFontTx/>
              <a:buNone/>
              <a:defRPr/>
            </a:pPr>
            <a:r>
              <a:rPr kumimoji="0" lang="zh-CN" altLang="en-US" sz="33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zh-CN" altLang="en-US" sz="3300" b="0" i="0" u="none" strike="noStrike" kern="1200" cap="none" spc="0" normalizeH="0" baseline="0" noProof="0" dirty="0" smtClean="0">
                <a:ln>
                  <a:noFill/>
                </a:ln>
                <a:solidFill>
                  <a:srgbClr val="FF0000"/>
                </a:solidFill>
                <a:effectLst/>
                <a:uLnTx/>
                <a:uFillTx/>
                <a:latin typeface="黑体" panose="02010609060101010101" pitchFamily="49" charset="-122"/>
                <a:ea typeface="黑体" panose="02010609060101010101" pitchFamily="49" charset="-122"/>
                <a:cs typeface="+mn-cs"/>
              </a:rPr>
              <a:t>注意：这个规则只会影响使用清除的元素本身，不会影响其他元素</a:t>
            </a:r>
            <a:endParaRPr kumimoji="0" lang="zh-CN" altLang="en-US" sz="33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6075" marR="0" lvl="0" indent="-346075" algn="l" defTabSz="914400" rtl="0" eaLnBrk="0" fontAlgn="base" latinLnBrk="0" hangingPunct="0">
              <a:lnSpc>
                <a:spcPct val="160000"/>
              </a:lnSpc>
              <a:spcBef>
                <a:spcPct val="20000"/>
              </a:spcBef>
              <a:spcAft>
                <a:spcPct val="0"/>
              </a:spcAft>
              <a:buClrTx/>
              <a:buSzTx/>
              <a:buFontTx/>
              <a:buNone/>
              <a:defRPr/>
            </a:pPr>
            <a:r>
              <a:rPr kumimoji="0" lang="zh-CN" altLang="en-US" sz="20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   </a:t>
            </a:r>
            <a:endParaRPr kumimoji="0" lang="en-US" altLang="zh-CN" sz="3600" b="1" i="0" u="none" strike="noStrike" kern="1200" cap="none" spc="0" normalizeH="0" baseline="0" noProof="0" dirty="0" smtClean="0">
              <a:ln>
                <a:noFill/>
              </a:ln>
              <a:solidFill>
                <a:srgbClr val="FF0000"/>
              </a:solidFill>
              <a:effectLst/>
              <a:uLnTx/>
              <a:uFillTx/>
              <a:latin typeface="黑体" panose="02010609060101010101" pitchFamily="49" charset="-122"/>
              <a:ea typeface="黑体" panose="02010609060101010101" pitchFamily="49" charset="-122"/>
              <a:cs typeface="+mn-cs"/>
            </a:endParaRPr>
          </a:p>
          <a:p>
            <a:pPr marL="346075" marR="0" lvl="0" indent="-346075" algn="l" defTabSz="914400" rtl="0" eaLnBrk="0" fontAlgn="base" latinLnBrk="0" hangingPunct="0">
              <a:lnSpc>
                <a:spcPct val="160000"/>
              </a:lnSpc>
              <a:spcBef>
                <a:spcPct val="20000"/>
              </a:spcBef>
              <a:spcAft>
                <a:spcPct val="0"/>
              </a:spcAft>
              <a:buClrTx/>
              <a:buSzTx/>
              <a:buFontTx/>
              <a:buNone/>
              <a:defRPr/>
            </a:pPr>
            <a:r>
              <a:rPr kumimoji="0" lang="zh-CN" altLang="en-US" sz="3600" b="0" i="0" u="none" strike="noStrike" kern="1200" cap="none" spc="0" normalizeH="0" baseline="0" noProof="0" dirty="0" smtClean="0">
                <a:ln>
                  <a:noFill/>
                </a:ln>
                <a:solidFill>
                  <a:srgbClr val="FF0000"/>
                </a:solidFill>
                <a:effectLst/>
                <a:uLnTx/>
                <a:uFillTx/>
                <a:latin typeface="黑体" panose="02010609060101010101" pitchFamily="49" charset="-122"/>
                <a:ea typeface="黑体" panose="02010609060101010101" pitchFamily="49" charset="-122"/>
                <a:cs typeface="+mn-cs"/>
              </a:rPr>
              <a:t>    </a:t>
            </a:r>
            <a:r>
              <a:rPr kumimoji="0" lang="zh-CN" altLang="en-US" sz="3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语法：</a:t>
            </a:r>
            <a:endParaRPr kumimoji="0" lang="zh-CN" altLang="en-US" sz="3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6075" marR="0" lvl="0" indent="-346075" algn="l" defTabSz="914400" rtl="0" eaLnBrk="0" fontAlgn="base" latinLnBrk="0" hangingPunct="0">
              <a:lnSpc>
                <a:spcPct val="160000"/>
              </a:lnSpc>
              <a:spcBef>
                <a:spcPct val="20000"/>
              </a:spcBef>
              <a:spcAft>
                <a:spcPct val="0"/>
              </a:spcAft>
              <a:buClrTx/>
              <a:buSzTx/>
              <a:buFontTx/>
              <a:buNone/>
              <a:defRPr/>
            </a:pPr>
            <a:r>
              <a:rPr kumimoji="0" lang="zh-CN" altLang="en-US" sz="3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zh-CN" altLang="en-US" sz="36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en-US" sz="33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clear </a:t>
            </a:r>
            <a:r>
              <a:rPr kumimoji="0" lang="en-US" sz="33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 none | left | right | both</a:t>
            </a:r>
            <a:endParaRPr kumimoji="0" lang="en-US" sz="33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6075" marR="0" lvl="0" indent="-346075" algn="l" defTabSz="914400" rtl="0" eaLnBrk="0" fontAlgn="base" latinLnBrk="0" hangingPunct="0">
              <a:lnSpc>
                <a:spcPct val="160000"/>
              </a:lnSpc>
              <a:spcBef>
                <a:spcPct val="20000"/>
              </a:spcBef>
              <a:spcAft>
                <a:spcPct val="0"/>
              </a:spcAft>
              <a:buClrTx/>
              <a:buSzTx/>
              <a:buFontTx/>
              <a:buNone/>
              <a:defRPr/>
            </a:pPr>
            <a:r>
              <a:rPr kumimoji="0" lang="en-US" sz="33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zh-CN" altLang="en-US" sz="33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取值：</a:t>
            </a:r>
            <a:endParaRPr kumimoji="0" lang="zh-CN" altLang="en-US" sz="33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6075" marR="0" lvl="0" indent="-346075" algn="l" defTabSz="914400" rtl="0" eaLnBrk="0" fontAlgn="base" latinLnBrk="0" hangingPunct="0">
              <a:lnSpc>
                <a:spcPct val="160000"/>
              </a:lnSpc>
              <a:spcBef>
                <a:spcPct val="20000"/>
              </a:spcBef>
              <a:spcAft>
                <a:spcPct val="0"/>
              </a:spcAft>
              <a:buClrTx/>
              <a:buSzTx/>
              <a:buFontTx/>
              <a:buNone/>
              <a:defRPr/>
            </a:pPr>
            <a:r>
              <a:rPr kumimoji="0" lang="zh-CN" altLang="en-US" sz="33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en-US" sz="33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none  :  </a:t>
            </a:r>
            <a:r>
              <a:rPr kumimoji="0" lang="zh-CN" altLang="en-US" sz="33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默认值。允许两边都可以有浮动对象</a:t>
            </a:r>
            <a:endParaRPr kumimoji="0" lang="zh-CN" altLang="en-US" sz="33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6075" marR="0" lvl="0" indent="-346075" algn="l" defTabSz="914400" rtl="0" eaLnBrk="0" fontAlgn="base" latinLnBrk="0" hangingPunct="0">
              <a:lnSpc>
                <a:spcPct val="160000"/>
              </a:lnSpc>
              <a:spcBef>
                <a:spcPct val="20000"/>
              </a:spcBef>
              <a:spcAft>
                <a:spcPct val="0"/>
              </a:spcAft>
              <a:buClrTx/>
              <a:buSzTx/>
              <a:buFontTx/>
              <a:buNone/>
              <a:defRPr/>
            </a:pPr>
            <a:r>
              <a:rPr kumimoji="0" lang="zh-CN" altLang="en-US" sz="33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en-US" sz="33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left  :  </a:t>
            </a:r>
            <a:r>
              <a:rPr kumimoji="0" lang="zh-CN" altLang="en-US" sz="33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不允许左边有浮动对象</a:t>
            </a:r>
            <a:endParaRPr kumimoji="0" lang="zh-CN" altLang="en-US" sz="33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6075" marR="0" lvl="0" indent="-346075" algn="l" defTabSz="914400" rtl="0" eaLnBrk="0" fontAlgn="base" latinLnBrk="0" hangingPunct="0">
              <a:lnSpc>
                <a:spcPct val="160000"/>
              </a:lnSpc>
              <a:spcBef>
                <a:spcPct val="20000"/>
              </a:spcBef>
              <a:spcAft>
                <a:spcPct val="0"/>
              </a:spcAft>
              <a:buClrTx/>
              <a:buSzTx/>
              <a:buFontTx/>
              <a:buNone/>
              <a:defRPr/>
            </a:pPr>
            <a:r>
              <a:rPr kumimoji="0" lang="zh-CN" altLang="en-US" sz="33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en-US" sz="33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right :  </a:t>
            </a:r>
            <a:r>
              <a:rPr kumimoji="0" lang="zh-CN" altLang="en-US" sz="33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不允许右边有浮动对象</a:t>
            </a:r>
            <a:endParaRPr kumimoji="0" lang="zh-CN" altLang="en-US" sz="33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6075" marR="0" lvl="0" indent="-346075" algn="l" defTabSz="914400" rtl="0" eaLnBrk="0" fontAlgn="base" latinLnBrk="0" hangingPunct="0">
              <a:lnSpc>
                <a:spcPct val="160000"/>
              </a:lnSpc>
              <a:spcBef>
                <a:spcPct val="20000"/>
              </a:spcBef>
              <a:spcAft>
                <a:spcPct val="0"/>
              </a:spcAft>
              <a:buClrTx/>
              <a:buSzTx/>
              <a:buFontTx/>
              <a:buNone/>
              <a:defRPr/>
            </a:pPr>
            <a:r>
              <a:rPr kumimoji="0" lang="zh-CN" altLang="en-US" sz="33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en-US" sz="33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both  :  </a:t>
            </a:r>
            <a:r>
              <a:rPr kumimoji="0" lang="zh-CN" altLang="en-US" sz="33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不允许有</a:t>
            </a:r>
            <a:r>
              <a:rPr kumimoji="0" lang="zh-CN" altLang="en-US" sz="33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rPr>
              <a:t>浮动对象</a:t>
            </a:r>
            <a:endParaRPr kumimoji="0" lang="en-US" altLang="zh-CN" sz="3300" b="0"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6075" marR="0" lvl="0" indent="-346075" algn="l" defTabSz="914400" rtl="0" eaLnBrk="0" fontAlgn="base" latinLnBrk="0" hangingPunct="0">
              <a:lnSpc>
                <a:spcPct val="160000"/>
              </a:lnSpc>
              <a:spcBef>
                <a:spcPct val="20000"/>
              </a:spcBef>
              <a:spcAft>
                <a:spcPct val="0"/>
              </a:spcAft>
              <a:buClrTx/>
              <a:buSzTx/>
              <a:buFontTx/>
              <a:buNone/>
              <a:defRPr/>
            </a:pPr>
            <a:endParaRPr kumimoji="0" lang="zh-CN" altLang="en-US" sz="33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6075" marR="0" lvl="0" indent="-346075" algn="l" defTabSz="914400" rtl="0" eaLnBrk="0" fontAlgn="base" latinLnBrk="0" hangingPunct="0">
              <a:lnSpc>
                <a:spcPct val="150000"/>
              </a:lnSpc>
              <a:spcBef>
                <a:spcPct val="20000"/>
              </a:spcBef>
              <a:spcAft>
                <a:spcPct val="0"/>
              </a:spcAft>
              <a:buClrTx/>
              <a:buSzTx/>
              <a:buFontTx/>
              <a:buNone/>
              <a:defRPr/>
            </a:pPr>
            <a:r>
              <a:rPr kumimoji="0" lang="en-US" altLang="zh-CN" sz="2900" b="0" i="0" u="none" strike="noStrike" kern="1200" cap="none" spc="0" normalizeH="0" baseline="0" noProof="0" smtClean="0">
                <a:ln>
                  <a:noFill/>
                </a:ln>
                <a:solidFill>
                  <a:srgbClr val="FF0000"/>
                </a:solidFill>
                <a:effectLst/>
                <a:uLnTx/>
                <a:uFillTx/>
                <a:latin typeface="黑体" panose="02010609060101010101" pitchFamily="49" charset="-122"/>
                <a:ea typeface="黑体" panose="02010609060101010101" pitchFamily="49" charset="-122"/>
                <a:cs typeface="+mn-cs"/>
              </a:rPr>
              <a:t>    </a:t>
            </a:r>
            <a:endParaRPr kumimoji="0" lang="zh-CN" altLang="en-US" sz="2900" b="0" i="0" u="none" strike="noStrike" kern="1200" cap="none" spc="0" normalizeH="0" baseline="0" noProof="0" dirty="0" smtClean="0">
              <a:ln>
                <a:noFill/>
              </a:ln>
              <a:solidFill>
                <a:srgbClr val="FF0000"/>
              </a:solidFill>
              <a:effectLst/>
              <a:uLnTx/>
              <a:uFillTx/>
              <a:latin typeface="黑体" panose="02010609060101010101" pitchFamily="49" charset="-122"/>
              <a:ea typeface="黑体" panose="02010609060101010101" pitchFamily="49" charset="-122"/>
              <a:cs typeface="+mn-cs"/>
            </a:endParaRPr>
          </a:p>
        </p:txBody>
      </p:sp>
      <p:pic>
        <p:nvPicPr>
          <p:cNvPr id="94211" name="图片 9"/>
          <p:cNvPicPr>
            <a:picLocks noChangeAspect="1"/>
          </p:cNvPicPr>
          <p:nvPr/>
        </p:nvPicPr>
        <p:blipFill>
          <a:blip r:embed="rId1"/>
          <a:stretch>
            <a:fillRect/>
          </a:stretch>
        </p:blipFill>
        <p:spPr>
          <a:xfrm>
            <a:off x="1081088" y="4275138"/>
            <a:ext cx="4024312" cy="1333500"/>
          </a:xfrm>
          <a:prstGeom prst="rect">
            <a:avLst/>
          </a:prstGeom>
          <a:noFill/>
          <a:ln w="9525">
            <a:noFill/>
          </a:ln>
        </p:spPr>
      </p:pic>
    </p:spTree>
  </p:cSld>
  <p:clrMapOvr>
    <a:masterClrMapping/>
  </p:clrMapOvr>
  <p:transition spd="slow">
    <p:push dir="u"/>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69"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元素定位</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58370" name="内容占位符 2"/>
          <p:cNvSpPr>
            <a:spLocks noGrp="1"/>
          </p:cNvSpPr>
          <p:nvPr>
            <p:ph idx="1"/>
          </p:nvPr>
        </p:nvSpPr>
        <p:spPr>
          <a:xfrm>
            <a:off x="638175" y="784225"/>
            <a:ext cx="7997825" cy="4833938"/>
          </a:xfrm>
        </p:spPr>
        <p:txBody>
          <a:bodyPr wrap="square" lIns="92675" tIns="46337" rIns="92675" bIns="46337" anchor="t">
            <a:normAutofit fontScale="90000" lnSpcReduction="10000"/>
          </a:bodyPr>
          <a:p>
            <a:pPr marL="173990" marR="0" indent="-173990" algn="l" defTabSz="695325" rtl="0" eaLnBrk="1" fontAlgn="auto" latinLnBrk="0" hangingPunct="1">
              <a:lnSpc>
                <a:spcPct val="150000"/>
              </a:lnSpc>
              <a:spcBef>
                <a:spcPts val="760"/>
              </a:spcBef>
              <a:spcAft>
                <a:spcPct val="0"/>
              </a:spcAft>
              <a:buClrTx/>
              <a:buSzTx/>
              <a:buFont typeface="Wingdings" panose="05000000000000000000" pitchFamily="2" charset="2"/>
              <a:buChar char="Ø"/>
            </a:pPr>
            <a:r>
              <a:rPr kumimoji="0" lang="zh-CN" altLang="en-US" sz="200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定位思想</a:t>
            </a:r>
            <a:endParaRPr kumimoji="0" lang="en-US" altLang="zh-CN" sz="200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en-US" altLang="zh-CN"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   CSS</a:t>
            </a:r>
            <a:r>
              <a:rPr kumimoji="0" lang="zh-CN" altLang="en-US"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元素定位的基本思想很简单，</a:t>
            </a:r>
            <a:r>
              <a:rPr kumimoji="0" lang="zh-CN" altLang="en-US" sz="1800" b="0" i="0" u="none" strike="noStrike" kern="1200" cap="none" spc="0" normalizeH="0" baseline="0" noProof="1" dirty="0">
                <a:solidFill>
                  <a:srgbClr val="FF0000"/>
                </a:solidFill>
                <a:latin typeface="黑体" panose="02010609060101010101" pitchFamily="49" charset="-122"/>
                <a:ea typeface="黑体" panose="02010609060101010101" pitchFamily="49" charset="-122"/>
                <a:cs typeface="+mn-cs"/>
              </a:rPr>
              <a:t>它允许我们定义元素框相对于其正常位置应该出现的位置，或者相对于父元素、另一个元素甚至浏览器窗口本身的位置</a:t>
            </a:r>
            <a:r>
              <a:rPr kumimoji="0" lang="zh-CN" altLang="en-US"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a:t>
            </a:r>
            <a:endParaRPr kumimoji="0" lang="en-US" altLang="zh-CN"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Wingdings" panose="05000000000000000000" pitchFamily="2" charset="2"/>
              <a:buChar char="Ø"/>
            </a:pPr>
            <a:r>
              <a:rPr kumimoji="0" lang="zh-CN" altLang="en-US" sz="210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元素定位</a:t>
            </a:r>
            <a:endParaRPr kumimoji="0" lang="en-US" altLang="zh-CN" sz="210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zh-CN" altLang="en-US"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   在</a:t>
            </a:r>
            <a:r>
              <a:rPr kumimoji="0" lang="en-US" altLang="zh-CN"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CSS</a:t>
            </a:r>
            <a:r>
              <a:rPr kumimoji="0" lang="zh-CN" altLang="en-US"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中，用</a:t>
            </a:r>
            <a:r>
              <a:rPr kumimoji="0" lang="en-US" altLang="zh-CN"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position</a:t>
            </a:r>
            <a:r>
              <a:rPr kumimoji="0" lang="zh-CN" altLang="en-US"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属性来定位元素。</a:t>
            </a:r>
            <a:endParaRPr kumimoji="0" lang="zh-CN" altLang="en-US"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zh-CN" altLang="en-US"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   </a:t>
            </a:r>
            <a:r>
              <a:rPr kumimoji="0" lang="en-US" altLang="zh-CN"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position</a:t>
            </a:r>
            <a:r>
              <a:rPr kumimoji="0" lang="zh-CN" altLang="en-US"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属性有</a:t>
            </a:r>
            <a:r>
              <a:rPr kumimoji="0" lang="en-US" altLang="zh-CN"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4</a:t>
            </a:r>
            <a:r>
              <a:rPr kumimoji="0" lang="zh-CN" altLang="en-US"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个值， 具体如下：</a:t>
            </a:r>
            <a:endParaRPr kumimoji="0" lang="en-US" altLang="zh-CN"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803275" marR="0" lvl="1" indent="-346075" algn="l" defTabSz="695325" rtl="0" eaLnBrk="0" fontAlgn="auto" latinLnBrk="0" hangingPunct="0">
              <a:lnSpc>
                <a:spcPct val="150000"/>
              </a:lnSpc>
              <a:spcBef>
                <a:spcPct val="20000"/>
              </a:spcBef>
              <a:spcAft>
                <a:spcPct val="0"/>
              </a:spcAft>
              <a:buClrTx/>
              <a:buSzTx/>
              <a:buFont typeface="Arial" panose="020B0604020202020204" pitchFamily="34" charset="0"/>
              <a:buChar char="•"/>
            </a:pPr>
            <a:r>
              <a:rPr kumimoji="0" lang="en-US"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sym typeface="+mn-ea"/>
              </a:rPr>
              <a:t>static</a:t>
            </a:r>
            <a:r>
              <a:rPr kumimoji="0"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sym typeface="+mn-ea"/>
              </a:rPr>
              <a:t>静态定位：依据文档流定位（这是默认的）。</a:t>
            </a:r>
            <a:endParaRPr kumimoji="0"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803275" marR="0" lvl="1" indent="-346075" algn="l" defTabSz="695325" rtl="0" eaLnBrk="0" fontAlgn="auto" latinLnBrk="0" hangingPunct="0">
              <a:lnSpc>
                <a:spcPct val="150000"/>
              </a:lnSpc>
              <a:spcBef>
                <a:spcPct val="20000"/>
              </a:spcBef>
              <a:spcAft>
                <a:spcPct val="0"/>
              </a:spcAft>
              <a:buClrTx/>
              <a:buSzTx/>
              <a:buFont typeface="Arial" panose="020B0604020202020204" pitchFamily="34" charset="0"/>
              <a:buChar char="•"/>
            </a:pPr>
            <a:r>
              <a:rPr kumimoji="0" lang="en-US"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sym typeface="+mn-ea"/>
              </a:rPr>
              <a:t>relative</a:t>
            </a:r>
            <a:r>
              <a:rPr kumimoji="0"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sym typeface="+mn-ea"/>
              </a:rPr>
              <a:t>相对定位：以自身为基准点，不脱离文档流。</a:t>
            </a:r>
            <a:endParaRPr kumimoji="0"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803275" marR="0" lvl="1" indent="-346075" algn="l" defTabSz="695325" rtl="0" eaLnBrk="0" fontAlgn="auto" latinLnBrk="0" hangingPunct="0">
              <a:lnSpc>
                <a:spcPct val="150000"/>
              </a:lnSpc>
              <a:spcBef>
                <a:spcPct val="20000"/>
              </a:spcBef>
              <a:spcAft>
                <a:spcPct val="0"/>
              </a:spcAft>
              <a:buClrTx/>
              <a:buSzTx/>
              <a:buFont typeface="Arial" panose="020B0604020202020204" pitchFamily="34" charset="0"/>
              <a:buChar char="•"/>
            </a:pPr>
            <a:r>
              <a:rPr kumimoji="0" lang="en-US"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sym typeface="+mn-ea"/>
              </a:rPr>
              <a:t>absolute</a:t>
            </a:r>
            <a:r>
              <a:rPr kumimoji="0"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sym typeface="+mn-ea"/>
              </a:rPr>
              <a:t>绝对定位：以</a:t>
            </a:r>
            <a:r>
              <a:rPr kumimoji="0" lang="zh-CN"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sym typeface="+mn-ea"/>
              </a:rPr>
              <a:t>页面</a:t>
            </a:r>
            <a:r>
              <a:rPr kumimoji="0" lang="en-US" altLang="zh-CN"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sym typeface="+mn-ea"/>
              </a:rPr>
              <a:t>(</a:t>
            </a:r>
            <a:r>
              <a:rPr kumimoji="0"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sym typeface="+mn-ea"/>
              </a:rPr>
              <a:t>父元素</a:t>
            </a:r>
            <a:r>
              <a:rPr kumimoji="0" lang="en-US"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sym typeface="+mn-ea"/>
              </a:rPr>
              <a:t>)</a:t>
            </a:r>
            <a:r>
              <a:rPr kumimoji="0"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sym typeface="+mn-ea"/>
              </a:rPr>
              <a:t>为基准点，脱离文档流。</a:t>
            </a:r>
            <a:endParaRPr kumimoji="0"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803275" marR="0" lvl="1" indent="-346075" algn="l" defTabSz="695325" rtl="0" eaLnBrk="0" fontAlgn="auto" latinLnBrk="0" hangingPunct="0">
              <a:lnSpc>
                <a:spcPct val="150000"/>
              </a:lnSpc>
              <a:spcBef>
                <a:spcPct val="20000"/>
              </a:spcBef>
              <a:spcAft>
                <a:spcPct val="0"/>
              </a:spcAft>
              <a:buClrTx/>
              <a:buSzTx/>
              <a:buFont typeface="Arial" panose="020B0604020202020204" pitchFamily="34" charset="0"/>
              <a:buChar char="•"/>
            </a:pPr>
            <a:r>
              <a:rPr kumimoji="0" lang="en-US"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sym typeface="+mn-ea"/>
              </a:rPr>
              <a:t>fixed</a:t>
            </a:r>
            <a:r>
              <a:rPr kumimoji="0" sz="1800" b="0"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sym typeface="+mn-ea"/>
              </a:rPr>
              <a:t>固定定位：位置固定，脱离文档流。</a:t>
            </a:r>
            <a:endParaRPr kumimoji="0" lang="zh-CN" altLang="en-US" sz="180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zh-CN" altLang="en-US" sz="180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 注意：</a:t>
            </a:r>
            <a:r>
              <a:rPr kumimoji="0" lang="en-US" altLang="zh-CN" sz="180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posititon</a:t>
            </a:r>
            <a:r>
              <a:rPr kumimoji="0" lang="zh-CN" altLang="en-US" sz="180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样式需要配合</a:t>
            </a:r>
            <a:r>
              <a:rPr kumimoji="0" lang="en-US" altLang="zh-CN" sz="180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left</a:t>
            </a:r>
            <a:r>
              <a:rPr kumimoji="0" lang="zh-CN" altLang="en-US" sz="180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a:t>
            </a:r>
            <a:r>
              <a:rPr kumimoji="0" lang="en-US" altLang="zh-CN" sz="180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top</a:t>
            </a:r>
            <a:r>
              <a:rPr kumimoji="0" lang="zh-CN" altLang="en-US" sz="180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a:t>
            </a:r>
            <a:r>
              <a:rPr kumimoji="0" lang="en-US" altLang="zh-CN" sz="180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right</a:t>
            </a:r>
            <a:r>
              <a:rPr kumimoji="0" lang="zh-CN" altLang="en-US" sz="180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a:t>
            </a:r>
            <a:r>
              <a:rPr kumimoji="0" lang="en-US" altLang="zh-CN" sz="180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bottom</a:t>
            </a:r>
            <a:r>
              <a:rPr kumimoji="0" lang="zh-CN" altLang="en-US" sz="180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属性使用。</a:t>
            </a:r>
            <a:endParaRPr kumimoji="0" lang="zh-CN" altLang="en-US" sz="180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p:txBody>
      </p:sp>
    </p:spTree>
  </p:cSld>
  <p:clrMapOvr>
    <a:masterClrMapping/>
  </p:clrMapOvr>
  <p:transition spd="slow">
    <p:push dir="u"/>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1"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定位属性</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pic>
        <p:nvPicPr>
          <p:cNvPr id="96258" name="图片 7"/>
          <p:cNvPicPr>
            <a:picLocks noChangeAspect="1"/>
          </p:cNvPicPr>
          <p:nvPr/>
        </p:nvPicPr>
        <p:blipFill>
          <a:blip r:embed="rId1"/>
          <a:stretch>
            <a:fillRect/>
          </a:stretch>
        </p:blipFill>
        <p:spPr>
          <a:xfrm>
            <a:off x="1970088" y="1614488"/>
            <a:ext cx="5127625" cy="2825750"/>
          </a:xfrm>
          <a:prstGeom prst="rect">
            <a:avLst/>
          </a:prstGeom>
          <a:noFill/>
          <a:ln w="9525">
            <a:noFill/>
          </a:ln>
        </p:spPr>
      </p:pic>
    </p:spTree>
  </p:cSld>
  <p:clrMapOvr>
    <a:masterClrMapping/>
  </p:clrMapOvr>
  <p:transition spd="slow">
    <p:push dir="u"/>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1"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元素定位</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97282" name="内容占位符 2"/>
          <p:cNvSpPr>
            <a:spLocks noGrp="1"/>
          </p:cNvSpPr>
          <p:nvPr>
            <p:ph idx="1"/>
          </p:nvPr>
        </p:nvSpPr>
        <p:spPr>
          <a:xfrm>
            <a:off x="638175" y="1057275"/>
            <a:ext cx="7997825" cy="4835525"/>
          </a:xfrm>
          <a:noFill/>
          <a:ln>
            <a:noFill/>
          </a:ln>
        </p:spPr>
        <p:txBody>
          <a:bodyPr wrap="square" lIns="92675" tIns="46337" rIns="92675" bIns="46337" anchor="t"/>
          <a:p>
            <a:pPr defTabSz="695325">
              <a:buFont typeface="Wingdings" panose="05000000000000000000" pitchFamily="2" charset="2"/>
              <a:buChar char="l"/>
            </a:pPr>
            <a:r>
              <a:rPr lang="en-US" altLang="zh-CN" sz="2000" b="1" kern="1200" dirty="0">
                <a:latin typeface="黑体" panose="02010609060101010101" pitchFamily="49" charset="-122"/>
                <a:ea typeface="黑体" panose="02010609060101010101" pitchFamily="49" charset="-122"/>
                <a:cs typeface="+mn-cs"/>
              </a:rPr>
              <a:t>fixed</a:t>
            </a:r>
            <a:endParaRPr lang="en-US" altLang="zh-CN" sz="2000" b="1" kern="1200" dirty="0">
              <a:latin typeface="黑体" panose="02010609060101010101" pitchFamily="49" charset="-122"/>
              <a:ea typeface="黑体" panose="02010609060101010101" pitchFamily="49" charset="-122"/>
              <a:cs typeface="+mn-cs"/>
            </a:endParaRPr>
          </a:p>
          <a:p>
            <a:pPr defTabSz="695325">
              <a:buNone/>
            </a:pPr>
            <a:r>
              <a:rPr lang="en-US" altLang="zh-CN" sz="1800" kern="1200" dirty="0">
                <a:latin typeface="黑体" panose="02010609060101010101" pitchFamily="49" charset="-122"/>
                <a:ea typeface="黑体" panose="02010609060101010101" pitchFamily="49" charset="-122"/>
                <a:cs typeface="+mn-cs"/>
              </a:rPr>
              <a:t>   fixed</a:t>
            </a:r>
            <a:r>
              <a:rPr lang="zh-CN" altLang="en-US" sz="1800" kern="1200" dirty="0">
                <a:latin typeface="黑体" panose="02010609060101010101" pitchFamily="49" charset="-122"/>
                <a:ea typeface="黑体" panose="02010609060101010101" pitchFamily="49" charset="-122"/>
                <a:cs typeface="+mn-cs"/>
              </a:rPr>
              <a:t>属性表示</a:t>
            </a:r>
            <a:r>
              <a:rPr lang="en-US" altLang="zh-CN" sz="1800" kern="1200" dirty="0">
                <a:latin typeface="黑体" panose="02010609060101010101" pitchFamily="49" charset="-122"/>
                <a:ea typeface="黑体" panose="02010609060101010101" pitchFamily="49" charset="-122"/>
                <a:cs typeface="+mn-cs"/>
              </a:rPr>
              <a:t>CSS</a:t>
            </a:r>
            <a:r>
              <a:rPr lang="zh-CN" altLang="en-US" sz="1800" kern="1200" dirty="0">
                <a:latin typeface="黑体" panose="02010609060101010101" pitchFamily="49" charset="-122"/>
                <a:ea typeface="黑体" panose="02010609060101010101" pitchFamily="49" charset="-122"/>
                <a:cs typeface="+mn-cs"/>
              </a:rPr>
              <a:t>固定定位，它的模式与 </a:t>
            </a:r>
            <a:r>
              <a:rPr lang="en-US" altLang="zh-CN" sz="1800" kern="1200" dirty="0">
                <a:latin typeface="黑体" panose="02010609060101010101" pitchFamily="49" charset="-122"/>
                <a:ea typeface="黑体" panose="02010609060101010101" pitchFamily="49" charset="-122"/>
                <a:cs typeface="+mn-cs"/>
              </a:rPr>
              <a:t>absolute </a:t>
            </a:r>
            <a:r>
              <a:rPr lang="zh-CN" altLang="en-US" sz="1800" kern="1200" dirty="0">
                <a:latin typeface="黑体" panose="02010609060101010101" pitchFamily="49" charset="-122"/>
                <a:ea typeface="黑体" panose="02010609060101010101" pitchFamily="49" charset="-122"/>
                <a:cs typeface="+mn-cs"/>
              </a:rPr>
              <a:t>相同，不过无论怎么拖动滚动条，它始终固定在屏幕的指定位置。在 </a:t>
            </a:r>
            <a:r>
              <a:rPr lang="en-US" altLang="zh-CN" sz="1800" kern="1200" dirty="0">
                <a:latin typeface="黑体" panose="02010609060101010101" pitchFamily="49" charset="-122"/>
                <a:ea typeface="黑体" panose="02010609060101010101" pitchFamily="49" charset="-122"/>
                <a:cs typeface="+mn-cs"/>
              </a:rPr>
              <a:t>IE6 </a:t>
            </a:r>
            <a:r>
              <a:rPr lang="zh-CN" altLang="en-US" sz="1800" kern="1200" dirty="0">
                <a:latin typeface="黑体" panose="02010609060101010101" pitchFamily="49" charset="-122"/>
                <a:ea typeface="黑体" panose="02010609060101010101" pitchFamily="49" charset="-122"/>
                <a:cs typeface="+mn-cs"/>
              </a:rPr>
              <a:t>中不支持这个属性；在 </a:t>
            </a:r>
            <a:r>
              <a:rPr lang="en-US" altLang="zh-CN" sz="1800" kern="1200" dirty="0">
                <a:latin typeface="黑体" panose="02010609060101010101" pitchFamily="49" charset="-122"/>
                <a:ea typeface="黑体" panose="02010609060101010101" pitchFamily="49" charset="-122"/>
                <a:cs typeface="+mn-cs"/>
              </a:rPr>
              <a:t>IE7 </a:t>
            </a:r>
            <a:r>
              <a:rPr lang="zh-CN" altLang="en-US" sz="1800" kern="1200" dirty="0">
                <a:latin typeface="黑体" panose="02010609060101010101" pitchFamily="49" charset="-122"/>
                <a:ea typeface="黑体" panose="02010609060101010101" pitchFamily="49" charset="-122"/>
                <a:cs typeface="+mn-cs"/>
              </a:rPr>
              <a:t>中支持这个属性但需要指明 </a:t>
            </a:r>
            <a:r>
              <a:rPr lang="en-US" altLang="zh-CN" sz="1800" kern="1200" dirty="0">
                <a:latin typeface="黑体" panose="02010609060101010101" pitchFamily="49" charset="-122"/>
                <a:ea typeface="黑体" panose="02010609060101010101" pitchFamily="49" charset="-122"/>
                <a:cs typeface="+mn-cs"/>
              </a:rPr>
              <a:t>DOCTYPE</a:t>
            </a:r>
            <a:r>
              <a:rPr lang="zh-CN" altLang="en-US" sz="1800" kern="1200" dirty="0">
                <a:latin typeface="黑体" panose="02010609060101010101" pitchFamily="49" charset="-122"/>
                <a:ea typeface="黑体" panose="02010609060101010101" pitchFamily="49" charset="-122"/>
                <a:cs typeface="+mn-cs"/>
              </a:rPr>
              <a:t>；</a:t>
            </a:r>
            <a:r>
              <a:rPr lang="en-US" altLang="zh-CN" sz="1800" kern="1200" dirty="0">
                <a:latin typeface="黑体" panose="02010609060101010101" pitchFamily="49" charset="-122"/>
                <a:ea typeface="黑体" panose="02010609060101010101" pitchFamily="49" charset="-122"/>
                <a:cs typeface="+mn-cs"/>
              </a:rPr>
              <a:t>Firefox </a:t>
            </a:r>
            <a:r>
              <a:rPr lang="zh-CN" altLang="en-US" sz="1800" kern="1200" dirty="0">
                <a:latin typeface="黑体" panose="02010609060101010101" pitchFamily="49" charset="-122"/>
                <a:ea typeface="黑体" panose="02010609060101010101" pitchFamily="49" charset="-122"/>
                <a:cs typeface="+mn-cs"/>
              </a:rPr>
              <a:t>等浏览器支持这个属性。</a:t>
            </a:r>
            <a:r>
              <a:rPr lang="en-US" altLang="zh-CN" sz="1800" kern="1200" dirty="0">
                <a:latin typeface="黑体" panose="02010609060101010101" pitchFamily="49" charset="-122"/>
                <a:ea typeface="黑体" panose="02010609060101010101" pitchFamily="49" charset="-122"/>
                <a:cs typeface="+mn-cs"/>
              </a:rPr>
              <a:t>fixed</a:t>
            </a:r>
            <a:r>
              <a:rPr lang="zh-CN" altLang="en-US" sz="1800" kern="1200" dirty="0">
                <a:latin typeface="黑体" panose="02010609060101010101" pitchFamily="49" charset="-122"/>
                <a:ea typeface="黑体" panose="02010609060101010101" pitchFamily="49" charset="-122"/>
                <a:cs typeface="+mn-cs"/>
              </a:rPr>
              <a:t>定位的</a:t>
            </a:r>
            <a:r>
              <a:rPr lang="en-US" altLang="zh-CN" sz="1800" kern="1200" dirty="0">
                <a:latin typeface="黑体" panose="02010609060101010101" pitchFamily="49" charset="-122"/>
                <a:ea typeface="黑体" panose="02010609060101010101" pitchFamily="49" charset="-122"/>
                <a:cs typeface="+mn-cs"/>
              </a:rPr>
              <a:t>top</a:t>
            </a:r>
            <a:r>
              <a:rPr lang="zh-CN" altLang="en-US" sz="1800" kern="1200" dirty="0">
                <a:latin typeface="黑体" panose="02010609060101010101" pitchFamily="49" charset="-122"/>
                <a:ea typeface="黑体" panose="02010609060101010101" pitchFamily="49" charset="-122"/>
                <a:cs typeface="+mn-cs"/>
              </a:rPr>
              <a:t>、</a:t>
            </a:r>
            <a:r>
              <a:rPr lang="en-US" altLang="zh-CN" sz="1800" kern="1200" dirty="0">
                <a:latin typeface="黑体" panose="02010609060101010101" pitchFamily="49" charset="-122"/>
                <a:ea typeface="黑体" panose="02010609060101010101" pitchFamily="49" charset="-122"/>
                <a:cs typeface="+mn-cs"/>
              </a:rPr>
              <a:t>right</a:t>
            </a:r>
            <a:r>
              <a:rPr lang="zh-CN" altLang="en-US" sz="1800" kern="1200" dirty="0">
                <a:latin typeface="黑体" panose="02010609060101010101" pitchFamily="49" charset="-122"/>
                <a:ea typeface="黑体" panose="02010609060101010101" pitchFamily="49" charset="-122"/>
                <a:cs typeface="+mn-cs"/>
              </a:rPr>
              <a:t>、</a:t>
            </a:r>
            <a:r>
              <a:rPr lang="en-US" altLang="zh-CN" sz="1800" kern="1200" dirty="0">
                <a:latin typeface="黑体" panose="02010609060101010101" pitchFamily="49" charset="-122"/>
                <a:ea typeface="黑体" panose="02010609060101010101" pitchFamily="49" charset="-122"/>
                <a:cs typeface="+mn-cs"/>
              </a:rPr>
              <a:t>bottom</a:t>
            </a:r>
            <a:r>
              <a:rPr lang="zh-CN" altLang="en-US" sz="1800" kern="1200" dirty="0">
                <a:latin typeface="黑体" panose="02010609060101010101" pitchFamily="49" charset="-122"/>
                <a:ea typeface="黑体" panose="02010609060101010101" pitchFamily="49" charset="-122"/>
                <a:cs typeface="+mn-cs"/>
              </a:rPr>
              <a:t>、</a:t>
            </a:r>
            <a:r>
              <a:rPr lang="en-US" altLang="zh-CN" sz="1800" kern="1200" dirty="0">
                <a:latin typeface="黑体" panose="02010609060101010101" pitchFamily="49" charset="-122"/>
                <a:ea typeface="黑体" panose="02010609060101010101" pitchFamily="49" charset="-122"/>
                <a:cs typeface="+mn-cs"/>
              </a:rPr>
              <a:t>left </a:t>
            </a:r>
            <a:r>
              <a:rPr lang="zh-CN" altLang="en-US" sz="1800" kern="1200" dirty="0">
                <a:latin typeface="黑体" panose="02010609060101010101" pitchFamily="49" charset="-122"/>
                <a:ea typeface="黑体" panose="02010609060101010101" pitchFamily="49" charset="-122"/>
                <a:cs typeface="+mn-cs"/>
              </a:rPr>
              <a:t>属性指相对于视口的。</a:t>
            </a:r>
            <a:endParaRPr lang="zh-CN" altLang="en-US" sz="1800" b="1" kern="1200" dirty="0">
              <a:latin typeface="黑体" panose="02010609060101010101" pitchFamily="49" charset="-122"/>
              <a:ea typeface="黑体" panose="02010609060101010101" pitchFamily="49" charset="-122"/>
              <a:cs typeface="+mn-cs"/>
            </a:endParaRPr>
          </a:p>
        </p:txBody>
      </p:sp>
    </p:spTree>
  </p:cSld>
  <p:clrMapOvr>
    <a:masterClrMapping/>
  </p:clrMapOvr>
  <p:transition spd="slow">
    <p:push dir="u"/>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5"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元素定位</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62466" name="内容占位符 2"/>
          <p:cNvSpPr>
            <a:spLocks noGrp="1"/>
          </p:cNvSpPr>
          <p:nvPr>
            <p:ph idx="1"/>
          </p:nvPr>
        </p:nvSpPr>
        <p:spPr>
          <a:xfrm>
            <a:off x="534988" y="782638"/>
            <a:ext cx="7997825" cy="4835525"/>
          </a:xfrm>
        </p:spPr>
        <p:txBody>
          <a:bodyPr wrap="square" lIns="92675" tIns="46337" rIns="92675" bIns="46337" anchor="t"/>
          <a:p>
            <a:pPr marL="173990" marR="0" indent="-173990" algn="l" defTabSz="695325" rtl="0" eaLnBrk="1" fontAlgn="auto" latinLnBrk="0" hangingPunct="1">
              <a:lnSpc>
                <a:spcPct val="150000"/>
              </a:lnSpc>
              <a:spcBef>
                <a:spcPts val="760"/>
              </a:spcBef>
              <a:spcAft>
                <a:spcPct val="0"/>
              </a:spcAft>
              <a:buClrTx/>
              <a:buSzTx/>
              <a:buFont typeface="Wingdings" panose="05000000000000000000" pitchFamily="2" charset="2"/>
              <a:buChar char="l"/>
            </a:pPr>
            <a:r>
              <a:rPr kumimoji="0" lang="en-US" altLang="zh-CN" sz="213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z-index</a:t>
            </a:r>
            <a:r>
              <a:rPr kumimoji="0" lang="en-US" altLang="zh-CN" sz="180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       </a:t>
            </a:r>
            <a:endParaRPr kumimoji="0" lang="zh-CN" altLang="en-US" sz="180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p:txBody>
      </p:sp>
      <p:pic>
        <p:nvPicPr>
          <p:cNvPr id="7" name="图片 6" descr="8－18.JPG"/>
          <p:cNvPicPr>
            <a:picLocks noChangeAspect="1"/>
          </p:cNvPicPr>
          <p:nvPr/>
        </p:nvPicPr>
        <p:blipFill>
          <a:blip r:embed="rId1">
            <a:clrChange>
              <a:clrFrom>
                <a:srgbClr val="FFFFFF"/>
              </a:clrFrom>
              <a:clrTo>
                <a:srgbClr val="FFFFFF">
                  <a:alpha val="0"/>
                </a:srgbClr>
              </a:clrTo>
            </a:clrChange>
          </a:blip>
          <a:stretch>
            <a:fillRect/>
          </a:stretch>
        </p:blipFill>
        <p:spPr>
          <a:xfrm>
            <a:off x="2038350" y="3789363"/>
            <a:ext cx="4049713" cy="2246312"/>
          </a:xfrm>
          <a:prstGeom prst="rect">
            <a:avLst/>
          </a:prstGeom>
          <a:noFill/>
          <a:ln w="9525">
            <a:noFill/>
          </a:ln>
        </p:spPr>
      </p:pic>
      <p:sp>
        <p:nvSpPr>
          <p:cNvPr id="8" name="内容占位符 2"/>
          <p:cNvSpPr txBox="1"/>
          <p:nvPr/>
        </p:nvSpPr>
        <p:spPr bwMode="auto">
          <a:xfrm>
            <a:off x="695325" y="1414463"/>
            <a:ext cx="8788400" cy="3571875"/>
          </a:xfrm>
          <a:prstGeom prst="rect">
            <a:avLst/>
          </a:prstGeom>
          <a:noFill/>
          <a:ln w="9525">
            <a:noFill/>
            <a:miter lim="800000"/>
          </a:ln>
        </p:spPr>
        <p:txBody>
          <a:bodyPr lIns="92675" tIns="46337" rIns="92675" bIns="46337">
            <a:normAutofit/>
          </a:bodyPr>
          <a:lstStyle/>
          <a:p>
            <a:pPr marL="346075" marR="0" indent="-346075" defTabSz="914400" eaLnBrk="0" hangingPunct="0">
              <a:lnSpc>
                <a:spcPct val="150000"/>
              </a:lnSpc>
              <a:spcBef>
                <a:spcPct val="20000"/>
              </a:spcBef>
              <a:buClrTx/>
              <a:buSzTx/>
              <a:defRPr/>
            </a:pPr>
            <a:r>
              <a:rPr kumimoji="0" lang="en-US" altLang="zh-CN" sz="1600" b="1" kern="1200" cap="none" spc="0" normalizeH="0" baseline="0" noProof="0" dirty="0">
                <a:solidFill>
                  <a:schemeClr val="tx1"/>
                </a:solidFill>
                <a:latin typeface="黑体" panose="02010609060101010101" pitchFamily="49" charset="-122"/>
                <a:ea typeface="黑体" panose="02010609060101010101" pitchFamily="49" charset="-122"/>
                <a:cs typeface="+mn-cs"/>
              </a:rPr>
              <a:t>   z-index </a:t>
            </a:r>
            <a:r>
              <a:rPr kumimoji="0" lang="zh-CN" altLang="en-US" sz="1600" b="1" kern="1200" cap="none" spc="0" normalizeH="0" baseline="0" noProof="0" dirty="0">
                <a:solidFill>
                  <a:schemeClr val="tx1"/>
                </a:solidFill>
                <a:latin typeface="黑体" panose="02010609060101010101" pitchFamily="49" charset="-122"/>
                <a:ea typeface="黑体" panose="02010609060101010101" pitchFamily="49" charset="-122"/>
                <a:cs typeface="+mn-cs"/>
              </a:rPr>
              <a:t>属性设置元素的堆叠顺序。</a:t>
            </a:r>
            <a:endParaRPr kumimoji="0" lang="en-US" altLang="zh-CN" sz="1600" b="1" kern="1200" cap="none" spc="0" normalizeH="0" baseline="0" noProof="0" dirty="0">
              <a:solidFill>
                <a:schemeClr val="tx1"/>
              </a:solidFill>
              <a:latin typeface="黑体" panose="02010609060101010101" pitchFamily="49" charset="-122"/>
              <a:ea typeface="黑体" panose="02010609060101010101" pitchFamily="49" charset="-122"/>
              <a:cs typeface="+mn-cs"/>
            </a:endParaRPr>
          </a:p>
          <a:p>
            <a:pPr marL="751205" marR="0" lvl="2" indent="-346075" algn="l" defTabSz="914400" rtl="0" eaLnBrk="0" fontAlgn="base" latinLnBrk="0" hangingPunct="0">
              <a:lnSpc>
                <a:spcPct val="150000"/>
              </a:lnSpc>
              <a:spcBef>
                <a:spcPct val="20000"/>
              </a:spcBef>
              <a:spcAft>
                <a:spcPct val="0"/>
              </a:spcAft>
              <a:buClrTx/>
              <a:buSzTx/>
              <a:buFont typeface="Arial" panose="020B0604020202020204" pitchFamily="34" charset="0"/>
              <a:buChar char="•"/>
              <a:defRPr/>
            </a:pP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z-index</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属性值：整数，默认值为</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0</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endPar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751205" marR="0" lvl="2" indent="-346075" algn="l" defTabSz="914400" rtl="0" eaLnBrk="0" fontAlgn="base" latinLnBrk="0" hangingPunct="0">
              <a:lnSpc>
                <a:spcPct val="150000"/>
              </a:lnSpc>
              <a:spcBef>
                <a:spcPct val="20000"/>
              </a:spcBef>
              <a:spcAft>
                <a:spcPct val="0"/>
              </a:spcAft>
              <a:buClrTx/>
              <a:buSzTx/>
              <a:buFont typeface="Arial" panose="020B0604020202020204" pitchFamily="34" charset="0"/>
              <a:buChar char="•"/>
              <a:defRPr/>
            </a:pP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设置了</a:t>
            </a:r>
            <a:r>
              <a:rPr kumimoji="0" lang="en-US" altLang="zh-CN" sz="1600" b="0" i="0" u="none" strike="noStrike" kern="1200" cap="none" spc="0" normalizeH="0" baseline="0" noProof="0" dirty="0" err="1">
                <a:ln>
                  <a:noFill/>
                </a:ln>
                <a:solidFill>
                  <a:schemeClr val="tx1"/>
                </a:solidFill>
                <a:effectLst/>
                <a:uLnTx/>
                <a:uFillTx/>
                <a:latin typeface="黑体" panose="02010609060101010101" pitchFamily="49" charset="-122"/>
                <a:ea typeface="黑体" panose="02010609060101010101" pitchFamily="49" charset="-122"/>
                <a:cs typeface="+mn-cs"/>
              </a:rPr>
              <a:t>positon</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属性时，</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z-index</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属性可以设置各元素之间的重叠高低关系。</a:t>
            </a:r>
            <a:endPar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751205" marR="0" lvl="2" indent="-346075" algn="l" defTabSz="914400" rtl="0" eaLnBrk="0" fontAlgn="base" latinLnBrk="0" hangingPunct="0">
              <a:lnSpc>
                <a:spcPct val="150000"/>
              </a:lnSpc>
              <a:spcBef>
                <a:spcPct val="20000"/>
              </a:spcBef>
              <a:spcAft>
                <a:spcPct val="0"/>
              </a:spcAft>
              <a:buClrTx/>
              <a:buSzTx/>
              <a:buFont typeface="Arial" panose="020B0604020202020204" pitchFamily="34" charset="0"/>
              <a:buChar char="•"/>
              <a:defRPr/>
            </a:pP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z-index</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值大的层位于其值小的层上方</a:t>
            </a:r>
            <a:endParaRPr kumimoji="0" lang="zh-CN" altLang="en-US" sz="1400" b="0" i="0" u="none" strike="noStrike" kern="1200" cap="none" spc="0" normalizeH="0" baseline="0" noProof="0" dirty="0">
              <a:ln>
                <a:noFill/>
              </a:ln>
              <a:solidFill>
                <a:schemeClr val="tx1"/>
              </a:solidFill>
              <a:effectLst/>
              <a:uLnTx/>
              <a:uFillTx/>
              <a:latin typeface="+mn-lt"/>
              <a:ea typeface="+mn-ea"/>
              <a:cs typeface="+mn-cs"/>
            </a:endParaRPr>
          </a:p>
          <a:p>
            <a:pPr marL="346075" marR="0" indent="-346075" defTabSz="914400" eaLnBrk="0" hangingPunct="0">
              <a:lnSpc>
                <a:spcPct val="150000"/>
              </a:lnSpc>
              <a:spcBef>
                <a:spcPct val="20000"/>
              </a:spcBef>
              <a:buClrTx/>
              <a:buSzTx/>
              <a:defRPr/>
            </a:pPr>
            <a:r>
              <a:rPr kumimoji="0" lang="zh-CN" altLang="en-US" sz="1400" kern="1200" cap="none" spc="0" normalizeH="0" baseline="0" noProof="0" dirty="0">
                <a:solidFill>
                  <a:schemeClr val="tx1"/>
                </a:solidFill>
                <a:latin typeface="黑体" panose="02010609060101010101" pitchFamily="49" charset="-122"/>
                <a:ea typeface="黑体" panose="02010609060101010101" pitchFamily="49" charset="-122"/>
                <a:cs typeface="+mn-cs"/>
              </a:rPr>
              <a:t>   </a:t>
            </a:r>
            <a:r>
              <a:rPr kumimoji="0" lang="zh-CN" altLang="en-US" sz="1400" kern="1200" cap="none" spc="0" normalizeH="0" baseline="0" noProof="0" dirty="0">
                <a:solidFill>
                  <a:srgbClr val="FF0000"/>
                </a:solidFill>
                <a:latin typeface="黑体" panose="02010609060101010101" pitchFamily="49" charset="-122"/>
                <a:ea typeface="黑体" panose="02010609060101010101" pitchFamily="49" charset="-122"/>
                <a:cs typeface="+mn-cs"/>
              </a:rPr>
              <a:t>注意：元素可拥有负的 </a:t>
            </a:r>
            <a:r>
              <a:rPr kumimoji="0" lang="en-US" altLang="zh-CN" sz="1400" kern="1200" cap="none" spc="0" normalizeH="0" baseline="0" noProof="0" dirty="0">
                <a:solidFill>
                  <a:srgbClr val="FF0000"/>
                </a:solidFill>
                <a:latin typeface="黑体" panose="02010609060101010101" pitchFamily="49" charset="-122"/>
                <a:ea typeface="黑体" panose="02010609060101010101" pitchFamily="49" charset="-122"/>
                <a:cs typeface="+mn-cs"/>
              </a:rPr>
              <a:t>z-index </a:t>
            </a:r>
            <a:r>
              <a:rPr kumimoji="0" lang="zh-CN" altLang="en-US" sz="1400" kern="1200" cap="none" spc="0" normalizeH="0" baseline="0" noProof="0" dirty="0">
                <a:solidFill>
                  <a:srgbClr val="FF0000"/>
                </a:solidFill>
                <a:latin typeface="黑体" panose="02010609060101010101" pitchFamily="49" charset="-122"/>
                <a:ea typeface="黑体" panose="02010609060101010101" pitchFamily="49" charset="-122"/>
                <a:cs typeface="+mn-cs"/>
              </a:rPr>
              <a:t>属性值；</a:t>
            </a:r>
            <a:r>
              <a:rPr kumimoji="0" lang="en-US" altLang="zh-CN" sz="1400" kern="1200" cap="none" spc="0" normalizeH="0" baseline="0" noProof="0" dirty="0">
                <a:solidFill>
                  <a:srgbClr val="FF0000"/>
                </a:solidFill>
                <a:latin typeface="黑体" panose="02010609060101010101" pitchFamily="49" charset="-122"/>
                <a:ea typeface="黑体" panose="02010609060101010101" pitchFamily="49" charset="-122"/>
                <a:cs typeface="+mn-cs"/>
              </a:rPr>
              <a:t>z-index </a:t>
            </a:r>
            <a:r>
              <a:rPr kumimoji="0" lang="zh-CN" altLang="en-US" sz="1400" kern="1200" cap="none" spc="0" normalizeH="0" baseline="0" noProof="0" dirty="0">
                <a:solidFill>
                  <a:srgbClr val="FF0000"/>
                </a:solidFill>
                <a:latin typeface="黑体" panose="02010609060101010101" pitchFamily="49" charset="-122"/>
                <a:ea typeface="黑体" panose="02010609060101010101" pitchFamily="49" charset="-122"/>
                <a:cs typeface="+mn-cs"/>
              </a:rPr>
              <a:t>需要在定位元素上奏效（</a:t>
            </a:r>
            <a:r>
              <a:rPr kumimoji="0" lang="en-US" altLang="zh-CN" sz="1400" kern="1200" cap="none" spc="0" normalizeH="0" baseline="0" noProof="0" dirty="0" err="1">
                <a:solidFill>
                  <a:srgbClr val="FF0000"/>
                </a:solidFill>
                <a:latin typeface="黑体" panose="02010609060101010101" pitchFamily="49" charset="-122"/>
                <a:ea typeface="黑体" panose="02010609060101010101" pitchFamily="49" charset="-122"/>
                <a:cs typeface="+mn-cs"/>
              </a:rPr>
              <a:t>position:absolute..</a:t>
            </a:r>
            <a:r>
              <a:rPr kumimoji="0" lang="en-US" altLang="zh-CN" sz="1400" kern="1200" cap="none" spc="0" normalizeH="0" baseline="0" noProof="0" dirty="0">
                <a:solidFill>
                  <a:srgbClr val="FF0000"/>
                </a:solidFill>
                <a:latin typeface="黑体" panose="02010609060101010101" pitchFamily="49" charset="-122"/>
                <a:ea typeface="黑体" panose="02010609060101010101" pitchFamily="49" charset="-122"/>
                <a:cs typeface="+mn-cs"/>
              </a:rPr>
              <a:t>;</a:t>
            </a:r>
            <a:r>
              <a:rPr kumimoji="0" lang="zh-CN" altLang="en-US" sz="1400" kern="1200" cap="none" spc="0" normalizeH="0" baseline="0" noProof="0" dirty="0">
                <a:solidFill>
                  <a:srgbClr val="FF0000"/>
                </a:solidFill>
                <a:latin typeface="黑体" panose="02010609060101010101" pitchFamily="49" charset="-122"/>
                <a:ea typeface="黑体" panose="02010609060101010101" pitchFamily="49" charset="-122"/>
                <a:cs typeface="+mn-cs"/>
              </a:rPr>
              <a:t>）。</a:t>
            </a:r>
            <a:endParaRPr kumimoji="0" lang="zh-CN" altLang="en-US" sz="1400" kern="1200" cap="none" spc="0" normalizeH="0" baseline="0" noProof="0" dirty="0">
              <a:solidFill>
                <a:srgbClr val="FF0000"/>
              </a:solidFill>
              <a:latin typeface="黑体" panose="02010609060101010101" pitchFamily="49" charset="-122"/>
              <a:ea typeface="黑体" panose="02010609060101010101" pitchFamily="49" charset="-122"/>
              <a:cs typeface="+mn-cs"/>
            </a:endParaRPr>
          </a:p>
          <a:p>
            <a:pPr marL="346075" marR="0" indent="-346075" defTabSz="914400" eaLnBrk="0" hangingPunct="0">
              <a:lnSpc>
                <a:spcPct val="150000"/>
              </a:lnSpc>
              <a:spcBef>
                <a:spcPct val="20000"/>
              </a:spcBef>
              <a:buClrTx/>
              <a:buSzTx/>
              <a:defRPr/>
            </a:pPr>
            <a:endParaRPr kumimoji="0" lang="zh-CN" altLang="en-US" sz="1400" b="1" kern="1200" cap="none" spc="0" normalizeH="0" baseline="0" noProof="0" dirty="0">
              <a:solidFill>
                <a:srgbClr val="FF0000"/>
              </a:solidFill>
              <a:latin typeface="黑体" panose="02010609060101010101" pitchFamily="49" charset="-122"/>
              <a:ea typeface="黑体" panose="02010609060101010101" pitchFamily="49" charset="-122"/>
              <a:cs typeface="+mn-cs"/>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89"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案例</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2" name="内容占位符 1"/>
          <p:cNvSpPr>
            <a:spLocks noGrp="1"/>
          </p:cNvSpPr>
          <p:nvPr>
            <p:ph idx="1"/>
          </p:nvPr>
        </p:nvSpPr>
        <p:spPr>
          <a:xfrm>
            <a:off x="638175" y="1541463"/>
            <a:ext cx="7997825" cy="4833938"/>
          </a:xfrm>
        </p:spPr>
        <p:txBody>
          <a:bodyPr/>
          <a:p>
            <a:pPr fontAlgn="auto"/>
            <a:endParaRPr lang="zh-CN" altLang="en-US" strike="noStrike" noProof="1"/>
          </a:p>
        </p:txBody>
      </p:sp>
      <p:sp>
        <p:nvSpPr>
          <p:cNvPr id="99331" name="内容占位符 2"/>
          <p:cNvSpPr txBox="1"/>
          <p:nvPr/>
        </p:nvSpPr>
        <p:spPr>
          <a:xfrm>
            <a:off x="963613" y="954088"/>
            <a:ext cx="8208962" cy="714375"/>
          </a:xfrm>
          <a:prstGeom prst="rect">
            <a:avLst/>
          </a:prstGeom>
          <a:noFill/>
          <a:ln w="9525">
            <a:noFill/>
          </a:ln>
        </p:spPr>
        <p:txBody>
          <a:bodyPr lIns="92675" tIns="46337" rIns="92675" bIns="46337" anchor="t"/>
          <a:p>
            <a:pPr marL="346075" indent="-346075" eaLnBrk="0" hangingPunct="0">
              <a:lnSpc>
                <a:spcPct val="150000"/>
              </a:lnSpc>
              <a:spcBef>
                <a:spcPct val="20000"/>
              </a:spcBef>
            </a:pPr>
            <a:r>
              <a:rPr lang="zh-CN" altLang="en-US" sz="1400" dirty="0">
                <a:solidFill>
                  <a:srgbClr val="FF0000"/>
                </a:solidFill>
                <a:latin typeface="黑体" panose="02010609060101010101" pitchFamily="49" charset="-122"/>
                <a:ea typeface="黑体" panose="02010609060101010101" pitchFamily="49" charset="-122"/>
              </a:rPr>
              <a:t>实际项目中很少用到，通过以下代码看效果：</a:t>
            </a:r>
            <a:endParaRPr lang="zh-CN" altLang="en-US" sz="1400" dirty="0">
              <a:solidFill>
                <a:srgbClr val="FF0000"/>
              </a:solidFill>
              <a:latin typeface="黑体" panose="02010609060101010101" pitchFamily="49" charset="-122"/>
              <a:ea typeface="黑体" panose="02010609060101010101" pitchFamily="49" charset="-122"/>
            </a:endParaRPr>
          </a:p>
        </p:txBody>
      </p:sp>
      <p:pic>
        <p:nvPicPr>
          <p:cNvPr id="99332" name="图片 2"/>
          <p:cNvPicPr>
            <a:picLocks noChangeAspect="1"/>
          </p:cNvPicPr>
          <p:nvPr/>
        </p:nvPicPr>
        <p:blipFill>
          <a:blip r:embed="rId1"/>
          <a:stretch>
            <a:fillRect/>
          </a:stretch>
        </p:blipFill>
        <p:spPr>
          <a:xfrm>
            <a:off x="892175" y="1530350"/>
            <a:ext cx="2952750" cy="2089150"/>
          </a:xfrm>
          <a:prstGeom prst="rect">
            <a:avLst/>
          </a:prstGeom>
          <a:noFill/>
          <a:ln w="9525">
            <a:noFill/>
          </a:ln>
        </p:spPr>
      </p:pic>
      <p:sp>
        <p:nvSpPr>
          <p:cNvPr id="4" name="矩形 3"/>
          <p:cNvSpPr/>
          <p:nvPr/>
        </p:nvSpPr>
        <p:spPr>
          <a:xfrm>
            <a:off x="5340350" y="1668780"/>
            <a:ext cx="2592387" cy="3784600"/>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1200" cap="none" spc="0" normalizeH="0" baseline="0" noProof="0" smtClean="0">
                <a:ln>
                  <a:noFill/>
                </a:ln>
                <a:solidFill>
                  <a:srgbClr val="3E4B53"/>
                </a:solidFill>
                <a:effectLst/>
                <a:highlight>
                  <a:srgbClr val="E3DC89"/>
                </a:highlight>
                <a:uLnTx/>
                <a:uFillTx/>
                <a:latin typeface="微软雅黑" panose="020B0503020204020204" pitchFamily="34" charset="-122"/>
                <a:ea typeface="微软雅黑" panose="020B0503020204020204" pitchFamily="34" charset="-122"/>
                <a:cs typeface="Arial Unicode MS" pitchFamily="34" charset="-122"/>
              </a:rPr>
              <a:t> &lt;</a:t>
            </a:r>
            <a:r>
              <a:rPr kumimoji="0" lang="en-US" altLang="zh-CN" sz="1000" b="0" i="0" u="none" strike="noStrike" kern="1200" cap="none" spc="0" normalizeH="0" baseline="0" noProof="0" smtClean="0">
                <a:ln>
                  <a:noFill/>
                </a:ln>
                <a:solidFill>
                  <a:srgbClr val="2369B6"/>
                </a:solidFill>
                <a:effectLst/>
                <a:highlight>
                  <a:srgbClr val="E3DC89"/>
                </a:highlight>
                <a:uLnTx/>
                <a:uFillTx/>
                <a:latin typeface="微软雅黑" panose="020B0503020204020204" pitchFamily="34" charset="-122"/>
                <a:ea typeface="微软雅黑" panose="020B0503020204020204" pitchFamily="34" charset="-122"/>
                <a:cs typeface="Arial Unicode MS" pitchFamily="34" charset="-122"/>
              </a:rPr>
              <a:t>style </a:t>
            </a:r>
            <a:r>
              <a:rPr kumimoji="0" lang="en-US" altLang="zh-CN" sz="1000" b="0" i="0" u="none" strike="noStrike" kern="1200" cap="none" spc="0" normalizeH="0" baseline="0" noProof="0" smtClean="0">
                <a:ln>
                  <a:noFill/>
                </a:ln>
                <a:solidFill>
                  <a:srgbClr val="CB2D01"/>
                </a:solidFill>
                <a:effectLst/>
                <a:highlight>
                  <a:srgbClr val="E3DC89"/>
                </a:highlight>
                <a:uLnTx/>
                <a:uFillTx/>
                <a:latin typeface="微软雅黑" panose="020B0503020204020204" pitchFamily="34" charset="-122"/>
                <a:ea typeface="微软雅黑" panose="020B0503020204020204" pitchFamily="34" charset="-122"/>
                <a:cs typeface="Arial Unicode MS" pitchFamily="34" charset="-122"/>
              </a:rPr>
              <a:t>type</a:t>
            </a:r>
            <a:r>
              <a:rPr kumimoji="0" lang="en-US" altLang="zh-CN" sz="1000" b="0" i="0" u="none" strike="noStrike" kern="1200" cap="none" spc="0" normalizeH="0" baseline="0" noProof="0" smtClean="0">
                <a:ln>
                  <a:noFill/>
                </a:ln>
                <a:solidFill>
                  <a:srgbClr val="38444B"/>
                </a:solidFill>
                <a:effectLst/>
                <a:highlight>
                  <a:srgbClr val="E3DC89"/>
                </a:highlight>
                <a:uLnTx/>
                <a:uFillTx/>
                <a:latin typeface="微软雅黑" panose="020B0503020204020204" pitchFamily="34" charset="-122"/>
                <a:ea typeface="微软雅黑" panose="020B0503020204020204" pitchFamily="34" charset="-122"/>
                <a:cs typeface="Arial Unicode MS" pitchFamily="34" charset="-122"/>
              </a:rPr>
              <a:t>=</a:t>
            </a:r>
            <a:r>
              <a:rPr kumimoji="0" lang="en-US" altLang="zh-CN" sz="1000" b="0" i="0" u="none" strike="noStrike" kern="1200" cap="none" spc="0" normalizeH="0" baseline="0" noProof="0" smtClean="0">
                <a:ln>
                  <a:noFill/>
                </a:ln>
                <a:solidFill>
                  <a:srgbClr val="248C85"/>
                </a:solidFill>
                <a:effectLst/>
                <a:highlight>
                  <a:srgbClr val="E3DC89"/>
                </a:highlight>
                <a:uLnTx/>
                <a:uFillTx/>
                <a:latin typeface="微软雅黑" panose="020B0503020204020204" pitchFamily="34" charset="-122"/>
                <a:ea typeface="微软雅黑" panose="020B0503020204020204" pitchFamily="34" charset="-122"/>
                <a:cs typeface="Arial Unicode MS" pitchFamily="34" charset="-122"/>
              </a:rPr>
              <a:t>"text/css"</a:t>
            </a:r>
            <a:r>
              <a:rPr kumimoji="0" lang="en-US" altLang="zh-CN" sz="1000" b="0" i="0" u="none" strike="noStrike" kern="1200" cap="none" spc="0" normalizeH="0" baseline="0" noProof="0" smtClean="0">
                <a:ln>
                  <a:noFill/>
                </a:ln>
                <a:solidFill>
                  <a:srgbClr val="3E4B53"/>
                </a:solidFill>
                <a:effectLst/>
                <a:highlight>
                  <a:srgbClr val="E3DC89"/>
                </a:highlight>
                <a:uLnTx/>
                <a:uFillTx/>
                <a:latin typeface="微软雅黑" panose="020B0503020204020204" pitchFamily="34" charset="-122"/>
                <a:ea typeface="微软雅黑" panose="020B0503020204020204" pitchFamily="34" charset="-122"/>
                <a:cs typeface="Arial Unicode MS" pitchFamily="34" charset="-122"/>
              </a:rPr>
              <a:t>&gt;</a:t>
            </a:r>
            <a:endParaRPr kumimoji="0" lang="en-US" altLang="zh-CN" sz="1000" b="0" i="0" u="none" strike="noStrike" kern="1200" cap="none" spc="0" normalizeH="0" baseline="0" noProof="0" smtClean="0">
              <a:ln>
                <a:noFill/>
              </a:ln>
              <a:solidFill>
                <a:srgbClr val="3E4B53"/>
              </a:solidFill>
              <a:effectLst/>
              <a:highlight>
                <a:srgbClr val="E3DC89"/>
              </a:highlight>
              <a:uLnTx/>
              <a:uFillTx/>
              <a:latin typeface="微软雅黑" panose="020B0503020204020204" pitchFamily="34" charset="-122"/>
              <a:ea typeface="微软雅黑" panose="020B0503020204020204" pitchFamily="34" charset="-122"/>
              <a:cs typeface="Arial Unicode MS" pitchFamily="34" charset="-122"/>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1200" cap="none" spc="0" normalizeH="0" baseline="0" noProof="0" smtClean="0">
                <a:ln>
                  <a:noFill/>
                </a:ln>
                <a:solidFill>
                  <a:srgbClr val="CB2D01"/>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.div1</a:t>
            </a:r>
            <a:r>
              <a:rPr kumimoji="0" lang="en-US" altLang="zh-CN" sz="1000" b="0" i="0" u="none" strike="noStrike" kern="1200" cap="none" spc="0" normalizeH="0" baseline="0" noProof="0" smtClean="0">
                <a:ln>
                  <a:noFill/>
                </a:ln>
                <a:solidFill>
                  <a:srgbClr val="38444B"/>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a:t>
            </a:r>
            <a:r>
              <a:rPr kumimoji="0" lang="en-US" altLang="zh-CN" sz="1000" b="0" i="0" u="none" strike="noStrike" kern="1200" cap="none" spc="0" normalizeH="0" baseline="0" noProof="0" smtClean="0">
                <a:ln>
                  <a:noFill/>
                </a:ln>
                <a:solidFill>
                  <a:srgbClr val="CB2D01"/>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.div2</a:t>
            </a:r>
            <a:r>
              <a:rPr kumimoji="0" lang="en-US" altLang="zh-CN" sz="1000" b="0" i="0" u="none" strike="noStrike" kern="1200" cap="none" spc="0" normalizeH="0" baseline="0" noProof="0" smtClean="0">
                <a:ln>
                  <a:noFill/>
                </a:ln>
                <a:solidFill>
                  <a:srgbClr val="38444B"/>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a:t>
            </a:r>
            <a:r>
              <a:rPr kumimoji="0" lang="en-US" altLang="zh-CN" sz="1000" b="0" i="0" u="none" strike="noStrike" kern="1200" cap="none" spc="0" normalizeH="0" baseline="0" noProof="0" smtClean="0">
                <a:ln>
                  <a:noFill/>
                </a:ln>
                <a:solidFill>
                  <a:srgbClr val="CB2D01"/>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.div3</a:t>
            </a:r>
            <a:r>
              <a:rPr kumimoji="0" lang="en-US" altLang="zh-CN" sz="1000" b="0" i="0" u="none" strike="noStrike" kern="1200" cap="none" spc="0" normalizeH="0" baseline="0" noProof="0" smtClean="0">
                <a:ln>
                  <a:noFill/>
                </a:ln>
                <a:solidFill>
                  <a:srgbClr val="080808"/>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 </a:t>
            </a:r>
            <a:r>
              <a:rPr kumimoji="0" lang="en-US" altLang="zh-CN" sz="1000" b="0" i="0" u="none" strike="noStrike" kern="1200" cap="none" spc="0" normalizeH="0" baseline="0" noProof="0" smtClean="0">
                <a:ln>
                  <a:noFill/>
                </a:ln>
                <a:solidFill>
                  <a:srgbClr val="808040"/>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a:t>
            </a:r>
            <a:endParaRPr kumimoji="0" lang="en-US" altLang="zh-CN" sz="1000" b="0" i="0" u="none" strike="noStrike" kern="1200" cap="none" spc="0" normalizeH="0" baseline="0" noProof="0" smtClean="0">
              <a:ln>
                <a:noFill/>
              </a:ln>
              <a:solidFill>
                <a:srgbClr val="808040"/>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1200" cap="none" spc="0" normalizeH="0" baseline="0" noProof="0" smtClean="0">
                <a:ln>
                  <a:noFill/>
                </a:ln>
                <a:solidFill>
                  <a:srgbClr val="3C7A03"/>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width</a:t>
            </a:r>
            <a:r>
              <a:rPr kumimoji="0" lang="en-US" altLang="zh-CN" sz="1000" b="0" i="0" u="none" strike="noStrike" kern="1200" cap="none" spc="0" normalizeH="0" baseline="0" noProof="0" smtClean="0">
                <a:ln>
                  <a:noFill/>
                </a:ln>
                <a:solidFill>
                  <a:srgbClr val="38444B"/>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a:t>
            </a:r>
            <a:r>
              <a:rPr kumimoji="0" lang="en-US" altLang="zh-CN" sz="1000" b="0" i="0" u="none" strike="noStrike" kern="1200" cap="none" spc="0" normalizeH="0" baseline="0" noProof="0" smtClean="0">
                <a:ln>
                  <a:noFill/>
                </a:ln>
                <a:solidFill>
                  <a:srgbClr val="9B1CEB"/>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200</a:t>
            </a:r>
            <a:r>
              <a:rPr kumimoji="0" lang="en-US" altLang="zh-CN" sz="1000" b="0" i="0" u="none" strike="noStrike" kern="1200" cap="none" spc="0" normalizeH="0" baseline="0" noProof="0" smtClean="0">
                <a:ln>
                  <a:noFill/>
                </a:ln>
                <a:solidFill>
                  <a:srgbClr val="577909"/>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px</a:t>
            </a:r>
            <a:r>
              <a:rPr kumimoji="0" lang="en-US" altLang="zh-CN" sz="1000" b="0" i="0" u="none" strike="noStrike" kern="1200" cap="none" spc="0" normalizeH="0" baseline="0" noProof="0" smtClean="0">
                <a:ln>
                  <a:noFill/>
                </a:ln>
                <a:solidFill>
                  <a:srgbClr val="080808"/>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a:t>
            </a:r>
            <a:endParaRPr kumimoji="0" lang="en-US" altLang="zh-CN" sz="1000" b="0" i="0" u="none" strike="noStrike" kern="1200" cap="none" spc="0" normalizeH="0" baseline="0" noProof="0" smtClean="0">
              <a:ln>
                <a:noFill/>
              </a:ln>
              <a:solidFill>
                <a:srgbClr val="080808"/>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1200" cap="none" spc="0" normalizeH="0" baseline="0" noProof="0" smtClean="0">
                <a:ln>
                  <a:noFill/>
                </a:ln>
                <a:solidFill>
                  <a:srgbClr val="3C7A03"/>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height</a:t>
            </a:r>
            <a:r>
              <a:rPr kumimoji="0" lang="en-US" altLang="zh-CN" sz="1000" b="0" i="0" u="none" strike="noStrike" kern="1200" cap="none" spc="0" normalizeH="0" baseline="0" noProof="0" smtClean="0">
                <a:ln>
                  <a:noFill/>
                </a:ln>
                <a:solidFill>
                  <a:srgbClr val="38444B"/>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a:t>
            </a:r>
            <a:r>
              <a:rPr kumimoji="0" lang="en-US" altLang="zh-CN" sz="1000" b="0" i="0" u="none" strike="noStrike" kern="1200" cap="none" spc="0" normalizeH="0" baseline="0" noProof="0" smtClean="0">
                <a:ln>
                  <a:noFill/>
                </a:ln>
                <a:solidFill>
                  <a:srgbClr val="9B1CEB"/>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100</a:t>
            </a:r>
            <a:r>
              <a:rPr kumimoji="0" lang="en-US" altLang="zh-CN" sz="1000" b="0" i="0" u="none" strike="noStrike" kern="1200" cap="none" spc="0" normalizeH="0" baseline="0" noProof="0" smtClean="0">
                <a:ln>
                  <a:noFill/>
                </a:ln>
                <a:solidFill>
                  <a:srgbClr val="577909"/>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px</a:t>
            </a:r>
            <a:r>
              <a:rPr kumimoji="0" lang="en-US" altLang="zh-CN" sz="1000" b="0" i="0" u="none" strike="noStrike" kern="1200" cap="none" spc="0" normalizeH="0" baseline="0" noProof="0" smtClean="0">
                <a:ln>
                  <a:noFill/>
                </a:ln>
                <a:solidFill>
                  <a:srgbClr val="080808"/>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a:t>
            </a:r>
            <a:endParaRPr kumimoji="0" lang="en-US" altLang="zh-CN" sz="1000" b="0" i="0" u="none" strike="noStrike" kern="1200" cap="none" spc="0" normalizeH="0" baseline="0" noProof="0" smtClean="0">
              <a:ln>
                <a:noFill/>
              </a:ln>
              <a:solidFill>
                <a:srgbClr val="080808"/>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1200" cap="none" spc="0" normalizeH="0" baseline="0" noProof="0" smtClean="0">
                <a:ln>
                  <a:noFill/>
                </a:ln>
                <a:solidFill>
                  <a:srgbClr val="3C7A03"/>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position</a:t>
            </a:r>
            <a:r>
              <a:rPr kumimoji="0" lang="en-US" altLang="zh-CN" sz="1000" b="0" i="0" u="none" strike="noStrike" kern="1200" cap="none" spc="0" normalizeH="0" baseline="0" noProof="0" smtClean="0">
                <a:ln>
                  <a:noFill/>
                </a:ln>
                <a:solidFill>
                  <a:srgbClr val="38444B"/>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a:t>
            </a:r>
            <a:r>
              <a:rPr kumimoji="0" lang="en-US" altLang="zh-CN" sz="1000" b="0" i="0" u="none" strike="noStrike" kern="1200" cap="none" spc="0" normalizeH="0" baseline="0" noProof="0" smtClean="0">
                <a:ln>
                  <a:noFill/>
                </a:ln>
                <a:solidFill>
                  <a:srgbClr val="C44F00"/>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absolute</a:t>
            </a:r>
            <a:r>
              <a:rPr kumimoji="0" lang="en-US" altLang="zh-CN" sz="1000" b="0" i="0" u="none" strike="noStrike" kern="1200" cap="none" spc="0" normalizeH="0" baseline="0" noProof="0" smtClean="0">
                <a:ln>
                  <a:noFill/>
                </a:ln>
                <a:solidFill>
                  <a:srgbClr val="080808"/>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a:t>
            </a:r>
            <a:endParaRPr kumimoji="0" lang="en-US" altLang="zh-CN" sz="1000" b="0" i="0" u="none" strike="noStrike" kern="1200" cap="none" spc="0" normalizeH="0" baseline="0" noProof="0" smtClean="0">
              <a:ln>
                <a:noFill/>
              </a:ln>
              <a:solidFill>
                <a:srgbClr val="080808"/>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1200" cap="none" spc="0" normalizeH="0" baseline="0" noProof="0" smtClean="0">
                <a:ln>
                  <a:noFill/>
                </a:ln>
                <a:solidFill>
                  <a:srgbClr val="808040"/>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 </a:t>
            </a:r>
            <a:endParaRPr kumimoji="0" lang="en-US" altLang="zh-CN" sz="1000" b="0" i="0" u="none" strike="noStrike" kern="1200" cap="none" spc="0" normalizeH="0" baseline="0" noProof="0" smtClean="0">
              <a:ln>
                <a:noFill/>
              </a:ln>
              <a:solidFill>
                <a:srgbClr val="808040"/>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1200" cap="none" spc="0" normalizeH="0" baseline="0" noProof="0" smtClean="0">
                <a:ln>
                  <a:noFill/>
                </a:ln>
                <a:solidFill>
                  <a:srgbClr val="CB2D01"/>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.div1</a:t>
            </a:r>
            <a:r>
              <a:rPr kumimoji="0" lang="en-US" altLang="zh-CN" sz="1000" b="0" i="0" u="none" strike="noStrike" kern="1200" cap="none" spc="0" normalizeH="0" baseline="0" noProof="0" smtClean="0">
                <a:ln>
                  <a:noFill/>
                </a:ln>
                <a:solidFill>
                  <a:srgbClr val="808040"/>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a:t>
            </a:r>
            <a:endParaRPr kumimoji="0" lang="en-US" altLang="zh-CN" sz="1000" b="0" i="0" u="none" strike="noStrike" kern="1200" cap="none" spc="0" normalizeH="0" baseline="0" noProof="0" smtClean="0">
              <a:ln>
                <a:noFill/>
              </a:ln>
              <a:solidFill>
                <a:srgbClr val="808040"/>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1200" cap="none" spc="0" normalizeH="0" baseline="0" noProof="0" smtClean="0">
                <a:ln>
                  <a:noFill/>
                </a:ln>
                <a:solidFill>
                  <a:srgbClr val="3C7A03"/>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z-index</a:t>
            </a:r>
            <a:r>
              <a:rPr kumimoji="0" lang="en-US" altLang="zh-CN" sz="1000" b="0" i="0" u="none" strike="noStrike" kern="1200" cap="none" spc="0" normalizeH="0" baseline="0" noProof="0" smtClean="0">
                <a:ln>
                  <a:noFill/>
                </a:ln>
                <a:solidFill>
                  <a:srgbClr val="38444B"/>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a:t>
            </a:r>
            <a:r>
              <a:rPr kumimoji="0" lang="en-US" altLang="zh-CN" sz="1000" b="0" i="0" u="none" strike="noStrike" kern="1200" cap="none" spc="0" normalizeH="0" baseline="0" noProof="0" smtClean="0">
                <a:ln>
                  <a:noFill/>
                </a:ln>
                <a:solidFill>
                  <a:srgbClr val="9B1CEB"/>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10</a:t>
            </a:r>
            <a:r>
              <a:rPr kumimoji="0" lang="en-US" altLang="zh-CN" sz="1000" b="0" i="0" u="none" strike="noStrike" kern="1200" cap="none" spc="0" normalizeH="0" baseline="0" noProof="0" smtClean="0">
                <a:ln>
                  <a:noFill/>
                </a:ln>
                <a:solidFill>
                  <a:srgbClr val="080808"/>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a:t>
            </a:r>
            <a:endParaRPr kumimoji="0" lang="en-US" altLang="zh-CN" sz="1000" b="0" i="0" u="none" strike="noStrike" kern="1200" cap="none" spc="0" normalizeH="0" baseline="0" noProof="0" smtClean="0">
              <a:ln>
                <a:noFill/>
              </a:ln>
              <a:solidFill>
                <a:srgbClr val="080808"/>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1200" cap="none" spc="0" normalizeH="0" baseline="0" noProof="0" smtClean="0">
                <a:ln>
                  <a:noFill/>
                </a:ln>
                <a:solidFill>
                  <a:srgbClr val="3C7A03"/>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background</a:t>
            </a:r>
            <a:r>
              <a:rPr kumimoji="0" lang="en-US" altLang="zh-CN" sz="1000" b="0" i="0" u="none" strike="noStrike" kern="1200" cap="none" spc="0" normalizeH="0" baseline="0" noProof="0" smtClean="0">
                <a:ln>
                  <a:noFill/>
                </a:ln>
                <a:solidFill>
                  <a:srgbClr val="38444B"/>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a:t>
            </a:r>
            <a:r>
              <a:rPr kumimoji="0" lang="en-US" altLang="zh-CN" sz="1000" b="0" i="0" u="none" strike="noStrike" kern="1200" cap="none" spc="0" normalizeH="0" baseline="0" noProof="0" smtClean="0">
                <a:ln>
                  <a:noFill/>
                </a:ln>
                <a:solidFill>
                  <a:srgbClr val="9B1CEB"/>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#000</a:t>
            </a:r>
            <a:r>
              <a:rPr kumimoji="0" lang="en-US" altLang="zh-CN" sz="1000" b="0" i="0" u="none" strike="noStrike" kern="1200" cap="none" spc="0" normalizeH="0" baseline="0" noProof="0" smtClean="0">
                <a:ln>
                  <a:noFill/>
                </a:ln>
                <a:solidFill>
                  <a:srgbClr val="080808"/>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a:t>
            </a:r>
            <a:endParaRPr kumimoji="0" lang="en-US" altLang="zh-CN" sz="1000" b="0" i="0" u="none" strike="noStrike" kern="1200" cap="none" spc="0" normalizeH="0" baseline="0" noProof="0" smtClean="0">
              <a:ln>
                <a:noFill/>
              </a:ln>
              <a:solidFill>
                <a:srgbClr val="080808"/>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1200" cap="none" spc="0" normalizeH="0" baseline="0" noProof="0" smtClean="0">
                <a:ln>
                  <a:noFill/>
                </a:ln>
                <a:solidFill>
                  <a:srgbClr val="3C7A03"/>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left</a:t>
            </a:r>
            <a:r>
              <a:rPr kumimoji="0" lang="en-US" altLang="zh-CN" sz="1000" b="0" i="0" u="none" strike="noStrike" kern="1200" cap="none" spc="0" normalizeH="0" baseline="0" noProof="0" smtClean="0">
                <a:ln>
                  <a:noFill/>
                </a:ln>
                <a:solidFill>
                  <a:srgbClr val="38444B"/>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a:t>
            </a:r>
            <a:r>
              <a:rPr kumimoji="0" lang="en-US" altLang="zh-CN" sz="1000" b="0" i="0" u="none" strike="noStrike" kern="1200" cap="none" spc="0" normalizeH="0" baseline="0" noProof="0" smtClean="0">
                <a:ln>
                  <a:noFill/>
                </a:ln>
                <a:solidFill>
                  <a:srgbClr val="9B1CEB"/>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10</a:t>
            </a:r>
            <a:r>
              <a:rPr kumimoji="0" lang="en-US" altLang="zh-CN" sz="1000" b="0" i="0" u="none" strike="noStrike" kern="1200" cap="none" spc="0" normalizeH="0" baseline="0" noProof="0" smtClean="0">
                <a:ln>
                  <a:noFill/>
                </a:ln>
                <a:solidFill>
                  <a:srgbClr val="577909"/>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px</a:t>
            </a:r>
            <a:r>
              <a:rPr kumimoji="0" lang="en-US" altLang="zh-CN" sz="1000" b="0" i="0" u="none" strike="noStrike" kern="1200" cap="none" spc="0" normalizeH="0" baseline="0" noProof="0" smtClean="0">
                <a:ln>
                  <a:noFill/>
                </a:ln>
                <a:solidFill>
                  <a:srgbClr val="080808"/>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a:t>
            </a:r>
            <a:endParaRPr kumimoji="0" lang="en-US" altLang="zh-CN" sz="1000" b="0" i="0" u="none" strike="noStrike" kern="1200" cap="none" spc="0" normalizeH="0" baseline="0" noProof="0" smtClean="0">
              <a:ln>
                <a:noFill/>
              </a:ln>
              <a:solidFill>
                <a:srgbClr val="080808"/>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1200" cap="none" spc="0" normalizeH="0" baseline="0" noProof="0" smtClean="0">
                <a:ln>
                  <a:noFill/>
                </a:ln>
                <a:solidFill>
                  <a:srgbClr val="3C7A03"/>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top</a:t>
            </a:r>
            <a:r>
              <a:rPr kumimoji="0" lang="en-US" altLang="zh-CN" sz="1000" b="0" i="0" u="none" strike="noStrike" kern="1200" cap="none" spc="0" normalizeH="0" baseline="0" noProof="0" smtClean="0">
                <a:ln>
                  <a:noFill/>
                </a:ln>
                <a:solidFill>
                  <a:srgbClr val="38444B"/>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a:t>
            </a:r>
            <a:r>
              <a:rPr kumimoji="0" lang="en-US" altLang="zh-CN" sz="1000" b="0" i="0" u="none" strike="noStrike" kern="1200" cap="none" spc="0" normalizeH="0" baseline="0" noProof="0" smtClean="0">
                <a:ln>
                  <a:noFill/>
                </a:ln>
                <a:solidFill>
                  <a:srgbClr val="9B1CEB"/>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10</a:t>
            </a:r>
            <a:r>
              <a:rPr kumimoji="0" lang="en-US" altLang="zh-CN" sz="1000" b="0" i="0" u="none" strike="noStrike" kern="1200" cap="none" spc="0" normalizeH="0" baseline="0" noProof="0" smtClean="0">
                <a:ln>
                  <a:noFill/>
                </a:ln>
                <a:solidFill>
                  <a:srgbClr val="577909"/>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px</a:t>
            </a:r>
            <a:endParaRPr kumimoji="0" lang="en-US" altLang="zh-CN" sz="1000" b="0" i="0" u="none" strike="noStrike" kern="1200" cap="none" spc="0" normalizeH="0" baseline="0" noProof="0" smtClean="0">
              <a:ln>
                <a:noFill/>
              </a:ln>
              <a:solidFill>
                <a:srgbClr val="577909"/>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1200" cap="none" spc="0" normalizeH="0" baseline="0" noProof="0" smtClean="0">
                <a:ln>
                  <a:noFill/>
                </a:ln>
                <a:solidFill>
                  <a:srgbClr val="808040"/>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 </a:t>
            </a:r>
            <a:endParaRPr kumimoji="0" lang="en-US" altLang="zh-CN" sz="1000" b="0" i="0" u="none" strike="noStrike" kern="1200" cap="none" spc="0" normalizeH="0" baseline="0" noProof="0" smtClean="0">
              <a:ln>
                <a:noFill/>
              </a:ln>
              <a:solidFill>
                <a:srgbClr val="808040"/>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1200" cap="none" spc="0" normalizeH="0" baseline="0" noProof="0" smtClean="0">
                <a:ln>
                  <a:noFill/>
                </a:ln>
                <a:solidFill>
                  <a:srgbClr val="CB2D01"/>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.div2</a:t>
            </a:r>
            <a:r>
              <a:rPr kumimoji="0" lang="en-US" altLang="zh-CN" sz="1000" b="0" i="0" u="none" strike="noStrike" kern="1200" cap="none" spc="0" normalizeH="0" baseline="0" noProof="0" smtClean="0">
                <a:ln>
                  <a:noFill/>
                </a:ln>
                <a:solidFill>
                  <a:srgbClr val="808040"/>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a:t>
            </a:r>
            <a:endParaRPr kumimoji="0" lang="en-US" altLang="zh-CN" sz="1000" b="0" i="0" u="none" strike="noStrike" kern="1200" cap="none" spc="0" normalizeH="0" baseline="0" noProof="0" smtClean="0">
              <a:ln>
                <a:noFill/>
              </a:ln>
              <a:solidFill>
                <a:srgbClr val="808040"/>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1200" cap="none" spc="0" normalizeH="0" baseline="0" noProof="0" smtClean="0">
                <a:ln>
                  <a:noFill/>
                </a:ln>
                <a:solidFill>
                  <a:srgbClr val="3C7A03"/>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z-index</a:t>
            </a:r>
            <a:r>
              <a:rPr kumimoji="0" lang="en-US" altLang="zh-CN" sz="1000" b="0" i="0" u="none" strike="noStrike" kern="1200" cap="none" spc="0" normalizeH="0" baseline="0" noProof="0" smtClean="0">
                <a:ln>
                  <a:noFill/>
                </a:ln>
                <a:solidFill>
                  <a:srgbClr val="38444B"/>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a:t>
            </a:r>
            <a:r>
              <a:rPr kumimoji="0" lang="en-US" altLang="zh-CN" sz="1000" b="0" i="0" u="none" strike="noStrike" kern="1200" cap="none" spc="0" normalizeH="0" baseline="0" noProof="0" smtClean="0">
                <a:ln>
                  <a:noFill/>
                </a:ln>
                <a:solidFill>
                  <a:srgbClr val="9B1CEB"/>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20</a:t>
            </a:r>
            <a:r>
              <a:rPr kumimoji="0" lang="en-US" altLang="zh-CN" sz="1000" b="0" i="0" u="none" strike="noStrike" kern="1200" cap="none" spc="0" normalizeH="0" baseline="0" noProof="0" smtClean="0">
                <a:ln>
                  <a:noFill/>
                </a:ln>
                <a:solidFill>
                  <a:srgbClr val="080808"/>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a:t>
            </a:r>
            <a:endParaRPr kumimoji="0" lang="en-US" altLang="zh-CN" sz="1000" b="0" i="0" u="none" strike="noStrike" kern="1200" cap="none" spc="0" normalizeH="0" baseline="0" noProof="0" smtClean="0">
              <a:ln>
                <a:noFill/>
              </a:ln>
              <a:solidFill>
                <a:srgbClr val="080808"/>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1200" cap="none" spc="0" normalizeH="0" baseline="0" noProof="0" smtClean="0">
                <a:ln>
                  <a:noFill/>
                </a:ln>
                <a:solidFill>
                  <a:srgbClr val="3C7A03"/>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background</a:t>
            </a:r>
            <a:r>
              <a:rPr kumimoji="0" lang="en-US" altLang="zh-CN" sz="1000" b="0" i="0" u="none" strike="noStrike" kern="1200" cap="none" spc="0" normalizeH="0" baseline="0" noProof="0" smtClean="0">
                <a:ln>
                  <a:noFill/>
                </a:ln>
                <a:solidFill>
                  <a:srgbClr val="38444B"/>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a:t>
            </a:r>
            <a:r>
              <a:rPr kumimoji="0" lang="en-US" altLang="zh-CN" sz="1000" b="0" i="0" u="none" strike="noStrike" kern="1200" cap="none" spc="0" normalizeH="0" baseline="0" noProof="0" smtClean="0">
                <a:ln>
                  <a:noFill/>
                </a:ln>
                <a:solidFill>
                  <a:srgbClr val="9B1CEB"/>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#F00</a:t>
            </a:r>
            <a:r>
              <a:rPr kumimoji="0" lang="en-US" altLang="zh-CN" sz="1000" b="0" i="0" u="none" strike="noStrike" kern="1200" cap="none" spc="0" normalizeH="0" baseline="0" noProof="0" smtClean="0">
                <a:ln>
                  <a:noFill/>
                </a:ln>
                <a:solidFill>
                  <a:srgbClr val="080808"/>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a:t>
            </a:r>
            <a:endParaRPr kumimoji="0" lang="en-US" altLang="zh-CN" sz="1000" b="0" i="0" u="none" strike="noStrike" kern="1200" cap="none" spc="0" normalizeH="0" baseline="0" noProof="0" smtClean="0">
              <a:ln>
                <a:noFill/>
              </a:ln>
              <a:solidFill>
                <a:srgbClr val="080808"/>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1200" cap="none" spc="0" normalizeH="0" baseline="0" noProof="0" smtClean="0">
                <a:ln>
                  <a:noFill/>
                </a:ln>
                <a:solidFill>
                  <a:srgbClr val="3C7A03"/>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left</a:t>
            </a:r>
            <a:r>
              <a:rPr kumimoji="0" lang="en-US" altLang="zh-CN" sz="1000" b="0" i="0" u="none" strike="noStrike" kern="1200" cap="none" spc="0" normalizeH="0" baseline="0" noProof="0" smtClean="0">
                <a:ln>
                  <a:noFill/>
                </a:ln>
                <a:solidFill>
                  <a:srgbClr val="38444B"/>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a:t>
            </a:r>
            <a:r>
              <a:rPr kumimoji="0" lang="en-US" altLang="zh-CN" sz="1000" b="0" i="0" u="none" strike="noStrike" kern="1200" cap="none" spc="0" normalizeH="0" baseline="0" noProof="0" smtClean="0">
                <a:ln>
                  <a:noFill/>
                </a:ln>
                <a:solidFill>
                  <a:srgbClr val="9B1CEB"/>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20</a:t>
            </a:r>
            <a:r>
              <a:rPr kumimoji="0" lang="en-US" altLang="zh-CN" sz="1000" b="0" i="0" u="none" strike="noStrike" kern="1200" cap="none" spc="0" normalizeH="0" baseline="0" noProof="0" smtClean="0">
                <a:ln>
                  <a:noFill/>
                </a:ln>
                <a:solidFill>
                  <a:srgbClr val="577909"/>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px</a:t>
            </a:r>
            <a:r>
              <a:rPr kumimoji="0" lang="en-US" altLang="zh-CN" sz="1000" b="0" i="0" u="none" strike="noStrike" kern="1200" cap="none" spc="0" normalizeH="0" baseline="0" noProof="0" smtClean="0">
                <a:ln>
                  <a:noFill/>
                </a:ln>
                <a:solidFill>
                  <a:srgbClr val="080808"/>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a:t>
            </a:r>
            <a:endParaRPr kumimoji="0" lang="en-US" altLang="zh-CN" sz="1000" b="0" i="0" u="none" strike="noStrike" kern="1200" cap="none" spc="0" normalizeH="0" baseline="0" noProof="0" smtClean="0">
              <a:ln>
                <a:noFill/>
              </a:ln>
              <a:solidFill>
                <a:srgbClr val="080808"/>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1200" cap="none" spc="0" normalizeH="0" baseline="0" noProof="0" smtClean="0">
                <a:ln>
                  <a:noFill/>
                </a:ln>
                <a:solidFill>
                  <a:srgbClr val="3C7A03"/>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top</a:t>
            </a:r>
            <a:r>
              <a:rPr kumimoji="0" lang="en-US" altLang="zh-CN" sz="1000" b="0" i="0" u="none" strike="noStrike" kern="1200" cap="none" spc="0" normalizeH="0" baseline="0" noProof="0" smtClean="0">
                <a:ln>
                  <a:noFill/>
                </a:ln>
                <a:solidFill>
                  <a:srgbClr val="38444B"/>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a:t>
            </a:r>
            <a:r>
              <a:rPr kumimoji="0" lang="en-US" altLang="zh-CN" sz="1000" b="0" i="0" u="none" strike="noStrike" kern="1200" cap="none" spc="0" normalizeH="0" baseline="0" noProof="0" smtClean="0">
                <a:ln>
                  <a:noFill/>
                </a:ln>
                <a:solidFill>
                  <a:srgbClr val="9B1CEB"/>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20</a:t>
            </a:r>
            <a:r>
              <a:rPr kumimoji="0" lang="en-US" altLang="zh-CN" sz="1000" b="0" i="0" u="none" strike="noStrike" kern="1200" cap="none" spc="0" normalizeH="0" baseline="0" noProof="0" smtClean="0">
                <a:ln>
                  <a:noFill/>
                </a:ln>
                <a:solidFill>
                  <a:srgbClr val="577909"/>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px</a:t>
            </a:r>
            <a:r>
              <a:rPr kumimoji="0" lang="en-US" altLang="zh-CN" sz="1000" b="0" i="0" u="none" strike="noStrike" kern="1200" cap="none" spc="0" normalizeH="0" baseline="0" noProof="0" smtClean="0">
                <a:ln>
                  <a:noFill/>
                </a:ln>
                <a:solidFill>
                  <a:srgbClr val="808040"/>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 </a:t>
            </a:r>
            <a:endParaRPr kumimoji="0" lang="en-US" altLang="zh-CN" sz="1000" b="0" i="0" u="none" strike="noStrike" kern="1200" cap="none" spc="0" normalizeH="0" baseline="0" noProof="0" smtClean="0">
              <a:ln>
                <a:noFill/>
              </a:ln>
              <a:solidFill>
                <a:srgbClr val="808040"/>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1200" cap="none" spc="0" normalizeH="0" baseline="0" noProof="0" smtClean="0">
                <a:ln>
                  <a:noFill/>
                </a:ln>
                <a:solidFill>
                  <a:srgbClr val="CB2D01"/>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.div3</a:t>
            </a:r>
            <a:r>
              <a:rPr kumimoji="0" lang="en-US" altLang="zh-CN" sz="1000" b="0" i="0" u="none" strike="noStrike" kern="1200" cap="none" spc="0" normalizeH="0" baseline="0" noProof="0" smtClean="0">
                <a:ln>
                  <a:noFill/>
                </a:ln>
                <a:solidFill>
                  <a:srgbClr val="808040"/>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a:t>
            </a:r>
            <a:endParaRPr kumimoji="0" lang="en-US" altLang="zh-CN" sz="1000" b="0" i="0" u="none" strike="noStrike" kern="1200" cap="none" spc="0" normalizeH="0" baseline="0" noProof="0" smtClean="0">
              <a:ln>
                <a:noFill/>
              </a:ln>
              <a:solidFill>
                <a:srgbClr val="808040"/>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1200" cap="none" spc="0" normalizeH="0" baseline="0" noProof="0" smtClean="0">
                <a:ln>
                  <a:noFill/>
                </a:ln>
                <a:solidFill>
                  <a:srgbClr val="3C7A03"/>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z-index</a:t>
            </a:r>
            <a:r>
              <a:rPr kumimoji="0" lang="en-US" altLang="zh-CN" sz="1000" b="0" i="0" u="none" strike="noStrike" kern="1200" cap="none" spc="0" normalizeH="0" baseline="0" noProof="0" smtClean="0">
                <a:ln>
                  <a:noFill/>
                </a:ln>
                <a:solidFill>
                  <a:srgbClr val="38444B"/>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a:t>
            </a:r>
            <a:r>
              <a:rPr kumimoji="0" lang="en-US" altLang="zh-CN" sz="1000" b="0" i="0" u="none" strike="noStrike" kern="1200" cap="none" spc="0" normalizeH="0" baseline="0" noProof="0" smtClean="0">
                <a:ln>
                  <a:noFill/>
                </a:ln>
                <a:solidFill>
                  <a:srgbClr val="9B1CEB"/>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15</a:t>
            </a:r>
            <a:r>
              <a:rPr kumimoji="0" lang="en-US" altLang="zh-CN" sz="1000" b="0" i="0" u="none" strike="noStrike" kern="1200" cap="none" spc="0" normalizeH="0" baseline="0" noProof="0" smtClean="0">
                <a:ln>
                  <a:noFill/>
                </a:ln>
                <a:solidFill>
                  <a:srgbClr val="080808"/>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a:t>
            </a:r>
            <a:endParaRPr kumimoji="0" lang="en-US" altLang="zh-CN" sz="1000" b="0" i="0" u="none" strike="noStrike" kern="1200" cap="none" spc="0" normalizeH="0" baseline="0" noProof="0" smtClean="0">
              <a:ln>
                <a:noFill/>
              </a:ln>
              <a:solidFill>
                <a:srgbClr val="080808"/>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1200" cap="none" spc="0" normalizeH="0" baseline="0" noProof="0" smtClean="0">
                <a:ln>
                  <a:noFill/>
                </a:ln>
                <a:solidFill>
                  <a:srgbClr val="3C7A03"/>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background</a:t>
            </a:r>
            <a:r>
              <a:rPr kumimoji="0" lang="en-US" altLang="zh-CN" sz="1000" b="0" i="0" u="none" strike="noStrike" kern="1200" cap="none" spc="0" normalizeH="0" baseline="0" noProof="0" smtClean="0">
                <a:ln>
                  <a:noFill/>
                </a:ln>
                <a:solidFill>
                  <a:srgbClr val="38444B"/>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a:t>
            </a:r>
            <a:r>
              <a:rPr kumimoji="0" lang="en-US" altLang="zh-CN" sz="1000" b="0" i="0" u="none" strike="noStrike" kern="1200" cap="none" spc="0" normalizeH="0" baseline="0" noProof="0" smtClean="0">
                <a:ln>
                  <a:noFill/>
                </a:ln>
                <a:solidFill>
                  <a:srgbClr val="9B1CEB"/>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#00F</a:t>
            </a:r>
            <a:r>
              <a:rPr kumimoji="0" lang="en-US" altLang="zh-CN" sz="1000" b="0" i="0" u="none" strike="noStrike" kern="1200" cap="none" spc="0" normalizeH="0" baseline="0" noProof="0" smtClean="0">
                <a:ln>
                  <a:noFill/>
                </a:ln>
                <a:solidFill>
                  <a:srgbClr val="080808"/>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a:t>
            </a:r>
            <a:endParaRPr kumimoji="0" lang="en-US" altLang="zh-CN" sz="1000" b="0" i="0" u="none" strike="noStrike" kern="1200" cap="none" spc="0" normalizeH="0" baseline="0" noProof="0" smtClean="0">
              <a:ln>
                <a:noFill/>
              </a:ln>
              <a:solidFill>
                <a:srgbClr val="080808"/>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1200" cap="none" spc="0" normalizeH="0" baseline="0" noProof="0" smtClean="0">
                <a:ln>
                  <a:noFill/>
                </a:ln>
                <a:solidFill>
                  <a:srgbClr val="3C7A03"/>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left</a:t>
            </a:r>
            <a:r>
              <a:rPr kumimoji="0" lang="en-US" altLang="zh-CN" sz="1000" b="0" i="0" u="none" strike="noStrike" kern="1200" cap="none" spc="0" normalizeH="0" baseline="0" noProof="0" smtClean="0">
                <a:ln>
                  <a:noFill/>
                </a:ln>
                <a:solidFill>
                  <a:srgbClr val="38444B"/>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a:t>
            </a:r>
            <a:r>
              <a:rPr kumimoji="0" lang="en-US" altLang="zh-CN" sz="1000" b="0" i="0" u="none" strike="noStrike" kern="1200" cap="none" spc="0" normalizeH="0" baseline="0" noProof="0" smtClean="0">
                <a:ln>
                  <a:noFill/>
                </a:ln>
                <a:solidFill>
                  <a:srgbClr val="9B1CEB"/>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30</a:t>
            </a:r>
            <a:r>
              <a:rPr kumimoji="0" lang="en-US" altLang="zh-CN" sz="1000" b="0" i="0" u="none" strike="noStrike" kern="1200" cap="none" spc="0" normalizeH="0" baseline="0" noProof="0" smtClean="0">
                <a:ln>
                  <a:noFill/>
                </a:ln>
                <a:solidFill>
                  <a:srgbClr val="577909"/>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px</a:t>
            </a:r>
            <a:r>
              <a:rPr kumimoji="0" lang="en-US" altLang="zh-CN" sz="1000" b="0" i="0" u="none" strike="noStrike" kern="1200" cap="none" spc="0" normalizeH="0" baseline="0" noProof="0" smtClean="0">
                <a:ln>
                  <a:noFill/>
                </a:ln>
                <a:solidFill>
                  <a:srgbClr val="080808"/>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a:t>
            </a:r>
            <a:endParaRPr kumimoji="0" lang="en-US" altLang="zh-CN" sz="1000" b="0" i="0" u="none" strike="noStrike" kern="1200" cap="none" spc="0" normalizeH="0" baseline="0" noProof="0" smtClean="0">
              <a:ln>
                <a:noFill/>
              </a:ln>
              <a:solidFill>
                <a:srgbClr val="080808"/>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1200" cap="none" spc="0" normalizeH="0" baseline="0" noProof="0" smtClean="0">
                <a:ln>
                  <a:noFill/>
                </a:ln>
                <a:solidFill>
                  <a:srgbClr val="3C7A03"/>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top</a:t>
            </a:r>
            <a:r>
              <a:rPr kumimoji="0" lang="en-US" altLang="zh-CN" sz="1000" b="0" i="0" u="none" strike="noStrike" kern="1200" cap="none" spc="0" normalizeH="0" baseline="0" noProof="0" smtClean="0">
                <a:ln>
                  <a:noFill/>
                </a:ln>
                <a:solidFill>
                  <a:srgbClr val="38444B"/>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a:t>
            </a:r>
            <a:r>
              <a:rPr kumimoji="0" lang="en-US" altLang="zh-CN" sz="1000" b="0" i="0" u="none" strike="noStrike" kern="1200" cap="none" spc="0" normalizeH="0" baseline="0" noProof="0" smtClean="0">
                <a:ln>
                  <a:noFill/>
                </a:ln>
                <a:solidFill>
                  <a:srgbClr val="9B1CEB"/>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30</a:t>
            </a:r>
            <a:r>
              <a:rPr kumimoji="0" lang="en-US" altLang="zh-CN" sz="1000" b="0" i="0" u="none" strike="noStrike" kern="1200" cap="none" spc="0" normalizeH="0" baseline="0" noProof="0" smtClean="0">
                <a:ln>
                  <a:noFill/>
                </a:ln>
                <a:solidFill>
                  <a:srgbClr val="577909"/>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px</a:t>
            </a:r>
            <a:endParaRPr kumimoji="0" lang="en-US" altLang="zh-CN" sz="1000" b="0" i="0" u="none" strike="noStrike" kern="1200" cap="none" spc="0" normalizeH="0" baseline="0" noProof="0" smtClean="0">
              <a:ln>
                <a:noFill/>
              </a:ln>
              <a:solidFill>
                <a:srgbClr val="577909"/>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1200" cap="none" spc="0" normalizeH="0" baseline="0" noProof="0" smtClean="0">
                <a:ln>
                  <a:noFill/>
                </a:ln>
                <a:solidFill>
                  <a:srgbClr val="808040"/>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 </a:t>
            </a:r>
            <a:endParaRPr kumimoji="0" lang="en-US" altLang="zh-CN" sz="1000" b="0" i="0" u="none" strike="noStrike" kern="1200" cap="none" spc="0" normalizeH="0" baseline="0" noProof="0" smtClean="0">
              <a:ln>
                <a:noFill/>
              </a:ln>
              <a:solidFill>
                <a:srgbClr val="808040"/>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1200" cap="none" spc="0" normalizeH="0" baseline="0" noProof="0" smtClean="0">
                <a:ln>
                  <a:noFill/>
                </a:ln>
                <a:solidFill>
                  <a:srgbClr val="808040"/>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 </a:t>
            </a:r>
            <a:r>
              <a:rPr kumimoji="0" lang="en-US" altLang="zh-CN" sz="1000" b="0" i="0" u="none" strike="noStrike" kern="1200" cap="none" spc="0" normalizeH="0" baseline="0" noProof="0" smtClean="0">
                <a:ln>
                  <a:noFill/>
                </a:ln>
                <a:solidFill>
                  <a:srgbClr val="3E4B53"/>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&lt;/</a:t>
            </a:r>
            <a:r>
              <a:rPr kumimoji="0" lang="en-US" altLang="zh-CN" sz="1000" b="0" i="0" u="none" strike="noStrike" kern="1200" cap="none" spc="0" normalizeH="0" baseline="0" noProof="0" smtClean="0">
                <a:ln>
                  <a:noFill/>
                </a:ln>
                <a:solidFill>
                  <a:srgbClr val="2369B6"/>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style</a:t>
            </a:r>
            <a:r>
              <a:rPr kumimoji="0" lang="en-US" altLang="zh-CN" sz="1000" b="0" i="0" u="none" strike="noStrike" kern="1200" cap="none" spc="0" normalizeH="0" baseline="0" noProof="0" smtClean="0">
                <a:ln>
                  <a:noFill/>
                </a:ln>
                <a:solidFill>
                  <a:srgbClr val="3E4B53"/>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rPr>
              <a:t>&gt;</a:t>
            </a:r>
            <a:endParaRPr kumimoji="0" lang="en-US" altLang="zh-CN" sz="1000" b="0" i="0" u="none" strike="noStrike" kern="1200" cap="none" spc="0" normalizeH="0" baseline="0" noProof="0" smtClean="0">
              <a:ln>
                <a:noFill/>
              </a:ln>
              <a:solidFill>
                <a:srgbClr val="3E4B53"/>
              </a:solidFill>
              <a:effectLst/>
              <a:highlight>
                <a:srgbClr val="FFFFCC"/>
              </a:highlight>
              <a:uLnTx/>
              <a:uFillTx/>
              <a:latin typeface="微软雅黑" panose="020B0503020204020204" pitchFamily="34" charset="-122"/>
              <a:ea typeface="微软雅黑" panose="020B0503020204020204" pitchFamily="34" charset="-122"/>
              <a:cs typeface="Arial Unicode MS" pitchFamily="34" charset="-122"/>
            </a:endParaRPr>
          </a:p>
        </p:txBody>
      </p:sp>
      <p:sp>
        <p:nvSpPr>
          <p:cNvPr id="5" name="矩形 4"/>
          <p:cNvSpPr/>
          <p:nvPr/>
        </p:nvSpPr>
        <p:spPr>
          <a:xfrm>
            <a:off x="1003300" y="4008429"/>
            <a:ext cx="3776662" cy="553085"/>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1200" cap="none" spc="0" normalizeH="0" baseline="0" noProof="0" smtClean="0">
                <a:ln>
                  <a:noFill/>
                </a:ln>
                <a:solidFill>
                  <a:srgbClr val="3E4B53"/>
                </a:solidFill>
                <a:effectLst/>
                <a:highlight>
                  <a:srgbClr val="E3DC89"/>
                </a:highlight>
                <a:uLnTx/>
                <a:uFillTx/>
                <a:latin typeface="微软雅黑" panose="020B0503020204020204" pitchFamily="34" charset="-122"/>
                <a:ea typeface="微软雅黑" panose="020B0503020204020204" pitchFamily="34" charset="-122"/>
                <a:cs typeface="+mn-cs"/>
              </a:rPr>
              <a:t>&lt;</a:t>
            </a:r>
            <a:r>
              <a:rPr kumimoji="0" lang="en-US" altLang="zh-CN" sz="1000" b="0" i="0" u="none" strike="noStrike" kern="1200" cap="none" spc="0" normalizeH="0" baseline="0" noProof="0" smtClean="0">
                <a:ln>
                  <a:noFill/>
                </a:ln>
                <a:solidFill>
                  <a:srgbClr val="2369B6"/>
                </a:solidFill>
                <a:effectLst/>
                <a:highlight>
                  <a:srgbClr val="E3DC89"/>
                </a:highlight>
                <a:uLnTx/>
                <a:uFillTx/>
                <a:latin typeface="微软雅黑" panose="020B0503020204020204" pitchFamily="34" charset="-122"/>
                <a:ea typeface="微软雅黑" panose="020B0503020204020204" pitchFamily="34" charset="-122"/>
                <a:cs typeface="+mn-cs"/>
              </a:rPr>
              <a:t>div </a:t>
            </a:r>
            <a:r>
              <a:rPr kumimoji="0" lang="en-US" altLang="zh-CN" sz="1000" b="0" i="0" u="none" strike="noStrike" kern="1200" cap="none" spc="0" normalizeH="0" baseline="0" noProof="0" smtClean="0">
                <a:ln>
                  <a:noFill/>
                </a:ln>
                <a:solidFill>
                  <a:srgbClr val="CB2D01"/>
                </a:solidFill>
                <a:effectLst/>
                <a:highlight>
                  <a:srgbClr val="E3DC89"/>
                </a:highlight>
                <a:uLnTx/>
                <a:uFillTx/>
                <a:latin typeface="微软雅黑" panose="020B0503020204020204" pitchFamily="34" charset="-122"/>
                <a:ea typeface="微软雅黑" panose="020B0503020204020204" pitchFamily="34" charset="-122"/>
                <a:cs typeface="+mn-cs"/>
              </a:rPr>
              <a:t>class</a:t>
            </a:r>
            <a:r>
              <a:rPr kumimoji="0" lang="en-US" altLang="zh-CN" sz="1000" b="0" i="0" u="none" strike="noStrike" kern="1200" cap="none" spc="0" normalizeH="0" baseline="0" noProof="0" smtClean="0">
                <a:ln>
                  <a:noFill/>
                </a:ln>
                <a:solidFill>
                  <a:srgbClr val="38444B"/>
                </a:solidFill>
                <a:effectLst/>
                <a:highlight>
                  <a:srgbClr val="E3DC89"/>
                </a:highlight>
                <a:uLnTx/>
                <a:uFillTx/>
                <a:latin typeface="微软雅黑" panose="020B0503020204020204" pitchFamily="34" charset="-122"/>
                <a:ea typeface="微软雅黑" panose="020B0503020204020204" pitchFamily="34" charset="-122"/>
                <a:cs typeface="+mn-cs"/>
              </a:rPr>
              <a:t>=</a:t>
            </a:r>
            <a:r>
              <a:rPr kumimoji="0" lang="en-US" altLang="zh-CN" sz="1000" b="0" i="0" u="none" strike="noStrike" kern="1200" cap="none" spc="0" normalizeH="0" baseline="0" noProof="0" smtClean="0">
                <a:ln>
                  <a:noFill/>
                </a:ln>
                <a:solidFill>
                  <a:srgbClr val="248C85"/>
                </a:solidFill>
                <a:effectLst/>
                <a:highlight>
                  <a:srgbClr val="E3DC89"/>
                </a:highlight>
                <a:uLnTx/>
                <a:uFillTx/>
                <a:latin typeface="微软雅黑" panose="020B0503020204020204" pitchFamily="34" charset="-122"/>
                <a:ea typeface="微软雅黑" panose="020B0503020204020204" pitchFamily="34" charset="-122"/>
                <a:cs typeface="+mn-cs"/>
              </a:rPr>
              <a:t>"div1"</a:t>
            </a:r>
            <a:r>
              <a:rPr kumimoji="0" lang="en-US" altLang="zh-CN" sz="1000" b="0" i="0" u="none" strike="noStrike" kern="1200" cap="none" spc="0" normalizeH="0" baseline="0" noProof="0" smtClean="0">
                <a:ln>
                  <a:noFill/>
                </a:ln>
                <a:solidFill>
                  <a:srgbClr val="3E4B53"/>
                </a:solidFill>
                <a:effectLst/>
                <a:highlight>
                  <a:srgbClr val="E3DC89"/>
                </a:highlight>
                <a:uLnTx/>
                <a:uFillTx/>
                <a:latin typeface="微软雅黑" panose="020B0503020204020204" pitchFamily="34" charset="-122"/>
                <a:ea typeface="微软雅黑" panose="020B0503020204020204" pitchFamily="34" charset="-122"/>
                <a:cs typeface="+mn-cs"/>
              </a:rPr>
              <a:t>&gt;&lt;/</a:t>
            </a:r>
            <a:r>
              <a:rPr kumimoji="0" lang="en-US" altLang="zh-CN" sz="1000" b="0" i="0" u="none" strike="noStrike" kern="1200" cap="none" spc="0" normalizeH="0" baseline="0" noProof="0" smtClean="0">
                <a:ln>
                  <a:noFill/>
                </a:ln>
                <a:solidFill>
                  <a:srgbClr val="2369B6"/>
                </a:solidFill>
                <a:effectLst/>
                <a:highlight>
                  <a:srgbClr val="E3DC89"/>
                </a:highlight>
                <a:uLnTx/>
                <a:uFillTx/>
                <a:latin typeface="微软雅黑" panose="020B0503020204020204" pitchFamily="34" charset="-122"/>
                <a:ea typeface="微软雅黑" panose="020B0503020204020204" pitchFamily="34" charset="-122"/>
                <a:cs typeface="+mn-cs"/>
              </a:rPr>
              <a:t>div</a:t>
            </a:r>
            <a:r>
              <a:rPr kumimoji="0" lang="en-US" altLang="zh-CN" sz="1000" b="0" i="0" u="none" strike="noStrike" kern="1200" cap="none" spc="0" normalizeH="0" baseline="0" noProof="0" smtClean="0">
                <a:ln>
                  <a:noFill/>
                </a:ln>
                <a:solidFill>
                  <a:srgbClr val="3E4B53"/>
                </a:solidFill>
                <a:effectLst/>
                <a:highlight>
                  <a:srgbClr val="E3DC89"/>
                </a:highlight>
                <a:uLnTx/>
                <a:uFillTx/>
                <a:latin typeface="微软雅黑" panose="020B0503020204020204" pitchFamily="34" charset="-122"/>
                <a:ea typeface="微软雅黑" panose="020B0503020204020204" pitchFamily="34" charset="-122"/>
                <a:cs typeface="+mn-cs"/>
              </a:rPr>
              <a:t>&gt; </a:t>
            </a:r>
            <a:endParaRPr kumimoji="0" lang="en-US" altLang="zh-CN" sz="1000" b="0" i="0" u="none" strike="noStrike" kern="1200" cap="none" spc="0" normalizeH="0" baseline="0" noProof="0" smtClean="0">
              <a:ln>
                <a:noFill/>
              </a:ln>
              <a:solidFill>
                <a:srgbClr val="3E4B53"/>
              </a:solidFill>
              <a:effectLst/>
              <a:highlight>
                <a:srgbClr val="E3DC89"/>
              </a:highligh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1200" cap="none" spc="0" normalizeH="0" baseline="0" noProof="0" smtClean="0">
                <a:ln>
                  <a:noFill/>
                </a:ln>
                <a:solidFill>
                  <a:srgbClr val="3E4B53"/>
                </a:solidFill>
                <a:effectLst/>
                <a:highlight>
                  <a:srgbClr val="FFFFCC"/>
                </a:highlight>
                <a:uLnTx/>
                <a:uFillTx/>
                <a:latin typeface="微软雅黑" panose="020B0503020204020204" pitchFamily="34" charset="-122"/>
                <a:ea typeface="微软雅黑" panose="020B0503020204020204" pitchFamily="34" charset="-122"/>
                <a:cs typeface="+mn-cs"/>
              </a:rPr>
              <a:t>&lt;</a:t>
            </a:r>
            <a:r>
              <a:rPr kumimoji="0" lang="en-US" altLang="zh-CN" sz="1000" b="0" i="0" u="none" strike="noStrike" kern="1200" cap="none" spc="0" normalizeH="0" baseline="0" noProof="0" smtClean="0">
                <a:ln>
                  <a:noFill/>
                </a:ln>
                <a:solidFill>
                  <a:srgbClr val="2369B6"/>
                </a:solidFill>
                <a:effectLst/>
                <a:highlight>
                  <a:srgbClr val="FFFFCC"/>
                </a:highlight>
                <a:uLnTx/>
                <a:uFillTx/>
                <a:latin typeface="微软雅黑" panose="020B0503020204020204" pitchFamily="34" charset="-122"/>
                <a:ea typeface="微软雅黑" panose="020B0503020204020204" pitchFamily="34" charset="-122"/>
                <a:cs typeface="+mn-cs"/>
              </a:rPr>
              <a:t>div </a:t>
            </a:r>
            <a:r>
              <a:rPr kumimoji="0" lang="en-US" altLang="zh-CN" sz="1000" b="0" i="0" u="none" strike="noStrike" kern="1200" cap="none" spc="0" normalizeH="0" baseline="0" noProof="0" smtClean="0">
                <a:ln>
                  <a:noFill/>
                </a:ln>
                <a:solidFill>
                  <a:srgbClr val="CB2D01"/>
                </a:solidFill>
                <a:effectLst/>
                <a:highlight>
                  <a:srgbClr val="FFFFCC"/>
                </a:highlight>
                <a:uLnTx/>
                <a:uFillTx/>
                <a:latin typeface="微软雅黑" panose="020B0503020204020204" pitchFamily="34" charset="-122"/>
                <a:ea typeface="微软雅黑" panose="020B0503020204020204" pitchFamily="34" charset="-122"/>
                <a:cs typeface="+mn-cs"/>
              </a:rPr>
              <a:t>class</a:t>
            </a:r>
            <a:r>
              <a:rPr kumimoji="0" lang="en-US" altLang="zh-CN" sz="1000" b="0" i="0" u="none" strike="noStrike" kern="1200" cap="none" spc="0" normalizeH="0" baseline="0" noProof="0" smtClean="0">
                <a:ln>
                  <a:noFill/>
                </a:ln>
                <a:solidFill>
                  <a:srgbClr val="38444B"/>
                </a:solidFill>
                <a:effectLst/>
                <a:highlight>
                  <a:srgbClr val="FFFFCC"/>
                </a:highlight>
                <a:uLnTx/>
                <a:uFillTx/>
                <a:latin typeface="微软雅黑" panose="020B0503020204020204" pitchFamily="34" charset="-122"/>
                <a:ea typeface="微软雅黑" panose="020B0503020204020204" pitchFamily="34" charset="-122"/>
                <a:cs typeface="+mn-cs"/>
              </a:rPr>
              <a:t>=</a:t>
            </a:r>
            <a:r>
              <a:rPr kumimoji="0" lang="en-US" altLang="zh-CN" sz="1000" b="0" i="0" u="none" strike="noStrike" kern="1200" cap="none" spc="0" normalizeH="0" baseline="0" noProof="0" smtClean="0">
                <a:ln>
                  <a:noFill/>
                </a:ln>
                <a:solidFill>
                  <a:srgbClr val="248C85"/>
                </a:solidFill>
                <a:effectLst/>
                <a:highlight>
                  <a:srgbClr val="FFFFCC"/>
                </a:highlight>
                <a:uLnTx/>
                <a:uFillTx/>
                <a:latin typeface="微软雅黑" panose="020B0503020204020204" pitchFamily="34" charset="-122"/>
                <a:ea typeface="微软雅黑" panose="020B0503020204020204" pitchFamily="34" charset="-122"/>
                <a:cs typeface="+mn-cs"/>
              </a:rPr>
              <a:t>"div2"</a:t>
            </a:r>
            <a:r>
              <a:rPr kumimoji="0" lang="en-US" altLang="zh-CN" sz="1000" b="0" i="0" u="none" strike="noStrike" kern="1200" cap="none" spc="0" normalizeH="0" baseline="0" noProof="0" smtClean="0">
                <a:ln>
                  <a:noFill/>
                </a:ln>
                <a:solidFill>
                  <a:srgbClr val="3E4B53"/>
                </a:solidFill>
                <a:effectLst/>
                <a:highlight>
                  <a:srgbClr val="FFFFCC"/>
                </a:highlight>
                <a:uLnTx/>
                <a:uFillTx/>
                <a:latin typeface="微软雅黑" panose="020B0503020204020204" pitchFamily="34" charset="-122"/>
                <a:ea typeface="微软雅黑" panose="020B0503020204020204" pitchFamily="34" charset="-122"/>
                <a:cs typeface="+mn-cs"/>
              </a:rPr>
              <a:t>&gt;&lt;/</a:t>
            </a:r>
            <a:r>
              <a:rPr kumimoji="0" lang="en-US" altLang="zh-CN" sz="1000" b="0" i="0" u="none" strike="noStrike" kern="1200" cap="none" spc="0" normalizeH="0" baseline="0" noProof="0" smtClean="0">
                <a:ln>
                  <a:noFill/>
                </a:ln>
                <a:solidFill>
                  <a:srgbClr val="2369B6"/>
                </a:solidFill>
                <a:effectLst/>
                <a:highlight>
                  <a:srgbClr val="FFFFCC"/>
                </a:highlight>
                <a:uLnTx/>
                <a:uFillTx/>
                <a:latin typeface="微软雅黑" panose="020B0503020204020204" pitchFamily="34" charset="-122"/>
                <a:ea typeface="微软雅黑" panose="020B0503020204020204" pitchFamily="34" charset="-122"/>
                <a:cs typeface="+mn-cs"/>
              </a:rPr>
              <a:t>div</a:t>
            </a:r>
            <a:r>
              <a:rPr kumimoji="0" lang="en-US" altLang="zh-CN" sz="1000" b="0" i="0" u="none" strike="noStrike" kern="1200" cap="none" spc="0" normalizeH="0" baseline="0" noProof="0" smtClean="0">
                <a:ln>
                  <a:noFill/>
                </a:ln>
                <a:solidFill>
                  <a:srgbClr val="3E4B53"/>
                </a:solidFill>
                <a:effectLst/>
                <a:highlight>
                  <a:srgbClr val="FFFFCC"/>
                </a:highlight>
                <a:uLnTx/>
                <a:uFillTx/>
                <a:latin typeface="微软雅黑" panose="020B0503020204020204" pitchFamily="34" charset="-122"/>
                <a:ea typeface="微软雅黑" panose="020B0503020204020204" pitchFamily="34" charset="-122"/>
                <a:cs typeface="+mn-cs"/>
              </a:rPr>
              <a:t>&gt; </a:t>
            </a:r>
            <a:endParaRPr kumimoji="0" lang="en-US" altLang="zh-CN" sz="1000" b="0" i="0" u="none" strike="noStrike" kern="1200" cap="none" spc="0" normalizeH="0" baseline="0" noProof="0" smtClean="0">
              <a:ln>
                <a:noFill/>
              </a:ln>
              <a:solidFill>
                <a:srgbClr val="3E4B53"/>
              </a:solidFill>
              <a:effectLst/>
              <a:highlight>
                <a:srgbClr val="FFFFCC"/>
              </a:highligh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1200" cap="none" spc="0" normalizeH="0" baseline="0" noProof="0" smtClean="0">
                <a:ln>
                  <a:noFill/>
                </a:ln>
                <a:solidFill>
                  <a:srgbClr val="3E4B53"/>
                </a:solidFill>
                <a:effectLst/>
                <a:highlight>
                  <a:srgbClr val="FFFFCC"/>
                </a:highlight>
                <a:uLnTx/>
                <a:uFillTx/>
                <a:latin typeface="微软雅黑" panose="020B0503020204020204" pitchFamily="34" charset="-122"/>
                <a:ea typeface="微软雅黑" panose="020B0503020204020204" pitchFamily="34" charset="-122"/>
                <a:cs typeface="+mn-cs"/>
              </a:rPr>
              <a:t>&lt;</a:t>
            </a:r>
            <a:r>
              <a:rPr kumimoji="0" lang="en-US" altLang="zh-CN" sz="1000" b="0" i="0" u="none" strike="noStrike" kern="1200" cap="none" spc="0" normalizeH="0" baseline="0" noProof="0" smtClean="0">
                <a:ln>
                  <a:noFill/>
                </a:ln>
                <a:solidFill>
                  <a:srgbClr val="2369B6"/>
                </a:solidFill>
                <a:effectLst/>
                <a:highlight>
                  <a:srgbClr val="FFFFCC"/>
                </a:highlight>
                <a:uLnTx/>
                <a:uFillTx/>
                <a:latin typeface="微软雅黑" panose="020B0503020204020204" pitchFamily="34" charset="-122"/>
                <a:ea typeface="微软雅黑" panose="020B0503020204020204" pitchFamily="34" charset="-122"/>
                <a:cs typeface="+mn-cs"/>
              </a:rPr>
              <a:t>div </a:t>
            </a:r>
            <a:r>
              <a:rPr kumimoji="0" lang="en-US" altLang="zh-CN" sz="1000" b="0" i="0" u="none" strike="noStrike" kern="1200" cap="none" spc="0" normalizeH="0" baseline="0" noProof="0" smtClean="0">
                <a:ln>
                  <a:noFill/>
                </a:ln>
                <a:solidFill>
                  <a:srgbClr val="CB2D01"/>
                </a:solidFill>
                <a:effectLst/>
                <a:highlight>
                  <a:srgbClr val="FFFFCC"/>
                </a:highlight>
                <a:uLnTx/>
                <a:uFillTx/>
                <a:latin typeface="微软雅黑" panose="020B0503020204020204" pitchFamily="34" charset="-122"/>
                <a:ea typeface="微软雅黑" panose="020B0503020204020204" pitchFamily="34" charset="-122"/>
                <a:cs typeface="+mn-cs"/>
              </a:rPr>
              <a:t>class</a:t>
            </a:r>
            <a:r>
              <a:rPr kumimoji="0" lang="en-US" altLang="zh-CN" sz="1000" b="0" i="0" u="none" strike="noStrike" kern="1200" cap="none" spc="0" normalizeH="0" baseline="0" noProof="0" smtClean="0">
                <a:ln>
                  <a:noFill/>
                </a:ln>
                <a:solidFill>
                  <a:srgbClr val="38444B"/>
                </a:solidFill>
                <a:effectLst/>
                <a:highlight>
                  <a:srgbClr val="FFFFCC"/>
                </a:highlight>
                <a:uLnTx/>
                <a:uFillTx/>
                <a:latin typeface="微软雅黑" panose="020B0503020204020204" pitchFamily="34" charset="-122"/>
                <a:ea typeface="微软雅黑" panose="020B0503020204020204" pitchFamily="34" charset="-122"/>
                <a:cs typeface="+mn-cs"/>
              </a:rPr>
              <a:t>=</a:t>
            </a:r>
            <a:r>
              <a:rPr kumimoji="0" lang="en-US" altLang="zh-CN" sz="1000" b="0" i="0" u="none" strike="noStrike" kern="1200" cap="none" spc="0" normalizeH="0" baseline="0" noProof="0" smtClean="0">
                <a:ln>
                  <a:noFill/>
                </a:ln>
                <a:solidFill>
                  <a:srgbClr val="248C85"/>
                </a:solidFill>
                <a:effectLst/>
                <a:highlight>
                  <a:srgbClr val="FFFFCC"/>
                </a:highlight>
                <a:uLnTx/>
                <a:uFillTx/>
                <a:latin typeface="微软雅黑" panose="020B0503020204020204" pitchFamily="34" charset="-122"/>
                <a:ea typeface="微软雅黑" panose="020B0503020204020204" pitchFamily="34" charset="-122"/>
                <a:cs typeface="+mn-cs"/>
              </a:rPr>
              <a:t>"div3"</a:t>
            </a:r>
            <a:r>
              <a:rPr kumimoji="0" lang="en-US" altLang="zh-CN" sz="1000" b="0" i="0" u="none" strike="noStrike" kern="1200" cap="none" spc="0" normalizeH="0" baseline="0" noProof="0" smtClean="0">
                <a:ln>
                  <a:noFill/>
                </a:ln>
                <a:solidFill>
                  <a:srgbClr val="3E4B53"/>
                </a:solidFill>
                <a:effectLst/>
                <a:highlight>
                  <a:srgbClr val="FFFFCC"/>
                </a:highlight>
                <a:uLnTx/>
                <a:uFillTx/>
                <a:latin typeface="微软雅黑" panose="020B0503020204020204" pitchFamily="34" charset="-122"/>
                <a:ea typeface="微软雅黑" panose="020B0503020204020204" pitchFamily="34" charset="-122"/>
                <a:cs typeface="+mn-cs"/>
              </a:rPr>
              <a:t>&gt;&lt;/</a:t>
            </a:r>
            <a:r>
              <a:rPr kumimoji="0" lang="en-US" altLang="zh-CN" sz="1000" b="0" i="0" u="none" strike="noStrike" kern="1200" cap="none" spc="0" normalizeH="0" baseline="0" noProof="0" smtClean="0">
                <a:ln>
                  <a:noFill/>
                </a:ln>
                <a:solidFill>
                  <a:srgbClr val="2369B6"/>
                </a:solidFill>
                <a:effectLst/>
                <a:highlight>
                  <a:srgbClr val="FFFFCC"/>
                </a:highlight>
                <a:uLnTx/>
                <a:uFillTx/>
                <a:latin typeface="微软雅黑" panose="020B0503020204020204" pitchFamily="34" charset="-122"/>
                <a:ea typeface="微软雅黑" panose="020B0503020204020204" pitchFamily="34" charset="-122"/>
                <a:cs typeface="+mn-cs"/>
              </a:rPr>
              <a:t>div</a:t>
            </a:r>
            <a:r>
              <a:rPr kumimoji="0" lang="en-US" altLang="zh-CN" sz="1000" b="0" i="0" u="none" strike="noStrike" kern="1200" cap="none" spc="0" normalizeH="0" baseline="0" noProof="0" smtClean="0">
                <a:ln>
                  <a:noFill/>
                </a:ln>
                <a:solidFill>
                  <a:srgbClr val="3E4B53"/>
                </a:solidFill>
                <a:effectLst/>
                <a:highlight>
                  <a:srgbClr val="FFFFCC"/>
                </a:highlight>
                <a:uLnTx/>
                <a:uFillTx/>
                <a:latin typeface="微软雅黑" panose="020B0503020204020204" pitchFamily="34" charset="-122"/>
                <a:ea typeface="微软雅黑" panose="020B0503020204020204" pitchFamily="34" charset="-122"/>
                <a:cs typeface="+mn-cs"/>
              </a:rPr>
              <a:t>&gt; </a:t>
            </a:r>
            <a:endParaRPr kumimoji="0" lang="en-US" altLang="zh-CN" sz="1000" b="0" i="0" u="none" strike="noStrike" kern="1200" cap="none" spc="0" normalizeH="0" baseline="0" noProof="0" smtClean="0">
              <a:ln>
                <a:noFill/>
              </a:ln>
              <a:solidFill>
                <a:srgbClr val="3E4B53"/>
              </a:solidFill>
              <a:effectLst/>
              <a:highlight>
                <a:srgbClr val="FFFFCC"/>
              </a:highlight>
              <a:uLnTx/>
              <a:uFillTx/>
              <a:latin typeface="微软雅黑" panose="020B0503020204020204" pitchFamily="34" charset="-122"/>
              <a:ea typeface="微软雅黑" panose="020B0503020204020204" pitchFamily="34" charset="-122"/>
              <a:cs typeface="+mn-cs"/>
            </a:endParaRPr>
          </a:p>
        </p:txBody>
      </p:sp>
    </p:spTree>
  </p:cSld>
  <p:clrMapOvr>
    <a:masterClrMapping/>
  </p:clrMapOvr>
  <p:transition spd="slow">
    <p:push dir="u"/>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3"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元素隐藏和显示</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2" name="文本框 1"/>
          <p:cNvSpPr txBox="1"/>
          <p:nvPr/>
        </p:nvSpPr>
        <p:spPr>
          <a:xfrm>
            <a:off x="468630" y="1450340"/>
            <a:ext cx="8235315" cy="3784600"/>
          </a:xfrm>
          <a:prstGeom prst="rect">
            <a:avLst/>
          </a:prstGeom>
          <a:noFill/>
        </p:spPr>
        <p:txBody>
          <a:bodyPr wrap="square" rtlCol="0">
            <a:spAutoFit/>
          </a:bodyPr>
          <a:p>
            <a:r>
              <a:rPr lang="zh-CN" altLang="en-US" sz="1600" noProof="0" dirty="0">
                <a:ln>
                  <a:noFill/>
                </a:ln>
                <a:solidFill>
                  <a:schemeClr val="tx1"/>
                </a:solidFill>
                <a:effectLst/>
                <a:uLnTx/>
                <a:uFillTx/>
                <a:latin typeface="黑体" panose="02010609060101010101" pitchFamily="49" charset="-122"/>
                <a:ea typeface="黑体" panose="02010609060101010101" pitchFamily="49" charset="-122"/>
              </a:rPr>
              <a:t>使用display和visibility属性可以使得HTML元素实现隐藏和显示效果,但是二者隐藏有一定区别：</a:t>
            </a:r>
            <a:endParaRPr lang="zh-CN" altLang="en-US" sz="1600" noProof="0" dirty="0">
              <a:ln>
                <a:noFill/>
              </a:ln>
              <a:solidFill>
                <a:schemeClr val="tx1"/>
              </a:solidFill>
              <a:effectLst/>
              <a:uLnTx/>
              <a:uFillTx/>
              <a:latin typeface="黑体" panose="02010609060101010101" pitchFamily="49" charset="-122"/>
              <a:ea typeface="黑体" panose="02010609060101010101" pitchFamily="49" charset="-122"/>
            </a:endParaRPr>
          </a:p>
          <a:p>
            <a:endParaRPr lang="zh-CN" altLang="en-US" sz="1600" noProof="0" dirty="0">
              <a:ln>
                <a:noFill/>
              </a:ln>
              <a:solidFill>
                <a:schemeClr val="tx1"/>
              </a:solidFill>
              <a:effectLst/>
              <a:uLnTx/>
              <a:uFillTx/>
              <a:latin typeface="黑体" panose="02010609060101010101" pitchFamily="49" charset="-122"/>
              <a:ea typeface="黑体" panose="02010609060101010101" pitchFamily="49" charset="-122"/>
            </a:endParaRPr>
          </a:p>
          <a:p>
            <a:r>
              <a:rPr lang="zh-CN" altLang="en-US" sz="1600" noProof="0" dirty="0">
                <a:ln>
                  <a:noFill/>
                </a:ln>
                <a:solidFill>
                  <a:schemeClr val="tx1"/>
                </a:solidFill>
                <a:effectLst/>
                <a:uLnTx/>
                <a:uFillTx/>
                <a:latin typeface="黑体" panose="02010609060101010101" pitchFamily="49" charset="-122"/>
                <a:ea typeface="黑体" panose="02010609060101010101" pitchFamily="49" charset="-122"/>
              </a:rPr>
              <a:t>display:</a:t>
            </a:r>
            <a:endParaRPr lang="zh-CN" altLang="en-US" sz="1600" noProof="0" dirty="0">
              <a:ln>
                <a:noFill/>
              </a:ln>
              <a:solidFill>
                <a:schemeClr val="tx1"/>
              </a:solidFill>
              <a:effectLst/>
              <a:uLnTx/>
              <a:uFillTx/>
              <a:latin typeface="黑体" panose="02010609060101010101" pitchFamily="49" charset="-122"/>
              <a:ea typeface="黑体" panose="02010609060101010101" pitchFamily="49" charset="-122"/>
            </a:endParaRPr>
          </a:p>
          <a:p>
            <a:pPr lvl="1"/>
            <a:r>
              <a:rPr lang="zh-CN" altLang="en-US" sz="1600" noProof="0" dirty="0">
                <a:ln>
                  <a:noFill/>
                </a:ln>
                <a:solidFill>
                  <a:schemeClr val="tx1"/>
                </a:solidFill>
                <a:effectLst/>
                <a:uLnTx/>
                <a:uFillTx/>
                <a:latin typeface="黑体" panose="02010609060101010101" pitchFamily="49" charset="-122"/>
                <a:ea typeface="黑体" panose="02010609060101010101" pitchFamily="49" charset="-122"/>
              </a:rPr>
              <a:t>none隐藏 ,不占据位置</a:t>
            </a:r>
            <a:endParaRPr lang="zh-CN" altLang="en-US" sz="1600" noProof="0" dirty="0">
              <a:ln>
                <a:noFill/>
              </a:ln>
              <a:solidFill>
                <a:schemeClr val="tx1"/>
              </a:solidFill>
              <a:effectLst/>
              <a:uLnTx/>
              <a:uFillTx/>
              <a:latin typeface="黑体" panose="02010609060101010101" pitchFamily="49" charset="-122"/>
              <a:ea typeface="黑体" panose="02010609060101010101" pitchFamily="49" charset="-122"/>
            </a:endParaRPr>
          </a:p>
          <a:p>
            <a:pPr lvl="1"/>
            <a:r>
              <a:rPr lang="zh-CN" altLang="en-US" sz="1600" noProof="0" dirty="0">
                <a:ln>
                  <a:noFill/>
                </a:ln>
                <a:solidFill>
                  <a:schemeClr val="tx1"/>
                </a:solidFill>
                <a:effectLst/>
                <a:uLnTx/>
                <a:uFillTx/>
                <a:latin typeface="黑体" panose="02010609060101010101" pitchFamily="49" charset="-122"/>
                <a:ea typeface="黑体" panose="02010609060101010101" pitchFamily="49" charset="-122"/>
              </a:rPr>
              <a:t>block块显示</a:t>
            </a:r>
            <a:endParaRPr lang="zh-CN" altLang="en-US" sz="1600" noProof="0" dirty="0">
              <a:ln>
                <a:noFill/>
              </a:ln>
              <a:solidFill>
                <a:schemeClr val="tx1"/>
              </a:solidFill>
              <a:effectLst/>
              <a:uLnTx/>
              <a:uFillTx/>
              <a:latin typeface="黑体" panose="02010609060101010101" pitchFamily="49" charset="-122"/>
              <a:ea typeface="黑体" panose="02010609060101010101" pitchFamily="49" charset="-122"/>
            </a:endParaRPr>
          </a:p>
          <a:p>
            <a:pPr lvl="1"/>
            <a:r>
              <a:rPr lang="zh-CN" altLang="en-US" sz="1600" noProof="0" dirty="0">
                <a:ln>
                  <a:noFill/>
                </a:ln>
                <a:solidFill>
                  <a:schemeClr val="tx1"/>
                </a:solidFill>
                <a:effectLst/>
                <a:uLnTx/>
                <a:uFillTx/>
                <a:latin typeface="黑体" panose="02010609060101010101" pitchFamily="49" charset="-122"/>
                <a:ea typeface="黑体" panose="02010609060101010101" pitchFamily="49" charset="-122"/>
              </a:rPr>
              <a:t>inline行内显示 </a:t>
            </a:r>
            <a:endParaRPr lang="zh-CN" altLang="en-US" sz="1600" noProof="0" dirty="0">
              <a:ln>
                <a:noFill/>
              </a:ln>
              <a:solidFill>
                <a:schemeClr val="tx1"/>
              </a:solidFill>
              <a:effectLst/>
              <a:uLnTx/>
              <a:uFillTx/>
              <a:latin typeface="黑体" panose="02010609060101010101" pitchFamily="49" charset="-122"/>
              <a:ea typeface="黑体" panose="02010609060101010101" pitchFamily="49" charset="-122"/>
            </a:endParaRPr>
          </a:p>
          <a:p>
            <a:pPr lvl="1"/>
            <a:r>
              <a:rPr lang="zh-CN" altLang="en-US" sz="1600" noProof="0" dirty="0">
                <a:ln>
                  <a:noFill/>
                </a:ln>
                <a:solidFill>
                  <a:schemeClr val="tx1"/>
                </a:solidFill>
                <a:effectLst/>
                <a:uLnTx/>
                <a:uFillTx/>
                <a:latin typeface="黑体" panose="02010609060101010101" pitchFamily="49" charset="-122"/>
                <a:ea typeface="黑体" panose="02010609060101010101" pitchFamily="49" charset="-122"/>
              </a:rPr>
              <a:t>inline-block行内显示但是拥有块的特性</a:t>
            </a:r>
            <a:endParaRPr lang="zh-CN" altLang="en-US" sz="1600" noProof="0" dirty="0">
              <a:ln>
                <a:noFill/>
              </a:ln>
              <a:solidFill>
                <a:schemeClr val="tx1"/>
              </a:solidFill>
              <a:effectLst/>
              <a:uLnTx/>
              <a:uFillTx/>
              <a:latin typeface="黑体" panose="02010609060101010101" pitchFamily="49" charset="-122"/>
              <a:ea typeface="黑体" panose="02010609060101010101" pitchFamily="49" charset="-122"/>
            </a:endParaRPr>
          </a:p>
          <a:p>
            <a:endParaRPr lang="zh-CN" altLang="en-US" sz="1600" noProof="0" dirty="0">
              <a:ln>
                <a:noFill/>
              </a:ln>
              <a:solidFill>
                <a:schemeClr val="tx1"/>
              </a:solidFill>
              <a:effectLst/>
              <a:uLnTx/>
              <a:uFillTx/>
              <a:latin typeface="黑体" panose="02010609060101010101" pitchFamily="49" charset="-122"/>
              <a:ea typeface="黑体" panose="02010609060101010101" pitchFamily="49" charset="-122"/>
            </a:endParaRPr>
          </a:p>
          <a:p>
            <a:r>
              <a:rPr lang="zh-CN" altLang="en-US" sz="1600" noProof="0" dirty="0">
                <a:ln>
                  <a:noFill/>
                </a:ln>
                <a:solidFill>
                  <a:schemeClr val="tx1"/>
                </a:solidFill>
                <a:effectLst/>
                <a:uLnTx/>
                <a:uFillTx/>
                <a:latin typeface="黑体" panose="02010609060101010101" pitchFamily="49" charset="-122"/>
                <a:ea typeface="黑体" panose="02010609060101010101" pitchFamily="49" charset="-122"/>
              </a:rPr>
              <a:t>visibility:</a:t>
            </a:r>
            <a:endParaRPr lang="zh-CN" altLang="en-US" sz="1600" noProof="0" dirty="0">
              <a:ln>
                <a:noFill/>
              </a:ln>
              <a:solidFill>
                <a:schemeClr val="tx1"/>
              </a:solidFill>
              <a:effectLst/>
              <a:uLnTx/>
              <a:uFillTx/>
              <a:latin typeface="黑体" panose="02010609060101010101" pitchFamily="49" charset="-122"/>
              <a:ea typeface="黑体" panose="02010609060101010101" pitchFamily="49" charset="-122"/>
            </a:endParaRPr>
          </a:p>
          <a:p>
            <a:r>
              <a:rPr lang="zh-CN" altLang="en-US" sz="1600" noProof="0" dirty="0">
                <a:ln>
                  <a:noFill/>
                </a:ln>
                <a:solidFill>
                  <a:schemeClr val="tx1"/>
                </a:solidFill>
                <a:effectLst/>
                <a:uLnTx/>
                <a:uFillTx/>
                <a:latin typeface="黑体" panose="02010609060101010101" pitchFamily="49" charset="-122"/>
                <a:ea typeface="黑体" panose="02010609060101010101" pitchFamily="49" charset="-122"/>
              </a:rPr>
              <a:t>     hidden隐藏 ,仍占据位置</a:t>
            </a:r>
            <a:endParaRPr lang="zh-CN" altLang="en-US" sz="1600" noProof="0" dirty="0">
              <a:ln>
                <a:noFill/>
              </a:ln>
              <a:solidFill>
                <a:schemeClr val="tx1"/>
              </a:solidFill>
              <a:effectLst/>
              <a:uLnTx/>
              <a:uFillTx/>
              <a:latin typeface="黑体" panose="02010609060101010101" pitchFamily="49" charset="-122"/>
              <a:ea typeface="黑体" panose="02010609060101010101" pitchFamily="49" charset="-122"/>
            </a:endParaRPr>
          </a:p>
          <a:p>
            <a:r>
              <a:rPr lang="zh-CN" altLang="en-US" sz="1600" noProof="0" dirty="0">
                <a:ln>
                  <a:noFill/>
                </a:ln>
                <a:solidFill>
                  <a:schemeClr val="tx1"/>
                </a:solidFill>
                <a:effectLst/>
                <a:uLnTx/>
                <a:uFillTx/>
                <a:latin typeface="黑体" panose="02010609060101010101" pitchFamily="49" charset="-122"/>
                <a:ea typeface="黑体" panose="02010609060101010101" pitchFamily="49" charset="-122"/>
              </a:rPr>
              <a:t>     visible显示</a:t>
            </a:r>
            <a:endParaRPr lang="zh-CN" altLang="en-US" sz="1600" noProof="0" dirty="0">
              <a:ln>
                <a:noFill/>
              </a:ln>
              <a:solidFill>
                <a:schemeClr val="tx1"/>
              </a:solidFill>
              <a:effectLst/>
              <a:uLnTx/>
              <a:uFillTx/>
              <a:latin typeface="黑体" panose="02010609060101010101" pitchFamily="49" charset="-122"/>
              <a:ea typeface="黑体" panose="02010609060101010101" pitchFamily="49" charset="-122"/>
            </a:endParaRPr>
          </a:p>
        </p:txBody>
      </p:sp>
    </p:spTree>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en-US" altLang="zh-CN"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HTML</a:t>
            </a: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中引入</a:t>
            </a:r>
            <a:r>
              <a:rPr kumimoji="0" lang="en-US" altLang="zh-CN"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CSS</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15362" name="内容占位符 2"/>
          <p:cNvSpPr>
            <a:spLocks noGrp="1"/>
          </p:cNvSpPr>
          <p:nvPr>
            <p:ph idx="1"/>
          </p:nvPr>
        </p:nvSpPr>
        <p:spPr>
          <a:xfrm>
            <a:off x="534988" y="862013"/>
            <a:ext cx="7997825" cy="4833938"/>
          </a:xfrm>
        </p:spPr>
        <p:txBody>
          <a:bodyPr wrap="square" lIns="92675" tIns="46337" rIns="92675" bIns="46337" anchor="t"/>
          <a:p>
            <a:pPr marL="347980" marR="0" indent="-347980" algn="l" defTabSz="914400" rtl="0" eaLnBrk="1" fontAlgn="auto" latinLnBrk="0" hangingPunct="1">
              <a:lnSpc>
                <a:spcPct val="120000"/>
              </a:lnSpc>
              <a:spcBef>
                <a:spcPts val="760"/>
              </a:spcBef>
              <a:spcAft>
                <a:spcPct val="0"/>
              </a:spcAft>
              <a:buClrTx/>
              <a:buSzTx/>
              <a:buFont typeface="Wingdings" panose="05000000000000000000" pitchFamily="2" charset="2"/>
              <a:buChar char="Ø"/>
            </a:pPr>
            <a:r>
              <a:rPr kumimoji="0" lang="zh-CN" altLang="en-US" sz="213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行内样式</a:t>
            </a:r>
            <a:endParaRPr kumimoji="0" lang="en-US" altLang="zh-CN" sz="213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346075" marR="0" lvl="2" indent="-346075" algn="l" defTabSz="914400" rtl="0" eaLnBrk="1" fontAlgn="auto" latinLnBrk="0" hangingPunct="1">
              <a:lnSpc>
                <a:spcPct val="90000"/>
              </a:lnSpc>
              <a:spcBef>
                <a:spcPts val="380"/>
              </a:spcBef>
              <a:spcAft>
                <a:spcPct val="0"/>
              </a:spcAft>
              <a:buClrTx/>
              <a:buSzTx/>
              <a:buFont typeface="Arial" panose="020B0604020202020204" pitchFamily="34" charset="0"/>
              <a:buNone/>
            </a:pPr>
            <a:r>
              <a:rPr kumimoji="0" lang="en-US" altLang="zh-CN" sz="1520" b="1" i="0" u="none" strike="noStrike" kern="1200" cap="none" spc="0" normalizeH="0" baseline="0" noProof="1" dirty="0">
                <a:solidFill>
                  <a:schemeClr val="tx1"/>
                </a:solidFill>
                <a:latin typeface="微软雅黑 Light" pitchFamily="34" charset="-122"/>
                <a:ea typeface="微软雅黑 Light" pitchFamily="34" charset="-122"/>
                <a:cs typeface="+mn-cs"/>
              </a:rPr>
              <a:t>     </a:t>
            </a:r>
            <a:r>
              <a:rPr kumimoji="0" lang="en-US" altLang="zh-CN" sz="1520" b="0" i="0" u="none" strike="noStrike" kern="1200" cap="none" spc="0" normalizeH="0" baseline="0" noProof="1" dirty="0">
                <a:solidFill>
                  <a:schemeClr val="tx1"/>
                </a:solidFill>
                <a:latin typeface="微软雅黑 Light" pitchFamily="34" charset="-122"/>
                <a:ea typeface="微软雅黑 Light" pitchFamily="34" charset="-122"/>
                <a:cs typeface="+mn-cs"/>
              </a:rPr>
              <a:t>&lt;p style=“font-size:14px; </a:t>
            </a:r>
            <a:r>
              <a:rPr kumimoji="0" lang="en-US" altLang="zh-CN" sz="1520" b="0" i="0" u="none" strike="noStrike" kern="1200" cap="none" spc="0" normalizeH="0" baseline="0" noProof="1" dirty="0" err="1">
                <a:solidFill>
                  <a:schemeClr val="tx1"/>
                </a:solidFill>
                <a:latin typeface="微软雅黑 Light" pitchFamily="34" charset="-122"/>
                <a:ea typeface="微软雅黑 Light" pitchFamily="34" charset="-122"/>
                <a:cs typeface="+mn-cs"/>
              </a:rPr>
              <a:t>color:red</a:t>
            </a:r>
            <a:r>
              <a:rPr kumimoji="0" lang="en-US" altLang="zh-CN" sz="1520" b="0" i="0" u="none" strike="noStrike" kern="1200" cap="none" spc="0" normalizeH="0" baseline="0" noProof="1" dirty="0">
                <a:solidFill>
                  <a:schemeClr val="tx1"/>
                </a:solidFill>
                <a:latin typeface="微软雅黑 Light" pitchFamily="34" charset="-122"/>
                <a:ea typeface="微软雅黑 Light" pitchFamily="34" charset="-122"/>
                <a:cs typeface="+mn-cs"/>
              </a:rPr>
              <a:t>;”&gt;</a:t>
            </a:r>
            <a:r>
              <a:rPr kumimoji="0" lang="zh-CN" altLang="en-US" sz="1520" b="0" i="0" u="none" strike="noStrike" kern="1200" cap="none" spc="0" normalizeH="0" baseline="0" noProof="1" dirty="0">
                <a:solidFill>
                  <a:schemeClr val="tx1"/>
                </a:solidFill>
                <a:latin typeface="微软雅黑 Light" pitchFamily="34" charset="-122"/>
                <a:ea typeface="宋体" panose="02010600030101010101" pitchFamily="2" charset="-122"/>
                <a:cs typeface="+mn-cs"/>
              </a:rPr>
              <a:t>行内样式</a:t>
            </a:r>
            <a:r>
              <a:rPr kumimoji="0" lang="en-US" altLang="zh-CN" sz="1520" b="0" i="0" u="none" strike="noStrike" kern="1200" cap="none" spc="0" normalizeH="0" baseline="0" noProof="1" dirty="0">
                <a:solidFill>
                  <a:schemeClr val="tx1"/>
                </a:solidFill>
                <a:latin typeface="微软雅黑 Light" pitchFamily="34" charset="-122"/>
                <a:ea typeface="微软雅黑 Light" pitchFamily="34" charset="-122"/>
                <a:cs typeface="+mn-cs"/>
              </a:rPr>
              <a:t>&lt;/p&gt;</a:t>
            </a:r>
            <a:endParaRPr kumimoji="0" lang="en-US" altLang="zh-CN" sz="1520" b="0" i="0" u="none" strike="noStrike" kern="1200" cap="none" spc="0" normalizeH="0" baseline="0" noProof="1" dirty="0">
              <a:solidFill>
                <a:schemeClr val="tx1"/>
              </a:solidFill>
              <a:latin typeface="华文楷体" pitchFamily="2" charset="-122"/>
              <a:ea typeface="华文楷体" pitchFamily="2" charset="-122"/>
              <a:cs typeface="+mn-cs"/>
            </a:endParaRPr>
          </a:p>
          <a:p>
            <a:pPr marL="347980" marR="0" indent="-347980" algn="l" defTabSz="914400" rtl="0" eaLnBrk="1" fontAlgn="auto" latinLnBrk="0" hangingPunct="1">
              <a:lnSpc>
                <a:spcPct val="120000"/>
              </a:lnSpc>
              <a:spcBef>
                <a:spcPts val="760"/>
              </a:spcBef>
              <a:spcAft>
                <a:spcPct val="0"/>
              </a:spcAft>
              <a:buClrTx/>
              <a:buSzTx/>
              <a:buFont typeface="Wingdings" panose="05000000000000000000" pitchFamily="2" charset="2"/>
              <a:buChar char="Ø"/>
            </a:pPr>
            <a:r>
              <a:rPr kumimoji="0" lang="zh-CN" altLang="en-US" sz="213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内部样式表</a:t>
            </a:r>
            <a:endParaRPr kumimoji="0" lang="en-US" altLang="zh-CN" sz="213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346075" marR="0" lvl="2" indent="-346075" algn="l" defTabSz="914400" rtl="0" eaLnBrk="1" fontAlgn="auto" latinLnBrk="0" hangingPunct="1">
              <a:lnSpc>
                <a:spcPct val="90000"/>
              </a:lnSpc>
              <a:spcBef>
                <a:spcPts val="380"/>
              </a:spcBef>
              <a:spcAft>
                <a:spcPct val="0"/>
              </a:spcAft>
              <a:buClrTx/>
              <a:buSzTx/>
              <a:buFont typeface="Arial" panose="020B0604020202020204" pitchFamily="34" charset="0"/>
              <a:buNone/>
            </a:pPr>
            <a:r>
              <a:rPr kumimoji="0" lang="en-US" altLang="zh-CN" sz="1520" b="0" i="0" u="none" strike="noStrike" kern="1200" cap="none" spc="0" normalizeH="0" baseline="0" noProof="1" dirty="0">
                <a:solidFill>
                  <a:schemeClr val="tx1"/>
                </a:solidFill>
                <a:latin typeface="微软雅黑 Light" pitchFamily="34" charset="-122"/>
                <a:ea typeface="微软雅黑 Light" pitchFamily="34" charset="-122"/>
                <a:cs typeface="+mn-cs"/>
              </a:rPr>
              <a:t>     &lt;style type="text/</a:t>
            </a:r>
            <a:r>
              <a:rPr kumimoji="0" lang="en-US" altLang="zh-CN" sz="1520" b="0" i="0" u="none" strike="noStrike" kern="1200" cap="none" spc="0" normalizeH="0" baseline="0" noProof="1" dirty="0" err="1">
                <a:solidFill>
                  <a:schemeClr val="tx1"/>
                </a:solidFill>
                <a:latin typeface="微软雅黑 Light" pitchFamily="34" charset="-122"/>
                <a:ea typeface="微软雅黑 Light" pitchFamily="34" charset="-122"/>
                <a:cs typeface="+mn-cs"/>
              </a:rPr>
              <a:t>css</a:t>
            </a:r>
            <a:r>
              <a:rPr kumimoji="0" lang="en-US" altLang="zh-CN" sz="1520" b="0" i="0" u="none" strike="noStrike" kern="1200" cap="none" spc="0" normalizeH="0" baseline="0" noProof="1" dirty="0">
                <a:solidFill>
                  <a:schemeClr val="tx1"/>
                </a:solidFill>
                <a:latin typeface="微软雅黑 Light" pitchFamily="34" charset="-122"/>
                <a:ea typeface="微软雅黑 Light" pitchFamily="34" charset="-122"/>
                <a:cs typeface="+mn-cs"/>
              </a:rPr>
              <a:t>"&gt;</a:t>
            </a:r>
            <a:endParaRPr kumimoji="0" lang="en-US" altLang="zh-CN" sz="1520" b="0" i="0" u="none" strike="noStrike" kern="1200" cap="none" spc="0" normalizeH="0" baseline="0" noProof="1" dirty="0">
              <a:solidFill>
                <a:schemeClr val="tx1"/>
              </a:solidFill>
              <a:latin typeface="微软雅黑 Light" pitchFamily="34" charset="-122"/>
              <a:ea typeface="微软雅黑 Light" pitchFamily="34" charset="-122"/>
              <a:cs typeface="+mn-cs"/>
            </a:endParaRPr>
          </a:p>
          <a:p>
            <a:pPr marL="346075" marR="0" lvl="2" indent="-346075" algn="l" defTabSz="914400" rtl="0" eaLnBrk="1" fontAlgn="auto" latinLnBrk="0" hangingPunct="1">
              <a:lnSpc>
                <a:spcPct val="90000"/>
              </a:lnSpc>
              <a:spcBef>
                <a:spcPts val="380"/>
              </a:spcBef>
              <a:spcAft>
                <a:spcPct val="0"/>
              </a:spcAft>
              <a:buClrTx/>
              <a:buSzTx/>
              <a:buFont typeface="Arial" panose="020B0604020202020204" pitchFamily="34" charset="0"/>
              <a:buNone/>
            </a:pPr>
            <a:r>
              <a:rPr kumimoji="0" lang="en-US" altLang="zh-CN" sz="1520" b="0" i="0" u="none" strike="noStrike" kern="1200" cap="none" spc="0" normalizeH="0" baseline="0" noProof="1" dirty="0">
                <a:solidFill>
                  <a:schemeClr val="tx1"/>
                </a:solidFill>
                <a:latin typeface="微软雅黑 Light" pitchFamily="34" charset="-122"/>
                <a:ea typeface="微软雅黑 Light" pitchFamily="34" charset="-122"/>
                <a:cs typeface="+mn-cs"/>
              </a:rPr>
              <a:t>	   body{background-</a:t>
            </a:r>
            <a:r>
              <a:rPr kumimoji="0" lang="en-US" altLang="zh-CN" sz="1520" b="0" i="0" u="none" strike="noStrike" kern="1200" cap="none" spc="0" normalizeH="0" baseline="0" noProof="1" dirty="0" err="1">
                <a:solidFill>
                  <a:schemeClr val="tx1"/>
                </a:solidFill>
                <a:latin typeface="微软雅黑 Light" pitchFamily="34" charset="-122"/>
                <a:ea typeface="微软雅黑 Light" pitchFamily="34" charset="-122"/>
                <a:cs typeface="+mn-cs"/>
              </a:rPr>
              <a:t>color:green</a:t>
            </a:r>
            <a:r>
              <a:rPr kumimoji="0" lang="en-US" altLang="zh-CN" sz="1520" b="0" i="0" u="none" strike="noStrike" kern="1200" cap="none" spc="0" normalizeH="0" baseline="0" noProof="1" dirty="0">
                <a:solidFill>
                  <a:schemeClr val="tx1"/>
                </a:solidFill>
                <a:latin typeface="微软雅黑 Light" pitchFamily="34" charset="-122"/>
                <a:ea typeface="微软雅黑 Light" pitchFamily="34" charset="-122"/>
                <a:cs typeface="+mn-cs"/>
              </a:rPr>
              <a:t>;}</a:t>
            </a:r>
            <a:endParaRPr kumimoji="0" lang="en-US" altLang="zh-CN" sz="1520" b="0" i="0" u="none" strike="noStrike" kern="1200" cap="none" spc="0" normalizeH="0" baseline="0" noProof="1" dirty="0">
              <a:solidFill>
                <a:schemeClr val="tx1"/>
              </a:solidFill>
              <a:latin typeface="微软雅黑 Light" pitchFamily="34" charset="-122"/>
              <a:ea typeface="微软雅黑 Light" pitchFamily="34" charset="-122"/>
              <a:cs typeface="+mn-cs"/>
            </a:endParaRPr>
          </a:p>
          <a:p>
            <a:pPr marL="346075" marR="0" lvl="2" indent="-346075" algn="l" defTabSz="914400" rtl="0" eaLnBrk="1" fontAlgn="auto" latinLnBrk="0" hangingPunct="1">
              <a:lnSpc>
                <a:spcPct val="90000"/>
              </a:lnSpc>
              <a:spcBef>
                <a:spcPts val="380"/>
              </a:spcBef>
              <a:spcAft>
                <a:spcPct val="0"/>
              </a:spcAft>
              <a:buClrTx/>
              <a:buSzTx/>
              <a:buFont typeface="Arial" panose="020B0604020202020204" pitchFamily="34" charset="0"/>
              <a:buNone/>
            </a:pPr>
            <a:r>
              <a:rPr kumimoji="0" lang="en-US" altLang="zh-CN" sz="1520" b="0" i="0" u="none" strike="noStrike" kern="1200" cap="none" spc="0" normalizeH="0" baseline="0" noProof="1" dirty="0">
                <a:solidFill>
                  <a:schemeClr val="tx1"/>
                </a:solidFill>
                <a:latin typeface="微软雅黑 Light" pitchFamily="34" charset="-122"/>
                <a:ea typeface="微软雅黑 Light" pitchFamily="34" charset="-122"/>
                <a:cs typeface="+mn-cs"/>
              </a:rPr>
              <a:t>     &lt;/style&gt;</a:t>
            </a:r>
            <a:endParaRPr kumimoji="0" lang="en-US" altLang="zh-CN" sz="1520" b="0" i="0" u="none" strike="noStrike" kern="1200" cap="none" spc="0" normalizeH="0" baseline="0" noProof="1" dirty="0">
              <a:solidFill>
                <a:schemeClr val="tx1"/>
              </a:solidFill>
              <a:latin typeface="微软雅黑 Light" pitchFamily="34" charset="-122"/>
              <a:ea typeface="微软雅黑 Light" pitchFamily="34" charset="-122"/>
              <a:cs typeface="+mn-cs"/>
            </a:endParaRPr>
          </a:p>
          <a:p>
            <a:pPr marL="347980" marR="0" indent="-347980" algn="l" defTabSz="914400" rtl="0" eaLnBrk="1" fontAlgn="auto" latinLnBrk="0" hangingPunct="1">
              <a:lnSpc>
                <a:spcPct val="120000"/>
              </a:lnSpc>
              <a:spcBef>
                <a:spcPts val="760"/>
              </a:spcBef>
              <a:spcAft>
                <a:spcPct val="0"/>
              </a:spcAft>
              <a:buClrTx/>
              <a:buSzTx/>
              <a:buFont typeface="Wingdings" panose="05000000000000000000" pitchFamily="2" charset="2"/>
              <a:buChar char="Ø"/>
            </a:pPr>
            <a:r>
              <a:rPr kumimoji="0" lang="zh-CN" altLang="en-US" sz="213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rPr>
              <a:t>外部样式表</a:t>
            </a:r>
            <a:endParaRPr kumimoji="0" lang="en-US" altLang="zh-CN" sz="2130" b="1" i="0" u="none" strike="noStrike" kern="120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346075" marR="0" lvl="2" indent="-346075" algn="l" defTabSz="914400" rtl="0" eaLnBrk="1" fontAlgn="auto" latinLnBrk="0" hangingPunct="1">
              <a:lnSpc>
                <a:spcPct val="90000"/>
              </a:lnSpc>
              <a:spcBef>
                <a:spcPts val="380"/>
              </a:spcBef>
              <a:spcAft>
                <a:spcPct val="0"/>
              </a:spcAft>
              <a:buClrTx/>
              <a:buSzTx/>
              <a:buFont typeface="Arial" panose="020B0604020202020204" pitchFamily="34" charset="0"/>
              <a:buNone/>
            </a:pPr>
            <a:r>
              <a:rPr kumimoji="0" lang="en-US" altLang="zh-CN" sz="1520" b="0" i="0" u="none" strike="noStrike" kern="1200" cap="none" spc="0" normalizeH="0" baseline="0" noProof="1" dirty="0">
                <a:solidFill>
                  <a:schemeClr val="tx1"/>
                </a:solidFill>
                <a:latin typeface="微软雅黑 Light" pitchFamily="34" charset="-122"/>
                <a:ea typeface="微软雅黑 Light" pitchFamily="34" charset="-122"/>
                <a:cs typeface="+mn-cs"/>
              </a:rPr>
              <a:t>     &lt;head&gt;</a:t>
            </a:r>
            <a:endParaRPr kumimoji="0" lang="en-US" altLang="zh-CN" sz="1520" b="0" i="0" u="none" strike="noStrike" kern="1200" cap="none" spc="0" normalizeH="0" baseline="0" noProof="1" dirty="0">
              <a:solidFill>
                <a:schemeClr val="tx1"/>
              </a:solidFill>
              <a:latin typeface="微软雅黑 Light" pitchFamily="34" charset="-122"/>
              <a:ea typeface="微软雅黑 Light" pitchFamily="34" charset="-122"/>
              <a:cs typeface="+mn-cs"/>
            </a:endParaRPr>
          </a:p>
          <a:p>
            <a:pPr marL="346075" marR="0" lvl="2" indent="-346075" algn="l" defTabSz="914400" rtl="0" eaLnBrk="1" fontAlgn="auto" latinLnBrk="0" hangingPunct="1">
              <a:lnSpc>
                <a:spcPct val="90000"/>
              </a:lnSpc>
              <a:spcBef>
                <a:spcPts val="380"/>
              </a:spcBef>
              <a:spcAft>
                <a:spcPct val="0"/>
              </a:spcAft>
              <a:buClrTx/>
              <a:buSzTx/>
              <a:buFont typeface="Arial" panose="020B0604020202020204" pitchFamily="34" charset="0"/>
              <a:buNone/>
            </a:pPr>
            <a:r>
              <a:rPr kumimoji="0" lang="en-US" altLang="zh-CN" sz="1520" b="0" i="0" u="none" strike="noStrike" kern="1200" cap="none" spc="0" normalizeH="0" baseline="0" noProof="1" dirty="0">
                <a:solidFill>
                  <a:schemeClr val="tx1"/>
                </a:solidFill>
                <a:latin typeface="微软雅黑 Light" pitchFamily="34" charset="-122"/>
                <a:ea typeface="微软雅黑 Light" pitchFamily="34" charset="-122"/>
                <a:cs typeface="+mn-cs"/>
              </a:rPr>
              <a:t>         &lt;link </a:t>
            </a:r>
            <a:r>
              <a:rPr kumimoji="0" lang="en-US" altLang="zh-CN" sz="1520" b="0" i="0" u="none" strike="noStrike" kern="1200" cap="none" spc="0" normalizeH="0" baseline="0" noProof="1" dirty="0" err="1">
                <a:solidFill>
                  <a:schemeClr val="tx1"/>
                </a:solidFill>
                <a:latin typeface="微软雅黑 Light" pitchFamily="34" charset="-122"/>
                <a:ea typeface="微软雅黑 Light" pitchFamily="34" charset="-122"/>
                <a:cs typeface="+mn-cs"/>
              </a:rPr>
              <a:t>rel</a:t>
            </a:r>
            <a:r>
              <a:rPr kumimoji="0" lang="en-US" altLang="zh-CN" sz="1520" b="0" i="0" u="none" strike="noStrike" kern="1200" cap="none" spc="0" normalizeH="0" baseline="0" noProof="1" dirty="0">
                <a:solidFill>
                  <a:schemeClr val="tx1"/>
                </a:solidFill>
                <a:latin typeface="微软雅黑 Light" pitchFamily="34" charset="-122"/>
                <a:ea typeface="微软雅黑 Light" pitchFamily="34" charset="-122"/>
                <a:cs typeface="+mn-cs"/>
              </a:rPr>
              <a:t>="</a:t>
            </a:r>
            <a:r>
              <a:rPr kumimoji="0" lang="en-US" altLang="zh-CN" sz="1520" b="0" i="0" u="none" strike="noStrike" kern="1200" cap="none" spc="0" normalizeH="0" baseline="0" noProof="1" dirty="0" err="1">
                <a:solidFill>
                  <a:schemeClr val="tx1"/>
                </a:solidFill>
                <a:latin typeface="微软雅黑 Light" pitchFamily="34" charset="-122"/>
                <a:ea typeface="微软雅黑 Light" pitchFamily="34" charset="-122"/>
                <a:cs typeface="+mn-cs"/>
              </a:rPr>
              <a:t>stylesheet</a:t>
            </a:r>
            <a:r>
              <a:rPr kumimoji="0" lang="en-US" altLang="zh-CN" sz="1520" b="0" i="0" u="none" strike="noStrike" kern="1200" cap="none" spc="0" normalizeH="0" baseline="0" noProof="1" dirty="0">
                <a:solidFill>
                  <a:schemeClr val="tx1"/>
                </a:solidFill>
                <a:latin typeface="微软雅黑 Light" pitchFamily="34" charset="-122"/>
                <a:ea typeface="微软雅黑 Light" pitchFamily="34" charset="-122"/>
                <a:cs typeface="+mn-cs"/>
              </a:rPr>
              <a:t>" type="text/</a:t>
            </a:r>
            <a:r>
              <a:rPr kumimoji="0" lang="en-US" altLang="zh-CN" sz="1520" b="0" i="0" u="none" strike="noStrike" kern="1200" cap="none" spc="0" normalizeH="0" baseline="0" noProof="1" dirty="0" err="1">
                <a:solidFill>
                  <a:schemeClr val="tx1"/>
                </a:solidFill>
                <a:latin typeface="微软雅黑 Light" pitchFamily="34" charset="-122"/>
                <a:ea typeface="微软雅黑 Light" pitchFamily="34" charset="-122"/>
                <a:cs typeface="+mn-cs"/>
              </a:rPr>
              <a:t>css</a:t>
            </a:r>
            <a:r>
              <a:rPr kumimoji="0" lang="en-US" altLang="zh-CN" sz="1520" b="0" i="0" u="none" strike="noStrike" kern="1200" cap="none" spc="0" normalizeH="0" baseline="0" noProof="1" dirty="0">
                <a:solidFill>
                  <a:schemeClr val="tx1"/>
                </a:solidFill>
                <a:latin typeface="微软雅黑 Light" pitchFamily="34" charset="-122"/>
                <a:ea typeface="微软雅黑 Light" pitchFamily="34" charset="-122"/>
                <a:cs typeface="+mn-cs"/>
              </a:rPr>
              <a:t>" </a:t>
            </a:r>
            <a:r>
              <a:rPr kumimoji="0" lang="en-US" altLang="zh-CN" sz="1520" b="0" i="0" u="none" strike="noStrike" kern="1200" cap="none" spc="0" normalizeH="0" baseline="0" noProof="1" dirty="0" err="1">
                <a:solidFill>
                  <a:schemeClr val="tx1"/>
                </a:solidFill>
                <a:latin typeface="微软雅黑 Light" pitchFamily="34" charset="-122"/>
                <a:ea typeface="微软雅黑 Light" pitchFamily="34" charset="-122"/>
                <a:cs typeface="+mn-cs"/>
              </a:rPr>
              <a:t>href</a:t>
            </a:r>
            <a:r>
              <a:rPr kumimoji="0" lang="en-US" altLang="zh-CN" sz="1520" b="0" i="0" u="none" strike="noStrike" kern="1200" cap="none" spc="0" normalizeH="0" baseline="0" noProof="1" dirty="0">
                <a:solidFill>
                  <a:schemeClr val="tx1"/>
                </a:solidFill>
                <a:latin typeface="微软雅黑 Light" pitchFamily="34" charset="-122"/>
                <a:ea typeface="微软雅黑 Light" pitchFamily="34" charset="-122"/>
                <a:cs typeface="+mn-cs"/>
              </a:rPr>
              <a:t>="style.css" /&gt;</a:t>
            </a:r>
            <a:endParaRPr kumimoji="0" lang="en-US" altLang="zh-CN" sz="1520" b="0" i="0" u="none" strike="noStrike" kern="1200" cap="none" spc="0" normalizeH="0" baseline="0" noProof="1" dirty="0">
              <a:solidFill>
                <a:schemeClr val="tx1"/>
              </a:solidFill>
              <a:latin typeface="微软雅黑 Light" pitchFamily="34" charset="-122"/>
              <a:ea typeface="微软雅黑 Light" pitchFamily="34" charset="-122"/>
              <a:cs typeface="+mn-cs"/>
            </a:endParaRPr>
          </a:p>
          <a:p>
            <a:pPr marL="346075" marR="0" lvl="2" indent="-346075" algn="l" defTabSz="914400" rtl="0" eaLnBrk="1" fontAlgn="auto" latinLnBrk="0" hangingPunct="1">
              <a:lnSpc>
                <a:spcPct val="90000"/>
              </a:lnSpc>
              <a:spcBef>
                <a:spcPts val="380"/>
              </a:spcBef>
              <a:spcAft>
                <a:spcPct val="0"/>
              </a:spcAft>
              <a:buClrTx/>
              <a:buSzTx/>
              <a:buFont typeface="Arial" panose="020B0604020202020204" pitchFamily="34" charset="0"/>
              <a:buNone/>
            </a:pPr>
            <a:r>
              <a:rPr kumimoji="0" lang="en-US" altLang="zh-CN" sz="1520" b="0" i="0" u="none" strike="noStrike" kern="1200" cap="none" spc="0" normalizeH="0" baseline="0" noProof="1" dirty="0">
                <a:solidFill>
                  <a:schemeClr val="tx1"/>
                </a:solidFill>
                <a:latin typeface="微软雅黑 Light" pitchFamily="34" charset="-122"/>
                <a:ea typeface="微软雅黑 Light" pitchFamily="34" charset="-122"/>
                <a:cs typeface="+mn-cs"/>
              </a:rPr>
              <a:t>     &lt;/head&gt;</a:t>
            </a:r>
            <a:endParaRPr kumimoji="0" lang="en-US" altLang="zh-CN" sz="1100" b="0" i="0" u="none" strike="noStrike" kern="1200" cap="none" spc="0" normalizeH="0" baseline="0" noProof="1" dirty="0">
              <a:solidFill>
                <a:srgbClr val="003399"/>
              </a:solidFill>
              <a:latin typeface="微软雅黑 Light" pitchFamily="34" charset="-122"/>
              <a:ea typeface="微软雅黑 Light" pitchFamily="34" charset="-122"/>
              <a:cs typeface="+mn-cs"/>
            </a:endParaRPr>
          </a:p>
        </p:txBody>
      </p:sp>
    </p:spTree>
  </p:cSld>
  <p:clrMapOvr>
    <a:masterClrMapping/>
  </p:clrMapOvr>
  <p:transition spd="slow">
    <p:push dir="u"/>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3"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en-US" altLang="zh-CN"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display</a:t>
            </a: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属性</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3" name="文本框 2"/>
          <p:cNvSpPr txBox="1"/>
          <p:nvPr/>
        </p:nvSpPr>
        <p:spPr>
          <a:xfrm>
            <a:off x="454660" y="1327150"/>
            <a:ext cx="8818245" cy="2799715"/>
          </a:xfrm>
          <a:prstGeom prst="rect">
            <a:avLst/>
          </a:prstGeom>
          <a:noFill/>
        </p:spPr>
        <p:txBody>
          <a:bodyPr wrap="square" rtlCol="0">
            <a:spAutoFit/>
          </a:bodyPr>
          <a:p>
            <a:pPr marL="285750" indent="-285750">
              <a:buFont typeface="Arial" panose="020B0604020202020204" pitchFamily="34" charset="0"/>
              <a:buChar char="•"/>
            </a:pPr>
            <a:r>
              <a:rPr lang="en-US" altLang="zh-CN" sz="1600" noProof="0" dirty="0">
                <a:ln>
                  <a:noFill/>
                </a:ln>
                <a:solidFill>
                  <a:schemeClr val="tx1"/>
                </a:solidFill>
                <a:effectLst/>
                <a:uLnTx/>
                <a:uFillTx/>
                <a:latin typeface="黑体" panose="02010609060101010101" pitchFamily="49" charset="-122"/>
                <a:ea typeface="黑体" panose="02010609060101010101" pitchFamily="49" charset="-122"/>
              </a:rPr>
              <a:t>none </a:t>
            </a:r>
            <a:r>
              <a:rPr lang="zh-CN" altLang="en-US" sz="1600" noProof="0" dirty="0">
                <a:ln>
                  <a:noFill/>
                </a:ln>
                <a:solidFill>
                  <a:schemeClr val="tx1"/>
                </a:solidFill>
                <a:effectLst/>
                <a:uLnTx/>
                <a:uFillTx/>
                <a:latin typeface="黑体" panose="02010609060101010101" pitchFamily="49" charset="-122"/>
                <a:ea typeface="黑体" panose="02010609060101010101" pitchFamily="49" charset="-122"/>
              </a:rPr>
              <a:t>隐藏元素，不可见</a:t>
            </a:r>
            <a:endParaRPr lang="zh-CN" altLang="en-US" sz="1600" noProof="0" dirty="0">
              <a:ln>
                <a:noFill/>
              </a:ln>
              <a:solidFill>
                <a:schemeClr val="tx1"/>
              </a:solidFill>
              <a:effectLst/>
              <a:uLnTx/>
              <a:uFillTx/>
              <a:latin typeface="黑体" panose="02010609060101010101" pitchFamily="49" charset="-122"/>
              <a:ea typeface="黑体" panose="02010609060101010101" pitchFamily="49" charset="-122"/>
            </a:endParaRPr>
          </a:p>
          <a:p>
            <a:pPr marL="285750" indent="-285750">
              <a:buFont typeface="Arial" panose="020B0604020202020204" pitchFamily="34" charset="0"/>
              <a:buChar char="•"/>
            </a:pPr>
            <a:endParaRPr lang="zh-CN" altLang="en-US" sz="1600" noProof="0" dirty="0">
              <a:ln>
                <a:noFill/>
              </a:ln>
              <a:solidFill>
                <a:schemeClr val="tx1"/>
              </a:solidFill>
              <a:effectLst/>
              <a:uLnTx/>
              <a:uFillTx/>
              <a:latin typeface="黑体" panose="02010609060101010101" pitchFamily="49" charset="-122"/>
              <a:ea typeface="黑体" panose="02010609060101010101" pitchFamily="49" charset="-122"/>
            </a:endParaRPr>
          </a:p>
          <a:p>
            <a:pPr marL="285750" indent="-285750">
              <a:buFont typeface="Arial" panose="020B0604020202020204" pitchFamily="34" charset="0"/>
              <a:buChar char="•"/>
            </a:pPr>
            <a:r>
              <a:rPr lang="zh-CN" altLang="en-US" sz="1600" noProof="0" dirty="0">
                <a:ln>
                  <a:noFill/>
                </a:ln>
                <a:solidFill>
                  <a:schemeClr val="tx1"/>
                </a:solidFill>
                <a:effectLst/>
                <a:uLnTx/>
                <a:uFillTx/>
                <a:latin typeface="黑体" panose="02010609060101010101" pitchFamily="49" charset="-122"/>
                <a:ea typeface="黑体" panose="02010609060101010101" pitchFamily="49" charset="-122"/>
              </a:rPr>
              <a:t>block 块级元素展示方式，独立占有一行，宽度缺省值为100%，可以设置宽度、高度、对齐方式等</a:t>
            </a:r>
            <a:endParaRPr lang="zh-CN" altLang="en-US" sz="1600" noProof="0" dirty="0">
              <a:ln>
                <a:noFill/>
              </a:ln>
              <a:solidFill>
                <a:schemeClr val="tx1"/>
              </a:solidFill>
              <a:effectLst/>
              <a:uLnTx/>
              <a:uFillTx/>
              <a:latin typeface="黑体" panose="02010609060101010101" pitchFamily="49" charset="-122"/>
              <a:ea typeface="黑体" panose="02010609060101010101" pitchFamily="49" charset="-122"/>
            </a:endParaRPr>
          </a:p>
          <a:p>
            <a:pPr marL="285750" indent="-285750">
              <a:buFont typeface="Arial" panose="020B0604020202020204" pitchFamily="34" charset="0"/>
              <a:buChar char="•"/>
            </a:pPr>
            <a:endParaRPr lang="zh-CN" altLang="en-US" sz="1600" noProof="0" dirty="0">
              <a:ln>
                <a:noFill/>
              </a:ln>
              <a:solidFill>
                <a:schemeClr val="tx1"/>
              </a:solidFill>
              <a:effectLst/>
              <a:uLnTx/>
              <a:uFillTx/>
              <a:latin typeface="黑体" panose="02010609060101010101" pitchFamily="49" charset="-122"/>
              <a:ea typeface="黑体" panose="02010609060101010101" pitchFamily="49" charset="-122"/>
            </a:endParaRPr>
          </a:p>
          <a:p>
            <a:pPr marL="285750" indent="-285750">
              <a:buFont typeface="Arial" panose="020B0604020202020204" pitchFamily="34" charset="0"/>
              <a:buChar char="•"/>
            </a:pPr>
            <a:r>
              <a:rPr lang="zh-CN" altLang="en-US" sz="1600" noProof="0" dirty="0">
                <a:ln>
                  <a:noFill/>
                </a:ln>
                <a:solidFill>
                  <a:schemeClr val="tx1"/>
                </a:solidFill>
                <a:effectLst/>
                <a:uLnTx/>
                <a:uFillTx/>
                <a:latin typeface="黑体" panose="02010609060101010101" pitchFamily="49" charset="-122"/>
                <a:ea typeface="黑体" panose="02010609060101010101" pitchFamily="49" charset="-122"/>
              </a:rPr>
              <a:t>inline 内联元素展示方式，不独立占有一行，不可以设置宽度、高度、对齐方式等，取决于内容的大小。</a:t>
            </a:r>
            <a:endParaRPr lang="zh-CN" altLang="en-US" sz="1600" noProof="0" dirty="0">
              <a:ln>
                <a:noFill/>
              </a:ln>
              <a:solidFill>
                <a:schemeClr val="tx1"/>
              </a:solidFill>
              <a:effectLst/>
              <a:uLnTx/>
              <a:uFillTx/>
              <a:latin typeface="黑体" panose="02010609060101010101" pitchFamily="49" charset="-122"/>
              <a:ea typeface="黑体" panose="02010609060101010101" pitchFamily="49" charset="-122"/>
            </a:endParaRPr>
          </a:p>
          <a:p>
            <a:pPr marL="285750" indent="-285750">
              <a:buFont typeface="Arial" panose="020B0604020202020204" pitchFamily="34" charset="0"/>
              <a:buChar char="•"/>
            </a:pPr>
            <a:endParaRPr lang="zh-CN" altLang="en-US" sz="1600" noProof="0" dirty="0">
              <a:ln>
                <a:noFill/>
              </a:ln>
              <a:solidFill>
                <a:schemeClr val="tx1"/>
              </a:solidFill>
              <a:effectLst/>
              <a:uLnTx/>
              <a:uFillTx/>
              <a:latin typeface="黑体" panose="02010609060101010101" pitchFamily="49" charset="-122"/>
              <a:ea typeface="黑体" panose="02010609060101010101" pitchFamily="49" charset="-122"/>
            </a:endParaRPr>
          </a:p>
          <a:p>
            <a:pPr marL="285750" indent="-285750">
              <a:buFont typeface="Arial" panose="020B0604020202020204" pitchFamily="34" charset="0"/>
              <a:buChar char="•"/>
            </a:pPr>
            <a:r>
              <a:rPr lang="zh-CN" altLang="en-US" sz="1600" noProof="0" dirty="0">
                <a:ln>
                  <a:noFill/>
                </a:ln>
                <a:solidFill>
                  <a:schemeClr val="tx1"/>
                </a:solidFill>
                <a:effectLst/>
                <a:uLnTx/>
                <a:uFillTx/>
                <a:latin typeface="黑体" panose="02010609060101010101" pitchFamily="49" charset="-122"/>
                <a:ea typeface="黑体" panose="02010609060101010101" pitchFamily="49" charset="-122"/>
              </a:rPr>
              <a:t>inline-block 以内联元素呈现，但是拥有块元素的特点。</a:t>
            </a:r>
            <a:endParaRPr lang="zh-CN" altLang="en-US" sz="1600" noProof="0" dirty="0">
              <a:ln>
                <a:noFill/>
              </a:ln>
              <a:solidFill>
                <a:schemeClr val="tx1"/>
              </a:solidFill>
              <a:effectLst/>
              <a:uLnTx/>
              <a:uFillTx/>
              <a:latin typeface="黑体" panose="02010609060101010101" pitchFamily="49" charset="-122"/>
              <a:ea typeface="黑体" panose="02010609060101010101" pitchFamily="49" charset="-122"/>
            </a:endParaRPr>
          </a:p>
          <a:p>
            <a:pPr marL="285750" indent="-285750"/>
            <a:endParaRPr lang="zh-CN" altLang="en-US" sz="1600" noProof="0" dirty="0">
              <a:ln>
                <a:noFill/>
              </a:ln>
              <a:solidFill>
                <a:schemeClr val="tx1"/>
              </a:solidFill>
              <a:effectLst/>
              <a:uLnTx/>
              <a:uFillTx/>
              <a:latin typeface="黑体" panose="02010609060101010101" pitchFamily="49" charset="-122"/>
              <a:ea typeface="黑体" panose="02010609060101010101" pitchFamily="49" charset="-122"/>
            </a:endParaRPr>
          </a:p>
          <a:p>
            <a:endParaRPr lang="zh-CN" altLang="en-US" sz="1600" noProof="0" dirty="0">
              <a:ln>
                <a:noFill/>
              </a:ln>
              <a:solidFill>
                <a:schemeClr val="tx1"/>
              </a:solidFill>
              <a:effectLst/>
              <a:uLnTx/>
              <a:uFillTx/>
              <a:latin typeface="黑体" panose="02010609060101010101" pitchFamily="49" charset="-122"/>
              <a:ea typeface="黑体" panose="02010609060101010101" pitchFamily="49" charset="-122"/>
            </a:endParaRPr>
          </a:p>
        </p:txBody>
      </p:sp>
    </p:spTree>
  </p:cSld>
  <p:clrMapOvr>
    <a:masterClrMapping/>
  </p:clrMapOvr>
  <p:transition spd="slow">
    <p:push dir="u"/>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3"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en-US" altLang="zh-CN"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display</a:t>
            </a: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应用</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2" name="文本框 1"/>
          <p:cNvSpPr txBox="1"/>
          <p:nvPr/>
        </p:nvSpPr>
        <p:spPr>
          <a:xfrm>
            <a:off x="902970" y="1259205"/>
            <a:ext cx="6486525" cy="337185"/>
          </a:xfrm>
          <a:prstGeom prst="rect">
            <a:avLst/>
          </a:prstGeom>
          <a:noFill/>
        </p:spPr>
        <p:txBody>
          <a:bodyPr wrap="square" rtlCol="0">
            <a:spAutoFit/>
          </a:bodyPr>
          <a:p>
            <a:r>
              <a:rPr lang="zh-CN" altLang="en-US" sz="1600" noProof="0" dirty="0">
                <a:ln>
                  <a:noFill/>
                </a:ln>
                <a:solidFill>
                  <a:schemeClr val="tx1"/>
                </a:solidFill>
                <a:effectLst/>
                <a:uLnTx/>
                <a:uFillTx/>
                <a:latin typeface="黑体" panose="02010609060101010101" pitchFamily="49" charset="-122"/>
                <a:ea typeface="黑体" panose="02010609060101010101" pitchFamily="49" charset="-122"/>
              </a:rPr>
              <a:t>display显示应用于超链接a</a:t>
            </a:r>
            <a:endParaRPr lang="zh-CN" altLang="en-US" sz="1600" noProof="0" dirty="0">
              <a:ln>
                <a:noFill/>
              </a:ln>
              <a:solidFill>
                <a:schemeClr val="tx1"/>
              </a:solidFill>
              <a:effectLst/>
              <a:uLnTx/>
              <a:uFillTx/>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1"/>
          <a:stretch>
            <a:fillRect/>
          </a:stretch>
        </p:blipFill>
        <p:spPr>
          <a:xfrm>
            <a:off x="902335" y="1842770"/>
            <a:ext cx="2604770" cy="4006215"/>
          </a:xfrm>
          <a:prstGeom prst="rect">
            <a:avLst/>
          </a:prstGeom>
        </p:spPr>
      </p:pic>
      <p:pic>
        <p:nvPicPr>
          <p:cNvPr id="4" name="图片 3"/>
          <p:cNvPicPr>
            <a:picLocks noChangeAspect="1"/>
          </p:cNvPicPr>
          <p:nvPr/>
        </p:nvPicPr>
        <p:blipFill>
          <a:blip r:embed="rId2"/>
          <a:stretch>
            <a:fillRect/>
          </a:stretch>
        </p:blipFill>
        <p:spPr>
          <a:xfrm>
            <a:off x="3990975" y="2761615"/>
            <a:ext cx="5104765" cy="2213610"/>
          </a:xfrm>
          <a:prstGeom prst="rect">
            <a:avLst/>
          </a:prstGeom>
        </p:spPr>
      </p:pic>
    </p:spTree>
  </p:cSld>
  <p:clrMapOvr>
    <a:masterClrMapping/>
  </p:clrMapOvr>
  <p:transition spd="slow">
    <p:push dir="u"/>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作业</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pic>
        <p:nvPicPr>
          <p:cNvPr id="100354" name="图片 4"/>
          <p:cNvPicPr>
            <a:picLocks noChangeAspect="1"/>
          </p:cNvPicPr>
          <p:nvPr/>
        </p:nvPicPr>
        <p:blipFill>
          <a:blip r:embed="rId1"/>
          <a:stretch>
            <a:fillRect/>
          </a:stretch>
        </p:blipFill>
        <p:spPr>
          <a:xfrm>
            <a:off x="1179513" y="1414463"/>
            <a:ext cx="5040312" cy="5010150"/>
          </a:xfrm>
          <a:prstGeom prst="rect">
            <a:avLst/>
          </a:prstGeom>
          <a:noFill/>
          <a:ln w="9525">
            <a:noFill/>
          </a:ln>
        </p:spPr>
      </p:pic>
      <p:sp>
        <p:nvSpPr>
          <p:cNvPr id="100355" name="矩形 1"/>
          <p:cNvSpPr/>
          <p:nvPr/>
        </p:nvSpPr>
        <p:spPr>
          <a:xfrm>
            <a:off x="1160463" y="952500"/>
            <a:ext cx="5780087" cy="400050"/>
          </a:xfrm>
          <a:prstGeom prst="rect">
            <a:avLst/>
          </a:prstGeom>
          <a:noFill/>
          <a:ln w="9525">
            <a:noFill/>
          </a:ln>
        </p:spPr>
        <p:txBody>
          <a:bodyPr wrap="none" anchor="t">
            <a:spAutoFit/>
          </a:bodyPr>
          <a:p>
            <a:pPr eaLnBrk="0" hangingPunct="0"/>
            <a:r>
              <a:rPr lang="zh-CN" altLang="en-US" sz="2000" dirty="0">
                <a:solidFill>
                  <a:schemeClr val="tx1"/>
                </a:solidFill>
                <a:latin typeface="微软雅黑" panose="020B0503020204020204" pitchFamily="34" charset="-122"/>
                <a:ea typeface="微软雅黑" panose="020B0503020204020204" pitchFamily="34" charset="-122"/>
              </a:rPr>
              <a:t>用所学的</a:t>
            </a:r>
            <a:r>
              <a:rPr lang="en-US" altLang="zh-CN" sz="2000" dirty="0">
                <a:solidFill>
                  <a:schemeClr val="tx1"/>
                </a:solidFill>
                <a:latin typeface="微软雅黑" panose="020B0503020204020204" pitchFamily="34" charset="-122"/>
                <a:ea typeface="微软雅黑" panose="020B0503020204020204" pitchFamily="34" charset="-122"/>
              </a:rPr>
              <a:t>CSS</a:t>
            </a:r>
            <a:r>
              <a:rPr lang="zh-CN" altLang="en-US" sz="2000" dirty="0">
                <a:solidFill>
                  <a:schemeClr val="tx1"/>
                </a:solidFill>
                <a:latin typeface="微软雅黑" panose="020B0503020204020204" pitchFamily="34" charset="-122"/>
                <a:ea typeface="微软雅黑" panose="020B0503020204020204" pitchFamily="34" charset="-122"/>
              </a:rPr>
              <a:t>知识对前面实现的计算器进行美化：</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7"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作业</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101378" name="矩形 1"/>
          <p:cNvSpPr/>
          <p:nvPr/>
        </p:nvSpPr>
        <p:spPr>
          <a:xfrm>
            <a:off x="933450" y="860425"/>
            <a:ext cx="5746750" cy="398463"/>
          </a:xfrm>
          <a:prstGeom prst="rect">
            <a:avLst/>
          </a:prstGeom>
          <a:noFill/>
          <a:ln w="9525">
            <a:noFill/>
          </a:ln>
        </p:spPr>
        <p:txBody>
          <a:bodyPr wrap="none" anchor="t">
            <a:spAutoFit/>
          </a:bodyPr>
          <a:p>
            <a:pPr eaLnBrk="0" hangingPunct="0"/>
            <a:r>
              <a:rPr lang="zh-CN" altLang="en-US" sz="2000" dirty="0">
                <a:solidFill>
                  <a:schemeClr val="tx1"/>
                </a:solidFill>
                <a:latin typeface="微软雅黑" panose="020B0503020204020204" pitchFamily="34" charset="-122"/>
                <a:ea typeface="微软雅黑" panose="020B0503020204020204" pitchFamily="34" charset="-122"/>
              </a:rPr>
              <a:t>用所学的</a:t>
            </a:r>
            <a:r>
              <a:rPr lang="en-US" altLang="zh-CN" sz="2000" dirty="0">
                <a:solidFill>
                  <a:schemeClr val="tx1"/>
                </a:solidFill>
                <a:latin typeface="微软雅黑" panose="020B0503020204020204" pitchFamily="34" charset="-122"/>
                <a:ea typeface="微软雅黑" panose="020B0503020204020204" pitchFamily="34" charset="-122"/>
              </a:rPr>
              <a:t>HTMLL+CSS</a:t>
            </a:r>
            <a:r>
              <a:rPr lang="zh-CN" altLang="en-US" sz="2000" dirty="0">
                <a:solidFill>
                  <a:schemeClr val="tx1"/>
                </a:solidFill>
                <a:latin typeface="微软雅黑" panose="020B0503020204020204" pitchFamily="34" charset="-122"/>
                <a:ea typeface="微软雅黑" panose="020B0503020204020204" pitchFamily="34" charset="-122"/>
              </a:rPr>
              <a:t>知识实现一个简单</a:t>
            </a:r>
            <a:r>
              <a:rPr lang="en-US" altLang="zh-CN" sz="2000" dirty="0">
                <a:solidFill>
                  <a:schemeClr val="tx1"/>
                </a:solidFill>
                <a:latin typeface="微软雅黑" panose="020B0503020204020204" pitchFamily="34" charset="-122"/>
                <a:ea typeface="微软雅黑" panose="020B0503020204020204" pitchFamily="34" charset="-122"/>
              </a:rPr>
              <a:t>web</a:t>
            </a:r>
            <a:r>
              <a:rPr lang="zh-CN" altLang="en-US" sz="2000" dirty="0">
                <a:solidFill>
                  <a:schemeClr val="tx1"/>
                </a:solidFill>
                <a:latin typeface="微软雅黑" panose="020B0503020204020204" pitchFamily="34" charset="-122"/>
                <a:ea typeface="微软雅黑" panose="020B0503020204020204" pitchFamily="34" charset="-122"/>
              </a:rPr>
              <a:t>页面</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en-US" altLang="zh-CN"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HTML</a:t>
            </a: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中</a:t>
            </a:r>
            <a:r>
              <a:rPr kumimoji="0" lang="en-US" altLang="zh-CN"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CSS</a:t>
            </a: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引入方式对比</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
        <p:nvSpPr>
          <p:cNvPr id="37890" name="内容占位符 2"/>
          <p:cNvSpPr>
            <a:spLocks noGrp="1"/>
          </p:cNvSpPr>
          <p:nvPr>
            <p:ph idx="1"/>
          </p:nvPr>
        </p:nvSpPr>
        <p:spPr>
          <a:xfrm>
            <a:off x="534988" y="774700"/>
            <a:ext cx="7997825" cy="4835525"/>
          </a:xfrm>
          <a:noFill/>
          <a:ln>
            <a:noFill/>
          </a:ln>
        </p:spPr>
        <p:txBody>
          <a:bodyPr wrap="square" lIns="92675" tIns="46337" rIns="92675" bIns="46337" anchor="t"/>
          <a:p>
            <a:pPr marL="347980" indent="-347980" defTabSz="914400">
              <a:lnSpc>
                <a:spcPct val="130000"/>
              </a:lnSpc>
              <a:buFont typeface="Wingdings" panose="05000000000000000000" pitchFamily="2" charset="2"/>
              <a:buChar char="Ø"/>
            </a:pPr>
            <a:r>
              <a:rPr lang="zh-CN" altLang="en-US" sz="2000" b="1" kern="1200" baseline="0" dirty="0">
                <a:latin typeface="黑体" panose="02010609060101010101" pitchFamily="49" charset="-122"/>
                <a:ea typeface="黑体" panose="02010609060101010101" pitchFamily="49" charset="-122"/>
                <a:cs typeface="+mn-cs"/>
              </a:rPr>
              <a:t>行内样式</a:t>
            </a:r>
            <a:endParaRPr lang="en-US" altLang="zh-CN" sz="2000" b="1" kern="1200" baseline="0" dirty="0">
              <a:latin typeface="黑体" panose="02010609060101010101" pitchFamily="49" charset="-122"/>
              <a:ea typeface="黑体" panose="02010609060101010101" pitchFamily="49" charset="-122"/>
              <a:cs typeface="+mn-cs"/>
            </a:endParaRPr>
          </a:p>
          <a:p>
            <a:pPr marL="346075" lvl="2" indent="-346075" defTabSz="914400">
              <a:lnSpc>
                <a:spcPct val="130000"/>
              </a:lnSpc>
              <a:buNone/>
            </a:pPr>
            <a:r>
              <a:rPr lang="en-US" altLang="zh-CN" sz="2000" kern="1200" baseline="0" dirty="0">
                <a:latin typeface="华文楷体" pitchFamily="2" charset="-122"/>
                <a:ea typeface="华文楷体" pitchFamily="2" charset="-122"/>
                <a:cs typeface="+mn-cs"/>
              </a:rPr>
              <a:t>     </a:t>
            </a:r>
            <a:r>
              <a:rPr lang="zh-CN" altLang="en-US" sz="2000" kern="1200" baseline="0" dirty="0">
                <a:latin typeface="黑体" panose="02010609060101010101" pitchFamily="49" charset="-122"/>
                <a:ea typeface="黑体" panose="02010609060101010101" pitchFamily="49" charset="-122"/>
                <a:cs typeface="+mn-cs"/>
              </a:rPr>
              <a:t>行内式是在标记的</a:t>
            </a:r>
            <a:r>
              <a:rPr lang="en-US" altLang="zh-CN" sz="2000" kern="1200" baseline="0" dirty="0">
                <a:latin typeface="黑体" panose="02010609060101010101" pitchFamily="49" charset="-122"/>
                <a:ea typeface="黑体" panose="02010609060101010101" pitchFamily="49" charset="-122"/>
                <a:cs typeface="+mn-cs"/>
              </a:rPr>
              <a:t>style</a:t>
            </a:r>
            <a:r>
              <a:rPr lang="zh-CN" altLang="en-US" sz="2000" kern="1200" baseline="0" dirty="0">
                <a:latin typeface="黑体" panose="02010609060101010101" pitchFamily="49" charset="-122"/>
                <a:ea typeface="黑体" panose="02010609060101010101" pitchFamily="49" charset="-122"/>
                <a:cs typeface="+mn-cs"/>
              </a:rPr>
              <a:t>属性中设定</a:t>
            </a:r>
            <a:r>
              <a:rPr lang="en-US" altLang="zh-CN" sz="2000" kern="1200" baseline="0" dirty="0">
                <a:latin typeface="黑体" panose="02010609060101010101" pitchFamily="49" charset="-122"/>
                <a:ea typeface="黑体" panose="02010609060101010101" pitchFamily="49" charset="-122"/>
                <a:cs typeface="+mn-cs"/>
              </a:rPr>
              <a:t>CSS</a:t>
            </a:r>
            <a:r>
              <a:rPr lang="zh-CN" altLang="en-US" sz="2000" kern="1200" baseline="0" dirty="0">
                <a:latin typeface="黑体" panose="02010609060101010101" pitchFamily="49" charset="-122"/>
                <a:ea typeface="黑体" panose="02010609060101010101" pitchFamily="49" charset="-122"/>
                <a:cs typeface="+mn-cs"/>
              </a:rPr>
              <a:t>样式，</a:t>
            </a:r>
            <a:r>
              <a:rPr lang="zh-CN" altLang="en-US" sz="2000" kern="1200" baseline="0" dirty="0">
                <a:solidFill>
                  <a:srgbClr val="FF0000"/>
                </a:solidFill>
                <a:latin typeface="黑体" panose="02010609060101010101" pitchFamily="49" charset="-122"/>
                <a:ea typeface="黑体" panose="02010609060101010101" pitchFamily="49" charset="-122"/>
                <a:cs typeface="+mn-cs"/>
              </a:rPr>
              <a:t>优先级最高，未实现内容与样式的分离，无法体现出</a:t>
            </a:r>
            <a:r>
              <a:rPr lang="en-US" altLang="zh-CN" sz="2000" kern="1200" baseline="0" dirty="0">
                <a:solidFill>
                  <a:srgbClr val="FF0000"/>
                </a:solidFill>
                <a:latin typeface="黑体" panose="02010609060101010101" pitchFamily="49" charset="-122"/>
                <a:ea typeface="黑体" panose="02010609060101010101" pitchFamily="49" charset="-122"/>
                <a:cs typeface="+mn-cs"/>
              </a:rPr>
              <a:t>CSS</a:t>
            </a:r>
            <a:r>
              <a:rPr lang="zh-CN" altLang="en-US" sz="2000" kern="1200" baseline="0" dirty="0">
                <a:solidFill>
                  <a:srgbClr val="FF0000"/>
                </a:solidFill>
                <a:latin typeface="黑体" panose="02010609060101010101" pitchFamily="49" charset="-122"/>
                <a:ea typeface="黑体" panose="02010609060101010101" pitchFamily="49" charset="-122"/>
                <a:cs typeface="+mn-cs"/>
              </a:rPr>
              <a:t>的优势，不推荐使用</a:t>
            </a:r>
            <a:r>
              <a:rPr lang="zh-CN" altLang="en-US" sz="2000" kern="1200" baseline="0" dirty="0">
                <a:latin typeface="黑体" panose="02010609060101010101" pitchFamily="49" charset="-122"/>
                <a:ea typeface="黑体" panose="02010609060101010101" pitchFamily="49" charset="-122"/>
                <a:cs typeface="+mn-cs"/>
              </a:rPr>
              <a:t>。</a:t>
            </a:r>
            <a:endParaRPr lang="en-US" altLang="zh-CN" sz="2000" kern="1200" baseline="0" dirty="0">
              <a:latin typeface="黑体" panose="02010609060101010101" pitchFamily="49" charset="-122"/>
              <a:ea typeface="黑体" panose="02010609060101010101" pitchFamily="49" charset="-122"/>
              <a:cs typeface="+mn-cs"/>
            </a:endParaRPr>
          </a:p>
          <a:p>
            <a:pPr marL="347980" indent="-347980" defTabSz="914400">
              <a:lnSpc>
                <a:spcPct val="130000"/>
              </a:lnSpc>
              <a:buFont typeface="Wingdings" panose="05000000000000000000" pitchFamily="2" charset="2"/>
              <a:buChar char="Ø"/>
            </a:pPr>
            <a:r>
              <a:rPr lang="zh-CN" altLang="en-US" sz="2000" b="1" kern="1200" baseline="0" dirty="0">
                <a:latin typeface="黑体" panose="02010609060101010101" pitchFamily="49" charset="-122"/>
                <a:ea typeface="黑体" panose="02010609060101010101" pitchFamily="49" charset="-122"/>
                <a:cs typeface="+mn-cs"/>
              </a:rPr>
              <a:t>内部样式表</a:t>
            </a:r>
            <a:endParaRPr lang="en-US" altLang="zh-CN" sz="2000" b="1" kern="1200" baseline="0" dirty="0">
              <a:latin typeface="黑体" panose="02010609060101010101" pitchFamily="49" charset="-122"/>
              <a:ea typeface="黑体" panose="02010609060101010101" pitchFamily="49" charset="-122"/>
              <a:cs typeface="+mn-cs"/>
            </a:endParaRPr>
          </a:p>
          <a:p>
            <a:pPr marL="347980" indent="-347980" defTabSz="914400">
              <a:lnSpc>
                <a:spcPct val="130000"/>
              </a:lnSpc>
              <a:buNone/>
            </a:pPr>
            <a:r>
              <a:rPr lang="zh-CN" altLang="en-US" sz="2000" kern="1200" baseline="0" dirty="0">
                <a:latin typeface="黑体" panose="02010609060101010101" pitchFamily="49" charset="-122"/>
                <a:ea typeface="黑体" panose="02010609060101010101" pitchFamily="49" charset="-122"/>
                <a:cs typeface="+mn-cs"/>
              </a:rPr>
              <a:t>   对于一个包含很多网页的网站，在每个网页中使用嵌入式，进行修改样式时非常麻烦。当然单一网页可以考虑使用嵌入式。</a:t>
            </a:r>
            <a:endParaRPr lang="en-US" altLang="zh-CN" sz="2000" b="1" kern="1200" baseline="0" dirty="0">
              <a:latin typeface="黑体" panose="02010609060101010101" pitchFamily="49" charset="-122"/>
              <a:ea typeface="黑体" panose="02010609060101010101" pitchFamily="49" charset="-122"/>
              <a:cs typeface="+mn-cs"/>
            </a:endParaRPr>
          </a:p>
          <a:p>
            <a:pPr marL="347980" indent="-347980" defTabSz="914400">
              <a:lnSpc>
                <a:spcPct val="130000"/>
              </a:lnSpc>
              <a:buFont typeface="Wingdings" panose="05000000000000000000" pitchFamily="2" charset="2"/>
              <a:buChar char="Ø"/>
            </a:pPr>
            <a:r>
              <a:rPr lang="zh-CN" altLang="en-US" sz="2000" b="1" kern="1200" baseline="0" dirty="0">
                <a:latin typeface="黑体" panose="02010609060101010101" pitchFamily="49" charset="-122"/>
                <a:ea typeface="黑体" panose="02010609060101010101" pitchFamily="49" charset="-122"/>
                <a:cs typeface="+mn-cs"/>
              </a:rPr>
              <a:t>外部样式表</a:t>
            </a:r>
            <a:endParaRPr lang="en-US" altLang="zh-CN" sz="2000" b="1" kern="1200" baseline="0" dirty="0">
              <a:latin typeface="黑体" panose="02010609060101010101" pitchFamily="49" charset="-122"/>
              <a:ea typeface="黑体" panose="02010609060101010101" pitchFamily="49" charset="-122"/>
              <a:cs typeface="+mn-cs"/>
            </a:endParaRPr>
          </a:p>
          <a:p>
            <a:pPr marL="346075" lvl="2" indent="-346075" defTabSz="914400">
              <a:lnSpc>
                <a:spcPct val="130000"/>
              </a:lnSpc>
              <a:buNone/>
            </a:pPr>
            <a:r>
              <a:rPr lang="zh-CN" altLang="en-US" sz="2000" kern="1200" baseline="0" dirty="0">
                <a:latin typeface="黑体" panose="02010609060101010101" pitchFamily="49" charset="-122"/>
                <a:ea typeface="黑体" panose="02010609060101010101" pitchFamily="49" charset="-122"/>
                <a:cs typeface="+mn-cs"/>
              </a:rPr>
              <a:t>   在多个页面中共享样式，</a:t>
            </a:r>
            <a:r>
              <a:rPr lang="zh-CN" altLang="en-US" sz="2000" kern="1200" baseline="0" dirty="0">
                <a:solidFill>
                  <a:srgbClr val="FF0000"/>
                </a:solidFill>
                <a:latin typeface="黑体" panose="02010609060101010101" pitchFamily="49" charset="-122"/>
                <a:ea typeface="黑体" panose="02010609060101010101" pitchFamily="49" charset="-122"/>
                <a:cs typeface="+mn-cs"/>
              </a:rPr>
              <a:t>实现内容与样式的彻底分离，优先级最低，推荐使用。</a:t>
            </a:r>
            <a:endParaRPr lang="zh-CN" altLang="en-US" sz="2000" kern="1200" baseline="0" dirty="0">
              <a:solidFill>
                <a:srgbClr val="FF0000"/>
              </a:solidFill>
              <a:latin typeface="黑体" panose="02010609060101010101" pitchFamily="49" charset="-122"/>
              <a:ea typeface="黑体" panose="02010609060101010101" pitchFamily="49" charset="-122"/>
              <a:cs typeface="+mn-cs"/>
            </a:endParaRPr>
          </a:p>
        </p:txBody>
      </p:sp>
    </p:spTree>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34988" y="862013"/>
            <a:ext cx="7997825" cy="4833938"/>
          </a:xfrm>
        </p:spPr>
        <p:txBody>
          <a:bodyPr vert="horz" lIns="69546" tIns="34773" rIns="69546" bIns="34773" rtlCol="0">
            <a:noAutofit/>
          </a:bodyPr>
          <a:lstStyle/>
          <a:p>
            <a:pPr marL="173990" marR="0" indent="-173990" algn="l" defTabSz="695325" rtl="0" eaLnBrk="1" fontAlgn="auto" latinLnBrk="0" hangingPunct="1">
              <a:lnSpc>
                <a:spcPct val="150000"/>
              </a:lnSpc>
              <a:spcBef>
                <a:spcPts val="760"/>
              </a:spcBef>
              <a:spcAft>
                <a:spcPct val="0"/>
              </a:spcAft>
              <a:buClr>
                <a:schemeClr val="tx1"/>
              </a:buClr>
              <a:buSzTx/>
              <a:buFont typeface="Arial" panose="020B0604020202020204" pitchFamily="34" charset="0"/>
              <a:buChar char="•"/>
            </a:pPr>
            <a:r>
              <a:rPr kumimoji="0" lang="zh-CN" altLang="en-US" sz="213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编写方式的基本原则：</a:t>
            </a:r>
            <a:endParaRPr kumimoji="0" lang="en-US" altLang="zh-CN" sz="213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buClr>
              <a:buSzTx/>
              <a:buFont typeface="Arial" panose="020B0604020202020204" pitchFamily="34" charset="0"/>
              <a:buChar char="•"/>
            </a:pPr>
            <a:r>
              <a:rPr kumimoji="0" lang="zh-CN" altLang="en-US"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借助智能提示编写。</a:t>
            </a:r>
            <a:endParaRPr kumimoji="0" lang="en-US" altLang="zh-CN"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buClr>
              <a:buSzTx/>
              <a:buFont typeface="Arial" panose="020B0604020202020204" pitchFamily="34" charset="0"/>
              <a:buChar char="•"/>
            </a:pPr>
            <a:r>
              <a:rPr kumimoji="0" lang="zh-CN" altLang="en-US"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使用外部引入方式，元素与样式分离。</a:t>
            </a:r>
            <a:endParaRPr kumimoji="0" lang="en-US" altLang="zh-CN"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buClr>
              <a:buSzTx/>
              <a:buFont typeface="Arial" panose="020B0604020202020204" pitchFamily="34" charset="0"/>
              <a:buChar char="•"/>
            </a:pPr>
            <a:r>
              <a:rPr kumimoji="0" lang="zh-CN" altLang="en-US"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编写</a:t>
            </a:r>
            <a:r>
              <a:rPr kumimoji="0" lang="en-US" altLang="zh-CN"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html</a:t>
            </a:r>
            <a:r>
              <a:rPr kumimoji="0" lang="zh-CN" altLang="en-US"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a:t>
            </a:r>
            <a:r>
              <a:rPr kumimoji="0" lang="en-US" altLang="zh-CN"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css</a:t>
            </a:r>
            <a:r>
              <a:rPr kumimoji="0" lang="zh-CN" altLang="en-US"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使用小写字母编写。</a:t>
            </a:r>
            <a:endParaRPr kumimoji="0" lang="en-US" altLang="zh-CN"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buClr>
              <a:buSzTx/>
              <a:buFont typeface="Arial" panose="020B0604020202020204" pitchFamily="34" charset="0"/>
              <a:buChar char="•"/>
            </a:pPr>
            <a:r>
              <a:rPr kumimoji="0" lang="zh-CN" altLang="en-US"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良好的缩进格式与注释习惯。</a:t>
            </a:r>
            <a:endParaRPr kumimoji="0" lang="en-US" altLang="zh-CN"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buClr>
              <a:buSzTx/>
              <a:buFont typeface="Arial" panose="020B0604020202020204" pitchFamily="34" charset="0"/>
              <a:buChar char="•"/>
            </a:pPr>
            <a:r>
              <a:rPr kumimoji="0" lang="zh-CN" altLang="en-US"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良好的命名规范（参见之后章节）。</a:t>
            </a:r>
            <a:endParaRPr kumimoji="0" lang="en-US" altLang="zh-CN"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25" b="0" i="0" u="none" strike="noStrike" kern="1200" cap="none" spc="0" normalizeH="0" baseline="0" noProof="1" dirty="0" smtClean="0">
              <a:solidFill>
                <a:schemeClr val="tx1"/>
              </a:solidFill>
              <a:latin typeface="微软雅黑 Light" pitchFamily="34" charset="-122"/>
              <a:ea typeface="微软雅黑 Light"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en-US" altLang="zh-CN" sz="1825" b="1" i="0" u="none" strike="noStrike" kern="1200" cap="none" spc="0" normalizeH="0" baseline="0" noProof="1" dirty="0" smtClean="0">
                <a:solidFill>
                  <a:schemeClr val="tx1">
                    <a:lumMod val="75000"/>
                    <a:lumOff val="25000"/>
                  </a:schemeClr>
                </a:solidFill>
                <a:latin typeface="微软雅黑 Light" pitchFamily="34" charset="-122"/>
                <a:ea typeface="微软雅黑 Light" pitchFamily="34" charset="-122"/>
                <a:cs typeface="+mn-cs"/>
              </a:rPr>
              <a:t>	</a:t>
            </a:r>
            <a:endParaRPr kumimoji="0" lang="en-US" altLang="zh-CN" sz="1825" b="1" i="0" u="none" strike="noStrike" kern="1200" cap="none" spc="0" normalizeH="0" baseline="0" noProof="1" dirty="0" smtClean="0">
              <a:solidFill>
                <a:schemeClr val="tx1">
                  <a:lumMod val="75000"/>
                  <a:lumOff val="25000"/>
                </a:schemeClr>
              </a:solidFill>
              <a:latin typeface="微软雅黑 Light" pitchFamily="34" charset="-122"/>
              <a:ea typeface="微软雅黑 Light" pitchFamily="34" charset="-122"/>
              <a:cs typeface="+mn-cs"/>
            </a:endParaRPr>
          </a:p>
        </p:txBody>
      </p:sp>
      <p:sp>
        <p:nvSpPr>
          <p:cNvPr id="6" name="云形 5"/>
          <p:cNvSpPr/>
          <p:nvPr/>
        </p:nvSpPr>
        <p:spPr>
          <a:xfrm>
            <a:off x="5922963" y="2090738"/>
            <a:ext cx="2459038" cy="1401763"/>
          </a:xfrm>
          <a:prstGeom prst="clou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1200" strike="noStrike" noProof="1" dirty="0" smtClean="0">
                <a:solidFill>
                  <a:schemeClr val="tx1"/>
                </a:solidFill>
              </a:rPr>
              <a:t>良好的编码习惯可以加快开发效率，减少出错。</a:t>
            </a:r>
            <a:endParaRPr lang="zh-CN" altLang="en-US" sz="1200" strike="noStrike" noProof="1" dirty="0" smtClean="0">
              <a:solidFill>
                <a:schemeClr val="tx1"/>
              </a:solidFill>
            </a:endParaRPr>
          </a:p>
        </p:txBody>
      </p:sp>
      <p:sp>
        <p:nvSpPr>
          <p:cNvPr id="16385"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en-US" altLang="zh-CN"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CSS</a:t>
            </a: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编写原则</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Tree>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8175" y="922338"/>
            <a:ext cx="7997825" cy="4833938"/>
          </a:xfrm>
        </p:spPr>
        <p:txBody>
          <a:bodyPr vert="horz" lIns="69546" tIns="34773" rIns="69546" bIns="34773" rtlCol="0">
            <a:noAutofit/>
          </a:bodyPr>
          <a:lstStyle/>
          <a:p>
            <a:pPr marL="173990" marR="0" indent="-173990" algn="l" defTabSz="695325" rtl="0" eaLnBrk="1" fontAlgn="auto" latinLnBrk="0" hangingPunct="1">
              <a:lnSpc>
                <a:spcPct val="150000"/>
              </a:lnSpc>
              <a:spcBef>
                <a:spcPts val="760"/>
              </a:spcBef>
              <a:spcAft>
                <a:spcPct val="0"/>
              </a:spcAft>
              <a:buClr>
                <a:schemeClr val="tx1"/>
              </a:buClr>
              <a:buSzTx/>
              <a:buFont typeface="Arial" panose="020B0604020202020204" pitchFamily="34" charset="0"/>
              <a:buChar char="•"/>
            </a:pPr>
            <a:r>
              <a:rPr kumimoji="0" lang="zh-CN" altLang="en-US" sz="213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调试方式：</a:t>
            </a:r>
            <a:r>
              <a:rPr kumimoji="0" lang="zh-CN" altLang="en-US"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通过开发人员选项进行调试（快捷键</a:t>
            </a:r>
            <a:r>
              <a:rPr kumimoji="0" lang="en-US" altLang="zh-CN"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F12</a:t>
            </a:r>
            <a:r>
              <a:rPr kumimoji="0" lang="zh-CN" altLang="en-US"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）。如下为两种最常出现的 错误。</a:t>
            </a:r>
            <a:endParaRPr kumimoji="0" lang="en-US" altLang="zh-CN"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buClr>
              <a:buSzTx/>
              <a:buFont typeface="Arial" panose="020B0604020202020204" pitchFamily="34" charset="0"/>
              <a:buChar char="•"/>
            </a:pPr>
            <a:r>
              <a:rPr kumimoji="0" lang="zh-CN" altLang="en-US"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部分样式无法渲染。</a:t>
            </a:r>
            <a:endParaRPr kumimoji="0" lang="en-US" altLang="zh-CN"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buClr>
              <a:buSzTx/>
              <a:buFont typeface="Arial" panose="020B0604020202020204" pitchFamily="34" charset="0"/>
              <a:buNone/>
            </a:pPr>
            <a:r>
              <a:rPr kumimoji="0" lang="en-US" altLang="zh-CN" sz="152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	</a:t>
            </a:r>
            <a:r>
              <a:rPr kumimoji="0" lang="zh-CN" altLang="en-US" sz="152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原因分析：在</a:t>
            </a:r>
            <a:r>
              <a:rPr kumimoji="0" lang="en-US" altLang="zh-CN" sz="152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css</a:t>
            </a:r>
            <a:r>
              <a:rPr kumimoji="0" lang="zh-CN" altLang="en-US" sz="152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文件中出现语法错误，导致浏览器中断执行。</a:t>
            </a:r>
            <a:endParaRPr kumimoji="0" lang="en-US" altLang="zh-CN" sz="152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buClr>
              <a:buSzTx/>
              <a:buFont typeface="Arial" panose="020B0604020202020204" pitchFamily="34" charset="0"/>
              <a:buNone/>
            </a:pPr>
            <a:r>
              <a:rPr kumimoji="0" lang="en-US" altLang="zh-CN" sz="152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	</a:t>
            </a:r>
            <a:r>
              <a:rPr kumimoji="0" lang="zh-CN" altLang="en-US" sz="152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解决方案：通过半数删除的方式定位错误语法。</a:t>
            </a:r>
            <a:endParaRPr kumimoji="0" lang="en-US" altLang="zh-CN" sz="152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buClr>
              <a:buSzTx/>
              <a:buFont typeface="Arial" panose="020B0604020202020204" pitchFamily="34" charset="0"/>
              <a:buChar char="•"/>
            </a:pPr>
            <a:r>
              <a:rPr kumimoji="0" lang="zh-CN" altLang="en-US"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布局样式错乱。</a:t>
            </a:r>
            <a:endParaRPr kumimoji="0" lang="en-US" altLang="zh-CN"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buClr>
              <a:buSzTx/>
              <a:buFont typeface="Arial" panose="020B0604020202020204" pitchFamily="34" charset="0"/>
              <a:buNone/>
            </a:pPr>
            <a:r>
              <a:rPr kumimoji="0" lang="en-US" altLang="zh-CN" sz="152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	</a:t>
            </a:r>
            <a:r>
              <a:rPr kumimoji="0" lang="zh-CN" altLang="en-US" sz="152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原因分析：在</a:t>
            </a:r>
            <a:r>
              <a:rPr kumimoji="0" lang="en-US" altLang="zh-CN" sz="152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css</a:t>
            </a:r>
            <a:r>
              <a:rPr kumimoji="0" lang="zh-CN" altLang="en-US" sz="152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文件某一个子元素尺寸定义错误，导致布局错乱。</a:t>
            </a:r>
            <a:endParaRPr kumimoji="0" lang="en-US" altLang="zh-CN" sz="152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buClr>
              <a:buSzTx/>
              <a:buFont typeface="Arial" panose="020B0604020202020204" pitchFamily="34" charset="0"/>
              <a:buNone/>
            </a:pPr>
            <a:r>
              <a:rPr kumimoji="0" lang="en-US" altLang="zh-CN" sz="152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	</a:t>
            </a:r>
            <a:r>
              <a:rPr kumimoji="0" lang="zh-CN" altLang="en-US" sz="152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解决方案：通过开发人员选项或检查元素的方式，逐一查看各个元素的大小。</a:t>
            </a:r>
            <a:endParaRPr kumimoji="0" lang="en-US" altLang="zh-CN" sz="152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
                <a:schemeClr val="tx1"/>
              </a:buClr>
              <a:buSzTx/>
              <a:buFont typeface="Arial" panose="020B0604020202020204" pitchFamily="34" charset="0"/>
              <a:buChar char="•"/>
            </a:pPr>
            <a:endParaRPr kumimoji="0" lang="en-US" altLang="zh-CN" sz="1825"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en-US" altLang="zh-CN" sz="1825" b="1" i="0" u="none" strike="noStrike" kern="1200" cap="none" spc="0" normalizeH="0" baseline="0" noProof="1" dirty="0" smtClean="0">
                <a:solidFill>
                  <a:schemeClr val="tx1">
                    <a:lumMod val="75000"/>
                    <a:lumOff val="25000"/>
                  </a:schemeClr>
                </a:solidFill>
                <a:latin typeface="微软雅黑 Light" pitchFamily="34" charset="-122"/>
                <a:ea typeface="微软雅黑 Light" pitchFamily="34" charset="-122"/>
                <a:cs typeface="+mn-cs"/>
              </a:rPr>
              <a:t>	</a:t>
            </a:r>
            <a:endParaRPr kumimoji="0" lang="en-US" altLang="zh-CN" sz="1825" b="1" i="0" u="none" strike="noStrike" kern="1200" cap="none" spc="0" normalizeH="0" baseline="0" noProof="1" dirty="0" smtClean="0">
              <a:solidFill>
                <a:schemeClr val="tx1">
                  <a:lumMod val="75000"/>
                  <a:lumOff val="25000"/>
                </a:schemeClr>
              </a:solidFill>
              <a:latin typeface="微软雅黑 Light" pitchFamily="34" charset="-122"/>
              <a:ea typeface="微软雅黑 Light" pitchFamily="34" charset="-122"/>
              <a:cs typeface="+mn-cs"/>
            </a:endParaRPr>
          </a:p>
        </p:txBody>
      </p:sp>
      <p:sp>
        <p:nvSpPr>
          <p:cNvPr id="16385" name="标题 1"/>
          <p:cNvSpPr>
            <a:spLocks noGrp="1"/>
          </p:cNvSpPr>
          <p:nvPr>
            <p:ph type="title"/>
          </p:nvPr>
        </p:nvSpPr>
        <p:spPr>
          <a:xfrm>
            <a:off x="131763" y="1588"/>
            <a:ext cx="8802688" cy="860425"/>
          </a:xfrm>
        </p:spPr>
        <p:txBody>
          <a:bodyPr wrap="square" lIns="92675" tIns="46337" rIns="92675" bIns="46337" anchor="ctr">
            <a:normAutofit/>
          </a:bodyPr>
          <a:p>
            <a:pPr marL="0" marR="0" indent="0" algn="l" defTabSz="695325" rtl="0" eaLnBrk="1" fontAlgn="auto" latinLnBrk="0" hangingPunct="1">
              <a:lnSpc>
                <a:spcPct val="90000"/>
              </a:lnSpc>
              <a:spcBef>
                <a:spcPct val="0"/>
              </a:spcBef>
              <a:spcAft>
                <a:spcPct val="0"/>
              </a:spcAft>
              <a:buClrTx/>
              <a:buSzTx/>
              <a:buFontTx/>
              <a:buNone/>
            </a:pPr>
            <a:r>
              <a:rPr kumimoji="0" lang="en-US" altLang="zh-CN"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CSS</a:t>
            </a:r>
            <a:r>
              <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rPr>
              <a:t>调试</a:t>
            </a:r>
            <a:endParaRPr kumimoji="0" lang="zh-CN" altLang="en-US" sz="2280" b="0" i="0" u="none" strike="noStrike" kern="1200" cap="none" spc="0" normalizeH="0" baseline="0" noProof="1" dirty="0">
              <a:solidFill>
                <a:schemeClr val="tx1">
                  <a:lumMod val="65000"/>
                  <a:lumOff val="35000"/>
                </a:schemeClr>
              </a:solidFill>
              <a:latin typeface="黑体" panose="02010609060101010101" pitchFamily="49" charset="-122"/>
              <a:ea typeface="黑体" panose="02010609060101010101" pitchFamily="49" charset="-122"/>
              <a:cs typeface="+mj-cs"/>
            </a:endParaRPr>
          </a:p>
        </p:txBody>
      </p:sp>
    </p:spTree>
  </p:cSld>
  <p:clrMapOvr>
    <a:masterClrMapping/>
  </p:clrMapOvr>
  <p:transition spd="slow">
    <p:push dir="u"/>
  </p:transition>
</p:sld>
</file>

<file path=ppt/tags/tag1.xml><?xml version="1.0" encoding="utf-8"?>
<p:tagLst xmlns:p="http://schemas.openxmlformats.org/presentationml/2006/main">
  <p:tag name="KSO_WM_UNIT_PLACING_PICTURE_USER_VIEWPORT" val="{&quot;height&quot;:4319,&quot;width&quot;:8303}"/>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10073</Words>
  <Application>WPS 演示</Application>
  <PresentationFormat/>
  <Paragraphs>806</Paragraphs>
  <Slides>63</Slides>
  <Notes>9</Notes>
  <HiddenSlides>0</HiddenSlides>
  <MMClips>0</MMClips>
  <ScaleCrop>false</ScaleCrop>
  <HeadingPairs>
    <vt:vector size="6" baseType="variant">
      <vt:variant>
        <vt:lpstr>已用的字体</vt:lpstr>
      </vt:variant>
      <vt:variant>
        <vt:i4>16</vt:i4>
      </vt:variant>
      <vt:variant>
        <vt:lpstr>主题</vt:lpstr>
      </vt:variant>
      <vt:variant>
        <vt:i4>4</vt:i4>
      </vt:variant>
      <vt:variant>
        <vt:lpstr>幻灯片标题</vt:lpstr>
      </vt:variant>
      <vt:variant>
        <vt:i4>63</vt:i4>
      </vt:variant>
    </vt:vector>
  </HeadingPairs>
  <TitlesOfParts>
    <vt:vector size="83" baseType="lpstr">
      <vt:lpstr>Arial</vt:lpstr>
      <vt:lpstr>宋体</vt:lpstr>
      <vt:lpstr>Wingdings</vt:lpstr>
      <vt:lpstr>Calibri</vt:lpstr>
      <vt:lpstr>黑体</vt:lpstr>
      <vt:lpstr>Malgun Gothic</vt:lpstr>
      <vt:lpstr>微软雅黑</vt:lpstr>
      <vt:lpstr>微软雅黑 Light</vt:lpstr>
      <vt:lpstr>Times New Roman</vt:lpstr>
      <vt:lpstr>华文楷体</vt:lpstr>
      <vt:lpstr>Arial Unicode MS</vt:lpstr>
      <vt:lpstr>Arial Unicode MS</vt:lpstr>
      <vt:lpstr>楷体</vt:lpstr>
      <vt:lpstr>楷体_GB2312</vt:lpstr>
      <vt:lpstr>Consolas</vt:lpstr>
      <vt:lpstr>新宋体</vt:lpstr>
      <vt:lpstr>1_Office 主题</vt:lpstr>
      <vt:lpstr>2_Office 主题</vt:lpstr>
      <vt:lpstr>3_Office 主题</vt:lpstr>
      <vt:lpstr>Office 主题</vt:lpstr>
      <vt:lpstr>CSS</vt:lpstr>
      <vt:lpstr>本章目标</vt:lpstr>
      <vt:lpstr>为什么要学习CSS</vt:lpstr>
      <vt:lpstr>CSS简介</vt:lpstr>
      <vt:lpstr>CSS基本语法</vt:lpstr>
      <vt:lpstr>HTML中引入CSS</vt:lpstr>
      <vt:lpstr>HTML中CSS引入方式对比</vt:lpstr>
      <vt:lpstr>CSS编写原则</vt:lpstr>
      <vt:lpstr>CSS调试</vt:lpstr>
      <vt:lpstr>CSS注释</vt:lpstr>
      <vt:lpstr>样式继承规则</vt:lpstr>
      <vt:lpstr>CSS选择器</vt:lpstr>
      <vt:lpstr>CSS选择器之标签选择器</vt:lpstr>
      <vt:lpstr>CSS选择器之id选择器</vt:lpstr>
      <vt:lpstr>CSS选择器之类选择器</vt:lpstr>
      <vt:lpstr>CSS选择器之id选择器</vt:lpstr>
      <vt:lpstr>CSS选择器之后代选择器(派生选择器)</vt:lpstr>
      <vt:lpstr>CSS选择器之子元素选择器</vt:lpstr>
      <vt:lpstr>CSS选择器之通用选择器</vt:lpstr>
      <vt:lpstr>CSS选择器之群组选择器</vt:lpstr>
      <vt:lpstr>CSS选择器之相邻元素选择器</vt:lpstr>
      <vt:lpstr>CSS选择器之属性选择器</vt:lpstr>
      <vt:lpstr>CSS选择器之属性选择器</vt:lpstr>
      <vt:lpstr>CSS选择器之伪类选择器</vt:lpstr>
      <vt:lpstr>CSS选择器之伪类选择器</vt:lpstr>
      <vt:lpstr>多重样式叠加时的优先级</vt:lpstr>
      <vt:lpstr>字体样式</vt:lpstr>
      <vt:lpstr>文本样式</vt:lpstr>
      <vt:lpstr>文本样式</vt:lpstr>
      <vt:lpstr>鼠标形状</vt:lpstr>
      <vt:lpstr>背景样式</vt:lpstr>
      <vt:lpstr>背景样式</vt:lpstr>
      <vt:lpstr>背景样式技巧</vt:lpstr>
      <vt:lpstr>列表样式</vt:lpstr>
      <vt:lpstr>列表样式</vt:lpstr>
      <vt:lpstr>列表样式</vt:lpstr>
      <vt:lpstr>列表样式</vt:lpstr>
      <vt:lpstr>列表样式和背景样式的结合技巧</vt:lpstr>
      <vt:lpstr>课堂练习</vt:lpstr>
      <vt:lpstr>盒子模型</vt:lpstr>
      <vt:lpstr>盒子模型</vt:lpstr>
      <vt:lpstr>盒子模型-内边距属性</vt:lpstr>
      <vt:lpstr>盒子模型-边框属性</vt:lpstr>
      <vt:lpstr>盒子模型-外边距属性</vt:lpstr>
      <vt:lpstr>盒子模型-外边距属性</vt:lpstr>
      <vt:lpstr>盒子模型-外边距属性</vt:lpstr>
      <vt:lpstr>DIV+CSS网页布局</vt:lpstr>
      <vt:lpstr>浮动属性-float</vt:lpstr>
      <vt:lpstr>浮动属性-float</vt:lpstr>
      <vt:lpstr>浮动属性-float</vt:lpstr>
      <vt:lpstr>浮动属性-float</vt:lpstr>
      <vt:lpstr>浮动属性规则</vt:lpstr>
      <vt:lpstr>清除属性-clear</vt:lpstr>
      <vt:lpstr>元素定位</vt:lpstr>
      <vt:lpstr>定位属性</vt:lpstr>
      <vt:lpstr>元素定位</vt:lpstr>
      <vt:lpstr>元素定位</vt:lpstr>
      <vt:lpstr>案例</vt:lpstr>
      <vt:lpstr>元素隐藏和显示</vt:lpstr>
      <vt:lpstr>display属性</vt:lpstr>
      <vt:lpstr>display应用</vt:lpstr>
      <vt:lpstr>作业</vt:lpstr>
      <vt:lpstr>作业</vt:lpstr>
    </vt:vector>
  </TitlesOfParts>
  <LinksUpToDate>false</LinksUpToDate>
  <SharedDoc>false</SharedDoc>
  <HyperlinksChanged>false</HyperlinksChanged>
  <AppVersion>14.0000</AppVersion>
  <Pages>5</Page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Jerry</dc:creator>
  <dc:description>1998</dc:description>
  <cp:lastModifiedBy>Administrator</cp:lastModifiedBy>
  <cp:revision>1980</cp:revision>
  <cp:lastPrinted>2000-10-20T19:54:00Z</cp:lastPrinted>
  <dcterms:created xsi:type="dcterms:W3CDTF">2002-07-05T13:02:00Z</dcterms:created>
  <dcterms:modified xsi:type="dcterms:W3CDTF">2020-12-16T01:03:20Z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2052-11.1.0.10228</vt:lpwstr>
  </property>
</Properties>
</file>