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82" y="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30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orange_circle_generic_vplus_standard_en_20240511/Cover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orange_circle_generic_vplus_standard_en_20240511/Catalog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orange_circle_generic_vplus_standard_en_20240511/Session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orange_circle_generic_vplus_standard_en_20240511/Conten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blue_orange_circle_generic_vplus_standard_en_20240511/End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5275" y="1343025"/>
            <a:ext cx="3868103" cy="1381125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3325" b="1" dirty="0" err="1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Python编程</a:t>
            </a:r>
            <a:r>
              <a:rPr lang="zh-CN" altLang="en-US" sz="3325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基础</a:t>
            </a:r>
            <a:r>
              <a:rPr lang="en-US" altLang="zh-CN" sz="3325" b="1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-01</a:t>
            </a:r>
            <a:endParaRPr lang="en-US" sz="3325" dirty="0"/>
          </a:p>
        </p:txBody>
      </p:sp>
      <p:sp>
        <p:nvSpPr>
          <p:cNvPr id="3" name="Text 1"/>
          <p:cNvSpPr/>
          <p:nvPr/>
        </p:nvSpPr>
        <p:spPr>
          <a:xfrm>
            <a:off x="295275" y="2909888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1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452437" y="3519488"/>
            <a:ext cx="1266825" cy="2190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276475" y="3519488"/>
            <a:ext cx="1266825" cy="2190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00188" y="714375"/>
            <a:ext cx="1771650" cy="12906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解释器的作用</a:t>
            </a:r>
            <a:br/>
            <a:r>
              <a:rPr lang="en-US" sz="126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执行Python代码，将代码转换为计算机能理解的语言。</a:t>
            </a:r>
            <a:endParaRPr lang="en-US" sz="1260" dirty="0"/>
          </a:p>
        </p:txBody>
      </p:sp>
      <p:sp>
        <p:nvSpPr>
          <p:cNvPr id="4" name="Text 1"/>
          <p:cNvSpPr/>
          <p:nvPr/>
        </p:nvSpPr>
        <p:spPr>
          <a:xfrm>
            <a:off x="3686175" y="3133725"/>
            <a:ext cx="1771650" cy="1500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下载和安装Python解释器</a:t>
            </a:r>
            <a:br/>
            <a:r>
              <a:rPr lang="en-US" sz="126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访问python.org下载最新版本的Python。</a:t>
            </a:r>
            <a:endParaRPr lang="en-US" sz="1260" dirty="0"/>
          </a:p>
        </p:txBody>
      </p:sp>
      <p:sp>
        <p:nvSpPr>
          <p:cNvPr id="5" name="Text 2"/>
          <p:cNvSpPr/>
          <p:nvPr/>
        </p:nvSpPr>
        <p:spPr>
          <a:xfrm>
            <a:off x="5867400" y="714375"/>
            <a:ext cx="1771650" cy="12906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解释器的不同版本</a:t>
            </a:r>
            <a:br/>
            <a:r>
              <a:rPr lang="en-US" sz="126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CPython（标准版本）、IPython（交互式）、PyPy（JIT编译器，执行速度更快）。</a:t>
            </a:r>
            <a:endParaRPr lang="en-US" sz="126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PyCharm集成开发环境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PyCharm集成开发环境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7422" y="1138238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47422" y="2471738"/>
            <a:ext cx="2110609" cy="14714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PyCharm的特点和优势</a:t>
            </a:r>
            <a:br/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强大的代码编辑、调试和测试功能。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3654644" y="2471738"/>
            <a:ext cx="2110609" cy="14714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下载和安装PyCharm</a:t>
            </a:r>
            <a:br/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访问JetBrains PyCharm进行下载。</a:t>
            </a:r>
            <a:endParaRPr lang="en-US" sz="1352" dirty="0"/>
          </a:p>
        </p:txBody>
      </p:sp>
      <p:sp>
        <p:nvSpPr>
          <p:cNvPr id="7" name="Text 4"/>
          <p:cNvSpPr/>
          <p:nvPr/>
        </p:nvSpPr>
        <p:spPr>
          <a:xfrm>
            <a:off x="6261866" y="2471738"/>
            <a:ext cx="2110609" cy="14714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PyCharm的基础操作</a:t>
            </a:r>
            <a:br/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项目创建、代码编写、运行和调试技巧。</a:t>
            </a:r>
            <a:endParaRPr lang="en-US" sz="1352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其他开发工具和环境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其他开发工具和环境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7422" y="1138238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75061" y="1896953"/>
            <a:ext cx="2726778" cy="2368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流行的IDE和编辑器</a:t>
            </a:r>
            <a:br/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Visual Studio Code、Jupyter Notebook等。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5342211" y="1896953"/>
            <a:ext cx="2726778" cy="2368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比较不同工具的特点和使用场景</a:t>
            </a:r>
            <a:br/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Visual Studio Code适用于轻量级项目，Jupyter适用于数据科学项目。</a:t>
            </a:r>
            <a:endParaRPr lang="en-US" sz="1352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9562" y="2957513"/>
            <a:ext cx="904875" cy="4762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88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2688" dirty="0"/>
          </a:p>
        </p:txBody>
      </p:sp>
      <p:sp>
        <p:nvSpPr>
          <p:cNvPr id="3" name="Text 1"/>
          <p:cNvSpPr/>
          <p:nvPr/>
        </p:nvSpPr>
        <p:spPr>
          <a:xfrm>
            <a:off x="3981450" y="1862138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287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第三部分：Python编程基础</a:t>
            </a:r>
            <a:endParaRPr lang="en-US" sz="287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47650" y="552450"/>
            <a:ext cx="2724150" cy="19573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第三部分：Python编程基础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5257800" y="947738"/>
            <a:ext cx="3400425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Python语法基础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52950" y="2462213"/>
            <a:ext cx="405765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输入与输出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3390900" y="3786188"/>
            <a:ext cx="520065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操作与表达式</a:t>
            </a: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71475" y="171450"/>
            <a:ext cx="85725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26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Python语法基础</a:t>
            </a:r>
            <a:endParaRPr lang="en-US" sz="2660" dirty="0"/>
          </a:p>
        </p:txBody>
      </p:sp>
      <p:sp>
        <p:nvSpPr>
          <p:cNvPr id="4" name="Text 1"/>
          <p:cNvSpPr/>
          <p:nvPr/>
        </p:nvSpPr>
        <p:spPr>
          <a:xfrm>
            <a:off x="2357438" y="919163"/>
            <a:ext cx="1627584" cy="159105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注释的写法和重要性</a:t>
            </a:r>
            <a:br/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使用#进行单行注释，多行注释用三个双引号。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167313" y="914400"/>
            <a:ext cx="1627584" cy="159105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变量的定义和命名规则</a:t>
            </a:r>
            <a:br/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变量名应简洁有意义，遵循小驼峰或下划线命名方式。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5153025" y="3128962"/>
            <a:ext cx="1627584" cy="159105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基本数据类型</a:t>
            </a:r>
            <a:br/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整型（int）、字符串（str）、布尔值（bool）。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2362200" y="3128962"/>
            <a:ext cx="1627584" cy="159105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数据类型转换</a:t>
            </a:r>
            <a:br/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使用int(), float(), str()等函数进行数据类型转换。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2425" y="209550"/>
            <a:ext cx="84391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输入与输出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3433763" y="1476375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input()和print()的详细用法</a:t>
            </a:r>
            <a:br/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input()用于获取用户输入，print()用于输出信息到控制台。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2400300" y="3024187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格式化输出的方法</a:t>
            </a:r>
            <a:br/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传统的%格式化、.format()方法、f-string（f"{variable}"）。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操作与表达式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操作与表达式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7422" y="1138238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817758" y="1598065"/>
            <a:ext cx="5458153" cy="10346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算术运算符、赋值运算符、比较运算符</a:t>
            </a:r>
            <a:br/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如+, -, *, /, =, ==, !=等。</a:t>
            </a:r>
            <a:endParaRPr lang="en-US" sz="1217" dirty="0"/>
          </a:p>
        </p:txBody>
      </p:sp>
      <p:sp>
        <p:nvSpPr>
          <p:cNvPr id="6" name="Text 3"/>
          <p:cNvSpPr/>
          <p:nvPr/>
        </p:nvSpPr>
        <p:spPr>
          <a:xfrm>
            <a:off x="2817758" y="3014334"/>
            <a:ext cx="5458153" cy="10346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17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逻辑运算符和其在Python中的具体应用</a:t>
            </a:r>
            <a:br/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and, or, not，用于构建复杂的逻辑条件。</a:t>
            </a:r>
            <a:endParaRPr lang="en-US" sz="1217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14350" y="1971675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560" b="1" dirty="0">
                <a:solidFill>
                  <a:srgbClr val="F9462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514350" y="2414588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2450" y="781050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2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552450" y="1700213"/>
            <a:ext cx="4029075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第一部分：Python基础介绍</a:t>
            </a:r>
            <a:endParaRPr lang="en-US" sz="1750" dirty="0"/>
          </a:p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第二部分：环境设置和工具介绍</a:t>
            </a:r>
            <a:endParaRPr lang="en-US" sz="1750" dirty="0"/>
          </a:p>
          <a:p>
            <a:pPr marL="342900" indent="-342900" algn="l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第三部分：Python编程基础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9562" y="2957513"/>
            <a:ext cx="904875" cy="4762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88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2688" dirty="0"/>
          </a:p>
        </p:txBody>
      </p:sp>
      <p:sp>
        <p:nvSpPr>
          <p:cNvPr id="3" name="Text 1"/>
          <p:cNvSpPr/>
          <p:nvPr/>
        </p:nvSpPr>
        <p:spPr>
          <a:xfrm>
            <a:off x="3981450" y="1862138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287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第一部分：Python基础介绍</a:t>
            </a:r>
            <a:endParaRPr lang="en-US" sz="287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第一部分：Python基础介绍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第一部分：Python基础介绍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4400" y="1196349"/>
            <a:ext cx="7715250" cy="3217527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21489" y="2320780"/>
            <a:ext cx="1854581" cy="1742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3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Python概述</a:t>
            </a:r>
            <a:endParaRPr lang="en-US" sz="1431" dirty="0"/>
          </a:p>
        </p:txBody>
      </p:sp>
      <p:sp>
        <p:nvSpPr>
          <p:cNvPr id="6" name="Text 3"/>
          <p:cNvSpPr/>
          <p:nvPr/>
        </p:nvSpPr>
        <p:spPr>
          <a:xfrm>
            <a:off x="3844735" y="2320780"/>
            <a:ext cx="1854581" cy="1742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3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Python的关键优势</a:t>
            </a:r>
            <a:endParaRPr lang="en-US" sz="1431" dirty="0"/>
          </a:p>
        </p:txBody>
      </p:sp>
      <p:sp>
        <p:nvSpPr>
          <p:cNvPr id="7" name="Text 4"/>
          <p:cNvSpPr/>
          <p:nvPr/>
        </p:nvSpPr>
        <p:spPr>
          <a:xfrm>
            <a:off x="6672848" y="2320780"/>
            <a:ext cx="1854581" cy="17426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3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Python的主要框架和库</a:t>
            </a:r>
            <a:endParaRPr lang="en-US" sz="143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500188" y="714375"/>
            <a:ext cx="1771650" cy="12906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Python是什么？</a:t>
            </a:r>
            <a:br/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高级编程语言，适用于多种编程范式（面向对象、命令式、函数式等）。</a:t>
            </a:r>
            <a:endParaRPr lang="en-US" sz="1120" dirty="0"/>
          </a:p>
        </p:txBody>
      </p:sp>
      <p:sp>
        <p:nvSpPr>
          <p:cNvPr id="4" name="Text 1"/>
          <p:cNvSpPr/>
          <p:nvPr/>
        </p:nvSpPr>
        <p:spPr>
          <a:xfrm>
            <a:off x="3686175" y="3133725"/>
            <a:ext cx="1771650" cy="15001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Python的发展历史</a:t>
            </a:r>
            <a:br/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由Guido van Rossum于1989年底发明，第一个版本发布于1991年。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5867400" y="714375"/>
            <a:ext cx="1771650" cy="12906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12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Python的应用领域和版本</a:t>
            </a:r>
            <a:br/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应用领域包括Web开发、数据分析、人工智能等。</a:t>
            </a:r>
            <a:br/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区分Python 2和Python 3，推荐使用Python 3。</a:t>
            </a:r>
            <a:endParaRPr lang="en-US" sz="112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Python的关键优势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914400" y="34766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6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Python的关键优势</a:t>
            </a:r>
            <a:endParaRPr lang="en-US" sz="266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72651" y="1138238"/>
            <a:ext cx="579874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701976" y="1572614"/>
            <a:ext cx="3294903" cy="5261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86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易于学习和使用</a:t>
            </a:r>
            <a:br/>
            <a:r>
              <a:rPr lang="en-US" sz="986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语法简洁明了，易于上手。</a:t>
            </a:r>
            <a:endParaRPr lang="en-US" sz="986" dirty="0"/>
          </a:p>
        </p:txBody>
      </p:sp>
      <p:sp>
        <p:nvSpPr>
          <p:cNvPr id="6" name="Text 3"/>
          <p:cNvSpPr/>
          <p:nvPr/>
        </p:nvSpPr>
        <p:spPr>
          <a:xfrm>
            <a:off x="3309978" y="2522591"/>
            <a:ext cx="3294903" cy="5261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86" b="1" dirty="0">
                <a:solidFill>
                  <a:srgbClr val="A4D9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强大的社区支持</a:t>
            </a:r>
            <a:br/>
            <a:r>
              <a:rPr lang="en-US" sz="986" dirty="0">
                <a:solidFill>
                  <a:srgbClr val="A4D9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全球有大量的开发者和框架支持。</a:t>
            </a:r>
            <a:endParaRPr lang="en-US" sz="986" dirty="0"/>
          </a:p>
        </p:txBody>
      </p:sp>
      <p:sp>
        <p:nvSpPr>
          <p:cNvPr id="7" name="Text 4"/>
          <p:cNvSpPr/>
          <p:nvPr/>
        </p:nvSpPr>
        <p:spPr>
          <a:xfrm>
            <a:off x="2921511" y="3472569"/>
            <a:ext cx="3294903" cy="5261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86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广泛的应用领域</a:t>
            </a:r>
            <a:br/>
            <a:r>
              <a:rPr lang="en-US" sz="986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适用于Web开发、数据科学、人工智能等多个领域。</a:t>
            </a:r>
            <a:endParaRPr lang="en-US" sz="986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2425" y="209550"/>
            <a:ext cx="84391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Python的主要框架和库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3433763" y="1476375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TensorFlow、Scikit-learn、Paddle</a:t>
            </a:r>
            <a:br/>
            <a:r>
              <a:rPr lang="en-US" sz="9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TensorFlow：Google开发的开源机器学习框架。</a:t>
            </a:r>
            <a:br/>
            <a:r>
              <a:rPr lang="en-US" sz="9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Scikit-learn：简单有效的数据挖掘和数据分析工具。</a:t>
            </a:r>
            <a:br/>
            <a:r>
              <a:rPr lang="en-US" sz="9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Paddle：百度开发的深度学习平台。</a:t>
            </a:r>
            <a:endParaRPr lang="en-US" sz="980" dirty="0"/>
          </a:p>
        </p:txBody>
      </p:sp>
      <p:sp>
        <p:nvSpPr>
          <p:cNvPr id="5" name="Text 2"/>
          <p:cNvSpPr/>
          <p:nvPr/>
        </p:nvSpPr>
        <p:spPr>
          <a:xfrm>
            <a:off x="2400300" y="3024187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lnSpc>
                <a:spcPct val="150000"/>
              </a:lnSpc>
              <a:buNone/>
            </a:pPr>
            <a:r>
              <a:rPr lang="en-US" sz="98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框架的用途和优势</a:t>
            </a:r>
            <a:br/>
            <a:r>
              <a:rPr lang="en-US" sz="98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每个框架都有其特定的应用场景和优势，如TensorFlow在深度学习领域的广泛应用。</a:t>
            </a:r>
            <a:endParaRPr lang="en-US" sz="98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9562" y="2957513"/>
            <a:ext cx="904875" cy="4762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88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2688" dirty="0"/>
          </a:p>
        </p:txBody>
      </p:sp>
      <p:sp>
        <p:nvSpPr>
          <p:cNvPr id="3" name="Text 1"/>
          <p:cNvSpPr/>
          <p:nvPr/>
        </p:nvSpPr>
        <p:spPr>
          <a:xfrm>
            <a:off x="3981450" y="1862138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259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第二部分：环境设置和工具介绍</a:t>
            </a:r>
            <a:endParaRPr lang="en-US" sz="259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525" y="581025"/>
            <a:ext cx="8358188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2240" b="1" dirty="0">
                <a:solidFill>
                  <a:srgbClr val="015DD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第二部分：环境设置和工具介绍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281613" y="1924050"/>
            <a:ext cx="3738563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Python解释器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281613" y="2686050"/>
            <a:ext cx="3738563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PyCharm集成开发环境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5281613" y="3448050"/>
            <a:ext cx="3738563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其他开发工具和环境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</Words>
  <Application>Microsoft Office PowerPoint</Application>
  <PresentationFormat>全屏显示(16:9)</PresentationFormat>
  <Paragraphs>82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Noto Sans SC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Python编程课程大纲</dc:title>
  <dc:subject>SUBTITLE HERE</dc:subject>
  <dc:creator>张时</dc:creator>
  <cp:lastModifiedBy>时 张</cp:lastModifiedBy>
  <cp:revision>2</cp:revision>
  <dcterms:created xsi:type="dcterms:W3CDTF">2024-06-01T04:15:40Z</dcterms:created>
  <dcterms:modified xsi:type="dcterms:W3CDTF">2024-06-01T04:19:48Z</dcterms:modified>
</cp:coreProperties>
</file>