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71" r:id="rId3"/>
    <p:sldId id="272" r:id="rId4"/>
    <p:sldId id="275" r:id="rId5"/>
    <p:sldId id="273" r:id="rId6"/>
    <p:sldId id="274" r:id="rId7"/>
    <p:sldId id="276" r:id="rId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  <p14:sldId id="276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7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5573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2024/5/19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2024/5/19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 dirty="0">
                <a:solidFill>
                  <a:schemeClr val="bg1"/>
                </a:solidFill>
              </a:rPr>
              <a:t>基础命令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编程简介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的基本语法结构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基本正则表达式的运用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文件处理三剑客：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grep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工具的使用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 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脚本完成一些较复杂的任务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变量定义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1047170" y="1240811"/>
            <a:ext cx="1072605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变量分类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本地变量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环境变量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全局变量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系统变量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变量定义规则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变量名和变量值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变量获取方式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取消变量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变量名区分大小写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特殊字符使用限制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类型变量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整数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只读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导出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数组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普通数组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关联数组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交互式定义变量的值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变量操作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取出目录和文件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替换和删除变量内容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基本工具使用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grep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cut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sort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uniq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tee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paste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tr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条件判断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A065B-DE81-87E0-8054-C939572AB708}"/>
              </a:ext>
            </a:extLst>
          </p:cNvPr>
          <p:cNvSpPr txBox="1"/>
          <p:nvPr/>
        </p:nvSpPr>
        <p:spPr>
          <a:xfrm>
            <a:off x="812800" y="2067449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条件判断语法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条件判断相关参数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文件存在与否的判断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循环控制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for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语法结构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应用举例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课堂练习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while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语法结构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应用举例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课堂练习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until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循环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语法结构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应用举例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课堂练习</a:t>
            </a:r>
          </a:p>
          <a:p>
            <a:pPr algn="l"/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脚本示例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判断当前主机是否与远程主机互通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判断进程是否存在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判断服务是否正常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批量创建用户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IP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通讯检查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判断闰年</a:t>
            </a:r>
          </a:p>
        </p:txBody>
      </p:sp>
    </p:spTree>
    <p:extLst>
      <p:ext uri="{BB962C8B-B14F-4D97-AF65-F5344CB8AC3E}">
        <p14:creationId xmlns:p14="http://schemas.microsoft.com/office/powerpoint/2010/main" val="1824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13</TotalTime>
  <Words>196</Words>
  <Application>Microsoft Office PowerPoint</Application>
  <PresentationFormat>宽屏</PresentationFormat>
  <Paragraphs>74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Microsoft YaHei UI</vt:lpstr>
      <vt:lpstr>Microsoft YaHei UI Light</vt:lpstr>
      <vt:lpstr>Söhne</vt:lpstr>
      <vt:lpstr>Arial</vt:lpstr>
      <vt:lpstr>自定义</vt:lpstr>
      <vt:lpstr>Linux基础命令</vt:lpstr>
      <vt:lpstr>Shell 编程简介</vt:lpstr>
      <vt:lpstr>Shell 变量定义</vt:lpstr>
      <vt:lpstr>Shell 基本工具使用</vt:lpstr>
      <vt:lpstr>Shell 条件判断</vt:lpstr>
      <vt:lpstr>Shell 循环控制</vt:lpstr>
      <vt:lpstr>Shell 脚本示例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6</cp:revision>
  <dcterms:created xsi:type="dcterms:W3CDTF">2024-05-18T07:41:34Z</dcterms:created>
  <dcterms:modified xsi:type="dcterms:W3CDTF">2024-05-19T09:46:26Z</dcterms:modified>
  <cp:version/>
</cp:coreProperties>
</file>