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50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Python-选择语句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if...else...结构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if...else...结构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76678" y="1726981"/>
            <a:ext cx="6869824" cy="5885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使用if...else...处理不满足条件的情况</a:t>
            </a:r>
            <a:endParaRPr lang="en-US" sz="406" dirty="0"/>
          </a:p>
        </p:txBody>
      </p:sp>
      <p:sp>
        <p:nvSpPr>
          <p:cNvPr id="6" name="Text 3"/>
          <p:cNvSpPr/>
          <p:nvPr/>
        </p:nvSpPr>
        <p:spPr>
          <a:xfrm>
            <a:off x="1276678" y="2729405"/>
            <a:ext cx="6869824" cy="5885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例子:</a:t>
            </a:r>
            <a:endParaRPr lang="en-US" sz="406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678" y="3713436"/>
            <a:ext cx="711517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第三部分：高级用法</a:t>
            </a:r>
            <a:endParaRPr lang="en-US" sz="3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第三部分：高级用法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多重判断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if嵌套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962" y="214312"/>
            <a:ext cx="3233738" cy="10239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多重判断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8" y="1895475"/>
            <a:ext cx="3138487" cy="6191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88" y="2867025"/>
            <a:ext cx="3138487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if嵌套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if嵌套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872530" y="1749972"/>
            <a:ext cx="3209597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嵌套if语句用于处理多层次的条件判断</a:t>
            </a:r>
            <a:endParaRPr lang="en-US" sz="406" dirty="0"/>
          </a:p>
        </p:txBody>
      </p:sp>
      <p:sp>
        <p:nvSpPr>
          <p:cNvPr id="6" name="Text 3"/>
          <p:cNvSpPr/>
          <p:nvPr/>
        </p:nvSpPr>
        <p:spPr>
          <a:xfrm>
            <a:off x="4872530" y="2701816"/>
            <a:ext cx="3209597" cy="5839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例子:</a:t>
            </a:r>
            <a:endParaRPr lang="en-US" sz="406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530" y="2982310"/>
            <a:ext cx="332422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第四部分：应用案例</a:t>
            </a:r>
            <a:endParaRPr lang="en-US" sz="3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80988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第四部分：应用案例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428625" y="1571625"/>
            <a:ext cx="2362200" cy="952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猜拳游戏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348412" y="3533775"/>
            <a:ext cx="2362200" cy="9525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三目运算符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猜拳游戏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猜拳游戏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665358" y="1736178"/>
            <a:ext cx="5458153" cy="10346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06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玩家与电脑猜拳，判断输赢</a:t>
            </a:r>
            <a:endParaRPr lang="en-US" sz="406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358" y="2706414"/>
            <a:ext cx="5653088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三目运算符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用于简化if else结构，适用于单行判断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3" y="3514725"/>
            <a:ext cx="3814763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第一部分：了解条件语句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第二部分：实例讲解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第三部分：高级用法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第四部分：应用案例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540" dirty="0"/>
          </a:p>
        </p:txBody>
      </p:sp>
      <p:sp>
        <p:nvSpPr>
          <p:cNvPr id="4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掌握if语句、if...else...结构、多重判断、if嵌套和三目运算符的使用。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能够在实际编程中根据需要选择合适的条件语句结构。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29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第一部分：了解条件语句</a:t>
            </a:r>
            <a:endParaRPr lang="en-US" sz="329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09550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第一部分：了解条件语句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433763" y="1476375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条件语句的作用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2400300" y="3024187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if语法简介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条件语句的作用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条件语句用于在程序中进行决策。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243013" y="3514725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根据条件是否满足，执行相应的代码块。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47650"/>
            <a:ext cx="3986213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if语法简介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4686300" y="957263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528763"/>
            <a:ext cx="4262437" cy="9667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基本语法: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4686300" y="2971800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19488"/>
            <a:ext cx="4262437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第二部分：实例讲解</a:t>
            </a:r>
            <a:endParaRPr lang="en-US" sz="3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第二部分：实例讲解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第二部分：实例讲解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542" y="1377512"/>
            <a:ext cx="2919905" cy="3136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上网年龄判断
</a:t>
            </a:r>
            <a:endParaRPr lang="en-US" sz="1352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if...else...结构</a:t>
            </a:r>
            <a:endParaRPr lang="en-US" sz="135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428625"/>
            <a:ext cx="83629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1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上网年龄判断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842963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2952750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5062537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7" name="Text 4"/>
          <p:cNvSpPr/>
          <p:nvPr/>
        </p:nvSpPr>
        <p:spPr>
          <a:xfrm>
            <a:off x="7172325" y="3162300"/>
            <a:ext cx="1114425" cy="295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8" name="Text 5"/>
          <p:cNvSpPr/>
          <p:nvPr/>
        </p:nvSpPr>
        <p:spPr>
          <a:xfrm>
            <a:off x="676275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简单版: 固定判断年龄是否大于等于18</a:t>
            </a:r>
            <a:endParaRPr lang="en-US" sz="42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0" y="3571875"/>
            <a:ext cx="1466850" cy="1333500"/>
          </a:xfrm>
          <a:prstGeom prst="rect">
            <a:avLst/>
          </a:prstGeom>
        </p:spPr>
      </p:pic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8225" y="3571875"/>
            <a:ext cx="1466850" cy="161925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6934200" y="3571875"/>
            <a:ext cx="1466850" cy="1338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进阶版: 用户输入年龄，判断是否成年</a:t>
            </a:r>
            <a:endParaRPr lang="en-US" sz="4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Python-选择语句</dc:title>
  <dc:subject>SUBTITLE HERE</dc:subject>
  <dc:creator>张时</dc:creator>
  <cp:lastModifiedBy>张时</cp:lastModifiedBy>
  <cp:revision>1</cp:revision>
  <dcterms:created xsi:type="dcterms:W3CDTF">2024-06-01T04:30:24Z</dcterms:created>
  <dcterms:modified xsi:type="dcterms:W3CDTF">2024-06-01T04:30:24Z</dcterms:modified>
</cp:coreProperties>
</file>