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notesMasterIdLst>
    <p:notesMasterId r:id="rId21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jp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jp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jp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jp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jpg"/><Relationship Id="rId2" Type="http://schemas.openxmlformats.org/officeDocument/2006/relationships/image" Target="../media/image-1006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over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5388" y="762000"/>
            <a:ext cx="3800475" cy="3500438"/>
          </a:xfrm>
          <a:prstGeom prst="rect">
            <a:avLst/>
          </a:prstGeom>
        </p:spPr>
      </p:pic>
      <p:pic>
        <p:nvPicPr>
          <p:cNvPr id="3" name="Image 1" descr="https://assets.mindshow.fun/themes/red_university_academic_defense_presentation_generic_vplus_standard_en_20240524/Cover-bg-1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talog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atalog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ssion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Session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ontent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End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5425" y="1000125"/>
            <a:ext cx="3024188" cy="3024187"/>
          </a:xfrm>
          <a:prstGeom prst="rect">
            <a:avLst/>
          </a:prstGeom>
        </p:spPr>
      </p:pic>
      <p:pic>
        <p:nvPicPr>
          <p:cNvPr id="3" name="Image 1" descr="https://assets.mindshow.fun/file/10086/20240523144650_s166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5300" y="1857375"/>
            <a:ext cx="4282440" cy="13049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15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Python常用数据结构
</a:t>
            </a:r>
            <a:endParaRPr lang="en-US" sz="3150" dirty="0"/>
          </a:p>
        </p:txBody>
      </p:sp>
      <p:sp>
        <p:nvSpPr>
          <p:cNvPr id="3" name="Text 1"/>
          <p:cNvSpPr/>
          <p:nvPr/>
        </p:nvSpPr>
        <p:spPr>
          <a:xfrm>
            <a:off x="495300" y="1319213"/>
            <a:ext cx="4601528" cy="4286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1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SUBTITLE HERE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742950" y="3614737"/>
            <a:ext cx="1481138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张时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571750" y="3614737"/>
            <a:ext cx="1633537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2024-06-01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48263" y="1223963"/>
            <a:ext cx="2976562" cy="4095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4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字典</a:t>
            </a:r>
            <a:endParaRPr lang="en-US" sz="1540" dirty="0"/>
          </a:p>
        </p:txBody>
      </p:sp>
      <p:sp>
        <p:nvSpPr>
          <p:cNvPr id="4" name="Text 1"/>
          <p:cNvSpPr/>
          <p:nvPr/>
        </p:nvSpPr>
        <p:spPr>
          <a:xfrm>
            <a:off x="5148263" y="1695450"/>
            <a:ext cx="2976562" cy="20478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05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字典的功能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字典存储键值对，非常适合快速访问数据。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字典的键必须是唯一的，值可以是任何类型。
</a:t>
            </a:r>
            <a:endParaRPr lang="en-US" sz="105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05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8: 字典操作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使用</a:t>
            </a:r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keys()</a:t>
            </a:r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, </a:t>
            </a:r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values()</a:t>
            </a:r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, </a:t>
            </a:r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items()</a:t>
            </a:r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来访问字典的内容。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添加、删除、修改字典中的元素。</a:t>
            </a:r>
            <a:endParaRPr lang="en-US" sz="10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05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集合</a:t>
            </a:r>
            <a:endParaRPr lang="en-US" sz="35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2425" y="280988"/>
            <a:ext cx="84391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24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集合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428625" y="1571625"/>
            <a:ext cx="2362200" cy="9525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91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9: 集合的特点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集合用于存储不重复的元素集，自动去重。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集合是无序的，不支持索引操作。</a:t>
            </a:r>
            <a:endParaRPr lang="en-US" sz="910" dirty="0"/>
          </a:p>
        </p:txBody>
      </p:sp>
      <p:sp>
        <p:nvSpPr>
          <p:cNvPr id="5" name="Text 2"/>
          <p:cNvSpPr/>
          <p:nvPr/>
        </p:nvSpPr>
        <p:spPr>
          <a:xfrm>
            <a:off x="6348412" y="3533775"/>
            <a:ext cx="2362200" cy="9525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91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10: 集合操作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使用</a:t>
            </a:r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add()</a:t>
            </a:r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, </a:t>
            </a:r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update()</a:t>
            </a:r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, </a:t>
            </a:r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discard()</a:t>
            </a:r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等方法修改集合。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集合的数学运算如并集、交集、差集等。</a:t>
            </a:r>
            <a:endParaRPr lang="en-US" sz="91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06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推导式</a:t>
            </a:r>
            <a:endParaRPr lang="en-US" sz="35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743200" y="1033463"/>
            <a:ext cx="52387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推导式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576263" y="2847975"/>
            <a:ext cx="8343900" cy="16859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11: 推导式简介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576263" y="2847975"/>
            <a:ext cx="8343900" cy="16859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11: 推导式简介</a:t>
            </a:r>
            <a:endParaRPr lang="en-US" sz="1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85775" y="214312"/>
            <a:ext cx="81724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224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11: 推导式简介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4543425" y="1333500"/>
            <a:ext cx="4114800" cy="14239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推导式提供了一种优雅的生成列表、字典、集合的方法。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4543425" y="3048000"/>
            <a:ext cx="4114800" cy="14239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列表推导式、字典推导式和集合推导式的使用。</a:t>
            </a:r>
            <a:endParaRPr lang="en-US" sz="1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07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35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743200" y="1033463"/>
            <a:ext cx="52387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576263" y="2847975"/>
            <a:ext cx="8343900" cy="16859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12: 综合应用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576263" y="2847975"/>
            <a:ext cx="8343900" cy="16859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12: 综合应用</a:t>
            </a:r>
            <a:endParaRPr lang="en-US" sz="1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12: 综合应用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12: 综合应用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322661" y="2035066"/>
            <a:ext cx="2726778" cy="2368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通过实例强化学习各种数据结构的操作。</a:t>
            </a:r>
            <a:endParaRPr lang="en-US" sz="1352" dirty="0"/>
          </a:p>
        </p:txBody>
      </p:sp>
      <p:sp>
        <p:nvSpPr>
          <p:cNvPr id="6" name="Text 3"/>
          <p:cNvSpPr/>
          <p:nvPr/>
        </p:nvSpPr>
        <p:spPr>
          <a:xfrm>
            <a:off x="5189811" y="2035066"/>
            <a:ext cx="2726778" cy="2368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掌握Python数据结构的选择和应用，优化代码效率和可读性。</a:t>
            </a:r>
            <a:endParaRPr lang="en-US" sz="1352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1038" y="1833562"/>
            <a:ext cx="339566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5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THE END</a:t>
            </a:r>
            <a:endParaRPr lang="en-US" sz="2560" dirty="0"/>
          </a:p>
        </p:txBody>
      </p:sp>
      <p:sp>
        <p:nvSpPr>
          <p:cNvPr id="3" name="Text 1"/>
          <p:cNvSpPr/>
          <p:nvPr/>
        </p:nvSpPr>
        <p:spPr>
          <a:xfrm>
            <a:off x="681038" y="2276475"/>
            <a:ext cx="3395663" cy="10334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THANKS</a:t>
            </a:r>
            <a:endParaRPr lang="en-US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424112" y="538162"/>
            <a:ext cx="5162550" cy="8286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84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CONTENTS</a:t>
            </a:r>
            <a:endParaRPr lang="en-US" sz="3840" dirty="0"/>
          </a:p>
        </p:txBody>
      </p:sp>
      <p:sp>
        <p:nvSpPr>
          <p:cNvPr id="3" name="Text 1"/>
          <p:cNvSpPr/>
          <p:nvPr/>
        </p:nvSpPr>
        <p:spPr>
          <a:xfrm>
            <a:off x="2424112" y="1457325"/>
            <a:ext cx="5386388" cy="3219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68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字符串</a:t>
            </a:r>
            <a:endParaRPr lang="en-US" sz="168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68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列表</a:t>
            </a:r>
            <a:endParaRPr lang="en-US" sz="168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68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元组</a:t>
            </a:r>
            <a:endParaRPr lang="en-US" sz="168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68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字典</a:t>
            </a:r>
            <a:endParaRPr lang="en-US" sz="168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68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集合</a:t>
            </a:r>
            <a:endParaRPr lang="en-US" sz="168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68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推导式</a:t>
            </a:r>
            <a:endParaRPr lang="en-US" sz="168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68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168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01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字符串</a:t>
            </a:r>
            <a:endParaRPr lang="en-US" sz="3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字符串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字符串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20337" y="1538452"/>
            <a:ext cx="2919905" cy="281414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1352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1: 认识字符串</a:t>
            </a:r>
            <a:br/>
            <a:pPr algn="r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字符串是Python中使用引号创建的序列。</a:t>
            </a:r>
            <a:br/>
            <a:pPr algn="r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使用单引号、双引号或三引号来创建字符串，支持跨行。</a:t>
            </a:r>
            <a:endParaRPr lang="en-US" sz="1352" dirty="0"/>
          </a:p>
        </p:txBody>
      </p:sp>
      <p:sp>
        <p:nvSpPr>
          <p:cNvPr id="6" name="Text 3"/>
          <p:cNvSpPr/>
          <p:nvPr/>
        </p:nvSpPr>
        <p:spPr>
          <a:xfrm>
            <a:off x="5199008" y="1538452"/>
            <a:ext cx="2919905" cy="281414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2: 字符串操作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使用下标访问字符。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切片操作来获取字符串的部分内容。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常用方法如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find()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, 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replace()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, 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split()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等。</a:t>
            </a:r>
            <a:endParaRPr lang="en-US" sz="1352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02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列表</a:t>
            </a:r>
            <a:endParaRPr lang="en-US" sz="35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2425" y="209550"/>
            <a:ext cx="84391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列表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3433763" y="1476375"/>
            <a:ext cx="3324225" cy="9191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05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列表介绍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列表用于存储序列的集合，支持不同数据类型。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列表操作包括添加、删除、修改元素。</a:t>
            </a:r>
            <a:endParaRPr lang="en-US" sz="1050" dirty="0"/>
          </a:p>
        </p:txBody>
      </p:sp>
      <p:sp>
        <p:nvSpPr>
          <p:cNvPr id="5" name="Text 2"/>
          <p:cNvSpPr/>
          <p:nvPr/>
        </p:nvSpPr>
        <p:spPr>
          <a:xfrm>
            <a:off x="2400300" y="3024187"/>
            <a:ext cx="3324225" cy="9191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105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列表操作实例</a:t>
            </a:r>
            <a:br/>
            <a:pPr algn="r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使用</a:t>
            </a:r>
            <a:pPr algn="r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append()</a:t>
            </a:r>
            <a:pPr algn="r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, </a:t>
            </a:r>
            <a:pPr algn="r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remove()</a:t>
            </a:r>
            <a:pPr algn="r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, </a:t>
            </a:r>
            <a:pPr algn="r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pop()</a:t>
            </a:r>
            <a:pPr algn="r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等方法进行元素操作。</a:t>
            </a:r>
            <a:br/>
            <a:pPr algn="r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列表切片和索引用于访问和修改列表。</a:t>
            </a:r>
            <a:endParaRPr lang="en-US" sz="10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03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元组</a:t>
            </a:r>
            <a:endParaRPr lang="en-US" sz="35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48263" y="1223963"/>
            <a:ext cx="2976562" cy="4095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4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元组</a:t>
            </a:r>
            <a:endParaRPr lang="en-US" sz="1540" dirty="0"/>
          </a:p>
        </p:txBody>
      </p:sp>
      <p:sp>
        <p:nvSpPr>
          <p:cNvPr id="4" name="Text 1"/>
          <p:cNvSpPr/>
          <p:nvPr/>
        </p:nvSpPr>
        <p:spPr>
          <a:xfrm>
            <a:off x="5148263" y="1695450"/>
            <a:ext cx="2976562" cy="20478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12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元组的应用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1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元组用于存储不可变的数据序列。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1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元组是一种很好的数据传递的方式，因为它不允许修改。
</a:t>
            </a:r>
            <a:endParaRPr lang="en-US" sz="11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12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6: 元组操作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1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元组支持索引和切片操作。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1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常用方法有</a:t>
            </a:r>
            <a:pPr algn="l" indent="0" marL="0">
              <a:lnSpc>
                <a:spcPct val="150000"/>
              </a:lnSpc>
              <a:buNone/>
            </a:pPr>
            <a:r>
              <a:rPr lang="en-US" sz="11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count()</a:t>
            </a:r>
            <a:pPr algn="l" indent="0" marL="0">
              <a:lnSpc>
                <a:spcPct val="150000"/>
              </a:lnSpc>
              <a:buNone/>
            </a:pPr>
            <a:r>
              <a:rPr lang="en-US" sz="11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, </a:t>
            </a:r>
            <a:pPr algn="l" indent="0" marL="0">
              <a:lnSpc>
                <a:spcPct val="150000"/>
              </a:lnSpc>
              <a:buNone/>
            </a:pPr>
            <a:r>
              <a:rPr lang="en-US" sz="11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index()</a:t>
            </a:r>
            <a:pPr algn="l" indent="0" marL="0">
              <a:lnSpc>
                <a:spcPct val="150000"/>
              </a:lnSpc>
              <a:buNone/>
            </a:pPr>
            <a:r>
              <a:rPr lang="en-US" sz="11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。</a:t>
            </a:r>
            <a:endParaRPr lang="en-US" sz="112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04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字典</a:t>
            </a:r>
            <a:endParaRPr lang="en-US" sz="3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Python常用数据结构
</dc:title>
  <dc:subject>SUBTITLE HERE</dc:subject>
  <dc:creator>张时</dc:creator>
  <cp:lastModifiedBy>张时</cp:lastModifiedBy>
  <cp:revision>1</cp:revision>
  <dcterms:created xsi:type="dcterms:W3CDTF">2024-06-01T04:47:05Z</dcterms:created>
  <dcterms:modified xsi:type="dcterms:W3CDTF">2024-06-01T04:47:05Z</dcterms:modified>
</cp:coreProperties>
</file>