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72" r:id="rId4"/>
    <p:sldId id="275" r:id="rId5"/>
    <p:sldId id="273" r:id="rId6"/>
    <p:sldId id="274" r:id="rId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2024/5/19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2024/5/19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2024/5/19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2024/5/19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199" y="1164324"/>
            <a:ext cx="7819571" cy="1768781"/>
          </a:xfrm>
        </p:spPr>
        <p:txBody>
          <a:bodyPr rtlCol="0" anchor="ctr" anchorCtr="0">
            <a:normAutofit/>
          </a:bodyPr>
          <a:lstStyle/>
          <a:p>
            <a:pPr algn="l"/>
            <a:r>
              <a:rPr lang="en-US" altLang="zh-CN" sz="4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</a:t>
            </a:r>
            <a:r>
              <a:rPr lang="zh-CN" altLang="en-US" sz="4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编程之文本处理工具</a:t>
            </a:r>
            <a:r>
              <a:rPr lang="en-US" altLang="zh-CN" sz="4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介绍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7054A-17E2-DE14-EB53-8179D1B1AA6F}"/>
              </a:ext>
            </a:extLst>
          </p:cNvPr>
          <p:cNvSpPr txBox="1"/>
          <p:nvPr/>
        </p:nvSpPr>
        <p:spPr>
          <a:xfrm>
            <a:off x="645886" y="1589313"/>
            <a:ext cx="10726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的工作流程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使用方法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命令行格式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脚本格式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常用命令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BF06CB-F4D7-29F4-B108-2B4EBE808C56}"/>
              </a:ext>
            </a:extLst>
          </p:cNvPr>
          <p:cNvSpPr txBox="1"/>
          <p:nvPr/>
        </p:nvSpPr>
        <p:spPr>
          <a:xfrm>
            <a:off x="464457" y="1928950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打印命令：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p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删除命令：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插入命令：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i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, a, c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读取命令：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写入命令：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w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替换命令：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其他命令：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!, =, y, q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命令选项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-e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：进行多项编辑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-n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：取消默认的输出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-f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：指定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脚本的文件名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-r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：使用扩展正则表达式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-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i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：原地编辑（修改源文件）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和正则表达式的综合运用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A065B-DE81-87E0-8054-C939572AB708}"/>
              </a:ext>
            </a:extLst>
          </p:cNvPr>
          <p:cNvSpPr txBox="1"/>
          <p:nvPr/>
        </p:nvSpPr>
        <p:spPr>
          <a:xfrm>
            <a:off x="911766" y="203842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定址与命令结合使用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使用正则表达式进行匹配和替换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dirty="0">
                <a:solidFill>
                  <a:srgbClr val="0D0D0D"/>
                </a:solidFill>
                <a:highlight>
                  <a:srgbClr val="FFFFFF"/>
                </a:highlight>
                <a:latin typeface="Söhne"/>
              </a:rPr>
              <a:t>综合实例</a:t>
            </a:r>
            <a:endParaRPr lang="zh-CN" altLang="en-US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420915" y="1763484"/>
            <a:ext cx="107260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将任意数字替换成空或者制表符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去掉文件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1-5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行中的数字、冒号、斜杠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匹配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root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关键字并替换成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hello 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itcast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，并保存到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test.txt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文件中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删除配置文件中的所有注释行及空行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命令截取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IP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地址、广播地址、子网掩码</a:t>
            </a:r>
            <a:endParaRPr lang="en-US" altLang="zh-CN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21</TotalTime>
  <Words>184</Words>
  <Application>Microsoft Office PowerPoint</Application>
  <PresentationFormat>宽屏</PresentationFormat>
  <Paragraphs>40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Microsoft YaHei UI</vt:lpstr>
      <vt:lpstr>Microsoft YaHei UI Light</vt:lpstr>
      <vt:lpstr>Söhne</vt:lpstr>
      <vt:lpstr>Arial</vt:lpstr>
      <vt:lpstr>自定义</vt:lpstr>
      <vt:lpstr>SHELL编程之文本处理工具SED</vt:lpstr>
      <vt:lpstr>sed介绍</vt:lpstr>
      <vt:lpstr>sed常用命令</vt:lpstr>
      <vt:lpstr>sed命令选项</vt:lpstr>
      <vt:lpstr>sed和正则表达式的综合运用</vt:lpstr>
      <vt:lpstr>综合实例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9</cp:revision>
  <dcterms:created xsi:type="dcterms:W3CDTF">2024-05-18T07:41:34Z</dcterms:created>
  <dcterms:modified xsi:type="dcterms:W3CDTF">2024-05-19T10:00:26Z</dcterms:modified>
  <cp:version/>
</cp:coreProperties>
</file>