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jp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jp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4-1.jpg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5-1.jpg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6-1.jpg"/><Relationship Id="rId2" Type="http://schemas.openxmlformats.org/officeDocument/2006/relationships/image" Target="../media/image-1006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ver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5388" y="762000"/>
            <a:ext cx="3800475" cy="3500438"/>
          </a:xfrm>
          <a:prstGeom prst="rect">
            <a:avLst/>
          </a:prstGeom>
        </p:spPr>
      </p:pic>
      <p:pic>
        <p:nvPicPr>
          <p:cNvPr id="3" name="Image 1" descr="https://assets.mindshow.fun/themes/red_university_academic_defense_presentation_generic_vplus_standard_en_20240524/Cover-bg-1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talog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atalog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ssion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Session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Content-bg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_slide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assets.mindshow.fun/themes/red_university_academic_defense_presentation_generic_vplus_standard_en_20240524/End-bg-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5425" y="1000125"/>
            <a:ext cx="3024188" cy="3024187"/>
          </a:xfrm>
          <a:prstGeom prst="rect">
            <a:avLst/>
          </a:prstGeom>
        </p:spPr>
      </p:pic>
      <p:pic>
        <p:nvPicPr>
          <p:cNvPr id="3" name="Image 1" descr="https://assets.mindshow.fun/file/10086/20240523144650_s166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5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5300" y="1857375"/>
            <a:ext cx="4282440" cy="13049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15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Python函数详解教程
</a:t>
            </a:r>
            <a:endParaRPr lang="en-US" sz="3150" dirty="0"/>
          </a:p>
        </p:txBody>
      </p:sp>
      <p:sp>
        <p:nvSpPr>
          <p:cNvPr id="3" name="Text 1"/>
          <p:cNvSpPr/>
          <p:nvPr/>
        </p:nvSpPr>
        <p:spPr>
          <a:xfrm>
            <a:off x="495300" y="1319213"/>
            <a:ext cx="4601528" cy="4286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100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SUBTITLE HERE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2950" y="3614737"/>
            <a:ext cx="1481138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张时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2571750" y="3614737"/>
            <a:ext cx="1633537" cy="2476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646464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2024-06-01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71550" y="1319213"/>
            <a:ext cx="2300288" cy="2009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高级函数用法</a:t>
            </a:r>
            <a:endParaRPr lang="en-US" sz="28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8" y="1709738"/>
            <a:ext cx="3571875" cy="11906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0088" y="3252788"/>
            <a:ext cx="35718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03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第三部分：函数式编程</a:t>
            </a:r>
            <a:endParaRPr lang="en-US" sz="3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第三部分：函数式编程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第三部分：函数式编程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37568" y="2329355"/>
            <a:ext cx="3301562" cy="16507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Lambda函数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4872530" y="2343150"/>
            <a:ext cx="3301562" cy="165078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高阶函数</a:t>
            </a:r>
            <a:endParaRPr lang="en-US" sz="1352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148263" y="1223963"/>
            <a:ext cx="2976562" cy="4095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40" b="1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5: Lambda函数</a:t>
            </a:r>
            <a:endParaRPr lang="en-US" sz="15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888" y="2371725"/>
            <a:ext cx="2881313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66725" y="376238"/>
            <a:ext cx="4086225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6: 高阶函数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1562100"/>
            <a:ext cx="2714625" cy="11906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" y="3105150"/>
            <a:ext cx="2714625" cy="13335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04825" y="1309688"/>
            <a:ext cx="3048000" cy="33575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Map函数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：对序列每个元素执行相同的操作。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：过滤序列中符合条件的元素。
</a:t>
            </a:r>
            <a:endParaRPr lang="en-US" sz="42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Filter函数</a:t>
            </a:r>
            <a:endParaRPr lang="en-US" sz="42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04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13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第四部分：递归函数和学员管理系统案例</a:t>
            </a:r>
            <a:endParaRPr lang="en-US" sz="213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" y="1338263"/>
            <a:ext cx="1828800" cy="15859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000000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第四部分：递归函数和学员管理系统案例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3024188" y="1352550"/>
            <a:ext cx="2681288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递归函数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215063" y="1352550"/>
            <a:ext cx="2681288" cy="2514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8: 学员管理系统实例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7: 递归函数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2205037"/>
            <a:ext cx="729615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86375" y="457200"/>
            <a:ext cx="3248025" cy="1057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功能实现</a:t>
            </a:r>
            <a:endParaRPr lang="en-US" sz="420" dirty="0"/>
          </a:p>
        </p:txBody>
      </p:sp>
      <p:sp>
        <p:nvSpPr>
          <p:cNvPr id="4" name="Text 1"/>
          <p:cNvSpPr/>
          <p:nvPr/>
        </p:nvSpPr>
        <p:spPr>
          <a:xfrm>
            <a:off x="5286375" y="2071688"/>
            <a:ext cx="3248025" cy="10572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：实现添加、删除、查询和显示所有学员信息。</a:t>
            </a:r>
            <a:endParaRPr lang="en-US" sz="42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5" y="3686175"/>
            <a:ext cx="324802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05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3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424112" y="538162"/>
            <a:ext cx="5162550" cy="8286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84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CONTENTS</a:t>
            </a:r>
            <a:endParaRPr lang="en-US" sz="3840" dirty="0"/>
          </a:p>
        </p:txBody>
      </p:sp>
      <p:sp>
        <p:nvSpPr>
          <p:cNvPr id="3" name="Text 1"/>
          <p:cNvSpPr/>
          <p:nvPr/>
        </p:nvSpPr>
        <p:spPr>
          <a:xfrm>
            <a:off x="2424112" y="1457325"/>
            <a:ext cx="5386388" cy="3219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第一部分：函数基础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第二部分：变量作用域和函数进阶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第三部分：函数式编程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第四部分：递归函数和学员管理系统案例</a:t>
            </a:r>
            <a:endParaRPr lang="en-US" sz="1750" dirty="0"/>
          </a:p>
          <a:p>
            <a:pPr algn="l" marL="342900" indent="-342900">
              <a:lnSpc>
                <a:spcPct val="150000"/>
              </a:lnSpc>
              <a:buSzPct val="100000"/>
              <a:buChar char="•"/>
            </a:pPr>
            <a:r>
              <a:rPr lang="en-US" sz="175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总结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2000" y="1387081"/>
            <a:ext cx="7715250" cy="311228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57685" y="2248248"/>
            <a:ext cx="1948957" cy="139499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掌握Python中函数的定义、调用、参数、返回值、作用域等概念。</a:t>
            </a:r>
            <a:endParaRPr lang="en-US" sz="1480" dirty="0"/>
          </a:p>
        </p:txBody>
      </p:sp>
      <p:sp>
        <p:nvSpPr>
          <p:cNvPr id="6" name="Text 3"/>
          <p:cNvSpPr/>
          <p:nvPr/>
        </p:nvSpPr>
        <p:spPr>
          <a:xfrm>
            <a:off x="6432608" y="2248248"/>
            <a:ext cx="1948957" cy="139499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通过学员管理系统实例，理解函数在实际应用中的强大功能。</a:t>
            </a:r>
            <a:endParaRPr lang="en-US" sz="1480" dirty="0"/>
          </a:p>
        </p:txBody>
      </p:sp>
      <p:sp>
        <p:nvSpPr>
          <p:cNvPr id="7" name="Text 4"/>
          <p:cNvSpPr/>
          <p:nvPr/>
        </p:nvSpPr>
        <p:spPr>
          <a:xfrm>
            <a:off x="3642629" y="2248248"/>
            <a:ext cx="1948957" cy="139499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480" dirty="0">
                <a:solidFill>
                  <a:srgbClr val="FFFFFF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学会使用Lambda表达式、高阶函数等函数式编程技巧。</a:t>
            </a:r>
            <a:endParaRPr lang="en-US" sz="148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1038" y="1833562"/>
            <a:ext cx="3395663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5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THE END</a:t>
            </a:r>
            <a:endParaRPr lang="en-US" sz="2560" dirty="0"/>
          </a:p>
        </p:txBody>
      </p:sp>
      <p:sp>
        <p:nvSpPr>
          <p:cNvPr id="3" name="Text 1"/>
          <p:cNvSpPr/>
          <p:nvPr/>
        </p:nvSpPr>
        <p:spPr>
          <a:xfrm>
            <a:off x="681038" y="2276475"/>
            <a:ext cx="3395663" cy="10334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THANKS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01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350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第一部分：函数基础</a:t>
            </a:r>
            <a:endParaRPr lang="en-US" sz="3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第一部分：函数基础</a:t>
            </a:r>
            <a:endParaRPr lang="en-US" sz="2240" dirty="0"/>
          </a:p>
        </p:txBody>
      </p:sp>
      <p:sp>
        <p:nvSpPr>
          <p:cNvPr id="4" name="Text 1"/>
          <p:cNvSpPr/>
          <p:nvPr/>
        </p:nvSpPr>
        <p:spPr>
          <a:xfrm>
            <a:off x="876300" y="1471613"/>
            <a:ext cx="7391400" cy="278606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函数的定义和调用
</a:t>
            </a:r>
            <a:endParaRPr lang="en-US" sz="1400" dirty="0"/>
          </a:p>
          <a:p>
            <a:pPr algn="l"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函数参数和返回值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函数的定义和调用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1: 函数的定义和调用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52202" y="1276350"/>
            <a:ext cx="5934846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652202" y="3502356"/>
            <a:ext cx="1780804" cy="1107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237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定义函数</a:t>
            </a:r>
            <a:pPr algn="r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r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使用</a:t>
            </a:r>
            <a:pPr algn="r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def</a:t>
            </a:r>
            <a:pPr algn="r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关键字，定义函数以封装重复代码。</a:t>
            </a:r>
            <a:endParaRPr lang="en-US" sz="1237" dirty="0"/>
          </a:p>
        </p:txBody>
      </p:sp>
      <p:sp>
        <p:nvSpPr>
          <p:cNvPr id="6" name="Text 3"/>
          <p:cNvSpPr/>
          <p:nvPr/>
        </p:nvSpPr>
        <p:spPr>
          <a:xfrm>
            <a:off x="3734481" y="1276350"/>
            <a:ext cx="1780804" cy="110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：通过函数名直接调用。</a:t>
            </a:r>
            <a:endParaRPr lang="en-US" sz="1237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202" y="1998487"/>
            <a:ext cx="2324100" cy="1190625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6244" y="1998487"/>
            <a:ext cx="2324100" cy="904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806244" y="3502356"/>
            <a:ext cx="1780804" cy="1107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237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调用函数</a:t>
            </a:r>
            <a:endParaRPr lang="en-US" sz="1237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3875" y="328613"/>
            <a:ext cx="8096250" cy="5524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24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2: 函数参数和返回值</a:t>
            </a:r>
            <a:endParaRPr lang="en-US" sz="224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1862138"/>
            <a:ext cx="7296150" cy="1190625"/>
          </a:xfrm>
          <a:prstGeom prst="rect">
            <a:avLst/>
          </a:prstGeom>
        </p:spPr>
      </p:pic>
      <p:pic>
        <p:nvPicPr>
          <p:cNvPr id="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5" y="3405188"/>
            <a:ext cx="72961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48100" y="1300163"/>
            <a:ext cx="1452563" cy="124301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7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02</a:t>
            </a:r>
            <a:endParaRPr lang="en-US" sz="5760" dirty="0"/>
          </a:p>
        </p:txBody>
      </p:sp>
      <p:sp>
        <p:nvSpPr>
          <p:cNvPr id="3" name="Text 1"/>
          <p:cNvSpPr/>
          <p:nvPr/>
        </p:nvSpPr>
        <p:spPr>
          <a:xfrm>
            <a:off x="2066925" y="2357437"/>
            <a:ext cx="5101590" cy="89058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2415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第二部分：变量作用域和函数进阶</a:t>
            </a:r>
            <a:endParaRPr lang="en-US" sz="241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第二部分：变量作用域和函数进阶</a:t>
            </a:r>
            <a:endParaRPr lang="en-US" sz="2660" dirty="0"/>
          </a:p>
        </p:txBody>
      </p:sp>
      <p:sp>
        <p:nvSpPr>
          <p:cNvPr id="3" name="Text 1"/>
          <p:cNvSpPr/>
          <p:nvPr/>
        </p:nvSpPr>
        <p:spPr>
          <a:xfrm>
            <a:off x="762000" y="404813"/>
            <a:ext cx="7806690" cy="55245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660" b="1" dirty="0">
                <a:solidFill>
                  <a:srgbClr val="922527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第二部分：变量作用域和函数进阶</a:t>
            </a:r>
            <a:endParaRPr lang="en-US" sz="266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5022" y="1276350"/>
            <a:ext cx="7449207" cy="333375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95022" y="1492469"/>
            <a:ext cx="3223391" cy="2901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变量作用域</a:t>
            </a:r>
            <a:endParaRPr lang="en-US" sz="1352" dirty="0"/>
          </a:p>
        </p:txBody>
      </p:sp>
      <p:sp>
        <p:nvSpPr>
          <p:cNvPr id="6" name="Text 3"/>
          <p:cNvSpPr/>
          <p:nvPr/>
        </p:nvSpPr>
        <p:spPr>
          <a:xfrm>
            <a:off x="5120837" y="1492469"/>
            <a:ext cx="3223391" cy="2901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352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4: 高级函数用法</a:t>
            </a:r>
            <a:endParaRPr lang="en-US" sz="135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62125" y="161925"/>
            <a:ext cx="6291263" cy="6619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273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Slide 3: 变量作用域</a:t>
            </a:r>
            <a:endParaRPr lang="en-US" sz="2730" dirty="0"/>
          </a:p>
        </p:txBody>
      </p:sp>
      <p:sp>
        <p:nvSpPr>
          <p:cNvPr id="4" name="Text 1"/>
          <p:cNvSpPr/>
          <p:nvPr/>
        </p:nvSpPr>
        <p:spPr>
          <a:xfrm>
            <a:off x="2443163" y="1095375"/>
            <a:ext cx="4795838" cy="6905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b="1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局部变量</a:t>
            </a:r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</a:t>
            </a:r>
            <a:br/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在函数内部定义和使用，不影响外部环境。</a:t>
            </a:r>
            <a:endParaRPr lang="en-US" sz="420" dirty="0"/>
          </a:p>
        </p:txBody>
      </p:sp>
      <p:sp>
        <p:nvSpPr>
          <p:cNvPr id="5" name="Text 2"/>
          <p:cNvSpPr/>
          <p:nvPr/>
        </p:nvSpPr>
        <p:spPr>
          <a:xfrm>
            <a:off x="2443163" y="1900237"/>
            <a:ext cx="4795838" cy="6905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全局变量</a:t>
            </a:r>
            <a:endParaRPr lang="en-US" sz="420" dirty="0"/>
          </a:p>
        </p:txBody>
      </p:sp>
      <p:sp>
        <p:nvSpPr>
          <p:cNvPr id="6" name="Text 3"/>
          <p:cNvSpPr/>
          <p:nvPr/>
        </p:nvSpPr>
        <p:spPr>
          <a:xfrm>
            <a:off x="2443163" y="2781300"/>
            <a:ext cx="4795838" cy="69056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420" dirty="0">
                <a:solidFill>
                  <a:srgbClr val="383838"/>
                </a:solidFill>
                <a:latin typeface="Noto Sans SC" pitchFamily="34" charset="0"/>
                <a:ea typeface="Noto Sans SC" pitchFamily="34" charset="-122"/>
                <a:cs typeface="Noto Sans SC" pitchFamily="34" charset="-120"/>
              </a:rPr>
              <a:t>：在函数外定义，可在函数内外访问。</a:t>
            </a:r>
            <a:endParaRPr lang="en-US" sz="42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163" y="3667125"/>
            <a:ext cx="4795838" cy="14763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Python函数详解教程
</dc:title>
  <dc:subject>SUBTITLE HERE</dc:subject>
  <dc:creator>张时</dc:creator>
  <cp:lastModifiedBy>张时</cp:lastModifiedBy>
  <cp:revision>1</cp:revision>
  <dcterms:created xsi:type="dcterms:W3CDTF">2024-06-01T04:53:56Z</dcterms:created>
  <dcterms:modified xsi:type="dcterms:W3CDTF">2024-06-01T04:53:56Z</dcterms:modified>
</cp:coreProperties>
</file>