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6" r:id="rId2"/>
    <p:sldId id="271" r:id="rId3"/>
    <p:sldId id="272" r:id="rId4"/>
    <p:sldId id="275" r:id="rId5"/>
    <p:sldId id="273" r:id="rId6"/>
    <p:sldId id="274" r:id="rId7"/>
    <p:sldId id="276" r:id="rId8"/>
    <p:sldId id="278" r:id="rId9"/>
    <p:sldId id="277" r:id="rId10"/>
    <p:sldId id="279" r:id="rId11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欢迎" id="{E75E278A-FF0E-49A4-B170-79828D63BBAD}">
          <p14:sldIdLst>
            <p14:sldId id="256"/>
          </p14:sldIdLst>
        </p14:section>
        <p14:section name="设计、平滑、添加注释、协作、操作说明搜索" id="{B9B51309-D148-4332-87C2-07BE32FBCA3B}">
          <p14:sldIdLst>
            <p14:sldId id="271"/>
            <p14:sldId id="272"/>
            <p14:sldId id="275"/>
            <p14:sldId id="273"/>
            <p14:sldId id="274"/>
            <p14:sldId id="276"/>
            <p14:sldId id="278"/>
            <p14:sldId id="277"/>
            <p14:sldId id="279"/>
          </p14:sldIdLst>
        </p14:section>
        <p14:section name="了解详细信息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2" autoAdjust="0"/>
    <p:restoredTop sz="94241" autoAdjust="0"/>
  </p:normalViewPr>
  <p:slideViewPr>
    <p:cSldViewPr snapToGrid="0">
      <p:cViewPr varScale="1">
        <p:scale>
          <a:sx n="73" d="100"/>
          <a:sy n="73" d="100"/>
        </p:scale>
        <p:origin x="226" y="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5" d="100"/>
          <a:sy n="75" d="100"/>
        </p:scale>
        <p:origin x="361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A071E02-3F1A-4B0B-8EE9-4F1B741D960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2024/5/19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1DCBD32-5E35-4514-9815-F3DDD3668777}" type="datetime1">
              <a:rPr lang="zh-CN" altLang="en-US" smtClean="0"/>
              <a:t>2024/5/19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dirty="0"/>
              <a:t>单击此处编辑母版文本样式</a:t>
            </a:r>
          </a:p>
          <a:p>
            <a:pPr lvl="1" rtl="0"/>
            <a:r>
              <a:rPr lang="zh-cn" dirty="0"/>
              <a:t>第二级</a:t>
            </a:r>
          </a:p>
          <a:p>
            <a:pPr lvl="2" rtl="0"/>
            <a:r>
              <a:rPr lang="zh-cn" dirty="0"/>
              <a:t>第三级</a:t>
            </a:r>
          </a:p>
          <a:p>
            <a:pPr lvl="3" rtl="0"/>
            <a:r>
              <a:rPr lang="zh-cn" dirty="0"/>
              <a:t>第四级</a:t>
            </a:r>
          </a:p>
          <a:p>
            <a:pPr lvl="4" rtl="0"/>
            <a:r>
              <a:rPr lang="zh-cn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F61EA0F-A667-4B49-8422-0062BC55E2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10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65572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401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526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4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772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5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044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6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7186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7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04245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8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35876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9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798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12" name="直接连接符​​(S)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C0AFDC1-AB40-4941-83E0-44D5ED544864}" type="datetime1">
              <a:rPr lang="zh-CN" altLang="en-US" noProof="0" smtClean="0"/>
              <a:t>2024/5/19</a:t>
            </a:fld>
            <a:endParaRPr lang="zh-CN" altLang="en-US" noProof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长方形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1814A537-FBC6-4533-8B31-767E68D33208}" type="datetime1">
              <a:rPr lang="zh-CN" altLang="en-US" noProof="0" smtClean="0"/>
              <a:t>2024/5/19</a:t>
            </a:fld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  <p:cxnSp>
        <p:nvCxnSpPr>
          <p:cNvPr id="8" name="直接连接符​​(S)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Microsoft YaHei UI Light" panose="020B0502040204020203" pitchFamily="34" charset="-122"/>
          <a:ea typeface="Microsoft YaHei UI Light" panose="020B0502040204020203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55620" y="1882781"/>
            <a:ext cx="7819571" cy="1768781"/>
          </a:xfrm>
        </p:spPr>
        <p:txBody>
          <a:bodyPr rtlCol="0" anchor="ctr" anchorCtr="0">
            <a:normAutofit fontScale="90000"/>
          </a:bodyPr>
          <a:lstStyle/>
          <a:p>
            <a:pPr algn="l"/>
            <a:r>
              <a:rPr lang="en-US" altLang="zh-CN" sz="44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SHELL</a:t>
            </a:r>
            <a:r>
              <a:rPr lang="zh-CN" altLang="en-US" sz="44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编程之文本处理工具</a:t>
            </a:r>
            <a:r>
              <a:rPr lang="en-US" altLang="zh-CN" sz="44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AWK</a:t>
            </a:r>
            <a:br>
              <a:rPr lang="en-US" altLang="zh-CN" sz="28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</a:br>
            <a:br>
              <a:rPr lang="zh-CN" altLang="en-US" sz="28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</a:br>
            <a:endParaRPr lang="en-US" altLang="zh-CN" sz="4000" b="1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endParaRPr lang="zh-CN" altLang="en-US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 descr="PowerPoint 程序图标"/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invGray">
          <a:xfrm>
            <a:off x="670216" y="5193062"/>
            <a:ext cx="82296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企业实战案例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20E1C3-B534-9B01-3C03-6D39A12C7D07}"/>
              </a:ext>
            </a:extLst>
          </p:cNvPr>
          <p:cNvSpPr txBox="1"/>
          <p:nvPr/>
        </p:nvSpPr>
        <p:spPr>
          <a:xfrm>
            <a:off x="911141" y="1929107"/>
            <a:ext cx="639656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任务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/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背景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具体要求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日志保留与转储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手动清理日志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涉及知识点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Shell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基本语法结构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文件同步（</a:t>
            </a:r>
            <a:r>
              <a:rPr lang="en-US" altLang="zh-CN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rsync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）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文件查找命令（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find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）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计划任务（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crontab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）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Apache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日志切割</a:t>
            </a:r>
          </a:p>
        </p:txBody>
      </p:sp>
    </p:spTree>
    <p:extLst>
      <p:ext uri="{BB962C8B-B14F-4D97-AF65-F5344CB8AC3E}">
        <p14:creationId xmlns:p14="http://schemas.microsoft.com/office/powerpoint/2010/main" val="165076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awk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介绍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AF75D6-B87F-4601-7B58-B24E1908DB85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77054A-17E2-DE14-EB53-8179D1B1AA6F}"/>
              </a:ext>
            </a:extLst>
          </p:cNvPr>
          <p:cNvSpPr txBox="1"/>
          <p:nvPr/>
        </p:nvSpPr>
        <p:spPr>
          <a:xfrm>
            <a:off x="645886" y="1589313"/>
            <a:ext cx="1072605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+mj-lt"/>
              <a:buAutoNum type="arabicPeriod"/>
            </a:pP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awk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的定义及用途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awk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的基本用法</a:t>
            </a:r>
          </a:p>
          <a:p>
            <a:pPr marL="1143000" lvl="2" indent="-22860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命令模式语法</a:t>
            </a:r>
          </a:p>
          <a:p>
            <a:pPr marL="1143000" lvl="2" indent="-22860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脚本模式</a:t>
            </a:r>
          </a:p>
          <a:p>
            <a:br>
              <a:rPr lang="zh-CN" altLang="en-US" dirty="0"/>
            </a:b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awk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使用方式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40755E1-6C86-20B7-07C0-05BD9F05F1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8915" y="2721429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基本命令及选项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-F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：定义字段分隔符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-v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：定义变量并赋值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命令模式示例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脚本模式示例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90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awk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内部相关变量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EF944418-9A68-5C2D-D3FC-5D5765BD86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2919" y="3203546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$0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：当前处理行的所有记录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$1, $2, ... $n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：每行的不同字段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NF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：当前记录的字段数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FNR/NR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：行号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FS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：定义间隔符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OFS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：定义输出字段分隔符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RS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：输入记录分隔符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ORS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：输出记录分隔符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FILENAME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：当前输入的文件名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58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awk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工作原理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9A065B-DE81-87E0-8054-C939572AB708}"/>
              </a:ext>
            </a:extLst>
          </p:cNvPr>
          <p:cNvSpPr txBox="1"/>
          <p:nvPr/>
        </p:nvSpPr>
        <p:spPr>
          <a:xfrm>
            <a:off x="911766" y="203842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输入处理流程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字段分割与打印</a:t>
            </a:r>
          </a:p>
        </p:txBody>
      </p:sp>
    </p:spTree>
    <p:extLst>
      <p:ext uri="{BB962C8B-B14F-4D97-AF65-F5344CB8AC3E}">
        <p14:creationId xmlns:p14="http://schemas.microsoft.com/office/powerpoint/2010/main" val="341736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其他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63D5632-5EEE-DC49-33A5-8EFC8ADA08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3207657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awk变量定义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awk中BEGIN...END使用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BEGIN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：程序开始前执行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{}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：处理中执行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END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：所有文件处理完后执行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awk和正则的综合运用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匹配与替换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条件判断与运算符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61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课堂练习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63D5632-5EEE-DC49-33A5-8EFC8ADA08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999" y="2159261"/>
            <a:ext cx="6433279" cy="248714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sz="32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打印特定字段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sz="32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匹配与过滤特定行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sz="32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格式化输出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68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awk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的脚本编程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63D5632-5EEE-DC49-33A5-8EFC8ADA08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2948970"/>
            <a:ext cx="65" cy="51737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F75C85C-1779-DB72-CB69-E5C89031E5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3125449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流程控制语句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if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语句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if...else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语句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if...else if...else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语句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循环语句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while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循环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for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循环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嵌套循环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算数运算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基本运算符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示例运算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81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课后作业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20E1C3-B534-9B01-3C03-6D39A12C7D07}"/>
              </a:ext>
            </a:extLst>
          </p:cNvPr>
          <p:cNvSpPr txBox="1"/>
          <p:nvPr/>
        </p:nvSpPr>
        <p:spPr>
          <a:xfrm>
            <a:off x="911141" y="1929107"/>
            <a:ext cx="63965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自动检测磁盘使用率脚本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监控系统内存和交换分区使用情况脚本</a:t>
            </a:r>
          </a:p>
        </p:txBody>
      </p:sp>
    </p:spTree>
    <p:extLst>
      <p:ext uri="{BB962C8B-B14F-4D97-AF65-F5344CB8AC3E}">
        <p14:creationId xmlns:p14="http://schemas.microsoft.com/office/powerpoint/2010/main" val="399724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自定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0957307_TF10001108_Win32" id="{08D89365-2E4C-432D-9349-8DF9B80AEEA1}" vid="{010FF314-90DF-4A21-BD0D-ADCBA34234AC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{97144955-F5F8-43FE-A4F4-98CFFE7518FE}tf10001108_win32</Template>
  <TotalTime>27</TotalTime>
  <Words>297</Words>
  <Application>Microsoft Office PowerPoint</Application>
  <PresentationFormat>宽屏</PresentationFormat>
  <Paragraphs>89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Arial Unicode MS</vt:lpstr>
      <vt:lpstr>Microsoft YaHei UI</vt:lpstr>
      <vt:lpstr>Microsoft YaHei UI Light</vt:lpstr>
      <vt:lpstr>Söhne</vt:lpstr>
      <vt:lpstr>Arial</vt:lpstr>
      <vt:lpstr>自定义</vt:lpstr>
      <vt:lpstr>SHELL编程之文本处理工具AWK  </vt:lpstr>
      <vt:lpstr>awk介绍</vt:lpstr>
      <vt:lpstr>awk使用方式</vt:lpstr>
      <vt:lpstr>awk内部相关变量</vt:lpstr>
      <vt:lpstr>awk工作原理</vt:lpstr>
      <vt:lpstr>其他</vt:lpstr>
      <vt:lpstr>课堂练习</vt:lpstr>
      <vt:lpstr>awk的脚本编程</vt:lpstr>
      <vt:lpstr>课后作业</vt:lpstr>
      <vt:lpstr>企业实战案例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欢迎使用 PowerPoint</dc:title>
  <dc:creator>时 张</dc:creator>
  <cp:keywords/>
  <cp:lastModifiedBy>时 张</cp:lastModifiedBy>
  <cp:revision>10</cp:revision>
  <dcterms:created xsi:type="dcterms:W3CDTF">2024-05-18T07:41:34Z</dcterms:created>
  <dcterms:modified xsi:type="dcterms:W3CDTF">2024-05-19T10:08:02Z</dcterms:modified>
  <cp:version/>
</cp:coreProperties>
</file>