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notesMasterIdLst>
    <p:notesMasterId r:id="rId4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svg"/><Relationship Id="rId3" Type="http://schemas.openxmlformats.org/officeDocument/2006/relationships/image" Target="../media/image-22-3.png"/><Relationship Id="rId4" Type="http://schemas.openxmlformats.org/officeDocument/2006/relationships/image" Target="../media/image-22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svg"/><Relationship Id="rId3" Type="http://schemas.openxmlformats.org/officeDocument/2006/relationships/image" Target="../media/image-2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svg"/><Relationship Id="rId3" Type="http://schemas.openxmlformats.org/officeDocument/2006/relationships/image" Target="../media/image-25-3.png"/><Relationship Id="rId4" Type="http://schemas.openxmlformats.org/officeDocument/2006/relationships/image" Target="../media/image-25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svg"/><Relationship Id="rId3" Type="http://schemas.openxmlformats.org/officeDocument/2006/relationships/image" Target="../media/image-26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svg"/><Relationship Id="rId3" Type="http://schemas.openxmlformats.org/officeDocument/2006/relationships/image" Target="../media/image-2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image" Target="../media/image-28-2.svg"/><Relationship Id="rId3" Type="http://schemas.openxmlformats.org/officeDocument/2006/relationships/image" Target="../media/image-2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2.svg"/><Relationship Id="rId3" Type="http://schemas.openxmlformats.org/officeDocument/2006/relationships/image" Target="../media/image-29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svg"/><Relationship Id="rId3" Type="http://schemas.openxmlformats.org/officeDocument/2006/relationships/image" Target="../media/image-30-3.png"/><Relationship Id="rId4" Type="http://schemas.openxmlformats.org/officeDocument/2006/relationships/image" Target="../media/image-30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svg"/><Relationship Id="rId3" Type="http://schemas.openxmlformats.org/officeDocument/2006/relationships/image" Target="../media/image-31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image" Target="../media/image-32-2.svg"/><Relationship Id="rId3" Type="http://schemas.openxmlformats.org/officeDocument/2006/relationships/image" Target="../media/image-32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image" Target="../media/image-34-2.svg"/><Relationship Id="rId3" Type="http://schemas.openxmlformats.org/officeDocument/2006/relationships/image" Target="../media/image-3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png"/><Relationship Id="rId2" Type="http://schemas.openxmlformats.org/officeDocument/2006/relationships/image" Target="../media/image-3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png"/><Relationship Id="rId2" Type="http://schemas.openxmlformats.org/officeDocument/2006/relationships/image" Target="../media/image-3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8-1.png"/><Relationship Id="rId2" Type="http://schemas.openxmlformats.org/officeDocument/2006/relationships/image" Target="../media/image-38-2.svg"/><Relationship Id="rId3" Type="http://schemas.openxmlformats.org/officeDocument/2006/relationships/image" Target="../media/image-38-3.png"/><Relationship Id="rId4" Type="http://schemas.openxmlformats.org/officeDocument/2006/relationships/image" Target="../media/image-38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image" Target="../media/image-3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85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06-Python-文件操作</a:t>
            </a:r>
            <a:endParaRPr lang="en-US" sz="3185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Python-文件操作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MindShow.fun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文件操作步骤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1. 打开文件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 读写等操作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3. 关闭文件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注意：可以只打开和关闭文件，不进行任何读写操作。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 打开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 文件对象方法
</a:t>
            </a:r>
            <a:endParaRPr lang="en-US" sz="105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2.1.3 关闭</a:t>
            </a:r>
            <a:endParaRPr lang="en-US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0063" y="214312"/>
            <a:ext cx="815340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6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  打开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366713" y="1119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在python，使用open函数，可以打开一个已经存在的文件，或者创建一个新文件，语法如下：</a:t>
            </a:r>
            <a:endParaRPr lang="en-US" sz="11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3" y="2452688"/>
            <a:ext cx="2209800" cy="61912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66713" y="3786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name：是要打开的目标文件名的字符串(可以包含文件所在的具体路径)。</a:t>
            </a:r>
            <a:endParaRPr lang="en-US" sz="1120" dirty="0"/>
          </a:p>
        </p:txBody>
      </p:sp>
      <p:sp>
        <p:nvSpPr>
          <p:cNvPr id="7" name="Text 3"/>
          <p:cNvSpPr/>
          <p:nvPr/>
        </p:nvSpPr>
        <p:spPr>
          <a:xfrm>
            <a:off x="6329363" y="1119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mode：设置打开文件的模式(访问模式)：只读、写入、追加等。</a:t>
            </a:r>
            <a:endParaRPr lang="en-US" sz="1120" dirty="0"/>
          </a:p>
        </p:txBody>
      </p:sp>
      <p:sp>
        <p:nvSpPr>
          <p:cNvPr id="8" name="Text 4"/>
          <p:cNvSpPr/>
          <p:nvPr/>
        </p:nvSpPr>
        <p:spPr>
          <a:xfrm>
            <a:off x="6329363" y="24526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2.1.1.1 打开文件模式</a:t>
            </a:r>
            <a:endParaRPr lang="en-US" sz="1120" dirty="0"/>
          </a:p>
        </p:txBody>
      </p:sp>
      <p:sp>
        <p:nvSpPr>
          <p:cNvPr id="9" name="Text 5"/>
          <p:cNvSpPr/>
          <p:nvPr/>
        </p:nvSpPr>
        <p:spPr>
          <a:xfrm>
            <a:off x="6329363" y="3786188"/>
            <a:ext cx="2209800" cy="933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1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2.1.1.2 快速体验</a:t>
            </a:r>
            <a:endParaRPr lang="en-US" sz="112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2.1.1.1 打开文件模式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2.1.1.1 打开文件模式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graphicFrame>
        <p:nvGraphicFramePr>
          <p:cNvPr id="1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62000" y="1276350"/>
          <a:ext cx="7715250" cy="3452813"/>
        </p:xfrm>
        <a:graphic>
          <a:graphicData uri="http://schemas.openxmlformats.org/drawingml/2006/table">
            <a:tbl>
              <a:tblPr/>
              <a:tblGrid>
                <a:gridCol w="3857625"/>
                <a:gridCol w="3857625"/>
              </a:tblGrid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模式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2527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描述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2527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r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以只读方式打开文件。文件的指针将会放在文件的开头。这是默认模式。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rb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以二进制格式打开一个文件用于只读。文件指针将会放在文件的开头。这是默认模式。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r+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打开一个文件用于读写。文件指针将会放在文件的开头。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rb+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以二进制格式打开一个文件用于读写。文件指针将会放在文件的开头。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w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打开一个文件只用于写入。如果该文件已存在则打开文件，并从开头开始编辑，即原有内容会被删除。如果该文件不存在，创建新文件。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wb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以二进制格式打开一个文件只用于写入。如果该文件已存在则打开文件，并从开头开始编辑，即原有内容会被删除。如果该文件不存在，创建新文件。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w+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打开一个文件用于读写。如果该文件已存在则打开文件，并从开头开始编辑，即原有内容会被删除。如果该文件不存在，创建新文件。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wb+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以二进制格式打开一个文件用于读写。如果该文件已存在则打开文件，并从开头开始编辑，即原有内容会被删除。如果该文件不存在，创建新文件。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a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打开一个文件用于追加。如果该文件已存在，文件指针将会放在文件的结尾。也就是说，新的内容将会被写入到已有内容之后。如果该文件不存在，创建新文件进行写入。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ab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以二进制格式打开一个文件用于追加。如果该文件已存在，文件指针将会放在文件的结尾。也就是说，新的内容将会被写入到已有内容之后。如果该文件不存在，创建新文件进行写入。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a+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FFFFFF"/>
                          </a:solidFill>
                        </a:rPr>
                        <a:t>打开一个文件用于读写。如果该文件已存在，文件指针将会放在文件的结尾。文件打开时会是追加模式。如果该文件不存在，创建新文件用于读写。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878D"/>
                    </a:solidFill>
                  </a:tcPr>
                </a:tc>
              </a:tr>
              <a:tr h="265601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ab+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640" dirty="0">
                          <a:solidFill>
                            <a:srgbClr val="383838"/>
                          </a:solidFill>
                        </a:rPr>
                        <a:t>以二进制格式打开一个文件用于追加。如果该文件已存在，文件指针将会放在文件的结尾。如果该文件不存在，创建新文件用于读写。</a:t>
                      </a:r>
                      <a:endParaRPr lang="en-US" sz="64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3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888" y="1181100"/>
            <a:ext cx="2324100" cy="6191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5053013" y="1181100"/>
            <a:ext cx="2324100" cy="31003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注意：此时的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是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open</a:t>
            </a:r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函数的文件对象。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 文件对象方法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 文件对象方法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80115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2.1.2.1 写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3824123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2.1.2.2 读</a:t>
            </a:r>
            <a:endParaRPr lang="en-US" sz="1352" dirty="0"/>
          </a:p>
        </p:txBody>
      </p:sp>
      <p:sp>
        <p:nvSpPr>
          <p:cNvPr id="7" name="Text 4"/>
          <p:cNvSpPr/>
          <p:nvPr/>
        </p:nvSpPr>
        <p:spPr>
          <a:xfrm>
            <a:off x="6468132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2.1.2.3 seek()</a:t>
            </a:r>
            <a:endParaRPr lang="en-US" sz="1352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2.1.2.1 写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1924050"/>
            <a:ext cx="3557588" cy="6191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" y="2724150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-371475"/>
            <a:ext cx="2290763" cy="619125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237" y="1028700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2.1.2.3 seek()</a:t>
            </a:r>
            <a:endParaRPr lang="en-US" sz="15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888" y="2085975"/>
            <a:ext cx="2881313" cy="6191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148263" y="1695450"/>
            <a:ext cx="2976562" cy="20478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作用：用来移动文件指针。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语法如下：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起始位置：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- 0：文件开头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- 1：当前位置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- 2：文件结尾</a:t>
            </a:r>
            <a:endParaRPr lang="en-US" sz="42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1381125"/>
            <a:ext cx="53340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三. 文件备份</a:t>
            </a:r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目标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一. 文件操作的作用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二. 文件的基本操作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三. 文件备份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四. 文件和文件夹的操作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五.应用案例</a:t>
            </a:r>
            <a:endParaRPr lang="en-US" sz="147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47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六. 总结</a:t>
            </a:r>
            <a:endParaRPr lang="en-US" sz="147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三. 文件备份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三. 文件备份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95022" y="1874126"/>
            <a:ext cx="2358916" cy="10713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014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需求：用户输入当前目录下任意文件名，程序完成对该文件的备份功能(备份文件名为xx[备份]后缀，例如：test[备份].txt)。</a:t>
            </a:r>
            <a:endParaRPr lang="en-US" sz="1014" dirty="0"/>
          </a:p>
        </p:txBody>
      </p:sp>
      <p:sp>
        <p:nvSpPr>
          <p:cNvPr id="6" name="Text 3"/>
          <p:cNvSpPr/>
          <p:nvPr/>
        </p:nvSpPr>
        <p:spPr>
          <a:xfrm>
            <a:off x="895022" y="3345574"/>
            <a:ext cx="2358916" cy="10713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014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 代码实现</a:t>
            </a:r>
            <a:endParaRPr lang="en-US" sz="1014" dirty="0"/>
          </a:p>
        </p:txBody>
      </p:sp>
      <p:sp>
        <p:nvSpPr>
          <p:cNvPr id="7" name="Text 4"/>
          <p:cNvSpPr/>
          <p:nvPr/>
        </p:nvSpPr>
        <p:spPr>
          <a:xfrm>
            <a:off x="5985313" y="1874126"/>
            <a:ext cx="2358916" cy="10713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14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步骤</a:t>
            </a:r>
            <a:endParaRPr lang="en-US" sz="1014" dirty="0"/>
          </a:p>
        </p:txBody>
      </p:sp>
      <p:sp>
        <p:nvSpPr>
          <p:cNvPr id="8" name="Text 5"/>
          <p:cNvSpPr/>
          <p:nvPr/>
        </p:nvSpPr>
        <p:spPr>
          <a:xfrm>
            <a:off x="5985313" y="3345574"/>
            <a:ext cx="2358916" cy="10713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014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 思考</a:t>
            </a:r>
            <a:endParaRPr lang="en-US" sz="1014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步骤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步骤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80115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1. 接收用户输入的文件名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3824123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 规划备份文件名</a:t>
            </a:r>
            <a:endParaRPr lang="en-US" sz="1352" dirty="0"/>
          </a:p>
        </p:txBody>
      </p:sp>
      <p:sp>
        <p:nvSpPr>
          <p:cNvPr id="7" name="Text 4"/>
          <p:cNvSpPr/>
          <p:nvPr/>
        </p:nvSpPr>
        <p:spPr>
          <a:xfrm>
            <a:off x="6468132" y="2347748"/>
            <a:ext cx="1581807" cy="1816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3. 备份文件写入数据</a:t>
            </a:r>
            <a:endParaRPr lang="en-US" sz="1352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-485775"/>
            <a:ext cx="2290763" cy="7620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237" y="971550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887" y="319087"/>
            <a:ext cx="7891462" cy="5286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45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 思考</a:t>
            </a:r>
            <a:endParaRPr lang="en-US" sz="2450" dirty="0"/>
          </a:p>
        </p:txBody>
      </p:sp>
      <p:sp>
        <p:nvSpPr>
          <p:cNvPr id="4" name="Text 1"/>
          <p:cNvSpPr/>
          <p:nvPr/>
        </p:nvSpPr>
        <p:spPr>
          <a:xfrm>
            <a:off x="1462087" y="1524000"/>
            <a:ext cx="5610225" cy="5000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如果用户输入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.txt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，这是一个无效文件，程序如何更改才能限制只有有效的文件名才能备份？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087" y="3819525"/>
            <a:ext cx="5514975" cy="19050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38312" y="2686050"/>
            <a:ext cx="5610225" cy="5000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答：添加条件判断即可。</a:t>
            </a:r>
            <a:endParaRPr lang="en-US" sz="42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4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四. 文件和文件夹的操作</a:t>
            </a:r>
            <a:endParaRPr lang="en-US" sz="343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四. 文件和文件夹的操作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8" y="1709738"/>
            <a:ext cx="3571875" cy="6191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088" y="2686050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66937" y="914400"/>
            <a:ext cx="4452938" cy="590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38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文件重命名</a:t>
            </a:r>
            <a:endParaRPr lang="en-US" sz="238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588" y="2462213"/>
            <a:ext cx="6596062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 删除文件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 删除文件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2508688"/>
            <a:ext cx="2928938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66937" y="914400"/>
            <a:ext cx="4452938" cy="5905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38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 创建文件夹</a:t>
            </a:r>
            <a:endParaRPr lang="en-US" sz="238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588" y="2462213"/>
            <a:ext cx="6596062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4 删除文件夹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538413"/>
            <a:ext cx="27146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目标</a:t>
            </a:r>
            <a:endParaRPr lang="en-US" sz="35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743200" y="1033463"/>
            <a:ext cx="52387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5 获取当前目录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3" y="2847975"/>
            <a:ext cx="8343900" cy="6191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3" y="2847975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25" y="1381125"/>
            <a:ext cx="53340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7 获取目录列表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538413"/>
            <a:ext cx="271462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06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五.应用案例</a:t>
            </a:r>
            <a:endParaRPr lang="en-US" sz="35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600450" y="1900237"/>
            <a:ext cx="1847850" cy="13382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五.应用案例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1004888" y="1014413"/>
            <a:ext cx="1914525" cy="776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需求：批量修改文件名，既可添加指定字符串，又能删除指定字符串。</a:t>
            </a: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766762" y="2219325"/>
            <a:ext cx="1914525" cy="776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1. 设置添加删除字符串的的标识</a:t>
            </a: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1004888" y="3390900"/>
            <a:ext cx="1914525" cy="776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2. 获取指定目录的所有文件</a:t>
            </a:r>
            <a:endParaRPr lang="en-US" sz="420" dirty="0"/>
          </a:p>
        </p:txBody>
      </p:sp>
      <p:sp>
        <p:nvSpPr>
          <p:cNvPr id="7" name="Text 4"/>
          <p:cNvSpPr/>
          <p:nvPr/>
        </p:nvSpPr>
        <p:spPr>
          <a:xfrm>
            <a:off x="6500813" y="1014413"/>
            <a:ext cx="1914525" cy="776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3. 将原有文件名添加/删除指定字符串，构造新名字</a:t>
            </a:r>
            <a:endParaRPr lang="en-US" sz="420" dirty="0"/>
          </a:p>
        </p:txBody>
      </p:sp>
      <p:sp>
        <p:nvSpPr>
          <p:cNvPr id="8" name="Text 5"/>
          <p:cNvSpPr/>
          <p:nvPr/>
        </p:nvSpPr>
        <p:spPr>
          <a:xfrm>
            <a:off x="6700838" y="2219325"/>
            <a:ext cx="1914525" cy="776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4. os.rename()重命名</a:t>
            </a:r>
            <a:endParaRPr lang="en-US" sz="42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13" y="3376612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9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需求：批量修改文件名，既可添加指定字符串，又能删除指定字符串。</a:t>
            </a:r>
            <a:endParaRPr lang="en-US" sz="1890" dirty="0"/>
          </a:p>
        </p:txBody>
      </p:sp>
      <p:sp>
        <p:nvSpPr>
          <p:cNvPr id="4" name="Text 1"/>
          <p:cNvSpPr/>
          <p:nvPr/>
        </p:nvSpPr>
        <p:spPr>
          <a:xfrm>
            <a:off x="876300" y="1471613"/>
            <a:ext cx="7391400" cy="27860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步骤</a:t>
            </a:r>
            <a:endParaRPr lang="en-US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9625" y="881063"/>
            <a:ext cx="3652838" cy="6762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5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4. os.rename()重命名</a:t>
            </a:r>
            <a:endParaRPr lang="en-US" sz="2520" dirty="0"/>
          </a:p>
        </p:txBody>
      </p:sp>
      <p:sp>
        <p:nvSpPr>
          <p:cNvPr id="4" name="Text 1"/>
          <p:cNvSpPr/>
          <p:nvPr/>
        </p:nvSpPr>
        <p:spPr>
          <a:xfrm>
            <a:off x="809625" y="1704975"/>
            <a:ext cx="3652838" cy="2976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代码</a:t>
            </a:r>
            <a:endParaRPr lang="en-US" sz="1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07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六. 总结</a:t>
            </a:r>
            <a:endParaRPr lang="en-US" sz="35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六. 总结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1690688"/>
            <a:ext cx="7296150" cy="6191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5" y="2490788"/>
            <a:ext cx="0" cy="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76613" y="1328738"/>
            <a:ext cx="2386013" cy="24812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打开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962" y="214312"/>
            <a:ext cx="3233738" cy="10239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目标</a:t>
            </a:r>
            <a:endParaRPr lang="en-US" sz="2800" dirty="0"/>
          </a:p>
        </p:txBody>
      </p:sp>
      <p:sp>
        <p:nvSpPr>
          <p:cNvPr id="4" name="Text 1"/>
          <p:cNvSpPr/>
          <p:nvPr/>
        </p:nvSpPr>
        <p:spPr>
          <a:xfrm>
            <a:off x="461962" y="1676400"/>
            <a:ext cx="3233738" cy="3033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文件操作的作用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文件的基本操作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文件备份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文件和文件夹的操作</a:t>
            </a:r>
            <a:endParaRPr lang="en-US" sz="1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0525" y="581025"/>
            <a:ext cx="8358188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2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文件的基本操作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5281613" y="1924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打开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5281613" y="2686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读写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5281613" y="3448050"/>
            <a:ext cx="3738563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关闭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一. 文件操作的作用</a:t>
            </a:r>
            <a:endParaRPr lang="en-US" sz="3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1962" y="214312"/>
            <a:ext cx="3233738" cy="10239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66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一. 文件操作的作用</a:t>
            </a:r>
            <a:endParaRPr lang="en-US" sz="2660" dirty="0"/>
          </a:p>
        </p:txBody>
      </p:sp>
      <p:sp>
        <p:nvSpPr>
          <p:cNvPr id="4" name="Text 1"/>
          <p:cNvSpPr/>
          <p:nvPr/>
        </p:nvSpPr>
        <p:spPr>
          <a:xfrm>
            <a:off x="461962" y="1676400"/>
            <a:ext cx="3233738" cy="3033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思考：什么是文件？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文件操作.assets/1.jpg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思考：文件操作包含什么？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答：打开、关闭、读、写、复制....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思考：文件操作的的作用是什么？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答：读取内容、写入内容、备份内容......
</a:t>
            </a:r>
            <a:endParaRPr lang="en-US" sz="91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91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&gt; 总结：文件操作的作用就是==把一些内容(数据)存储存放起来，可以让程序下一次执行的时候直接使用，而不必重新制作一份，省时省力==。</a:t>
            </a:r>
            <a:endParaRPr lang="en-US" sz="91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二. 文件的基本操作</a:t>
            </a:r>
            <a:endParaRPr lang="en-US" sz="3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二. 文件的基本操作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二. 文件的基本操作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542" y="1377512"/>
            <a:ext cx="2919905" cy="3136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1 文件操作步骤</a:t>
            </a:r>
            <a:endParaRPr lang="en-US" sz="1352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06-Python-文件操作</dc:title>
  <dc:subject>Python-文件操作</dc:subject>
  <dc:creator>MindShow.fun</dc:creator>
  <cp:lastModifiedBy>MindShow.fun</cp:lastModifiedBy>
  <cp:revision>1</cp:revision>
  <dcterms:created xsi:type="dcterms:W3CDTF">2024-06-01T05:08:35Z</dcterms:created>
  <dcterms:modified xsi:type="dcterms:W3CDTF">2024-06-01T05:08:35Z</dcterms:modified>
</cp:coreProperties>
</file>