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5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975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08-Python高级编程：异常处理与模块包管理
</a:t>
            </a:r>
            <a:endParaRPr lang="en-US" sz="2975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第二部分：模块与包</a:t>
            </a:r>
            <a:endParaRPr lang="en-US" sz="3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4313" y="247650"/>
            <a:ext cx="3233738" cy="10477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52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第二部分：模块与包</a:t>
            </a:r>
            <a:endParaRPr lang="en-US" sz="2520" dirty="0"/>
          </a:p>
        </p:txBody>
      </p:sp>
      <p:sp>
        <p:nvSpPr>
          <p:cNvPr id="4" name="Text 1"/>
          <p:cNvSpPr/>
          <p:nvPr/>
        </p:nvSpPr>
        <p:spPr>
          <a:xfrm>
            <a:off x="195262" y="1809750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模块介绍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3281362" y="1624013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导入模块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372225" y="504825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创建和使用模块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738312" y="3733800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包的创建和导入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4829175" y="3224213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模块定位和</a:t>
            </a:r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__all__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76613" y="1328738"/>
            <a:ext cx="2386013" cy="2481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模块是包含Python代码的.py文件，可以包含函数、类和变量等。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导入模块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导入模块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22661" y="2035066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不同方式导入模块。</a:t>
            </a:r>
            <a:endParaRPr lang="en-US" sz="1352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811" y="2035066"/>
            <a:ext cx="2728913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创建和使用模块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创建自定义模块并导入使用。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3" y="3514725"/>
            <a:ext cx="3814763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319087"/>
            <a:ext cx="83629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包的创建和导入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4972050" y="1147763"/>
            <a:ext cx="3386138" cy="609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包是一种组织多个模块的方式，包内包含一个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2014538"/>
            <a:ext cx="3386138" cy="61912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972050" y="2924175"/>
            <a:ext cx="3386138" cy="609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文件。</a:t>
            </a:r>
            <a:endParaRPr lang="en-US" sz="42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050" y="3776663"/>
            <a:ext cx="3386138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7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模块定位和`__all__`</a:t>
            </a:r>
            <a:endParaRPr lang="en-US" sz="147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888" y="2114550"/>
            <a:ext cx="2881313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理解和应用Python的异常处理机制，提高代码的健壮性。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熟悉模块和包的创建、管理与使用，优化项目结构和代码复用。</a:t>
            </a:r>
            <a:endParaRPr 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420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第一部分：异常处理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第二部分：模块与包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第一部分：异常处理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4313" y="247650"/>
            <a:ext cx="3233738" cy="10477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52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第一部分：异常处理</a:t>
            </a:r>
            <a:endParaRPr lang="en-US" sz="2520" dirty="0"/>
          </a:p>
        </p:txBody>
      </p:sp>
      <p:sp>
        <p:nvSpPr>
          <p:cNvPr id="4" name="Text 1"/>
          <p:cNvSpPr/>
          <p:nvPr/>
        </p:nvSpPr>
        <p:spPr>
          <a:xfrm>
            <a:off x="195262" y="1809750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异常概述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3281362" y="1624013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异常处理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372225" y="504825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捕获多个异常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738312" y="3733800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异常的其他结构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4829175" y="3224213"/>
            <a:ext cx="1400175" cy="1119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自定义异常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异常概述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异常是程序执行中发生的错误，阻止了程序的正常流程。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09700" y="1352550"/>
            <a:ext cx="2424112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try-except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结构捕获并处理异常。</a:t>
            </a:r>
            <a:endParaRPr lang="en-US" sz="14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763" y="1352550"/>
            <a:ext cx="2424112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捕获多个异常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捕获多个异常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22661" y="2035066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同时捕获多种类型的异常。</a:t>
            </a:r>
            <a:endParaRPr lang="en-US" sz="1352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811" y="2035066"/>
            <a:ext cx="2728913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0063" y="214312"/>
            <a:ext cx="81534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6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异常的其他结构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366713" y="1119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3" y="2452688"/>
            <a:ext cx="2209800" cy="61912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66713" y="3786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和</a:t>
            </a:r>
            <a:endParaRPr lang="en-US" sz="42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363" y="1119188"/>
            <a:ext cx="2209800" cy="61912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329363" y="24526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42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9363" y="3786188"/>
            <a:ext cx="22098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" y="1338263"/>
            <a:ext cx="1828800" cy="15859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73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自定义异常</a:t>
            </a:r>
            <a:endParaRPr lang="en-US" sz="2730" dirty="0"/>
          </a:p>
        </p:txBody>
      </p:sp>
      <p:sp>
        <p:nvSpPr>
          <p:cNvPr id="4" name="Text 1"/>
          <p:cNvSpPr/>
          <p:nvPr/>
        </p:nvSpPr>
        <p:spPr>
          <a:xfrm>
            <a:off x="3024188" y="1352550"/>
            <a:ext cx="2681288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创建并使用自定义异常。</a:t>
            </a:r>
            <a:endParaRPr lang="en-US" sz="14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1352550"/>
            <a:ext cx="2681288" cy="1905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08-Python高级编程：异常处理与模块包管理
</dc:title>
  <dc:subject>SUBTITLE HERE</dc:subject>
  <dc:creator>张时</dc:creator>
  <cp:lastModifiedBy>张时</cp:lastModifiedBy>
  <cp:revision>1</cp:revision>
  <dcterms:created xsi:type="dcterms:W3CDTF">2024-06-01T05:16:47Z</dcterms:created>
  <dcterms:modified xsi:type="dcterms:W3CDTF">2024-06-01T05:16:47Z</dcterms:modified>
</cp:coreProperties>
</file>