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notesMasterIdLst>
    <p:notesMasterId r:id="rId23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jp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jp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4-1.jpg"/><Relationship Id="rId2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5-1.jpg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6-1.jpg"/><Relationship Id="rId2" Type="http://schemas.openxmlformats.org/officeDocument/2006/relationships/image" Target="../media/image-1006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over-bg-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5388" y="762000"/>
            <a:ext cx="3800475" cy="3500438"/>
          </a:xfrm>
          <a:prstGeom prst="rect">
            <a:avLst/>
          </a:prstGeom>
        </p:spPr>
      </p:pic>
      <p:pic>
        <p:nvPicPr>
          <p:cNvPr id="3" name="Image 1" descr="https://assets.mindshow.fun/themes/red_university_academic_defense_presentation_generic_vplus_standard_en_20240524/Cover-bg-1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talog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atalog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ssion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Session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ontent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End-bg-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5425" y="1000125"/>
            <a:ext cx="3024188" cy="3024187"/>
          </a:xfrm>
          <a:prstGeom prst="rect">
            <a:avLst/>
          </a:prstGeom>
        </p:spPr>
      </p:pic>
      <p:pic>
        <p:nvPicPr>
          <p:cNvPr id="3" name="Image 1" descr="https://assets.mindshow.fun/file/10086/20240523144650_s166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svg"/><Relationship Id="rId3" Type="http://schemas.openxmlformats.org/officeDocument/2006/relationships/image" Target="../media/image-11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svg"/><Relationship Id="rId3" Type="http://schemas.openxmlformats.org/officeDocument/2006/relationships/image" Target="../media/image-14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2.svg"/><Relationship Id="rId3" Type="http://schemas.openxmlformats.org/officeDocument/2006/relationships/image" Target="../media/image-15-3.png"/><Relationship Id="rId4" Type="http://schemas.openxmlformats.org/officeDocument/2006/relationships/image" Target="../media/image-15-4.png"/><Relationship Id="rId5" Type="http://schemas.openxmlformats.org/officeDocument/2006/relationships/image" Target="../media/image-15-5.png"/><Relationship Id="rId6" Type="http://schemas.openxmlformats.org/officeDocument/2006/relationships/slideLayout" Target="../slideLayouts/slideLayout5.xml"/><Relationship Id="rId7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image" Target="../media/image-17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svg"/><Relationship Id="rId3" Type="http://schemas.openxmlformats.org/officeDocument/2006/relationships/image" Target="../media/image-18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image" Target="../media/image-20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5300" y="1857375"/>
            <a:ext cx="4282440" cy="13049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315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09-面向对象版学员管理系统
</a:t>
            </a:r>
            <a:endParaRPr lang="en-US" sz="3150" dirty="0"/>
          </a:p>
        </p:txBody>
      </p:sp>
      <p:sp>
        <p:nvSpPr>
          <p:cNvPr id="3" name="Text 1"/>
          <p:cNvSpPr/>
          <p:nvPr/>
        </p:nvSpPr>
        <p:spPr>
          <a:xfrm>
            <a:off x="495300" y="1319213"/>
            <a:ext cx="4601528" cy="4286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1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SUBTITLE HERE</a:t>
            </a:r>
            <a:endParaRPr lang="en-US" sz="2100" dirty="0"/>
          </a:p>
        </p:txBody>
      </p:sp>
      <p:sp>
        <p:nvSpPr>
          <p:cNvPr id="4" name="Text 2"/>
          <p:cNvSpPr/>
          <p:nvPr/>
        </p:nvSpPr>
        <p:spPr>
          <a:xfrm>
            <a:off x="742950" y="3614737"/>
            <a:ext cx="1481138" cy="2476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64646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张时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571750" y="3614737"/>
            <a:ext cx="1633537" cy="2476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64646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2024-06-01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66725" y="376238"/>
            <a:ext cx="4086225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第三部分：学员类设计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504825" y="1309688"/>
            <a:ext cx="3048000" cy="33575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4: student.py 文件</a:t>
            </a:r>
            <a:endParaRPr lang="en-US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4: student.py 文件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4: student.py 文件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240392" y="1487871"/>
            <a:ext cx="2795752" cy="8414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06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学员信息包含姓名、性别、手机号。</a:t>
            </a:r>
            <a:endParaRPr lang="en-US" sz="406" dirty="0"/>
          </a:p>
        </p:txBody>
      </p:sp>
      <p:sp>
        <p:nvSpPr>
          <p:cNvPr id="6" name="Text 3"/>
          <p:cNvSpPr/>
          <p:nvPr/>
        </p:nvSpPr>
        <p:spPr>
          <a:xfrm>
            <a:off x="5240392" y="2517884"/>
            <a:ext cx="2795752" cy="8414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06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添加</a:t>
            </a:r>
            <a:pPr algn="l" indent="0" marL="0">
              <a:lnSpc>
                <a:spcPct val="150000"/>
              </a:lnSpc>
              <a:buNone/>
            </a:pPr>
            <a:r>
              <a:rPr lang="en-US" sz="406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__str__</a:t>
            </a:r>
            <a:pPr algn="l" indent="0" marL="0">
              <a:lnSpc>
                <a:spcPct val="150000"/>
              </a:lnSpc>
              <a:buNone/>
            </a:pPr>
            <a:r>
              <a:rPr lang="en-US" sz="406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方法便于查看学员对象信息。</a:t>
            </a:r>
            <a:endParaRPr lang="en-US" sz="406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0392" y="3005302"/>
            <a:ext cx="2895600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04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01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第四部分：管理系统类设计</a:t>
            </a:r>
            <a:endParaRPr lang="en-US" sz="301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第四部分：管理系统类设计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第四部分：管理系统类设计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93959" y="2338552"/>
            <a:ext cx="1903686" cy="181631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5: managerSystem.py 文件</a:t>
            </a:r>
            <a:endParaRPr lang="en-US" sz="1352" dirty="0"/>
          </a:p>
        </p:txBody>
      </p:sp>
      <p:sp>
        <p:nvSpPr>
          <p:cNvPr id="6" name="Text 3"/>
          <p:cNvSpPr/>
          <p:nvPr/>
        </p:nvSpPr>
        <p:spPr>
          <a:xfrm>
            <a:off x="5668032" y="2338552"/>
            <a:ext cx="1903686" cy="181631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6: 功能实现</a:t>
            </a:r>
            <a:endParaRPr lang="en-US" sz="1352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61962" y="214312"/>
            <a:ext cx="3233738" cy="10239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96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5: managerSystem.py 文件</a:t>
            </a:r>
            <a:endParaRPr lang="en-US" sz="196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88" y="2652713"/>
            <a:ext cx="3138487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71550" y="1319213"/>
            <a:ext cx="2300288" cy="20097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6: 功能实现</a:t>
            </a:r>
            <a:endParaRPr lang="en-US" sz="28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0088" y="1709738"/>
            <a:ext cx="3571875" cy="1905000"/>
          </a:xfrm>
          <a:prstGeom prst="rect">
            <a:avLst/>
          </a:prstGeom>
        </p:spPr>
      </p:pic>
      <p:pic>
        <p:nvPicPr>
          <p:cNvPr id="5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0088" y="3967162"/>
            <a:ext cx="3571875" cy="1905000"/>
          </a:xfrm>
          <a:prstGeom prst="rect">
            <a:avLst/>
          </a:prstGeom>
        </p:spPr>
      </p:pic>
      <p:pic>
        <p:nvPicPr>
          <p:cNvPr id="6" name="Image 3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0088" y="6053138"/>
            <a:ext cx="3571875" cy="1476375"/>
          </a:xfrm>
          <a:prstGeom prst="rect">
            <a:avLst/>
          </a:prstGeom>
        </p:spPr>
      </p:pic>
      <p:sp>
        <p:nvSpPr>
          <p:cNvPr id="7" name="Text 1"/>
          <p:cNvSpPr/>
          <p:nvPr/>
        </p:nvSpPr>
        <p:spPr>
          <a:xfrm>
            <a:off x="4462463" y="1319213"/>
            <a:ext cx="3667125" cy="30384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添加学员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删除学员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显示所有学员信息：</a:t>
            </a:r>
            <a:endParaRPr lang="en-US" sz="42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05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第五部分：程序入口</a:t>
            </a:r>
            <a:endParaRPr lang="en-US" sz="35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743200" y="1033463"/>
            <a:ext cx="52387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第五部分：程序入口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576263" y="2847975"/>
            <a:ext cx="8343900" cy="16859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7: main.py 文件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576263" y="2847975"/>
            <a:ext cx="8343900" cy="16859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7: main.py 文件</a:t>
            </a:r>
            <a:endParaRPr lang="en-US" sz="1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14338" y="447675"/>
            <a:ext cx="811530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7: main.py 文件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828675" y="2052637"/>
            <a:ext cx="3814763" cy="7477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程序入口，创建管理系统对象并调用运行方法。</a:t>
            </a:r>
            <a:endParaRPr lang="en-US" sz="42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3013" y="3514725"/>
            <a:ext cx="3814763" cy="17621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06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35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424112" y="538162"/>
            <a:ext cx="5162550" cy="8286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384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CONTENTS</a:t>
            </a:r>
            <a:endParaRPr lang="en-US" sz="3840" dirty="0"/>
          </a:p>
        </p:txBody>
      </p:sp>
      <p:sp>
        <p:nvSpPr>
          <p:cNvPr id="3" name="Text 1"/>
          <p:cNvSpPr/>
          <p:nvPr/>
        </p:nvSpPr>
        <p:spPr>
          <a:xfrm>
            <a:off x="2424112" y="1457325"/>
            <a:ext cx="5386388" cy="3219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第一部分：系统概述</a:t>
            </a:r>
            <a:endParaRPr lang="en-US" sz="175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第二部分：程序结构</a:t>
            </a:r>
            <a:endParaRPr lang="en-US" sz="175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第三部分：学员类设计</a:t>
            </a:r>
            <a:endParaRPr lang="en-US" sz="175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第四部分：管理系统类设计</a:t>
            </a:r>
            <a:endParaRPr lang="en-US" sz="175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第五部分：程序入口</a:t>
            </a:r>
            <a:endParaRPr lang="en-US" sz="175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175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720537" y="1372914"/>
            <a:ext cx="3798176" cy="639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284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掌握面向对象编程思想在学员管理系统中的应用。</a:t>
            </a:r>
            <a:endParaRPr lang="en-US" sz="1284" dirty="0"/>
          </a:p>
        </p:txBody>
      </p:sp>
      <p:sp>
        <p:nvSpPr>
          <p:cNvPr id="6" name="Text 3"/>
          <p:cNvSpPr/>
          <p:nvPr/>
        </p:nvSpPr>
        <p:spPr>
          <a:xfrm>
            <a:off x="2720537" y="2448910"/>
            <a:ext cx="3798176" cy="639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284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了解如何通过类和对象管理数据和功能。</a:t>
            </a:r>
            <a:endParaRPr lang="en-US" sz="1284" dirty="0"/>
          </a:p>
        </p:txBody>
      </p:sp>
      <p:sp>
        <p:nvSpPr>
          <p:cNvPr id="7" name="Text 4"/>
          <p:cNvSpPr/>
          <p:nvPr/>
        </p:nvSpPr>
        <p:spPr>
          <a:xfrm>
            <a:off x="2720537" y="3538702"/>
            <a:ext cx="3798176" cy="639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284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学习如何组织大型项目的代码结构和功能模块。</a:t>
            </a:r>
            <a:endParaRPr lang="en-US" sz="1284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1038" y="1833562"/>
            <a:ext cx="3395663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5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THE END</a:t>
            </a:r>
            <a:endParaRPr lang="en-US" sz="2560" dirty="0"/>
          </a:p>
        </p:txBody>
      </p:sp>
      <p:sp>
        <p:nvSpPr>
          <p:cNvPr id="3" name="Text 1"/>
          <p:cNvSpPr/>
          <p:nvPr/>
        </p:nvSpPr>
        <p:spPr>
          <a:xfrm>
            <a:off x="681038" y="2276475"/>
            <a:ext cx="3395663" cy="10334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THANKS</a:t>
            </a:r>
            <a:endParaRPr lang="en-US"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01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第一部分：系统概述</a:t>
            </a:r>
            <a:endParaRPr lang="en-US" sz="3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66725" y="376238"/>
            <a:ext cx="4086225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第一部分：系统概述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504825" y="1309688"/>
            <a:ext cx="3048000" cy="33575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1: 系统目标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09625" y="881063"/>
            <a:ext cx="3652838" cy="6762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1: 系统目标</a:t>
            </a:r>
            <a:endParaRPr lang="en-US" sz="2800" dirty="0"/>
          </a:p>
        </p:txBody>
      </p:sp>
      <p:sp>
        <p:nvSpPr>
          <p:cNvPr id="4" name="Text 1"/>
          <p:cNvSpPr/>
          <p:nvPr/>
        </p:nvSpPr>
        <p:spPr>
          <a:xfrm>
            <a:off x="809625" y="1704975"/>
            <a:ext cx="3652838" cy="29765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使用面向对象编程思想完成学员管理系统的开发。
</a:t>
            </a:r>
            <a:endParaRPr lang="en-US" sz="140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功能包括添加、删除、修改、查询学员信息，显示所有学员信息，保存学员信息及退出系统。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02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第二部分：程序结构</a:t>
            </a:r>
            <a:endParaRPr lang="en-US" sz="3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第二部分：程序结构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第二部分：程序结构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166320" y="1616622"/>
            <a:ext cx="2653205" cy="264860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2: 系统需求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学员数据存储在文件中，以便持久化处理。</a:t>
            </a:r>
            <a:endParaRPr lang="en-US" sz="1352" dirty="0"/>
          </a:p>
        </p:txBody>
      </p:sp>
      <p:sp>
        <p:nvSpPr>
          <p:cNvPr id="6" name="Text 3"/>
          <p:cNvSpPr/>
          <p:nvPr/>
        </p:nvSpPr>
        <p:spPr>
          <a:xfrm>
            <a:off x="5415127" y="1616622"/>
            <a:ext cx="2653205" cy="264860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3: 程序文件组织</a:t>
            </a:r>
            <a:endParaRPr lang="en-US" sz="1352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3: 程序文件组织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3: 程序文件组织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720251" y="1276350"/>
            <a:ext cx="579874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3549576" y="1710726"/>
            <a:ext cx="3294903" cy="5261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038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主程序入口</a:t>
            </a:r>
            <a:pPr algn="l" indent="0" marL="0">
              <a:lnSpc>
                <a:spcPct val="150000"/>
              </a:lnSpc>
              <a:buNone/>
            </a:pPr>
            <a:r>
              <a:rPr lang="en-US" sz="1038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038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main.py</a:t>
            </a:r>
            <a:endParaRPr lang="en-US" sz="1038" dirty="0"/>
          </a:p>
        </p:txBody>
      </p:sp>
      <p:sp>
        <p:nvSpPr>
          <p:cNvPr id="6" name="Text 3"/>
          <p:cNvSpPr/>
          <p:nvPr/>
        </p:nvSpPr>
        <p:spPr>
          <a:xfrm>
            <a:off x="3157578" y="2660704"/>
            <a:ext cx="3294903" cy="5261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038" b="1" dirty="0">
                <a:solidFill>
                  <a:srgbClr val="C5B0B3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学员类定义</a:t>
            </a:r>
            <a:pPr algn="l" indent="0" marL="0">
              <a:lnSpc>
                <a:spcPct val="150000"/>
              </a:lnSpc>
              <a:buNone/>
            </a:pPr>
            <a:r>
              <a:rPr lang="en-US" sz="1038" dirty="0">
                <a:solidFill>
                  <a:srgbClr val="C5B0B3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038" dirty="0">
                <a:solidFill>
                  <a:srgbClr val="C5B0B3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student.py</a:t>
            </a:r>
            <a:endParaRPr lang="en-US" sz="1038" dirty="0"/>
          </a:p>
        </p:txBody>
      </p:sp>
      <p:sp>
        <p:nvSpPr>
          <p:cNvPr id="7" name="Text 4"/>
          <p:cNvSpPr/>
          <p:nvPr/>
        </p:nvSpPr>
        <p:spPr>
          <a:xfrm>
            <a:off x="2769111" y="3610681"/>
            <a:ext cx="3294903" cy="5261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038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管理系统类定义</a:t>
            </a:r>
            <a:pPr algn="l" indent="0" marL="0">
              <a:lnSpc>
                <a:spcPct val="150000"/>
              </a:lnSpc>
              <a:buNone/>
            </a:pPr>
            <a:r>
              <a:rPr lang="en-US" sz="1038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038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managerSystem.py</a:t>
            </a:r>
            <a:endParaRPr lang="en-US" sz="1038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03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第三部分：学员类设计</a:t>
            </a:r>
            <a:endParaRPr lang="en-US" sz="3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09-面向对象版学员管理系统
</dc:title>
  <dc:subject>SUBTITLE HERE</dc:subject>
  <dc:creator>张时</dc:creator>
  <cp:lastModifiedBy>张时</cp:lastModifiedBy>
  <cp:revision>1</cp:revision>
  <dcterms:created xsi:type="dcterms:W3CDTF">2024-06-01T05:27:05Z</dcterms:created>
  <dcterms:modified xsi:type="dcterms:W3CDTF">2024-06-01T05:27:05Z</dcterms:modified>
</cp:coreProperties>
</file>