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img" ContentType="image/img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image" Target="../media/image-1004-2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financial_accounting_finance_vplus_standard_en_20240621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13"/>
            <a:ext cx="8339138" cy="5141674"/>
          </a:xfrm>
          <a:prstGeom prst="rect">
            <a:avLst/>
          </a:prstGeom>
        </p:spPr>
      </p:pic>
      <p:pic>
        <p:nvPicPr>
          <p:cNvPr id="3" name="Image 1" descr="https://assets.mindshow.fun/themes/blue_financial_accounting_finance_vplus_standard_en_20240621/Cover-bg-mask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607"/>
            <a:ext cx="6900863" cy="51422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financial_accounting_finance_vplus_standard_en_20240621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file/10086/20240621161244_dsl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0"/>
            <a:ext cx="7867650" cy="5143500"/>
          </a:xfrm>
          <a:prstGeom prst="rect">
            <a:avLst/>
          </a:prstGeom>
        </p:spPr>
      </p:pic>
      <p:pic>
        <p:nvPicPr>
          <p:cNvPr id="3" name="Image 1" descr="https://assets.mindshow.fun/themes/blue_financial_accounting_finance_vplus_standard_en_20240621/Session-bg-mask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"/>
            <a:ext cx="6900863" cy="51422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financial_accounting_finance_vplus_standard_en_20240621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financial_accounting_finance_vplus_standard_en_20240621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5"/>
            <a:ext cx="8024812" cy="5141789"/>
          </a:xfrm>
          <a:prstGeom prst="rect">
            <a:avLst/>
          </a:prstGeom>
        </p:spPr>
      </p:pic>
      <p:pic>
        <p:nvPicPr>
          <p:cNvPr id="3" name="Image 1" descr="https://assets.mindshow.fun/themes/blue_financial_accounting_finance_vplus_standard_en_20240621/End-bg-mask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607"/>
            <a:ext cx="6900863" cy="514228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img"/><Relationship Id="rId2" Type="http://schemas.openxmlformats.org/officeDocument/2006/relationships/image" Target="../media/image-12-2.png"/><Relationship Id="rId3" Type="http://schemas.openxmlformats.org/officeDocument/2006/relationships/image" Target="../media/image-12-3.sv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686300" y="1700213"/>
            <a:ext cx="4272915" cy="14573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35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安全知识体系与Iptables快速入门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4357688" y="3157538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1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2852737" y="440055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852737" y="4648200"/>
            <a:ext cx="1943100" cy="2762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2024-06-29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0550" y="285750"/>
            <a:ext cx="50768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快速入门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85788" y="1704975"/>
            <a:ext cx="1257300" cy="1438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firewall快速入门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了解防火墙基本概念和使用方法。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2266950" y="1704975"/>
            <a:ext cx="1257300" cy="1438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iptables快速入门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学习iptables的基本用法和操作步骤。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3943350" y="1704975"/>
            <a:ext cx="1257300" cy="1438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简单实践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在实际场景中简单应用iptables防火墙配置。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5629275" y="1704975"/>
            <a:ext cx="1257300" cy="1438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规则简介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理解iptables中规则的作用和格式。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7315200" y="1704975"/>
            <a:ext cx="1257300" cy="1438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规则实践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实践设置和优化iptables规则，保障网络安全。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五链五表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76300" y="1471613"/>
            <a:ext cx="7391400" cy="27860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链基础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了解iptables的五大链（INPUT、OUTPUT、FORWARD、PREROUTING、POSTROUTING）。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链实践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实践应用iptables中的五大链，实现特定网络规则。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表基础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学习iptables的五张表（filter、nat、mangle、raw、security）基本功能。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表实践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使用各表进行实际配置和安全策略的制定。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表链关系</a:t>
            </a:r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理解表与链的关系，掌握iptables规则生效的路径。</a:t>
            </a:r>
            <a:endParaRPr lang="en-US" sz="91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file/6954233/8a783c24c6bd4747a0cc19671885e298?x-oss-process=style/img">    </p:cNvPr>
          <p:cNvPicPr>
            <a:picLocks noChangeAspect="1"/>
          </p:cNvPicPr>
          <p:nvPr/>
        </p:nvPicPr>
        <p:blipFill>
          <a:blip r:embed="rId1"/>
          <a:srcRect l="0" r="0" t="7813" b="781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81038" y="757238"/>
            <a:ext cx="2652713" cy="671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规则进阶</a:t>
            </a:r>
            <a:endParaRPr lang="en-US" sz="2800" dirty="0"/>
          </a:p>
        </p:txBody>
      </p:sp>
      <p:sp>
        <p:nvSpPr>
          <p:cNvPr id="5" name="Text 1"/>
          <p:cNvSpPr/>
          <p:nvPr/>
        </p:nvSpPr>
        <p:spPr>
          <a:xfrm>
            <a:off x="681038" y="1724025"/>
            <a:ext cx="2652713" cy="2809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7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普通匹配1</a:t>
            </a:r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掌握iptables中常见的匹配规则，实现细粒度的流量控制。
</a:t>
            </a:r>
            <a:endParaRPr lang="en-US" sz="77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7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普通匹配2</a:t>
            </a:r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深入了解不同场景下的普通匹配规则，并实际运用。
</a:t>
            </a:r>
            <a:endParaRPr lang="en-US" sz="77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7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扩展匹配</a:t>
            </a:r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使用扩展匹配模块，增加iptables规则的匹配条件。
</a:t>
            </a:r>
            <a:endParaRPr lang="en-US" sz="77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7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WEB扩展</a:t>
            </a:r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针对Web应用的特殊需求，扩展iptables规则的设置。
</a:t>
            </a:r>
            <a:endParaRPr lang="en-US" sz="77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7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地址转换</a:t>
            </a:r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77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学习地址转换规则的设置，实现网络数据包的源地址、目标地址变换。</a:t>
            </a:r>
            <a:endParaRPr lang="en-US" sz="77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0" y="1947863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4572000" y="23907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7888" y="723900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15324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147888" y="1643062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1 章 安全知识体系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Iptables快速入门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2450" y="1600200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76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552450" y="2657475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5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1 章 安全知识体系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1 章 安全知识体系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安全概述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防火墙基础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4363" y="671513"/>
            <a:ext cx="7173278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15324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安全概述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614363" y="671513"/>
            <a:ext cx="7173278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15324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安全概述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45015" y="1438275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744353" y="1985470"/>
            <a:ext cx="3490091" cy="45522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安全现状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根据不断增长的网络威胁，安全意识日益重要。</a:t>
            </a:r>
            <a:endParaRPr lang="en-US" sz="811" dirty="0"/>
          </a:p>
        </p:txBody>
      </p:sp>
      <p:sp>
        <p:nvSpPr>
          <p:cNvPr id="6" name="Text 3"/>
          <p:cNvSpPr/>
          <p:nvPr/>
        </p:nvSpPr>
        <p:spPr>
          <a:xfrm>
            <a:off x="4744353" y="2886732"/>
            <a:ext cx="3490091" cy="45522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安全体系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由防火墙、安全策略、加密技术等组成的安全架构。</a:t>
            </a:r>
            <a:endParaRPr lang="en-US" sz="811" dirty="0"/>
          </a:p>
        </p:txBody>
      </p:sp>
      <p:sp>
        <p:nvSpPr>
          <p:cNvPr id="7" name="Text 4"/>
          <p:cNvSpPr/>
          <p:nvPr/>
        </p:nvSpPr>
        <p:spPr>
          <a:xfrm>
            <a:off x="4744353" y="3769601"/>
            <a:ext cx="3490091" cy="45522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811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安全措施</a:t>
            </a:r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81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包括认证、授权、审计和数据保护等安全手段。</a:t>
            </a:r>
            <a:endParaRPr lang="en-US" sz="8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4363" y="671513"/>
            <a:ext cx="7173278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15324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防火墙基础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614363" y="671513"/>
            <a:ext cx="7173278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15324E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防火墙基础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95828" y="1438275"/>
            <a:ext cx="6947582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741044" y="2570272"/>
            <a:ext cx="1653260" cy="19450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4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数据传输</a:t>
            </a:r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防火墙对数据的传输进行监控和过滤，确保安全通信。</a:t>
            </a:r>
            <a:endParaRPr lang="en-US" sz="1144" dirty="0"/>
          </a:p>
        </p:txBody>
      </p:sp>
      <p:sp>
        <p:nvSpPr>
          <p:cNvPr id="6" name="Text 3"/>
          <p:cNvSpPr/>
          <p:nvPr/>
        </p:nvSpPr>
        <p:spPr>
          <a:xfrm>
            <a:off x="1698782" y="2959274"/>
            <a:ext cx="1653260" cy="15560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4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防火墙简介</a:t>
            </a:r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用于保护网络安全的关键设备，控制网络流量。</a:t>
            </a:r>
            <a:endParaRPr lang="en-US" sz="1144" dirty="0"/>
          </a:p>
        </p:txBody>
      </p:sp>
      <p:sp>
        <p:nvSpPr>
          <p:cNvPr id="7" name="Text 4"/>
          <p:cNvSpPr/>
          <p:nvPr/>
        </p:nvSpPr>
        <p:spPr>
          <a:xfrm>
            <a:off x="5783306" y="2181269"/>
            <a:ext cx="1653260" cy="233401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44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防火墙功能</a:t>
            </a:r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14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包括包过滤、代理服务、地址转换等多种功能，综合提升网络安全性。</a:t>
            </a:r>
            <a:endParaRPr lang="en-US" sz="1144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2450" y="1600200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576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552450" y="2657475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2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Iptables快速入门</a:t>
            </a:r>
            <a:endParaRPr lang="en-US" sz="322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 2 章 Iptables快速入门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iptables简介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快速入门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五链五表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规则进阶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iptables简介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iptables基础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Linux系统上的防火墙工具，可配置规则来控制网络数据包的转发和处理。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iptables基础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: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 Linux系统上的防火墙工具，可配置规则来控制网络数据包的转发和处理。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安全知识体系与Iptables快速入门</dc:title>
  <dc:subject>SUBTITLE HERE</dc:subject>
  <dc:creator>MindShow.fun</dc:creator>
  <cp:lastModifiedBy>MindShow.fun</cp:lastModifiedBy>
  <cp:revision>1</cp:revision>
  <dcterms:created xsi:type="dcterms:W3CDTF">2024-06-29T04:50:27Z</dcterms:created>
  <dcterms:modified xsi:type="dcterms:W3CDTF">2024-06-29T04:50:27Z</dcterms:modified>
</cp:coreProperties>
</file>