
<file path=[Content_Types].xml><?xml version="1.0" encoding="utf-8"?>
<Types xmlns="http://schemas.openxmlformats.org/package/2006/content-types">
  <Default Extension="img" ContentType="image/img"/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98" d="100"/>
          <a:sy n="98" d="100"/>
        </p:scale>
        <p:origin x="69" y="18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93363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_slides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purple_shopping_cart_computer_festival_vplus_standard_en_20240621/Cover-b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talog_slides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purple_shopping_cart_computer_festival_vplus_standard_en_20240621/Catalog-b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ssion_slides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purple_shopping_cart_computer_festival_vplus_standard_en_20240621/Session-b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slides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purple_shopping_cart_computer_festival_vplus_standard_en_20240621/Content-b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_slides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purple_shopping_cart_computer_festival_vplus_standard_en_20240621/End-b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0.img"/><Relationship Id="rId4" Type="http://schemas.openxmlformats.org/officeDocument/2006/relationships/image" Target="../media/image19.sv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sv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71463" y="1624013"/>
            <a:ext cx="4039553" cy="145256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zh-CN" altLang="en-US" sz="3500" dirty="0"/>
              <a:t>运维监控</a:t>
            </a:r>
            <a:r>
              <a:rPr lang="en-US" altLang="zh-CN" sz="3500" dirty="0"/>
              <a:t>-</a:t>
            </a:r>
            <a:r>
              <a:rPr lang="en-US" altLang="zh-CN" sz="3500" dirty="0" err="1"/>
              <a:t>nagios</a:t>
            </a:r>
            <a:endParaRPr lang="en-US" sz="3500" dirty="0"/>
          </a:p>
        </p:txBody>
      </p:sp>
      <p:sp>
        <p:nvSpPr>
          <p:cNvPr id="3" name="Text 1"/>
          <p:cNvSpPr/>
          <p:nvPr/>
        </p:nvSpPr>
        <p:spPr>
          <a:xfrm>
            <a:off x="271463" y="3105150"/>
            <a:ext cx="3372803" cy="42862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100" dirty="0">
                <a:solidFill>
                  <a:srgbClr val="F62583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SUBTITLE HERE</a:t>
            </a:r>
            <a:endParaRPr lang="en-US" sz="2100" dirty="0"/>
          </a:p>
        </p:txBody>
      </p:sp>
      <p:sp>
        <p:nvSpPr>
          <p:cNvPr id="4" name="Text 2"/>
          <p:cNvSpPr/>
          <p:nvPr/>
        </p:nvSpPr>
        <p:spPr>
          <a:xfrm>
            <a:off x="381000" y="3924300"/>
            <a:ext cx="1943100" cy="2476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MindShow.fun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2671763" y="3924300"/>
            <a:ext cx="1943100" cy="2476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8B1FE4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2024-06-29</a:t>
            </a:r>
            <a:endParaRPr lang="en-US" sz="1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23875" y="471487"/>
            <a:ext cx="8096250" cy="552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2240" b="1" dirty="0">
                <a:solidFill>
                  <a:srgbClr val="8020E6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Nagios 部署</a:t>
            </a:r>
            <a:endParaRPr lang="en-US" sz="2240" dirty="0"/>
          </a:p>
        </p:txBody>
      </p:sp>
      <p:sp>
        <p:nvSpPr>
          <p:cNvPr id="4" name="Text 1"/>
          <p:cNvSpPr/>
          <p:nvPr/>
        </p:nvSpPr>
        <p:spPr>
          <a:xfrm>
            <a:off x="638175" y="2038350"/>
            <a:ext cx="2314575" cy="75723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91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准备工作</a:t>
            </a:r>
            <a:r>
              <a:rPr lang="en-US" sz="91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：</a:t>
            </a:r>
            <a:br/>
            <a:r>
              <a:rPr lang="en-US" sz="91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在部署Nagios之前，需要确保系统满足安装要求，并准备好所需的配置信息。</a:t>
            </a:r>
            <a:endParaRPr lang="en-US" sz="910" dirty="0"/>
          </a:p>
        </p:txBody>
      </p:sp>
      <p:sp>
        <p:nvSpPr>
          <p:cNvPr id="5" name="Text 2"/>
          <p:cNvSpPr/>
          <p:nvPr/>
        </p:nvSpPr>
        <p:spPr>
          <a:xfrm>
            <a:off x="3419475" y="2038350"/>
            <a:ext cx="2314575" cy="75723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91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Web环境</a:t>
            </a:r>
            <a:r>
              <a:rPr lang="en-US" sz="91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：</a:t>
            </a:r>
            <a:br/>
            <a:r>
              <a:rPr lang="en-US" sz="91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Nagios通过Web界面进行配置和监控，需要搭建适当的Web环境以支持Nagios的运行。</a:t>
            </a:r>
            <a:endParaRPr lang="en-US" sz="910" dirty="0"/>
          </a:p>
        </p:txBody>
      </p:sp>
      <p:sp>
        <p:nvSpPr>
          <p:cNvPr id="6" name="Text 3"/>
          <p:cNvSpPr/>
          <p:nvPr/>
        </p:nvSpPr>
        <p:spPr>
          <a:xfrm>
            <a:off x="6200775" y="2038350"/>
            <a:ext cx="2314575" cy="75723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91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安装Nagios</a:t>
            </a:r>
            <a:r>
              <a:rPr lang="en-US" sz="91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：</a:t>
            </a:r>
            <a:br/>
            <a:r>
              <a:rPr lang="en-US" sz="91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安装Nagios主程序是部署的核心步骤，需要按照官方文档或指导进行安装。</a:t>
            </a:r>
            <a:endParaRPr lang="en-US" sz="910" dirty="0"/>
          </a:p>
        </p:txBody>
      </p:sp>
      <p:sp>
        <p:nvSpPr>
          <p:cNvPr id="7" name="Text 4"/>
          <p:cNvSpPr/>
          <p:nvPr/>
        </p:nvSpPr>
        <p:spPr>
          <a:xfrm>
            <a:off x="638175" y="3633788"/>
            <a:ext cx="2314575" cy="75723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91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安装插件</a:t>
            </a:r>
            <a:r>
              <a:rPr lang="en-US" sz="91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：</a:t>
            </a:r>
            <a:br/>
            <a:r>
              <a:rPr lang="en-US" sz="91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安装Nagios插件可以扩展Nagios的功能，如监控不同类型的设备或服务。</a:t>
            </a:r>
            <a:endParaRPr lang="en-US" sz="910" dirty="0"/>
          </a:p>
        </p:txBody>
      </p:sp>
      <p:sp>
        <p:nvSpPr>
          <p:cNvPr id="8" name="Text 5"/>
          <p:cNvSpPr/>
          <p:nvPr/>
        </p:nvSpPr>
        <p:spPr>
          <a:xfrm>
            <a:off x="3419475" y="3633788"/>
            <a:ext cx="2314575" cy="75723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91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启动监控服务</a:t>
            </a:r>
            <a:r>
              <a:rPr lang="en-US" sz="91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：</a:t>
            </a:r>
            <a:br/>
            <a:r>
              <a:rPr lang="en-US" sz="91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安装完成后，需要启动Nagios服务并配置监控对象，以开始监控工作。</a:t>
            </a:r>
            <a:endParaRPr lang="en-US" sz="910" dirty="0"/>
          </a:p>
        </p:txBody>
      </p:sp>
      <p:sp>
        <p:nvSpPr>
          <p:cNvPr id="9" name="Text 6"/>
          <p:cNvSpPr/>
          <p:nvPr/>
        </p:nvSpPr>
        <p:spPr>
          <a:xfrm>
            <a:off x="6200775" y="3633788"/>
            <a:ext cx="2314575" cy="75723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91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界面效果</a:t>
            </a:r>
            <a:r>
              <a:rPr lang="en-US" sz="91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：</a:t>
            </a:r>
            <a:br/>
            <a:r>
              <a:rPr lang="en-US" sz="91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Nagios提供直观的界面展示监控数据，可通过界面快速了解监控情况。</a:t>
            </a:r>
            <a:endParaRPr lang="en-US" sz="91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04863" y="466725"/>
            <a:ext cx="7392353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660" b="1" dirty="0">
                <a:solidFill>
                  <a:srgbClr val="8B1FE4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界面效果</a:t>
            </a:r>
            <a:endParaRPr lang="en-US" sz="2660" dirty="0"/>
          </a:p>
        </p:txBody>
      </p:sp>
      <p:sp>
        <p:nvSpPr>
          <p:cNvPr id="3" name="Text 1"/>
          <p:cNvSpPr/>
          <p:nvPr/>
        </p:nvSpPr>
        <p:spPr>
          <a:xfrm>
            <a:off x="804863" y="466725"/>
            <a:ext cx="7392353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660" b="1" dirty="0">
                <a:solidFill>
                  <a:srgbClr val="8B1FE4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界面效果</a:t>
            </a:r>
            <a:endParaRPr lang="en-US" sz="2660" dirty="0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7884" y="1233488"/>
            <a:ext cx="7449207" cy="3333750"/>
          </a:xfrm>
          <a:prstGeom prst="rect">
            <a:avLst/>
          </a:prstGeom>
        </p:spPr>
      </p:pic>
      <p:pic>
        <p:nvPicPr>
          <p:cNvPr id="5" name="Image 1" descr="https://assets.mindshow.fun/file/6954233/2f5907a6817f454ea4a9e60cd95a6e1c?x-oss-process=style/img"/>
          <p:cNvPicPr>
            <a:picLocks noChangeAspect="1"/>
          </p:cNvPicPr>
          <p:nvPr/>
        </p:nvPicPr>
        <p:blipFill>
          <a:blip r:embed="rId5"/>
          <a:srcRect l="-70135" r="-70135"/>
          <a:stretch/>
        </p:blipFill>
        <p:spPr>
          <a:xfrm>
            <a:off x="2620853" y="1541572"/>
            <a:ext cx="4087867" cy="255204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7700" y="1971675"/>
            <a:ext cx="3395663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560" b="1" dirty="0">
                <a:solidFill>
                  <a:srgbClr val="F62583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THE END</a:t>
            </a:r>
            <a:endParaRPr lang="en-US" sz="2560" dirty="0"/>
          </a:p>
        </p:txBody>
      </p:sp>
      <p:sp>
        <p:nvSpPr>
          <p:cNvPr id="3" name="Text 1"/>
          <p:cNvSpPr/>
          <p:nvPr/>
        </p:nvSpPr>
        <p:spPr>
          <a:xfrm>
            <a:off x="647700" y="2414588"/>
            <a:ext cx="3395663" cy="103346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4800" b="1" dirty="0">
                <a:solidFill>
                  <a:srgbClr val="8B1FE4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THANKS</a:t>
            </a:r>
            <a:endParaRPr lang="en-US" sz="4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786438" y="404813"/>
            <a:ext cx="3005138" cy="6619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072" b="1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CONTENTS</a:t>
            </a:r>
            <a:endParaRPr lang="en-US" sz="3072" dirty="0"/>
          </a:p>
        </p:txBody>
      </p:sp>
      <p:sp>
        <p:nvSpPr>
          <p:cNvPr id="3" name="Text 1"/>
          <p:cNvSpPr/>
          <p:nvPr/>
        </p:nvSpPr>
        <p:spPr>
          <a:xfrm>
            <a:off x="352425" y="1366838"/>
            <a:ext cx="4743450" cy="3219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 algn="l">
              <a:lnSpc>
                <a:spcPct val="150000"/>
              </a:lnSpc>
              <a:buSzPct val="100000"/>
              <a:buChar char="•"/>
            </a:pPr>
            <a:r>
              <a:rPr lang="en-US" sz="175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监控知识体系</a:t>
            </a:r>
            <a:endParaRPr lang="en-US" sz="1750" dirty="0"/>
          </a:p>
          <a:p>
            <a:pPr marL="342900" indent="-342900" algn="l">
              <a:lnSpc>
                <a:spcPct val="150000"/>
              </a:lnSpc>
              <a:buSzPct val="100000"/>
              <a:buChar char="•"/>
            </a:pPr>
            <a:r>
              <a:rPr lang="en-US" sz="175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Nagios快速入门</a:t>
            </a:r>
            <a:endParaRPr lang="en-US" sz="17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38125" y="1643062"/>
            <a:ext cx="1452563" cy="124301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5760" b="1" dirty="0">
                <a:solidFill>
                  <a:srgbClr val="8020E6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01</a:t>
            </a:r>
            <a:endParaRPr lang="en-US" sz="5760" dirty="0"/>
          </a:p>
        </p:txBody>
      </p:sp>
      <p:sp>
        <p:nvSpPr>
          <p:cNvPr id="3" name="Text 1"/>
          <p:cNvSpPr/>
          <p:nvPr/>
        </p:nvSpPr>
        <p:spPr>
          <a:xfrm>
            <a:off x="238125" y="2700338"/>
            <a:ext cx="5101590" cy="89058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35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监控知识体系</a:t>
            </a:r>
            <a:endParaRPr lang="en-US" sz="35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71550" y="1319213"/>
            <a:ext cx="2300288" cy="200977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28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监控知识体系</a:t>
            </a:r>
            <a:endParaRPr lang="en-US" sz="2800" dirty="0"/>
          </a:p>
        </p:txBody>
      </p:sp>
      <p:sp>
        <p:nvSpPr>
          <p:cNvPr id="4" name="Text 1"/>
          <p:cNvSpPr/>
          <p:nvPr/>
        </p:nvSpPr>
        <p:spPr>
          <a:xfrm>
            <a:off x="4462463" y="1319213"/>
            <a:ext cx="3667125" cy="303847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监控概述
</a:t>
            </a:r>
            <a:endParaRPr lang="en-US" sz="1400" dirty="0"/>
          </a:p>
          <a:p>
            <a:pPr marL="0" indent="0" algn="l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监控工具</a:t>
            </a:r>
            <a:endParaRPr lang="en-US" sz="1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14338" y="447675"/>
            <a:ext cx="8115300" cy="552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buNone/>
            </a:pPr>
            <a:r>
              <a:rPr lang="en-US" sz="224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监控概述</a:t>
            </a:r>
            <a:endParaRPr lang="en-US" sz="2240" dirty="0"/>
          </a:p>
        </p:txBody>
      </p:sp>
      <p:sp>
        <p:nvSpPr>
          <p:cNvPr id="4" name="Text 1"/>
          <p:cNvSpPr/>
          <p:nvPr/>
        </p:nvSpPr>
        <p:spPr>
          <a:xfrm>
            <a:off x="828675" y="2052637"/>
            <a:ext cx="3814763" cy="74771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19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为什么要监控</a:t>
            </a:r>
            <a:r>
              <a:rPr lang="en-US" sz="119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：</a:t>
            </a:r>
            <a:br/>
            <a:r>
              <a:rPr lang="en-US" sz="119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监控在IT领域扮演着至关重要的角色，可以及时发现问题、提高系统稳定性和安全性。</a:t>
            </a:r>
            <a:endParaRPr lang="en-US" sz="1190" dirty="0"/>
          </a:p>
        </p:txBody>
      </p:sp>
      <p:sp>
        <p:nvSpPr>
          <p:cNvPr id="5" name="Text 2"/>
          <p:cNvSpPr/>
          <p:nvPr/>
        </p:nvSpPr>
        <p:spPr>
          <a:xfrm>
            <a:off x="1243013" y="3514725"/>
            <a:ext cx="3814763" cy="74771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19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监控原理</a:t>
            </a:r>
            <a:r>
              <a:rPr lang="en-US" sz="119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：</a:t>
            </a:r>
            <a:br/>
            <a:r>
              <a:rPr lang="en-US" sz="119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监控原理是通过采集数据、分析数据和触发警报来实现对系统、应用或服务的监测和管理。</a:t>
            </a:r>
            <a:endParaRPr lang="en-US" sz="119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04863" y="466725"/>
            <a:ext cx="7392353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660" b="1" dirty="0">
                <a:solidFill>
                  <a:srgbClr val="8B1FE4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监控工具</a:t>
            </a:r>
            <a:endParaRPr lang="en-US" sz="2660" dirty="0"/>
          </a:p>
        </p:txBody>
      </p:sp>
      <p:sp>
        <p:nvSpPr>
          <p:cNvPr id="3" name="Text 1"/>
          <p:cNvSpPr/>
          <p:nvPr/>
        </p:nvSpPr>
        <p:spPr>
          <a:xfrm>
            <a:off x="804863" y="466725"/>
            <a:ext cx="7392353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660" b="1" dirty="0">
                <a:solidFill>
                  <a:srgbClr val="8B1FE4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监控工具</a:t>
            </a:r>
            <a:endParaRPr lang="en-US" sz="2660" dirty="0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7884" y="1233488"/>
            <a:ext cx="7449207" cy="33337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319541" y="1684119"/>
            <a:ext cx="6869824" cy="58857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217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系统命令</a:t>
            </a:r>
            <a:r>
              <a:rPr lang="en-US" sz="1217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：</a:t>
            </a:r>
            <a:br/>
            <a:r>
              <a:rPr lang="en-US" sz="1217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系统自带的一些命令如top、ps、netstat等可以用来监控系统资源的使用情况。</a:t>
            </a:r>
            <a:endParaRPr lang="en-US" sz="1217" dirty="0"/>
          </a:p>
        </p:txBody>
      </p:sp>
      <p:sp>
        <p:nvSpPr>
          <p:cNvPr id="6" name="Text 3"/>
          <p:cNvSpPr/>
          <p:nvPr/>
        </p:nvSpPr>
        <p:spPr>
          <a:xfrm>
            <a:off x="1319541" y="2686543"/>
            <a:ext cx="6869824" cy="58857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217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开源软件</a:t>
            </a:r>
            <a:r>
              <a:rPr lang="en-US" sz="1217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：</a:t>
            </a:r>
            <a:br/>
            <a:r>
              <a:rPr lang="en-US" sz="1217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开源监控软件如Zabbix、Nagios、Prometheus等提供了丰富的监控功能和定制化选项。</a:t>
            </a:r>
            <a:endParaRPr lang="en-US" sz="1217" dirty="0"/>
          </a:p>
        </p:txBody>
      </p:sp>
      <p:sp>
        <p:nvSpPr>
          <p:cNvPr id="7" name="Text 4"/>
          <p:cNvSpPr/>
          <p:nvPr/>
        </p:nvSpPr>
        <p:spPr>
          <a:xfrm>
            <a:off x="1319541" y="3670574"/>
            <a:ext cx="6869824" cy="58857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217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第三方软件</a:t>
            </a:r>
            <a:r>
              <a:rPr lang="en-US" sz="1217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：</a:t>
            </a:r>
            <a:br/>
            <a:r>
              <a:rPr lang="en-US" sz="1217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一些第三方监控软件如Datadog、New Relic等可以为企业提供更专业的监控服务和支持。</a:t>
            </a:r>
            <a:endParaRPr lang="en-US" sz="1217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38125" y="1643062"/>
            <a:ext cx="1452563" cy="124301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5760" b="1" dirty="0">
                <a:solidFill>
                  <a:srgbClr val="8020E6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02</a:t>
            </a:r>
            <a:endParaRPr lang="en-US" sz="5760" dirty="0"/>
          </a:p>
        </p:txBody>
      </p:sp>
      <p:sp>
        <p:nvSpPr>
          <p:cNvPr id="3" name="Text 1"/>
          <p:cNvSpPr/>
          <p:nvPr/>
        </p:nvSpPr>
        <p:spPr>
          <a:xfrm>
            <a:off x="238125" y="2700338"/>
            <a:ext cx="5101590" cy="89058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35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Nagios快速入门</a:t>
            </a:r>
            <a:endParaRPr lang="en-US" sz="35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766888" y="1181100"/>
            <a:ext cx="2324100" cy="31003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Nagios 简介</a:t>
            </a:r>
            <a:endParaRPr lang="en-US" sz="1400" dirty="0"/>
          </a:p>
        </p:txBody>
      </p:sp>
      <p:sp>
        <p:nvSpPr>
          <p:cNvPr id="4" name="Text 1"/>
          <p:cNvSpPr/>
          <p:nvPr/>
        </p:nvSpPr>
        <p:spPr>
          <a:xfrm>
            <a:off x="5053013" y="1181100"/>
            <a:ext cx="2324100" cy="31003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Nagios 部署</a:t>
            </a:r>
            <a:endParaRPr lang="en-US" sz="1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47650" y="552450"/>
            <a:ext cx="2724150" cy="19573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2800" b="1" dirty="0">
                <a:solidFill>
                  <a:srgbClr val="8020E6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Nagios 简介</a:t>
            </a:r>
            <a:endParaRPr lang="en-US" sz="2800" dirty="0"/>
          </a:p>
        </p:txBody>
      </p:sp>
      <p:sp>
        <p:nvSpPr>
          <p:cNvPr id="4" name="Text 1"/>
          <p:cNvSpPr/>
          <p:nvPr/>
        </p:nvSpPr>
        <p:spPr>
          <a:xfrm>
            <a:off x="5257800" y="947738"/>
            <a:ext cx="3400425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120" b="1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Nagios 基础知识</a:t>
            </a:r>
            <a:r>
              <a:rPr lang="en-US" sz="112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：</a:t>
            </a:r>
            <a:br/>
            <a:r>
              <a:rPr lang="en-US" sz="112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Nagios是一款开源的网络监控工具，用于监视系统、网络和基础设施的运行状况。</a:t>
            </a:r>
            <a:endParaRPr lang="en-US" sz="1120" dirty="0"/>
          </a:p>
        </p:txBody>
      </p:sp>
      <p:sp>
        <p:nvSpPr>
          <p:cNvPr id="5" name="Text 2"/>
          <p:cNvSpPr/>
          <p:nvPr/>
        </p:nvSpPr>
        <p:spPr>
          <a:xfrm>
            <a:off x="4552950" y="2462213"/>
            <a:ext cx="405765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120" b="1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Nagios 特点</a:t>
            </a:r>
            <a:r>
              <a:rPr lang="en-US" sz="112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：</a:t>
            </a:r>
            <a:br/>
            <a:r>
              <a:rPr lang="en-US" sz="112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Nagios具有可扩展性强、配置灵活、支持插件等特点，适用于各种规模的环境。</a:t>
            </a:r>
            <a:endParaRPr lang="en-US" sz="1120" dirty="0"/>
          </a:p>
        </p:txBody>
      </p:sp>
      <p:sp>
        <p:nvSpPr>
          <p:cNvPr id="6" name="Text 3"/>
          <p:cNvSpPr/>
          <p:nvPr/>
        </p:nvSpPr>
        <p:spPr>
          <a:xfrm>
            <a:off x="3390900" y="3786188"/>
            <a:ext cx="520065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120" b="1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Nagios 原理</a:t>
            </a:r>
            <a:r>
              <a:rPr lang="en-US" sz="112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：</a:t>
            </a:r>
            <a:br/>
            <a:r>
              <a:rPr lang="en-US" sz="112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Nagios的工作原理是通过定时轮询服务，检查状态并发出警报，同时提供可视化界面展示监控数据。</a:t>
            </a:r>
            <a:endParaRPr lang="en-US" sz="112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205</Words>
  <Application>Microsoft Office PowerPoint</Application>
  <PresentationFormat>全屏显示(16:9)</PresentationFormat>
  <Paragraphs>51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Noto Sans SC</vt:lpstr>
      <vt:lpstr>Arial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subject>SUBTITLE HERE</dc:subject>
  <dc:creator>MindShow.fun</dc:creator>
  <cp:lastModifiedBy>时 张</cp:lastModifiedBy>
  <cp:revision>2</cp:revision>
  <dcterms:created xsi:type="dcterms:W3CDTF">2024-06-29T04:58:41Z</dcterms:created>
  <dcterms:modified xsi:type="dcterms:W3CDTF">2024-06-29T05:05:11Z</dcterms:modified>
</cp:coreProperties>
</file>