
<file path=[Content_Types].xml><?xml version="1.0" encoding="utf-8"?>
<Types xmlns="http://schemas.openxmlformats.org/package/2006/content-types">
  <Default Extension="img" ContentType="image/im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8" d="100"/>
          <a:sy n="98" d="100"/>
        </p:scale>
        <p:origin x="69" y="1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9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data_analysis_financial_report_vplus_standard_en_20240621/Cover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data_analysis_financial_report_vplus_standard_en_20240621/Catalog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data_analysis_financial_report_vplus_standard_en_20240621/Session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data_analysis_financial_report_vplus_standard_en_20240621/Conten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data_analysis_financial_report_vplus_standard_en_20240621/End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img"/><Relationship Id="rId4" Type="http://schemas.openxmlformats.org/officeDocument/2006/relationships/image" Target="../media/image2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img"/><Relationship Id="rId4" Type="http://schemas.openxmlformats.org/officeDocument/2006/relationships/image" Target="../media/image2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76225" y="1557338"/>
            <a:ext cx="4049078" cy="134778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zh-CN" altLang="en-US" sz="3500" dirty="0"/>
              <a:t>集群搭建</a:t>
            </a:r>
            <a:r>
              <a:rPr lang="en-US" altLang="zh-CN" sz="3500" dirty="0"/>
              <a:t>-</a:t>
            </a:r>
            <a:r>
              <a:rPr lang="en-US" sz="3500" dirty="0"/>
              <a:t>LVS</a:t>
            </a:r>
          </a:p>
        </p:txBody>
      </p:sp>
      <p:sp>
        <p:nvSpPr>
          <p:cNvPr id="3" name="Text 1"/>
          <p:cNvSpPr/>
          <p:nvPr/>
        </p:nvSpPr>
        <p:spPr>
          <a:xfrm>
            <a:off x="276225" y="2919412"/>
            <a:ext cx="404907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100" dirty="0">
                <a:solidFill>
                  <a:srgbClr val="25468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71525" y="3624263"/>
            <a:ext cx="1776412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MindShow.fun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771525" y="4119563"/>
            <a:ext cx="1776412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2024-06-29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76613" y="1328738"/>
            <a:ext cx="2386013" cy="24812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84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前置知识
</a:t>
            </a:r>
            <a:endParaRPr lang="en-US" sz="84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84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NAT简介
</a:t>
            </a:r>
            <a:endParaRPr lang="en-US" sz="84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84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简单实践
</a:t>
            </a:r>
            <a:endParaRPr lang="en-US" sz="84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84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原理详解
</a:t>
            </a:r>
            <a:endParaRPr lang="en-US" sz="84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84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应用技巧
</a:t>
            </a:r>
            <a:endParaRPr lang="en-US" sz="84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84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进阶实践1
</a:t>
            </a:r>
            <a:endParaRPr lang="en-US" sz="84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84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进阶实践2</a:t>
            </a:r>
            <a:endParaRPr lang="en-US" sz="84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6725" y="376238"/>
            <a:ext cx="4086225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调度策略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04825" y="1309688"/>
            <a:ext cx="3048000" cy="3357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前置知识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调度基础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静态方法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动态方法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WLC实践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SH实践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DH实践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OVF实践</a:t>
            </a:r>
            <a:endParaRPr lang="en-US" sz="10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395288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386BD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DR实践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395288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386BD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DR实践</a:t>
            </a:r>
            <a:endParaRPr lang="en-US" sz="266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5022" y="1195388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415127" y="1232174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前置知识</a:t>
            </a:r>
            <a:endParaRPr lang="en-US" sz="1217" dirty="0"/>
          </a:p>
        </p:txBody>
      </p:sp>
      <p:sp>
        <p:nvSpPr>
          <p:cNvPr id="6" name="Text 3"/>
          <p:cNvSpPr/>
          <p:nvPr/>
        </p:nvSpPr>
        <p:spPr>
          <a:xfrm>
            <a:off x="5415127" y="1898924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DR简介</a:t>
            </a:r>
            <a:endParaRPr lang="en-US" sz="1217" dirty="0"/>
          </a:p>
        </p:txBody>
      </p:sp>
      <p:sp>
        <p:nvSpPr>
          <p:cNvPr id="7" name="Text 4"/>
          <p:cNvSpPr/>
          <p:nvPr/>
        </p:nvSpPr>
        <p:spPr>
          <a:xfrm>
            <a:off x="5415127" y="2593263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简单实践</a:t>
            </a:r>
            <a:endParaRPr lang="en-US" sz="1217" dirty="0"/>
          </a:p>
        </p:txBody>
      </p:sp>
      <p:sp>
        <p:nvSpPr>
          <p:cNvPr id="8" name="Text 5"/>
          <p:cNvSpPr/>
          <p:nvPr/>
        </p:nvSpPr>
        <p:spPr>
          <a:xfrm>
            <a:off x="5415127" y="3260013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原理详解</a:t>
            </a:r>
            <a:endParaRPr lang="en-US" sz="1217" dirty="0"/>
          </a:p>
        </p:txBody>
      </p:sp>
      <p:sp>
        <p:nvSpPr>
          <p:cNvPr id="9" name="Text 6"/>
          <p:cNvSpPr/>
          <p:nvPr/>
        </p:nvSpPr>
        <p:spPr>
          <a:xfrm>
            <a:off x="5415127" y="3922165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应用技巧</a:t>
            </a:r>
            <a:endParaRPr lang="en-US" sz="1217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TUN实践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4462463" y="1319213"/>
            <a:ext cx="3667125" cy="30384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前置知识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隧道实践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TUN简介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简单实践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原理详解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应用技巧
</a:t>
            </a:r>
            <a:endParaRPr lang="en-US" sz="105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进阶实践</a:t>
            </a:r>
            <a:endParaRPr lang="en-US" sz="10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23963" y="1443038"/>
            <a:ext cx="657225" cy="41433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9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</a:t>
            </a:r>
            <a:endParaRPr lang="en-US" sz="1920" dirty="0"/>
          </a:p>
        </p:txBody>
      </p:sp>
      <p:sp>
        <p:nvSpPr>
          <p:cNvPr id="3" name="Text 1"/>
          <p:cNvSpPr/>
          <p:nvPr/>
        </p:nvSpPr>
        <p:spPr>
          <a:xfrm>
            <a:off x="285750" y="2305050"/>
            <a:ext cx="496824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3 章 LVS进阶</a:t>
            </a:r>
            <a:endParaRPr lang="en-US" sz="35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85788" y="285750"/>
            <a:ext cx="4410075" cy="5143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203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3 章 LVS进阶</a:t>
            </a:r>
            <a:endParaRPr lang="en-US" sz="2030" dirty="0"/>
          </a:p>
        </p:txBody>
      </p:sp>
      <p:sp>
        <p:nvSpPr>
          <p:cNvPr id="4" name="Text 1"/>
          <p:cNvSpPr/>
          <p:nvPr/>
        </p:nvSpPr>
        <p:spPr>
          <a:xfrm>
            <a:off x="585788" y="1228725"/>
            <a:ext cx="4410075" cy="34766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LVS进阶章节内容</a:t>
            </a: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学习LVS高级主题，深入理解负载均衡的更多内容。
</a:t>
            </a:r>
            <a:endParaRPr lang="en-US" sz="140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表格章节内容</a:t>
            </a: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LVS进阶章节的重点内容汇总如下表。</a:t>
            </a:r>
            <a:endParaRPr lang="en-US" sz="1400" dirty="0"/>
          </a:p>
        </p:txBody>
      </p:sp>
      <p:pic>
        <p:nvPicPr>
          <p:cNvPr id="5" name="Image 1" descr="https://assets.mindshow.fun/file/6954233/3693079d5b0347acbfb62d2e7226e653?x-oss-process=style/img"/>
          <p:cNvPicPr>
            <a:picLocks noChangeAspect="1"/>
          </p:cNvPicPr>
          <p:nvPr/>
        </p:nvPicPr>
        <p:blipFill>
          <a:blip r:embed="rId5"/>
          <a:srcRect l="5494" r="5494"/>
          <a:stretch/>
        </p:blipFill>
        <p:spPr>
          <a:xfrm>
            <a:off x="5710238" y="0"/>
            <a:ext cx="3433763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572000" y="323850"/>
            <a:ext cx="4048125" cy="7048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3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LVS高级主题</a:t>
            </a:r>
            <a:r>
              <a:rPr lang="en-US" sz="133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r>
              <a:rPr lang="en-US" sz="133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探索更多负载均衡领域的知识，拓展技术广度。</a:t>
            </a:r>
            <a:endParaRPr lang="en-US" sz="1330" dirty="0"/>
          </a:p>
        </p:txBody>
      </p:sp>
      <p:sp>
        <p:nvSpPr>
          <p:cNvPr id="4" name="Text 1"/>
          <p:cNvSpPr/>
          <p:nvPr/>
        </p:nvSpPr>
        <p:spPr>
          <a:xfrm>
            <a:off x="4572000" y="1223963"/>
            <a:ext cx="4048125" cy="7048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3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LVS高级主题</a:t>
            </a:r>
            <a:r>
              <a:rPr lang="en-US" sz="133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r>
              <a:rPr lang="en-US" sz="133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深入学习LVS的高级用法，提升运维技能。</a:t>
            </a:r>
            <a:endParaRPr lang="en-US" sz="1330" dirty="0"/>
          </a:p>
        </p:txBody>
      </p:sp>
      <p:sp>
        <p:nvSpPr>
          <p:cNvPr id="5" name="Text 2"/>
          <p:cNvSpPr/>
          <p:nvPr/>
        </p:nvSpPr>
        <p:spPr>
          <a:xfrm>
            <a:off x="4572000" y="2124075"/>
            <a:ext cx="4048125" cy="7048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3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LVS高级主题</a:t>
            </a:r>
            <a:r>
              <a:rPr lang="en-US" sz="133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r>
              <a:rPr lang="en-US" sz="133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解读LVS进阶实践，应用于更复杂的场景。</a:t>
            </a:r>
            <a:endParaRPr lang="en-US" sz="1330" dirty="0"/>
          </a:p>
        </p:txBody>
      </p:sp>
      <p:sp>
        <p:nvSpPr>
          <p:cNvPr id="6" name="Text 3"/>
          <p:cNvSpPr/>
          <p:nvPr/>
        </p:nvSpPr>
        <p:spPr>
          <a:xfrm>
            <a:off x="4572000" y="3024187"/>
            <a:ext cx="4048125" cy="7048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3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LVS高级主题</a:t>
            </a:r>
            <a:r>
              <a:rPr lang="en-US" sz="133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r>
              <a:rPr lang="en-US" sz="133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探究LVS进阶技巧，优化负载均衡效果。</a:t>
            </a:r>
            <a:endParaRPr lang="en-US" sz="1330" dirty="0"/>
          </a:p>
        </p:txBody>
      </p:sp>
      <p:sp>
        <p:nvSpPr>
          <p:cNvPr id="7" name="Text 4"/>
          <p:cNvSpPr/>
          <p:nvPr/>
        </p:nvSpPr>
        <p:spPr>
          <a:xfrm>
            <a:off x="4572000" y="3924300"/>
            <a:ext cx="4048125" cy="7048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3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LVS高级主题</a:t>
            </a:r>
            <a:r>
              <a:rPr lang="en-US" sz="133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r>
              <a:rPr lang="en-US" sz="133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深入理解LVS的高级功能，为系统架构提供支持。</a:t>
            </a:r>
            <a:endParaRPr lang="en-US" sz="1330" dirty="0"/>
          </a:p>
        </p:txBody>
      </p:sp>
      <p:pic>
        <p:nvPicPr>
          <p:cNvPr id="8" name="Image 1" descr="https://assets.mindshow.fun/file/6954233/6cab922dda584273980e4ef860f85675?x-oss-process=style/img"/>
          <p:cNvPicPr>
            <a:picLocks noChangeAspect="1"/>
          </p:cNvPicPr>
          <p:nvPr/>
        </p:nvPicPr>
        <p:blipFill>
          <a:blip r:embed="rId5"/>
          <a:srcRect l="27562" r="27562"/>
          <a:stretch/>
        </p:blipFill>
        <p:spPr>
          <a:xfrm>
            <a:off x="0" y="0"/>
            <a:ext cx="3462338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85825" y="485775"/>
            <a:ext cx="7515225" cy="533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表格章节内容</a:t>
            </a:r>
            <a:endParaRPr lang="en-US" sz="21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825" y="1109663"/>
            <a:ext cx="7515225" cy="39004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1937" y="1843088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560" b="1" dirty="0">
                <a:solidFill>
                  <a:srgbClr val="386BD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261937" y="2286000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219575" y="547688"/>
            <a:ext cx="4776787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840" b="1" dirty="0">
                <a:solidFill>
                  <a:srgbClr val="386BD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3840" dirty="0"/>
          </a:p>
        </p:txBody>
      </p:sp>
      <p:sp>
        <p:nvSpPr>
          <p:cNvPr id="3" name="Text 1"/>
          <p:cNvSpPr/>
          <p:nvPr/>
        </p:nvSpPr>
        <p:spPr>
          <a:xfrm>
            <a:off x="4219575" y="1466850"/>
            <a:ext cx="4776787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1 章 集群基础</a:t>
            </a:r>
            <a:endParaRPr lang="en-US" sz="1750" dirty="0"/>
          </a:p>
          <a:p>
            <a:pPr marL="342900" indent="-342900" algn="l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2 章 LVS快速入门</a:t>
            </a:r>
            <a:endParaRPr lang="en-US" sz="1750" dirty="0"/>
          </a:p>
          <a:p>
            <a:pPr marL="342900" indent="-342900" algn="l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3 章 LVS进阶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23963" y="1443038"/>
            <a:ext cx="657225" cy="41433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9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1920" dirty="0"/>
          </a:p>
        </p:txBody>
      </p:sp>
      <p:sp>
        <p:nvSpPr>
          <p:cNvPr id="3" name="Text 1"/>
          <p:cNvSpPr/>
          <p:nvPr/>
        </p:nvSpPr>
        <p:spPr>
          <a:xfrm>
            <a:off x="285750" y="2305050"/>
            <a:ext cx="496824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1 章 集群基础</a:t>
            </a:r>
            <a:endParaRPr lang="en-US" sz="3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76613" y="1328738"/>
            <a:ext cx="2386013" cy="24812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集群简介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6288" y="423862"/>
            <a:ext cx="7524750" cy="5143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203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集群简介</a:t>
            </a:r>
            <a:endParaRPr lang="en-US" sz="2030" dirty="0"/>
          </a:p>
        </p:txBody>
      </p:sp>
      <p:sp>
        <p:nvSpPr>
          <p:cNvPr id="4" name="Text 1"/>
          <p:cNvSpPr/>
          <p:nvPr/>
        </p:nvSpPr>
        <p:spPr>
          <a:xfrm>
            <a:off x="914400" y="1604963"/>
            <a:ext cx="490537" cy="152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8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NO.1</a:t>
            </a:r>
            <a:endParaRPr lang="en-US" sz="980" dirty="0"/>
          </a:p>
        </p:txBody>
      </p:sp>
      <p:sp>
        <p:nvSpPr>
          <p:cNvPr id="5" name="Text 2"/>
          <p:cNvSpPr/>
          <p:nvPr/>
        </p:nvSpPr>
        <p:spPr>
          <a:xfrm>
            <a:off x="995362" y="1843088"/>
            <a:ext cx="1866900" cy="3286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150000"/>
              </a:lnSpc>
              <a:buNone/>
            </a:pPr>
            <a:endParaRPr lang="en-US" sz="1120" dirty="0"/>
          </a:p>
        </p:txBody>
      </p:sp>
      <p:sp>
        <p:nvSpPr>
          <p:cNvPr id="6" name="Text 3"/>
          <p:cNvSpPr/>
          <p:nvPr/>
        </p:nvSpPr>
        <p:spPr>
          <a:xfrm>
            <a:off x="962025" y="2447925"/>
            <a:ext cx="1862138" cy="18145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集群基础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3524250" y="1604963"/>
            <a:ext cx="490537" cy="152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8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NO.2</a:t>
            </a:r>
            <a:endParaRPr lang="en-US" sz="980" dirty="0"/>
          </a:p>
        </p:txBody>
      </p:sp>
      <p:sp>
        <p:nvSpPr>
          <p:cNvPr id="8" name="Text 5"/>
          <p:cNvSpPr/>
          <p:nvPr/>
        </p:nvSpPr>
        <p:spPr>
          <a:xfrm>
            <a:off x="3605213" y="1843088"/>
            <a:ext cx="1866900" cy="3286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150000"/>
              </a:lnSpc>
              <a:buNone/>
            </a:pPr>
            <a:endParaRPr lang="en-US" sz="1120" dirty="0"/>
          </a:p>
        </p:txBody>
      </p:sp>
      <p:sp>
        <p:nvSpPr>
          <p:cNvPr id="9" name="Text 6"/>
          <p:cNvSpPr/>
          <p:nvPr/>
        </p:nvSpPr>
        <p:spPr>
          <a:xfrm>
            <a:off x="3571875" y="2447925"/>
            <a:ext cx="1862138" cy="18145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集群类型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6134100" y="1604963"/>
            <a:ext cx="490537" cy="152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8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NO.3</a:t>
            </a:r>
            <a:endParaRPr lang="en-US" sz="980" dirty="0"/>
          </a:p>
        </p:txBody>
      </p:sp>
      <p:sp>
        <p:nvSpPr>
          <p:cNvPr id="11" name="Text 8"/>
          <p:cNvSpPr/>
          <p:nvPr/>
        </p:nvSpPr>
        <p:spPr>
          <a:xfrm>
            <a:off x="6215063" y="1843088"/>
            <a:ext cx="1866900" cy="3286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150000"/>
              </a:lnSpc>
              <a:buNone/>
            </a:pPr>
            <a:endParaRPr lang="en-US" sz="1120" dirty="0"/>
          </a:p>
        </p:txBody>
      </p:sp>
      <p:sp>
        <p:nvSpPr>
          <p:cNvPr id="12" name="Text 9"/>
          <p:cNvSpPr/>
          <p:nvPr/>
        </p:nvSpPr>
        <p:spPr>
          <a:xfrm>
            <a:off x="6181725" y="2447925"/>
            <a:ext cx="1862138" cy="18145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实现方式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23963" y="1443038"/>
            <a:ext cx="657225" cy="41433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9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1920" dirty="0"/>
          </a:p>
        </p:txBody>
      </p:sp>
      <p:sp>
        <p:nvSpPr>
          <p:cNvPr id="3" name="Text 1"/>
          <p:cNvSpPr/>
          <p:nvPr/>
        </p:nvSpPr>
        <p:spPr>
          <a:xfrm>
            <a:off x="285750" y="2305050"/>
            <a:ext cx="496824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2 章 LVS快速入门</a:t>
            </a:r>
            <a:endParaRPr lang="en-US" sz="3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9625" y="881063"/>
            <a:ext cx="3652838" cy="676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2 章 LVS快速入门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809625" y="1704975"/>
            <a:ext cx="3652838" cy="2976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LVS基础
</a:t>
            </a:r>
            <a:endParaRPr lang="en-US" sz="91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快速入门
</a:t>
            </a:r>
            <a:endParaRPr lang="en-US" sz="91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NAT实践
</a:t>
            </a:r>
            <a:endParaRPr lang="en-US" sz="91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调度策略
</a:t>
            </a:r>
            <a:endParaRPr lang="en-US" sz="91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DR实践
</a:t>
            </a:r>
            <a:endParaRPr lang="en-US" sz="91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TUN实践
</a:t>
            </a:r>
            <a:endParaRPr lang="en-US" sz="91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fullnat实践
</a:t>
            </a:r>
            <a:endParaRPr lang="en-US" sz="91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LD实践</a:t>
            </a:r>
            <a:endParaRPr lang="en-US" sz="91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395288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386BD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LVS基础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395288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386BD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LVS基础</a:t>
            </a:r>
            <a:endParaRPr lang="en-US" sz="266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2006449"/>
            <a:ext cx="7715250" cy="1711627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62000" y="2006449"/>
            <a:ext cx="1820220" cy="171162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5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防火墙回顾</a:t>
            </a:r>
            <a:endParaRPr lang="en-US" sz="1520" dirty="0"/>
          </a:p>
        </p:txBody>
      </p:sp>
      <p:sp>
        <p:nvSpPr>
          <p:cNvPr id="6" name="Text 3"/>
          <p:cNvSpPr/>
          <p:nvPr/>
        </p:nvSpPr>
        <p:spPr>
          <a:xfrm>
            <a:off x="3719857" y="2006449"/>
            <a:ext cx="1820220" cy="171162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5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LVS简介</a:t>
            </a:r>
            <a:endParaRPr lang="en-US" sz="1520" dirty="0"/>
          </a:p>
        </p:txBody>
      </p:sp>
      <p:sp>
        <p:nvSpPr>
          <p:cNvPr id="7" name="Text 4"/>
          <p:cNvSpPr/>
          <p:nvPr/>
        </p:nvSpPr>
        <p:spPr>
          <a:xfrm>
            <a:off x="6657030" y="2006449"/>
            <a:ext cx="1820220" cy="171162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5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LVS结构</a:t>
            </a:r>
            <a:endParaRPr lang="en-US" sz="152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395288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386BD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快速入门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395288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386BD9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快速入门</a:t>
            </a:r>
            <a:endParaRPr lang="en-US" sz="266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5022" y="1195388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350751" y="1245969"/>
            <a:ext cx="2906110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安装软件</a:t>
            </a:r>
            <a:endParaRPr lang="en-US" sz="1690" dirty="0"/>
          </a:p>
        </p:txBody>
      </p:sp>
      <p:sp>
        <p:nvSpPr>
          <p:cNvPr id="6" name="Text 3"/>
          <p:cNvSpPr/>
          <p:nvPr/>
        </p:nvSpPr>
        <p:spPr>
          <a:xfrm>
            <a:off x="5350751" y="1908120"/>
            <a:ext cx="2906110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命令简介</a:t>
            </a:r>
            <a:endParaRPr lang="en-US" sz="1690" dirty="0"/>
          </a:p>
        </p:txBody>
      </p:sp>
      <p:sp>
        <p:nvSpPr>
          <p:cNvPr id="7" name="Text 4"/>
          <p:cNvSpPr/>
          <p:nvPr/>
        </p:nvSpPr>
        <p:spPr>
          <a:xfrm>
            <a:off x="5350751" y="2570272"/>
            <a:ext cx="2906110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集群命令</a:t>
            </a:r>
            <a:endParaRPr lang="en-US" sz="1690" dirty="0"/>
          </a:p>
        </p:txBody>
      </p:sp>
      <p:sp>
        <p:nvSpPr>
          <p:cNvPr id="8" name="Text 5"/>
          <p:cNvSpPr/>
          <p:nvPr/>
        </p:nvSpPr>
        <p:spPr>
          <a:xfrm>
            <a:off x="5350751" y="3232424"/>
            <a:ext cx="2906110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主机命令</a:t>
            </a:r>
            <a:endParaRPr lang="en-US" sz="1690" dirty="0"/>
          </a:p>
        </p:txBody>
      </p:sp>
      <p:sp>
        <p:nvSpPr>
          <p:cNvPr id="9" name="Text 6"/>
          <p:cNvSpPr/>
          <p:nvPr/>
        </p:nvSpPr>
        <p:spPr>
          <a:xfrm>
            <a:off x="5350751" y="3894575"/>
            <a:ext cx="2906110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规则命令</a:t>
            </a:r>
            <a:endParaRPr lang="en-US" sz="169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</Words>
  <Application>Microsoft Office PowerPoint</Application>
  <PresentationFormat>全屏显示(16:9)</PresentationFormat>
  <Paragraphs>103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Noto Sans SC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文章目录</dc:title>
  <dc:subject>SUBTITLE HERE</dc:subject>
  <dc:creator>MindShow.fun</dc:creator>
  <cp:lastModifiedBy>时 张</cp:lastModifiedBy>
  <cp:revision>2</cp:revision>
  <dcterms:created xsi:type="dcterms:W3CDTF">2024-06-29T04:57:25Z</dcterms:created>
  <dcterms:modified xsi:type="dcterms:W3CDTF">2024-06-29T05:06:00Z</dcterms:modified>
</cp:coreProperties>
</file>