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notesMasterIdLst>
    <p:notesMasterId r:id="rId2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Cover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green_oval_fresh_general_vplus_standard_en_20240320/End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50" y="1143000"/>
            <a:ext cx="5077778" cy="157638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algn="l" indent="0" marL="0">
              <a:buNone/>
            </a:pPr>
            <a:r>
              <a:rPr lang="en-US" sz="350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项目管理与Ansible实战指南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285750" y="2952750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285750" y="3771900"/>
            <a:ext cx="1943100" cy="2762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MindShow.fun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38413" y="3771900"/>
            <a:ext cx="1943100" cy="2762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2024-06-29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软件部署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462463" y="1319213"/>
            <a:ext cx="3667125" cy="30384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部署简介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软件部署概述。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准备工作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进行软件部署前的准备工作。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rpm方式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使用rpm方式部署软件。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源码方式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使用源码方式部署软件。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其他方式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其他常见的软件部署方式。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简单使用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Ansible的简单使用方法。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主机清单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管理主机清单的重要性。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原理详解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Ansible部署的原理。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配置详解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配置Ansible的详细步骤。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简单实践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进行简单的实际操作。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主机进阶实践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主机管理的进阶实践。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命令执行过程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Ansible命令执行的流程【记住】。</a:t>
            </a:r>
            <a:endParaRPr lang="en-US" sz="42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常用模块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常用模块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3906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15127" y="1409043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9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日常模块</a:t>
            </a:r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常用的Ansible模块介绍。</a:t>
            </a:r>
            <a:endParaRPr lang="en-US" sz="1149" dirty="0"/>
          </a:p>
        </p:txBody>
      </p:sp>
      <p:sp>
        <p:nvSpPr>
          <p:cNvPr id="6" name="Text 3"/>
          <p:cNvSpPr/>
          <p:nvPr/>
        </p:nvSpPr>
        <p:spPr>
          <a:xfrm>
            <a:off x="5415127" y="2071195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9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系统模块</a:t>
            </a:r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系统管理相关的模块。</a:t>
            </a:r>
            <a:endParaRPr lang="en-US" sz="1149" dirty="0"/>
          </a:p>
        </p:txBody>
      </p:sp>
      <p:sp>
        <p:nvSpPr>
          <p:cNvPr id="7" name="Text 4"/>
          <p:cNvSpPr/>
          <p:nvPr/>
        </p:nvSpPr>
        <p:spPr>
          <a:xfrm>
            <a:off x="5415127" y="2733347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9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文件模块</a:t>
            </a:r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文件管理模块的使用方法。</a:t>
            </a:r>
            <a:endParaRPr lang="en-US" sz="1149" dirty="0"/>
          </a:p>
        </p:txBody>
      </p:sp>
      <p:sp>
        <p:nvSpPr>
          <p:cNvPr id="8" name="Text 5"/>
          <p:cNvSpPr/>
          <p:nvPr/>
        </p:nvSpPr>
        <p:spPr>
          <a:xfrm>
            <a:off x="5415127" y="3395498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9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应用模块</a:t>
            </a:r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应用管理的相关模块。</a:t>
            </a:r>
            <a:endParaRPr lang="en-US" sz="1149" dirty="0"/>
          </a:p>
        </p:txBody>
      </p:sp>
      <p:sp>
        <p:nvSpPr>
          <p:cNvPr id="9" name="Text 6"/>
          <p:cNvSpPr/>
          <p:nvPr/>
        </p:nvSpPr>
        <p:spPr>
          <a:xfrm>
            <a:off x="5415127" y="4057650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9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系列命令</a:t>
            </a:r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9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Ansible的系列命令说明。</a:t>
            </a:r>
            <a:endParaRPr lang="en-US" sz="1149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96213" y="4067175"/>
            <a:ext cx="1304925" cy="7191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playbook 基础</a:t>
            </a:r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playbook的基本概念介绍。</a:t>
            </a:r>
            <a:endParaRPr lang="en-US" sz="980" dirty="0"/>
          </a:p>
        </p:txBody>
      </p:sp>
      <p:sp>
        <p:nvSpPr>
          <p:cNvPr id="4" name="Text 1"/>
          <p:cNvSpPr/>
          <p:nvPr/>
        </p:nvSpPr>
        <p:spPr>
          <a:xfrm>
            <a:off x="2305050" y="2614613"/>
            <a:ext cx="1347788" cy="7191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YAML详解</a:t>
            </a:r>
            <a:pPr algn="r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YAML语言在playbook中的应用。</a:t>
            </a:r>
            <a:endParaRPr lang="en-US" sz="980" dirty="0"/>
          </a:p>
        </p:txBody>
      </p:sp>
      <p:sp>
        <p:nvSpPr>
          <p:cNvPr id="5" name="Text 2"/>
          <p:cNvSpPr/>
          <p:nvPr/>
        </p:nvSpPr>
        <p:spPr>
          <a:xfrm>
            <a:off x="5662613" y="1685925"/>
            <a:ext cx="1347788" cy="7191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基础属性</a:t>
            </a:r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playbook基本属性说明。</a:t>
            </a:r>
            <a:endParaRPr lang="en-US" sz="980" dirty="0"/>
          </a:p>
        </p:txBody>
      </p:sp>
      <p:sp>
        <p:nvSpPr>
          <p:cNvPr id="6" name="Text 3"/>
          <p:cNvSpPr/>
          <p:nvPr/>
        </p:nvSpPr>
        <p:spPr>
          <a:xfrm>
            <a:off x="742950" y="1533525"/>
            <a:ext cx="1347788" cy="7191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异常中断</a:t>
            </a:r>
            <a:pPr algn="r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playbook中任务异常处理方法。</a:t>
            </a:r>
            <a:endParaRPr lang="en-US" sz="980" dirty="0"/>
          </a:p>
        </p:txBody>
      </p:sp>
      <p:sp>
        <p:nvSpPr>
          <p:cNvPr id="7" name="Text 4"/>
          <p:cNvSpPr/>
          <p:nvPr/>
        </p:nvSpPr>
        <p:spPr>
          <a:xfrm>
            <a:off x="3343275" y="914400"/>
            <a:ext cx="1347788" cy="7191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任务依赖</a:t>
            </a:r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任务之间的依赖关系介绍。</a:t>
            </a:r>
            <a:endParaRPr lang="en-US" sz="980" dirty="0"/>
          </a:p>
        </p:txBody>
      </p:sp>
      <p:sp>
        <p:nvSpPr>
          <p:cNvPr id="8" name="Text 5"/>
          <p:cNvSpPr/>
          <p:nvPr/>
        </p:nvSpPr>
        <p:spPr>
          <a:xfrm>
            <a:off x="152400" y="785813"/>
            <a:ext cx="1347788" cy="5857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标签</a:t>
            </a:r>
            <a:pPr algn="r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使用标签来管理任务。</a:t>
            </a:r>
            <a:endParaRPr lang="en-US" sz="98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481138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538413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3 章 Ansible 进阶</a:t>
            </a:r>
            <a:endParaRPr lang="en-US" sz="3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3 章 Ansible 进阶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3 章 Ansible 进阶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3906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06542" y="1491812"/>
            <a:ext cx="2919905" cy="3136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变量进阶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变量基础
</a:t>
            </a:r>
            <a:endParaRPr lang="en-US" sz="1352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模板基础
</a:t>
            </a:r>
            <a:endParaRPr lang="en-US" sz="1352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Role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角色基础</a:t>
            </a:r>
            <a:endParaRPr lang="en-US" sz="1352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变量进阶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变量进阶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3906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34132" y="1459624"/>
            <a:ext cx="1977259" cy="14346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变量基础</a:t>
            </a:r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Ansible变量的基本概念。</a:t>
            </a:r>
            <a:endParaRPr lang="en-US" sz="1217" dirty="0"/>
          </a:p>
        </p:txBody>
      </p:sp>
      <p:sp>
        <p:nvSpPr>
          <p:cNvPr id="6" name="Text 3"/>
          <p:cNvSpPr/>
          <p:nvPr/>
        </p:nvSpPr>
        <p:spPr>
          <a:xfrm>
            <a:off x="3630996" y="1459624"/>
            <a:ext cx="1977259" cy="14346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变量-主机属性</a:t>
            </a:r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使用主机属性作为变量。</a:t>
            </a:r>
            <a:endParaRPr lang="en-US" sz="1217" dirty="0"/>
          </a:p>
        </p:txBody>
      </p:sp>
      <p:sp>
        <p:nvSpPr>
          <p:cNvPr id="7" name="Text 4"/>
          <p:cNvSpPr/>
          <p:nvPr/>
        </p:nvSpPr>
        <p:spPr>
          <a:xfrm>
            <a:off x="6127859" y="1459624"/>
            <a:ext cx="1977259" cy="14346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变量-主机列表</a:t>
            </a:r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使用主机列表作为变量。</a:t>
            </a:r>
            <a:endParaRPr lang="en-US" sz="1217" dirty="0"/>
          </a:p>
        </p:txBody>
      </p:sp>
      <p:sp>
        <p:nvSpPr>
          <p:cNvPr id="8" name="Text 5"/>
          <p:cNvSpPr/>
          <p:nvPr/>
        </p:nvSpPr>
        <p:spPr>
          <a:xfrm>
            <a:off x="1134132" y="3225362"/>
            <a:ext cx="1977259" cy="14346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变量-命令行</a:t>
            </a:r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命令行中的变量使用方法。</a:t>
            </a:r>
            <a:endParaRPr lang="en-US" sz="1217" dirty="0"/>
          </a:p>
        </p:txBody>
      </p:sp>
      <p:sp>
        <p:nvSpPr>
          <p:cNvPr id="9" name="Text 6"/>
          <p:cNvSpPr/>
          <p:nvPr/>
        </p:nvSpPr>
        <p:spPr>
          <a:xfrm>
            <a:off x="3630996" y="3225362"/>
            <a:ext cx="1977259" cy="14346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变量-playbook</a:t>
            </a:r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在playbook中定义和使用变量。</a:t>
            </a:r>
            <a:endParaRPr lang="en-US" sz="1217" dirty="0"/>
          </a:p>
        </p:txBody>
      </p:sp>
      <p:sp>
        <p:nvSpPr>
          <p:cNvPr id="10" name="Text 7"/>
          <p:cNvSpPr/>
          <p:nvPr/>
        </p:nvSpPr>
        <p:spPr>
          <a:xfrm>
            <a:off x="6127859" y="3225362"/>
            <a:ext cx="1977259" cy="14346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变量-专用文件</a:t>
            </a:r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专门文件中存储和调用变量。</a:t>
            </a:r>
            <a:endParaRPr lang="en-US" sz="1217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3906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06542" y="1491812"/>
            <a:ext cx="2919905" cy="3136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模板基础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模板在Ansible中的基础知识介绍。
</a:t>
            </a:r>
            <a:endParaRPr lang="en-US" sz="608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快速入门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如何快速使用模板。
</a:t>
            </a:r>
            <a:endParaRPr lang="en-US" sz="608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模板-条件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模板中的条件语句使用方法。
</a:t>
            </a:r>
            <a:endParaRPr lang="en-US" sz="608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模板-迭代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如何在模板中进行迭代操作。
</a:t>
            </a:r>
            <a:endParaRPr lang="en-US" sz="608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模板-迭代进阶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模板中迭代操作的进阶用法。
</a:t>
            </a:r>
            <a:endParaRPr lang="en-US" sz="608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模板-流程基础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模板中流程控制的基础知识。
</a:t>
            </a:r>
            <a:endParaRPr lang="en-US" sz="608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模板-if流程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模板中if流程的使用方法。
</a:t>
            </a:r>
            <a:endParaRPr lang="en-US" sz="608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608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模板-for流程</a:t>
            </a:r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608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模板中for流程的应用。</a:t>
            </a:r>
            <a:endParaRPr lang="en-US" sz="608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Role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514350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Role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3906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46765" y="2071195"/>
            <a:ext cx="873672" cy="7587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角色基础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Ansible Role的基本概念介绍。</a:t>
            </a:r>
            <a:endParaRPr lang="en-US" sz="811" dirty="0"/>
          </a:p>
        </p:txBody>
      </p:sp>
      <p:sp>
        <p:nvSpPr>
          <p:cNvPr id="6" name="Text 3"/>
          <p:cNvSpPr/>
          <p:nvPr/>
        </p:nvSpPr>
        <p:spPr>
          <a:xfrm>
            <a:off x="2223923" y="2305707"/>
            <a:ext cx="873672" cy="7587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简单案例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简单的角色案例演示。</a:t>
            </a:r>
            <a:endParaRPr lang="en-US" sz="811" dirty="0"/>
          </a:p>
        </p:txBody>
      </p:sp>
      <p:sp>
        <p:nvSpPr>
          <p:cNvPr id="7" name="Text 4"/>
          <p:cNvSpPr/>
          <p:nvPr/>
        </p:nvSpPr>
        <p:spPr>
          <a:xfrm>
            <a:off x="3401082" y="2071195"/>
            <a:ext cx="873672" cy="7587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role结构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角色的目录结构解析。</a:t>
            </a:r>
            <a:endParaRPr lang="en-US" sz="811" dirty="0"/>
          </a:p>
        </p:txBody>
      </p:sp>
      <p:sp>
        <p:nvSpPr>
          <p:cNvPr id="8" name="Text 5"/>
          <p:cNvSpPr/>
          <p:nvPr/>
        </p:nvSpPr>
        <p:spPr>
          <a:xfrm>
            <a:off x="4578241" y="2305707"/>
            <a:ext cx="873672" cy="7587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角色管理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如何管理和调用角色。</a:t>
            </a:r>
            <a:endParaRPr lang="en-US" sz="811" dirty="0"/>
          </a:p>
        </p:txBody>
      </p:sp>
      <p:sp>
        <p:nvSpPr>
          <p:cNvPr id="9" name="Text 6"/>
          <p:cNvSpPr/>
          <p:nvPr/>
        </p:nvSpPr>
        <p:spPr>
          <a:xfrm>
            <a:off x="5755399" y="2071195"/>
            <a:ext cx="873672" cy="7587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拓展功能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角色的拓展功能介绍。</a:t>
            </a:r>
            <a:endParaRPr lang="en-US" sz="811" dirty="0"/>
          </a:p>
        </p:txBody>
      </p:sp>
      <p:sp>
        <p:nvSpPr>
          <p:cNvPr id="10" name="Text 7"/>
          <p:cNvSpPr/>
          <p:nvPr/>
        </p:nvSpPr>
        <p:spPr>
          <a:xfrm>
            <a:off x="6932558" y="2305707"/>
            <a:ext cx="873672" cy="7587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综合案例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092F39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综合应用案例展示。</a:t>
            </a:r>
            <a:endParaRPr lang="en-US" sz="81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5325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95325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457200"/>
            <a:ext cx="8229600" cy="457200"/>
          </a:xfrm>
          <a:prstGeom prst="rect">
            <a:avLst/>
          </a:prstGeom>
          <a:solidFill>
            <a:srgbClr val="A913BD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4572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版权声明：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000000"/>
                </a:solidFill>
              </a:rPr>
              <a:t>此模板的版权，归MindShow.fun所有。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457200" y="13716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</a:rPr>
              <a:t>个人商用需要高级会员，普通用户只限个人学习使用。</a:t>
            </a:r>
            <a:endParaRPr lang="en-US" sz="12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</a:rPr>
              <a:t>如需企业商用授权，请联系MindShow.fun购买企业版。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57200" y="27432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000000"/>
                </a:solidFill>
              </a:rPr>
              <a:t>PPT中所用字体下载："Noto Serif SC", "Noto Serif KR"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57200" y="32004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0000FF"/>
                </a:solidFill>
              </a:rPr>
              <a:t>https://www.aliyundrive.com/s/Q1VAkGau9PE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47938" y="638175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20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CONTENTS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2547938" y="1557338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1 章 项目管理基础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2 章 Ansible 快速入门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3 章 Ansible 进阶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481138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538413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1 章 项目管理基础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1975" y="366713"/>
            <a:ext cx="80200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1 章 项目管理基础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671513" y="1762125"/>
            <a:ext cx="4186238" cy="9001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项目基础【记住】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842963" y="1314450"/>
            <a:ext cx="1352550" cy="3000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项目环境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838200" y="2995613"/>
            <a:ext cx="1352550" cy="3000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项目管理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671513" y="3443287"/>
            <a:ext cx="4186238" cy="9001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管理方式【记住】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1962" y="214312"/>
            <a:ext cx="3233738" cy="10239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项目环境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61962" y="1676400"/>
            <a:ext cx="3233738" cy="3033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项目基础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项目环境概述。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平台环境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平台环境介绍。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项目环境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项目环境的重要性。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288" y="423862"/>
            <a:ext cx="7524750" cy="5143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03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项目管理</a:t>
            </a:r>
            <a:endParaRPr lang="en-US" sz="2030" dirty="0"/>
          </a:p>
        </p:txBody>
      </p:sp>
      <p:sp>
        <p:nvSpPr>
          <p:cNvPr id="4" name="Text 1"/>
          <p:cNvSpPr/>
          <p:nvPr/>
        </p:nvSpPr>
        <p:spPr>
          <a:xfrm>
            <a:off x="914400" y="1604963"/>
            <a:ext cx="490537" cy="152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NO.1</a:t>
            </a:r>
            <a:endParaRPr lang="en-US" sz="980" dirty="0"/>
          </a:p>
        </p:txBody>
      </p:sp>
      <p:sp>
        <p:nvSpPr>
          <p:cNvPr id="5" name="Text 2"/>
          <p:cNvSpPr/>
          <p:nvPr/>
        </p:nvSpPr>
        <p:spPr>
          <a:xfrm>
            <a:off x="995362" y="1843088"/>
            <a:ext cx="1866900" cy="3286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管理方式</a:t>
            </a: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962025" y="2447925"/>
            <a:ext cx="1862138" cy="1814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介绍项目管理的不同方式。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3524250" y="1604963"/>
            <a:ext cx="490537" cy="152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NO.2</a:t>
            </a:r>
            <a:endParaRPr lang="en-US" sz="980" dirty="0"/>
          </a:p>
        </p:txBody>
      </p:sp>
      <p:sp>
        <p:nvSpPr>
          <p:cNvPr id="8" name="Text 5"/>
          <p:cNvSpPr/>
          <p:nvPr/>
        </p:nvSpPr>
        <p:spPr>
          <a:xfrm>
            <a:off x="3605213" y="1843088"/>
            <a:ext cx="1866900" cy="3286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管理工具</a:t>
            </a:r>
            <a:endParaRPr lang="en-US" sz="1120" dirty="0"/>
          </a:p>
        </p:txBody>
      </p:sp>
      <p:sp>
        <p:nvSpPr>
          <p:cNvPr id="9" name="Text 6"/>
          <p:cNvSpPr/>
          <p:nvPr/>
        </p:nvSpPr>
        <p:spPr>
          <a:xfrm>
            <a:off x="3571875" y="2447925"/>
            <a:ext cx="1862138" cy="1814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项目管理常用工具概述。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6134100" y="1604963"/>
            <a:ext cx="490537" cy="152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80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NO.3</a:t>
            </a:r>
            <a:endParaRPr lang="en-US" sz="980" dirty="0"/>
          </a:p>
        </p:txBody>
      </p:sp>
      <p:sp>
        <p:nvSpPr>
          <p:cNvPr id="11" name="Text 8"/>
          <p:cNvSpPr/>
          <p:nvPr/>
        </p:nvSpPr>
        <p:spPr>
          <a:xfrm>
            <a:off x="6215063" y="1843088"/>
            <a:ext cx="1866900" cy="3286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工具模式</a:t>
            </a:r>
            <a:endParaRPr lang="en-US" sz="1120" dirty="0"/>
          </a:p>
        </p:txBody>
      </p:sp>
      <p:sp>
        <p:nvSpPr>
          <p:cNvPr id="12" name="Text 9"/>
          <p:cNvSpPr/>
          <p:nvPr/>
        </p:nvSpPr>
        <p:spPr>
          <a:xfrm>
            <a:off x="6181725" y="2447925"/>
            <a:ext cx="1862138" cy="1814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项目管理中常见的工具模式。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481138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4CC9D2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538413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15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2 章 Ansible 快速入门</a:t>
            </a:r>
            <a:endParaRPr lang="en-US" sz="3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5300" y="509588"/>
            <a:ext cx="81534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66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第 2 章 Ansible 快速入门</a:t>
            </a:r>
            <a:endParaRPr lang="en-US" sz="2660" dirty="0"/>
          </a:p>
        </p:txBody>
      </p:sp>
      <p:sp>
        <p:nvSpPr>
          <p:cNvPr id="4" name="Text 1"/>
          <p:cNvSpPr/>
          <p:nvPr/>
        </p:nvSpPr>
        <p:spPr>
          <a:xfrm>
            <a:off x="233363" y="1643062"/>
            <a:ext cx="28194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快速入门</a:t>
            </a:r>
            <a:pPr algn="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简介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086475" y="1643062"/>
            <a:ext cx="28194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软件部署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部署简介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233363" y="3057525"/>
            <a:ext cx="28194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常用模块</a:t>
            </a:r>
            <a:pPr algn="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日常模块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6086475" y="3057525"/>
            <a:ext cx="28194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playbook 快速入门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 playbook 基础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95300" y="747713"/>
            <a:ext cx="81534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660" b="1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快速入门</a:t>
            </a:r>
            <a:endParaRPr lang="en-US" sz="2660" dirty="0"/>
          </a:p>
        </p:txBody>
      </p:sp>
      <p:sp>
        <p:nvSpPr>
          <p:cNvPr id="4" name="Text 1"/>
          <p:cNvSpPr/>
          <p:nvPr/>
        </p:nvSpPr>
        <p:spPr>
          <a:xfrm>
            <a:off x="1357313" y="1785938"/>
            <a:ext cx="2352675" cy="295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简介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429250" y="1785938"/>
            <a:ext cx="2352675" cy="295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功能简介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1357313" y="2333625"/>
            <a:ext cx="2366963" cy="14763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Ansible快速入门概述。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5429250" y="2333625"/>
            <a:ext cx="2366963" cy="14763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erif SC" pitchFamily="34" charset="0"/>
                <a:ea typeface="Noto Serif SC" pitchFamily="34" charset="-122"/>
                <a:cs typeface="Noto Serif SC" pitchFamily="34" charset="-120"/>
              </a:rPr>
              <a:t>介绍Ansible的功能。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项目管理与Ansible实战指南</dc:title>
  <dc:subject>SUBTITLE HERE</dc:subject>
  <dc:creator>MindShow.fun</dc:creator>
  <cp:lastModifiedBy>MindShow.fun</cp:lastModifiedBy>
  <cp:revision>1</cp:revision>
  <dcterms:created xsi:type="dcterms:W3CDTF">2024-06-29T04:48:18Z</dcterms:created>
  <dcterms:modified xsi:type="dcterms:W3CDTF">2024-06-29T04:48:18Z</dcterms:modified>
</cp:coreProperties>
</file>