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Cover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End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1143000"/>
            <a:ext cx="5077778" cy="157638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algn="l" indent="0" marL="0">
              <a:buNone/>
            </a:pPr>
            <a:r>
              <a:rPr lang="en-US" sz="350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高可用集群搭建与Keepalived实战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285750" y="2952750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285750" y="3771900"/>
            <a:ext cx="1943100" cy="2762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MindShow.fun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38413" y="3771900"/>
            <a:ext cx="1943100" cy="2762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2024-06-29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配置详解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全局配置段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Keepalived配置文件中全局配置段的详细说明。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VRRP配置段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VRRP配置在Keepalived中的具体配置步骤。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状态监测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设定状态监测方法来确保集群正常运行。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虚拟主机配置段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配置虚拟主机以实现集群中的服务转移。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HTTP健康检测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使用HTTP协议进行健康检测的配置方法。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TCP健康检测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使用TCP协议进行健康检测的配置方法。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友情提示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使用Keepalived过程中的一些建议和注意事项。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日志配置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配置Keepalived的日志记录选项。</a:t>
            </a:r>
            <a:endParaRPr lang="en-US" sz="42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3863" y="1052512"/>
            <a:ext cx="5357813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原理详解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76238" y="2033588"/>
            <a:ext cx="4862513" cy="8858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结构详解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Keepalived工作原理和各组件功能的详细解析。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23863" y="3443287"/>
            <a:ext cx="4862513" cy="8858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路由方式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介绍Keepalived的路由方式，并说明其优势和应用场景。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综合实践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双主方式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实践中使用双主方式搭建高可用集群的步骤和注意事项。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5325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95325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8229600" cy="457200"/>
          </a:xfrm>
          <a:prstGeom prst="rect">
            <a:avLst/>
          </a:prstGeom>
          <a:solidFill>
            <a:srgbClr val="A913BD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4572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版权声明：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000000"/>
                </a:solidFill>
              </a:rPr>
              <a:t>此模板的版权，归MindShow.fun所有。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</a:rPr>
              <a:t>个人商用需要高级会员，普通用户只限个人学习使用。</a:t>
            </a:r>
            <a:endParaRPr lang="en-US" sz="12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</a:rPr>
              <a:t>如需企业商用授权，请联系MindShow.fun购买企业版。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27432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000000"/>
                </a:solidFill>
              </a:rPr>
              <a:t>PPT中所用字体下载："Noto Serif SC", "Noto Serif KR"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57200" y="32004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0000FF"/>
                </a:solidFill>
              </a:rPr>
              <a:t>https://www.aliyundrive.com/s/Q1VAkGau9PE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7938" y="638175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547938" y="1557338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集群基础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Keepalived快速入门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481138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538413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集群基础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66937" y="914400"/>
            <a:ext cx="4452938" cy="590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3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集群基础</a:t>
            </a:r>
            <a:endParaRPr lang="en-US" sz="2380" dirty="0"/>
          </a:p>
        </p:txBody>
      </p:sp>
      <p:sp>
        <p:nvSpPr>
          <p:cNvPr id="4" name="Text 1"/>
          <p:cNvSpPr/>
          <p:nvPr/>
        </p:nvSpPr>
        <p:spPr>
          <a:xfrm>
            <a:off x="1223963" y="2414588"/>
            <a:ext cx="6691313" cy="14811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集群简介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集群简介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集群简介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502244" y="1464222"/>
            <a:ext cx="2234762" cy="10530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69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集群分类</a:t>
            </a:r>
            <a:pPr algn="ctr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不同类型的集群介绍和特点。</a:t>
            </a:r>
            <a:endParaRPr lang="en-US" sz="1690" dirty="0"/>
          </a:p>
        </p:txBody>
      </p:sp>
      <p:sp>
        <p:nvSpPr>
          <p:cNvPr id="6" name="Text 3"/>
          <p:cNvSpPr/>
          <p:nvPr/>
        </p:nvSpPr>
        <p:spPr>
          <a:xfrm>
            <a:off x="1028372" y="3441481"/>
            <a:ext cx="2234762" cy="10530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69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高可用指标</a:t>
            </a:r>
            <a:pPr algn="r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高可用集群的评判指标和重要性。</a:t>
            </a:r>
            <a:endParaRPr lang="en-US" sz="1690" dirty="0"/>
          </a:p>
        </p:txBody>
      </p:sp>
      <p:sp>
        <p:nvSpPr>
          <p:cNvPr id="7" name="Text 4"/>
          <p:cNvSpPr/>
          <p:nvPr/>
        </p:nvSpPr>
        <p:spPr>
          <a:xfrm>
            <a:off x="5980715" y="3441481"/>
            <a:ext cx="2234762" cy="10530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69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高可用方式</a:t>
            </a:r>
            <a:pPr algn="l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实现高可用的几种常见方式和比较。</a:t>
            </a:r>
            <a:endParaRPr lang="en-US" sz="169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481138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538413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Keepalived快速入门</a:t>
            </a:r>
            <a:endParaRPr lang="en-US" sz="3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4313" y="161925"/>
            <a:ext cx="46101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Keepalived快速入门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723900" y="1928813"/>
            <a:ext cx="1947863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软件基础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3386138" y="3867150"/>
            <a:ext cx="1852613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软件部署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5553075" y="2895600"/>
            <a:ext cx="1771650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配置详解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2962275" y="1209675"/>
            <a:ext cx="1862138" cy="10096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原理详解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238750" y="857250"/>
            <a:ext cx="1938338" cy="9525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综合实践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428625"/>
            <a:ext cx="83629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1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软件基础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842963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keepalived</a:t>
            </a:r>
            <a:endParaRPr lang="en-US" sz="1330" dirty="0"/>
          </a:p>
        </p:txBody>
      </p:sp>
      <p:sp>
        <p:nvSpPr>
          <p:cNvPr id="5" name="Text 2"/>
          <p:cNvSpPr/>
          <p:nvPr/>
        </p:nvSpPr>
        <p:spPr>
          <a:xfrm>
            <a:off x="2952750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软件结构</a:t>
            </a:r>
            <a:endParaRPr lang="en-US" sz="1330" dirty="0"/>
          </a:p>
        </p:txBody>
      </p:sp>
      <p:sp>
        <p:nvSpPr>
          <p:cNvPr id="6" name="Text 3"/>
          <p:cNvSpPr/>
          <p:nvPr/>
        </p:nvSpPr>
        <p:spPr>
          <a:xfrm>
            <a:off x="5062537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LVS</a:t>
            </a:r>
            <a:endParaRPr lang="en-US" sz="1330" dirty="0"/>
          </a:p>
        </p:txBody>
      </p:sp>
      <p:sp>
        <p:nvSpPr>
          <p:cNvPr id="7" name="Text 4"/>
          <p:cNvSpPr/>
          <p:nvPr/>
        </p:nvSpPr>
        <p:spPr>
          <a:xfrm>
            <a:off x="7172325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VRRP</a:t>
            </a:r>
            <a:endParaRPr lang="en-US" sz="1330" dirty="0"/>
          </a:p>
        </p:txBody>
      </p:sp>
      <p:sp>
        <p:nvSpPr>
          <p:cNvPr id="8" name="Text 5"/>
          <p:cNvSpPr/>
          <p:nvPr/>
        </p:nvSpPr>
        <p:spPr>
          <a:xfrm>
            <a:off x="676275" y="3571875"/>
            <a:ext cx="1466850" cy="1338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3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Keepalived软件介绍和作用。</a:t>
            </a:r>
            <a:endParaRPr lang="en-US" sz="1330" dirty="0"/>
          </a:p>
        </p:txBody>
      </p:sp>
      <p:sp>
        <p:nvSpPr>
          <p:cNvPr id="9" name="Text 6"/>
          <p:cNvSpPr/>
          <p:nvPr/>
        </p:nvSpPr>
        <p:spPr>
          <a:xfrm>
            <a:off x="2762250" y="3571875"/>
            <a:ext cx="1466850" cy="1338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3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Keepalived软件架构的解析。</a:t>
            </a:r>
            <a:endParaRPr lang="en-US" sz="1330" dirty="0"/>
          </a:p>
        </p:txBody>
      </p:sp>
      <p:sp>
        <p:nvSpPr>
          <p:cNvPr id="10" name="Text 7"/>
          <p:cNvSpPr/>
          <p:nvPr/>
        </p:nvSpPr>
        <p:spPr>
          <a:xfrm>
            <a:off x="4848225" y="3571875"/>
            <a:ext cx="1466850" cy="1338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3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介绍LVS（Linux Virtual Server）的作用和原理。</a:t>
            </a:r>
            <a:endParaRPr lang="en-US" sz="1330" dirty="0"/>
          </a:p>
        </p:txBody>
      </p:sp>
      <p:sp>
        <p:nvSpPr>
          <p:cNvPr id="11" name="Text 8"/>
          <p:cNvSpPr/>
          <p:nvPr/>
        </p:nvSpPr>
        <p:spPr>
          <a:xfrm>
            <a:off x="6934200" y="3571875"/>
            <a:ext cx="1466850" cy="1338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3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详细说明VRRP（Virtual Router Redundancy Protocol）协议。</a:t>
            </a:r>
            <a:endParaRPr lang="en-US" sz="133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软件部署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软件部署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15127" y="142743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46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安装软件</a:t>
            </a:r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Keepalived软件的安装步骤和注意事项。</a:t>
            </a:r>
            <a:endParaRPr lang="en-US" sz="946" dirty="0"/>
          </a:p>
        </p:txBody>
      </p:sp>
      <p:sp>
        <p:nvSpPr>
          <p:cNvPr id="6" name="Text 3"/>
          <p:cNvSpPr/>
          <p:nvPr/>
        </p:nvSpPr>
        <p:spPr>
          <a:xfrm>
            <a:off x="5415127" y="209418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46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配置文件简介</a:t>
            </a:r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Keepalived配置文件的基本结构和作用。</a:t>
            </a:r>
            <a:endParaRPr lang="en-US" sz="946" dirty="0"/>
          </a:p>
        </p:txBody>
      </p:sp>
      <p:sp>
        <p:nvSpPr>
          <p:cNvPr id="7" name="Text 4"/>
          <p:cNvSpPr/>
          <p:nvPr/>
        </p:nvSpPr>
        <p:spPr>
          <a:xfrm>
            <a:off x="5415127" y="278852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46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配置软件</a:t>
            </a:r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配置Keepalived软件以实现基本功能。</a:t>
            </a:r>
            <a:endParaRPr lang="en-US" sz="946" dirty="0"/>
          </a:p>
        </p:txBody>
      </p:sp>
      <p:sp>
        <p:nvSpPr>
          <p:cNvPr id="8" name="Text 5"/>
          <p:cNvSpPr/>
          <p:nvPr/>
        </p:nvSpPr>
        <p:spPr>
          <a:xfrm>
            <a:off x="5415127" y="345527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46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故障演练</a:t>
            </a:r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模拟各种故障场景，测试Keepalived的可靠性。</a:t>
            </a:r>
            <a:endParaRPr lang="en-US" sz="946" dirty="0"/>
          </a:p>
        </p:txBody>
      </p:sp>
      <p:sp>
        <p:nvSpPr>
          <p:cNvPr id="9" name="Text 6"/>
          <p:cNvSpPr/>
          <p:nvPr/>
        </p:nvSpPr>
        <p:spPr>
          <a:xfrm>
            <a:off x="5415127" y="4117428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46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负载均衡</a:t>
            </a:r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46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使用Keepalived实现负载均衡功能。</a:t>
            </a:r>
            <a:endParaRPr lang="en-US" sz="946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高可用集群搭建与Keepalived实战</dc:title>
  <dc:subject>SUBTITLE HERE</dc:subject>
  <dc:creator>MindShow.fun</dc:creator>
  <cp:lastModifiedBy>MindShow.fun</cp:lastModifiedBy>
  <cp:revision>1</cp:revision>
  <dcterms:created xsi:type="dcterms:W3CDTF">2024-06-29T04:55:08Z</dcterms:created>
  <dcterms:modified xsi:type="dcterms:W3CDTF">2024-06-29T04:55:08Z</dcterms:modified>
</cp:coreProperties>
</file>