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  <p:sldId id="265" r:id="rId13"/>
    <p:sldId id="266" r:id="rId14"/>
    <p:sldId id="269" r:id="rId15"/>
    <p:sldId id="270" r:id="rId16"/>
    <p:sldId id="272" r:id="rId17"/>
    <p:sldId id="271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25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32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547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872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7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666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4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16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2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00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07477-709A-4A8C-A3C0-E07F881F9EA9}" type="datetimeFigureOut">
              <a:rPr lang="zh-CN" altLang="en-US" smtClean="0"/>
              <a:t>2023/12/12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30F25-8B35-409D-B8EB-39231098D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6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Echarts</a:t>
            </a:r>
            <a:r>
              <a:rPr lang="zh-CN" altLang="en-US" dirty="0" smtClean="0"/>
              <a:t>可视化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61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对齐刻度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boundaryGap</a:t>
            </a:r>
            <a:r>
              <a:rPr lang="en-US" altLang="zh-CN" dirty="0"/>
              <a:t>: false,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2371" y="3681725"/>
            <a:ext cx="5771429" cy="2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34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堆叠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10728"/>
            <a:ext cx="10515600" cy="37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4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堆叠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768" y="1027906"/>
            <a:ext cx="4466667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55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symbol:'circle</a:t>
            </a:r>
            <a:r>
              <a:rPr lang="en-US" altLang="zh-CN" dirty="0"/>
              <a:t>',</a:t>
            </a:r>
          </a:p>
          <a:p>
            <a:r>
              <a:rPr lang="en-US" altLang="zh-CN" dirty="0" smtClean="0"/>
              <a:t>symbolSize:6</a:t>
            </a:r>
            <a:r>
              <a:rPr lang="en-US" altLang="zh-CN" dirty="0"/>
              <a:t>,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705" y="4157915"/>
            <a:ext cx="4838095" cy="2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9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折线图</a:t>
            </a:r>
            <a:r>
              <a:rPr lang="en-US" altLang="zh-CN" dirty="0"/>
              <a:t>-</a:t>
            </a:r>
            <a:r>
              <a:rPr lang="zh-CN" altLang="en-US" dirty="0"/>
              <a:t>圆点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emphasis</a:t>
            </a:r>
            <a:r>
              <a:rPr lang="en-US" altLang="zh-CN" dirty="0"/>
              <a:t>:{ // </a:t>
            </a:r>
            <a:r>
              <a:rPr lang="zh-CN" altLang="en-US" dirty="0"/>
              <a:t>鼠标悬浮时，圆点变大</a:t>
            </a:r>
          </a:p>
          <a:p>
            <a:r>
              <a:rPr lang="en-US" altLang="zh-CN" dirty="0"/>
              <a:t>  scale:1.8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133" y="3186487"/>
            <a:ext cx="5666667" cy="2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85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饼状图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67313"/>
            <a:ext cx="10515600" cy="40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90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统一设置</a:t>
            </a:r>
            <a:r>
              <a:rPr lang="en-US" altLang="zh-CN" dirty="0"/>
              <a:t>label</a:t>
            </a:r>
            <a:r>
              <a:rPr lang="zh-CN" altLang="en-US" dirty="0"/>
              <a:t>字体大小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9333" y="3210818"/>
            <a:ext cx="2133333" cy="1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6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统一设置</a:t>
            </a:r>
            <a:r>
              <a:rPr lang="en-US" altLang="zh-CN" dirty="0" smtClean="0"/>
              <a:t>label</a:t>
            </a:r>
            <a:r>
              <a:rPr lang="zh-CN" altLang="en-US" dirty="0" smtClean="0"/>
              <a:t>字体大小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label</a:t>
            </a:r>
            <a:r>
              <a:rPr lang="en-US" altLang="zh-CN" dirty="0"/>
              <a:t>:{ // </a:t>
            </a:r>
            <a:r>
              <a:rPr lang="zh-CN" altLang="en-US" dirty="0"/>
              <a:t>让标签字体设置为</a:t>
            </a:r>
            <a:r>
              <a:rPr lang="en-US" altLang="zh-CN" dirty="0"/>
              <a:t>9</a:t>
            </a:r>
            <a:r>
              <a:rPr lang="zh-CN" altLang="en-US" dirty="0"/>
              <a:t>号字</a:t>
            </a:r>
          </a:p>
          <a:p>
            <a:r>
              <a:rPr lang="en-US" altLang="zh-CN" dirty="0"/>
              <a:t>      fontSize:9,</a:t>
            </a:r>
          </a:p>
          <a:p>
            <a:r>
              <a:rPr lang="en-US" altLang="zh-CN" dirty="0" smtClean="0"/>
              <a:t>},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419" y="3167439"/>
            <a:ext cx="6152381" cy="3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81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动态设置</a:t>
            </a:r>
            <a:r>
              <a:rPr lang="en-US" altLang="zh-CN" smtClean="0"/>
              <a:t>div</a:t>
            </a:r>
            <a:r>
              <a:rPr lang="zh-CN" altLang="en-US" smtClean="0"/>
              <a:t>宽度</a:t>
            </a:r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4095" y="2463199"/>
            <a:ext cx="7523809" cy="3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255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给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轴每一个标签设置样式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{</a:t>
            </a:r>
          </a:p>
          <a:p>
            <a:r>
              <a:rPr lang="en-US" altLang="zh-CN" dirty="0"/>
              <a:t>    value: '</a:t>
            </a:r>
            <a:r>
              <a:rPr lang="zh-CN" altLang="en-US" dirty="0"/>
              <a:t>河北</a:t>
            </a:r>
            <a:r>
              <a:rPr lang="en-US" altLang="zh-CN" dirty="0"/>
              <a:t>',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// </a:t>
            </a:r>
            <a:r>
              <a:rPr lang="zh-CN" altLang="en-US" dirty="0"/>
              <a:t>突出周一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textStyle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fontSize</a:t>
            </a:r>
            <a:r>
              <a:rPr lang="en-US" altLang="zh-CN" dirty="0"/>
              <a:t>: 9,</a:t>
            </a:r>
          </a:p>
          <a:p>
            <a:r>
              <a:rPr lang="en-US" altLang="zh-CN" dirty="0"/>
              <a:t>        color: 'red'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063" y="2967383"/>
            <a:ext cx="6285714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00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轴标签字体大小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axisLabel</a:t>
            </a:r>
            <a:r>
              <a:rPr lang="en-US" altLang="zh-CN" dirty="0"/>
              <a:t>:{</a:t>
            </a:r>
          </a:p>
          <a:p>
            <a:r>
              <a:rPr lang="en-US" altLang="zh-CN" dirty="0"/>
              <a:t>            fontSize:9 // </a:t>
            </a:r>
            <a:r>
              <a:rPr lang="zh-CN" altLang="en-US" dirty="0"/>
              <a:t>设置字体大小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657" y="3448122"/>
            <a:ext cx="6457143" cy="2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89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轴显示刻度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axisTick</a:t>
            </a:r>
            <a:r>
              <a:rPr lang="en-US" altLang="zh-CN" dirty="0"/>
              <a:t> :{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show:true</a:t>
            </a:r>
            <a:r>
              <a:rPr lang="en-US" altLang="zh-CN" dirty="0"/>
              <a:t>,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943" y="2187683"/>
            <a:ext cx="4742857" cy="3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4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000" y="2434627"/>
            <a:ext cx="4600000" cy="3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3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 err="1"/>
              <a:t>const</a:t>
            </a:r>
            <a:r>
              <a:rPr lang="en-US" altLang="zh-CN" dirty="0"/>
              <a:t> option = {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xAxis</a:t>
            </a:r>
            <a:r>
              <a:rPr lang="en-US" altLang="zh-CN" dirty="0"/>
              <a:t>: { // x</a:t>
            </a:r>
            <a:r>
              <a:rPr lang="zh-CN" altLang="en-US" dirty="0"/>
              <a:t>轴</a:t>
            </a:r>
          </a:p>
          <a:p>
            <a:r>
              <a:rPr lang="en-US" altLang="zh-CN" dirty="0"/>
              <a:t>//    type: 'category', // </a:t>
            </a:r>
            <a:r>
              <a:rPr lang="zh-CN" altLang="en-US" dirty="0"/>
              <a:t>可略</a:t>
            </a:r>
          </a:p>
          <a:p>
            <a:r>
              <a:rPr lang="en-US" altLang="zh-CN" dirty="0"/>
              <a:t>    data: ['Mon', 'Tue', 'Wed', 'Thu', 'Fri', 'Sat', 'Sun']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yAxis</a:t>
            </a:r>
            <a:r>
              <a:rPr lang="en-US" altLang="zh-CN" dirty="0"/>
              <a:t>: { // y</a:t>
            </a:r>
            <a:r>
              <a:rPr lang="zh-CN" altLang="en-US" dirty="0"/>
              <a:t>轴</a:t>
            </a:r>
          </a:p>
          <a:p>
            <a:r>
              <a:rPr lang="en-US" altLang="zh-CN" dirty="0"/>
              <a:t>//    type: 'value' // </a:t>
            </a:r>
            <a:r>
              <a:rPr lang="zh-CN" altLang="en-US" dirty="0"/>
              <a:t>可略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series: [ // </a:t>
            </a:r>
            <a:r>
              <a:rPr lang="zh-CN" altLang="en-US" dirty="0"/>
              <a:t>数据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{</a:t>
            </a:r>
          </a:p>
          <a:p>
            <a:r>
              <a:rPr lang="en-US" altLang="zh-CN" dirty="0"/>
              <a:t>      data: [150, 230, 224, 218, 135, 147, 260],</a:t>
            </a:r>
          </a:p>
          <a:p>
            <a:r>
              <a:rPr lang="en-US" altLang="zh-CN" dirty="0"/>
              <a:t>      </a:t>
            </a:r>
            <a:r>
              <a:rPr lang="en-US" altLang="zh-CN" dirty="0">
                <a:solidFill>
                  <a:srgbClr val="FF0000"/>
                </a:solidFill>
              </a:rPr>
              <a:t>type: 'line', // </a:t>
            </a:r>
            <a:r>
              <a:rPr lang="zh-CN" altLang="en-US" dirty="0" smtClean="0">
                <a:solidFill>
                  <a:srgbClr val="FF0000"/>
                </a:solidFill>
              </a:rPr>
              <a:t>折线图</a:t>
            </a:r>
          </a:p>
          <a:p>
            <a:r>
              <a:rPr lang="en-US" altLang="zh-CN" dirty="0" smtClean="0"/>
              <a:t>}</a:t>
            </a:r>
          </a:p>
          <a:p>
            <a:r>
              <a:rPr lang="zh-CN" altLang="en-US" dirty="0" smtClean="0"/>
              <a:t>  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};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297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平滑线条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19" y="2396532"/>
            <a:ext cx="4504762" cy="3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17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平滑线条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dirty="0" err="1"/>
              <a:t>const</a:t>
            </a:r>
            <a:r>
              <a:rPr lang="en-US" altLang="zh-CN" dirty="0"/>
              <a:t> option = {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xAxis</a:t>
            </a:r>
            <a:r>
              <a:rPr lang="en-US" altLang="zh-CN" dirty="0"/>
              <a:t>: { // x</a:t>
            </a:r>
            <a:r>
              <a:rPr lang="zh-CN" altLang="en-US" dirty="0"/>
              <a:t>轴</a:t>
            </a:r>
          </a:p>
          <a:p>
            <a:r>
              <a:rPr lang="en-US" altLang="zh-CN" dirty="0"/>
              <a:t>//    type: 'category', // </a:t>
            </a:r>
            <a:r>
              <a:rPr lang="zh-CN" altLang="en-US" dirty="0"/>
              <a:t>可略</a:t>
            </a:r>
          </a:p>
          <a:p>
            <a:r>
              <a:rPr lang="en-US" altLang="zh-CN" dirty="0"/>
              <a:t>    data: ['Mon', 'Tue', 'Wed', 'Thu', 'Fri', 'Sat', 'Sun']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yAxis</a:t>
            </a:r>
            <a:r>
              <a:rPr lang="en-US" altLang="zh-CN" dirty="0"/>
              <a:t>: { // y</a:t>
            </a:r>
            <a:r>
              <a:rPr lang="zh-CN" altLang="en-US" dirty="0"/>
              <a:t>轴</a:t>
            </a:r>
          </a:p>
          <a:p>
            <a:r>
              <a:rPr lang="en-US" altLang="zh-CN" dirty="0"/>
              <a:t>//    type: 'value' // </a:t>
            </a:r>
            <a:r>
              <a:rPr lang="zh-CN" altLang="en-US" dirty="0"/>
              <a:t>可略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series: [ // </a:t>
            </a:r>
            <a:r>
              <a:rPr lang="zh-CN" altLang="en-US" dirty="0"/>
              <a:t>数据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{</a:t>
            </a:r>
          </a:p>
          <a:p>
            <a:r>
              <a:rPr lang="en-US" altLang="zh-CN" dirty="0"/>
              <a:t>      data: [150, 230, 224, 218, 135, 147, 260],</a:t>
            </a:r>
          </a:p>
          <a:p>
            <a:r>
              <a:rPr lang="en-US" altLang="zh-CN" dirty="0"/>
              <a:t>      type: 'line', // </a:t>
            </a:r>
            <a:r>
              <a:rPr lang="zh-CN" altLang="en-US" dirty="0"/>
              <a:t>折线图</a:t>
            </a:r>
          </a:p>
          <a:p>
            <a:r>
              <a:rPr lang="en-US" altLang="zh-CN" dirty="0"/>
              <a:t>      </a:t>
            </a:r>
            <a:r>
              <a:rPr lang="en-US" altLang="zh-CN" dirty="0">
                <a:solidFill>
                  <a:srgbClr val="FF0000"/>
                </a:solidFill>
              </a:rPr>
              <a:t>smooth: true,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};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8960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对齐刻度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5" y="2134394"/>
            <a:ext cx="10039350" cy="3733800"/>
          </a:xfrm>
        </p:spPr>
      </p:pic>
    </p:spTree>
    <p:extLst>
      <p:ext uri="{BB962C8B-B14F-4D97-AF65-F5344CB8AC3E}">
        <p14:creationId xmlns:p14="http://schemas.microsoft.com/office/powerpoint/2010/main" val="640636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335</Words>
  <Application>Microsoft Office PowerPoint</Application>
  <PresentationFormat>宽屏</PresentationFormat>
  <Paragraphs>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等线 Light</vt:lpstr>
      <vt:lpstr>Arial</vt:lpstr>
      <vt:lpstr>Office 主题​​</vt:lpstr>
      <vt:lpstr>Echarts可视化</vt:lpstr>
      <vt:lpstr>给x轴每一个标签设置样式</vt:lpstr>
      <vt:lpstr>设置x轴标签字体大小</vt:lpstr>
      <vt:lpstr>设置y轴显示刻度</vt:lpstr>
      <vt:lpstr>折线图</vt:lpstr>
      <vt:lpstr>折线图</vt:lpstr>
      <vt:lpstr>折线图-平滑线条</vt:lpstr>
      <vt:lpstr>折线图-平滑线条</vt:lpstr>
      <vt:lpstr>对齐刻度</vt:lpstr>
      <vt:lpstr>对齐刻度</vt:lpstr>
      <vt:lpstr>折线图-堆叠</vt:lpstr>
      <vt:lpstr>折线图-堆叠</vt:lpstr>
      <vt:lpstr>折线图-圆点</vt:lpstr>
      <vt:lpstr>折线图-圆点</vt:lpstr>
      <vt:lpstr>饼状图</vt:lpstr>
      <vt:lpstr>统一设置label字体大小</vt:lpstr>
      <vt:lpstr>统一设置label字体大小</vt:lpstr>
      <vt:lpstr>动态设置div宽度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Echarts可视化</dc:title>
  <dc:creator>2c401-teacher</dc:creator>
  <cp:lastModifiedBy>2c401-teacher</cp:lastModifiedBy>
  <cp:revision>28</cp:revision>
  <dcterms:created xsi:type="dcterms:W3CDTF">2023-12-07T00:19:22Z</dcterms:created>
  <dcterms:modified xsi:type="dcterms:W3CDTF">2023-12-12T02:14:29Z</dcterms:modified>
</cp:coreProperties>
</file>