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BCA6E-73BA-4788-8FCC-AD27D9A80DA0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1B7AB-6777-4C9B-ACD5-A55B3C41DD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311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BCA6E-73BA-4788-8FCC-AD27D9A80DA0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1B7AB-6777-4C9B-ACD5-A55B3C41DD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570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BCA6E-73BA-4788-8FCC-AD27D9A80DA0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1B7AB-6777-4C9B-ACD5-A55B3C41DD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500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BCA6E-73BA-4788-8FCC-AD27D9A80DA0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1B7AB-6777-4C9B-ACD5-A55B3C41DD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933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BCA6E-73BA-4788-8FCC-AD27D9A80DA0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1B7AB-6777-4C9B-ACD5-A55B3C41DD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54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BCA6E-73BA-4788-8FCC-AD27D9A80DA0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1B7AB-6777-4C9B-ACD5-A55B3C41DD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175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BCA6E-73BA-4788-8FCC-AD27D9A80DA0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1B7AB-6777-4C9B-ACD5-A55B3C41DD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237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BCA6E-73BA-4788-8FCC-AD27D9A80DA0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1B7AB-6777-4C9B-ACD5-A55B3C41DD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405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BCA6E-73BA-4788-8FCC-AD27D9A80DA0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1B7AB-6777-4C9B-ACD5-A55B3C41DD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693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BCA6E-73BA-4788-8FCC-AD27D9A80DA0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1B7AB-6777-4C9B-ACD5-A55B3C41DD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046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BCA6E-73BA-4788-8FCC-AD27D9A80DA0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1B7AB-6777-4C9B-ACD5-A55B3C41DD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836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8BCA6E-73BA-4788-8FCC-AD27D9A80DA0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F1B7AB-6777-4C9B-ACD5-A55B3C41DD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731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err="1" smtClean="0"/>
              <a:t>Vue</a:t>
            </a:r>
            <a:r>
              <a:rPr lang="zh-CN" altLang="en-US" dirty="0" smtClean="0"/>
              <a:t>工程使用</a:t>
            </a:r>
            <a:r>
              <a:rPr lang="en-US" altLang="zh-CN" dirty="0" err="1" smtClean="0"/>
              <a:t>ECharts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2938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安装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在</a:t>
            </a:r>
            <a:r>
              <a:rPr lang="en-US" altLang="zh-CN" dirty="0" err="1" smtClean="0"/>
              <a:t>Vue</a:t>
            </a:r>
            <a:r>
              <a:rPr lang="zh-CN" altLang="en-US" dirty="0" smtClean="0"/>
              <a:t>工程目录中安装</a:t>
            </a:r>
            <a:r>
              <a:rPr lang="en-US" altLang="zh-CN" dirty="0" err="1" smtClean="0"/>
              <a:t>Echarts</a:t>
            </a:r>
            <a:r>
              <a:rPr lang="zh-CN" altLang="en-US" dirty="0" smtClean="0"/>
              <a:t>，命令：</a:t>
            </a:r>
            <a:endParaRPr lang="en-US" altLang="zh-CN" dirty="0" smtClean="0"/>
          </a:p>
          <a:p>
            <a:r>
              <a:rPr lang="en-US" altLang="zh-CN" dirty="0" err="1" smtClean="0"/>
              <a:t>npm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echarts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提示下面字样说明安装成功：</a:t>
            </a:r>
            <a:endParaRPr lang="en-US" altLang="zh-CN" dirty="0" smtClean="0"/>
          </a:p>
          <a:p>
            <a:r>
              <a:rPr lang="en-US" altLang="zh-CN" dirty="0" smtClean="0"/>
              <a:t>added 4 packages in 2m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41532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Package.json</a:t>
            </a:r>
            <a:r>
              <a:rPr lang="zh-CN" altLang="en-US" dirty="0" smtClean="0"/>
              <a:t>文件的变化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74813" y="1825625"/>
            <a:ext cx="424237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6397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修改</a:t>
            </a:r>
            <a:r>
              <a:rPr lang="en-US" altLang="zh-CN" dirty="0" smtClean="0"/>
              <a:t>main.js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import * as </a:t>
            </a:r>
            <a:r>
              <a:rPr lang="en-US" altLang="zh-CN" dirty="0" err="1"/>
              <a:t>echarts</a:t>
            </a:r>
            <a:r>
              <a:rPr lang="en-US" altLang="zh-CN" dirty="0"/>
              <a:t> from '</a:t>
            </a:r>
            <a:r>
              <a:rPr lang="en-US" altLang="zh-CN" dirty="0" err="1"/>
              <a:t>echarts</a:t>
            </a:r>
            <a:r>
              <a:rPr lang="en-US" altLang="zh-CN" dirty="0"/>
              <a:t>'</a:t>
            </a:r>
          </a:p>
          <a:p>
            <a:endParaRPr lang="zh-CN" altLang="en-US" dirty="0"/>
          </a:p>
          <a:p>
            <a:r>
              <a:rPr lang="en-US" altLang="zh-CN" dirty="0"/>
              <a:t>//</a:t>
            </a:r>
            <a:r>
              <a:rPr lang="zh-CN" altLang="en-US" dirty="0"/>
              <a:t>可以全局使用 不用每次使用需要在页面导入</a:t>
            </a:r>
          </a:p>
          <a:p>
            <a:r>
              <a:rPr lang="en-US" altLang="zh-CN" dirty="0"/>
              <a:t>Vue.prototype.$</a:t>
            </a:r>
            <a:r>
              <a:rPr lang="en-US" altLang="zh-CN" dirty="0" err="1"/>
              <a:t>echarts</a:t>
            </a:r>
            <a:r>
              <a:rPr lang="en-US" altLang="zh-CN" dirty="0"/>
              <a:t> = </a:t>
            </a:r>
            <a:r>
              <a:rPr lang="en-US" altLang="zh-CN" dirty="0" err="1"/>
              <a:t>echarts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89857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将</a:t>
            </a:r>
            <a:r>
              <a:rPr lang="en-US" altLang="zh-CN" dirty="0" err="1" smtClean="0"/>
              <a:t>echats</a:t>
            </a:r>
            <a:r>
              <a:rPr lang="zh-CN" altLang="en-US" dirty="0" smtClean="0"/>
              <a:t>定义为</a:t>
            </a:r>
            <a:r>
              <a:rPr lang="en-US" altLang="zh-CN" dirty="0" err="1" smtClean="0"/>
              <a:t>Vue</a:t>
            </a:r>
            <a:r>
              <a:rPr lang="zh-CN" altLang="en-US" dirty="0" smtClean="0"/>
              <a:t>全局对象的好处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10286" y="1929865"/>
            <a:ext cx="8571428" cy="4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498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在页面中使用</a:t>
            </a:r>
            <a:r>
              <a:rPr lang="en-US" altLang="zh-CN" dirty="0" err="1" smtClean="0"/>
              <a:t>ECharts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定义图表的容器</a:t>
            </a:r>
            <a:endParaRPr lang="en-US" altLang="zh-CN" dirty="0" smtClean="0"/>
          </a:p>
          <a:p>
            <a:r>
              <a:rPr lang="en-US" altLang="zh-CN" dirty="0" smtClean="0"/>
              <a:t>&lt;</a:t>
            </a:r>
            <a:r>
              <a:rPr lang="en-US" altLang="zh-CN" dirty="0"/>
              <a:t>div class="</a:t>
            </a:r>
            <a:r>
              <a:rPr lang="en-US" altLang="zh-CN" dirty="0" err="1"/>
              <a:t>echar</a:t>
            </a:r>
            <a:r>
              <a:rPr lang="en-US" altLang="zh-CN" dirty="0"/>
              <a:t>" ref="charts"&gt;&lt;/div&gt;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66873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ref</a:t>
            </a:r>
            <a:r>
              <a:rPr lang="zh-CN" altLang="en-US" dirty="0" smtClean="0"/>
              <a:t>的作用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81714" y="2077484"/>
            <a:ext cx="10228571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3363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js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US" altLang="zh-CN" dirty="0"/>
              <a:t>export default {</a:t>
            </a:r>
          </a:p>
          <a:p>
            <a:r>
              <a:rPr lang="en-US" altLang="zh-CN" dirty="0"/>
              <a:t>  name: '</a:t>
            </a:r>
            <a:r>
              <a:rPr lang="en-US" altLang="zh-CN" dirty="0" err="1"/>
              <a:t>HomeView</a:t>
            </a:r>
            <a:r>
              <a:rPr lang="en-US" altLang="zh-CN" dirty="0"/>
              <a:t>',</a:t>
            </a:r>
          </a:p>
          <a:p>
            <a:r>
              <a:rPr lang="en-US" altLang="zh-CN" dirty="0"/>
              <a:t>  components: {</a:t>
            </a:r>
          </a:p>
          <a:p>
            <a:r>
              <a:rPr lang="zh-CN" altLang="en-US" dirty="0"/>
              <a:t>  </a:t>
            </a:r>
            <a:r>
              <a:rPr lang="en-US" altLang="zh-CN" dirty="0"/>
              <a:t>},</a:t>
            </a:r>
          </a:p>
          <a:p>
            <a:r>
              <a:rPr lang="en-US" altLang="zh-CN" dirty="0"/>
              <a:t>  data() {</a:t>
            </a:r>
          </a:p>
          <a:p>
            <a:r>
              <a:rPr lang="en-US" altLang="zh-CN" dirty="0"/>
              <a:t>      return {</a:t>
            </a:r>
          </a:p>
          <a:p>
            <a:r>
              <a:rPr lang="en-US" altLang="zh-CN" dirty="0"/>
              <a:t>        </a:t>
            </a:r>
            <a:r>
              <a:rPr lang="en-US" altLang="zh-CN" dirty="0" err="1"/>
              <a:t>chartInstance</a:t>
            </a:r>
            <a:r>
              <a:rPr lang="en-US" altLang="zh-CN" dirty="0"/>
              <a:t>: null, // </a:t>
            </a:r>
            <a:r>
              <a:rPr lang="en-US" altLang="zh-CN" dirty="0" err="1"/>
              <a:t>echarts</a:t>
            </a:r>
            <a:r>
              <a:rPr lang="en-US" altLang="zh-CN" dirty="0"/>
              <a:t> </a:t>
            </a:r>
            <a:r>
              <a:rPr lang="zh-CN" altLang="en-US" dirty="0"/>
              <a:t>初始化对象</a:t>
            </a:r>
          </a:p>
          <a:p>
            <a:r>
              <a:rPr lang="zh-CN" altLang="en-US" dirty="0"/>
              <a:t>      </a:t>
            </a:r>
            <a:r>
              <a:rPr lang="en-US" altLang="zh-CN" dirty="0"/>
              <a:t>}</a:t>
            </a:r>
          </a:p>
          <a:p>
            <a:r>
              <a:rPr lang="zh-CN" altLang="en-US" dirty="0"/>
              <a:t>  </a:t>
            </a:r>
            <a:r>
              <a:rPr lang="en-US" altLang="zh-CN" dirty="0"/>
              <a:t>},</a:t>
            </a:r>
          </a:p>
          <a:p>
            <a:r>
              <a:rPr lang="en-US" altLang="zh-CN" dirty="0"/>
              <a:t>  </a:t>
            </a:r>
            <a:r>
              <a:rPr lang="en-US" altLang="zh-CN" dirty="0" err="1"/>
              <a:t>mounted:function</a:t>
            </a:r>
            <a:r>
              <a:rPr lang="en-US" altLang="zh-CN" dirty="0"/>
              <a:t>(){</a:t>
            </a:r>
          </a:p>
          <a:p>
            <a:r>
              <a:rPr lang="en-US" altLang="zh-CN" dirty="0"/>
              <a:t>  </a:t>
            </a:r>
            <a:r>
              <a:rPr lang="en-US" altLang="zh-CN" dirty="0" err="1"/>
              <a:t>this.initChart</a:t>
            </a:r>
            <a:r>
              <a:rPr lang="en-US" altLang="zh-CN" dirty="0"/>
              <a:t>()</a:t>
            </a:r>
          </a:p>
          <a:p>
            <a:r>
              <a:rPr lang="zh-CN" altLang="en-US" dirty="0"/>
              <a:t>  </a:t>
            </a:r>
            <a:r>
              <a:rPr lang="en-US" altLang="zh-CN" dirty="0"/>
              <a:t>},</a:t>
            </a:r>
          </a:p>
          <a:p>
            <a:r>
              <a:rPr lang="en-US" altLang="zh-CN" dirty="0"/>
              <a:t>  methods:{</a:t>
            </a:r>
          </a:p>
          <a:p>
            <a:r>
              <a:rPr lang="en-US" altLang="zh-CN" dirty="0"/>
              <a:t>  </a:t>
            </a:r>
            <a:r>
              <a:rPr lang="en-US" altLang="zh-CN" dirty="0" err="1"/>
              <a:t>initChart</a:t>
            </a:r>
            <a:r>
              <a:rPr lang="en-US" altLang="zh-CN" dirty="0"/>
              <a:t>() {</a:t>
            </a:r>
          </a:p>
          <a:p>
            <a:r>
              <a:rPr lang="en-US" altLang="zh-CN" dirty="0"/>
              <a:t>        </a:t>
            </a:r>
            <a:r>
              <a:rPr lang="en-US" altLang="zh-CN" dirty="0" err="1"/>
              <a:t>this.chartInstance</a:t>
            </a:r>
            <a:r>
              <a:rPr lang="en-US" altLang="zh-CN" dirty="0"/>
              <a:t> = this.$</a:t>
            </a:r>
            <a:r>
              <a:rPr lang="en-US" altLang="zh-CN" dirty="0" err="1"/>
              <a:t>echarts.init</a:t>
            </a:r>
            <a:r>
              <a:rPr lang="en-US" altLang="zh-CN" dirty="0"/>
              <a:t>(this.$</a:t>
            </a:r>
            <a:r>
              <a:rPr lang="en-US" altLang="zh-CN" dirty="0" err="1"/>
              <a:t>refs.charts</a:t>
            </a:r>
            <a:r>
              <a:rPr lang="en-US" altLang="zh-CN" dirty="0"/>
              <a:t>);</a:t>
            </a:r>
          </a:p>
          <a:p>
            <a:r>
              <a:rPr lang="en-US" altLang="zh-CN" dirty="0"/>
              <a:t>        </a:t>
            </a:r>
            <a:r>
              <a:rPr lang="en-US" altLang="zh-CN" dirty="0" err="1"/>
              <a:t>this.showChart</a:t>
            </a:r>
            <a:r>
              <a:rPr lang="en-US" altLang="zh-CN" dirty="0"/>
              <a:t>()</a:t>
            </a:r>
          </a:p>
          <a:p>
            <a:r>
              <a:rPr lang="en-US" altLang="zh-CN" dirty="0"/>
              <a:t>        console.log(22222)</a:t>
            </a:r>
          </a:p>
          <a:p>
            <a:r>
              <a:rPr lang="zh-CN" altLang="en-US" dirty="0"/>
              <a:t>    </a:t>
            </a:r>
            <a:r>
              <a:rPr lang="en-US" altLang="zh-CN" dirty="0"/>
              <a:t>},</a:t>
            </a:r>
          </a:p>
          <a:p>
            <a:r>
              <a:rPr lang="en-US" altLang="zh-CN" dirty="0"/>
              <a:t>  </a:t>
            </a:r>
            <a:r>
              <a:rPr lang="en-US" altLang="zh-CN" dirty="0" err="1"/>
              <a:t>showChart</a:t>
            </a:r>
            <a:r>
              <a:rPr lang="en-US" altLang="zh-CN" dirty="0"/>
              <a:t>(){</a:t>
            </a:r>
          </a:p>
          <a:p>
            <a:r>
              <a:rPr lang="en-US" altLang="zh-CN" dirty="0"/>
              <a:t>        console.log(1111111)</a:t>
            </a:r>
          </a:p>
          <a:p>
            <a:r>
              <a:rPr lang="zh-CN" altLang="en-US" dirty="0"/>
              <a:t>        </a:t>
            </a:r>
            <a:r>
              <a:rPr lang="en-US" altLang="zh-CN" dirty="0"/>
              <a:t>//</a:t>
            </a:r>
            <a:r>
              <a:rPr lang="zh-CN" altLang="en-US" dirty="0"/>
              <a:t>配置</a:t>
            </a:r>
            <a:r>
              <a:rPr lang="en-US" altLang="zh-CN" dirty="0" err="1"/>
              <a:t>echarts</a:t>
            </a:r>
            <a:endParaRPr lang="en-US" altLang="zh-CN" dirty="0"/>
          </a:p>
          <a:p>
            <a:r>
              <a:rPr lang="zh-CN" altLang="en-US" dirty="0"/>
              <a:t>        </a:t>
            </a:r>
            <a:r>
              <a:rPr lang="en-US" altLang="zh-CN" dirty="0"/>
              <a:t>// </a:t>
            </a:r>
            <a:r>
              <a:rPr lang="zh-CN" altLang="en-US" dirty="0"/>
              <a:t>指定图表的配置项和数据</a:t>
            </a:r>
          </a:p>
          <a:p>
            <a:r>
              <a:rPr lang="en-US" altLang="zh-CN" dirty="0"/>
              <a:t>        </a:t>
            </a:r>
            <a:r>
              <a:rPr lang="en-US" altLang="zh-CN" dirty="0" err="1"/>
              <a:t>var</a:t>
            </a:r>
            <a:r>
              <a:rPr lang="en-US" altLang="zh-CN" dirty="0"/>
              <a:t> option = {</a:t>
            </a:r>
          </a:p>
          <a:p>
            <a:r>
              <a:rPr lang="en-US" altLang="zh-CN" dirty="0"/>
              <a:t>            title: {</a:t>
            </a:r>
          </a:p>
          <a:p>
            <a:r>
              <a:rPr lang="zh-CN" altLang="en-US" dirty="0"/>
              <a:t>              </a:t>
            </a:r>
            <a:r>
              <a:rPr lang="en-US" altLang="zh-CN" dirty="0"/>
              <a:t>text: '</a:t>
            </a:r>
            <a:r>
              <a:rPr lang="zh-CN" altLang="en-US" dirty="0"/>
              <a:t>双十一服装销量</a:t>
            </a:r>
            <a:r>
              <a:rPr lang="en-US" altLang="zh-CN" dirty="0"/>
              <a:t>'</a:t>
            </a:r>
          </a:p>
          <a:p>
            <a:r>
              <a:rPr lang="zh-CN" altLang="en-US" dirty="0"/>
              <a:t>            </a:t>
            </a:r>
            <a:r>
              <a:rPr lang="en-US" altLang="zh-CN" dirty="0"/>
              <a:t>},</a:t>
            </a:r>
          </a:p>
          <a:p>
            <a:r>
              <a:rPr lang="en-US" altLang="zh-CN" dirty="0"/>
              <a:t>            tooltip: {</a:t>
            </a:r>
          </a:p>
          <a:p>
            <a:r>
              <a:rPr lang="en-US" altLang="zh-CN" dirty="0"/>
              <a:t>                </a:t>
            </a:r>
            <a:r>
              <a:rPr lang="en-US" altLang="zh-CN" dirty="0" err="1"/>
              <a:t>show:true</a:t>
            </a:r>
            <a:r>
              <a:rPr lang="en-US" altLang="zh-CN" dirty="0"/>
              <a:t>, // </a:t>
            </a:r>
            <a:r>
              <a:rPr lang="zh-CN" altLang="en-US" dirty="0"/>
              <a:t>是否显示提示框组件，默认值是</a:t>
            </a:r>
            <a:r>
              <a:rPr lang="en-US" altLang="zh-CN" dirty="0"/>
              <a:t>true</a:t>
            </a:r>
            <a:r>
              <a:rPr lang="zh-CN" altLang="en-US" dirty="0"/>
              <a:t>，可略</a:t>
            </a:r>
          </a:p>
          <a:p>
            <a:r>
              <a:rPr lang="en-US" altLang="zh-CN" dirty="0"/>
              <a:t>                trigger : 'axis'</a:t>
            </a:r>
          </a:p>
          <a:p>
            <a:r>
              <a:rPr lang="zh-CN" altLang="en-US" dirty="0"/>
              <a:t>            </a:t>
            </a:r>
            <a:r>
              <a:rPr lang="en-US" altLang="zh-CN" dirty="0"/>
              <a:t>},</a:t>
            </a:r>
          </a:p>
          <a:p>
            <a:r>
              <a:rPr lang="en-US" altLang="zh-CN" dirty="0"/>
              <a:t>            legend: {</a:t>
            </a:r>
          </a:p>
          <a:p>
            <a:r>
              <a:rPr lang="en-US" altLang="zh-CN" dirty="0"/>
              <a:t>//                  data: ['</a:t>
            </a:r>
            <a:r>
              <a:rPr lang="zh-CN" altLang="en-US" dirty="0"/>
              <a:t>销量</a:t>
            </a:r>
            <a:r>
              <a:rPr lang="en-US" altLang="zh-CN" dirty="0"/>
              <a:t>'] // </a:t>
            </a:r>
            <a:r>
              <a:rPr lang="zh-CN" altLang="en-US" dirty="0"/>
              <a:t>如果 </a:t>
            </a:r>
            <a:r>
              <a:rPr lang="en-US" altLang="zh-CN" dirty="0"/>
              <a:t>series </a:t>
            </a:r>
            <a:r>
              <a:rPr lang="zh-CN" altLang="en-US" dirty="0"/>
              <a:t>中有</a:t>
            </a:r>
            <a:r>
              <a:rPr lang="en-US" altLang="zh-CN" dirty="0"/>
              <a:t>name</a:t>
            </a:r>
            <a:r>
              <a:rPr lang="zh-CN" altLang="en-US" dirty="0"/>
              <a:t>，可略。这两个值如果都存在，那必须一致，否则图例不显示</a:t>
            </a:r>
          </a:p>
          <a:p>
            <a:r>
              <a:rPr lang="zh-CN" altLang="en-US" dirty="0"/>
              <a:t>            </a:t>
            </a:r>
            <a:r>
              <a:rPr lang="en-US" altLang="zh-CN" dirty="0"/>
              <a:t>},</a:t>
            </a:r>
          </a:p>
          <a:p>
            <a:r>
              <a:rPr lang="en-US" altLang="zh-CN" dirty="0"/>
              <a:t>            </a:t>
            </a:r>
            <a:r>
              <a:rPr lang="en-US" altLang="zh-CN" dirty="0" err="1"/>
              <a:t>xAxis</a:t>
            </a:r>
            <a:r>
              <a:rPr lang="en-US" altLang="zh-CN" dirty="0"/>
              <a:t>: {</a:t>
            </a:r>
          </a:p>
          <a:p>
            <a:r>
              <a:rPr lang="zh-CN" altLang="en-US" dirty="0"/>
              <a:t>              </a:t>
            </a:r>
            <a:r>
              <a:rPr lang="en-US" altLang="zh-CN" dirty="0"/>
              <a:t>data: ['</a:t>
            </a:r>
            <a:r>
              <a:rPr lang="zh-CN" altLang="en-US" dirty="0"/>
              <a:t>衬衫</a:t>
            </a:r>
            <a:r>
              <a:rPr lang="en-US" altLang="zh-CN" dirty="0"/>
              <a:t>', '</a:t>
            </a:r>
            <a:r>
              <a:rPr lang="zh-CN" altLang="en-US" dirty="0"/>
              <a:t>羊毛衫</a:t>
            </a:r>
            <a:r>
              <a:rPr lang="en-US" altLang="zh-CN" dirty="0"/>
              <a:t>', '</a:t>
            </a:r>
            <a:r>
              <a:rPr lang="zh-CN" altLang="en-US" dirty="0"/>
              <a:t>雪纺衫</a:t>
            </a:r>
            <a:r>
              <a:rPr lang="en-US" altLang="zh-CN" dirty="0"/>
              <a:t>', '</a:t>
            </a:r>
            <a:r>
              <a:rPr lang="zh-CN" altLang="en-US" dirty="0"/>
              <a:t>裤子</a:t>
            </a:r>
            <a:r>
              <a:rPr lang="en-US" altLang="zh-CN" dirty="0"/>
              <a:t>', '</a:t>
            </a:r>
            <a:r>
              <a:rPr lang="zh-CN" altLang="en-US" dirty="0"/>
              <a:t>高跟鞋</a:t>
            </a:r>
            <a:r>
              <a:rPr lang="en-US" altLang="zh-CN" dirty="0"/>
              <a:t>', '</a:t>
            </a:r>
            <a:r>
              <a:rPr lang="zh-CN" altLang="en-US" dirty="0"/>
              <a:t>袜子</a:t>
            </a:r>
            <a:r>
              <a:rPr lang="en-US" altLang="zh-CN" dirty="0"/>
              <a:t>']</a:t>
            </a:r>
          </a:p>
          <a:p>
            <a:r>
              <a:rPr lang="zh-CN" altLang="en-US" dirty="0"/>
              <a:t>            </a:t>
            </a:r>
            <a:r>
              <a:rPr lang="en-US" altLang="zh-CN" dirty="0"/>
              <a:t>},</a:t>
            </a:r>
          </a:p>
          <a:p>
            <a:r>
              <a:rPr lang="en-US" altLang="zh-CN" dirty="0"/>
              <a:t>            </a:t>
            </a:r>
            <a:r>
              <a:rPr lang="en-US" altLang="zh-CN" dirty="0" err="1"/>
              <a:t>yAxis</a:t>
            </a:r>
            <a:r>
              <a:rPr lang="en-US" altLang="zh-CN" dirty="0"/>
              <a:t>: {},</a:t>
            </a:r>
          </a:p>
          <a:p>
            <a:r>
              <a:rPr lang="en-US" altLang="zh-CN" dirty="0"/>
              <a:t>            series: [</a:t>
            </a:r>
          </a:p>
          <a:p>
            <a:r>
              <a:rPr lang="zh-CN" altLang="en-US" dirty="0"/>
              <a:t>              </a:t>
            </a:r>
            <a:r>
              <a:rPr lang="en-US" altLang="zh-CN" dirty="0"/>
              <a:t>{</a:t>
            </a:r>
          </a:p>
          <a:p>
            <a:r>
              <a:rPr lang="en-US" altLang="zh-CN" dirty="0"/>
              <a:t>                name: '</a:t>
            </a:r>
            <a:r>
              <a:rPr lang="zh-CN" altLang="en-US" dirty="0"/>
              <a:t>销量</a:t>
            </a:r>
            <a:r>
              <a:rPr lang="en-US" altLang="zh-CN" dirty="0"/>
              <a:t>',</a:t>
            </a:r>
          </a:p>
          <a:p>
            <a:r>
              <a:rPr lang="en-US" altLang="zh-CN" dirty="0"/>
              <a:t>                type: 'bar',</a:t>
            </a:r>
          </a:p>
          <a:p>
            <a:r>
              <a:rPr lang="en-US" altLang="zh-CN" dirty="0"/>
              <a:t>                data: [5, 20, 36, 10, 10, 20]</a:t>
            </a:r>
          </a:p>
          <a:p>
            <a:r>
              <a:rPr lang="zh-CN" altLang="en-US" dirty="0"/>
              <a:t>              </a:t>
            </a:r>
            <a:r>
              <a:rPr lang="en-US" altLang="zh-CN" dirty="0"/>
              <a:t>}</a:t>
            </a:r>
          </a:p>
          <a:p>
            <a:r>
              <a:rPr lang="zh-CN" altLang="en-US" dirty="0"/>
              <a:t>            </a:t>
            </a:r>
            <a:r>
              <a:rPr lang="en-US" altLang="zh-CN" dirty="0"/>
              <a:t>],</a:t>
            </a:r>
          </a:p>
          <a:p>
            <a:r>
              <a:rPr lang="en-US" altLang="zh-CN" dirty="0"/>
              <a:t>            toolbox: {</a:t>
            </a:r>
          </a:p>
          <a:p>
            <a:r>
              <a:rPr lang="en-US" altLang="zh-CN" dirty="0"/>
              <a:t>                show: true,</a:t>
            </a:r>
          </a:p>
          <a:p>
            <a:r>
              <a:rPr lang="en-US" altLang="zh-CN" dirty="0"/>
              <a:t>                feature: {</a:t>
            </a:r>
          </a:p>
          <a:p>
            <a:r>
              <a:rPr lang="en-US" altLang="zh-CN" dirty="0"/>
              <a:t>                  </a:t>
            </a:r>
            <a:r>
              <a:rPr lang="en-US" altLang="zh-CN" dirty="0" err="1"/>
              <a:t>saveAsImage</a:t>
            </a:r>
            <a:r>
              <a:rPr lang="en-US" altLang="zh-CN" dirty="0"/>
              <a:t>: {</a:t>
            </a:r>
          </a:p>
          <a:p>
            <a:r>
              <a:rPr lang="en-US" altLang="zh-CN" dirty="0"/>
              <a:t>                    show: true </a:t>
            </a:r>
          </a:p>
          <a:p>
            <a:r>
              <a:rPr lang="zh-CN" altLang="en-US" dirty="0"/>
              <a:t>                  </a:t>
            </a:r>
            <a:r>
              <a:rPr lang="en-US" altLang="zh-CN" dirty="0"/>
              <a:t>},</a:t>
            </a:r>
          </a:p>
          <a:p>
            <a:r>
              <a:rPr lang="en-US" altLang="zh-CN" dirty="0"/>
              <a:t>                  </a:t>
            </a:r>
            <a:r>
              <a:rPr lang="en-US" altLang="zh-CN" dirty="0" err="1"/>
              <a:t>dataZoom</a:t>
            </a:r>
            <a:r>
              <a:rPr lang="en-US" altLang="zh-CN" dirty="0"/>
              <a:t>:{</a:t>
            </a:r>
          </a:p>
          <a:p>
            <a:r>
              <a:rPr lang="zh-CN" altLang="en-US" dirty="0"/>
              <a:t>                  </a:t>
            </a:r>
            <a:r>
              <a:rPr lang="en-US" altLang="zh-CN" dirty="0"/>
              <a:t>}</a:t>
            </a:r>
          </a:p>
          <a:p>
            <a:r>
              <a:rPr lang="zh-CN" altLang="en-US" dirty="0"/>
              <a:t>                </a:t>
            </a:r>
            <a:r>
              <a:rPr lang="en-US" altLang="zh-CN" dirty="0"/>
              <a:t>}</a:t>
            </a:r>
          </a:p>
          <a:p>
            <a:r>
              <a:rPr lang="zh-CN" altLang="en-US" dirty="0"/>
              <a:t>              </a:t>
            </a:r>
            <a:r>
              <a:rPr lang="en-US" altLang="zh-CN" dirty="0"/>
              <a:t>},</a:t>
            </a:r>
          </a:p>
          <a:p>
            <a:r>
              <a:rPr lang="zh-CN" altLang="en-US" dirty="0"/>
              <a:t>        </a:t>
            </a:r>
            <a:r>
              <a:rPr lang="en-US" altLang="zh-CN" dirty="0"/>
              <a:t>};</a:t>
            </a:r>
          </a:p>
          <a:p>
            <a:r>
              <a:rPr lang="en-US" altLang="zh-CN" dirty="0"/>
              <a:t>        </a:t>
            </a:r>
            <a:r>
              <a:rPr lang="en-US" altLang="zh-CN" dirty="0" err="1"/>
              <a:t>this.chartInstance.setOption</a:t>
            </a:r>
            <a:r>
              <a:rPr lang="en-US" altLang="zh-CN" dirty="0"/>
              <a:t>(option);</a:t>
            </a:r>
          </a:p>
          <a:p>
            <a:r>
              <a:rPr lang="zh-CN" altLang="en-US" dirty="0"/>
              <a:t>    </a:t>
            </a:r>
            <a:r>
              <a:rPr lang="en-US" altLang="zh-CN" dirty="0"/>
              <a:t>}</a:t>
            </a:r>
          </a:p>
          <a:p>
            <a:endParaRPr lang="zh-CN" altLang="en-US" dirty="0"/>
          </a:p>
          <a:p>
            <a:r>
              <a:rPr lang="zh-CN" altLang="en-US" dirty="0"/>
              <a:t>  </a:t>
            </a:r>
          </a:p>
          <a:p>
            <a:r>
              <a:rPr lang="zh-CN" altLang="en-US" dirty="0"/>
              <a:t>  </a:t>
            </a:r>
            <a:r>
              <a:rPr lang="en-US" altLang="zh-CN" dirty="0"/>
              <a:t>}</a:t>
            </a:r>
          </a:p>
          <a:p>
            <a:r>
              <a:rPr lang="en-US" altLang="zh-CN" dirty="0"/>
              <a:t>}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8259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dirty="0"/>
              <a:t>&lt;style scoped&gt;</a:t>
            </a:r>
          </a:p>
          <a:p>
            <a:r>
              <a:rPr lang="en-US" altLang="zh-CN" dirty="0"/>
              <a:t>.welcome{</a:t>
            </a:r>
          </a:p>
          <a:p>
            <a:r>
              <a:rPr lang="en-US" altLang="zh-CN" dirty="0"/>
              <a:t>font-size: 40px;</a:t>
            </a:r>
          </a:p>
          <a:p>
            <a:r>
              <a:rPr lang="en-US" altLang="zh-CN" dirty="0"/>
              <a:t>text-align: center;</a:t>
            </a:r>
          </a:p>
          <a:p>
            <a:r>
              <a:rPr lang="en-US" altLang="zh-CN" dirty="0"/>
              <a:t>}</a:t>
            </a:r>
          </a:p>
          <a:p>
            <a:endParaRPr lang="zh-CN" altLang="en-US" dirty="0"/>
          </a:p>
          <a:p>
            <a:r>
              <a:rPr lang="en-US" altLang="zh-CN" dirty="0"/>
              <a:t>.</a:t>
            </a:r>
            <a:r>
              <a:rPr lang="en-US" altLang="zh-CN" dirty="0" err="1"/>
              <a:t>echar</a:t>
            </a:r>
            <a:r>
              <a:rPr lang="en-US" altLang="zh-CN" dirty="0"/>
              <a:t>{</a:t>
            </a:r>
          </a:p>
          <a:p>
            <a:r>
              <a:rPr lang="en-US" altLang="zh-CN" dirty="0"/>
              <a:t>    width:500px;</a:t>
            </a:r>
          </a:p>
          <a:p>
            <a:r>
              <a:rPr lang="en-US" altLang="zh-CN" dirty="0"/>
              <a:t>    height:500px;</a:t>
            </a:r>
          </a:p>
          <a:p>
            <a:r>
              <a:rPr lang="en-US" altLang="zh-CN" dirty="0"/>
              <a:t>}</a:t>
            </a:r>
          </a:p>
          <a:p>
            <a:r>
              <a:rPr lang="en-US" altLang="zh-CN" dirty="0"/>
              <a:t>&lt;/style&gt;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63737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405</Words>
  <Application>Microsoft Office PowerPoint</Application>
  <PresentationFormat>宽屏</PresentationFormat>
  <Paragraphs>92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等线</vt:lpstr>
      <vt:lpstr>等线 Light</vt:lpstr>
      <vt:lpstr>Arial</vt:lpstr>
      <vt:lpstr>Office 主题​​</vt:lpstr>
      <vt:lpstr>Vue工程使用ECharts</vt:lpstr>
      <vt:lpstr>安装</vt:lpstr>
      <vt:lpstr>Package.json文件的变化</vt:lpstr>
      <vt:lpstr>修改main.js</vt:lpstr>
      <vt:lpstr>将echats定义为Vue全局对象的好处</vt:lpstr>
      <vt:lpstr>在页面中使用ECharts</vt:lpstr>
      <vt:lpstr>ref的作用</vt:lpstr>
      <vt:lpstr>js</vt:lpstr>
      <vt:lpstr>样式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Vue工程使用ECharts</dc:title>
  <dc:creator>2c401-teacher</dc:creator>
  <cp:lastModifiedBy>2c401-teacher</cp:lastModifiedBy>
  <cp:revision>13</cp:revision>
  <dcterms:created xsi:type="dcterms:W3CDTF">2023-12-14T07:58:37Z</dcterms:created>
  <dcterms:modified xsi:type="dcterms:W3CDTF">2023-12-14T08:33:03Z</dcterms:modified>
</cp:coreProperties>
</file>