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"/>
  </p:handoutMasterIdLst>
  <p:sldIdLst>
    <p:sldId id="620" r:id="rId3"/>
    <p:sldId id="619" r:id="rId5"/>
    <p:sldId id="61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84" autoAdjust="0"/>
    <p:restoredTop sz="79441" autoAdjust="0"/>
  </p:normalViewPr>
  <p:slideViewPr>
    <p:cSldViewPr snapToGrid="0">
      <p:cViewPr varScale="1">
        <p:scale>
          <a:sx n="54" d="100"/>
          <a:sy n="54" d="100"/>
        </p:scale>
        <p:origin x="884" y="40"/>
      </p:cViewPr>
      <p:guideLst>
        <p:guide orient="horz" pos="2159"/>
        <p:guide pos="3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Redis</a:t>
            </a: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单机安装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Docker</a:t>
            </a:r>
            <a:r>
              <a:rPr lang="zh-CN" altLang="en-US"/>
              <a:t>安装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935" y="849630"/>
            <a:ext cx="8319135" cy="600075"/>
          </a:xfrm>
        </p:spPr>
        <p:txBody>
          <a:bodyPr>
            <a:normAutofit fontScale="90000" lnSpcReduction="20000"/>
          </a:bodyPr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拉取 Redis 镜像</a:t>
            </a:r>
            <a:endParaRPr lang="zh-CN" altLang="en-US"/>
          </a:p>
          <a:p>
            <a:pPr lvl="1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455" y="1449705"/>
            <a:ext cx="9475470" cy="560705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252730" y="2813050"/>
            <a:ext cx="8319135" cy="6000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运行镜像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5029200"/>
            <a:ext cx="9687560" cy="584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20" y="5687695"/>
            <a:ext cx="7543800" cy="1085850"/>
          </a:xfrm>
          <a:prstGeom prst="rect">
            <a:avLst/>
          </a:prstGeom>
        </p:spPr>
      </p:pic>
      <p:sp>
        <p:nvSpPr>
          <p:cNvPr id="10" name="内容占位符 2"/>
          <p:cNvSpPr>
            <a:spLocks noGrp="1"/>
          </p:cNvSpPr>
          <p:nvPr/>
        </p:nvSpPr>
        <p:spPr>
          <a:xfrm>
            <a:off x="318770" y="4429125"/>
            <a:ext cx="8319135" cy="6000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4.</a:t>
            </a:r>
            <a:r>
              <a:rPr lang="zh-CN" altLang="en-US"/>
              <a:t>安装成功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6250" y="3413125"/>
            <a:ext cx="87649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docker run -itd  --name  redis-test  -v /data/redis-data/redis-test/redis.conf:/etc/redis/redis.conf -v /data/redis-data/redis-test/data:/data --ip 127.0.0.1   -p 6379:6379 redis redis-server /etc/redis/redis.conf 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1" name="内容占位符 2"/>
          <p:cNvSpPr>
            <a:spLocks noGrp="1"/>
          </p:cNvSpPr>
          <p:nvPr/>
        </p:nvSpPr>
        <p:spPr>
          <a:xfrm>
            <a:off x="173355" y="1864995"/>
            <a:ext cx="8319135" cy="6000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创建文件</a:t>
            </a:r>
            <a:endParaRPr lang="zh-CN" altLang="en-US"/>
          </a:p>
          <a:p>
            <a:pPr lvl="1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3775" y="2010410"/>
            <a:ext cx="7176135" cy="11525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 txBox="1"/>
          <p:nvPr/>
        </p:nvSpPr>
        <p:spPr>
          <a:xfrm>
            <a:off x="385445" y="431800"/>
            <a:ext cx="11015980" cy="5737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卓越人生</a:t>
            </a:r>
            <a:endParaRPr kumimoji="0" lang="zh-CN" altLang="en-US" sz="66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中软国际与你共成长</a:t>
            </a:r>
            <a:endParaRPr kumimoji="0" lang="zh-CN" altLang="en-US" sz="80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</Words>
  <Application>WPS 演示</Application>
  <PresentationFormat>宽屏</PresentationFormat>
  <Paragraphs>21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思源宋体 CN Light</vt:lpstr>
      <vt:lpstr>汉仪行楷简</vt:lpstr>
      <vt:lpstr>等线</vt:lpstr>
      <vt:lpstr>Office 主题</vt:lpstr>
      <vt:lpstr>Redis单机安装</vt:lpstr>
      <vt:lpstr>Docker安装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马征</cp:lastModifiedBy>
  <cp:revision>1464</cp:revision>
  <dcterms:created xsi:type="dcterms:W3CDTF">2014-03-19T14:07:00Z</dcterms:created>
  <dcterms:modified xsi:type="dcterms:W3CDTF">2021-01-02T09:45:29Z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