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478" r:id="rId3"/>
    <p:sldId id="662" r:id="rId5"/>
    <p:sldId id="663" r:id="rId6"/>
    <p:sldId id="664" r:id="rId7"/>
    <p:sldId id="661" r:id="rId8"/>
    <p:sldId id="665" r:id="rId9"/>
    <p:sldId id="666" r:id="rId10"/>
    <p:sldId id="667" r:id="rId11"/>
    <p:sldId id="61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40"/>
      </p:cViewPr>
      <p:guideLst>
        <p:guide orient="horz" pos="2159"/>
        <p:guide pos="3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Redis</a:t>
            </a: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简介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sz="6000">
                <a:sym typeface="+mn-ea"/>
              </a:rPr>
              <a:t>Redis主从复制</a:t>
            </a:r>
            <a:endParaRPr sz="600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主从复制过程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/>
              <a:t>增加单一节点的健壮性，从而提升整个集群的稳定性。（Redis中当超过1/2节点不可用时，整个集群不可用）从节点可以对主节点数据备份，提升容灾能力。</a:t>
            </a:r>
            <a:endParaRPr lang="zh-CN" altLang="en-US" sz="2400"/>
          </a:p>
          <a:p>
            <a:r>
              <a:rPr lang="zh-CN" altLang="en-US" sz="2400"/>
              <a:t>读写分离。在redis主从中，主节点一般用作写（具备读的能力），从节点只能读，利用这个特性实现读写分离，写用主，读用从。</a:t>
            </a:r>
            <a:endParaRPr lang="zh-CN" altLang="en-US" sz="2400"/>
          </a:p>
          <a:p>
            <a:r>
              <a:rPr lang="en-US" altLang="zh-CN" sz="2400"/>
              <a:t>HA</a:t>
            </a:r>
            <a:r>
              <a:rPr lang="zh-CN" altLang="en-US" sz="2400"/>
              <a:t>模式：</a:t>
            </a:r>
            <a:endParaRPr lang="zh-CN" altLang="en-US" sz="2400"/>
          </a:p>
          <a:p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381500"/>
            <a:ext cx="5153025" cy="2476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070" y="4381500"/>
            <a:ext cx="7592060" cy="231711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882515" y="4511040"/>
            <a:ext cx="0" cy="23469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环境配置：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reids-conf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启动：</a:t>
            </a:r>
            <a:endParaRPr lang="zh-CN" altLang="en-US"/>
          </a:p>
          <a:p>
            <a:endParaRPr lang="en-US" altLang="zh-CN"/>
          </a:p>
          <a:p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73100" y="1713865"/>
            <a:ext cx="513016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#bind 127.0.0.1</a:t>
            </a:r>
            <a:endParaRPr lang="zh-CN" altLang="en-US"/>
          </a:p>
          <a:p>
            <a:r>
              <a:rPr lang="zh-CN" altLang="en-US"/>
              <a:t>protected-mode no</a:t>
            </a:r>
            <a:endParaRPr lang="zh-CN" altLang="en-US"/>
          </a:p>
          <a:p>
            <a:r>
              <a:rPr lang="zh-CN" altLang="en-US"/>
              <a:t>appendonly yes</a:t>
            </a:r>
            <a:endParaRPr lang="zh-CN" altLang="en-US"/>
          </a:p>
          <a:p>
            <a:r>
              <a:rPr lang="zh-CN" altLang="en-US"/>
              <a:t># replicaof &lt;master ip&gt; &lt;master port&gt;</a:t>
            </a:r>
            <a:endParaRPr lang="zh-CN" altLang="en-US"/>
          </a:p>
          <a:p>
            <a:r>
              <a:rPr lang="zh-CN" altLang="en-US"/>
              <a:t>replicaof 127.0.0.2 6379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3700" y="4092575"/>
            <a:ext cx="105276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docker run -p 6390:6379 --name redis-slave1 -v /data/redis-data/redis-slave1/redis.conf:/etc/redis/redis.conf -v /data/redis-data/redis-slave1/data:/data -d redis redis-server /etc/redis/redis.conf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3700" y="4943475"/>
            <a:ext cx="105276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t>docker run -p 6391:6379 --name redis-slave2 -v /data/redis-data/redis-slave2/redis.conf:/etc/redis/redis.conf -v /data/redis-data/redis-slave2/data:/data -d redis redis-server /etc/redis/redis.conf</a:t>
            </a: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sz="6000">
                <a:sym typeface="+mn-ea"/>
              </a:rPr>
              <a:t>Redis</a:t>
            </a:r>
            <a:r>
              <a:rPr lang="zh-CN" sz="6000">
                <a:sym typeface="+mn-ea"/>
              </a:rPr>
              <a:t>哨兵</a:t>
            </a:r>
            <a:endParaRPr lang="zh-CN" sz="600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哨兵模式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34890" y="888365"/>
            <a:ext cx="7892415" cy="5080635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Redis的哨兵就是帮助监控整个节点的，当节点主宕机等情况下，帮助重新选取主。</a:t>
            </a:r>
            <a:r>
              <a:rPr lang="zh-CN" altLang="en-US"/>
              <a:t>启动：</a:t>
            </a:r>
            <a:endParaRPr lang="zh-CN" altLang="en-US"/>
          </a:p>
          <a:p>
            <a:r>
              <a:rPr lang="en-US" altLang="zh-CN"/>
              <a:t>Redis中哨兵支持单哨兵和多哨兵。</a:t>
            </a:r>
            <a:br>
              <a:rPr lang="en-US" altLang="zh-CN"/>
            </a:br>
            <a:r>
              <a:rPr lang="en-US" altLang="zh-CN" sz="1800"/>
              <a:t>单哨兵是只要这个哨兵发现master宕机了，就直接选取另一个master。</a:t>
            </a:r>
            <a:br>
              <a:rPr lang="en-US" altLang="zh-CN" sz="1800"/>
            </a:br>
            <a:r>
              <a:rPr lang="zh-CN" altLang="en-US" sz="1800"/>
              <a:t>多哨兵</a:t>
            </a:r>
            <a:r>
              <a:rPr lang="en-US" altLang="zh-CN" sz="1800"/>
              <a:t>达到一定数量哨兵认为master宕机后才会进行重新选取主。</a:t>
            </a:r>
            <a:endParaRPr lang="en-US" altLang="zh-CN" sz="1800"/>
          </a:p>
          <a:p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环境配置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配置redis-sentinel-1.conf：</a:t>
            </a:r>
            <a:r>
              <a:rPr lang="en-US" altLang="zh-CN"/>
              <a:t>redis.conf</a:t>
            </a:r>
            <a:r>
              <a:rPr lang="zh-CN" altLang="en-US"/>
              <a:t>修改，并上传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6690" y="1713865"/>
            <a:ext cx="11323955" cy="42462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# 哨兵的端口号</a:t>
            </a:r>
            <a:endParaRPr lang="zh-CN" altLang="en-US"/>
          </a:p>
          <a:p>
            <a:pPr algn="l"/>
            <a:r>
              <a:rPr lang="zh-CN" altLang="en-US"/>
              <a:t># 因为各个哨兵节点会运行在单独的Docker容器中</a:t>
            </a:r>
            <a:endParaRPr lang="zh-CN" altLang="en-US"/>
          </a:p>
          <a:p>
            <a:pPr algn="l"/>
            <a:r>
              <a:rPr lang="zh-CN" altLang="en-US"/>
              <a:t># 所以无需担心端口重复使用</a:t>
            </a:r>
            <a:endParaRPr lang="zh-CN" altLang="en-US"/>
          </a:p>
          <a:p>
            <a:pPr algn="l"/>
            <a:r>
              <a:rPr lang="zh-CN" altLang="en-US"/>
              <a:t># 如果需要在单机</a:t>
            </a:r>
            <a:endParaRPr lang="zh-CN" altLang="en-US"/>
          </a:p>
          <a:p>
            <a:pPr algn="l"/>
            <a:r>
              <a:rPr lang="zh-CN" altLang="en-US"/>
              <a:t>port 26379</a:t>
            </a:r>
            <a:endParaRPr lang="zh-CN" altLang="en-US"/>
          </a:p>
          <a:p>
            <a:pPr algn="l"/>
            <a:r>
              <a:rPr lang="zh-CN" altLang="en-US"/>
              <a:t># 配置哨兵的监控参数</a:t>
            </a:r>
            <a:endParaRPr lang="zh-CN" altLang="en-US"/>
          </a:p>
          <a:p>
            <a:pPr algn="l"/>
            <a:r>
              <a:rPr lang="zh-CN" altLang="en-US"/>
              <a:t># 格式：sentinel monitor &lt;master-name&gt; &lt;ip&gt; &lt;redis-port&gt; &lt;quorum&gt;</a:t>
            </a:r>
            <a:endParaRPr lang="zh-CN" altLang="en-US"/>
          </a:p>
          <a:p>
            <a:pPr algn="l"/>
            <a:r>
              <a:rPr lang="zh-CN" altLang="en-US"/>
              <a:t># master-name是为这个被监控的master起的名字</a:t>
            </a:r>
            <a:endParaRPr lang="zh-CN" altLang="en-US"/>
          </a:p>
          <a:p>
            <a:pPr algn="l"/>
            <a:r>
              <a:rPr lang="zh-CN" altLang="en-US"/>
              <a:t># ip是被监控的master的IP或主机名。因为Docker容器之间可以使用容器名访问，所以这里写master节点的容器名</a:t>
            </a:r>
            <a:endParaRPr lang="zh-CN" altLang="en-US"/>
          </a:p>
          <a:p>
            <a:pPr algn="l"/>
            <a:r>
              <a:rPr lang="zh-CN" altLang="en-US"/>
              <a:t># redis-port是被监控节点所监听的端口号</a:t>
            </a:r>
            <a:endParaRPr lang="zh-CN" altLang="en-US"/>
          </a:p>
          <a:p>
            <a:pPr algn="l"/>
            <a:r>
              <a:rPr lang="zh-CN" altLang="en-US"/>
              <a:t># quorom设定了当几个哨兵判定这个节点失效后，才认为这个节点真的失效了</a:t>
            </a:r>
            <a:endParaRPr lang="zh-CN" altLang="en-US"/>
          </a:p>
          <a:p>
            <a:pPr algn="l"/>
            <a:r>
              <a:rPr lang="zh-CN" altLang="en-US"/>
              <a:t>sentinel monitor local-master 127.0.0.1 6379 2</a:t>
            </a:r>
            <a:endParaRPr lang="zh-CN" altLang="en-US"/>
          </a:p>
          <a:p>
            <a:pPr algn="l"/>
            <a:r>
              <a:rPr lang="zh-CN" altLang="en-US"/>
              <a:t># master在连续多长时间无法响应PING指令后，就会主观判定节点下线，默认是30秒</a:t>
            </a:r>
            <a:endParaRPr lang="zh-CN" altLang="en-US"/>
          </a:p>
          <a:p>
            <a:pPr algn="l"/>
            <a:r>
              <a:rPr lang="zh-CN" altLang="en-US"/>
              <a:t># 格式：sentinel down-after-milliseconds &lt;master-name&gt; &lt;milliseconds&gt;</a:t>
            </a:r>
            <a:endParaRPr lang="zh-CN" altLang="en-US"/>
          </a:p>
          <a:p>
            <a:pPr algn="l"/>
            <a:r>
              <a:rPr lang="zh-CN" altLang="en-US"/>
              <a:t>sentinel down-after-milliseconds local-master 30000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运行哨兵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启动容器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关闭</a:t>
            </a:r>
            <a:r>
              <a:rPr lang="en-US" altLang="zh-CN"/>
              <a:t>master:</a:t>
            </a:r>
            <a:r>
              <a:rPr lang="zh-CN" altLang="en-US"/>
              <a:t>后哨兵选举产生新的</a:t>
            </a:r>
            <a:r>
              <a:rPr lang="en-US" altLang="zh-CN"/>
              <a:t>master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0995" y="1473200"/>
            <a:ext cx="222421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docker run -p 16379:16379 --name sentinel1  -v /data/sentinel/redis-sentinel-1.conf:/etc/sentinel/redis-sentinel.conf </a:t>
            </a:r>
            <a:br>
              <a:rPr lang="zh-CN" altLang="en-US"/>
            </a:br>
            <a:r>
              <a:rPr lang="zh-CN" altLang="en-US"/>
              <a:t>    -v  /data/sentinel/data1:/etc/sentinel/ -w /etc/sentinel/  -d redis redis-server  /etc/sentinel/redis-sentinel.conf --sentinel</a:t>
            </a:r>
            <a:endParaRPr lang="zh-CN" altLang="en-US"/>
          </a:p>
          <a:p>
            <a:pPr algn="l"/>
            <a:r>
              <a:rPr lang="zh-CN" altLang="en-US"/>
              <a:t>docker run -p 16380:16379 --name sentinel2  -v /data/sentinel/redis-sentinel-2.conf:/etc/sentinel/redis-sentinel.conf </a:t>
            </a:r>
            <a:br>
              <a:rPr lang="zh-CN" altLang="en-US"/>
            </a:br>
            <a:r>
              <a:rPr lang="zh-CN" altLang="en-US"/>
              <a:t>   -v  /data/sentinel/data2:/etc/sentinel/ -w  /etc/sentinel/  -d redis redis-server  /etc/sentinel/redis-sentinel.conf --sentinel</a:t>
            </a:r>
            <a:endParaRPr lang="zh-CN" altLang="en-US"/>
          </a:p>
          <a:p>
            <a:pPr algn="l"/>
            <a:r>
              <a:rPr lang="zh-CN" altLang="en-US"/>
              <a:t>docker run -p 16381:16379 --name sentinel3  -v /data/sentinel/redis-sentinel-3.conf:/etc/sentinel/redis-sentinel.conf     </a:t>
            </a:r>
            <a:br>
              <a:rPr lang="zh-CN" altLang="en-US"/>
            </a:br>
            <a:r>
              <a:rPr lang="zh-CN" altLang="en-US"/>
              <a:t>   -v /data/sentinel/data3:/etc/sentinel/ -w  /etc/sentinel/  -d redis redis-server  /etc/sentinel/redis-sentinel.conf --sentinel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26000" y="32448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172.17.0.2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 txBox="1"/>
          <p:nvPr/>
        </p:nvSpPr>
        <p:spPr>
          <a:xfrm>
            <a:off x="385445" y="431800"/>
            <a:ext cx="11015980" cy="5737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卓越人生</a:t>
            </a:r>
            <a:endParaRPr kumimoji="0" lang="zh-CN" altLang="en-US" sz="66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中软国际与你共成长</a:t>
            </a:r>
            <a:endParaRPr kumimoji="0" lang="zh-CN" altLang="en-US" sz="80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2245</Words>
  <Application>WPS 演示</Application>
  <PresentationFormat>宽屏</PresentationFormat>
  <Paragraphs>77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思源宋体 CN Light</vt:lpstr>
      <vt:lpstr>汉仪行楷简</vt:lpstr>
      <vt:lpstr>等线</vt:lpstr>
      <vt:lpstr>Office 主题</vt:lpstr>
      <vt:lpstr>Redis简介</vt:lpstr>
      <vt:lpstr>Redis主从复制</vt:lpstr>
      <vt:lpstr>主从复制过程</vt:lpstr>
      <vt:lpstr>环境配置：</vt:lpstr>
      <vt:lpstr>Redis哨兵</vt:lpstr>
      <vt:lpstr>哨兵模式</vt:lpstr>
      <vt:lpstr>环境配置</vt:lpstr>
      <vt:lpstr>运行哨兵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马征</cp:lastModifiedBy>
  <cp:revision>1464</cp:revision>
  <dcterms:created xsi:type="dcterms:W3CDTF">2014-03-19T14:07:00Z</dcterms:created>
  <dcterms:modified xsi:type="dcterms:W3CDTF">2021-01-02T09:57:05Z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