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668" r:id="rId3"/>
    <p:sldId id="669" r:id="rId5"/>
    <p:sldId id="670" r:id="rId6"/>
    <p:sldId id="671" r:id="rId7"/>
    <p:sldId id="672" r:id="rId8"/>
    <p:sldId id="673" r:id="rId9"/>
    <p:sldId id="674" r:id="rId10"/>
    <p:sldId id="675" r:id="rId11"/>
    <p:sldId id="61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sz="6000">
                <a:sym typeface="+mn-ea"/>
              </a:rPr>
              <a:t>Redis</a:t>
            </a:r>
            <a:r>
              <a:rPr lang="zh-CN" sz="6000">
                <a:sym typeface="+mn-ea"/>
              </a:rPr>
              <a:t>集群</a:t>
            </a:r>
            <a:endParaRPr lang="zh-CN" sz="60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>
                <a:sym typeface="+mn-ea"/>
              </a:rPr>
              <a:t>Redis</a:t>
            </a:r>
            <a:r>
              <a:rPr lang="zh-CN">
                <a:sym typeface="+mn-ea"/>
              </a:rPr>
              <a:t>集群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Redis 集群是一个提供在多个Redis间节点间共享数据的程序集。</a:t>
            </a:r>
            <a:endParaRPr lang="zh-CN" altLang="en-US"/>
          </a:p>
          <a:p>
            <a:r>
              <a:rPr lang="zh-CN" altLang="en-US"/>
              <a:t>redis集群存储原理：Redis集群默认有16384个哈希槽（slot），会根据当前集群的主节点数量大致均等分。当向redis集群中存储数据时，会根据key进行crc16算法，算出的结果对16384取余，判断该余数在哪一个节点的槽数范围之内，就回将该数据存储到对应的节点上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4915" y="718820"/>
            <a:ext cx="9893935" cy="5419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3355" y="1276350"/>
            <a:ext cx="56381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节点 A 包含 0 到 5500号哈希槽.</a:t>
            </a:r>
            <a:endParaRPr lang="zh-CN" altLang="en-US"/>
          </a:p>
          <a:p>
            <a:r>
              <a:rPr lang="zh-CN" altLang="en-US"/>
              <a:t>节点 B 包含5501 到 11000 号哈希槽.</a:t>
            </a:r>
            <a:endParaRPr lang="zh-CN" altLang="en-US"/>
          </a:p>
          <a:p>
            <a:r>
              <a:rPr lang="zh-CN" altLang="en-US"/>
              <a:t>节点 C 包含11001 到 16384号哈希槽.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59200" y="177165"/>
            <a:ext cx="8432800" cy="61207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CLUSTER NODES 命令的输出看起来有点复杂,其实他非常的简单，含义如下:</a:t>
            </a:r>
            <a:endParaRPr lang="zh-CN" altLang="en-US"/>
          </a:p>
          <a:p>
            <a:pPr lvl="1"/>
            <a:r>
              <a:rPr lang="zh-CN" altLang="en-US"/>
              <a:t>节点ID</a:t>
            </a:r>
            <a:endParaRPr lang="zh-CN" altLang="en-US"/>
          </a:p>
          <a:p>
            <a:pPr lvl="1"/>
            <a:r>
              <a:rPr lang="zh-CN" altLang="en-US"/>
              <a:t>IP:端口</a:t>
            </a:r>
            <a:endParaRPr lang="zh-CN" altLang="en-US"/>
          </a:p>
          <a:p>
            <a:pPr lvl="1"/>
            <a:r>
              <a:rPr lang="zh-CN" altLang="en-US"/>
              <a:t>标志: master, slave, myself, fail, …</a:t>
            </a:r>
            <a:endParaRPr lang="zh-CN" altLang="en-US"/>
          </a:p>
          <a:p>
            <a:pPr lvl="1"/>
            <a:r>
              <a:rPr lang="zh-CN" altLang="en-US"/>
              <a:t>如果是个从节点, 这里是它的主节点的NODE ID</a:t>
            </a:r>
            <a:endParaRPr lang="zh-CN" altLang="en-US"/>
          </a:p>
          <a:p>
            <a:pPr lvl="1"/>
            <a:r>
              <a:rPr lang="zh-CN" altLang="en-US"/>
              <a:t>集群最近一次向节点发送 PING 命令之后， 过去了多长时间还没接到回复。.</a:t>
            </a:r>
            <a:endParaRPr lang="zh-CN" altLang="en-US"/>
          </a:p>
          <a:p>
            <a:pPr lvl="1"/>
            <a:r>
              <a:rPr lang="zh-CN" altLang="en-US"/>
              <a:t>节点最近一次返回 PONG 回复的时间。</a:t>
            </a:r>
            <a:endParaRPr lang="zh-CN" altLang="en-US"/>
          </a:p>
          <a:p>
            <a:pPr lvl="1"/>
            <a:r>
              <a:rPr lang="zh-CN" altLang="en-US"/>
              <a:t>节点的配置纪元（configuration epoch）：详细信息请参考 Redis 集群规范 。</a:t>
            </a:r>
            <a:endParaRPr lang="zh-CN" altLang="en-US"/>
          </a:p>
          <a:p>
            <a:pPr lvl="1"/>
            <a:r>
              <a:rPr lang="zh-CN" altLang="en-US"/>
              <a:t>本节点的网络连接情况：例如 connected 。</a:t>
            </a:r>
            <a:endParaRPr lang="zh-CN" altLang="en-US"/>
          </a:p>
          <a:p>
            <a:pPr lvl="1"/>
            <a:r>
              <a:rPr lang="zh-CN" altLang="en-US"/>
              <a:t>节点目前包含的槽：例如 127.0.0.1:7001 目前包含号码为 5960 至 10921 的哈希槽。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环境安装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7630" y="1270"/>
            <a:ext cx="8156575" cy="6698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3355" y="1083310"/>
            <a:ext cx="356489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部分参数解释：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- --cluster-enabled：</a:t>
            </a:r>
            <a:endParaRPr lang="zh-CN" altLang="en-US" sz="2000"/>
          </a:p>
          <a:p>
            <a:r>
              <a:rPr lang="zh-CN" altLang="en-US" sz="2000"/>
              <a:t>是否启动集群，选值：yes 、no</a:t>
            </a:r>
            <a:endParaRPr lang="zh-CN" altLang="en-US" sz="2000"/>
          </a:p>
          <a:p>
            <a:r>
              <a:rPr lang="zh-CN" altLang="en-US" sz="2000"/>
              <a:t>- --cluster-config-file</a:t>
            </a:r>
            <a:endParaRPr lang="zh-CN" altLang="en-US" sz="2000"/>
          </a:p>
          <a:p>
            <a:r>
              <a:rPr lang="zh-CN" altLang="en-US" sz="2000"/>
              <a:t> 配置文件.conf ：指定节点信息，自动生成</a:t>
            </a:r>
            <a:endParaRPr lang="zh-CN" altLang="en-US" sz="2000"/>
          </a:p>
          <a:p>
            <a:r>
              <a:rPr lang="zh-CN" altLang="en-US" sz="2000"/>
              <a:t>- --cluster-node-timeout </a:t>
            </a:r>
            <a:endParaRPr lang="zh-CN" altLang="en-US" sz="2000"/>
          </a:p>
          <a:p>
            <a:r>
              <a:rPr lang="zh-CN" altLang="en-US" sz="2000"/>
              <a:t>毫秒值： 配置节点连接超时时间</a:t>
            </a:r>
            <a:endParaRPr lang="zh-CN" altLang="en-US" sz="2000"/>
          </a:p>
          <a:p>
            <a:r>
              <a:rPr lang="zh-CN" altLang="en-US" sz="2000"/>
              <a:t>- --appendonly：</a:t>
            </a:r>
            <a:endParaRPr lang="zh-CN" altLang="en-US" sz="2000"/>
          </a:p>
          <a:p>
            <a:r>
              <a:rPr lang="zh-CN" altLang="en-US" sz="2000"/>
              <a:t>是否开启持久化，选值：yes、no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环境安装</a:t>
            </a:r>
            <a:endParaRPr lang="en-US" altLang="zh-CN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3355" y="974090"/>
            <a:ext cx="12780010" cy="866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1840230"/>
            <a:ext cx="11852910" cy="17037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9575" y="3746500"/>
            <a:ext cx="89039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root@localhost:/data# redis-cli -p 6380 -c</a:t>
            </a:r>
            <a:endParaRPr lang="zh-CN" altLang="en-US" sz="2400"/>
          </a:p>
          <a:p>
            <a:r>
              <a:rPr lang="zh-CN" altLang="en-US" sz="2400"/>
              <a:t>127.0.0.1:6380&gt; cluster nodes</a:t>
            </a:r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5" y="4576445"/>
            <a:ext cx="12258675" cy="2032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环境安装</a:t>
            </a:r>
            <a:endParaRPr lang="en-US" altLang="zh-CN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3355" y="974090"/>
            <a:ext cx="12780010" cy="866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1840230"/>
            <a:ext cx="11852910" cy="17037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9575" y="3746500"/>
            <a:ext cx="89039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root@localhost:/data# redis-cli -p 6380 -c</a:t>
            </a:r>
            <a:endParaRPr lang="zh-CN" altLang="en-US" sz="2400"/>
          </a:p>
          <a:p>
            <a:r>
              <a:rPr lang="zh-CN" altLang="en-US" sz="2400"/>
              <a:t>127.0.0.1:6380&gt; cluster nodes</a:t>
            </a:r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5" y="4576445"/>
            <a:ext cx="12258675" cy="2032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952</Words>
  <Application>WPS 演示</Application>
  <PresentationFormat>宽屏</PresentationFormat>
  <Paragraphs>50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Redis集群</vt:lpstr>
      <vt:lpstr>Redis集群</vt:lpstr>
      <vt:lpstr>PowerPoint 演示文稿</vt:lpstr>
      <vt:lpstr>PowerPoint 演示文稿</vt:lpstr>
      <vt:lpstr>PowerPoint 演示文稿</vt:lpstr>
      <vt:lpstr>环境安装</vt:lpstr>
      <vt:lpstr>环境安装</vt:lpstr>
      <vt:lpstr>环境安装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1465</cp:revision>
  <dcterms:created xsi:type="dcterms:W3CDTF">2014-03-19T14:07:00Z</dcterms:created>
  <dcterms:modified xsi:type="dcterms:W3CDTF">2021-01-02T10:03:08Z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