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676" r:id="rId3"/>
    <p:sldId id="677" r:id="rId5"/>
    <p:sldId id="678" r:id="rId6"/>
    <p:sldId id="679" r:id="rId7"/>
    <p:sldId id="61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sz="6000">
                <a:sym typeface="+mn-ea"/>
              </a:rPr>
              <a:t>Jedis</a:t>
            </a:r>
            <a:r>
              <a:rPr lang="en-US" sz="6000">
                <a:sym typeface="+mn-ea"/>
              </a:rPr>
              <a:t>-spring-boot</a:t>
            </a:r>
            <a:r>
              <a:rPr lang="zh-CN" altLang="en-US" sz="6000">
                <a:sym typeface="+mn-ea"/>
              </a:rPr>
              <a:t>应用</a:t>
            </a:r>
            <a:endParaRPr lang="zh-CN" altLang="en-US" sz="60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POM.XML</a:t>
            </a:r>
            <a:r>
              <a:rPr lang="zh-CN" altLang="en-US"/>
              <a:t>中添加依赖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17775" y="697230"/>
            <a:ext cx="989266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 </a:t>
            </a:r>
            <a:r>
              <a:rPr lang="zh-CN" altLang="en-US" sz="2400"/>
              <a:t>  &lt;dependency&gt;</a:t>
            </a:r>
            <a:endParaRPr lang="zh-CN" altLang="en-US" sz="2400"/>
          </a:p>
          <a:p>
            <a:r>
              <a:rPr lang="zh-CN" altLang="en-US" sz="2400"/>
              <a:t>            &lt;groupId&gt;org.springframework.boot&lt;/groupId&gt;</a:t>
            </a:r>
            <a:endParaRPr lang="zh-CN" altLang="en-US" sz="2400"/>
          </a:p>
          <a:p>
            <a:r>
              <a:rPr lang="zh-CN" altLang="en-US" sz="2400"/>
              <a:t>            &lt;artifactId&gt;spring-boot-starter-data-redis&lt;/artifactId&gt;</a:t>
            </a:r>
            <a:endParaRPr lang="zh-CN" altLang="en-US" sz="2400"/>
          </a:p>
          <a:p>
            <a:r>
              <a:rPr lang="zh-CN" altLang="en-US" sz="2400"/>
              <a:t>          &lt;/dependency&gt;</a:t>
            </a:r>
            <a:endParaRPr lang="zh-CN" altLang="en-US" sz="2400"/>
          </a:p>
          <a:p>
            <a:r>
              <a:rPr lang="zh-CN" altLang="en-US" sz="2400"/>
              <a:t>        &lt;dependency&gt;</a:t>
            </a:r>
            <a:endParaRPr lang="zh-CN" altLang="en-US" sz="2400"/>
          </a:p>
          <a:p>
            <a:r>
              <a:rPr lang="zh-CN" altLang="en-US" sz="2400"/>
              <a:t>            &lt;groupId&gt;redis.clients&lt;/groupId&gt;</a:t>
            </a:r>
            <a:endParaRPr lang="zh-CN" altLang="en-US" sz="2400"/>
          </a:p>
          <a:p>
            <a:r>
              <a:rPr lang="zh-CN" altLang="en-US" sz="2400"/>
              <a:t>            &lt;artifactId&gt;jedis&lt;/artifactId&gt;</a:t>
            </a:r>
            <a:endParaRPr lang="zh-CN" altLang="en-US" sz="2400"/>
          </a:p>
          <a:p>
            <a:r>
              <a:rPr lang="zh-CN" altLang="en-US" sz="2400"/>
              <a:t>        &lt;/dependency&gt;</a:t>
            </a:r>
            <a:endParaRPr lang="zh-CN" altLang="en-US" sz="2400"/>
          </a:p>
          <a:p>
            <a:r>
              <a:rPr lang="zh-CN" altLang="en-US" sz="2400"/>
              <a:t>        &lt;dependency&gt;</a:t>
            </a:r>
            <a:endParaRPr lang="zh-CN" altLang="en-US" sz="2400"/>
          </a:p>
          <a:p>
            <a:r>
              <a:rPr lang="zh-CN" altLang="en-US" sz="2400"/>
              <a:t>            &lt;groupId&gt;org.apache.commons&lt;/groupId&gt;</a:t>
            </a:r>
            <a:endParaRPr lang="zh-CN" altLang="en-US" sz="2400"/>
          </a:p>
          <a:p>
            <a:r>
              <a:rPr lang="zh-CN" altLang="en-US" sz="2400"/>
              <a:t>            &lt;artifactId&gt;commons-pool2&lt;/artifactId&gt;</a:t>
            </a:r>
            <a:endParaRPr lang="zh-CN" altLang="en-US" sz="2400"/>
          </a:p>
          <a:p>
            <a:r>
              <a:rPr lang="zh-CN" altLang="en-US" sz="2400"/>
              <a:t>        &lt;/dependency&gt;</a:t>
            </a:r>
            <a:endParaRPr lang="zh-CN" altLang="en-US" sz="2400"/>
          </a:p>
          <a:p>
            <a:r>
              <a:rPr lang="zh-CN" altLang="en-US" sz="2400"/>
              <a:t>        &lt;dependency&gt;</a:t>
            </a:r>
            <a:endParaRPr lang="zh-CN" altLang="en-US" sz="2400"/>
          </a:p>
          <a:p>
            <a:r>
              <a:rPr lang="zh-CN" altLang="en-US" sz="2400"/>
              <a:t>            &lt;groupId&gt;com.fasterxml.jackson.core&lt;/groupId&gt;</a:t>
            </a:r>
            <a:endParaRPr lang="zh-CN" altLang="en-US" sz="2400"/>
          </a:p>
          <a:p>
            <a:r>
              <a:rPr lang="zh-CN" altLang="en-US" sz="2400"/>
              <a:t>            &lt;artifactId&gt;jackson-databind&lt;/artifactId&gt;</a:t>
            </a:r>
            <a:endParaRPr lang="zh-CN" altLang="en-US" sz="2400"/>
          </a:p>
          <a:p>
            <a:r>
              <a:rPr lang="zh-CN" altLang="en-US" sz="2400"/>
              <a:t>        &lt;/dependency&gt;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application.yml</a:t>
            </a:r>
            <a:r>
              <a:rPr lang="zh-CN" altLang="en-US"/>
              <a:t>配置集群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3355" y="1127760"/>
            <a:ext cx="1404048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spring:</a:t>
            </a:r>
            <a:endParaRPr lang="zh-CN" altLang="en-US" sz="2400"/>
          </a:p>
          <a:p>
            <a:r>
              <a:rPr lang="zh-CN" altLang="en-US" sz="2400"/>
              <a:t>  application:</a:t>
            </a:r>
            <a:endParaRPr lang="zh-CN" altLang="en-US" sz="2400"/>
          </a:p>
          <a:p>
            <a:r>
              <a:rPr lang="zh-CN" altLang="en-US" sz="2400"/>
              <a:t>    name: redis-test</a:t>
            </a:r>
            <a:endParaRPr lang="zh-CN" altLang="en-US" sz="2400"/>
          </a:p>
          <a:p>
            <a:r>
              <a:rPr lang="zh-CN" altLang="en-US" sz="2400"/>
              <a:t>  redis:</a:t>
            </a:r>
            <a:endParaRPr lang="zh-CN" altLang="en-US" sz="2400"/>
          </a:p>
          <a:p>
            <a:r>
              <a:rPr lang="zh-CN" altLang="en-US" sz="2400"/>
              <a:t>    cluster:</a:t>
            </a:r>
            <a:endParaRPr lang="zh-CN" altLang="en-US" sz="2400"/>
          </a:p>
          <a:p>
            <a:r>
              <a:rPr lang="zh-CN" altLang="en-US" sz="2400"/>
              <a:t>      nodes: 192.168.213.220:6380,192.168.213.220:6381,192.168.213.220:6382,192.168.213.220:6383, </a:t>
            </a:r>
            <a:r>
              <a:rPr lang="en-US" altLang="zh-CN" sz="2400"/>
              <a:t>\</a:t>
            </a:r>
            <a:endParaRPr lang="zh-CN" altLang="en-US" sz="2400"/>
          </a:p>
          <a:p>
            <a:r>
              <a:rPr lang="zh-CN" altLang="en-US" sz="2400"/>
              <a:t>192.168.213.220:6384,192.168.213.220:6385</a:t>
            </a:r>
            <a:endParaRPr lang="zh-CN" altLang="en-US" sz="2400"/>
          </a:p>
          <a:p>
            <a:r>
              <a:rPr lang="zh-CN" altLang="en-US" sz="2400"/>
              <a:t>    lettuce:</a:t>
            </a:r>
            <a:endParaRPr lang="zh-CN" altLang="en-US" sz="2400"/>
          </a:p>
          <a:p>
            <a:r>
              <a:rPr lang="zh-CN" altLang="en-US" sz="2400"/>
              <a:t>      pool:</a:t>
            </a:r>
            <a:endParaRPr lang="zh-CN" altLang="en-US" sz="2400"/>
          </a:p>
          <a:p>
            <a:r>
              <a:rPr lang="zh-CN" altLang="en-US" sz="2400"/>
              <a:t>        max-active: 1000 # 连接池最大连接数（使用负值表示没有限制）</a:t>
            </a:r>
            <a:endParaRPr lang="zh-CN" altLang="en-US" sz="2400"/>
          </a:p>
          <a:p>
            <a:r>
              <a:rPr lang="zh-CN" altLang="en-US" sz="2400"/>
              <a:t>        max-idle: 10 # 连接池中的最大空闲连接</a:t>
            </a:r>
            <a:endParaRPr lang="zh-CN" altLang="en-US" sz="2400"/>
          </a:p>
          <a:p>
            <a:r>
              <a:rPr lang="zh-CN" altLang="en-US" sz="2400"/>
              <a:t>        min-idle: 5 # 连接池中的最小空闲连接</a:t>
            </a:r>
            <a:endParaRPr lang="zh-CN" altLang="en-US" sz="2400"/>
          </a:p>
          <a:p>
            <a:r>
              <a:rPr lang="zh-CN" altLang="en-US" sz="2400"/>
              <a:t>        max-wait: -1 # 连接池最大阻塞等待时间（使用负值表示没有限制）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配置</a:t>
            </a:r>
            <a:r>
              <a:rPr lang="en-US" altLang="zh-CN"/>
              <a:t>json</a:t>
            </a:r>
            <a:r>
              <a:rPr lang="zh-CN" altLang="en-US"/>
              <a:t>序列化</a:t>
            </a:r>
            <a:r>
              <a:rPr lang="en-US" altLang="zh-CN"/>
              <a:t>-RedisTemplateConfig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51790" y="1167765"/>
            <a:ext cx="763397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/>
              <a:t>        //1.创建redisTemplate对象</a:t>
            </a:r>
            <a:endParaRPr lang="zh-CN" altLang="en-US"/>
          </a:p>
          <a:p>
            <a:r>
              <a:rPr lang="zh-CN" altLang="en-US"/>
              <a:t>        RedisTemplate&lt;Object, Object&gt; redisTemplate = new RedisTemplate&lt;&gt;();</a:t>
            </a:r>
            <a:endParaRPr lang="zh-CN" altLang="en-US"/>
          </a:p>
          <a:p>
            <a:r>
              <a:rPr lang="zh-CN" altLang="en-US"/>
              <a:t>        //2.将连接工厂factory注入给redisTemplate</a:t>
            </a:r>
            <a:endParaRPr lang="zh-CN" altLang="en-US"/>
          </a:p>
          <a:p>
            <a:r>
              <a:rPr lang="zh-CN" altLang="en-US"/>
              <a:t>        redisTemplate.setConnectionFactory(factory);</a:t>
            </a:r>
            <a:endParaRPr lang="zh-CN" altLang="en-US"/>
          </a:p>
          <a:p>
            <a:r>
              <a:rPr lang="zh-CN" altLang="en-US"/>
              <a:t>        //3.设置key序列化器</a:t>
            </a:r>
            <a:endParaRPr lang="zh-CN" altLang="en-US"/>
          </a:p>
          <a:p>
            <a:r>
              <a:rPr lang="zh-CN" altLang="en-US"/>
              <a:t>        redisTemplate.setKeySerializer(new StringRedisSerializer());</a:t>
            </a:r>
            <a:endParaRPr lang="zh-CN" altLang="en-US"/>
          </a:p>
          <a:p>
            <a:r>
              <a:rPr lang="zh-CN" altLang="en-US"/>
              <a:t>        //4.设置序列化器</a:t>
            </a:r>
            <a:endParaRPr lang="zh-CN" altLang="en-US"/>
          </a:p>
          <a:p>
            <a:r>
              <a:rPr lang="zh-CN" altLang="en-US"/>
              <a:t>        //key序列化方式</a:t>
            </a:r>
            <a:endParaRPr lang="zh-CN" altLang="en-US"/>
          </a:p>
          <a:p>
            <a:r>
              <a:rPr lang="zh-CN" altLang="en-US"/>
              <a:t>        redisTemplate.setKeySerializer(redisSerializer);</a:t>
            </a:r>
            <a:endParaRPr lang="zh-CN" altLang="en-US"/>
          </a:p>
          <a:p>
            <a:r>
              <a:rPr lang="zh-CN" altLang="en-US"/>
              <a:t>        //value序列化</a:t>
            </a:r>
            <a:endParaRPr lang="zh-CN" altLang="en-US"/>
          </a:p>
          <a:p>
            <a:r>
              <a:rPr lang="zh-CN" altLang="en-US"/>
              <a:t>        redisTemplate.setValueSerializer(jackson2JsonRedisSerializer);</a:t>
            </a:r>
            <a:endParaRPr lang="zh-CN" altLang="en-US"/>
          </a:p>
          <a:p>
            <a:r>
              <a:rPr lang="zh-CN" altLang="en-US"/>
              <a:t>        //value hashmap序列化</a:t>
            </a:r>
            <a:endParaRPr lang="zh-CN" altLang="en-US"/>
          </a:p>
          <a:p>
            <a:r>
              <a:rPr lang="zh-CN" altLang="en-US"/>
              <a:t>        redisTemplate.setHashValueSerializer(jackson2JsonRedisSerializer);</a:t>
            </a:r>
            <a:endParaRPr lang="zh-CN" altLang="en-US"/>
          </a:p>
          <a:p>
            <a:r>
              <a:rPr lang="zh-CN" altLang="en-US"/>
              <a:t>        return redisTemplate;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1728</Words>
  <Application>WPS 演示</Application>
  <PresentationFormat>宽屏</PresentationFormat>
  <Paragraphs>58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Jedis-spring-boot应用</vt:lpstr>
      <vt:lpstr>POM.XML中添加依赖</vt:lpstr>
      <vt:lpstr>application.yml配置集群</vt:lpstr>
      <vt:lpstr>配置json序列化-RedisTemplateConfig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1467</cp:revision>
  <dcterms:created xsi:type="dcterms:W3CDTF">2014-03-19T14:07:00Z</dcterms:created>
  <dcterms:modified xsi:type="dcterms:W3CDTF">2021-01-02T10:05:50Z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