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96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3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1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64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5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33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0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15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42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480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FEE0D-D7E5-4760-A05C-0F6FF797E71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33824-05A4-4692-9D58-AA1A7E1EF1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0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Echart</a:t>
            </a:r>
            <a:r>
              <a:rPr lang="zh-CN" altLang="en-US" dirty="0" smtClean="0"/>
              <a:t>数据可视化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82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柱子的背景图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</a:t>
            </a:r>
            <a:r>
              <a:rPr lang="en-US" altLang="zh-CN" dirty="0" err="1"/>
              <a:t>showBackground</a:t>
            </a:r>
            <a:r>
              <a:rPr lang="en-US" altLang="zh-CN" dirty="0"/>
              <a:t>: true</a:t>
            </a:r>
            <a:r>
              <a:rPr lang="en-US" altLang="zh-CN" dirty="0" smtClean="0"/>
              <a:t>, </a:t>
            </a:r>
            <a:r>
              <a:rPr lang="en-US" altLang="zh-CN" dirty="0" smtClean="0"/>
              <a:t>// </a:t>
            </a:r>
            <a:r>
              <a:rPr lang="zh-CN" altLang="en-US" dirty="0" smtClean="0"/>
              <a:t>设置显示背景色，必须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backgroundStyle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color: '</a:t>
            </a:r>
            <a:r>
              <a:rPr lang="en-US" altLang="zh-CN" dirty="0" err="1"/>
              <a:t>rgba</a:t>
            </a:r>
            <a:r>
              <a:rPr lang="en-US" altLang="zh-CN" dirty="0"/>
              <a:t>(180, 180, 180, 0.2</a:t>
            </a:r>
            <a:r>
              <a:rPr lang="en-US" altLang="zh-CN" dirty="0" smtClean="0"/>
              <a:t>)‘</a:t>
            </a:r>
            <a:r>
              <a:rPr lang="en-US" altLang="zh-CN" dirty="0" smtClean="0"/>
              <a:t>// </a:t>
            </a:r>
            <a:r>
              <a:rPr lang="zh-CN" altLang="en-US" dirty="0" smtClean="0"/>
              <a:t>柱子颜色</a:t>
            </a:r>
            <a:endParaRPr lang="en-US" altLang="zh-CN" dirty="0"/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536" y="3418317"/>
            <a:ext cx="6447619" cy="2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97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综合案例</a:t>
            </a:r>
            <a:r>
              <a:rPr lang="en-US" altLang="zh-CN" dirty="0" smtClean="0"/>
              <a:t>-</a:t>
            </a:r>
            <a:r>
              <a:rPr lang="zh-CN" altLang="en-US" dirty="0" smtClean="0"/>
              <a:t>美化柱状图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619" y="2453675"/>
            <a:ext cx="4304762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86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美化柱状图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</a:t>
            </a:r>
            <a:r>
              <a:rPr lang="en-US" altLang="zh-CN" dirty="0" err="1"/>
              <a:t>showBackground</a:t>
            </a:r>
            <a:r>
              <a:rPr lang="en-US" altLang="zh-CN" dirty="0"/>
              <a:t>: true, // </a:t>
            </a:r>
            <a:r>
              <a:rPr lang="zh-CN" altLang="en-US" dirty="0"/>
              <a:t>设置显示背景色，必须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backgroundStyle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color: '</a:t>
            </a:r>
            <a:r>
              <a:rPr lang="en-US" altLang="zh-CN" dirty="0" err="1"/>
              <a:t>rgba</a:t>
            </a:r>
            <a:r>
              <a:rPr lang="en-US" altLang="zh-CN" dirty="0"/>
              <a:t>(161, 234, 251, 0.3)', // </a:t>
            </a:r>
            <a:r>
              <a:rPr lang="zh-CN" altLang="en-US" dirty="0"/>
              <a:t>柱子颜色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borderWidth</a:t>
            </a:r>
            <a:r>
              <a:rPr lang="en-US" altLang="zh-CN" dirty="0"/>
              <a:t>: '0.5', // </a:t>
            </a:r>
            <a:r>
              <a:rPr lang="zh-CN" altLang="en-US" dirty="0"/>
              <a:t>边框宽度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borderColor</a:t>
            </a:r>
            <a:r>
              <a:rPr lang="en-US" altLang="zh-CN" dirty="0"/>
              <a:t> : '#3490de', // </a:t>
            </a:r>
            <a:r>
              <a:rPr lang="zh-CN" altLang="en-US" dirty="0"/>
              <a:t>边框颜色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864" y="4302564"/>
            <a:ext cx="7200000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38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柱子圆角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2190" y="1948913"/>
            <a:ext cx="9647619" cy="4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02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柱子圆角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itemStyle</a:t>
            </a:r>
            <a:r>
              <a:rPr lang="en-US" altLang="zh-CN" dirty="0"/>
              <a:t>: </a:t>
            </a:r>
            <a:r>
              <a:rPr lang="en-US" altLang="zh-CN" dirty="0" smtClean="0"/>
              <a:t>{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barBorderRadius</a:t>
            </a:r>
            <a:r>
              <a:rPr lang="en-US" altLang="zh-CN" dirty="0"/>
              <a:t>: [10, 10, 0, 0] // </a:t>
            </a:r>
            <a:r>
              <a:rPr lang="zh-CN" altLang="en-US" dirty="0"/>
              <a:t>分别对</a:t>
            </a:r>
            <a:r>
              <a:rPr lang="en-US" altLang="zh-CN" dirty="0"/>
              <a:t>4</a:t>
            </a:r>
            <a:r>
              <a:rPr lang="zh-CN" altLang="en-US" dirty="0"/>
              <a:t>个角进行设置</a:t>
            </a:r>
          </a:p>
          <a:p>
            <a:r>
              <a:rPr lang="en-US" altLang="zh-CN" dirty="0" smtClean="0"/>
              <a:t>},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181" y="3824582"/>
            <a:ext cx="7247619" cy="2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83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柱子圆角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barBorderRadius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   </a:t>
            </a:r>
            <a:r>
              <a:rPr lang="zh-CN" altLang="en-US" dirty="0" smtClean="0"/>
              <a:t>，四个角的圆角半径为</a:t>
            </a:r>
            <a:r>
              <a:rPr lang="en-US" altLang="zh-CN" dirty="0" smtClean="0"/>
              <a:t>1pxbarBorderRadius</a:t>
            </a:r>
            <a:r>
              <a:rPr lang="zh-CN" altLang="en-US" dirty="0" smtClean="0"/>
              <a:t>：</a:t>
            </a:r>
            <a:r>
              <a:rPr lang="en-US" altLang="zh-CN" dirty="0" smtClean="0"/>
              <a:t>[ 2 , 3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4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5 ]   </a:t>
            </a:r>
            <a:r>
              <a:rPr lang="zh-CN" altLang="en-US" dirty="0" smtClean="0"/>
              <a:t>，与</a:t>
            </a:r>
            <a:r>
              <a:rPr lang="en-US" altLang="zh-CN" dirty="0" err="1" smtClean="0"/>
              <a:t>css</a:t>
            </a:r>
            <a:r>
              <a:rPr lang="zh-CN" altLang="en-US" dirty="0" smtClean="0"/>
              <a:t>的书写习惯一样，为</a:t>
            </a:r>
            <a:r>
              <a:rPr lang="zh-CN" altLang="en-US" dirty="0"/>
              <a:t>左上，右上，右下，左下</a:t>
            </a:r>
            <a:r>
              <a:rPr lang="zh-CN" altLang="en-US" dirty="0" smtClean="0"/>
              <a:t>顺序即</a:t>
            </a:r>
          </a:p>
          <a:p>
            <a:r>
              <a:rPr lang="zh-CN" altLang="en-US" dirty="0"/>
              <a:t>左</a:t>
            </a:r>
            <a:r>
              <a:rPr lang="zh-CN" altLang="en-US" dirty="0" smtClean="0"/>
              <a:t>上为</a:t>
            </a:r>
            <a:r>
              <a:rPr lang="en-US" altLang="zh-CN" dirty="0" smtClean="0"/>
              <a:t>2px</a:t>
            </a:r>
            <a:r>
              <a:rPr lang="zh-CN" altLang="en-US" dirty="0" smtClean="0"/>
              <a:t>，右上为</a:t>
            </a:r>
            <a:r>
              <a:rPr lang="en-US" altLang="zh-CN" dirty="0" smtClean="0"/>
              <a:t>3px</a:t>
            </a:r>
            <a:r>
              <a:rPr lang="zh-CN" altLang="en-US" dirty="0" smtClean="0"/>
              <a:t>，左下为</a:t>
            </a:r>
            <a:r>
              <a:rPr lang="en-US" altLang="zh-CN" dirty="0" smtClean="0"/>
              <a:t>4px</a:t>
            </a:r>
            <a:r>
              <a:rPr lang="zh-CN" altLang="en-US" dirty="0" smtClean="0"/>
              <a:t>，右下为</a:t>
            </a:r>
            <a:r>
              <a:rPr lang="en-US" altLang="zh-CN" dirty="0" smtClean="0"/>
              <a:t>5px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0938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X</a:t>
            </a:r>
            <a:r>
              <a:rPr lang="zh-CN" altLang="en-US" dirty="0" smtClean="0"/>
              <a:t>轴颜色、刻度颜色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809" y="2363199"/>
            <a:ext cx="4552381" cy="3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7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X</a:t>
            </a:r>
            <a:r>
              <a:rPr lang="zh-CN" altLang="en-US" dirty="0" smtClean="0"/>
              <a:t>轴颜色、刻度颜色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axisLine</a:t>
            </a:r>
            <a:r>
              <a:rPr lang="en-US" altLang="zh-CN" dirty="0"/>
              <a:t>: { // </a:t>
            </a:r>
            <a:r>
              <a:rPr lang="zh-CN" altLang="en-US" dirty="0"/>
              <a:t>轴线</a:t>
            </a:r>
          </a:p>
          <a:p>
            <a:r>
              <a:rPr lang="en-US" altLang="zh-CN" dirty="0"/>
              <a:t>    show: true, // </a:t>
            </a:r>
            <a:r>
              <a:rPr lang="zh-CN" altLang="en-US" dirty="0"/>
              <a:t>显示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lineStyle</a:t>
            </a:r>
            <a:r>
              <a:rPr lang="en-US" altLang="zh-CN" dirty="0"/>
              <a:t>:{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color:'#</a:t>
            </a:r>
            <a:r>
              <a:rPr lang="en-US" altLang="zh-CN" dirty="0" err="1"/>
              <a:t>ddd</a:t>
            </a:r>
            <a:r>
              <a:rPr lang="en-US" altLang="zh-CN" dirty="0"/>
              <a:t>', // </a:t>
            </a:r>
            <a:r>
              <a:rPr lang="zh-CN" altLang="en-US" dirty="0"/>
              <a:t>轴线颜色、刻度颜色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</a:p>
          <a:p>
            <a:r>
              <a:rPr lang="en-US" altLang="zh-CN" dirty="0"/>
              <a:t>},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657" y="3886571"/>
            <a:ext cx="5857143" cy="2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36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</a:t>
            </a:r>
            <a:r>
              <a:rPr lang="zh-CN" altLang="en-US" dirty="0" smtClean="0"/>
              <a:t>轴显示、颜色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8857" y="2301294"/>
            <a:ext cx="4514286" cy="3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79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</a:t>
            </a:r>
            <a:r>
              <a:rPr lang="zh-CN" altLang="en-US" dirty="0" smtClean="0"/>
              <a:t>轴显示、颜色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yAxis</a:t>
            </a:r>
            <a:r>
              <a:rPr lang="en-US" altLang="zh-CN" dirty="0"/>
              <a:t>: {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axisLine</a:t>
            </a:r>
            <a:r>
              <a:rPr lang="en-US" altLang="zh-CN" dirty="0"/>
              <a:t>: { // </a:t>
            </a:r>
            <a:r>
              <a:rPr lang="zh-CN" altLang="en-US" dirty="0"/>
              <a:t>轴线</a:t>
            </a:r>
          </a:p>
          <a:p>
            <a:r>
              <a:rPr lang="en-US" altLang="zh-CN" dirty="0"/>
              <a:t>        show: true, // </a:t>
            </a:r>
            <a:r>
              <a:rPr lang="zh-CN" altLang="en-US" dirty="0"/>
              <a:t>显示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lineStyle</a:t>
            </a:r>
            <a:r>
              <a:rPr lang="en-US" altLang="zh-CN" dirty="0"/>
              <a:t>:{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color:'#</a:t>
            </a:r>
            <a:r>
              <a:rPr lang="en-US" altLang="zh-CN" dirty="0" err="1"/>
              <a:t>ddd</a:t>
            </a:r>
            <a:r>
              <a:rPr lang="en-US" altLang="zh-CN" dirty="0"/>
              <a:t>', // </a:t>
            </a:r>
            <a:r>
              <a:rPr lang="zh-CN" altLang="en-US" dirty="0"/>
              <a:t>轴线颜色、刻度颜色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},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397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坐标轴刻度与标签对齐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4284" y="2518394"/>
            <a:ext cx="4342857" cy="31809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19" y="2518394"/>
            <a:ext cx="4752381" cy="3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30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去掉分割线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43" y="2548913"/>
            <a:ext cx="8485714" cy="2904762"/>
          </a:xfrm>
        </p:spPr>
      </p:pic>
    </p:spTree>
    <p:extLst>
      <p:ext uri="{BB962C8B-B14F-4D97-AF65-F5344CB8AC3E}">
        <p14:creationId xmlns:p14="http://schemas.microsoft.com/office/powerpoint/2010/main" val="754714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去掉分割线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splitLine</a:t>
            </a:r>
            <a:r>
              <a:rPr lang="en-US" altLang="zh-CN" dirty="0"/>
              <a:t>:{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show:false</a:t>
            </a:r>
            <a:endParaRPr lang="en-US" altLang="zh-CN" dirty="0"/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235" y="3285543"/>
            <a:ext cx="4780952" cy="2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45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</a:t>
            </a:r>
            <a:r>
              <a:rPr lang="zh-CN" altLang="en-US" dirty="0" smtClean="0"/>
              <a:t>轴加刻度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1714" y="2472722"/>
            <a:ext cx="4228571" cy="3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58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</a:t>
            </a:r>
            <a:r>
              <a:rPr lang="zh-CN" altLang="en-US" dirty="0" smtClean="0"/>
              <a:t>轴加刻度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axisTick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show:true</a:t>
            </a:r>
            <a:r>
              <a:rPr lang="en-US" altLang="zh-CN" dirty="0"/>
              <a:t>,</a:t>
            </a:r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792" y="3196011"/>
            <a:ext cx="5885714" cy="2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625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提示框灰色半透明、文字白色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833762"/>
            <a:ext cx="4390476" cy="3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09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提示框灰色半透明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backgroundColor</a:t>
            </a:r>
            <a:r>
              <a:rPr lang="en-US" altLang="zh-CN" dirty="0"/>
              <a:t>:'</a:t>
            </a:r>
            <a:r>
              <a:rPr lang="en-US" altLang="zh-CN" dirty="0" err="1"/>
              <a:t>rgba</a:t>
            </a:r>
            <a:r>
              <a:rPr lang="en-US" altLang="zh-CN" dirty="0"/>
              <a:t>(50,50,50,0.7)', // </a:t>
            </a:r>
            <a:r>
              <a:rPr lang="zh-CN" altLang="en-US" dirty="0"/>
              <a:t>提示框背景色</a:t>
            </a:r>
          </a:p>
          <a:p>
            <a:r>
              <a:rPr lang="en-US" altLang="zh-CN" dirty="0" err="1"/>
              <a:t>borderColor</a:t>
            </a:r>
            <a:r>
              <a:rPr lang="en-US" altLang="zh-CN" dirty="0"/>
              <a:t> : '</a:t>
            </a:r>
            <a:r>
              <a:rPr lang="en-US" altLang="zh-CN" dirty="0" err="1"/>
              <a:t>rgba</a:t>
            </a:r>
            <a:r>
              <a:rPr lang="en-US" altLang="zh-CN" dirty="0"/>
              <a:t>(50,50,50,0.7)', // </a:t>
            </a:r>
            <a:r>
              <a:rPr lang="zh-CN" altLang="en-US" dirty="0"/>
              <a:t>提示框边框颜色</a:t>
            </a:r>
          </a:p>
          <a:p>
            <a:r>
              <a:rPr lang="en-US" altLang="zh-CN" dirty="0" err="1"/>
              <a:t>textStyle</a:t>
            </a:r>
            <a:r>
              <a:rPr lang="en-US" altLang="zh-CN" dirty="0"/>
              <a:t>:{</a:t>
            </a:r>
          </a:p>
          <a:p>
            <a:r>
              <a:rPr lang="en-US" altLang="zh-CN" dirty="0" smtClean="0"/>
              <a:t>    color </a:t>
            </a:r>
            <a:r>
              <a:rPr lang="en-US" altLang="zh-CN" dirty="0"/>
              <a:t>: '#</a:t>
            </a:r>
            <a:r>
              <a:rPr lang="en-US" altLang="zh-CN" dirty="0" err="1"/>
              <a:t>ddd</a:t>
            </a:r>
            <a:r>
              <a:rPr lang="en-US" altLang="zh-CN" dirty="0"/>
              <a:t>' // </a:t>
            </a:r>
            <a:r>
              <a:rPr lang="zh-CN" altLang="en-US" dirty="0"/>
              <a:t>文字颜色</a:t>
            </a:r>
          </a:p>
          <a:p>
            <a:r>
              <a:rPr lang="en-US" altLang="zh-CN" dirty="0"/>
              <a:t>},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831" y="4001294"/>
            <a:ext cx="7066667" cy="2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336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鼠标悬浮柱子上，有阴影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524" y="2272722"/>
            <a:ext cx="4380952" cy="3457143"/>
          </a:xfrm>
        </p:spPr>
      </p:pic>
    </p:spTree>
    <p:extLst>
      <p:ext uri="{BB962C8B-B14F-4D97-AF65-F5344CB8AC3E}">
        <p14:creationId xmlns:p14="http://schemas.microsoft.com/office/powerpoint/2010/main" val="253834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鼠标悬浮柱子上，有阴影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trigger : 'axis',</a:t>
            </a:r>
            <a:endParaRPr lang="en-US" altLang="zh-CN" dirty="0" smtClean="0"/>
          </a:p>
          <a:p>
            <a:r>
              <a:rPr lang="en-US" altLang="zh-CN" dirty="0" err="1" smtClean="0"/>
              <a:t>axisPointer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  type: 'shadow</a:t>
            </a:r>
            <a:r>
              <a:rPr lang="en-US" altLang="zh-CN" dirty="0" smtClean="0"/>
              <a:t>', 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dirty="0" err="1"/>
              <a:t>shadowStyle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    color: '</a:t>
            </a:r>
            <a:r>
              <a:rPr lang="en-US" altLang="zh-CN" dirty="0" err="1"/>
              <a:t>rgba</a:t>
            </a:r>
            <a:r>
              <a:rPr lang="en-US" altLang="zh-CN" dirty="0"/>
              <a:t>(145, 145, 145, 0.3</a:t>
            </a:r>
            <a:r>
              <a:rPr lang="en-US" altLang="zh-CN" dirty="0" smtClean="0"/>
              <a:t>)',</a:t>
            </a:r>
          </a:p>
          <a:p>
            <a:r>
              <a:rPr lang="zh-CN" altLang="en-US" dirty="0" smtClean="0"/>
              <a:t>      </a:t>
            </a:r>
            <a:r>
              <a:rPr lang="en-US" altLang="zh-CN" dirty="0" smtClean="0"/>
              <a:t>}</a:t>
            </a:r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318" y="3694649"/>
            <a:ext cx="5224462" cy="285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616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坐标轴刻度与标签对齐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axisTick</a:t>
            </a:r>
            <a:r>
              <a:rPr lang="en-US" altLang="zh-CN" dirty="0"/>
              <a:t>: {</a:t>
            </a:r>
          </a:p>
          <a:p>
            <a:r>
              <a:rPr lang="en-US" altLang="zh-CN" dirty="0" smtClean="0"/>
              <a:t>     </a:t>
            </a:r>
            <a:r>
              <a:rPr lang="en-US" altLang="zh-CN" dirty="0" err="1"/>
              <a:t>alignWithLabel</a:t>
            </a:r>
            <a:r>
              <a:rPr lang="en-US" altLang="zh-CN" dirty="0"/>
              <a:t>: true</a:t>
            </a:r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921" y="3748392"/>
            <a:ext cx="7133333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29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不显示刻度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1714" y="2234627"/>
            <a:ext cx="9028571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49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不显示刻度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axisTick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show:false</a:t>
            </a:r>
            <a:r>
              <a:rPr lang="en-US" altLang="zh-CN" dirty="0" smtClean="0"/>
              <a:t>,</a:t>
            </a:r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660" y="3379180"/>
            <a:ext cx="6838095" cy="2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18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指定柱子的宽度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9809" y="2344151"/>
            <a:ext cx="8752381" cy="3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32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指定柱子的宽度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barWidth</a:t>
            </a:r>
            <a:r>
              <a:rPr lang="en-US" altLang="zh-CN" dirty="0"/>
              <a:t>: '20%',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238" y="3143400"/>
            <a:ext cx="6409524" cy="2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49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指定柱子的宽度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barWidth</a:t>
            </a:r>
            <a:r>
              <a:rPr lang="en-US" altLang="zh-CN" dirty="0" smtClean="0"/>
              <a:t>:</a:t>
            </a:r>
            <a:r>
              <a:rPr lang="zh-CN" altLang="en-US" dirty="0" smtClean="0"/>
              <a:t>可以是绝对值例如 </a:t>
            </a:r>
            <a:r>
              <a:rPr lang="en-US" altLang="zh-CN" dirty="0" smtClean="0"/>
              <a:t>40 </a:t>
            </a:r>
            <a:r>
              <a:rPr lang="zh-CN" altLang="en-US" dirty="0" smtClean="0"/>
              <a:t>或者百分数例如 </a:t>
            </a:r>
            <a:r>
              <a:rPr lang="en-US" altLang="zh-CN" dirty="0" smtClean="0"/>
              <a:t>‘60%’</a:t>
            </a:r>
            <a:r>
              <a:rPr lang="zh-CN" altLang="en-US" dirty="0" smtClean="0"/>
              <a:t>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百分数基于自动计算出的每一类目的宽度，图表宽度增大后，柱子的宽度也按比例增大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426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柱子的背景图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4571" y="2167960"/>
            <a:ext cx="8742857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59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448</Words>
  <Application>Microsoft Office PowerPoint</Application>
  <PresentationFormat>宽屏</PresentationFormat>
  <Paragraphs>82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等线</vt:lpstr>
      <vt:lpstr>等线 Light</vt:lpstr>
      <vt:lpstr>Arial</vt:lpstr>
      <vt:lpstr>Office 主题​​</vt:lpstr>
      <vt:lpstr>Echart数据可视化</vt:lpstr>
      <vt:lpstr>坐标轴刻度与标签对齐</vt:lpstr>
      <vt:lpstr>坐标轴刻度与标签对齐</vt:lpstr>
      <vt:lpstr>不显示刻度</vt:lpstr>
      <vt:lpstr>不显示刻度</vt:lpstr>
      <vt:lpstr>指定柱子的宽度</vt:lpstr>
      <vt:lpstr>指定柱子的宽度</vt:lpstr>
      <vt:lpstr>指定柱子的宽度</vt:lpstr>
      <vt:lpstr>柱子的背景图</vt:lpstr>
      <vt:lpstr>柱子的背景图</vt:lpstr>
      <vt:lpstr>综合案例-美化柱状图</vt:lpstr>
      <vt:lpstr>美化柱状图</vt:lpstr>
      <vt:lpstr>柱子圆角</vt:lpstr>
      <vt:lpstr>柱子圆角</vt:lpstr>
      <vt:lpstr>柱子圆角</vt:lpstr>
      <vt:lpstr>X轴颜色、刻度颜色</vt:lpstr>
      <vt:lpstr>X轴颜色、刻度颜色</vt:lpstr>
      <vt:lpstr>Y轴显示、颜色</vt:lpstr>
      <vt:lpstr>Y轴显示、颜色</vt:lpstr>
      <vt:lpstr>去掉分割线</vt:lpstr>
      <vt:lpstr>去掉分割线</vt:lpstr>
      <vt:lpstr>y轴加刻度</vt:lpstr>
      <vt:lpstr>y轴加刻度</vt:lpstr>
      <vt:lpstr>提示框灰色半透明、文字白色</vt:lpstr>
      <vt:lpstr>提示框灰色半透明</vt:lpstr>
      <vt:lpstr>鼠标悬浮柱子上，有阴影</vt:lpstr>
      <vt:lpstr>鼠标悬浮柱子上，有阴影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Echart数据可视化</dc:title>
  <dc:creator>2c401-teacher</dc:creator>
  <cp:lastModifiedBy>2c401-teacher</cp:lastModifiedBy>
  <cp:revision>69</cp:revision>
  <dcterms:created xsi:type="dcterms:W3CDTF">2023-12-06T00:13:57Z</dcterms:created>
  <dcterms:modified xsi:type="dcterms:W3CDTF">2023-12-06T08:17:48Z</dcterms:modified>
</cp:coreProperties>
</file>