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notesSlides/notesSlide1.xml" ContentType="application/vnd.openxmlformats-officedocument.presentationml.notesSlide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notesSlides/notesSlide2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notesSlides/notesSlide3.xml" ContentType="application/vnd.openxmlformats-officedocument.presentationml.notesSlide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notesSlides/notesSlide4.xml" ContentType="application/vnd.openxmlformats-officedocument.presentationml.notesSlide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notesSlides/notesSlide5.xml" ContentType="application/vnd.openxmlformats-officedocument.presentationml.notesSlide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notesSlides/notesSlide6.xml" ContentType="application/vnd.openxmlformats-officedocument.presentationml.notesSlide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notesSlides/notesSlide7.xml" ContentType="application/vnd.openxmlformats-officedocument.presentationml.notesSlide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notesSlides/notesSlide8.xml" ContentType="application/vnd.openxmlformats-officedocument.presentationml.notesSlide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notesSlides/notesSlide9.xml" ContentType="application/vnd.openxmlformats-officedocument.presentationml.notesSlide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notesSlides/notesSlide10.xml" ContentType="application/vnd.openxmlformats-officedocument.presentationml.notesSlide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notesSlides/notesSlide11.xml" ContentType="application/vnd.openxmlformats-officedocument.presentationml.notesSlide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notesSlides/notesSlide12.xml" ContentType="application/vnd.openxmlformats-officedocument.presentationml.notesSlide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notesSlides/notesSlide13.xml" ContentType="application/vnd.openxmlformats-officedocument.presentationml.notesSlide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notesSlides/notesSlide14.xml" ContentType="application/vnd.openxmlformats-officedocument.presentationml.notesSlide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notesSlides/notesSlide15.xml" ContentType="application/vnd.openxmlformats-officedocument.presentationml.notesSlide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notesSlides/notesSlide16.xml" ContentType="application/vnd.openxmlformats-officedocument.presentationml.notesSlide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notesSlides/notesSlide17.xml" ContentType="application/vnd.openxmlformats-officedocument.presentationml.notesSlide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notesSlides/notesSlide18.xml" ContentType="application/vnd.openxmlformats-officedocument.presentationml.notesSlide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notesSlides/notesSlide19.xml" ContentType="application/vnd.openxmlformats-officedocument.presentationml.notesSlide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notesSlides/notesSlide20.xml" ContentType="application/vnd.openxmlformats-officedocument.presentationml.notesSlide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notesSlides/notesSlide21.xml" ContentType="application/vnd.openxmlformats-officedocument.presentationml.notesSlide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notesSlides/notesSlide22.xml" ContentType="application/vnd.openxmlformats-officedocument.presentationml.notesSlide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notesSlides/notesSlide23.xml" ContentType="application/vnd.openxmlformats-officedocument.presentationml.notesSlide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notesSlides/notesSlide24.xml" ContentType="application/vnd.openxmlformats-officedocument.presentationml.notesSlide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notesSlides/notesSlide25.xml" ContentType="application/vnd.openxmlformats-officedocument.presentationml.notesSlide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notesSlides/notesSlide26.xml" ContentType="application/vnd.openxmlformats-officedocument.presentationml.notesSlide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notesSlides/notesSlide27.xml" ContentType="application/vnd.openxmlformats-officedocument.presentationml.notesSlide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notesSlides/notesSlide28.xml" ContentType="application/vnd.openxmlformats-officedocument.presentationml.notesSlide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notesSlides/notesSlide29.xml" ContentType="application/vnd.openxmlformats-officedocument.presentationml.notesSlide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notesSlides/notesSlide30.xml" ContentType="application/vnd.openxmlformats-officedocument.presentationml.notesSlide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notesSlides/notesSlide31.xml" ContentType="application/vnd.openxmlformats-officedocument.presentationml.notesSlide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notesSlides/notesSlide32.xml" ContentType="application/vnd.openxmlformats-officedocument.presentationml.notesSlide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notesSlides/notesSlide33.xml" ContentType="application/vnd.openxmlformats-officedocument.presentationml.notesSlide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notesSlides/notesSlide34.xml" ContentType="application/vnd.openxmlformats-officedocument.presentationml.notesSlide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notesSlides/notesSlide35.xml" ContentType="application/vnd.openxmlformats-officedocument.presentationml.notesSlide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00.xml" ContentType="application/vnd.openxmlformats-officedocument.presentationml.tags+xml"/>
  <Override PartName="/ppt/notesSlides/notesSlide36.xml" ContentType="application/vnd.openxmlformats-officedocument.presentationml.notesSlide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notesSlides/notesSlide37.xml" ContentType="application/vnd.openxmlformats-officedocument.presentationml.notesSlide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notesSlides/notesSlide38.xml" ContentType="application/vnd.openxmlformats-officedocument.presentationml.notesSlide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52"/>
  </p:notesMasterIdLst>
  <p:handoutMasterIdLst>
    <p:handoutMasterId r:id="rId53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7104063" cy="10234613"/>
  <p:custDataLst>
    <p:tags r:id="rId5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作者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786" y="108"/>
      </p:cViewPr>
      <p:guideLst>
        <p:guide orient="horz" pos="2159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commentAuthors" Target="commentAuthor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handoutMaster" Target="handoutMasters/handoutMaster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9EBB6-DA98-485D-872E-12B91EE9582D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9EBB6-DA98-485D-872E-12B91EE9582D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D5824D-CB83-40DC-8A79-5BAF75D16C91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3064E8-D80C-4A7E-87DF-3504FBAA4545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40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41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99EBB6-DA98-485D-872E-12B91EE9582D}" type="slidenum">
              <a:rPr lang="zh-CN" altLang="en-US" smtClean="0"/>
              <a:t>44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46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47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C9022F-0009-4647-9250-4CF23ECFCDBA}" type="slidenum">
              <a:rPr lang="zh-CN" altLang="en-US" smtClean="0"/>
              <a:t>48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49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12" Type="http://schemas.openxmlformats.org/officeDocument/2006/relationships/image" Target="file:///C:\Users\1V994W2\PycharmProjects\PPT_Background_Generation/pic_temp/pic_sup.png" TargetMode="Externa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11" Type="http://schemas.openxmlformats.org/officeDocument/2006/relationships/image" Target="../media/image1.png"/><Relationship Id="rId5" Type="http://schemas.openxmlformats.org/officeDocument/2006/relationships/tags" Target="../tags/tag12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.xml"/><Relationship Id="rId9" Type="http://schemas.openxmlformats.org/officeDocument/2006/relationships/tags" Target="../tags/tag16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image" Target="../media/image3.png"/><Relationship Id="rId5" Type="http://schemas.openxmlformats.org/officeDocument/2006/relationships/tags" Target="../tags/tag21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0.xml"/><Relationship Id="rId9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26.xml"/><Relationship Id="rId7" Type="http://schemas.openxmlformats.org/officeDocument/2006/relationships/tags" Target="../tags/tag30.xml"/><Relationship Id="rId12" Type="http://schemas.openxmlformats.org/officeDocument/2006/relationships/image" Target="file:///C:\Users\1V994W2\PycharmProjects\PPT_Background_Generation/pic_temp/pic_half_right.png" TargetMode="Externa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tags" Target="../tags/tag29.xml"/><Relationship Id="rId11" Type="http://schemas.openxmlformats.org/officeDocument/2006/relationships/image" Target="../media/image5.png"/><Relationship Id="rId5" Type="http://schemas.openxmlformats.org/officeDocument/2006/relationships/tags" Target="../tags/tag28.xml"/><Relationship Id="rId10" Type="http://schemas.openxmlformats.org/officeDocument/2006/relationships/image" Target="file:///C:\Users\1V994W2\PycharmProjects\PPT_Background_Generation/pic_temp/pic_half_left.png" TargetMode="External"/><Relationship Id="rId4" Type="http://schemas.openxmlformats.org/officeDocument/2006/relationships/tags" Target="../tags/tag27.xml"/><Relationship Id="rId9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3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35.xml"/><Relationship Id="rId10" Type="http://schemas.openxmlformats.org/officeDocument/2006/relationships/image" Target="../media/image2.png"/><Relationship Id="rId4" Type="http://schemas.openxmlformats.org/officeDocument/2006/relationships/tags" Target="../tags/tag34.xml"/><Relationship Id="rId9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12" Type="http://schemas.openxmlformats.org/officeDocument/2006/relationships/image" Target="../media/image2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43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48.xml"/><Relationship Id="rId4" Type="http://schemas.openxmlformats.org/officeDocument/2006/relationships/tags" Target="../tags/tag42.xml"/><Relationship Id="rId9" Type="http://schemas.openxmlformats.org/officeDocument/2006/relationships/tags" Target="../tags/tag47.xml"/><Relationship Id="rId1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image" Target="../media/image3.png"/><Relationship Id="rId5" Type="http://schemas.openxmlformats.org/officeDocument/2006/relationships/tags" Target="../tags/tag53.xml"/><Relationship Id="rId10" Type="http://schemas.openxmlformats.org/officeDocument/2006/relationships/image" Target="file:///C:\Users\1V994W2\Documents\Tencent%20Files\574576071\FileRecv\&#25340;&#35013;&#32032;&#26448;\&#20845;&#21313;\\58\subject_holdright_60,120,186_0_staid_full_0.png" TargetMode="External"/><Relationship Id="rId4" Type="http://schemas.openxmlformats.org/officeDocument/2006/relationships/tags" Target="../tags/tag52.xml"/><Relationship Id="rId9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4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12" Type="http://schemas.openxmlformats.org/officeDocument/2006/relationships/image" Target="../media/image3.png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63.xml"/><Relationship Id="rId10" Type="http://schemas.openxmlformats.org/officeDocument/2006/relationships/image" Target="../media/image2.png"/><Relationship Id="rId4" Type="http://schemas.openxmlformats.org/officeDocument/2006/relationships/tags" Target="../tags/tag62.xml"/><Relationship Id="rId9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69.xml"/><Relationship Id="rId7" Type="http://schemas.openxmlformats.org/officeDocument/2006/relationships/tags" Target="../tags/tag73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11" Type="http://schemas.openxmlformats.org/officeDocument/2006/relationships/image" Target="../media/image3.png"/><Relationship Id="rId5" Type="http://schemas.openxmlformats.org/officeDocument/2006/relationships/tags" Target="../tags/tag71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70.xml"/><Relationship Id="rId9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6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78.xml"/><Relationship Id="rId10" Type="http://schemas.openxmlformats.org/officeDocument/2006/relationships/image" Target="../media/image3.png"/><Relationship Id="rId4" Type="http://schemas.openxmlformats.org/officeDocument/2006/relationships/tags" Target="../tags/tag77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82.xml"/><Relationship Id="rId7" Type="http://schemas.openxmlformats.org/officeDocument/2006/relationships/tags" Target="../tags/tag86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tags" Target="../tags/tag85.xml"/><Relationship Id="rId5" Type="http://schemas.openxmlformats.org/officeDocument/2006/relationships/tags" Target="../tags/tag84.xml"/><Relationship Id="rId10" Type="http://schemas.openxmlformats.org/officeDocument/2006/relationships/image" Target="file:///C:\Users\1V994W2\PycharmProjects\PPT_Background_Generation/pic_temp/pic_sup.png" TargetMode="External"/><Relationship Id="rId4" Type="http://schemas.openxmlformats.org/officeDocument/2006/relationships/tags" Target="../tags/tag83.xml"/><Relationship Id="rId9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91.xml"/><Relationship Id="rId10" Type="http://schemas.openxmlformats.org/officeDocument/2006/relationships/image" Target="../media/image3.png"/><Relationship Id="rId4" Type="http://schemas.openxmlformats.org/officeDocument/2006/relationships/tags" Target="../tags/tag90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image" Target="../media/image3.png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97.xml"/><Relationship Id="rId10" Type="http://schemas.openxmlformats.org/officeDocument/2006/relationships/image" Target="../media/image2.png"/><Relationship Id="rId4" Type="http://schemas.openxmlformats.org/officeDocument/2006/relationships/tags" Target="../tags/tag96.xml"/><Relationship Id="rId9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05.xml"/><Relationship Id="rId10" Type="http://schemas.openxmlformats.org/officeDocument/2006/relationships/image" Target="../media/image2.png"/><Relationship Id="rId4" Type="http://schemas.openxmlformats.org/officeDocument/2006/relationships/tags" Target="../tags/tag104.xml"/><Relationship Id="rId9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16.xml"/><Relationship Id="rId13" Type="http://schemas.openxmlformats.org/officeDocument/2006/relationships/image" Target="../media/image3.png"/><Relationship Id="rId3" Type="http://schemas.openxmlformats.org/officeDocument/2006/relationships/tags" Target="../tags/tag111.xml"/><Relationship Id="rId7" Type="http://schemas.openxmlformats.org/officeDocument/2006/relationships/tags" Target="../tags/tag115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11" Type="http://schemas.openxmlformats.org/officeDocument/2006/relationships/image" Target="../media/image2.png"/><Relationship Id="rId5" Type="http://schemas.openxmlformats.org/officeDocument/2006/relationships/tags" Target="../tags/tag113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2.xml"/><Relationship Id="rId9" Type="http://schemas.openxmlformats.org/officeDocument/2006/relationships/tags" Target="../tags/tag11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25.xml"/><Relationship Id="rId13" Type="http://schemas.openxmlformats.org/officeDocument/2006/relationships/image" Target="../media/image3.png"/><Relationship Id="rId3" Type="http://schemas.openxmlformats.org/officeDocument/2006/relationships/tags" Target="../tags/tag120.xml"/><Relationship Id="rId7" Type="http://schemas.openxmlformats.org/officeDocument/2006/relationships/tags" Target="../tags/tag124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tags" Target="../tags/tag123.xml"/><Relationship Id="rId11" Type="http://schemas.openxmlformats.org/officeDocument/2006/relationships/image" Target="../media/image2.png"/><Relationship Id="rId5" Type="http://schemas.openxmlformats.org/officeDocument/2006/relationships/tags" Target="../tags/tag122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21.xml"/><Relationship Id="rId9" Type="http://schemas.openxmlformats.org/officeDocument/2006/relationships/tags" Target="../tags/tag126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34.xml"/><Relationship Id="rId13" Type="http://schemas.openxmlformats.org/officeDocument/2006/relationships/image" Target="../media/image2.png"/><Relationship Id="rId3" Type="http://schemas.openxmlformats.org/officeDocument/2006/relationships/tags" Target="../tags/tag129.xml"/><Relationship Id="rId7" Type="http://schemas.openxmlformats.org/officeDocument/2006/relationships/tags" Target="../tags/tag133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28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127.xml"/><Relationship Id="rId6" Type="http://schemas.openxmlformats.org/officeDocument/2006/relationships/tags" Target="../tags/tag132.xml"/><Relationship Id="rId11" Type="http://schemas.openxmlformats.org/officeDocument/2006/relationships/tags" Target="../tags/tag137.xml"/><Relationship Id="rId5" Type="http://schemas.openxmlformats.org/officeDocument/2006/relationships/tags" Target="../tags/tag131.xml"/><Relationship Id="rId15" Type="http://schemas.openxmlformats.org/officeDocument/2006/relationships/image" Target="../media/image3.png"/><Relationship Id="rId10" Type="http://schemas.openxmlformats.org/officeDocument/2006/relationships/tags" Target="../tags/tag136.xml"/><Relationship Id="rId4" Type="http://schemas.openxmlformats.org/officeDocument/2006/relationships/tags" Target="../tags/tag130.xml"/><Relationship Id="rId9" Type="http://schemas.openxmlformats.org/officeDocument/2006/relationships/tags" Target="../tags/tag135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tags" Target="../tags/tag14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40.xml"/><Relationship Id="rId7" Type="http://schemas.openxmlformats.org/officeDocument/2006/relationships/tags" Target="../tags/tag144.xml"/><Relationship Id="rId12" Type="http://schemas.openxmlformats.org/officeDocument/2006/relationships/image" Target="../media/image3.png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tags" Target="../tags/tag14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42.xml"/><Relationship Id="rId10" Type="http://schemas.openxmlformats.org/officeDocument/2006/relationships/image" Target="../media/image2.png"/><Relationship Id="rId4" Type="http://schemas.openxmlformats.org/officeDocument/2006/relationships/tags" Target="../tags/tag141.xml"/><Relationship Id="rId9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单击此处添加标题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2024/3/5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1"/>
            </p:custDataLst>
          </p:nvPr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2921000" y="2223227"/>
            <a:ext cx="6350000" cy="1398905"/>
          </a:xfrm>
        </p:spPr>
        <p:txBody>
          <a:bodyPr vert="horz" wrap="square" lIns="0" tIns="0" rIns="0" bIns="0" rtlCol="0" anchor="b" anchorCtr="0">
            <a:normAutofit/>
          </a:bodyPr>
          <a:lstStyle>
            <a:lvl1pPr algn="dist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2921000" y="3754537"/>
            <a:ext cx="6350000" cy="361315"/>
          </a:xfrm>
        </p:spPr>
        <p:txBody>
          <a:bodyPr vert="horz" wrap="square" lIns="0" tIns="0" rIns="0" bIns="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5" hasCustomPrompt="1"/>
            <p:custDataLst>
              <p:tags r:id="rId7"/>
            </p:custDataLst>
          </p:nvPr>
        </p:nvSpPr>
        <p:spPr>
          <a:xfrm>
            <a:off x="2979350" y="4386036"/>
            <a:ext cx="1984536" cy="3619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zh-CN" altLang="en-US" dirty="0"/>
              <a:t>单击编辑文本</a:t>
            </a:r>
          </a:p>
        </p:txBody>
      </p:sp>
      <p:sp>
        <p:nvSpPr>
          <p:cNvPr id="10" name="文本占位符 5"/>
          <p:cNvSpPr>
            <a:spLocks noGrp="1"/>
          </p:cNvSpPr>
          <p:nvPr>
            <p:ph type="body" sz="quarter" idx="16" hasCustomPrompt="1"/>
            <p:custDataLst>
              <p:tags r:id="rId8"/>
            </p:custDataLst>
          </p:nvPr>
        </p:nvSpPr>
        <p:spPr>
          <a:xfrm>
            <a:off x="7254714" y="4386036"/>
            <a:ext cx="1984536" cy="361950"/>
          </a:xfrm>
        </p:spPr>
        <p:txBody>
          <a:bodyPr/>
          <a:lstStyle>
            <a:lvl1pPr marL="0" indent="0" algn="r">
              <a:buNone/>
              <a:defRPr/>
            </a:lvl1pPr>
          </a:lstStyle>
          <a:p>
            <a:pPr lvl="0"/>
            <a:r>
              <a:rPr lang="zh-CN" altLang="en-US" dirty="0"/>
              <a:t>单击编辑文本</a:t>
            </a:r>
          </a:p>
        </p:txBody>
      </p:sp>
      <p:cxnSp>
        <p:nvCxnSpPr>
          <p:cNvPr id="8" name="直接连接符 7"/>
          <p:cNvCxnSpPr/>
          <p:nvPr userDrawn="1">
            <p:custDataLst>
              <p:tags r:id="rId9"/>
            </p:custDataLst>
          </p:nvPr>
        </p:nvCxnSpPr>
        <p:spPr>
          <a:xfrm>
            <a:off x="3086100" y="4255408"/>
            <a:ext cx="601345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5"/>
          <p:cNvPicPr/>
          <p:nvPr userDrawn="1">
            <p:custDataLst>
              <p:tags r:id="rId1"/>
            </p:custDataLst>
          </p:nvPr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7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/>
          <p:nvPr userDrawn="1">
            <p:custDataLst>
              <p:tags r:id="rId1"/>
            </p:custDataLst>
          </p:nvPr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7000"/>
            <a:ext cx="3612445" cy="406400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7" name="矩形 8"/>
          <p:cNvSpPr/>
          <p:nvPr userDrawn="1">
            <p:custDataLst>
              <p:tags r:id="rId3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 idx="13" hasCustomPrompt="1"/>
            <p:custDataLst>
              <p:tags r:id="rId7"/>
            </p:custDataLst>
          </p:nvPr>
        </p:nvSpPr>
        <p:spPr>
          <a:xfrm>
            <a:off x="4759960" y="2888298"/>
            <a:ext cx="4880610" cy="1081405"/>
          </a:xfrm>
        </p:spPr>
        <p:txBody>
          <a:bodyPr vert="horz" wrap="square" lIns="0" tIns="0" rIns="0" bIns="0" rtlCol="0" anchor="ctr" anchorCtr="0">
            <a:normAutofit/>
          </a:bodyPr>
          <a:lstStyle>
            <a:lvl1pPr algn="l">
              <a:defRPr lang="zh-CN" altLang="en-US" sz="4800" b="0" spc="5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/>
          <p:nvPr userDrawn="1">
            <p:custDataLst>
              <p:tags r:id="rId1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5"/>
          <p:cNvPicPr/>
          <p:nvPr userDrawn="1">
            <p:custDataLst>
              <p:tags r:id="rId1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7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5"/>
          <p:cNvPicPr/>
          <p:nvPr userDrawn="1">
            <p:custDataLst>
              <p:tags r:id="rId1"/>
            </p:custDataLst>
          </p:nvPr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 flipH="1">
            <a:off x="0" y="0"/>
            <a:ext cx="7313295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6" name="图片 8"/>
          <p:cNvPicPr/>
          <p:nvPr userDrawn="1">
            <p:custDataLst>
              <p:tags r:id="rId3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/>
          <p:nvPr userDrawn="1">
            <p:custDataLst>
              <p:tags r:id="rId1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2024/3/5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5"/>
          <p:cNvPicPr/>
          <p:nvPr userDrawn="1">
            <p:custDataLst>
              <p:tags r:id="rId1"/>
            </p:custDataLst>
          </p:nvPr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7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3412807" y="2331720"/>
            <a:ext cx="5365750" cy="1398905"/>
          </a:xfrm>
        </p:spPr>
        <p:txBody>
          <a:bodyPr vert="horz" wrap="square" lIns="0" tIns="0" rIns="0" bIns="0" rtlCol="0" anchor="b" anchorCtr="0">
            <a:normAutofit/>
          </a:bodyPr>
          <a:lstStyle>
            <a:lvl1pPr algn="dist"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3412807" y="4133215"/>
            <a:ext cx="5366385" cy="393065"/>
          </a:xfrm>
        </p:spPr>
        <p:txBody>
          <a:bodyPr vert="horz" wrap="square" lIns="0" tIns="0" rIns="0" bIns="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  <p:cxnSp>
        <p:nvCxnSpPr>
          <p:cNvPr id="8" name="直接连接符 8"/>
          <p:cNvCxnSpPr/>
          <p:nvPr userDrawn="1">
            <p:custDataLst>
              <p:tags r:id="rId7"/>
            </p:custDataLst>
          </p:nvPr>
        </p:nvCxnSpPr>
        <p:spPr>
          <a:xfrm>
            <a:off x="5609590" y="3930015"/>
            <a:ext cx="972185" cy="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4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6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3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4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6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4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3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4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3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6"/>
          <p:cNvPicPr/>
          <p:nvPr userDrawn="1">
            <p:custDataLst>
              <p:tags r:id="rId2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8"/>
          <p:cNvPicPr/>
          <p:nvPr userDrawn="1">
            <p:custDataLst>
              <p:tags r:id="rId3"/>
            </p:custDataLst>
          </p:nvPr>
        </p:nvPicPr>
        <p:blipFill>
          <a:blip r:embed="rId15" r:link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4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6"/>
          <p:cNvPicPr/>
          <p:nvPr userDrawn="1">
            <p:custDataLst>
              <p:tags r:id="rId2"/>
            </p:custDataLst>
          </p:nvPr>
        </p:nvPicPr>
        <p:blipFill>
          <a:blip r:embed="rId10" r:link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3"/>
            </p:custDataLst>
          </p:nvPr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tags" Target="../tags/tag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5" Type="http://schemas.openxmlformats.org/officeDocument/2006/relationships/tags" Target="../tags/tag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24" Type="http://schemas.openxmlformats.org/officeDocument/2006/relationships/tags" Target="../tags/tag6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23" Type="http://schemas.openxmlformats.org/officeDocument/2006/relationships/tags" Target="../tags/tag5.xml"/><Relationship Id="rId10" Type="http://schemas.openxmlformats.org/officeDocument/2006/relationships/slideLayout" Target="../slideLayouts/slideLayout20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Relationship Id="rId22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2024/3/5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48.xml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1.xml"/><Relationship Id="rId4" Type="http://schemas.openxmlformats.org/officeDocument/2006/relationships/tags" Target="../tags/tag14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57.xml"/><Relationship Id="rId13" Type="http://schemas.openxmlformats.org/officeDocument/2006/relationships/image" Target="../media/image2.png"/><Relationship Id="rId3" Type="http://schemas.openxmlformats.org/officeDocument/2006/relationships/tags" Target="../tags/tag152.xml"/><Relationship Id="rId7" Type="http://schemas.openxmlformats.org/officeDocument/2006/relationships/tags" Target="../tags/tag156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151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150.xml"/><Relationship Id="rId6" Type="http://schemas.openxmlformats.org/officeDocument/2006/relationships/tags" Target="../tags/tag155.xml"/><Relationship Id="rId11" Type="http://schemas.openxmlformats.org/officeDocument/2006/relationships/slideLayout" Target="../slideLayouts/slideLayout17.xml"/><Relationship Id="rId5" Type="http://schemas.openxmlformats.org/officeDocument/2006/relationships/tags" Target="../tags/tag154.xml"/><Relationship Id="rId15" Type="http://schemas.openxmlformats.org/officeDocument/2006/relationships/image" Target="../media/image3.png"/><Relationship Id="rId10" Type="http://schemas.openxmlformats.org/officeDocument/2006/relationships/tags" Target="../tags/tag159.xml"/><Relationship Id="rId4" Type="http://schemas.openxmlformats.org/officeDocument/2006/relationships/tags" Target="../tags/tag153.xml"/><Relationship Id="rId9" Type="http://schemas.openxmlformats.org/officeDocument/2006/relationships/tags" Target="../tags/tag158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16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71.xml"/><Relationship Id="rId13" Type="http://schemas.openxmlformats.org/officeDocument/2006/relationships/notesSlide" Target="../notesSlides/notesSlide4.xml"/><Relationship Id="rId3" Type="http://schemas.openxmlformats.org/officeDocument/2006/relationships/tags" Target="../tags/tag166.xml"/><Relationship Id="rId7" Type="http://schemas.openxmlformats.org/officeDocument/2006/relationships/tags" Target="../tags/tag170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65.xml"/><Relationship Id="rId16" Type="http://schemas.openxmlformats.org/officeDocument/2006/relationships/image" Target="../media/image3.png"/><Relationship Id="rId1" Type="http://schemas.openxmlformats.org/officeDocument/2006/relationships/tags" Target="../tags/tag164.xml"/><Relationship Id="rId6" Type="http://schemas.openxmlformats.org/officeDocument/2006/relationships/tags" Target="../tags/tag169.xml"/><Relationship Id="rId11" Type="http://schemas.openxmlformats.org/officeDocument/2006/relationships/tags" Target="../tags/tag174.xml"/><Relationship Id="rId5" Type="http://schemas.openxmlformats.org/officeDocument/2006/relationships/tags" Target="../tags/tag168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173.xml"/><Relationship Id="rId4" Type="http://schemas.openxmlformats.org/officeDocument/2006/relationships/tags" Target="../tags/tag167.xml"/><Relationship Id="rId9" Type="http://schemas.openxmlformats.org/officeDocument/2006/relationships/tags" Target="../tags/tag172.xml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82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77.xml"/><Relationship Id="rId7" Type="http://schemas.openxmlformats.org/officeDocument/2006/relationships/tags" Target="../tags/tag181.xml"/><Relationship Id="rId12" Type="http://schemas.openxmlformats.org/officeDocument/2006/relationships/image" Target="../media/image3.png"/><Relationship Id="rId2" Type="http://schemas.openxmlformats.org/officeDocument/2006/relationships/tags" Target="../tags/tag176.xml"/><Relationship Id="rId1" Type="http://schemas.openxmlformats.org/officeDocument/2006/relationships/tags" Target="../tags/tag175.xml"/><Relationship Id="rId6" Type="http://schemas.openxmlformats.org/officeDocument/2006/relationships/tags" Target="../tags/tag180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79.xml"/><Relationship Id="rId10" Type="http://schemas.openxmlformats.org/officeDocument/2006/relationships/image" Target="../media/image2.png"/><Relationship Id="rId4" Type="http://schemas.openxmlformats.org/officeDocument/2006/relationships/tags" Target="../tags/tag178.xml"/><Relationship Id="rId9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9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85.xml"/><Relationship Id="rId7" Type="http://schemas.openxmlformats.org/officeDocument/2006/relationships/tags" Target="../tags/tag189.xml"/><Relationship Id="rId12" Type="http://schemas.openxmlformats.org/officeDocument/2006/relationships/image" Target="../media/image3.png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tags" Target="../tags/tag188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87.xml"/><Relationship Id="rId10" Type="http://schemas.openxmlformats.org/officeDocument/2006/relationships/image" Target="../media/image2.png"/><Relationship Id="rId4" Type="http://schemas.openxmlformats.org/officeDocument/2006/relationships/tags" Target="../tags/tag186.xml"/><Relationship Id="rId9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notesSlide" Target="../notesSlides/notesSlide5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92.xml"/><Relationship Id="rId16" Type="http://schemas.openxmlformats.org/officeDocument/2006/relationships/image" Target="../media/image3.png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200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09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04.xml"/><Relationship Id="rId7" Type="http://schemas.openxmlformats.org/officeDocument/2006/relationships/tags" Target="../tags/tag208.xml"/><Relationship Id="rId12" Type="http://schemas.openxmlformats.org/officeDocument/2006/relationships/image" Target="../media/image3.png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06.xml"/><Relationship Id="rId10" Type="http://schemas.openxmlformats.org/officeDocument/2006/relationships/image" Target="../media/image2.png"/><Relationship Id="rId4" Type="http://schemas.openxmlformats.org/officeDocument/2006/relationships/tags" Target="../tags/tag205.xml"/><Relationship Id="rId9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17.xml"/><Relationship Id="rId13" Type="http://schemas.openxmlformats.org/officeDocument/2006/relationships/image" Target="../media/image3.png"/><Relationship Id="rId3" Type="http://schemas.openxmlformats.org/officeDocument/2006/relationships/tags" Target="../tags/tag212.xml"/><Relationship Id="rId7" Type="http://schemas.openxmlformats.org/officeDocument/2006/relationships/tags" Target="../tags/tag216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11.xml"/><Relationship Id="rId1" Type="http://schemas.openxmlformats.org/officeDocument/2006/relationships/tags" Target="../tags/tag210.xml"/><Relationship Id="rId6" Type="http://schemas.openxmlformats.org/officeDocument/2006/relationships/tags" Target="../tags/tag215.xml"/><Relationship Id="rId11" Type="http://schemas.openxmlformats.org/officeDocument/2006/relationships/image" Target="../media/image2.png"/><Relationship Id="rId5" Type="http://schemas.openxmlformats.org/officeDocument/2006/relationships/tags" Target="../tags/tag214.xml"/><Relationship Id="rId10" Type="http://schemas.openxmlformats.org/officeDocument/2006/relationships/notesSlide" Target="../notesSlides/notesSlide6.xml"/><Relationship Id="rId4" Type="http://schemas.openxmlformats.org/officeDocument/2006/relationships/tags" Target="../tags/tag213.xml"/><Relationship Id="rId9" Type="http://schemas.openxmlformats.org/officeDocument/2006/relationships/slideLayout" Target="../slideLayouts/slideLayout1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25.xml"/><Relationship Id="rId13" Type="http://schemas.openxmlformats.org/officeDocument/2006/relationships/image" Target="../media/image3.png"/><Relationship Id="rId3" Type="http://schemas.openxmlformats.org/officeDocument/2006/relationships/tags" Target="../tags/tag220.xml"/><Relationship Id="rId7" Type="http://schemas.openxmlformats.org/officeDocument/2006/relationships/tags" Target="../tags/tag224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19.xml"/><Relationship Id="rId1" Type="http://schemas.openxmlformats.org/officeDocument/2006/relationships/tags" Target="../tags/tag218.xml"/><Relationship Id="rId6" Type="http://schemas.openxmlformats.org/officeDocument/2006/relationships/tags" Target="../tags/tag223.xml"/><Relationship Id="rId11" Type="http://schemas.openxmlformats.org/officeDocument/2006/relationships/image" Target="../media/image2.png"/><Relationship Id="rId5" Type="http://schemas.openxmlformats.org/officeDocument/2006/relationships/tags" Target="../tags/tag222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221.xml"/><Relationship Id="rId9" Type="http://schemas.openxmlformats.org/officeDocument/2006/relationships/slideLayout" Target="../slideLayouts/slideLayout1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33.xml"/><Relationship Id="rId13" Type="http://schemas.openxmlformats.org/officeDocument/2006/relationships/tags" Target="../tags/tag238.xml"/><Relationship Id="rId18" Type="http://schemas.openxmlformats.org/officeDocument/2006/relationships/image" Target="../media/image2.png"/><Relationship Id="rId3" Type="http://schemas.openxmlformats.org/officeDocument/2006/relationships/tags" Target="../tags/tag228.xml"/><Relationship Id="rId21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tags" Target="../tags/tag232.xml"/><Relationship Id="rId12" Type="http://schemas.openxmlformats.org/officeDocument/2006/relationships/tags" Target="../tags/tag237.xml"/><Relationship Id="rId17" Type="http://schemas.openxmlformats.org/officeDocument/2006/relationships/notesSlide" Target="../notesSlides/notesSlide8.xml"/><Relationship Id="rId2" Type="http://schemas.openxmlformats.org/officeDocument/2006/relationships/tags" Target="../tags/tag227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3.png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11" Type="http://schemas.openxmlformats.org/officeDocument/2006/relationships/tags" Target="../tags/tag236.xml"/><Relationship Id="rId5" Type="http://schemas.openxmlformats.org/officeDocument/2006/relationships/tags" Target="../tags/tag230.xml"/><Relationship Id="rId15" Type="http://schemas.openxmlformats.org/officeDocument/2006/relationships/tags" Target="../tags/tag240.xml"/><Relationship Id="rId10" Type="http://schemas.openxmlformats.org/officeDocument/2006/relationships/tags" Target="../tags/tag235.xml"/><Relationship Id="rId19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29.xml"/><Relationship Id="rId9" Type="http://schemas.openxmlformats.org/officeDocument/2006/relationships/tags" Target="../tags/tag234.xml"/><Relationship Id="rId14" Type="http://schemas.openxmlformats.org/officeDocument/2006/relationships/tags" Target="../tags/tag239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tags" Target="../tags/tag253.xml"/><Relationship Id="rId18" Type="http://schemas.openxmlformats.org/officeDocument/2006/relationships/tags" Target="../tags/tag258.xml"/><Relationship Id="rId26" Type="http://schemas.openxmlformats.org/officeDocument/2006/relationships/tags" Target="../tags/tag266.xml"/><Relationship Id="rId39" Type="http://schemas.openxmlformats.org/officeDocument/2006/relationships/image" Target="../media/image2.png"/><Relationship Id="rId21" Type="http://schemas.openxmlformats.org/officeDocument/2006/relationships/tags" Target="../tags/tag261.xml"/><Relationship Id="rId34" Type="http://schemas.openxmlformats.org/officeDocument/2006/relationships/tags" Target="../tags/tag274.xml"/><Relationship Id="rId42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tags" Target="../tags/tag247.xml"/><Relationship Id="rId2" Type="http://schemas.openxmlformats.org/officeDocument/2006/relationships/tags" Target="../tags/tag242.xml"/><Relationship Id="rId16" Type="http://schemas.openxmlformats.org/officeDocument/2006/relationships/tags" Target="../tags/tag256.xml"/><Relationship Id="rId20" Type="http://schemas.openxmlformats.org/officeDocument/2006/relationships/tags" Target="../tags/tag260.xml"/><Relationship Id="rId29" Type="http://schemas.openxmlformats.org/officeDocument/2006/relationships/tags" Target="../tags/tag269.xml"/><Relationship Id="rId41" Type="http://schemas.openxmlformats.org/officeDocument/2006/relationships/image" Target="../media/image3.png"/><Relationship Id="rId1" Type="http://schemas.openxmlformats.org/officeDocument/2006/relationships/tags" Target="../tags/tag241.xml"/><Relationship Id="rId6" Type="http://schemas.openxmlformats.org/officeDocument/2006/relationships/tags" Target="../tags/tag246.xml"/><Relationship Id="rId11" Type="http://schemas.openxmlformats.org/officeDocument/2006/relationships/tags" Target="../tags/tag251.xml"/><Relationship Id="rId24" Type="http://schemas.openxmlformats.org/officeDocument/2006/relationships/tags" Target="../tags/tag264.xml"/><Relationship Id="rId32" Type="http://schemas.openxmlformats.org/officeDocument/2006/relationships/tags" Target="../tags/tag272.xml"/><Relationship Id="rId37" Type="http://schemas.openxmlformats.org/officeDocument/2006/relationships/tags" Target="../tags/tag277.xml"/><Relationship Id="rId40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45.xml"/><Relationship Id="rId15" Type="http://schemas.openxmlformats.org/officeDocument/2006/relationships/tags" Target="../tags/tag255.xml"/><Relationship Id="rId23" Type="http://schemas.openxmlformats.org/officeDocument/2006/relationships/tags" Target="../tags/tag263.xml"/><Relationship Id="rId28" Type="http://schemas.openxmlformats.org/officeDocument/2006/relationships/tags" Target="../tags/tag268.xml"/><Relationship Id="rId36" Type="http://schemas.openxmlformats.org/officeDocument/2006/relationships/tags" Target="../tags/tag276.xml"/><Relationship Id="rId10" Type="http://schemas.openxmlformats.org/officeDocument/2006/relationships/tags" Target="../tags/tag250.xml"/><Relationship Id="rId19" Type="http://schemas.openxmlformats.org/officeDocument/2006/relationships/tags" Target="../tags/tag259.xml"/><Relationship Id="rId31" Type="http://schemas.openxmlformats.org/officeDocument/2006/relationships/tags" Target="../tags/tag271.xml"/><Relationship Id="rId4" Type="http://schemas.openxmlformats.org/officeDocument/2006/relationships/tags" Target="../tags/tag244.xml"/><Relationship Id="rId9" Type="http://schemas.openxmlformats.org/officeDocument/2006/relationships/tags" Target="../tags/tag249.xml"/><Relationship Id="rId14" Type="http://schemas.openxmlformats.org/officeDocument/2006/relationships/tags" Target="../tags/tag254.xml"/><Relationship Id="rId22" Type="http://schemas.openxmlformats.org/officeDocument/2006/relationships/tags" Target="../tags/tag262.xml"/><Relationship Id="rId27" Type="http://schemas.openxmlformats.org/officeDocument/2006/relationships/tags" Target="../tags/tag267.xml"/><Relationship Id="rId30" Type="http://schemas.openxmlformats.org/officeDocument/2006/relationships/tags" Target="../tags/tag270.xml"/><Relationship Id="rId35" Type="http://schemas.openxmlformats.org/officeDocument/2006/relationships/tags" Target="../tags/tag275.xml"/><Relationship Id="rId8" Type="http://schemas.openxmlformats.org/officeDocument/2006/relationships/tags" Target="../tags/tag248.xml"/><Relationship Id="rId3" Type="http://schemas.openxmlformats.org/officeDocument/2006/relationships/tags" Target="../tags/tag243.xml"/><Relationship Id="rId12" Type="http://schemas.openxmlformats.org/officeDocument/2006/relationships/tags" Target="../tags/tag252.xml"/><Relationship Id="rId17" Type="http://schemas.openxmlformats.org/officeDocument/2006/relationships/tags" Target="../tags/tag257.xml"/><Relationship Id="rId25" Type="http://schemas.openxmlformats.org/officeDocument/2006/relationships/tags" Target="../tags/tag265.xml"/><Relationship Id="rId33" Type="http://schemas.openxmlformats.org/officeDocument/2006/relationships/tags" Target="../tags/tag273.xml"/><Relationship Id="rId38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285.xml"/><Relationship Id="rId13" Type="http://schemas.openxmlformats.org/officeDocument/2006/relationships/tags" Target="../tags/tag290.xml"/><Relationship Id="rId18" Type="http://schemas.openxmlformats.org/officeDocument/2006/relationships/slideLayout" Target="../slideLayouts/slideLayout17.xml"/><Relationship Id="rId3" Type="http://schemas.openxmlformats.org/officeDocument/2006/relationships/tags" Target="../tags/tag280.xml"/><Relationship Id="rId21" Type="http://schemas.openxmlformats.org/officeDocument/2006/relationships/image" Target="file:///C:\Users\1V994W2\PycharmProjects\PPT_Background_Generation/pic_temp/0_pic_quater_right_down.png" TargetMode="External"/><Relationship Id="rId7" Type="http://schemas.openxmlformats.org/officeDocument/2006/relationships/tags" Target="../tags/tag284.xml"/><Relationship Id="rId12" Type="http://schemas.openxmlformats.org/officeDocument/2006/relationships/tags" Target="../tags/tag289.xml"/><Relationship Id="rId17" Type="http://schemas.openxmlformats.org/officeDocument/2006/relationships/tags" Target="../tags/tag294.xml"/><Relationship Id="rId2" Type="http://schemas.openxmlformats.org/officeDocument/2006/relationships/tags" Target="../tags/tag279.xml"/><Relationship Id="rId16" Type="http://schemas.openxmlformats.org/officeDocument/2006/relationships/tags" Target="../tags/tag293.xml"/><Relationship Id="rId20" Type="http://schemas.openxmlformats.org/officeDocument/2006/relationships/image" Target="../media/image2.png"/><Relationship Id="rId1" Type="http://schemas.openxmlformats.org/officeDocument/2006/relationships/tags" Target="../tags/tag278.xml"/><Relationship Id="rId6" Type="http://schemas.openxmlformats.org/officeDocument/2006/relationships/tags" Target="../tags/tag283.xml"/><Relationship Id="rId11" Type="http://schemas.openxmlformats.org/officeDocument/2006/relationships/tags" Target="../tags/tag288.xml"/><Relationship Id="rId5" Type="http://schemas.openxmlformats.org/officeDocument/2006/relationships/tags" Target="../tags/tag282.xml"/><Relationship Id="rId15" Type="http://schemas.openxmlformats.org/officeDocument/2006/relationships/tags" Target="../tags/tag292.xml"/><Relationship Id="rId23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287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281.xml"/><Relationship Id="rId9" Type="http://schemas.openxmlformats.org/officeDocument/2006/relationships/tags" Target="../tags/tag286.xml"/><Relationship Id="rId14" Type="http://schemas.openxmlformats.org/officeDocument/2006/relationships/tags" Target="../tags/tag291.xml"/><Relationship Id="rId22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302.xml"/><Relationship Id="rId13" Type="http://schemas.openxmlformats.org/officeDocument/2006/relationships/notesSlide" Target="../notesSlides/notesSlide10.xml"/><Relationship Id="rId3" Type="http://schemas.openxmlformats.org/officeDocument/2006/relationships/tags" Target="../tags/tag297.xml"/><Relationship Id="rId7" Type="http://schemas.openxmlformats.org/officeDocument/2006/relationships/tags" Target="../tags/tag301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96.xml"/><Relationship Id="rId16" Type="http://schemas.openxmlformats.org/officeDocument/2006/relationships/image" Target="../media/image3.png"/><Relationship Id="rId1" Type="http://schemas.openxmlformats.org/officeDocument/2006/relationships/tags" Target="../tags/tag295.xml"/><Relationship Id="rId6" Type="http://schemas.openxmlformats.org/officeDocument/2006/relationships/tags" Target="../tags/tag300.xml"/><Relationship Id="rId11" Type="http://schemas.openxmlformats.org/officeDocument/2006/relationships/tags" Target="../tags/tag305.xml"/><Relationship Id="rId5" Type="http://schemas.openxmlformats.org/officeDocument/2006/relationships/tags" Target="../tags/tag299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04.xml"/><Relationship Id="rId4" Type="http://schemas.openxmlformats.org/officeDocument/2006/relationships/tags" Target="../tags/tag298.xml"/><Relationship Id="rId9" Type="http://schemas.openxmlformats.org/officeDocument/2006/relationships/tags" Target="../tags/tag303.xml"/><Relationship Id="rId1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313.xml"/><Relationship Id="rId13" Type="http://schemas.openxmlformats.org/officeDocument/2006/relationships/notesSlide" Target="../notesSlides/notesSlide11.xml"/><Relationship Id="rId3" Type="http://schemas.openxmlformats.org/officeDocument/2006/relationships/tags" Target="../tags/tag308.xml"/><Relationship Id="rId7" Type="http://schemas.openxmlformats.org/officeDocument/2006/relationships/tags" Target="../tags/tag312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307.xml"/><Relationship Id="rId16" Type="http://schemas.openxmlformats.org/officeDocument/2006/relationships/image" Target="../media/image3.png"/><Relationship Id="rId1" Type="http://schemas.openxmlformats.org/officeDocument/2006/relationships/tags" Target="../tags/tag306.xml"/><Relationship Id="rId6" Type="http://schemas.openxmlformats.org/officeDocument/2006/relationships/tags" Target="../tags/tag311.xml"/><Relationship Id="rId11" Type="http://schemas.openxmlformats.org/officeDocument/2006/relationships/tags" Target="../tags/tag316.xml"/><Relationship Id="rId5" Type="http://schemas.openxmlformats.org/officeDocument/2006/relationships/tags" Target="../tags/tag310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15.xml"/><Relationship Id="rId4" Type="http://schemas.openxmlformats.org/officeDocument/2006/relationships/tags" Target="../tags/tag309.xml"/><Relationship Id="rId9" Type="http://schemas.openxmlformats.org/officeDocument/2006/relationships/tags" Target="../tags/tag314.xml"/><Relationship Id="rId1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324.xml"/><Relationship Id="rId13" Type="http://schemas.openxmlformats.org/officeDocument/2006/relationships/notesSlide" Target="../notesSlides/notesSlide12.xml"/><Relationship Id="rId3" Type="http://schemas.openxmlformats.org/officeDocument/2006/relationships/tags" Target="../tags/tag319.xml"/><Relationship Id="rId7" Type="http://schemas.openxmlformats.org/officeDocument/2006/relationships/tags" Target="../tags/tag323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318.xml"/><Relationship Id="rId16" Type="http://schemas.openxmlformats.org/officeDocument/2006/relationships/image" Target="../media/image3.png"/><Relationship Id="rId1" Type="http://schemas.openxmlformats.org/officeDocument/2006/relationships/tags" Target="../tags/tag317.xml"/><Relationship Id="rId6" Type="http://schemas.openxmlformats.org/officeDocument/2006/relationships/tags" Target="../tags/tag322.xml"/><Relationship Id="rId11" Type="http://schemas.openxmlformats.org/officeDocument/2006/relationships/tags" Target="../tags/tag327.xml"/><Relationship Id="rId5" Type="http://schemas.openxmlformats.org/officeDocument/2006/relationships/tags" Target="../tags/tag321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26.xml"/><Relationship Id="rId4" Type="http://schemas.openxmlformats.org/officeDocument/2006/relationships/tags" Target="../tags/tag320.xml"/><Relationship Id="rId9" Type="http://schemas.openxmlformats.org/officeDocument/2006/relationships/tags" Target="../tags/tag325.xml"/><Relationship Id="rId1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335.xml"/><Relationship Id="rId13" Type="http://schemas.openxmlformats.org/officeDocument/2006/relationships/notesSlide" Target="../notesSlides/notesSlide13.xml"/><Relationship Id="rId3" Type="http://schemas.openxmlformats.org/officeDocument/2006/relationships/tags" Target="../tags/tag330.xml"/><Relationship Id="rId7" Type="http://schemas.openxmlformats.org/officeDocument/2006/relationships/tags" Target="../tags/tag334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329.xml"/><Relationship Id="rId16" Type="http://schemas.openxmlformats.org/officeDocument/2006/relationships/image" Target="../media/image3.png"/><Relationship Id="rId1" Type="http://schemas.openxmlformats.org/officeDocument/2006/relationships/tags" Target="../tags/tag328.xml"/><Relationship Id="rId6" Type="http://schemas.openxmlformats.org/officeDocument/2006/relationships/tags" Target="../tags/tag333.xml"/><Relationship Id="rId11" Type="http://schemas.openxmlformats.org/officeDocument/2006/relationships/tags" Target="../tags/tag338.xml"/><Relationship Id="rId5" Type="http://schemas.openxmlformats.org/officeDocument/2006/relationships/tags" Target="../tags/tag332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37.xml"/><Relationship Id="rId4" Type="http://schemas.openxmlformats.org/officeDocument/2006/relationships/tags" Target="../tags/tag331.xml"/><Relationship Id="rId9" Type="http://schemas.openxmlformats.org/officeDocument/2006/relationships/tags" Target="../tags/tag336.xml"/><Relationship Id="rId1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346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341.xml"/><Relationship Id="rId7" Type="http://schemas.openxmlformats.org/officeDocument/2006/relationships/tags" Target="../tags/tag345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340.xml"/><Relationship Id="rId16" Type="http://schemas.openxmlformats.org/officeDocument/2006/relationships/image" Target="../media/image3.png"/><Relationship Id="rId1" Type="http://schemas.openxmlformats.org/officeDocument/2006/relationships/tags" Target="../tags/tag339.xml"/><Relationship Id="rId6" Type="http://schemas.openxmlformats.org/officeDocument/2006/relationships/tags" Target="../tags/tag344.xml"/><Relationship Id="rId11" Type="http://schemas.openxmlformats.org/officeDocument/2006/relationships/tags" Target="../tags/tag349.xml"/><Relationship Id="rId5" Type="http://schemas.openxmlformats.org/officeDocument/2006/relationships/tags" Target="../tags/tag343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48.xml"/><Relationship Id="rId4" Type="http://schemas.openxmlformats.org/officeDocument/2006/relationships/tags" Target="../tags/tag342.xml"/><Relationship Id="rId9" Type="http://schemas.openxmlformats.org/officeDocument/2006/relationships/tags" Target="../tags/tag347.xml"/><Relationship Id="rId1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357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352.xml"/><Relationship Id="rId7" Type="http://schemas.openxmlformats.org/officeDocument/2006/relationships/tags" Target="../tags/tag356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351.xml"/><Relationship Id="rId16" Type="http://schemas.openxmlformats.org/officeDocument/2006/relationships/image" Target="../media/image3.png"/><Relationship Id="rId1" Type="http://schemas.openxmlformats.org/officeDocument/2006/relationships/tags" Target="../tags/tag350.xml"/><Relationship Id="rId6" Type="http://schemas.openxmlformats.org/officeDocument/2006/relationships/tags" Target="../tags/tag355.xml"/><Relationship Id="rId11" Type="http://schemas.openxmlformats.org/officeDocument/2006/relationships/tags" Target="../tags/tag360.xml"/><Relationship Id="rId5" Type="http://schemas.openxmlformats.org/officeDocument/2006/relationships/tags" Target="../tags/tag354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59.xml"/><Relationship Id="rId4" Type="http://schemas.openxmlformats.org/officeDocument/2006/relationships/tags" Target="../tags/tag353.xml"/><Relationship Id="rId9" Type="http://schemas.openxmlformats.org/officeDocument/2006/relationships/tags" Target="../tags/tag358.xml"/><Relationship Id="rId1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368.xml"/><Relationship Id="rId13" Type="http://schemas.openxmlformats.org/officeDocument/2006/relationships/notesSlide" Target="../notesSlides/notesSlide16.xml"/><Relationship Id="rId3" Type="http://schemas.openxmlformats.org/officeDocument/2006/relationships/tags" Target="../tags/tag363.xml"/><Relationship Id="rId7" Type="http://schemas.openxmlformats.org/officeDocument/2006/relationships/tags" Target="../tags/tag367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362.xml"/><Relationship Id="rId16" Type="http://schemas.openxmlformats.org/officeDocument/2006/relationships/image" Target="../media/image3.png"/><Relationship Id="rId1" Type="http://schemas.openxmlformats.org/officeDocument/2006/relationships/tags" Target="../tags/tag361.xml"/><Relationship Id="rId6" Type="http://schemas.openxmlformats.org/officeDocument/2006/relationships/tags" Target="../tags/tag366.xml"/><Relationship Id="rId11" Type="http://schemas.openxmlformats.org/officeDocument/2006/relationships/tags" Target="../tags/tag371.xml"/><Relationship Id="rId5" Type="http://schemas.openxmlformats.org/officeDocument/2006/relationships/tags" Target="../tags/tag365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70.xml"/><Relationship Id="rId4" Type="http://schemas.openxmlformats.org/officeDocument/2006/relationships/tags" Target="../tags/tag364.xml"/><Relationship Id="rId9" Type="http://schemas.openxmlformats.org/officeDocument/2006/relationships/tags" Target="../tags/tag369.xml"/><Relationship Id="rId1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374.xml"/><Relationship Id="rId2" Type="http://schemas.openxmlformats.org/officeDocument/2006/relationships/tags" Target="../tags/tag373.xml"/><Relationship Id="rId1" Type="http://schemas.openxmlformats.org/officeDocument/2006/relationships/tags" Target="../tags/tag372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37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83.xml"/><Relationship Id="rId13" Type="http://schemas.openxmlformats.org/officeDocument/2006/relationships/tags" Target="../tags/tag388.xml"/><Relationship Id="rId18" Type="http://schemas.openxmlformats.org/officeDocument/2006/relationships/tags" Target="../tags/tag393.xml"/><Relationship Id="rId26" Type="http://schemas.openxmlformats.org/officeDocument/2006/relationships/slideLayout" Target="../slideLayouts/slideLayout17.xml"/><Relationship Id="rId3" Type="http://schemas.openxmlformats.org/officeDocument/2006/relationships/tags" Target="../tags/tag378.xml"/><Relationship Id="rId21" Type="http://schemas.openxmlformats.org/officeDocument/2006/relationships/tags" Target="../tags/tag396.xml"/><Relationship Id="rId7" Type="http://schemas.openxmlformats.org/officeDocument/2006/relationships/tags" Target="../tags/tag382.xml"/><Relationship Id="rId12" Type="http://schemas.openxmlformats.org/officeDocument/2006/relationships/tags" Target="../tags/tag387.xml"/><Relationship Id="rId17" Type="http://schemas.openxmlformats.org/officeDocument/2006/relationships/tags" Target="../tags/tag392.xml"/><Relationship Id="rId25" Type="http://schemas.openxmlformats.org/officeDocument/2006/relationships/tags" Target="../tags/tag400.xml"/><Relationship Id="rId2" Type="http://schemas.openxmlformats.org/officeDocument/2006/relationships/tags" Target="../tags/tag377.xml"/><Relationship Id="rId16" Type="http://schemas.openxmlformats.org/officeDocument/2006/relationships/tags" Target="../tags/tag391.xml"/><Relationship Id="rId20" Type="http://schemas.openxmlformats.org/officeDocument/2006/relationships/tags" Target="../tags/tag395.xml"/><Relationship Id="rId29" Type="http://schemas.openxmlformats.org/officeDocument/2006/relationships/image" Target="../media/image3.png"/><Relationship Id="rId1" Type="http://schemas.openxmlformats.org/officeDocument/2006/relationships/tags" Target="../tags/tag376.xml"/><Relationship Id="rId6" Type="http://schemas.openxmlformats.org/officeDocument/2006/relationships/tags" Target="../tags/tag381.xml"/><Relationship Id="rId11" Type="http://schemas.openxmlformats.org/officeDocument/2006/relationships/tags" Target="../tags/tag386.xml"/><Relationship Id="rId24" Type="http://schemas.openxmlformats.org/officeDocument/2006/relationships/tags" Target="../tags/tag399.xml"/><Relationship Id="rId5" Type="http://schemas.openxmlformats.org/officeDocument/2006/relationships/tags" Target="../tags/tag380.xml"/><Relationship Id="rId15" Type="http://schemas.openxmlformats.org/officeDocument/2006/relationships/tags" Target="../tags/tag390.xml"/><Relationship Id="rId23" Type="http://schemas.openxmlformats.org/officeDocument/2006/relationships/tags" Target="../tags/tag398.xml"/><Relationship Id="rId28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385.xml"/><Relationship Id="rId19" Type="http://schemas.openxmlformats.org/officeDocument/2006/relationships/tags" Target="../tags/tag394.xml"/><Relationship Id="rId31" Type="http://schemas.openxmlformats.org/officeDocument/2006/relationships/image" Target="../media/image7.jpeg"/><Relationship Id="rId4" Type="http://schemas.openxmlformats.org/officeDocument/2006/relationships/tags" Target="../tags/tag379.xml"/><Relationship Id="rId9" Type="http://schemas.openxmlformats.org/officeDocument/2006/relationships/tags" Target="../tags/tag384.xml"/><Relationship Id="rId14" Type="http://schemas.openxmlformats.org/officeDocument/2006/relationships/tags" Target="../tags/tag389.xml"/><Relationship Id="rId22" Type="http://schemas.openxmlformats.org/officeDocument/2006/relationships/tags" Target="../tags/tag397.xml"/><Relationship Id="rId27" Type="http://schemas.openxmlformats.org/officeDocument/2006/relationships/image" Target="../media/image2.png"/><Relationship Id="rId30" Type="http://schemas.openxmlformats.org/officeDocument/2006/relationships/image" Target="file:///C:\Users\1V994W2\PycharmProjects\PPT_Background_Generation/pic_temp/1_pic_quater_left_down.png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408.xml"/><Relationship Id="rId13" Type="http://schemas.openxmlformats.org/officeDocument/2006/relationships/tags" Target="../tags/tag413.xml"/><Relationship Id="rId18" Type="http://schemas.openxmlformats.org/officeDocument/2006/relationships/image" Target="../media/image2.png"/><Relationship Id="rId3" Type="http://schemas.openxmlformats.org/officeDocument/2006/relationships/tags" Target="../tags/tag403.xml"/><Relationship Id="rId21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tags" Target="../tags/tag407.xml"/><Relationship Id="rId12" Type="http://schemas.openxmlformats.org/officeDocument/2006/relationships/tags" Target="../tags/tag412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402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3.png"/><Relationship Id="rId1" Type="http://schemas.openxmlformats.org/officeDocument/2006/relationships/tags" Target="../tags/tag401.xml"/><Relationship Id="rId6" Type="http://schemas.openxmlformats.org/officeDocument/2006/relationships/tags" Target="../tags/tag406.xml"/><Relationship Id="rId11" Type="http://schemas.openxmlformats.org/officeDocument/2006/relationships/tags" Target="../tags/tag411.xml"/><Relationship Id="rId5" Type="http://schemas.openxmlformats.org/officeDocument/2006/relationships/tags" Target="../tags/tag405.xml"/><Relationship Id="rId15" Type="http://schemas.openxmlformats.org/officeDocument/2006/relationships/tags" Target="../tags/tag415.xml"/><Relationship Id="rId10" Type="http://schemas.openxmlformats.org/officeDocument/2006/relationships/tags" Target="../tags/tag410.xml"/><Relationship Id="rId19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404.xml"/><Relationship Id="rId9" Type="http://schemas.openxmlformats.org/officeDocument/2006/relationships/tags" Target="../tags/tag409.xml"/><Relationship Id="rId14" Type="http://schemas.openxmlformats.org/officeDocument/2006/relationships/tags" Target="../tags/tag41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423.xml"/><Relationship Id="rId13" Type="http://schemas.openxmlformats.org/officeDocument/2006/relationships/tags" Target="../tags/tag428.xml"/><Relationship Id="rId18" Type="http://schemas.openxmlformats.org/officeDocument/2006/relationships/tags" Target="../tags/tag433.xml"/><Relationship Id="rId26" Type="http://schemas.openxmlformats.org/officeDocument/2006/relationships/slideLayout" Target="../slideLayouts/slideLayout17.xml"/><Relationship Id="rId3" Type="http://schemas.openxmlformats.org/officeDocument/2006/relationships/tags" Target="../tags/tag418.xml"/><Relationship Id="rId21" Type="http://schemas.openxmlformats.org/officeDocument/2006/relationships/tags" Target="../tags/tag436.xml"/><Relationship Id="rId7" Type="http://schemas.openxmlformats.org/officeDocument/2006/relationships/tags" Target="../tags/tag422.xml"/><Relationship Id="rId12" Type="http://schemas.openxmlformats.org/officeDocument/2006/relationships/tags" Target="../tags/tag427.xml"/><Relationship Id="rId17" Type="http://schemas.openxmlformats.org/officeDocument/2006/relationships/tags" Target="../tags/tag432.xml"/><Relationship Id="rId25" Type="http://schemas.openxmlformats.org/officeDocument/2006/relationships/tags" Target="../tags/tag440.xml"/><Relationship Id="rId2" Type="http://schemas.openxmlformats.org/officeDocument/2006/relationships/tags" Target="../tags/tag417.xml"/><Relationship Id="rId16" Type="http://schemas.openxmlformats.org/officeDocument/2006/relationships/tags" Target="../tags/tag431.xml"/><Relationship Id="rId20" Type="http://schemas.openxmlformats.org/officeDocument/2006/relationships/tags" Target="../tags/tag435.xml"/><Relationship Id="rId29" Type="http://schemas.openxmlformats.org/officeDocument/2006/relationships/image" Target="../media/image3.png"/><Relationship Id="rId1" Type="http://schemas.openxmlformats.org/officeDocument/2006/relationships/tags" Target="../tags/tag416.xml"/><Relationship Id="rId6" Type="http://schemas.openxmlformats.org/officeDocument/2006/relationships/tags" Target="../tags/tag421.xml"/><Relationship Id="rId11" Type="http://schemas.openxmlformats.org/officeDocument/2006/relationships/tags" Target="../tags/tag426.xml"/><Relationship Id="rId24" Type="http://schemas.openxmlformats.org/officeDocument/2006/relationships/tags" Target="../tags/tag439.xml"/><Relationship Id="rId5" Type="http://schemas.openxmlformats.org/officeDocument/2006/relationships/tags" Target="../tags/tag420.xml"/><Relationship Id="rId15" Type="http://schemas.openxmlformats.org/officeDocument/2006/relationships/tags" Target="../tags/tag430.xml"/><Relationship Id="rId23" Type="http://schemas.openxmlformats.org/officeDocument/2006/relationships/tags" Target="../tags/tag438.xml"/><Relationship Id="rId28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425.xml"/><Relationship Id="rId19" Type="http://schemas.openxmlformats.org/officeDocument/2006/relationships/tags" Target="../tags/tag434.xml"/><Relationship Id="rId31" Type="http://schemas.openxmlformats.org/officeDocument/2006/relationships/image" Target="../media/image7.jpeg"/><Relationship Id="rId4" Type="http://schemas.openxmlformats.org/officeDocument/2006/relationships/tags" Target="../tags/tag419.xml"/><Relationship Id="rId9" Type="http://schemas.openxmlformats.org/officeDocument/2006/relationships/tags" Target="../tags/tag424.xml"/><Relationship Id="rId14" Type="http://schemas.openxmlformats.org/officeDocument/2006/relationships/tags" Target="../tags/tag429.xml"/><Relationship Id="rId22" Type="http://schemas.openxmlformats.org/officeDocument/2006/relationships/tags" Target="../tags/tag437.xml"/><Relationship Id="rId27" Type="http://schemas.openxmlformats.org/officeDocument/2006/relationships/image" Target="../media/image2.png"/><Relationship Id="rId30" Type="http://schemas.openxmlformats.org/officeDocument/2006/relationships/image" Target="file:///C:\Users\1V994W2\PycharmProjects\PPT_Background_Generation/pic_temp/1_pic_quater_left_down.pn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48.xml"/><Relationship Id="rId13" Type="http://schemas.openxmlformats.org/officeDocument/2006/relationships/image" Target="../media/image3.png"/><Relationship Id="rId3" Type="http://schemas.openxmlformats.org/officeDocument/2006/relationships/tags" Target="../tags/tag443.xml"/><Relationship Id="rId7" Type="http://schemas.openxmlformats.org/officeDocument/2006/relationships/tags" Target="../tags/tag447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442.xml"/><Relationship Id="rId1" Type="http://schemas.openxmlformats.org/officeDocument/2006/relationships/tags" Target="../tags/tag441.xml"/><Relationship Id="rId6" Type="http://schemas.openxmlformats.org/officeDocument/2006/relationships/tags" Target="../tags/tag446.xml"/><Relationship Id="rId11" Type="http://schemas.openxmlformats.org/officeDocument/2006/relationships/image" Target="../media/image2.png"/><Relationship Id="rId5" Type="http://schemas.openxmlformats.org/officeDocument/2006/relationships/tags" Target="../tags/tag445.xml"/><Relationship Id="rId10" Type="http://schemas.openxmlformats.org/officeDocument/2006/relationships/notesSlide" Target="../notesSlides/notesSlide19.xml"/><Relationship Id="rId4" Type="http://schemas.openxmlformats.org/officeDocument/2006/relationships/tags" Target="../tags/tag444.xml"/><Relationship Id="rId9" Type="http://schemas.openxmlformats.org/officeDocument/2006/relationships/slideLayout" Target="../slideLayouts/slideLayout1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456.xml"/><Relationship Id="rId13" Type="http://schemas.openxmlformats.org/officeDocument/2006/relationships/notesSlide" Target="../notesSlides/notesSlide20.xml"/><Relationship Id="rId3" Type="http://schemas.openxmlformats.org/officeDocument/2006/relationships/tags" Target="../tags/tag451.xml"/><Relationship Id="rId7" Type="http://schemas.openxmlformats.org/officeDocument/2006/relationships/tags" Target="../tags/tag455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450.xml"/><Relationship Id="rId16" Type="http://schemas.openxmlformats.org/officeDocument/2006/relationships/image" Target="../media/image3.png"/><Relationship Id="rId1" Type="http://schemas.openxmlformats.org/officeDocument/2006/relationships/tags" Target="../tags/tag449.xml"/><Relationship Id="rId6" Type="http://schemas.openxmlformats.org/officeDocument/2006/relationships/tags" Target="../tags/tag454.xml"/><Relationship Id="rId11" Type="http://schemas.openxmlformats.org/officeDocument/2006/relationships/tags" Target="../tags/tag459.xml"/><Relationship Id="rId5" Type="http://schemas.openxmlformats.org/officeDocument/2006/relationships/tags" Target="../tags/tag453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458.xml"/><Relationship Id="rId4" Type="http://schemas.openxmlformats.org/officeDocument/2006/relationships/tags" Target="../tags/tag452.xml"/><Relationship Id="rId9" Type="http://schemas.openxmlformats.org/officeDocument/2006/relationships/tags" Target="../tags/tag457.xml"/><Relationship Id="rId1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tags" Target="../tags/tag467.xml"/><Relationship Id="rId13" Type="http://schemas.openxmlformats.org/officeDocument/2006/relationships/notesSlide" Target="../notesSlides/notesSlide21.xml"/><Relationship Id="rId3" Type="http://schemas.openxmlformats.org/officeDocument/2006/relationships/tags" Target="../tags/tag462.xml"/><Relationship Id="rId7" Type="http://schemas.openxmlformats.org/officeDocument/2006/relationships/tags" Target="../tags/tag466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461.xml"/><Relationship Id="rId16" Type="http://schemas.openxmlformats.org/officeDocument/2006/relationships/image" Target="../media/image3.png"/><Relationship Id="rId1" Type="http://schemas.openxmlformats.org/officeDocument/2006/relationships/tags" Target="../tags/tag460.xml"/><Relationship Id="rId6" Type="http://schemas.openxmlformats.org/officeDocument/2006/relationships/tags" Target="../tags/tag465.xml"/><Relationship Id="rId11" Type="http://schemas.openxmlformats.org/officeDocument/2006/relationships/tags" Target="../tags/tag470.xml"/><Relationship Id="rId5" Type="http://schemas.openxmlformats.org/officeDocument/2006/relationships/tags" Target="../tags/tag464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469.xml"/><Relationship Id="rId4" Type="http://schemas.openxmlformats.org/officeDocument/2006/relationships/tags" Target="../tags/tag463.xml"/><Relationship Id="rId9" Type="http://schemas.openxmlformats.org/officeDocument/2006/relationships/tags" Target="../tags/tag468.xml"/><Relationship Id="rId1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478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473.xml"/><Relationship Id="rId7" Type="http://schemas.openxmlformats.org/officeDocument/2006/relationships/tags" Target="../tags/tag477.xml"/><Relationship Id="rId12" Type="http://schemas.openxmlformats.org/officeDocument/2006/relationships/image" Target="../media/image3.png"/><Relationship Id="rId2" Type="http://schemas.openxmlformats.org/officeDocument/2006/relationships/tags" Target="../tags/tag472.xml"/><Relationship Id="rId1" Type="http://schemas.openxmlformats.org/officeDocument/2006/relationships/tags" Target="../tags/tag471.xml"/><Relationship Id="rId6" Type="http://schemas.openxmlformats.org/officeDocument/2006/relationships/tags" Target="../tags/tag47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475.xml"/><Relationship Id="rId10" Type="http://schemas.openxmlformats.org/officeDocument/2006/relationships/image" Target="../media/image2.png"/><Relationship Id="rId4" Type="http://schemas.openxmlformats.org/officeDocument/2006/relationships/tags" Target="../tags/tag474.xml"/><Relationship Id="rId9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tags" Target="../tags/tag486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481.xml"/><Relationship Id="rId7" Type="http://schemas.openxmlformats.org/officeDocument/2006/relationships/tags" Target="../tags/tag485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480.xml"/><Relationship Id="rId16" Type="http://schemas.openxmlformats.org/officeDocument/2006/relationships/image" Target="../media/image3.png"/><Relationship Id="rId1" Type="http://schemas.openxmlformats.org/officeDocument/2006/relationships/tags" Target="../tags/tag479.xml"/><Relationship Id="rId6" Type="http://schemas.openxmlformats.org/officeDocument/2006/relationships/tags" Target="../tags/tag484.xml"/><Relationship Id="rId11" Type="http://schemas.openxmlformats.org/officeDocument/2006/relationships/tags" Target="../tags/tag489.xml"/><Relationship Id="rId5" Type="http://schemas.openxmlformats.org/officeDocument/2006/relationships/tags" Target="../tags/tag483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488.xml"/><Relationship Id="rId4" Type="http://schemas.openxmlformats.org/officeDocument/2006/relationships/tags" Target="../tags/tag482.xml"/><Relationship Id="rId9" Type="http://schemas.openxmlformats.org/officeDocument/2006/relationships/tags" Target="../tags/tag487.xml"/><Relationship Id="rId1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tags" Target="../tags/tag497.xml"/><Relationship Id="rId13" Type="http://schemas.openxmlformats.org/officeDocument/2006/relationships/notesSlide" Target="../notesSlides/notesSlide23.xml"/><Relationship Id="rId3" Type="http://schemas.openxmlformats.org/officeDocument/2006/relationships/tags" Target="../tags/tag492.xml"/><Relationship Id="rId7" Type="http://schemas.openxmlformats.org/officeDocument/2006/relationships/tags" Target="../tags/tag496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491.xml"/><Relationship Id="rId16" Type="http://schemas.openxmlformats.org/officeDocument/2006/relationships/image" Target="../media/image3.png"/><Relationship Id="rId1" Type="http://schemas.openxmlformats.org/officeDocument/2006/relationships/tags" Target="../tags/tag490.xml"/><Relationship Id="rId6" Type="http://schemas.openxmlformats.org/officeDocument/2006/relationships/tags" Target="../tags/tag495.xml"/><Relationship Id="rId11" Type="http://schemas.openxmlformats.org/officeDocument/2006/relationships/tags" Target="../tags/tag500.xml"/><Relationship Id="rId5" Type="http://schemas.openxmlformats.org/officeDocument/2006/relationships/tags" Target="../tags/tag494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499.xml"/><Relationship Id="rId4" Type="http://schemas.openxmlformats.org/officeDocument/2006/relationships/tags" Target="../tags/tag493.xml"/><Relationship Id="rId9" Type="http://schemas.openxmlformats.org/officeDocument/2006/relationships/tags" Target="../tags/tag498.xml"/><Relationship Id="rId1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508.xml"/><Relationship Id="rId13" Type="http://schemas.openxmlformats.org/officeDocument/2006/relationships/notesSlide" Target="../notesSlides/notesSlide24.xml"/><Relationship Id="rId3" Type="http://schemas.openxmlformats.org/officeDocument/2006/relationships/tags" Target="../tags/tag503.xml"/><Relationship Id="rId7" Type="http://schemas.openxmlformats.org/officeDocument/2006/relationships/tags" Target="../tags/tag507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02.xml"/><Relationship Id="rId16" Type="http://schemas.openxmlformats.org/officeDocument/2006/relationships/image" Target="../media/image3.png"/><Relationship Id="rId1" Type="http://schemas.openxmlformats.org/officeDocument/2006/relationships/tags" Target="../tags/tag501.xml"/><Relationship Id="rId6" Type="http://schemas.openxmlformats.org/officeDocument/2006/relationships/tags" Target="../tags/tag506.xml"/><Relationship Id="rId11" Type="http://schemas.openxmlformats.org/officeDocument/2006/relationships/tags" Target="../tags/tag511.xml"/><Relationship Id="rId5" Type="http://schemas.openxmlformats.org/officeDocument/2006/relationships/tags" Target="../tags/tag505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10.xml"/><Relationship Id="rId4" Type="http://schemas.openxmlformats.org/officeDocument/2006/relationships/tags" Target="../tags/tag504.xml"/><Relationship Id="rId9" Type="http://schemas.openxmlformats.org/officeDocument/2006/relationships/tags" Target="../tags/tag509.xml"/><Relationship Id="rId1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519.xml"/><Relationship Id="rId13" Type="http://schemas.openxmlformats.org/officeDocument/2006/relationships/notesSlide" Target="../notesSlides/notesSlide25.xml"/><Relationship Id="rId3" Type="http://schemas.openxmlformats.org/officeDocument/2006/relationships/tags" Target="../tags/tag514.xml"/><Relationship Id="rId7" Type="http://schemas.openxmlformats.org/officeDocument/2006/relationships/tags" Target="../tags/tag518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13.xml"/><Relationship Id="rId16" Type="http://schemas.openxmlformats.org/officeDocument/2006/relationships/image" Target="../media/image3.png"/><Relationship Id="rId1" Type="http://schemas.openxmlformats.org/officeDocument/2006/relationships/tags" Target="../tags/tag512.xml"/><Relationship Id="rId6" Type="http://schemas.openxmlformats.org/officeDocument/2006/relationships/tags" Target="../tags/tag517.xml"/><Relationship Id="rId11" Type="http://schemas.openxmlformats.org/officeDocument/2006/relationships/tags" Target="../tags/tag522.xml"/><Relationship Id="rId5" Type="http://schemas.openxmlformats.org/officeDocument/2006/relationships/tags" Target="../tags/tag516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21.xml"/><Relationship Id="rId4" Type="http://schemas.openxmlformats.org/officeDocument/2006/relationships/tags" Target="../tags/tag515.xml"/><Relationship Id="rId9" Type="http://schemas.openxmlformats.org/officeDocument/2006/relationships/tags" Target="../tags/tag520.xml"/><Relationship Id="rId1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530.xml"/><Relationship Id="rId13" Type="http://schemas.openxmlformats.org/officeDocument/2006/relationships/notesSlide" Target="../notesSlides/notesSlide26.xml"/><Relationship Id="rId3" Type="http://schemas.openxmlformats.org/officeDocument/2006/relationships/tags" Target="../tags/tag525.xml"/><Relationship Id="rId7" Type="http://schemas.openxmlformats.org/officeDocument/2006/relationships/tags" Target="../tags/tag529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24.xml"/><Relationship Id="rId16" Type="http://schemas.openxmlformats.org/officeDocument/2006/relationships/image" Target="../media/image3.png"/><Relationship Id="rId1" Type="http://schemas.openxmlformats.org/officeDocument/2006/relationships/tags" Target="../tags/tag523.xml"/><Relationship Id="rId6" Type="http://schemas.openxmlformats.org/officeDocument/2006/relationships/tags" Target="../tags/tag528.xml"/><Relationship Id="rId11" Type="http://schemas.openxmlformats.org/officeDocument/2006/relationships/tags" Target="../tags/tag533.xml"/><Relationship Id="rId5" Type="http://schemas.openxmlformats.org/officeDocument/2006/relationships/tags" Target="../tags/tag527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32.xml"/><Relationship Id="rId4" Type="http://schemas.openxmlformats.org/officeDocument/2006/relationships/tags" Target="../tags/tag526.xml"/><Relationship Id="rId9" Type="http://schemas.openxmlformats.org/officeDocument/2006/relationships/tags" Target="../tags/tag531.xml"/><Relationship Id="rId1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tags" Target="../tags/tag541.xml"/><Relationship Id="rId13" Type="http://schemas.openxmlformats.org/officeDocument/2006/relationships/notesSlide" Target="../notesSlides/notesSlide27.xml"/><Relationship Id="rId3" Type="http://schemas.openxmlformats.org/officeDocument/2006/relationships/tags" Target="../tags/tag536.xml"/><Relationship Id="rId7" Type="http://schemas.openxmlformats.org/officeDocument/2006/relationships/tags" Target="../tags/tag540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35.xml"/><Relationship Id="rId16" Type="http://schemas.openxmlformats.org/officeDocument/2006/relationships/image" Target="../media/image3.png"/><Relationship Id="rId1" Type="http://schemas.openxmlformats.org/officeDocument/2006/relationships/tags" Target="../tags/tag534.xml"/><Relationship Id="rId6" Type="http://schemas.openxmlformats.org/officeDocument/2006/relationships/tags" Target="../tags/tag539.xml"/><Relationship Id="rId11" Type="http://schemas.openxmlformats.org/officeDocument/2006/relationships/tags" Target="../tags/tag544.xml"/><Relationship Id="rId5" Type="http://schemas.openxmlformats.org/officeDocument/2006/relationships/tags" Target="../tags/tag538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43.xml"/><Relationship Id="rId4" Type="http://schemas.openxmlformats.org/officeDocument/2006/relationships/tags" Target="../tags/tag537.xml"/><Relationship Id="rId9" Type="http://schemas.openxmlformats.org/officeDocument/2006/relationships/tags" Target="../tags/tag542.xml"/><Relationship Id="rId1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tags" Target="../tags/tag552.xml"/><Relationship Id="rId13" Type="http://schemas.openxmlformats.org/officeDocument/2006/relationships/notesSlide" Target="../notesSlides/notesSlide28.xml"/><Relationship Id="rId3" Type="http://schemas.openxmlformats.org/officeDocument/2006/relationships/tags" Target="../tags/tag547.xml"/><Relationship Id="rId7" Type="http://schemas.openxmlformats.org/officeDocument/2006/relationships/tags" Target="../tags/tag551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46.xml"/><Relationship Id="rId16" Type="http://schemas.openxmlformats.org/officeDocument/2006/relationships/image" Target="../media/image3.png"/><Relationship Id="rId1" Type="http://schemas.openxmlformats.org/officeDocument/2006/relationships/tags" Target="../tags/tag545.xml"/><Relationship Id="rId6" Type="http://schemas.openxmlformats.org/officeDocument/2006/relationships/tags" Target="../tags/tag550.xml"/><Relationship Id="rId11" Type="http://schemas.openxmlformats.org/officeDocument/2006/relationships/tags" Target="../tags/tag555.xml"/><Relationship Id="rId5" Type="http://schemas.openxmlformats.org/officeDocument/2006/relationships/tags" Target="../tags/tag549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54.xml"/><Relationship Id="rId4" Type="http://schemas.openxmlformats.org/officeDocument/2006/relationships/tags" Target="../tags/tag548.xml"/><Relationship Id="rId9" Type="http://schemas.openxmlformats.org/officeDocument/2006/relationships/tags" Target="../tags/tag553.xml"/><Relationship Id="rId1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tags" Target="../tags/tag563.xml"/><Relationship Id="rId13" Type="http://schemas.openxmlformats.org/officeDocument/2006/relationships/notesSlide" Target="../notesSlides/notesSlide29.xml"/><Relationship Id="rId3" Type="http://schemas.openxmlformats.org/officeDocument/2006/relationships/tags" Target="../tags/tag558.xml"/><Relationship Id="rId7" Type="http://schemas.openxmlformats.org/officeDocument/2006/relationships/tags" Target="../tags/tag562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57.xml"/><Relationship Id="rId16" Type="http://schemas.openxmlformats.org/officeDocument/2006/relationships/image" Target="../media/image3.png"/><Relationship Id="rId1" Type="http://schemas.openxmlformats.org/officeDocument/2006/relationships/tags" Target="../tags/tag556.xml"/><Relationship Id="rId6" Type="http://schemas.openxmlformats.org/officeDocument/2006/relationships/tags" Target="../tags/tag561.xml"/><Relationship Id="rId11" Type="http://schemas.openxmlformats.org/officeDocument/2006/relationships/tags" Target="../tags/tag566.xml"/><Relationship Id="rId5" Type="http://schemas.openxmlformats.org/officeDocument/2006/relationships/tags" Target="../tags/tag560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65.xml"/><Relationship Id="rId4" Type="http://schemas.openxmlformats.org/officeDocument/2006/relationships/tags" Target="../tags/tag559.xml"/><Relationship Id="rId9" Type="http://schemas.openxmlformats.org/officeDocument/2006/relationships/tags" Target="../tags/tag564.xml"/><Relationship Id="rId1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tags" Target="../tags/tag574.xml"/><Relationship Id="rId13" Type="http://schemas.openxmlformats.org/officeDocument/2006/relationships/notesSlide" Target="../notesSlides/notesSlide30.xml"/><Relationship Id="rId3" Type="http://schemas.openxmlformats.org/officeDocument/2006/relationships/tags" Target="../tags/tag569.xml"/><Relationship Id="rId7" Type="http://schemas.openxmlformats.org/officeDocument/2006/relationships/tags" Target="../tags/tag573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568.xml"/><Relationship Id="rId16" Type="http://schemas.openxmlformats.org/officeDocument/2006/relationships/image" Target="../media/image3.png"/><Relationship Id="rId1" Type="http://schemas.openxmlformats.org/officeDocument/2006/relationships/tags" Target="../tags/tag567.xml"/><Relationship Id="rId6" Type="http://schemas.openxmlformats.org/officeDocument/2006/relationships/tags" Target="../tags/tag572.xml"/><Relationship Id="rId11" Type="http://schemas.openxmlformats.org/officeDocument/2006/relationships/tags" Target="../tags/tag577.xml"/><Relationship Id="rId5" Type="http://schemas.openxmlformats.org/officeDocument/2006/relationships/tags" Target="../tags/tag571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576.xml"/><Relationship Id="rId4" Type="http://schemas.openxmlformats.org/officeDocument/2006/relationships/tags" Target="../tags/tag570.xml"/><Relationship Id="rId9" Type="http://schemas.openxmlformats.org/officeDocument/2006/relationships/tags" Target="../tags/tag575.xml"/><Relationship Id="rId1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tags" Target="../tags/tag585.xml"/><Relationship Id="rId13" Type="http://schemas.openxmlformats.org/officeDocument/2006/relationships/tags" Target="../tags/tag590.xml"/><Relationship Id="rId18" Type="http://schemas.openxmlformats.org/officeDocument/2006/relationships/tags" Target="../tags/tag595.xml"/><Relationship Id="rId26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580.xml"/><Relationship Id="rId21" Type="http://schemas.openxmlformats.org/officeDocument/2006/relationships/tags" Target="../tags/tag598.xml"/><Relationship Id="rId7" Type="http://schemas.openxmlformats.org/officeDocument/2006/relationships/tags" Target="../tags/tag584.xml"/><Relationship Id="rId12" Type="http://schemas.openxmlformats.org/officeDocument/2006/relationships/tags" Target="../tags/tag589.xml"/><Relationship Id="rId17" Type="http://schemas.openxmlformats.org/officeDocument/2006/relationships/tags" Target="../tags/tag594.xml"/><Relationship Id="rId25" Type="http://schemas.openxmlformats.org/officeDocument/2006/relationships/image" Target="../media/image3.png"/><Relationship Id="rId2" Type="http://schemas.openxmlformats.org/officeDocument/2006/relationships/tags" Target="../tags/tag579.xml"/><Relationship Id="rId16" Type="http://schemas.openxmlformats.org/officeDocument/2006/relationships/tags" Target="../tags/tag593.xml"/><Relationship Id="rId20" Type="http://schemas.openxmlformats.org/officeDocument/2006/relationships/tags" Target="../tags/tag597.xml"/><Relationship Id="rId1" Type="http://schemas.openxmlformats.org/officeDocument/2006/relationships/tags" Target="../tags/tag578.xml"/><Relationship Id="rId6" Type="http://schemas.openxmlformats.org/officeDocument/2006/relationships/tags" Target="../tags/tag583.xml"/><Relationship Id="rId11" Type="http://schemas.openxmlformats.org/officeDocument/2006/relationships/tags" Target="../tags/tag588.xml"/><Relationship Id="rId24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582.xml"/><Relationship Id="rId15" Type="http://schemas.openxmlformats.org/officeDocument/2006/relationships/tags" Target="../tags/tag592.xml"/><Relationship Id="rId23" Type="http://schemas.openxmlformats.org/officeDocument/2006/relationships/image" Target="../media/image2.png"/><Relationship Id="rId10" Type="http://schemas.openxmlformats.org/officeDocument/2006/relationships/tags" Target="../tags/tag587.xml"/><Relationship Id="rId19" Type="http://schemas.openxmlformats.org/officeDocument/2006/relationships/tags" Target="../tags/tag596.xml"/><Relationship Id="rId4" Type="http://schemas.openxmlformats.org/officeDocument/2006/relationships/tags" Target="../tags/tag581.xml"/><Relationship Id="rId9" Type="http://schemas.openxmlformats.org/officeDocument/2006/relationships/tags" Target="../tags/tag586.xml"/><Relationship Id="rId14" Type="http://schemas.openxmlformats.org/officeDocument/2006/relationships/tags" Target="../tags/tag591.xml"/><Relationship Id="rId22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tags" Target="../tags/tag606.xml"/><Relationship Id="rId13" Type="http://schemas.openxmlformats.org/officeDocument/2006/relationships/notesSlide" Target="../notesSlides/notesSlide31.xml"/><Relationship Id="rId3" Type="http://schemas.openxmlformats.org/officeDocument/2006/relationships/tags" Target="../tags/tag601.xml"/><Relationship Id="rId7" Type="http://schemas.openxmlformats.org/officeDocument/2006/relationships/tags" Target="../tags/tag605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00.xml"/><Relationship Id="rId16" Type="http://schemas.openxmlformats.org/officeDocument/2006/relationships/image" Target="../media/image3.png"/><Relationship Id="rId1" Type="http://schemas.openxmlformats.org/officeDocument/2006/relationships/tags" Target="../tags/tag599.xml"/><Relationship Id="rId6" Type="http://schemas.openxmlformats.org/officeDocument/2006/relationships/tags" Target="../tags/tag604.xml"/><Relationship Id="rId11" Type="http://schemas.openxmlformats.org/officeDocument/2006/relationships/tags" Target="../tags/tag609.xml"/><Relationship Id="rId5" Type="http://schemas.openxmlformats.org/officeDocument/2006/relationships/tags" Target="../tags/tag603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608.xml"/><Relationship Id="rId4" Type="http://schemas.openxmlformats.org/officeDocument/2006/relationships/tags" Target="../tags/tag602.xml"/><Relationship Id="rId9" Type="http://schemas.openxmlformats.org/officeDocument/2006/relationships/tags" Target="../tags/tag607.xml"/><Relationship Id="rId1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tags" Target="../tags/tag617.xml"/><Relationship Id="rId13" Type="http://schemas.openxmlformats.org/officeDocument/2006/relationships/notesSlide" Target="../notesSlides/notesSlide32.xml"/><Relationship Id="rId3" Type="http://schemas.openxmlformats.org/officeDocument/2006/relationships/tags" Target="../tags/tag612.xml"/><Relationship Id="rId7" Type="http://schemas.openxmlformats.org/officeDocument/2006/relationships/tags" Target="../tags/tag616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11.xml"/><Relationship Id="rId16" Type="http://schemas.openxmlformats.org/officeDocument/2006/relationships/image" Target="../media/image3.png"/><Relationship Id="rId1" Type="http://schemas.openxmlformats.org/officeDocument/2006/relationships/tags" Target="../tags/tag610.xml"/><Relationship Id="rId6" Type="http://schemas.openxmlformats.org/officeDocument/2006/relationships/tags" Target="../tags/tag615.xml"/><Relationship Id="rId11" Type="http://schemas.openxmlformats.org/officeDocument/2006/relationships/tags" Target="../tags/tag620.xml"/><Relationship Id="rId5" Type="http://schemas.openxmlformats.org/officeDocument/2006/relationships/tags" Target="../tags/tag614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619.xml"/><Relationship Id="rId4" Type="http://schemas.openxmlformats.org/officeDocument/2006/relationships/tags" Target="../tags/tag613.xml"/><Relationship Id="rId9" Type="http://schemas.openxmlformats.org/officeDocument/2006/relationships/tags" Target="../tags/tag618.xml"/><Relationship Id="rId1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tags" Target="../tags/tag628.xml"/><Relationship Id="rId13" Type="http://schemas.openxmlformats.org/officeDocument/2006/relationships/notesSlide" Target="../notesSlides/notesSlide33.xml"/><Relationship Id="rId3" Type="http://schemas.openxmlformats.org/officeDocument/2006/relationships/tags" Target="../tags/tag623.xml"/><Relationship Id="rId7" Type="http://schemas.openxmlformats.org/officeDocument/2006/relationships/tags" Target="../tags/tag627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22.xml"/><Relationship Id="rId16" Type="http://schemas.openxmlformats.org/officeDocument/2006/relationships/image" Target="../media/image3.png"/><Relationship Id="rId1" Type="http://schemas.openxmlformats.org/officeDocument/2006/relationships/tags" Target="../tags/tag621.xml"/><Relationship Id="rId6" Type="http://schemas.openxmlformats.org/officeDocument/2006/relationships/tags" Target="../tags/tag626.xml"/><Relationship Id="rId11" Type="http://schemas.openxmlformats.org/officeDocument/2006/relationships/tags" Target="../tags/tag631.xml"/><Relationship Id="rId5" Type="http://schemas.openxmlformats.org/officeDocument/2006/relationships/tags" Target="../tags/tag625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630.xml"/><Relationship Id="rId4" Type="http://schemas.openxmlformats.org/officeDocument/2006/relationships/tags" Target="../tags/tag624.xml"/><Relationship Id="rId9" Type="http://schemas.openxmlformats.org/officeDocument/2006/relationships/tags" Target="../tags/tag629.xml"/><Relationship Id="rId1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tags" Target="../tags/tag634.xml"/><Relationship Id="rId2" Type="http://schemas.openxmlformats.org/officeDocument/2006/relationships/tags" Target="../tags/tag633.xml"/><Relationship Id="rId1" Type="http://schemas.openxmlformats.org/officeDocument/2006/relationships/tags" Target="../tags/tag632.xml"/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635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tags" Target="../tags/tag643.xml"/><Relationship Id="rId13" Type="http://schemas.openxmlformats.org/officeDocument/2006/relationships/tags" Target="../tags/tag648.xml"/><Relationship Id="rId18" Type="http://schemas.openxmlformats.org/officeDocument/2006/relationships/tags" Target="../tags/tag653.xml"/><Relationship Id="rId26" Type="http://schemas.openxmlformats.org/officeDocument/2006/relationships/slideLayout" Target="../slideLayouts/slideLayout17.xml"/><Relationship Id="rId3" Type="http://schemas.openxmlformats.org/officeDocument/2006/relationships/tags" Target="../tags/tag638.xml"/><Relationship Id="rId21" Type="http://schemas.openxmlformats.org/officeDocument/2006/relationships/tags" Target="../tags/tag656.xml"/><Relationship Id="rId7" Type="http://schemas.openxmlformats.org/officeDocument/2006/relationships/tags" Target="../tags/tag642.xml"/><Relationship Id="rId12" Type="http://schemas.openxmlformats.org/officeDocument/2006/relationships/tags" Target="../tags/tag647.xml"/><Relationship Id="rId17" Type="http://schemas.openxmlformats.org/officeDocument/2006/relationships/tags" Target="../tags/tag652.xml"/><Relationship Id="rId25" Type="http://schemas.openxmlformats.org/officeDocument/2006/relationships/tags" Target="../tags/tag660.xml"/><Relationship Id="rId2" Type="http://schemas.openxmlformats.org/officeDocument/2006/relationships/tags" Target="../tags/tag637.xml"/><Relationship Id="rId16" Type="http://schemas.openxmlformats.org/officeDocument/2006/relationships/tags" Target="../tags/tag651.xml"/><Relationship Id="rId20" Type="http://schemas.openxmlformats.org/officeDocument/2006/relationships/tags" Target="../tags/tag655.xml"/><Relationship Id="rId29" Type="http://schemas.openxmlformats.org/officeDocument/2006/relationships/image" Target="../media/image3.png"/><Relationship Id="rId1" Type="http://schemas.openxmlformats.org/officeDocument/2006/relationships/tags" Target="../tags/tag636.xml"/><Relationship Id="rId6" Type="http://schemas.openxmlformats.org/officeDocument/2006/relationships/tags" Target="../tags/tag641.xml"/><Relationship Id="rId11" Type="http://schemas.openxmlformats.org/officeDocument/2006/relationships/tags" Target="../tags/tag646.xml"/><Relationship Id="rId24" Type="http://schemas.openxmlformats.org/officeDocument/2006/relationships/tags" Target="../tags/tag659.xml"/><Relationship Id="rId5" Type="http://schemas.openxmlformats.org/officeDocument/2006/relationships/tags" Target="../tags/tag640.xml"/><Relationship Id="rId15" Type="http://schemas.openxmlformats.org/officeDocument/2006/relationships/tags" Target="../tags/tag650.xml"/><Relationship Id="rId23" Type="http://schemas.openxmlformats.org/officeDocument/2006/relationships/tags" Target="../tags/tag658.xml"/><Relationship Id="rId28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645.xml"/><Relationship Id="rId19" Type="http://schemas.openxmlformats.org/officeDocument/2006/relationships/tags" Target="../tags/tag654.xml"/><Relationship Id="rId31" Type="http://schemas.openxmlformats.org/officeDocument/2006/relationships/image" Target="../media/image7.jpeg"/><Relationship Id="rId4" Type="http://schemas.openxmlformats.org/officeDocument/2006/relationships/tags" Target="../tags/tag639.xml"/><Relationship Id="rId9" Type="http://schemas.openxmlformats.org/officeDocument/2006/relationships/tags" Target="../tags/tag644.xml"/><Relationship Id="rId14" Type="http://schemas.openxmlformats.org/officeDocument/2006/relationships/tags" Target="../tags/tag649.xml"/><Relationship Id="rId22" Type="http://schemas.openxmlformats.org/officeDocument/2006/relationships/tags" Target="../tags/tag657.xml"/><Relationship Id="rId27" Type="http://schemas.openxmlformats.org/officeDocument/2006/relationships/image" Target="../media/image2.png"/><Relationship Id="rId30" Type="http://schemas.openxmlformats.org/officeDocument/2006/relationships/image" Target="file:///C:\Users\1V994W2\PycharmProjects\PPT_Background_Generation/pic_temp/1_pic_quater_left_down.png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tags" Target="../tags/tag668.xml"/><Relationship Id="rId13" Type="http://schemas.openxmlformats.org/officeDocument/2006/relationships/image" Target="../media/image3.png"/><Relationship Id="rId3" Type="http://schemas.openxmlformats.org/officeDocument/2006/relationships/tags" Target="../tags/tag663.xml"/><Relationship Id="rId7" Type="http://schemas.openxmlformats.org/officeDocument/2006/relationships/tags" Target="../tags/tag667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662.xml"/><Relationship Id="rId1" Type="http://schemas.openxmlformats.org/officeDocument/2006/relationships/tags" Target="../tags/tag661.xml"/><Relationship Id="rId6" Type="http://schemas.openxmlformats.org/officeDocument/2006/relationships/tags" Target="../tags/tag666.xml"/><Relationship Id="rId11" Type="http://schemas.openxmlformats.org/officeDocument/2006/relationships/image" Target="../media/image2.png"/><Relationship Id="rId5" Type="http://schemas.openxmlformats.org/officeDocument/2006/relationships/tags" Target="../tags/tag665.xml"/><Relationship Id="rId10" Type="http://schemas.openxmlformats.org/officeDocument/2006/relationships/notesSlide" Target="../notesSlides/notesSlide35.xml"/><Relationship Id="rId4" Type="http://schemas.openxmlformats.org/officeDocument/2006/relationships/tags" Target="../tags/tag664.xml"/><Relationship Id="rId9" Type="http://schemas.openxmlformats.org/officeDocument/2006/relationships/slideLayout" Target="../slideLayouts/slideLayout1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tags" Target="../tags/tag676.xml"/><Relationship Id="rId13" Type="http://schemas.openxmlformats.org/officeDocument/2006/relationships/tags" Target="../tags/tag681.xml"/><Relationship Id="rId18" Type="http://schemas.openxmlformats.org/officeDocument/2006/relationships/tags" Target="../tags/tag686.xml"/><Relationship Id="rId26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671.xml"/><Relationship Id="rId21" Type="http://schemas.openxmlformats.org/officeDocument/2006/relationships/tags" Target="../tags/tag689.xml"/><Relationship Id="rId7" Type="http://schemas.openxmlformats.org/officeDocument/2006/relationships/tags" Target="../tags/tag675.xml"/><Relationship Id="rId12" Type="http://schemas.openxmlformats.org/officeDocument/2006/relationships/tags" Target="../tags/tag680.xml"/><Relationship Id="rId17" Type="http://schemas.openxmlformats.org/officeDocument/2006/relationships/tags" Target="../tags/tag685.xml"/><Relationship Id="rId25" Type="http://schemas.openxmlformats.org/officeDocument/2006/relationships/image" Target="../media/image3.png"/><Relationship Id="rId2" Type="http://schemas.openxmlformats.org/officeDocument/2006/relationships/tags" Target="../tags/tag670.xml"/><Relationship Id="rId16" Type="http://schemas.openxmlformats.org/officeDocument/2006/relationships/tags" Target="../tags/tag684.xml"/><Relationship Id="rId20" Type="http://schemas.openxmlformats.org/officeDocument/2006/relationships/tags" Target="../tags/tag688.xml"/><Relationship Id="rId1" Type="http://schemas.openxmlformats.org/officeDocument/2006/relationships/tags" Target="../tags/tag669.xml"/><Relationship Id="rId6" Type="http://schemas.openxmlformats.org/officeDocument/2006/relationships/tags" Target="../tags/tag674.xml"/><Relationship Id="rId11" Type="http://schemas.openxmlformats.org/officeDocument/2006/relationships/tags" Target="../tags/tag679.xml"/><Relationship Id="rId24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673.xml"/><Relationship Id="rId15" Type="http://schemas.openxmlformats.org/officeDocument/2006/relationships/tags" Target="../tags/tag683.xml"/><Relationship Id="rId23" Type="http://schemas.openxmlformats.org/officeDocument/2006/relationships/image" Target="../media/image2.png"/><Relationship Id="rId10" Type="http://schemas.openxmlformats.org/officeDocument/2006/relationships/tags" Target="../tags/tag678.xml"/><Relationship Id="rId19" Type="http://schemas.openxmlformats.org/officeDocument/2006/relationships/tags" Target="../tags/tag687.xml"/><Relationship Id="rId4" Type="http://schemas.openxmlformats.org/officeDocument/2006/relationships/tags" Target="../tags/tag672.xml"/><Relationship Id="rId9" Type="http://schemas.openxmlformats.org/officeDocument/2006/relationships/tags" Target="../tags/tag677.xml"/><Relationship Id="rId14" Type="http://schemas.openxmlformats.org/officeDocument/2006/relationships/tags" Target="../tags/tag682.xml"/><Relationship Id="rId22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tags" Target="../tags/tag697.xml"/><Relationship Id="rId13" Type="http://schemas.openxmlformats.org/officeDocument/2006/relationships/notesSlide" Target="../notesSlides/notesSlide36.xml"/><Relationship Id="rId3" Type="http://schemas.openxmlformats.org/officeDocument/2006/relationships/tags" Target="../tags/tag692.xml"/><Relationship Id="rId7" Type="http://schemas.openxmlformats.org/officeDocument/2006/relationships/tags" Target="../tags/tag696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91.xml"/><Relationship Id="rId16" Type="http://schemas.openxmlformats.org/officeDocument/2006/relationships/image" Target="../media/image3.png"/><Relationship Id="rId1" Type="http://schemas.openxmlformats.org/officeDocument/2006/relationships/tags" Target="../tags/tag690.xml"/><Relationship Id="rId6" Type="http://schemas.openxmlformats.org/officeDocument/2006/relationships/tags" Target="../tags/tag695.xml"/><Relationship Id="rId11" Type="http://schemas.openxmlformats.org/officeDocument/2006/relationships/tags" Target="../tags/tag700.xml"/><Relationship Id="rId5" Type="http://schemas.openxmlformats.org/officeDocument/2006/relationships/tags" Target="../tags/tag694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699.xml"/><Relationship Id="rId4" Type="http://schemas.openxmlformats.org/officeDocument/2006/relationships/tags" Target="../tags/tag693.xml"/><Relationship Id="rId9" Type="http://schemas.openxmlformats.org/officeDocument/2006/relationships/tags" Target="../tags/tag698.xml"/><Relationship Id="rId1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tags" Target="../tags/tag708.xml"/><Relationship Id="rId13" Type="http://schemas.openxmlformats.org/officeDocument/2006/relationships/notesSlide" Target="../notesSlides/notesSlide37.xml"/><Relationship Id="rId3" Type="http://schemas.openxmlformats.org/officeDocument/2006/relationships/tags" Target="../tags/tag703.xml"/><Relationship Id="rId7" Type="http://schemas.openxmlformats.org/officeDocument/2006/relationships/tags" Target="../tags/tag707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702.xml"/><Relationship Id="rId16" Type="http://schemas.openxmlformats.org/officeDocument/2006/relationships/image" Target="../media/image3.png"/><Relationship Id="rId1" Type="http://schemas.openxmlformats.org/officeDocument/2006/relationships/tags" Target="../tags/tag701.xml"/><Relationship Id="rId6" Type="http://schemas.openxmlformats.org/officeDocument/2006/relationships/tags" Target="../tags/tag706.xml"/><Relationship Id="rId11" Type="http://schemas.openxmlformats.org/officeDocument/2006/relationships/tags" Target="../tags/tag711.xml"/><Relationship Id="rId5" Type="http://schemas.openxmlformats.org/officeDocument/2006/relationships/tags" Target="../tags/tag705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710.xml"/><Relationship Id="rId4" Type="http://schemas.openxmlformats.org/officeDocument/2006/relationships/tags" Target="../tags/tag704.xml"/><Relationship Id="rId9" Type="http://schemas.openxmlformats.org/officeDocument/2006/relationships/tags" Target="../tags/tag709.xml"/><Relationship Id="rId14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tags" Target="../tags/tag719.xml"/><Relationship Id="rId13" Type="http://schemas.openxmlformats.org/officeDocument/2006/relationships/notesSlide" Target="../notesSlides/notesSlide38.xml"/><Relationship Id="rId3" Type="http://schemas.openxmlformats.org/officeDocument/2006/relationships/tags" Target="../tags/tag714.xml"/><Relationship Id="rId7" Type="http://schemas.openxmlformats.org/officeDocument/2006/relationships/tags" Target="../tags/tag718.xml"/><Relationship Id="rId12" Type="http://schemas.openxmlformats.org/officeDocument/2006/relationships/slideLayout" Target="../slideLayouts/slideLayout17.xml"/><Relationship Id="rId17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713.xml"/><Relationship Id="rId16" Type="http://schemas.openxmlformats.org/officeDocument/2006/relationships/image" Target="../media/image3.png"/><Relationship Id="rId1" Type="http://schemas.openxmlformats.org/officeDocument/2006/relationships/tags" Target="../tags/tag712.xml"/><Relationship Id="rId6" Type="http://schemas.openxmlformats.org/officeDocument/2006/relationships/tags" Target="../tags/tag717.xml"/><Relationship Id="rId11" Type="http://schemas.openxmlformats.org/officeDocument/2006/relationships/tags" Target="../tags/tag722.xml"/><Relationship Id="rId5" Type="http://schemas.openxmlformats.org/officeDocument/2006/relationships/tags" Target="../tags/tag716.xml"/><Relationship Id="rId15" Type="http://schemas.openxmlformats.org/officeDocument/2006/relationships/image" Target="file:///C:\Users\1V994W2\PycharmProjects\PPT_Background_Generation/pic_temp/0_pic_quater_right_down.png" TargetMode="External"/><Relationship Id="rId10" Type="http://schemas.openxmlformats.org/officeDocument/2006/relationships/tags" Target="../tags/tag721.xml"/><Relationship Id="rId4" Type="http://schemas.openxmlformats.org/officeDocument/2006/relationships/tags" Target="../tags/tag715.xml"/><Relationship Id="rId9" Type="http://schemas.openxmlformats.org/officeDocument/2006/relationships/tags" Target="../tags/tag720.xml"/><Relationship Id="rId1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tags" Target="../tags/tag724.xml"/><Relationship Id="rId1" Type="http://schemas.openxmlformats.org/officeDocument/2006/relationships/tags" Target="../tags/tag723.xml"/><Relationship Id="rId4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13"/>
            <p:custDataLst>
              <p:tags r:id="rId2"/>
            </p:custDataLst>
          </p:nvPr>
        </p:nvSpPr>
        <p:spPr/>
        <p:txBody>
          <a:bodyPr>
            <a:normAutofit fontScale="60000"/>
          </a:bodyPr>
          <a:lstStyle/>
          <a:p>
            <a:r>
              <a:rPr lang="zh-CN" altLang="en-US" sz="7165">
                <a:solidFill>
                  <a:schemeClr val="dk1">
                    <a:lumMod val="85000"/>
                    <a:lumOff val="15000"/>
                  </a:schemeClr>
                </a:solidFill>
              </a:rPr>
              <a:t>H5动画制作技术教学大纲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5"/>
            <p:custDataLst>
              <p:tags r:id="rId3"/>
            </p:custDataLst>
          </p:nvPr>
        </p:nvSpPr>
        <p:spPr/>
        <p:txBody>
          <a:bodyPr>
            <a:normAutofit lnSpcReduction="20000"/>
          </a:bodyPr>
          <a:lstStyle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演讲人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6"/>
            <p:custDataLst>
              <p:tags r:id="rId4"/>
            </p:custDataLst>
          </p:nvPr>
        </p:nvSpPr>
        <p:spPr/>
        <p:txBody>
          <a:bodyPr>
            <a:normAutofit lnSpcReduction="20000"/>
          </a:bodyPr>
          <a:lstStyle/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</a:rPr>
              <a:t>2024-03-03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/>
          <p:nvPr userDrawn="1">
            <p:custDataLst>
              <p:tags r:id="rId2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3"/>
            </p:custDataLst>
          </p:nvPr>
        </p:nvPicPr>
        <p:blipFill>
          <a:blip r:embed="rId15" r:link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5607972" y="2189874"/>
            <a:ext cx="606303" cy="52197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normAutofit fontScale="90000" lnSpcReduction="20000"/>
          </a:bodyPr>
          <a:lstStyle/>
          <a:p>
            <a:pPr algn="dist" fontAlgn="auto">
              <a:lnSpc>
                <a:spcPct val="130000"/>
              </a:lnSpc>
            </a:pPr>
            <a:r>
              <a:rPr lang="en-US" altLang="zh-CN" sz="28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01</a:t>
            </a: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6376347" y="2283008"/>
            <a:ext cx="3538120" cy="52197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fontAlgn="auto">
              <a:lnSpc>
                <a:spcPct val="130000"/>
              </a:lnSpc>
            </a:pPr>
            <a:r>
              <a:rPr lang="zh-CN" altLang="en-US" sz="10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第一部分：入门与基础（教学天数：4天，课时：16节）</a:t>
            </a:r>
          </a:p>
        </p:txBody>
      </p:sp>
      <p:sp>
        <p:nvSpPr>
          <p:cNvPr id="11" name="文本框 10"/>
          <p:cNvSpPr txBox="1"/>
          <p:nvPr>
            <p:custDataLst>
              <p:tags r:id="rId6"/>
            </p:custDataLst>
          </p:nvPr>
        </p:nvSpPr>
        <p:spPr>
          <a:xfrm>
            <a:off x="5607972" y="2882278"/>
            <a:ext cx="606303" cy="52197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normAutofit fontScale="90000" lnSpcReduction="20000"/>
          </a:bodyPr>
          <a:lstStyle/>
          <a:p>
            <a:pPr algn="dist" fontAlgn="auto">
              <a:lnSpc>
                <a:spcPct val="130000"/>
              </a:lnSpc>
            </a:pPr>
            <a:r>
              <a:rPr lang="en-US" altLang="zh-CN" sz="28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02</a:t>
            </a:r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6376347" y="2977533"/>
            <a:ext cx="3538120" cy="521970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7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第二部分：进阶技巧与实战演练（教学天数：10天，课时：40节）</a:t>
            </a:r>
          </a:p>
        </p:txBody>
      </p:sp>
      <p:sp>
        <p:nvSpPr>
          <p:cNvPr id="13" name="文本框 12"/>
          <p:cNvSpPr txBox="1"/>
          <p:nvPr>
            <p:custDataLst>
              <p:tags r:id="rId8"/>
            </p:custDataLst>
          </p:nvPr>
        </p:nvSpPr>
        <p:spPr>
          <a:xfrm>
            <a:off x="5607972" y="3574682"/>
            <a:ext cx="606304" cy="521971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normAutofit fontScale="90000" lnSpcReduction="20000"/>
          </a:bodyPr>
          <a:lstStyle/>
          <a:p>
            <a:pPr algn="dist" fontAlgn="auto">
              <a:lnSpc>
                <a:spcPct val="130000"/>
              </a:lnSpc>
            </a:pPr>
            <a:r>
              <a:rPr lang="en-US" altLang="zh-CN" sz="2800" dirty="0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03</a:t>
            </a:r>
          </a:p>
        </p:txBody>
      </p: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>
          <a:xfrm>
            <a:off x="6376347" y="3672058"/>
            <a:ext cx="3538120" cy="521970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fontAlgn="auto">
              <a:lnSpc>
                <a:spcPct val="130000"/>
              </a:lnSpc>
            </a:pPr>
            <a:r>
              <a:rPr lang="zh-CN" altLang="en-US" sz="17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第三部分：高级技术与创新应用（教学天数：2天，课时：8节）</a:t>
            </a: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2738969" y="1782733"/>
            <a:ext cx="1858645" cy="255333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dist" fontAlgn="auto">
              <a:lnSpc>
                <a:spcPct val="130000"/>
              </a:lnSpc>
            </a:pPr>
            <a:r>
              <a:rPr lang="zh-CN" altLang="en-US" sz="65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</a:rPr>
              <a:t>目录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50080" y="2887980"/>
            <a:ext cx="0" cy="108204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7" name="TextBox 2"/>
          <p:cNvSpPr txBox="1"/>
          <p:nvPr>
            <p:custDataLst>
              <p:tags r:id="rId3"/>
            </p:custDataLst>
          </p:nvPr>
        </p:nvSpPr>
        <p:spPr>
          <a:xfrm>
            <a:off x="2551430" y="2748915"/>
            <a:ext cx="1684655" cy="1360170"/>
          </a:xfrm>
          <a:prstGeom prst="rect">
            <a:avLst/>
          </a:prstGeom>
          <a:noFill/>
        </p:spPr>
        <p:txBody>
          <a:bodyPr wrap="square" lIns="90000" tIns="0" rIns="90000" bIns="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algn="ctr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8000" b="1" spc="2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lt"/>
              </a:rPr>
              <a:t>01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idx="13"/>
            <p:custDataLst>
              <p:tags r:id="rId4"/>
            </p:custDataLst>
          </p:nvPr>
        </p:nvSpPr>
        <p:spPr/>
        <p:txBody>
          <a:bodyPr vert="horz" wrap="square" lIns="0" tIns="0" rIns="0" bIns="0" rtlCol="0" anchor="ctr" anchorCtr="0">
            <a:normAutofit fontScale="50000"/>
          </a:bodyPr>
          <a:lstStyle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第一部分：入门与基础（教学天数：4天，课时：16节）</a:t>
            </a: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H5动画技术定义、应用与优势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1.H5动画技术定义：H5动画是基于HTML5标准制作的动画，利用HTML5中的Canvas、SVG、CSS3动画及JavaScript等技术实现。 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2.应用领域：网页广告、营销活动、产品展示、游戏开发、教育互动等。 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优势分析：跨平台兼容性：可在不同浏览器和设备上播放。丰富的交互性：支持用户与动画内容的互动。轻便与快速加载：相比传统Flash动画，H5动画文件更小，加载更快。SEO友好：易于搜索引擎索引，提升网站可见性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第1天：H5动画技术概览与软件介绍</a:t>
            </a: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图形 2"/>
          <p:cNvSpPr/>
          <p:nvPr>
            <p:custDataLst>
              <p:tags r:id="rId4"/>
            </p:custDataLst>
          </p:nvPr>
        </p:nvSpPr>
        <p:spPr>
          <a:xfrm>
            <a:off x="433953" y="5532895"/>
            <a:ext cx="11758049" cy="1325106"/>
          </a:xfrm>
          <a:custGeom>
            <a:avLst/>
            <a:gdLst>
              <a:gd name="connsiteX0" fmla="*/ 0 w 7629275"/>
              <a:gd name="connsiteY0" fmla="*/ 2145151 h 2145151"/>
              <a:gd name="connsiteX1" fmla="*/ 7629276 w 7629275"/>
              <a:gd name="connsiteY1" fmla="*/ 2145151 h 2145151"/>
              <a:gd name="connsiteX2" fmla="*/ 7629276 w 7629275"/>
              <a:gd name="connsiteY2" fmla="*/ 0 h 2145151"/>
              <a:gd name="connsiteX3" fmla="*/ 5278937 w 7629275"/>
              <a:gd name="connsiteY3" fmla="*/ 746140 h 2145151"/>
              <a:gd name="connsiteX4" fmla="*/ 0 w 7629275"/>
              <a:gd name="connsiteY4" fmla="*/ 2145151 h 214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29275" h="2145151">
                <a:moveTo>
                  <a:pt x="0" y="2145151"/>
                </a:moveTo>
                <a:lnTo>
                  <a:pt x="7629276" y="2145151"/>
                </a:lnTo>
                <a:lnTo>
                  <a:pt x="7629276" y="0"/>
                </a:lnTo>
                <a:cubicBezTo>
                  <a:pt x="7629276" y="0"/>
                  <a:pt x="6360839" y="652872"/>
                  <a:pt x="5278937" y="746140"/>
                </a:cubicBezTo>
                <a:cubicBezTo>
                  <a:pt x="4197035" y="839407"/>
                  <a:pt x="1772081" y="671526"/>
                  <a:pt x="0" y="2145151"/>
                </a:cubicBez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3"/>
              </a:gs>
            </a:gsLst>
            <a:lin ang="0" scaled="0"/>
          </a:gradFill>
          <a:ln w="1863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118870" y="2614930"/>
            <a:ext cx="10060940" cy="275844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indent="-493395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易企秀：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特点：操作简便，适合初学者和快速制作需求。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适用场景：营销活动策划、产品推广等。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优势：模板丰富，快速生成，支持多平台发布。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不足：高级定制功能相对有限。 </a:t>
            </a:r>
          </a:p>
        </p:txBody>
      </p:sp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1071880" y="842010"/>
            <a:ext cx="5889625" cy="777240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lvl="0" fontAlgn="auto">
              <a:lnSpc>
                <a:spcPct val="130000"/>
              </a:lnSpc>
            </a:pPr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第1天：H5动画技术概览与软件介绍</a:t>
            </a:r>
          </a:p>
        </p:txBody>
      </p:sp>
      <p:sp>
        <p:nvSpPr>
          <p:cNvPr id="10" name="图形 8"/>
          <p:cNvSpPr/>
          <p:nvPr>
            <p:custDataLst>
              <p:tags r:id="rId7"/>
            </p:custDataLst>
          </p:nvPr>
        </p:nvSpPr>
        <p:spPr>
          <a:xfrm>
            <a:off x="3669247" y="0"/>
            <a:ext cx="8523015" cy="1056762"/>
          </a:xfrm>
          <a:custGeom>
            <a:avLst/>
            <a:gdLst>
              <a:gd name="connsiteX0" fmla="*/ 0 w 8523015"/>
              <a:gd name="connsiteY0" fmla="*/ 0 h 1056762"/>
              <a:gd name="connsiteX1" fmla="*/ 5651379 w 8523015"/>
              <a:gd name="connsiteY1" fmla="*/ 1056762 h 1056762"/>
              <a:gd name="connsiteX2" fmla="*/ 8523015 w 8523015"/>
              <a:gd name="connsiteY2" fmla="*/ 0 h 1056762"/>
              <a:gd name="connsiteX3" fmla="*/ 0 w 8523015"/>
              <a:gd name="connsiteY3" fmla="*/ 0 h 105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3015" h="1056762">
                <a:moveTo>
                  <a:pt x="0" y="0"/>
                </a:moveTo>
                <a:cubicBezTo>
                  <a:pt x="0" y="0"/>
                  <a:pt x="3767586" y="1125681"/>
                  <a:pt x="5651379" y="1056762"/>
                </a:cubicBezTo>
                <a:cubicBezTo>
                  <a:pt x="7535173" y="987843"/>
                  <a:pt x="8523015" y="0"/>
                  <a:pt x="852301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accent3"/>
              </a:gs>
              <a:gs pos="0">
                <a:schemeClr val="accent1"/>
              </a:gs>
            </a:gsLst>
            <a:lin ang="0" scaled="0"/>
          </a:gradFill>
          <a:ln w="22952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118870" y="1684020"/>
            <a:ext cx="5862955" cy="42545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marL="0" marR="0" lvl="0" indent="0" algn="l" defTabSz="914400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1700" b="0" i="0" spc="15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易企秀、MAKA、Adobe Animate软件介绍与比较</a:t>
            </a: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图形 2"/>
          <p:cNvSpPr/>
          <p:nvPr>
            <p:custDataLst>
              <p:tags r:id="rId4"/>
            </p:custDataLst>
          </p:nvPr>
        </p:nvSpPr>
        <p:spPr>
          <a:xfrm>
            <a:off x="433953" y="5532895"/>
            <a:ext cx="11758049" cy="1325106"/>
          </a:xfrm>
          <a:custGeom>
            <a:avLst/>
            <a:gdLst>
              <a:gd name="connsiteX0" fmla="*/ 0 w 7629275"/>
              <a:gd name="connsiteY0" fmla="*/ 2145151 h 2145151"/>
              <a:gd name="connsiteX1" fmla="*/ 7629276 w 7629275"/>
              <a:gd name="connsiteY1" fmla="*/ 2145151 h 2145151"/>
              <a:gd name="connsiteX2" fmla="*/ 7629276 w 7629275"/>
              <a:gd name="connsiteY2" fmla="*/ 0 h 2145151"/>
              <a:gd name="connsiteX3" fmla="*/ 5278937 w 7629275"/>
              <a:gd name="connsiteY3" fmla="*/ 746140 h 2145151"/>
              <a:gd name="connsiteX4" fmla="*/ 0 w 7629275"/>
              <a:gd name="connsiteY4" fmla="*/ 2145151 h 214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29275" h="2145151">
                <a:moveTo>
                  <a:pt x="0" y="2145151"/>
                </a:moveTo>
                <a:lnTo>
                  <a:pt x="7629276" y="2145151"/>
                </a:lnTo>
                <a:lnTo>
                  <a:pt x="7629276" y="0"/>
                </a:lnTo>
                <a:cubicBezTo>
                  <a:pt x="7629276" y="0"/>
                  <a:pt x="6360839" y="652872"/>
                  <a:pt x="5278937" y="746140"/>
                </a:cubicBezTo>
                <a:cubicBezTo>
                  <a:pt x="4197035" y="839407"/>
                  <a:pt x="1772081" y="671526"/>
                  <a:pt x="0" y="2145151"/>
                </a:cubicBez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3"/>
              </a:gs>
            </a:gsLst>
            <a:lin ang="0" scaled="0"/>
          </a:gradFill>
          <a:ln w="1863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118870" y="2614930"/>
            <a:ext cx="10060940" cy="275844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indent="-493395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MAKA：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特点：强调创意和交互性，提供多种交互元素。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适用场景：互动广告、品牌推广、活动页面等。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优势：丰富的素材库和模板，支持实时预览。     </a:t>
            </a:r>
          </a:p>
          <a:p>
            <a:pPr marL="457200" lvl="1" indent="0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不足：对于复杂动画和高级功能支持有限。</a:t>
            </a:r>
          </a:p>
        </p:txBody>
      </p:sp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1071880" y="842010"/>
            <a:ext cx="5889625" cy="777240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lvl="0" fontAlgn="auto">
              <a:lnSpc>
                <a:spcPct val="130000"/>
              </a:lnSpc>
            </a:pPr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第1天：H5动画技术概览与软件介绍</a:t>
            </a:r>
          </a:p>
        </p:txBody>
      </p:sp>
      <p:sp>
        <p:nvSpPr>
          <p:cNvPr id="10" name="图形 8"/>
          <p:cNvSpPr/>
          <p:nvPr>
            <p:custDataLst>
              <p:tags r:id="rId7"/>
            </p:custDataLst>
          </p:nvPr>
        </p:nvSpPr>
        <p:spPr>
          <a:xfrm>
            <a:off x="3669247" y="0"/>
            <a:ext cx="8523015" cy="1056762"/>
          </a:xfrm>
          <a:custGeom>
            <a:avLst/>
            <a:gdLst>
              <a:gd name="connsiteX0" fmla="*/ 0 w 8523015"/>
              <a:gd name="connsiteY0" fmla="*/ 0 h 1056762"/>
              <a:gd name="connsiteX1" fmla="*/ 5651379 w 8523015"/>
              <a:gd name="connsiteY1" fmla="*/ 1056762 h 1056762"/>
              <a:gd name="connsiteX2" fmla="*/ 8523015 w 8523015"/>
              <a:gd name="connsiteY2" fmla="*/ 0 h 1056762"/>
              <a:gd name="connsiteX3" fmla="*/ 0 w 8523015"/>
              <a:gd name="connsiteY3" fmla="*/ 0 h 105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3015" h="1056762">
                <a:moveTo>
                  <a:pt x="0" y="0"/>
                </a:moveTo>
                <a:cubicBezTo>
                  <a:pt x="0" y="0"/>
                  <a:pt x="3767586" y="1125681"/>
                  <a:pt x="5651379" y="1056762"/>
                </a:cubicBezTo>
                <a:cubicBezTo>
                  <a:pt x="7535173" y="987843"/>
                  <a:pt x="8523015" y="0"/>
                  <a:pt x="852301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accent3"/>
              </a:gs>
              <a:gs pos="0">
                <a:schemeClr val="accent1"/>
              </a:gs>
            </a:gsLst>
            <a:lin ang="0" scaled="0"/>
          </a:gradFill>
          <a:ln w="22952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118870" y="1684020"/>
            <a:ext cx="5862955" cy="42545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marL="0" marR="0" lvl="0" indent="0" algn="l" defTabSz="914400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1700" b="0" i="0" spc="15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易企秀、MAKA、Adobe Animate软件介绍与比较</a:t>
            </a: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易企秀、MAKA、Adobe Animate软件介绍与比较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 fontScale="975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Adobe Animate</a:t>
            </a:r>
            <a:r>
              <a:rPr lang="en-US" altLang="zh-CN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(AN)</a:t>
            </a: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（原名Flash Professional）：     </a:t>
            </a:r>
          </a:p>
          <a:p>
            <a:pPr marL="742950" lvl="1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特点：功能全面，支持高级动画和交互制作。     </a:t>
            </a:r>
          </a:p>
          <a:p>
            <a:pPr marL="742950" lvl="1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适用场景：复杂动画设计、游戏开发、教学课件等。    </a:t>
            </a:r>
          </a:p>
          <a:p>
            <a:pPr marL="742950" lvl="1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优势：专业的动画制作工具，支持导出多种格式，包括HTML5 Canvas。     </a:t>
            </a:r>
          </a:p>
          <a:p>
            <a:pPr marL="742950" lvl="1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不足：学习曲线较陡峭，对初学者有一定门槛。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第1天：H5动画技术概览与软件介绍</a:t>
            </a: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图形 2"/>
          <p:cNvSpPr/>
          <p:nvPr>
            <p:custDataLst>
              <p:tags r:id="rId4"/>
            </p:custDataLst>
          </p:nvPr>
        </p:nvSpPr>
        <p:spPr>
          <a:xfrm>
            <a:off x="433953" y="5532895"/>
            <a:ext cx="11758049" cy="1325106"/>
          </a:xfrm>
          <a:custGeom>
            <a:avLst/>
            <a:gdLst>
              <a:gd name="connsiteX0" fmla="*/ 0 w 7629275"/>
              <a:gd name="connsiteY0" fmla="*/ 2145151 h 2145151"/>
              <a:gd name="connsiteX1" fmla="*/ 7629276 w 7629275"/>
              <a:gd name="connsiteY1" fmla="*/ 2145151 h 2145151"/>
              <a:gd name="connsiteX2" fmla="*/ 7629276 w 7629275"/>
              <a:gd name="connsiteY2" fmla="*/ 0 h 2145151"/>
              <a:gd name="connsiteX3" fmla="*/ 5278937 w 7629275"/>
              <a:gd name="connsiteY3" fmla="*/ 746140 h 2145151"/>
              <a:gd name="connsiteX4" fmla="*/ 0 w 7629275"/>
              <a:gd name="connsiteY4" fmla="*/ 2145151 h 214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29275" h="2145151">
                <a:moveTo>
                  <a:pt x="0" y="2145151"/>
                </a:moveTo>
                <a:lnTo>
                  <a:pt x="7629276" y="2145151"/>
                </a:lnTo>
                <a:lnTo>
                  <a:pt x="7629276" y="0"/>
                </a:lnTo>
                <a:cubicBezTo>
                  <a:pt x="7629276" y="0"/>
                  <a:pt x="6360839" y="652872"/>
                  <a:pt x="5278937" y="746140"/>
                </a:cubicBezTo>
                <a:cubicBezTo>
                  <a:pt x="4197035" y="839407"/>
                  <a:pt x="1772081" y="671526"/>
                  <a:pt x="0" y="2145151"/>
                </a:cubicBez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3"/>
              </a:gs>
            </a:gsLst>
            <a:lin ang="0" scaled="0"/>
          </a:gradFill>
          <a:ln w="1863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282507" y="2614930"/>
            <a:ext cx="10060940" cy="27584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indent="-493395" algn="just" fontAlgn="auto">
              <a:lnSpc>
                <a:spcPct val="130000"/>
              </a:lnSpc>
            </a:pPr>
            <a:r>
              <a:rPr lang="en-US" altLang="zh-CN" sz="28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软件比较：  易企秀和MAKA更适合快速制作和营销场景，适合初学者和非专业设计师。 Adobe Animate功能全面，适合专业动画制作和复杂交互设计。 根据具体需求和技能水平选择合适的软件工具。</a:t>
            </a:r>
          </a:p>
        </p:txBody>
      </p:sp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1071880" y="842010"/>
            <a:ext cx="5889625" cy="777240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lvl="0" fontAlgn="auto">
              <a:lnSpc>
                <a:spcPct val="130000"/>
              </a:lnSpc>
            </a:pPr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第1天：H5动画技术概览与软件介绍</a:t>
            </a:r>
          </a:p>
        </p:txBody>
      </p:sp>
      <p:sp>
        <p:nvSpPr>
          <p:cNvPr id="10" name="图形 8"/>
          <p:cNvSpPr/>
          <p:nvPr>
            <p:custDataLst>
              <p:tags r:id="rId7"/>
            </p:custDataLst>
          </p:nvPr>
        </p:nvSpPr>
        <p:spPr>
          <a:xfrm>
            <a:off x="3669247" y="0"/>
            <a:ext cx="8523015" cy="1056762"/>
          </a:xfrm>
          <a:custGeom>
            <a:avLst/>
            <a:gdLst>
              <a:gd name="connsiteX0" fmla="*/ 0 w 8523015"/>
              <a:gd name="connsiteY0" fmla="*/ 0 h 1056762"/>
              <a:gd name="connsiteX1" fmla="*/ 5651379 w 8523015"/>
              <a:gd name="connsiteY1" fmla="*/ 1056762 h 1056762"/>
              <a:gd name="connsiteX2" fmla="*/ 8523015 w 8523015"/>
              <a:gd name="connsiteY2" fmla="*/ 0 h 1056762"/>
              <a:gd name="connsiteX3" fmla="*/ 0 w 8523015"/>
              <a:gd name="connsiteY3" fmla="*/ 0 h 105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3015" h="1056762">
                <a:moveTo>
                  <a:pt x="0" y="0"/>
                </a:moveTo>
                <a:cubicBezTo>
                  <a:pt x="0" y="0"/>
                  <a:pt x="3767586" y="1125681"/>
                  <a:pt x="5651379" y="1056762"/>
                </a:cubicBezTo>
                <a:cubicBezTo>
                  <a:pt x="7535173" y="987843"/>
                  <a:pt x="8523015" y="0"/>
                  <a:pt x="852301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accent3"/>
              </a:gs>
              <a:gs pos="0">
                <a:schemeClr val="accent1"/>
              </a:gs>
            </a:gsLst>
            <a:lin ang="0" scaled="0"/>
          </a:gradFill>
          <a:ln w="22952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118870" y="1684020"/>
            <a:ext cx="5862955" cy="42545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marL="0" marR="0" lvl="0" indent="0" algn="l" defTabSz="914400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1700" b="0" i="0" spc="15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易企秀、MAKA、Adobe Animate软件介绍与比较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5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2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1231900" y="-20320"/>
            <a:ext cx="1475740" cy="1588135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3907790" y="485140"/>
            <a:ext cx="7418705" cy="5680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0000" lnSpcReduction="10000"/>
          </a:bodyPr>
          <a:lstStyle>
            <a:lvl1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6858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动画的基本原理与视觉元素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动画的基本原理 </a:t>
            </a:r>
          </a:p>
          <a:p>
            <a:pPr marL="457200" lvl="1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帧与帧率：了解动画是由一系列静态图像（帧）快速连续播放形成的，帧率是决定动画流畅度的关键因素。</a:t>
            </a:r>
            <a:endParaRPr lang="en-US" altLang="zh-CN" sz="1900" dirty="0"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457200" lvl="1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帧率：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25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帧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/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秒（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PAL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）、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30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帧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/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秒（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NTSC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cs typeface="微软雅黑" panose="020B0503020204020204" charset="-122"/>
              </a:rPr>
              <a:t>）、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50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帧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/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秒、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60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帧</a:t>
            </a:r>
            <a:r>
              <a:rPr lang="en-US" altLang="zh-CN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/</a:t>
            </a: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秒</a:t>
            </a:r>
          </a:p>
          <a:p>
            <a:pPr marL="457200" lvl="1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时间线与动画过程：掌握动画中对象随时间变化的规律，理解时间线在动画制作中的作用。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视觉元素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形状：学习不同形状在动画中如何影响观众的视觉感知和情感反应。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色彩：理解色彩在动画中的重要性，包括色彩对氛围、情绪和故事叙述的影响。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9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线条：探讨线条的类型（如粗细、虚实、曲直）如何影响动画的视觉风格和动态效果。</a:t>
            </a: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701675" y="1985645"/>
            <a:ext cx="2536190" cy="173926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2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3200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第2天：动画基本原理与视觉设计</a:t>
            </a:r>
          </a:p>
        </p:txBody>
      </p:sp>
      <p:sp>
        <p:nvSpPr>
          <p:cNvPr id="5" name="矩形 4"/>
          <p:cNvSpPr/>
          <p:nvPr>
            <p:custDataLst>
              <p:tags r:id="rId7"/>
            </p:custDataLst>
          </p:nvPr>
        </p:nvSpPr>
        <p:spPr>
          <a:xfrm>
            <a:off x="1231900" y="3881120"/>
            <a:ext cx="1475740" cy="2978785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231900" y="1637665"/>
            <a:ext cx="1475740" cy="191770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5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2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1231900" y="-20320"/>
            <a:ext cx="1475740" cy="1588135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3907790" y="485140"/>
            <a:ext cx="7418705" cy="5680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0000"/>
          </a:bodyPr>
          <a:lstStyle>
            <a:lvl1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6858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形状、色彩、线条在动画中的作用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形状在动画中的应用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学习如何利用形状的变化来创造动态效果，如缩放、旋转、扭曲等。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分析形状如何传达情感和信息，如通过形状的变化来展示角色的情绪或状态。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色彩在动画中的重要性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探讨如何通过色彩来营造动画的氛围和情绪，如使用暖色调表达温馨、快乐，冷色调表达忧郁、紧张等。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学习如何运用色彩对比和色彩搭配来增强动画的视觉效果和吸引力。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线条在动画中的表现力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分析线条如何影响动画的视觉风格和动态效果，如通过线条的粗细变化来强调动作的速度和力度。 </a:t>
            </a:r>
          </a:p>
          <a:p>
            <a:pPr marL="0" indent="45720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学习如何利用线条的曲直和虚实变化来创造动画的节奏感和空间感。</a:t>
            </a: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701675" y="1985645"/>
            <a:ext cx="2536190" cy="173926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2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3200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第2天：动画基本原理与视觉设计</a:t>
            </a:r>
          </a:p>
        </p:txBody>
      </p:sp>
      <p:sp>
        <p:nvSpPr>
          <p:cNvPr id="5" name="矩形 4"/>
          <p:cNvSpPr/>
          <p:nvPr>
            <p:custDataLst>
              <p:tags r:id="rId7"/>
            </p:custDataLst>
          </p:nvPr>
        </p:nvSpPr>
        <p:spPr>
          <a:xfrm>
            <a:off x="1231900" y="3881120"/>
            <a:ext cx="1475740" cy="2978785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231900" y="1637665"/>
            <a:ext cx="1475740" cy="191770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/>
          <p:nvPr userDrawn="1">
            <p:custDataLst>
              <p:tags r:id="rId2"/>
            </p:custDataLst>
          </p:nvPr>
        </p:nvPicPr>
        <p:blipFill>
          <a:blip r:embed="rId18" r:link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20" r:link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7" name="矩形 36"/>
          <p:cNvSpPr/>
          <p:nvPr>
            <p:custDataLst>
              <p:tags r:id="rId4"/>
            </p:custDataLst>
          </p:nvPr>
        </p:nvSpPr>
        <p:spPr>
          <a:xfrm>
            <a:off x="1061048" y="909320"/>
            <a:ext cx="10336969" cy="5504699"/>
          </a:xfrm>
          <a:prstGeom prst="rect">
            <a:avLst/>
          </a:prstGeom>
          <a:solidFill>
            <a:schemeClr val="dk2">
              <a:lumMod val="75000"/>
              <a:alpha val="10000"/>
            </a:schemeClr>
          </a:solidFill>
          <a:ln w="412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>
            <p:custDataLst>
              <p:tags r:id="rId5"/>
            </p:custDataLst>
          </p:nvPr>
        </p:nvSpPr>
        <p:spPr>
          <a:xfrm>
            <a:off x="793983" y="676650"/>
            <a:ext cx="10336969" cy="550469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任意多边形: 形状 39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527939" y="368098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任意多边形: 形状 40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1062609" y="368098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任意多边形: 形状 45"/>
          <p:cNvSpPr>
            <a:spLocks noChangeAspect="1"/>
          </p:cNvSpPr>
          <p:nvPr>
            <p:custDataLst>
              <p:tags r:id="rId8"/>
            </p:custDataLst>
          </p:nvPr>
        </p:nvSpPr>
        <p:spPr>
          <a:xfrm rot="10800000">
            <a:off x="11218862" y="5640704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任意多边形: 形状 46"/>
          <p:cNvSpPr>
            <a:spLocks noChangeAspect="1"/>
          </p:cNvSpPr>
          <p:nvPr>
            <p:custDataLst>
              <p:tags r:id="rId9"/>
            </p:custDataLst>
          </p:nvPr>
        </p:nvSpPr>
        <p:spPr>
          <a:xfrm rot="10800000">
            <a:off x="10632122" y="5640704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1869860" y="2218926"/>
            <a:ext cx="8185215" cy="3302536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marL="285750" indent="-285750" fontAlgn="ctr">
              <a:spcBef>
                <a:spcPts val="1000"/>
              </a:spcBef>
              <a:buClr>
                <a:schemeClr val="tx1">
                  <a:lumMod val="50000"/>
                  <a:lumOff val="50000"/>
                </a:schemeClr>
              </a:buClr>
              <a:buSzPct val="110000"/>
              <a:buFont typeface="Wingdings" panose="05000000000000000000" pitchFamily="2" charset="2"/>
              <a:buChar char="p"/>
            </a:pPr>
            <a:r>
              <a:rPr lang="zh-CN" altLang="en-US" sz="19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动态构图与画面节奏感 </a:t>
            </a:r>
          </a:p>
          <a:p>
            <a:pPr marL="285750" indent="-285750" fontAlgn="ctr">
              <a:spcBef>
                <a:spcPts val="1000"/>
              </a:spcBef>
              <a:buClr>
                <a:schemeClr val="tx1">
                  <a:lumMod val="50000"/>
                  <a:lumOff val="50000"/>
                </a:schemeClr>
              </a:buClr>
              <a:buSzPct val="110000"/>
              <a:buFont typeface="Wingdings" panose="05000000000000000000" pitchFamily="2" charset="2"/>
              <a:buChar char="p"/>
            </a:pPr>
            <a:r>
              <a:rPr lang="zh-CN" altLang="en-US" sz="19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动态构图 理解动态构图在动画中的重要性，包括如何运用镜头运动、对象运动和场景变化来构建动态画面。 学习如何通过动态构图来引导观众的视线和注意力，增强动画的叙事效果。</a:t>
            </a:r>
          </a:p>
          <a:p>
            <a:pPr marL="285750" indent="-285750" fontAlgn="ctr">
              <a:spcBef>
                <a:spcPts val="1000"/>
              </a:spcBef>
              <a:buClr>
                <a:schemeClr val="tx1">
                  <a:lumMod val="50000"/>
                  <a:lumOff val="50000"/>
                </a:schemeClr>
              </a:buClr>
              <a:buSzPct val="110000"/>
              <a:buFont typeface="Wingdings" panose="05000000000000000000" pitchFamily="2" charset="2"/>
              <a:buChar char="p"/>
            </a:pPr>
            <a:r>
              <a:rPr lang="zh-CN" altLang="en-US" sz="19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画面节奏感 探讨画面节奏感在动画中的作用，包括如何通过节奏的变化来控制动画的节奏感和紧张度。 学习如何运用动画的速度、加速、减速、停顿等技巧来创造有说服力的画面节奏感。</a:t>
            </a: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1869860" y="1336536"/>
            <a:ext cx="8185214" cy="818515"/>
          </a:xfrm>
          <a:prstGeom prst="rect">
            <a:avLst/>
          </a:prstGeom>
          <a:noFill/>
        </p:spPr>
        <p:txBody>
          <a:bodyPr wrap="square" lIns="91440" tIns="45720" rIns="91440" bIns="45720" rtlCol="0" anchor="b">
            <a:normAutofit fontScale="90000"/>
          </a:bodyPr>
          <a:lstStyle/>
          <a:p>
            <a:r>
              <a:rPr lang="zh-CN" altLang="en-US" sz="4000" b="1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第2天：动画基本原理与视觉设计</a:t>
            </a:r>
          </a:p>
        </p:txBody>
      </p:sp>
      <p:sp>
        <p:nvSpPr>
          <p:cNvPr id="2" name="矩形 1"/>
          <p:cNvSpPr/>
          <p:nvPr>
            <p:custDataLst>
              <p:tags r:id="rId12"/>
            </p:custDataLst>
          </p:nvPr>
        </p:nvSpPr>
        <p:spPr>
          <a:xfrm>
            <a:off x="11250930" y="238760"/>
            <a:ext cx="670560" cy="670560"/>
          </a:xfrm>
          <a:prstGeom prst="rect">
            <a:avLst/>
          </a:prstGeom>
          <a:solidFill>
            <a:schemeClr val="accent1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>
            <p:custDataLst>
              <p:tags r:id="rId13"/>
            </p:custDataLst>
          </p:nvPr>
        </p:nvSpPr>
        <p:spPr>
          <a:xfrm>
            <a:off x="10848975" y="612775"/>
            <a:ext cx="510540" cy="510540"/>
          </a:xfrm>
          <a:prstGeom prst="rect">
            <a:avLst/>
          </a:prstGeom>
          <a:solidFill>
            <a:schemeClr val="accent1">
              <a:lumMod val="75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14"/>
            </p:custDataLst>
          </p:nvPr>
        </p:nvSpPr>
        <p:spPr>
          <a:xfrm>
            <a:off x="11250930" y="775335"/>
            <a:ext cx="493395" cy="493395"/>
          </a:xfrm>
          <a:prstGeom prst="rect">
            <a:avLst/>
          </a:prstGeom>
          <a:solidFill>
            <a:schemeClr val="accent1">
              <a:lumMod val="75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>
            <p:custDataLst>
              <p:tags r:id="rId15"/>
            </p:custDataLst>
          </p:nvPr>
        </p:nvSpPr>
        <p:spPr>
          <a:xfrm>
            <a:off x="10616565" y="398780"/>
            <a:ext cx="510540" cy="510540"/>
          </a:xfrm>
          <a:prstGeom prst="rect">
            <a:avLst/>
          </a:prstGeom>
          <a:solidFill>
            <a:schemeClr val="accent1">
              <a:lumMod val="75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4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1" name="图片 6"/>
          <p:cNvPicPr/>
          <p:nvPr userDrawn="1">
            <p:custDataLst>
              <p:tags r:id="rId3"/>
            </p:custDataLst>
          </p:nvPr>
        </p:nvPicPr>
        <p:blipFill>
          <a:blip r:embed="rId39" r:link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0" name="图片 8"/>
          <p:cNvPicPr/>
          <p:nvPr userDrawn="1">
            <p:custDataLst>
              <p:tags r:id="rId4"/>
            </p:custDataLst>
          </p:nvPr>
        </p:nvPicPr>
        <p:blipFill>
          <a:blip r:embed="rId41" r:link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1322331"/>
            <a:ext cx="12192000" cy="4927269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itle 6"/>
          <p:cNvSpPr txBox="1"/>
          <p:nvPr>
            <p:custDataLst>
              <p:tags r:id="rId6"/>
            </p:custDataLst>
          </p:nvPr>
        </p:nvSpPr>
        <p:spPr>
          <a:xfrm>
            <a:off x="608401" y="608400"/>
            <a:ext cx="10972714" cy="5651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kumimoji="0" lang="en-US" altLang="zh-CN" sz="3200" b="1" i="0" spc="300" baseline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第3天：H5动画中的交互元素与交互设计</a:t>
            </a:r>
          </a:p>
        </p:txBody>
      </p: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11377569" y="434583"/>
            <a:ext cx="203545" cy="74612"/>
            <a:chOff x="9839643" y="910585"/>
            <a:chExt cx="203545" cy="74612"/>
          </a:xfrm>
        </p:grpSpPr>
        <p:cxnSp>
          <p:nvCxnSpPr>
            <p:cNvPr id="5" name="直接连接符 4"/>
            <p:cNvCxnSpPr/>
            <p:nvPr>
              <p:custDataLst>
                <p:tags r:id="rId36"/>
              </p:custDataLst>
            </p:nvPr>
          </p:nvCxnSpPr>
          <p:spPr>
            <a:xfrm>
              <a:off x="9839643" y="910585"/>
              <a:ext cx="20354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37"/>
              </p:custDataLst>
            </p:nvPr>
          </p:nvCxnSpPr>
          <p:spPr>
            <a:xfrm>
              <a:off x="9839643" y="985197"/>
              <a:ext cx="15557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29" name="Rectangle 33"/>
          <p:cNvSpPr/>
          <p:nvPr>
            <p:custDataLst>
              <p:tags r:id="rId8"/>
            </p:custDataLst>
          </p:nvPr>
        </p:nvSpPr>
        <p:spPr bwMode="auto">
          <a:xfrm>
            <a:off x="1443808" y="1990137"/>
            <a:ext cx="954876" cy="159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720" rIns="90000" bIns="45720">
            <a:normAutofit/>
          </a:bodyPr>
          <a:lstStyle/>
          <a:p>
            <a:pPr algn="r" defTabSz="457200"/>
            <a:r>
              <a:rPr lang="en-US" altLang="en-US" sz="7000" b="1" kern="0" dirty="0">
                <a:solidFill>
                  <a:schemeClr val="l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</a:p>
        </p:txBody>
      </p:sp>
      <p:grpSp>
        <p:nvGrpSpPr>
          <p:cNvPr id="4130" name="Group 34"/>
          <p:cNvGrpSpPr/>
          <p:nvPr>
            <p:custDataLst>
              <p:tags r:id="rId9"/>
            </p:custDataLst>
          </p:nvPr>
        </p:nvGrpSpPr>
        <p:grpSpPr bwMode="auto">
          <a:xfrm>
            <a:off x="2471206" y="2376059"/>
            <a:ext cx="3435310" cy="819329"/>
            <a:chOff x="-1" y="-1"/>
            <a:chExt cx="5053743" cy="1204336"/>
          </a:xfrm>
        </p:grpSpPr>
        <p:sp>
          <p:nvSpPr>
            <p:cNvPr id="4131" name="Line 35"/>
            <p:cNvSpPr>
              <a:spLocks noChangeShapeType="1"/>
            </p:cNvSpPr>
            <p:nvPr>
              <p:custDataLst>
                <p:tags r:id="rId32"/>
              </p:custDataLst>
            </p:nvPr>
          </p:nvSpPr>
          <p:spPr bwMode="auto">
            <a:xfrm flipH="1" flipV="1">
              <a:off x="-1" y="0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32" name="Line 36"/>
            <p:cNvSpPr>
              <a:spLocks noChangeShapeType="1"/>
            </p:cNvSpPr>
            <p:nvPr>
              <p:custDataLst>
                <p:tags r:id="rId33"/>
              </p:custDataLst>
            </p:nvPr>
          </p:nvSpPr>
          <p:spPr bwMode="auto">
            <a:xfrm>
              <a:off x="5053741" y="-1"/>
              <a:ext cx="1" cy="1204336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33" name="Line 37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 flipH="1" flipV="1">
              <a:off x="-1" y="1204334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34" name="Line 38"/>
            <p:cNvSpPr>
              <a:spLocks noChangeShapeType="1"/>
            </p:cNvSpPr>
            <p:nvPr>
              <p:custDataLst>
                <p:tags r:id="rId35"/>
              </p:custDataLst>
            </p:nvPr>
          </p:nvSpPr>
          <p:spPr bwMode="auto">
            <a:xfrm flipH="1">
              <a:off x="-1" y="0"/>
              <a:ext cx="1" cy="602167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2758707" y="2475345"/>
            <a:ext cx="2859449" cy="64234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300" b="1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交互元素在H5动画中的重要性</a:t>
            </a:r>
          </a:p>
        </p:txBody>
      </p:sp>
      <p:sp>
        <p:nvSpPr>
          <p:cNvPr id="8" name="Rectangle 33"/>
          <p:cNvSpPr/>
          <p:nvPr>
            <p:custDataLst>
              <p:tags r:id="rId11"/>
            </p:custDataLst>
          </p:nvPr>
        </p:nvSpPr>
        <p:spPr bwMode="auto">
          <a:xfrm>
            <a:off x="6309207" y="1990137"/>
            <a:ext cx="954876" cy="159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720" rIns="90000" bIns="45720">
            <a:normAutofit/>
          </a:bodyPr>
          <a:lstStyle/>
          <a:p>
            <a:pPr algn="r" defTabSz="457200"/>
            <a:r>
              <a:rPr lang="en-US" altLang="en-US" sz="7000" b="1" kern="0" dirty="0">
                <a:solidFill>
                  <a:schemeClr val="l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</a:p>
        </p:txBody>
      </p:sp>
      <p:grpSp>
        <p:nvGrpSpPr>
          <p:cNvPr id="9" name="Group 34"/>
          <p:cNvGrpSpPr/>
          <p:nvPr>
            <p:custDataLst>
              <p:tags r:id="rId12"/>
            </p:custDataLst>
          </p:nvPr>
        </p:nvGrpSpPr>
        <p:grpSpPr bwMode="auto">
          <a:xfrm>
            <a:off x="7336605" y="2376059"/>
            <a:ext cx="3435310" cy="819329"/>
            <a:chOff x="-1" y="-1"/>
            <a:chExt cx="5053743" cy="1204336"/>
          </a:xfrm>
        </p:grpSpPr>
        <p:sp>
          <p:nvSpPr>
            <p:cNvPr id="10" name="Line 35"/>
            <p:cNvSpPr>
              <a:spLocks noChangeShapeType="1"/>
            </p:cNvSpPr>
            <p:nvPr>
              <p:custDataLst>
                <p:tags r:id="rId28"/>
              </p:custDataLst>
            </p:nvPr>
          </p:nvSpPr>
          <p:spPr bwMode="auto">
            <a:xfrm flipH="1" flipV="1">
              <a:off x="-1" y="0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Line 36"/>
            <p:cNvSpPr>
              <a:spLocks noChangeShapeType="1"/>
            </p:cNvSpPr>
            <p:nvPr>
              <p:custDataLst>
                <p:tags r:id="rId29"/>
              </p:custDataLst>
            </p:nvPr>
          </p:nvSpPr>
          <p:spPr bwMode="auto">
            <a:xfrm>
              <a:off x="5053741" y="-1"/>
              <a:ext cx="1" cy="1204336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Line 37"/>
            <p:cNvSpPr>
              <a:spLocks noChangeShapeType="1"/>
            </p:cNvSpPr>
            <p:nvPr>
              <p:custDataLst>
                <p:tags r:id="rId30"/>
              </p:custDataLst>
            </p:nvPr>
          </p:nvSpPr>
          <p:spPr bwMode="auto">
            <a:xfrm flipH="1" flipV="1">
              <a:off x="-1" y="1204334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Line 38"/>
            <p:cNvSpPr>
              <a:spLocks noChangeShapeType="1"/>
            </p:cNvSpPr>
            <p:nvPr>
              <p:custDataLst>
                <p:tags r:id="rId31"/>
              </p:custDataLst>
            </p:nvPr>
          </p:nvSpPr>
          <p:spPr bwMode="auto">
            <a:xfrm flipH="1">
              <a:off x="-1" y="0"/>
              <a:ext cx="1" cy="602167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7624104" y="2475345"/>
            <a:ext cx="2859449" cy="64234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300" b="1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常见的交互元素类型与实现方式</a:t>
            </a:r>
          </a:p>
        </p:txBody>
      </p:sp>
      <p:sp>
        <p:nvSpPr>
          <p:cNvPr id="16" name="Rectangle 33"/>
          <p:cNvSpPr/>
          <p:nvPr>
            <p:custDataLst>
              <p:tags r:id="rId14"/>
            </p:custDataLst>
          </p:nvPr>
        </p:nvSpPr>
        <p:spPr bwMode="auto">
          <a:xfrm>
            <a:off x="1443808" y="3990024"/>
            <a:ext cx="954876" cy="159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720" rIns="90000" bIns="45720">
            <a:normAutofit/>
          </a:bodyPr>
          <a:lstStyle/>
          <a:p>
            <a:pPr algn="r" defTabSz="457200"/>
            <a:r>
              <a:rPr lang="en-US" altLang="en-US" sz="7000" b="1" kern="0" dirty="0">
                <a:solidFill>
                  <a:schemeClr val="l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</a:p>
        </p:txBody>
      </p:sp>
      <p:grpSp>
        <p:nvGrpSpPr>
          <p:cNvPr id="17" name="Group 34"/>
          <p:cNvGrpSpPr/>
          <p:nvPr>
            <p:custDataLst>
              <p:tags r:id="rId15"/>
            </p:custDataLst>
          </p:nvPr>
        </p:nvGrpSpPr>
        <p:grpSpPr bwMode="auto">
          <a:xfrm>
            <a:off x="2471206" y="4375946"/>
            <a:ext cx="3435310" cy="819329"/>
            <a:chOff x="-1" y="-1"/>
            <a:chExt cx="5053743" cy="1204336"/>
          </a:xfrm>
        </p:grpSpPr>
        <p:sp>
          <p:nvSpPr>
            <p:cNvPr id="18" name="Line 35"/>
            <p:cNvSpPr>
              <a:spLocks noChangeShapeType="1"/>
            </p:cNvSpPr>
            <p:nvPr>
              <p:custDataLst>
                <p:tags r:id="rId24"/>
              </p:custDataLst>
            </p:nvPr>
          </p:nvSpPr>
          <p:spPr bwMode="auto">
            <a:xfrm flipH="1" flipV="1">
              <a:off x="-1" y="0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Line 36"/>
            <p:cNvSpPr>
              <a:spLocks noChangeShapeType="1"/>
            </p:cNvSpPr>
            <p:nvPr>
              <p:custDataLst>
                <p:tags r:id="rId25"/>
              </p:custDataLst>
            </p:nvPr>
          </p:nvSpPr>
          <p:spPr bwMode="auto">
            <a:xfrm>
              <a:off x="5053741" y="-1"/>
              <a:ext cx="1" cy="1204336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Line 37"/>
            <p:cNvSpPr>
              <a:spLocks noChangeShapeType="1"/>
            </p:cNvSpPr>
            <p:nvPr>
              <p:custDataLst>
                <p:tags r:id="rId26"/>
              </p:custDataLst>
            </p:nvPr>
          </p:nvSpPr>
          <p:spPr bwMode="auto">
            <a:xfrm flipH="1" flipV="1">
              <a:off x="-1" y="1204334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Line 38"/>
            <p:cNvSpPr>
              <a:spLocks noChangeShapeType="1"/>
            </p:cNvSpPr>
            <p:nvPr>
              <p:custDataLst>
                <p:tags r:id="rId27"/>
              </p:custDataLst>
            </p:nvPr>
          </p:nvSpPr>
          <p:spPr bwMode="auto">
            <a:xfrm flipH="1">
              <a:off x="-1" y="0"/>
              <a:ext cx="1" cy="602167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文本框 21"/>
          <p:cNvSpPr txBox="1"/>
          <p:nvPr>
            <p:custDataLst>
              <p:tags r:id="rId16"/>
            </p:custDataLst>
          </p:nvPr>
        </p:nvSpPr>
        <p:spPr>
          <a:xfrm>
            <a:off x="2758707" y="4475232"/>
            <a:ext cx="2859449" cy="64234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300" b="1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设计具有吸引力的交互体验 </a:t>
            </a:r>
          </a:p>
        </p:txBody>
      </p:sp>
      <p:sp>
        <p:nvSpPr>
          <p:cNvPr id="23" name="Rectangle 33"/>
          <p:cNvSpPr/>
          <p:nvPr>
            <p:custDataLst>
              <p:tags r:id="rId17"/>
            </p:custDataLst>
          </p:nvPr>
        </p:nvSpPr>
        <p:spPr bwMode="auto">
          <a:xfrm>
            <a:off x="6309207" y="3990024"/>
            <a:ext cx="954876" cy="159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720" rIns="90000" bIns="45720">
            <a:normAutofit/>
          </a:bodyPr>
          <a:lstStyle/>
          <a:p>
            <a:pPr algn="r" defTabSz="457200"/>
            <a:r>
              <a:rPr lang="en-US" altLang="en-US" sz="7000" b="1" kern="0" dirty="0">
                <a:solidFill>
                  <a:schemeClr val="l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</a:p>
        </p:txBody>
      </p:sp>
      <p:grpSp>
        <p:nvGrpSpPr>
          <p:cNvPr id="24" name="Group 34"/>
          <p:cNvGrpSpPr/>
          <p:nvPr>
            <p:custDataLst>
              <p:tags r:id="rId18"/>
            </p:custDataLst>
          </p:nvPr>
        </p:nvGrpSpPr>
        <p:grpSpPr bwMode="auto">
          <a:xfrm>
            <a:off x="7336605" y="4375946"/>
            <a:ext cx="3435310" cy="819329"/>
            <a:chOff x="-1" y="-1"/>
            <a:chExt cx="5053743" cy="1204336"/>
          </a:xfrm>
        </p:grpSpPr>
        <p:sp>
          <p:nvSpPr>
            <p:cNvPr id="25" name="Line 35"/>
            <p:cNvSpPr>
              <a:spLocks noChangeShapeType="1"/>
            </p:cNvSpPr>
            <p:nvPr>
              <p:custDataLst>
                <p:tags r:id="rId20"/>
              </p:custDataLst>
            </p:nvPr>
          </p:nvSpPr>
          <p:spPr bwMode="auto">
            <a:xfrm flipH="1" flipV="1">
              <a:off x="-1" y="0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Line 36"/>
            <p:cNvSpPr>
              <a:spLocks noChangeShapeType="1"/>
            </p:cNvSpPr>
            <p:nvPr>
              <p:custDataLst>
                <p:tags r:id="rId21"/>
              </p:custDataLst>
            </p:nvPr>
          </p:nvSpPr>
          <p:spPr bwMode="auto">
            <a:xfrm>
              <a:off x="5053741" y="-1"/>
              <a:ext cx="1" cy="1204336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Line 37"/>
            <p:cNvSpPr>
              <a:spLocks noChangeShapeType="1"/>
            </p:cNvSpPr>
            <p:nvPr>
              <p:custDataLst>
                <p:tags r:id="rId22"/>
              </p:custDataLst>
            </p:nvPr>
          </p:nvSpPr>
          <p:spPr bwMode="auto">
            <a:xfrm flipH="1" flipV="1">
              <a:off x="-1" y="1204334"/>
              <a:ext cx="5053743" cy="1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Line 38"/>
            <p:cNvSpPr>
              <a:spLocks noChangeShapeType="1"/>
            </p:cNvSpPr>
            <p:nvPr>
              <p:custDataLst>
                <p:tags r:id="rId23"/>
              </p:custDataLst>
            </p:nvPr>
          </p:nvSpPr>
          <p:spPr bwMode="auto">
            <a:xfrm flipH="1">
              <a:off x="-1" y="0"/>
              <a:ext cx="1" cy="602167"/>
            </a:xfrm>
            <a:prstGeom prst="line">
              <a:avLst/>
            </a:prstGeom>
            <a:noFill/>
            <a:ln w="2857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1pPr>
              <a:lvl2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2pPr>
              <a:lvl3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3pPr>
              <a:lvl4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4pPr>
              <a:lvl5pPr defTabSz="457200"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5pPr>
              <a:lvl6pPr marL="4572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6pPr>
              <a:lvl7pPr marL="9144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7pPr>
              <a:lvl8pPr marL="13716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8pPr>
              <a:lvl9pPr marL="1828800" indent="3656330" defTabSz="45720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rgbClr val="7F7F7F"/>
                  </a:solidFill>
                  <a:latin typeface="Helvetica" pitchFamily="34" charset="0"/>
                  <a:ea typeface="Helvetica" pitchFamily="34" charset="0"/>
                  <a:cs typeface="Helvetica" pitchFamily="34" charset="0"/>
                  <a:sym typeface="Helvetica" pitchFamily="34" charset="0"/>
                </a:defRPr>
              </a:lvl9pPr>
            </a:lstStyle>
            <a:p>
              <a:pPr defTabSz="228600"/>
              <a:endParaRPr lang="en-US" altLang="en-US" sz="600" ker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9" name="文本框 28"/>
          <p:cNvSpPr txBox="1"/>
          <p:nvPr>
            <p:custDataLst>
              <p:tags r:id="rId19"/>
            </p:custDataLst>
          </p:nvPr>
        </p:nvSpPr>
        <p:spPr>
          <a:xfrm>
            <a:off x="7624104" y="4475232"/>
            <a:ext cx="2859449" cy="64234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300" b="1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案例分析：优秀H5动画作品中的交互设计</a:t>
            </a: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5"/>
          <p:cNvPicPr/>
          <p:nvPr userDrawn="1">
            <p:custDataLst>
              <p:tags r:id="rId2"/>
            </p:custDataLst>
          </p:nvPr>
        </p:nvPicPr>
        <p:blipFill>
          <a:blip r:embed="rId20" r:link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2" name="图片 7"/>
          <p:cNvPicPr/>
          <p:nvPr userDrawn="1">
            <p:custDataLst>
              <p:tags r:id="rId3"/>
            </p:custDataLst>
          </p:nvPr>
        </p:nvPicPr>
        <p:blipFill>
          <a:blip r:embed="rId22" r:link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27000" y="141898"/>
            <a:ext cx="11925300" cy="6574203"/>
          </a:xfrm>
          <a:prstGeom prst="rect">
            <a:avLst/>
          </a:prstGeom>
          <a:pattFill prst="wdUpDiag">
            <a:fgClr>
              <a:schemeClr val="accent1">
                <a:lumMod val="40000"/>
                <a:lumOff val="60000"/>
              </a:schemeClr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288758" y="288803"/>
            <a:ext cx="11614484" cy="6280392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1424183" y="2022194"/>
            <a:ext cx="9343629" cy="386861"/>
          </a:xfrm>
          <a:prstGeom prst="rect">
            <a:avLst/>
          </a:prstGeom>
          <a:noFill/>
        </p:spPr>
        <p:txBody>
          <a:bodyPr wrap="square" lIns="90170" tIns="46990" rIns="90170" bIns="4699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Arial" panose="020B0604020202020204" pitchFamily="34" charset="0"/>
              </a:rPr>
              <a:t>交互元素在H5动画中的重要性</a:t>
            </a: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1424183" y="1215957"/>
            <a:ext cx="9343629" cy="687178"/>
          </a:xfrm>
          <a:prstGeom prst="rect">
            <a:avLst/>
          </a:prstGeom>
          <a:noFill/>
        </p:spPr>
        <p:txBody>
          <a:bodyPr wrap="square" lIns="90170" tIns="46990" rIns="90170" bIns="46990" rtlCol="0">
            <a:normAutofit/>
          </a:bodyPr>
          <a:lstStyle/>
          <a:p>
            <a:pPr algn="ctr"/>
            <a:r>
              <a:rPr lang="zh-CN" altLang="en-US" sz="3600" b="1" spc="30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Arial" panose="020B0604020202020204" pitchFamily="34" charset="0"/>
              </a:rPr>
              <a:t>第3天：H5动画中的交互元素与交互设计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424183" y="2720598"/>
            <a:ext cx="9343629" cy="2845511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10000"/>
              </a:lnSpc>
              <a:spcAft>
                <a:spcPts val="400"/>
              </a:spcAft>
              <a:buClr>
                <a:schemeClr val="accent1">
                  <a:lumMod val="20000"/>
                  <a:lumOff val="80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2200" spc="15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用户参与度的提升：理解交互元素如何增加用户的参与度和沉浸感，使动画更加引人入胜。</a:t>
            </a:r>
          </a:p>
          <a:p>
            <a:pPr marL="285750" indent="-285750">
              <a:lnSpc>
                <a:spcPct val="110000"/>
              </a:lnSpc>
              <a:spcAft>
                <a:spcPts val="400"/>
              </a:spcAft>
              <a:buClr>
                <a:schemeClr val="accent1">
                  <a:lumMod val="20000"/>
                  <a:lumOff val="80000"/>
                </a:schemeClr>
              </a:buClr>
              <a:buFont typeface="Wingdings" panose="05000000000000000000" pitchFamily="2" charset="2"/>
              <a:buChar char="u"/>
            </a:pPr>
            <a:r>
              <a:rPr lang="zh-CN" altLang="en-US" sz="2200" spc="15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动态反馈与用户体验：认识到交互元素能够提供即时反馈，增强用户体验，提升动画的吸引力和易用性。</a:t>
            </a:r>
          </a:p>
        </p:txBody>
      </p:sp>
      <p:sp>
        <p:nvSpPr>
          <p:cNvPr id="14" name="椭圆 13"/>
          <p:cNvSpPr/>
          <p:nvPr>
            <p:custDataLst>
              <p:tags r:id="rId9"/>
            </p:custDataLst>
          </p:nvPr>
        </p:nvSpPr>
        <p:spPr>
          <a:xfrm>
            <a:off x="459582" y="443710"/>
            <a:ext cx="185738" cy="1857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>
            <p:custDataLst>
              <p:tags r:id="rId10"/>
            </p:custDataLst>
          </p:nvPr>
        </p:nvSpPr>
        <p:spPr>
          <a:xfrm>
            <a:off x="11546680" y="443710"/>
            <a:ext cx="185738" cy="1857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" name="椭圆 15"/>
          <p:cNvSpPr/>
          <p:nvPr>
            <p:custDataLst>
              <p:tags r:id="rId11"/>
            </p:custDataLst>
          </p:nvPr>
        </p:nvSpPr>
        <p:spPr>
          <a:xfrm>
            <a:off x="459582" y="6228552"/>
            <a:ext cx="185738" cy="1857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>
            <p:custDataLst>
              <p:tags r:id="rId12"/>
            </p:custDataLst>
          </p:nvPr>
        </p:nvSpPr>
        <p:spPr>
          <a:xfrm>
            <a:off x="11546680" y="6228552"/>
            <a:ext cx="185738" cy="1857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乘号 17"/>
          <p:cNvSpPr/>
          <p:nvPr>
            <p:custDataLst>
              <p:tags r:id="rId13"/>
            </p:custDataLst>
          </p:nvPr>
        </p:nvSpPr>
        <p:spPr>
          <a:xfrm>
            <a:off x="459582" y="443710"/>
            <a:ext cx="185738" cy="185738"/>
          </a:xfrm>
          <a:prstGeom prst="mathMultiply">
            <a:avLst>
              <a:gd name="adj1" fmla="val 9418"/>
            </a:avLst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乘号 18"/>
          <p:cNvSpPr/>
          <p:nvPr>
            <p:custDataLst>
              <p:tags r:id="rId14"/>
            </p:custDataLst>
          </p:nvPr>
        </p:nvSpPr>
        <p:spPr>
          <a:xfrm>
            <a:off x="11546680" y="443710"/>
            <a:ext cx="185738" cy="185738"/>
          </a:xfrm>
          <a:prstGeom prst="mathMultiply">
            <a:avLst>
              <a:gd name="adj1" fmla="val 9418"/>
            </a:avLst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0" name="乘号 19"/>
          <p:cNvSpPr/>
          <p:nvPr>
            <p:custDataLst>
              <p:tags r:id="rId15"/>
            </p:custDataLst>
          </p:nvPr>
        </p:nvSpPr>
        <p:spPr>
          <a:xfrm>
            <a:off x="459582" y="6228552"/>
            <a:ext cx="185738" cy="185738"/>
          </a:xfrm>
          <a:prstGeom prst="mathMultiply">
            <a:avLst>
              <a:gd name="adj1" fmla="val 9418"/>
            </a:avLst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1" name="乘号 20"/>
          <p:cNvSpPr/>
          <p:nvPr>
            <p:custDataLst>
              <p:tags r:id="rId16"/>
            </p:custDataLst>
          </p:nvPr>
        </p:nvSpPr>
        <p:spPr>
          <a:xfrm>
            <a:off x="11546680" y="6228552"/>
            <a:ext cx="185738" cy="185738"/>
          </a:xfrm>
          <a:prstGeom prst="mathMultiply">
            <a:avLst>
              <a:gd name="adj1" fmla="val 9418"/>
            </a:avLst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>
            <p:custDataLst>
              <p:tags r:id="rId17"/>
            </p:custDataLst>
          </p:nvPr>
        </p:nvSpPr>
        <p:spPr>
          <a:xfrm>
            <a:off x="5892800" y="2541967"/>
            <a:ext cx="393700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常见的交互元素类型与实现方式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按钮与触摸区域：学习如何设计和实现各种按钮和触摸区域，包括形状、大小、颜色和反馈效果。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滑动与拖拽：掌握滑动和拖拽的实现原理，了解如何应用于动画中的不同场景。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表单与输入：理解表单和输入元素的设计原则，学习如何收集和处理用户输入。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多媒体交互：学习如何整合音频、视频等多媒体元素，提供丰富的交互体验。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第3天：H5动画中的交互元素与交互设计</a:t>
            </a:r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设计具有吸引力的交互体验 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直观性与易用性：了解如何设计直观且易于使用的交互界面，降低用户的学习成本。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反馈与动画效果：学习如何运用动画和反馈效果来提升交互的吸引力和趣味性。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适配与兼容性：理解不同设备和平台的适配要求，确保交互设计的广泛可用性。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第3天：H5动画中的交互元素与交互设计</a:t>
            </a: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易企秀、MAKA、Adobe Animate基础操作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易企秀、MAKA、Adobe Animate简介：了解各个软件的基本特点、优势和应用场景。 软件选择建议：根据学习目标和实际需求，选择最合适的软件工具进行学习。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第4天：软件基础操作与简单实践</a:t>
            </a: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易企秀、MAKA、Adobe Animate基础操作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易企秀基础操作  界面布局与导航：熟悉易企秀的工作界面，掌握工具栏、素材库等基础功能的使用。 模板与素材管理：学习如何选择和编辑模板，以及导入和管理自定义素材。 动画效果制作：掌握易企秀中制作基础动画效果的方法，如元素移动、渐变等。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第4天：软件基础操作与简单实践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易企秀、MAKA、Adobe Animate基础操作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MAKA基础操作  页面编辑与布局：了解MAKA的编辑界面，学习如何创建和编辑页面，以及调整页面布局。 动画效果与交互：学习在MAKA中制作动画效果和添加简单交互的方法。 导出与分享：掌握将制作好的动画导出为H5页面的技巧，并了解如何分享和发布。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第4天：软件基础操作与简单实践</a:t>
            </a: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易企秀、MAKA、Adobe Animate基础操作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Adobe Animate基础操作  工作界面与工具：熟悉Adobe Animate的工作界面，掌握工具栏和面板的使用。 动画制作流程：学习在Adobe Animate中制作动画的基本流程，包括创建舞台、导入素材、制作动画等。 导出与优化：了解如何导出为H5格式，并学习优化动画以提高性能和兼容性。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第4天：软件基础操作与简单实践</a:t>
            </a: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制作简单H5动画案例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简单H5动画案例制作  案例选择与分析：挑选合适的简单H5动画案例，分析其制作流程和技巧。 实践操作：在易企秀、MAKA或Adobe Animate中选择一个软件，进行案例制作实践。 问题解决与经验总结：记录制作过程中遇到的问题及解决方案，总结经验和教训。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第4天：软件基础操作与简单实践</a:t>
            </a:r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50080" y="2887980"/>
            <a:ext cx="0" cy="108204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7" name="TextBox 2"/>
          <p:cNvSpPr txBox="1"/>
          <p:nvPr>
            <p:custDataLst>
              <p:tags r:id="rId3"/>
            </p:custDataLst>
          </p:nvPr>
        </p:nvSpPr>
        <p:spPr>
          <a:xfrm>
            <a:off x="2551430" y="2748915"/>
            <a:ext cx="1684655" cy="1360170"/>
          </a:xfrm>
          <a:prstGeom prst="rect">
            <a:avLst/>
          </a:prstGeom>
          <a:noFill/>
        </p:spPr>
        <p:txBody>
          <a:bodyPr wrap="square" lIns="90000" tIns="0" rIns="90000" bIns="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algn="ctr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8000" b="1" spc="2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lt"/>
              </a:rPr>
              <a:t>02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idx="13"/>
            <p:custDataLst>
              <p:tags r:id="rId4"/>
            </p:custDataLst>
          </p:nvPr>
        </p:nvSpPr>
        <p:spPr/>
        <p:txBody>
          <a:bodyPr vert="horz" wrap="square" lIns="0" tIns="0" rIns="0" bIns="0" rtlCol="0" anchor="ctr" anchorCtr="0">
            <a:normAutofit fontScale="40000"/>
          </a:bodyPr>
          <a:lstStyle/>
          <a:p>
            <a:r>
              <a:rPr lang="zh-CN" altLang="en-US" sz="4750">
                <a:solidFill>
                  <a:schemeClr val="dk1">
                    <a:lumMod val="85000"/>
                    <a:lumOff val="15000"/>
                  </a:schemeClr>
                </a:solidFill>
              </a:rPr>
              <a:t>第二部分：进阶技巧与实战演练（教学天数：10天，课时：40节）</a:t>
            </a:r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4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6"/>
          <p:cNvPicPr/>
          <p:nvPr userDrawn="1">
            <p:custDataLst>
              <p:tags r:id="rId3"/>
            </p:custDataLst>
          </p:nvPr>
        </p:nvPicPr>
        <p:blipFill>
          <a:blip r:embed="rId27" r:link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4"/>
            </p:custDataLst>
          </p:nvPr>
        </p:nvPicPr>
        <p:blipFill>
          <a:blip r:embed="rId29" r:link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1322331"/>
            <a:ext cx="12192000" cy="4927269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itle 6"/>
          <p:cNvSpPr txBox="1"/>
          <p:nvPr>
            <p:custDataLst>
              <p:tags r:id="rId6"/>
            </p:custDataLst>
          </p:nvPr>
        </p:nvSpPr>
        <p:spPr>
          <a:xfrm>
            <a:off x="608401" y="608400"/>
            <a:ext cx="10972714" cy="5651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kumimoji="0" lang="en-US" altLang="zh-CN" sz="3200" b="1" i="0" spc="300" baseline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第5-6天：H5动画设计原则与交互设计</a:t>
            </a:r>
          </a:p>
        </p:txBody>
      </p: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11377569" y="434583"/>
            <a:ext cx="203545" cy="74612"/>
            <a:chOff x="9839643" y="910585"/>
            <a:chExt cx="203545" cy="74612"/>
          </a:xfrm>
        </p:grpSpPr>
        <p:cxnSp>
          <p:nvCxnSpPr>
            <p:cNvPr id="5" name="直接连接符 4"/>
            <p:cNvCxnSpPr/>
            <p:nvPr>
              <p:custDataLst>
                <p:tags r:id="rId24"/>
              </p:custDataLst>
            </p:nvPr>
          </p:nvCxnSpPr>
          <p:spPr>
            <a:xfrm>
              <a:off x="9839643" y="910585"/>
              <a:ext cx="20354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25"/>
              </p:custDataLst>
            </p:nvPr>
          </p:nvCxnSpPr>
          <p:spPr>
            <a:xfrm>
              <a:off x="9839643" y="985197"/>
              <a:ext cx="15557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ïşļiḍé"/>
          <p:cNvSpPr/>
          <p:nvPr>
            <p:custDataLst>
              <p:tags r:id="rId8"/>
            </p:custDataLst>
          </p:nvPr>
        </p:nvSpPr>
        <p:spPr>
          <a:xfrm>
            <a:off x="4960027" y="2702713"/>
            <a:ext cx="2201076" cy="2200345"/>
          </a:xfrm>
          <a:prstGeom prst="ellipse">
            <a:avLst/>
          </a:prstGeom>
          <a:blipFill dpi="0"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9348" r="-5628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cxnSp>
        <p:nvCxnSpPr>
          <p:cNvPr id="12" name="直接连接符 11"/>
          <p:cNvCxnSpPr/>
          <p:nvPr>
            <p:custDataLst>
              <p:tags r:id="rId9"/>
            </p:custDataLst>
          </p:nvPr>
        </p:nvCxnSpPr>
        <p:spPr>
          <a:xfrm>
            <a:off x="7406585" y="3783686"/>
            <a:ext cx="3279562" cy="0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îṥ1íḓe"/>
          <p:cNvSpPr/>
          <p:nvPr>
            <p:custDataLst>
              <p:tags r:id="rId10"/>
            </p:custDataLst>
          </p:nvPr>
        </p:nvSpPr>
        <p:spPr>
          <a:xfrm flipH="1" flipV="1">
            <a:off x="4289683" y="2016475"/>
            <a:ext cx="3537521" cy="3537519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2" name="ïSḷïḋé"/>
          <p:cNvSpPr/>
          <p:nvPr>
            <p:custDataLst>
              <p:tags r:id="rId11"/>
            </p:custDataLst>
          </p:nvPr>
        </p:nvSpPr>
        <p:spPr>
          <a:xfrm rot="18900000" flipH="1" flipV="1">
            <a:off x="7027197" y="2596401"/>
            <a:ext cx="726810" cy="62656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grpSp>
        <p:nvGrpSpPr>
          <p:cNvPr id="15" name="îş1îdé"/>
          <p:cNvGrpSpPr/>
          <p:nvPr>
            <p:custDataLst>
              <p:tags r:id="rId12"/>
            </p:custDataLst>
          </p:nvPr>
        </p:nvGrpSpPr>
        <p:grpSpPr>
          <a:xfrm>
            <a:off x="4289683" y="2016475"/>
            <a:ext cx="3537521" cy="3537519"/>
            <a:chOff x="3029446" y="2446284"/>
            <a:chExt cx="3073942" cy="3073942"/>
          </a:xfrm>
          <a:solidFill>
            <a:schemeClr val="accent2"/>
          </a:solidFill>
        </p:grpSpPr>
        <p:sp>
          <p:nvSpPr>
            <p:cNvPr id="27" name="ïṧlíďè"/>
            <p:cNvSpPr/>
            <p:nvPr>
              <p:custDataLst>
                <p:tags r:id="rId22"/>
              </p:custDataLst>
            </p:nvPr>
          </p:nvSpPr>
          <p:spPr>
            <a:xfrm>
              <a:off x="3029446" y="2446284"/>
              <a:ext cx="3073942" cy="3073942"/>
            </a:xfrm>
            <a:prstGeom prst="blockArc">
              <a:avLst>
                <a:gd name="adj1" fmla="val 21599999"/>
                <a:gd name="adj2" fmla="val 8180671"/>
                <a:gd name="adj3" fmla="val 1191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lt"/>
              </a:endParaRPr>
            </a:p>
          </p:txBody>
        </p:sp>
        <p:sp>
          <p:nvSpPr>
            <p:cNvPr id="28" name="iṣľîḍè"/>
            <p:cNvSpPr/>
            <p:nvPr>
              <p:custDataLst>
                <p:tags r:id="rId23"/>
              </p:custDataLst>
            </p:nvPr>
          </p:nvSpPr>
          <p:spPr>
            <a:xfrm rot="8100000" flipV="1">
              <a:off x="3100799" y="4487660"/>
              <a:ext cx="631564" cy="544452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lt"/>
              </a:endParaRPr>
            </a:p>
          </p:txBody>
        </p:sp>
      </p:grpSp>
      <p:cxnSp>
        <p:nvCxnSpPr>
          <p:cNvPr id="16" name="直接连接符 15"/>
          <p:cNvCxnSpPr/>
          <p:nvPr>
            <p:custDataLst>
              <p:tags r:id="rId13"/>
            </p:custDataLst>
          </p:nvPr>
        </p:nvCxnSpPr>
        <p:spPr>
          <a:xfrm flipH="1">
            <a:off x="1444754" y="3771942"/>
            <a:ext cx="3254687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ṩ1iďê"/>
          <p:cNvSpPr/>
          <p:nvPr>
            <p:custDataLst>
              <p:tags r:id="rId14"/>
            </p:custDataLst>
          </p:nvPr>
        </p:nvSpPr>
        <p:spPr>
          <a:xfrm>
            <a:off x="7331623" y="2840974"/>
            <a:ext cx="716884" cy="716884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l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23" name="ïSḷiḑê"/>
          <p:cNvSpPr/>
          <p:nvPr>
            <p:custDataLst>
              <p:tags r:id="rId15"/>
            </p:custDataLst>
          </p:nvPr>
        </p:nvSpPr>
        <p:spPr>
          <a:xfrm>
            <a:off x="4206012" y="3962104"/>
            <a:ext cx="716884" cy="716884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l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19" name="iś1íďê"/>
          <p:cNvSpPr txBox="1"/>
          <p:nvPr>
            <p:custDataLst>
              <p:tags r:id="rId16"/>
            </p:custDataLst>
          </p:nvPr>
        </p:nvSpPr>
        <p:spPr>
          <a:xfrm>
            <a:off x="7873965" y="3829958"/>
            <a:ext cx="2808496" cy="169330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10000"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交互设计技巧 直观操作：设计易于理解和操作的交互元素，减少用户的学习成本。 反馈机制：学习运用动画、声音等反馈方式，提供及时、明确的用户反馈。</a:t>
            </a:r>
          </a:p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实现方法 事件触发：理解如何通过用户操作或特定事件来触发动画效果，提升交互体验。 状态管理：学习管理动画的不同状态，确保交互逻辑的准确性和流畅性。</a:t>
            </a:r>
          </a:p>
        </p:txBody>
      </p:sp>
      <p:sp>
        <p:nvSpPr>
          <p:cNvPr id="20" name="işlîḋè"/>
          <p:cNvSpPr txBox="1"/>
          <p:nvPr>
            <p:custDataLst>
              <p:tags r:id="rId17"/>
            </p:custDataLst>
          </p:nvPr>
        </p:nvSpPr>
        <p:spPr>
          <a:xfrm>
            <a:off x="8148977" y="3200140"/>
            <a:ext cx="2622094" cy="417475"/>
          </a:xfrm>
          <a:prstGeom prst="rect">
            <a:avLst/>
          </a:prstGeom>
          <a:noFill/>
        </p:spPr>
        <p:txBody>
          <a:bodyPr wrap="square" tIns="46800" bIns="46800" rtlCol="0" anchor="ctr">
            <a:normAutofit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  <a:sym typeface="+mn-lt"/>
              </a:rPr>
              <a:t>交互元素的设计与实现</a:t>
            </a:r>
          </a:p>
        </p:txBody>
      </p:sp>
      <p:sp>
        <p:nvSpPr>
          <p:cNvPr id="21" name="ïṧ1ïḓè"/>
          <p:cNvSpPr txBox="1"/>
          <p:nvPr>
            <p:custDataLst>
              <p:tags r:id="rId18"/>
            </p:custDataLst>
          </p:nvPr>
        </p:nvSpPr>
        <p:spPr>
          <a:xfrm>
            <a:off x="1443789" y="3200140"/>
            <a:ext cx="2862533" cy="417475"/>
          </a:xfrm>
          <a:prstGeom prst="rect">
            <a:avLst/>
          </a:prstGeom>
          <a:noFill/>
        </p:spPr>
        <p:txBody>
          <a:bodyPr wrap="square" tIns="46800" bIns="46800" rtlCol="0" anchor="ctr">
            <a:normAutofit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  <a:sym typeface="+mn-lt"/>
              </a:rPr>
              <a:t>动画设计原则与用户体验</a:t>
            </a:r>
          </a:p>
        </p:txBody>
      </p:sp>
      <p:sp>
        <p:nvSpPr>
          <p:cNvPr id="22" name="i$ḷiḍê"/>
          <p:cNvSpPr txBox="1"/>
          <p:nvPr>
            <p:custDataLst>
              <p:tags r:id="rId19"/>
            </p:custDataLst>
          </p:nvPr>
        </p:nvSpPr>
        <p:spPr>
          <a:xfrm>
            <a:off x="1443789" y="3829958"/>
            <a:ext cx="2771035" cy="169330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fontScale="90000"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动画设计原则 简洁性：理解动画应简洁明了，避免过多的元素和动作干扰信息的传达。 一致性：学习保持动画风格、速度、方向等要素的一致性，以增强用户的认知和理解。 流畅性：认识到流畅的动画可以提升用户的观看体验，减少认知负担。</a:t>
            </a:r>
          </a:p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用户体验 目标导向：理解动画设计应围绕用户的目标和需求进行，确保信息准确、高效传达。 情感共鸣：学习通过动画设计激发用户的情感共鸣，增强用户与内容的连接。</a:t>
            </a:r>
          </a:p>
        </p:txBody>
      </p:sp>
      <p:sp>
        <p:nvSpPr>
          <p:cNvPr id="29" name="AutoShape 113"/>
          <p:cNvSpPr/>
          <p:nvPr>
            <p:custDataLst>
              <p:tags r:id="rId20"/>
            </p:custDataLst>
          </p:nvPr>
        </p:nvSpPr>
        <p:spPr bwMode="auto">
          <a:xfrm>
            <a:off x="4432038" y="4126734"/>
            <a:ext cx="265476" cy="3869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lt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45" name="AutoShape 139"/>
          <p:cNvSpPr/>
          <p:nvPr>
            <p:custDataLst>
              <p:tags r:id="rId21"/>
            </p:custDataLst>
          </p:nvPr>
        </p:nvSpPr>
        <p:spPr bwMode="auto">
          <a:xfrm>
            <a:off x="7511039" y="3003504"/>
            <a:ext cx="358053" cy="347035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lt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/>
          <p:nvPr userDrawn="1">
            <p:custDataLst>
              <p:tags r:id="rId2"/>
            </p:custDataLst>
          </p:nvPr>
        </p:nvPicPr>
        <p:blipFill>
          <a:blip r:embed="rId18" r:link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20" r:link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7" name="矩形 36"/>
          <p:cNvSpPr/>
          <p:nvPr>
            <p:custDataLst>
              <p:tags r:id="rId4"/>
            </p:custDataLst>
          </p:nvPr>
        </p:nvSpPr>
        <p:spPr>
          <a:xfrm>
            <a:off x="1061048" y="909320"/>
            <a:ext cx="10336969" cy="5504699"/>
          </a:xfrm>
          <a:prstGeom prst="rect">
            <a:avLst/>
          </a:prstGeom>
          <a:solidFill>
            <a:schemeClr val="dk2">
              <a:lumMod val="75000"/>
              <a:alpha val="10000"/>
            </a:schemeClr>
          </a:solidFill>
          <a:ln w="41275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>
            <p:custDataLst>
              <p:tags r:id="rId5"/>
            </p:custDataLst>
          </p:nvPr>
        </p:nvSpPr>
        <p:spPr>
          <a:xfrm>
            <a:off x="793983" y="676650"/>
            <a:ext cx="10336969" cy="550469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任意多边形: 形状 39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527939" y="368098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任意多边形: 形状 40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1062609" y="368098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任意多边形: 形状 45"/>
          <p:cNvSpPr>
            <a:spLocks noChangeAspect="1"/>
          </p:cNvSpPr>
          <p:nvPr>
            <p:custDataLst>
              <p:tags r:id="rId8"/>
            </p:custDataLst>
          </p:nvPr>
        </p:nvSpPr>
        <p:spPr>
          <a:xfrm rot="10800000">
            <a:off x="11218862" y="5640704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任意多边形: 形状 46"/>
          <p:cNvSpPr>
            <a:spLocks noChangeAspect="1"/>
          </p:cNvSpPr>
          <p:nvPr>
            <p:custDataLst>
              <p:tags r:id="rId9"/>
            </p:custDataLst>
          </p:nvPr>
        </p:nvSpPr>
        <p:spPr>
          <a:xfrm rot="10800000">
            <a:off x="10632122" y="5640704"/>
            <a:ext cx="403225" cy="818515"/>
          </a:xfrm>
          <a:custGeom>
            <a:avLst/>
            <a:gdLst>
              <a:gd name="connsiteX0" fmla="*/ 207995 w 295275"/>
              <a:gd name="connsiteY0" fmla="*/ 0 h 599179"/>
              <a:gd name="connsiteX1" fmla="*/ 218480 w 295275"/>
              <a:gd name="connsiteY1" fmla="*/ 17025 h 599179"/>
              <a:gd name="connsiteX2" fmla="*/ 263922 w 295275"/>
              <a:gd name="connsiteY2" fmla="*/ 59952 h 599179"/>
              <a:gd name="connsiteX3" fmla="*/ 275967 w 295275"/>
              <a:gd name="connsiteY3" fmla="*/ 66705 h 599179"/>
              <a:gd name="connsiteX4" fmla="*/ 258864 w 295275"/>
              <a:gd name="connsiteY4" fmla="*/ 77309 h 599179"/>
              <a:gd name="connsiteX5" fmla="*/ 164932 w 295275"/>
              <a:gd name="connsiteY5" fmla="*/ 229252 h 599179"/>
              <a:gd name="connsiteX6" fmla="*/ 145322 w 295275"/>
              <a:gd name="connsiteY6" fmla="*/ 303904 h 599179"/>
              <a:gd name="connsiteX7" fmla="*/ 295275 w 295275"/>
              <a:gd name="connsiteY7" fmla="*/ 303904 h 599179"/>
              <a:gd name="connsiteX8" fmla="*/ 295275 w 295275"/>
              <a:gd name="connsiteY8" fmla="*/ 599179 h 599179"/>
              <a:gd name="connsiteX9" fmla="*/ 0 w 295275"/>
              <a:gd name="connsiteY9" fmla="*/ 599179 h 599179"/>
              <a:gd name="connsiteX10" fmla="*/ 0 w 295275"/>
              <a:gd name="connsiteY10" fmla="*/ 303904 h 599179"/>
              <a:gd name="connsiteX11" fmla="*/ 5952 w 295275"/>
              <a:gd name="connsiteY11" fmla="*/ 269304 h 599179"/>
              <a:gd name="connsiteX12" fmla="*/ 204540 w 295275"/>
              <a:gd name="connsiteY12" fmla="*/ 547 h 599179"/>
              <a:gd name="connsiteX0-1" fmla="*/ 207995 w 295275"/>
              <a:gd name="connsiteY0-2" fmla="*/ 0 h 599179"/>
              <a:gd name="connsiteX1-3" fmla="*/ 218480 w 295275"/>
              <a:gd name="connsiteY1-4" fmla="*/ 17025 h 599179"/>
              <a:gd name="connsiteX2-5" fmla="*/ 263922 w 295275"/>
              <a:gd name="connsiteY2-6" fmla="*/ 59952 h 599179"/>
              <a:gd name="connsiteX3-7" fmla="*/ 275967 w 295275"/>
              <a:gd name="connsiteY3-8" fmla="*/ 66705 h 599179"/>
              <a:gd name="connsiteX4-9" fmla="*/ 258864 w 295275"/>
              <a:gd name="connsiteY4-10" fmla="*/ 77309 h 599179"/>
              <a:gd name="connsiteX5-11" fmla="*/ 164932 w 295275"/>
              <a:gd name="connsiteY5-12" fmla="*/ 229252 h 599179"/>
              <a:gd name="connsiteX6-13" fmla="*/ 152376 w 295275"/>
              <a:gd name="connsiteY6-14" fmla="*/ 303904 h 599179"/>
              <a:gd name="connsiteX7-15" fmla="*/ 295275 w 295275"/>
              <a:gd name="connsiteY7-16" fmla="*/ 303904 h 599179"/>
              <a:gd name="connsiteX8-17" fmla="*/ 295275 w 295275"/>
              <a:gd name="connsiteY8-18" fmla="*/ 599179 h 599179"/>
              <a:gd name="connsiteX9-19" fmla="*/ 0 w 295275"/>
              <a:gd name="connsiteY9-20" fmla="*/ 599179 h 599179"/>
              <a:gd name="connsiteX10-21" fmla="*/ 0 w 295275"/>
              <a:gd name="connsiteY10-22" fmla="*/ 303904 h 599179"/>
              <a:gd name="connsiteX11-23" fmla="*/ 5952 w 295275"/>
              <a:gd name="connsiteY11-24" fmla="*/ 269304 h 599179"/>
              <a:gd name="connsiteX12-25" fmla="*/ 204540 w 295275"/>
              <a:gd name="connsiteY12-26" fmla="*/ 547 h 599179"/>
              <a:gd name="connsiteX13" fmla="*/ 207995 w 295275"/>
              <a:gd name="connsiteY13" fmla="*/ 0 h 599179"/>
              <a:gd name="connsiteX0-27" fmla="*/ 207995 w 295275"/>
              <a:gd name="connsiteY0-28" fmla="*/ 0 h 599179"/>
              <a:gd name="connsiteX1-29" fmla="*/ 218480 w 295275"/>
              <a:gd name="connsiteY1-30" fmla="*/ 17025 h 599179"/>
              <a:gd name="connsiteX2-31" fmla="*/ 263922 w 295275"/>
              <a:gd name="connsiteY2-32" fmla="*/ 59952 h 599179"/>
              <a:gd name="connsiteX3-33" fmla="*/ 275967 w 295275"/>
              <a:gd name="connsiteY3-34" fmla="*/ 66705 h 599179"/>
              <a:gd name="connsiteX4-35" fmla="*/ 258864 w 295275"/>
              <a:gd name="connsiteY4-36" fmla="*/ 77309 h 599179"/>
              <a:gd name="connsiteX5-37" fmla="*/ 164932 w 295275"/>
              <a:gd name="connsiteY5-38" fmla="*/ 229252 h 599179"/>
              <a:gd name="connsiteX6-39" fmla="*/ 152376 w 295275"/>
              <a:gd name="connsiteY6-40" fmla="*/ 303904 h 599179"/>
              <a:gd name="connsiteX7-41" fmla="*/ 295275 w 295275"/>
              <a:gd name="connsiteY7-42" fmla="*/ 303904 h 599179"/>
              <a:gd name="connsiteX8-43" fmla="*/ 295275 w 295275"/>
              <a:gd name="connsiteY8-44" fmla="*/ 599179 h 599179"/>
              <a:gd name="connsiteX9-45" fmla="*/ 0 w 295275"/>
              <a:gd name="connsiteY9-46" fmla="*/ 599179 h 599179"/>
              <a:gd name="connsiteX10-47" fmla="*/ 0 w 295275"/>
              <a:gd name="connsiteY10-48" fmla="*/ 303904 h 599179"/>
              <a:gd name="connsiteX11-49" fmla="*/ 5952 w 295275"/>
              <a:gd name="connsiteY11-50" fmla="*/ 269304 h 599179"/>
              <a:gd name="connsiteX12-51" fmla="*/ 204540 w 295275"/>
              <a:gd name="connsiteY12-52" fmla="*/ 547 h 599179"/>
              <a:gd name="connsiteX13-53" fmla="*/ 207995 w 295275"/>
              <a:gd name="connsiteY13-54" fmla="*/ 0 h 599179"/>
              <a:gd name="connsiteX0-55" fmla="*/ 207995 w 295275"/>
              <a:gd name="connsiteY0-56" fmla="*/ 0 h 599179"/>
              <a:gd name="connsiteX1-57" fmla="*/ 218480 w 295275"/>
              <a:gd name="connsiteY1-58" fmla="*/ 17025 h 599179"/>
              <a:gd name="connsiteX2-59" fmla="*/ 263922 w 295275"/>
              <a:gd name="connsiteY2-60" fmla="*/ 59952 h 599179"/>
              <a:gd name="connsiteX3-61" fmla="*/ 275967 w 295275"/>
              <a:gd name="connsiteY3-62" fmla="*/ 66705 h 599179"/>
              <a:gd name="connsiteX4-63" fmla="*/ 258864 w 295275"/>
              <a:gd name="connsiteY4-64" fmla="*/ 77309 h 599179"/>
              <a:gd name="connsiteX5-65" fmla="*/ 164932 w 295275"/>
              <a:gd name="connsiteY5-66" fmla="*/ 229252 h 599179"/>
              <a:gd name="connsiteX6-67" fmla="*/ 152376 w 295275"/>
              <a:gd name="connsiteY6-68" fmla="*/ 303904 h 599179"/>
              <a:gd name="connsiteX7-69" fmla="*/ 295275 w 295275"/>
              <a:gd name="connsiteY7-70" fmla="*/ 303904 h 599179"/>
              <a:gd name="connsiteX8-71" fmla="*/ 295275 w 295275"/>
              <a:gd name="connsiteY8-72" fmla="*/ 599179 h 599179"/>
              <a:gd name="connsiteX9-73" fmla="*/ 0 w 295275"/>
              <a:gd name="connsiteY9-74" fmla="*/ 599179 h 599179"/>
              <a:gd name="connsiteX10-75" fmla="*/ 0 w 295275"/>
              <a:gd name="connsiteY10-76" fmla="*/ 303904 h 599179"/>
              <a:gd name="connsiteX11-77" fmla="*/ 5952 w 295275"/>
              <a:gd name="connsiteY11-78" fmla="*/ 269304 h 599179"/>
              <a:gd name="connsiteX12-79" fmla="*/ 204540 w 295275"/>
              <a:gd name="connsiteY12-80" fmla="*/ 547 h 599179"/>
              <a:gd name="connsiteX13-81" fmla="*/ 207995 w 295275"/>
              <a:gd name="connsiteY13-82" fmla="*/ 0 h 599179"/>
              <a:gd name="connsiteX0-83" fmla="*/ 207995 w 295275"/>
              <a:gd name="connsiteY0-84" fmla="*/ 0 h 599179"/>
              <a:gd name="connsiteX1-85" fmla="*/ 218480 w 295275"/>
              <a:gd name="connsiteY1-86" fmla="*/ 17025 h 599179"/>
              <a:gd name="connsiteX2-87" fmla="*/ 263922 w 295275"/>
              <a:gd name="connsiteY2-88" fmla="*/ 59952 h 599179"/>
              <a:gd name="connsiteX3-89" fmla="*/ 275967 w 295275"/>
              <a:gd name="connsiteY3-90" fmla="*/ 66705 h 599179"/>
              <a:gd name="connsiteX4-91" fmla="*/ 258864 w 295275"/>
              <a:gd name="connsiteY4-92" fmla="*/ 77309 h 599179"/>
              <a:gd name="connsiteX5-93" fmla="*/ 152376 w 295275"/>
              <a:gd name="connsiteY5-94" fmla="*/ 303904 h 599179"/>
              <a:gd name="connsiteX6-95" fmla="*/ 295275 w 295275"/>
              <a:gd name="connsiteY6-96" fmla="*/ 303904 h 599179"/>
              <a:gd name="connsiteX7-97" fmla="*/ 295275 w 295275"/>
              <a:gd name="connsiteY7-98" fmla="*/ 599179 h 599179"/>
              <a:gd name="connsiteX8-99" fmla="*/ 0 w 295275"/>
              <a:gd name="connsiteY8-100" fmla="*/ 599179 h 599179"/>
              <a:gd name="connsiteX9-101" fmla="*/ 0 w 295275"/>
              <a:gd name="connsiteY9-102" fmla="*/ 303904 h 599179"/>
              <a:gd name="connsiteX10-103" fmla="*/ 5952 w 295275"/>
              <a:gd name="connsiteY10-104" fmla="*/ 269304 h 599179"/>
              <a:gd name="connsiteX11-105" fmla="*/ 204540 w 295275"/>
              <a:gd name="connsiteY11-106" fmla="*/ 547 h 599179"/>
              <a:gd name="connsiteX12-107" fmla="*/ 207995 w 295275"/>
              <a:gd name="connsiteY12-108" fmla="*/ 0 h 599179"/>
              <a:gd name="connsiteX0-109" fmla="*/ 207995 w 295275"/>
              <a:gd name="connsiteY0-110" fmla="*/ 0 h 599179"/>
              <a:gd name="connsiteX1-111" fmla="*/ 218480 w 295275"/>
              <a:gd name="connsiteY1-112" fmla="*/ 17025 h 599179"/>
              <a:gd name="connsiteX2-113" fmla="*/ 263922 w 295275"/>
              <a:gd name="connsiteY2-114" fmla="*/ 59952 h 599179"/>
              <a:gd name="connsiteX3-115" fmla="*/ 275967 w 295275"/>
              <a:gd name="connsiteY3-116" fmla="*/ 66705 h 599179"/>
              <a:gd name="connsiteX4-117" fmla="*/ 258864 w 295275"/>
              <a:gd name="connsiteY4-118" fmla="*/ 77309 h 599179"/>
              <a:gd name="connsiteX5-119" fmla="*/ 152376 w 295275"/>
              <a:gd name="connsiteY5-120" fmla="*/ 303904 h 599179"/>
              <a:gd name="connsiteX6-121" fmla="*/ 295275 w 295275"/>
              <a:gd name="connsiteY6-122" fmla="*/ 303904 h 599179"/>
              <a:gd name="connsiteX7-123" fmla="*/ 295275 w 295275"/>
              <a:gd name="connsiteY7-124" fmla="*/ 599179 h 599179"/>
              <a:gd name="connsiteX8-125" fmla="*/ 0 w 295275"/>
              <a:gd name="connsiteY8-126" fmla="*/ 599179 h 599179"/>
              <a:gd name="connsiteX9-127" fmla="*/ 0 w 295275"/>
              <a:gd name="connsiteY9-128" fmla="*/ 303904 h 599179"/>
              <a:gd name="connsiteX10-129" fmla="*/ 5952 w 295275"/>
              <a:gd name="connsiteY10-130" fmla="*/ 269304 h 599179"/>
              <a:gd name="connsiteX11-131" fmla="*/ 204540 w 295275"/>
              <a:gd name="connsiteY11-132" fmla="*/ 547 h 599179"/>
              <a:gd name="connsiteX12-133" fmla="*/ 207995 w 295275"/>
              <a:gd name="connsiteY12-134" fmla="*/ 0 h 599179"/>
              <a:gd name="connsiteX0-135" fmla="*/ 207995 w 295275"/>
              <a:gd name="connsiteY0-136" fmla="*/ 0 h 599179"/>
              <a:gd name="connsiteX1-137" fmla="*/ 218480 w 295275"/>
              <a:gd name="connsiteY1-138" fmla="*/ 17025 h 599179"/>
              <a:gd name="connsiteX2-139" fmla="*/ 263922 w 295275"/>
              <a:gd name="connsiteY2-140" fmla="*/ 59952 h 599179"/>
              <a:gd name="connsiteX3-141" fmla="*/ 275967 w 295275"/>
              <a:gd name="connsiteY3-142" fmla="*/ 66705 h 599179"/>
              <a:gd name="connsiteX4-143" fmla="*/ 152376 w 295275"/>
              <a:gd name="connsiteY4-144" fmla="*/ 303904 h 599179"/>
              <a:gd name="connsiteX5-145" fmla="*/ 295275 w 295275"/>
              <a:gd name="connsiteY5-146" fmla="*/ 303904 h 599179"/>
              <a:gd name="connsiteX6-147" fmla="*/ 295275 w 295275"/>
              <a:gd name="connsiteY6-148" fmla="*/ 599179 h 599179"/>
              <a:gd name="connsiteX7-149" fmla="*/ 0 w 295275"/>
              <a:gd name="connsiteY7-150" fmla="*/ 599179 h 599179"/>
              <a:gd name="connsiteX8-151" fmla="*/ 0 w 295275"/>
              <a:gd name="connsiteY8-152" fmla="*/ 303904 h 599179"/>
              <a:gd name="connsiteX9-153" fmla="*/ 5952 w 295275"/>
              <a:gd name="connsiteY9-154" fmla="*/ 269304 h 599179"/>
              <a:gd name="connsiteX10-155" fmla="*/ 204540 w 295275"/>
              <a:gd name="connsiteY10-156" fmla="*/ 547 h 599179"/>
              <a:gd name="connsiteX11-157" fmla="*/ 207995 w 295275"/>
              <a:gd name="connsiteY11-158" fmla="*/ 0 h 599179"/>
              <a:gd name="connsiteX0-159" fmla="*/ 207995 w 295275"/>
              <a:gd name="connsiteY0-160" fmla="*/ 0 h 599179"/>
              <a:gd name="connsiteX1-161" fmla="*/ 218480 w 295275"/>
              <a:gd name="connsiteY1-162" fmla="*/ 17025 h 599179"/>
              <a:gd name="connsiteX2-163" fmla="*/ 263922 w 295275"/>
              <a:gd name="connsiteY2-164" fmla="*/ 59952 h 599179"/>
              <a:gd name="connsiteX3-165" fmla="*/ 275967 w 295275"/>
              <a:gd name="connsiteY3-166" fmla="*/ 66705 h 599179"/>
              <a:gd name="connsiteX4-167" fmla="*/ 152376 w 295275"/>
              <a:gd name="connsiteY4-168" fmla="*/ 303904 h 599179"/>
              <a:gd name="connsiteX5-169" fmla="*/ 295275 w 295275"/>
              <a:gd name="connsiteY5-170" fmla="*/ 303904 h 599179"/>
              <a:gd name="connsiteX6-171" fmla="*/ 295275 w 295275"/>
              <a:gd name="connsiteY6-172" fmla="*/ 599179 h 599179"/>
              <a:gd name="connsiteX7-173" fmla="*/ 0 w 295275"/>
              <a:gd name="connsiteY7-174" fmla="*/ 599179 h 599179"/>
              <a:gd name="connsiteX8-175" fmla="*/ 0 w 295275"/>
              <a:gd name="connsiteY8-176" fmla="*/ 303904 h 599179"/>
              <a:gd name="connsiteX9-177" fmla="*/ 5952 w 295275"/>
              <a:gd name="connsiteY9-178" fmla="*/ 269304 h 599179"/>
              <a:gd name="connsiteX10-179" fmla="*/ 204540 w 295275"/>
              <a:gd name="connsiteY10-180" fmla="*/ 547 h 599179"/>
              <a:gd name="connsiteX11-181" fmla="*/ 207995 w 295275"/>
              <a:gd name="connsiteY11-182" fmla="*/ 0 h 599179"/>
              <a:gd name="connsiteX0-183" fmla="*/ 207995 w 295275"/>
              <a:gd name="connsiteY0-184" fmla="*/ 0 h 599179"/>
              <a:gd name="connsiteX1-185" fmla="*/ 218480 w 295275"/>
              <a:gd name="connsiteY1-186" fmla="*/ 17025 h 599179"/>
              <a:gd name="connsiteX2-187" fmla="*/ 263922 w 295275"/>
              <a:gd name="connsiteY2-188" fmla="*/ 59952 h 599179"/>
              <a:gd name="connsiteX3-189" fmla="*/ 275967 w 295275"/>
              <a:gd name="connsiteY3-190" fmla="*/ 66705 h 599179"/>
              <a:gd name="connsiteX4-191" fmla="*/ 152376 w 295275"/>
              <a:gd name="connsiteY4-192" fmla="*/ 303904 h 599179"/>
              <a:gd name="connsiteX5-193" fmla="*/ 295275 w 295275"/>
              <a:gd name="connsiteY5-194" fmla="*/ 303904 h 599179"/>
              <a:gd name="connsiteX6-195" fmla="*/ 295275 w 295275"/>
              <a:gd name="connsiteY6-196" fmla="*/ 599179 h 599179"/>
              <a:gd name="connsiteX7-197" fmla="*/ 0 w 295275"/>
              <a:gd name="connsiteY7-198" fmla="*/ 599179 h 599179"/>
              <a:gd name="connsiteX8-199" fmla="*/ 0 w 295275"/>
              <a:gd name="connsiteY8-200" fmla="*/ 303904 h 599179"/>
              <a:gd name="connsiteX9-201" fmla="*/ 5952 w 295275"/>
              <a:gd name="connsiteY9-202" fmla="*/ 269304 h 599179"/>
              <a:gd name="connsiteX10-203" fmla="*/ 204540 w 295275"/>
              <a:gd name="connsiteY10-204" fmla="*/ 547 h 599179"/>
              <a:gd name="connsiteX11-205" fmla="*/ 207995 w 295275"/>
              <a:gd name="connsiteY11-206" fmla="*/ 0 h 599179"/>
              <a:gd name="connsiteX0-207" fmla="*/ 207995 w 295275"/>
              <a:gd name="connsiteY0-208" fmla="*/ 0 h 599179"/>
              <a:gd name="connsiteX1-209" fmla="*/ 218480 w 295275"/>
              <a:gd name="connsiteY1-210" fmla="*/ 17025 h 599179"/>
              <a:gd name="connsiteX2-211" fmla="*/ 263922 w 295275"/>
              <a:gd name="connsiteY2-212" fmla="*/ 59952 h 599179"/>
              <a:gd name="connsiteX3-213" fmla="*/ 275967 w 295275"/>
              <a:gd name="connsiteY3-214" fmla="*/ 66705 h 599179"/>
              <a:gd name="connsiteX4-215" fmla="*/ 152376 w 295275"/>
              <a:gd name="connsiteY4-216" fmla="*/ 303904 h 599179"/>
              <a:gd name="connsiteX5-217" fmla="*/ 295275 w 295275"/>
              <a:gd name="connsiteY5-218" fmla="*/ 303904 h 599179"/>
              <a:gd name="connsiteX6-219" fmla="*/ 295275 w 295275"/>
              <a:gd name="connsiteY6-220" fmla="*/ 599179 h 599179"/>
              <a:gd name="connsiteX7-221" fmla="*/ 0 w 295275"/>
              <a:gd name="connsiteY7-222" fmla="*/ 599179 h 599179"/>
              <a:gd name="connsiteX8-223" fmla="*/ 0 w 295275"/>
              <a:gd name="connsiteY8-224" fmla="*/ 303904 h 599179"/>
              <a:gd name="connsiteX9-225" fmla="*/ 5952 w 295275"/>
              <a:gd name="connsiteY9-226" fmla="*/ 269304 h 599179"/>
              <a:gd name="connsiteX10-227" fmla="*/ 204540 w 295275"/>
              <a:gd name="connsiteY10-228" fmla="*/ 547 h 599179"/>
              <a:gd name="connsiteX11-229" fmla="*/ 207995 w 295275"/>
              <a:gd name="connsiteY11-230" fmla="*/ 0 h 599179"/>
              <a:gd name="connsiteX0-231" fmla="*/ 207995 w 295275"/>
              <a:gd name="connsiteY0-232" fmla="*/ 0 h 599179"/>
              <a:gd name="connsiteX1-233" fmla="*/ 218480 w 295275"/>
              <a:gd name="connsiteY1-234" fmla="*/ 17025 h 599179"/>
              <a:gd name="connsiteX2-235" fmla="*/ 263922 w 295275"/>
              <a:gd name="connsiteY2-236" fmla="*/ 59952 h 599179"/>
              <a:gd name="connsiteX3-237" fmla="*/ 275967 w 295275"/>
              <a:gd name="connsiteY3-238" fmla="*/ 66705 h 599179"/>
              <a:gd name="connsiteX4-239" fmla="*/ 152376 w 295275"/>
              <a:gd name="connsiteY4-240" fmla="*/ 303904 h 599179"/>
              <a:gd name="connsiteX5-241" fmla="*/ 295275 w 295275"/>
              <a:gd name="connsiteY5-242" fmla="*/ 303904 h 599179"/>
              <a:gd name="connsiteX6-243" fmla="*/ 295275 w 295275"/>
              <a:gd name="connsiteY6-244" fmla="*/ 599179 h 599179"/>
              <a:gd name="connsiteX7-245" fmla="*/ 0 w 295275"/>
              <a:gd name="connsiteY7-246" fmla="*/ 599179 h 599179"/>
              <a:gd name="connsiteX8-247" fmla="*/ 0 w 295275"/>
              <a:gd name="connsiteY8-248" fmla="*/ 303904 h 599179"/>
              <a:gd name="connsiteX9-249" fmla="*/ 204540 w 295275"/>
              <a:gd name="connsiteY9-250" fmla="*/ 547 h 599179"/>
              <a:gd name="connsiteX10-251" fmla="*/ 207995 w 295275"/>
              <a:gd name="connsiteY10-252" fmla="*/ 0 h 599179"/>
              <a:gd name="connsiteX0-253" fmla="*/ 207995 w 295275"/>
              <a:gd name="connsiteY0-254" fmla="*/ 0 h 599179"/>
              <a:gd name="connsiteX1-255" fmla="*/ 218480 w 295275"/>
              <a:gd name="connsiteY1-256" fmla="*/ 17025 h 599179"/>
              <a:gd name="connsiteX2-257" fmla="*/ 263922 w 295275"/>
              <a:gd name="connsiteY2-258" fmla="*/ 59952 h 599179"/>
              <a:gd name="connsiteX3-259" fmla="*/ 275967 w 295275"/>
              <a:gd name="connsiteY3-260" fmla="*/ 66705 h 599179"/>
              <a:gd name="connsiteX4-261" fmla="*/ 152376 w 295275"/>
              <a:gd name="connsiteY4-262" fmla="*/ 303904 h 599179"/>
              <a:gd name="connsiteX5-263" fmla="*/ 295275 w 295275"/>
              <a:gd name="connsiteY5-264" fmla="*/ 303904 h 599179"/>
              <a:gd name="connsiteX6-265" fmla="*/ 295275 w 295275"/>
              <a:gd name="connsiteY6-266" fmla="*/ 599179 h 599179"/>
              <a:gd name="connsiteX7-267" fmla="*/ 0 w 295275"/>
              <a:gd name="connsiteY7-268" fmla="*/ 599179 h 599179"/>
              <a:gd name="connsiteX8-269" fmla="*/ 0 w 295275"/>
              <a:gd name="connsiteY8-270" fmla="*/ 303904 h 599179"/>
              <a:gd name="connsiteX9-271" fmla="*/ 204540 w 295275"/>
              <a:gd name="connsiteY9-272" fmla="*/ 547 h 599179"/>
              <a:gd name="connsiteX10-273" fmla="*/ 207995 w 295275"/>
              <a:gd name="connsiteY10-274" fmla="*/ 0 h 599179"/>
              <a:gd name="connsiteX0-275" fmla="*/ 207995 w 295275"/>
              <a:gd name="connsiteY0-276" fmla="*/ 0 h 599179"/>
              <a:gd name="connsiteX1-277" fmla="*/ 218480 w 295275"/>
              <a:gd name="connsiteY1-278" fmla="*/ 17025 h 599179"/>
              <a:gd name="connsiteX2-279" fmla="*/ 263922 w 295275"/>
              <a:gd name="connsiteY2-280" fmla="*/ 59952 h 599179"/>
              <a:gd name="connsiteX3-281" fmla="*/ 275967 w 295275"/>
              <a:gd name="connsiteY3-282" fmla="*/ 66705 h 599179"/>
              <a:gd name="connsiteX4-283" fmla="*/ 152376 w 295275"/>
              <a:gd name="connsiteY4-284" fmla="*/ 303904 h 599179"/>
              <a:gd name="connsiteX5-285" fmla="*/ 295275 w 295275"/>
              <a:gd name="connsiteY5-286" fmla="*/ 303904 h 599179"/>
              <a:gd name="connsiteX6-287" fmla="*/ 295275 w 295275"/>
              <a:gd name="connsiteY6-288" fmla="*/ 599179 h 599179"/>
              <a:gd name="connsiteX7-289" fmla="*/ 0 w 295275"/>
              <a:gd name="connsiteY7-290" fmla="*/ 599179 h 599179"/>
              <a:gd name="connsiteX8-291" fmla="*/ 0 w 295275"/>
              <a:gd name="connsiteY8-292" fmla="*/ 303904 h 599179"/>
              <a:gd name="connsiteX9-293" fmla="*/ 207995 w 295275"/>
              <a:gd name="connsiteY9-294" fmla="*/ 0 h 599179"/>
              <a:gd name="connsiteX0-295" fmla="*/ 207995 w 295275"/>
              <a:gd name="connsiteY0-296" fmla="*/ 0 h 599179"/>
              <a:gd name="connsiteX1-297" fmla="*/ 218480 w 295275"/>
              <a:gd name="connsiteY1-298" fmla="*/ 17025 h 599179"/>
              <a:gd name="connsiteX2-299" fmla="*/ 263922 w 295275"/>
              <a:gd name="connsiteY2-300" fmla="*/ 59952 h 599179"/>
              <a:gd name="connsiteX3-301" fmla="*/ 275967 w 295275"/>
              <a:gd name="connsiteY3-302" fmla="*/ 66705 h 599179"/>
              <a:gd name="connsiteX4-303" fmla="*/ 152376 w 295275"/>
              <a:gd name="connsiteY4-304" fmla="*/ 303904 h 599179"/>
              <a:gd name="connsiteX5-305" fmla="*/ 295275 w 295275"/>
              <a:gd name="connsiteY5-306" fmla="*/ 303904 h 599179"/>
              <a:gd name="connsiteX6-307" fmla="*/ 295275 w 295275"/>
              <a:gd name="connsiteY6-308" fmla="*/ 599179 h 599179"/>
              <a:gd name="connsiteX7-309" fmla="*/ 0 w 295275"/>
              <a:gd name="connsiteY7-310" fmla="*/ 599179 h 599179"/>
              <a:gd name="connsiteX8-311" fmla="*/ 0 w 295275"/>
              <a:gd name="connsiteY8-312" fmla="*/ 303904 h 599179"/>
              <a:gd name="connsiteX9-313" fmla="*/ 207995 w 295275"/>
              <a:gd name="connsiteY9-314" fmla="*/ 0 h 599179"/>
              <a:gd name="connsiteX0-315" fmla="*/ 207995 w 295275"/>
              <a:gd name="connsiteY0-316" fmla="*/ 0 h 599179"/>
              <a:gd name="connsiteX1-317" fmla="*/ 218480 w 295275"/>
              <a:gd name="connsiteY1-318" fmla="*/ 17025 h 599179"/>
              <a:gd name="connsiteX2-319" fmla="*/ 263922 w 295275"/>
              <a:gd name="connsiteY2-320" fmla="*/ 59952 h 599179"/>
              <a:gd name="connsiteX3-321" fmla="*/ 275967 w 295275"/>
              <a:gd name="connsiteY3-322" fmla="*/ 66705 h 599179"/>
              <a:gd name="connsiteX4-323" fmla="*/ 152376 w 295275"/>
              <a:gd name="connsiteY4-324" fmla="*/ 303904 h 599179"/>
              <a:gd name="connsiteX5-325" fmla="*/ 295275 w 295275"/>
              <a:gd name="connsiteY5-326" fmla="*/ 303904 h 599179"/>
              <a:gd name="connsiteX6-327" fmla="*/ 295275 w 295275"/>
              <a:gd name="connsiteY6-328" fmla="*/ 599179 h 599179"/>
              <a:gd name="connsiteX7-329" fmla="*/ 0 w 295275"/>
              <a:gd name="connsiteY7-330" fmla="*/ 599179 h 599179"/>
              <a:gd name="connsiteX8-331" fmla="*/ 0 w 295275"/>
              <a:gd name="connsiteY8-332" fmla="*/ 303904 h 599179"/>
              <a:gd name="connsiteX9-333" fmla="*/ 207995 w 295275"/>
              <a:gd name="connsiteY9-334" fmla="*/ 0 h 599179"/>
              <a:gd name="connsiteX0-335" fmla="*/ 207995 w 295275"/>
              <a:gd name="connsiteY0-336" fmla="*/ 0 h 599179"/>
              <a:gd name="connsiteX1-337" fmla="*/ 218480 w 295275"/>
              <a:gd name="connsiteY1-338" fmla="*/ 17025 h 599179"/>
              <a:gd name="connsiteX2-339" fmla="*/ 263922 w 295275"/>
              <a:gd name="connsiteY2-340" fmla="*/ 59952 h 599179"/>
              <a:gd name="connsiteX3-341" fmla="*/ 275967 w 295275"/>
              <a:gd name="connsiteY3-342" fmla="*/ 66705 h 599179"/>
              <a:gd name="connsiteX4-343" fmla="*/ 152376 w 295275"/>
              <a:gd name="connsiteY4-344" fmla="*/ 303904 h 599179"/>
              <a:gd name="connsiteX5-345" fmla="*/ 295275 w 295275"/>
              <a:gd name="connsiteY5-346" fmla="*/ 303904 h 599179"/>
              <a:gd name="connsiteX6-347" fmla="*/ 295275 w 295275"/>
              <a:gd name="connsiteY6-348" fmla="*/ 599179 h 599179"/>
              <a:gd name="connsiteX7-349" fmla="*/ 0 w 295275"/>
              <a:gd name="connsiteY7-350" fmla="*/ 599179 h 599179"/>
              <a:gd name="connsiteX8-351" fmla="*/ 0 w 295275"/>
              <a:gd name="connsiteY8-352" fmla="*/ 303904 h 599179"/>
              <a:gd name="connsiteX9-353" fmla="*/ 207995 w 295275"/>
              <a:gd name="connsiteY9-354" fmla="*/ 0 h 599179"/>
              <a:gd name="connsiteX0-355" fmla="*/ 207995 w 295275"/>
              <a:gd name="connsiteY0-356" fmla="*/ 0 h 599179"/>
              <a:gd name="connsiteX1-357" fmla="*/ 218480 w 295275"/>
              <a:gd name="connsiteY1-358" fmla="*/ 17025 h 599179"/>
              <a:gd name="connsiteX2-359" fmla="*/ 263922 w 295275"/>
              <a:gd name="connsiteY2-360" fmla="*/ 59952 h 599179"/>
              <a:gd name="connsiteX3-361" fmla="*/ 275967 w 295275"/>
              <a:gd name="connsiteY3-362" fmla="*/ 66705 h 599179"/>
              <a:gd name="connsiteX4-363" fmla="*/ 152376 w 295275"/>
              <a:gd name="connsiteY4-364" fmla="*/ 303904 h 599179"/>
              <a:gd name="connsiteX5-365" fmla="*/ 295275 w 295275"/>
              <a:gd name="connsiteY5-366" fmla="*/ 303904 h 599179"/>
              <a:gd name="connsiteX6-367" fmla="*/ 295275 w 295275"/>
              <a:gd name="connsiteY6-368" fmla="*/ 599179 h 599179"/>
              <a:gd name="connsiteX7-369" fmla="*/ 0 w 295275"/>
              <a:gd name="connsiteY7-370" fmla="*/ 599179 h 599179"/>
              <a:gd name="connsiteX8-371" fmla="*/ 0 w 295275"/>
              <a:gd name="connsiteY8-372" fmla="*/ 303904 h 599179"/>
              <a:gd name="connsiteX9-373" fmla="*/ 207995 w 295275"/>
              <a:gd name="connsiteY9-374" fmla="*/ 0 h 599179"/>
              <a:gd name="connsiteX0-375" fmla="*/ 207995 w 295275"/>
              <a:gd name="connsiteY0-376" fmla="*/ 0 h 599179"/>
              <a:gd name="connsiteX1-377" fmla="*/ 218480 w 295275"/>
              <a:gd name="connsiteY1-378" fmla="*/ 17025 h 599179"/>
              <a:gd name="connsiteX2-379" fmla="*/ 263922 w 295275"/>
              <a:gd name="connsiteY2-380" fmla="*/ 59952 h 599179"/>
              <a:gd name="connsiteX3-381" fmla="*/ 275967 w 295275"/>
              <a:gd name="connsiteY3-382" fmla="*/ 66705 h 599179"/>
              <a:gd name="connsiteX4-383" fmla="*/ 152376 w 295275"/>
              <a:gd name="connsiteY4-384" fmla="*/ 303904 h 599179"/>
              <a:gd name="connsiteX5-385" fmla="*/ 295275 w 295275"/>
              <a:gd name="connsiteY5-386" fmla="*/ 303904 h 599179"/>
              <a:gd name="connsiteX6-387" fmla="*/ 295275 w 295275"/>
              <a:gd name="connsiteY6-388" fmla="*/ 599179 h 599179"/>
              <a:gd name="connsiteX7-389" fmla="*/ 0 w 295275"/>
              <a:gd name="connsiteY7-390" fmla="*/ 599179 h 599179"/>
              <a:gd name="connsiteX8-391" fmla="*/ 0 w 295275"/>
              <a:gd name="connsiteY8-392" fmla="*/ 303904 h 599179"/>
              <a:gd name="connsiteX9-393" fmla="*/ 207995 w 295275"/>
              <a:gd name="connsiteY9-394" fmla="*/ 0 h 599179"/>
              <a:gd name="connsiteX0-395" fmla="*/ 207995 w 295275"/>
              <a:gd name="connsiteY0-396" fmla="*/ 0 h 599179"/>
              <a:gd name="connsiteX1-397" fmla="*/ 218480 w 295275"/>
              <a:gd name="connsiteY1-398" fmla="*/ 17025 h 599179"/>
              <a:gd name="connsiteX2-399" fmla="*/ 263922 w 295275"/>
              <a:gd name="connsiteY2-400" fmla="*/ 59952 h 599179"/>
              <a:gd name="connsiteX3-401" fmla="*/ 275967 w 295275"/>
              <a:gd name="connsiteY3-402" fmla="*/ 66705 h 599179"/>
              <a:gd name="connsiteX4-403" fmla="*/ 152376 w 295275"/>
              <a:gd name="connsiteY4-404" fmla="*/ 303904 h 599179"/>
              <a:gd name="connsiteX5-405" fmla="*/ 295275 w 295275"/>
              <a:gd name="connsiteY5-406" fmla="*/ 303904 h 599179"/>
              <a:gd name="connsiteX6-407" fmla="*/ 295275 w 295275"/>
              <a:gd name="connsiteY6-408" fmla="*/ 599179 h 599179"/>
              <a:gd name="connsiteX7-409" fmla="*/ 0 w 295275"/>
              <a:gd name="connsiteY7-410" fmla="*/ 599179 h 599179"/>
              <a:gd name="connsiteX8-411" fmla="*/ 0 w 295275"/>
              <a:gd name="connsiteY8-412" fmla="*/ 303904 h 599179"/>
              <a:gd name="connsiteX9-413" fmla="*/ 207995 w 295275"/>
              <a:gd name="connsiteY9-414" fmla="*/ 0 h 599179"/>
              <a:gd name="connsiteX0-415" fmla="*/ 207995 w 295275"/>
              <a:gd name="connsiteY0-416" fmla="*/ 0 h 599179"/>
              <a:gd name="connsiteX1-417" fmla="*/ 218480 w 295275"/>
              <a:gd name="connsiteY1-418" fmla="*/ 17025 h 599179"/>
              <a:gd name="connsiteX2-419" fmla="*/ 263922 w 295275"/>
              <a:gd name="connsiteY2-420" fmla="*/ 59952 h 599179"/>
              <a:gd name="connsiteX3-421" fmla="*/ 275967 w 295275"/>
              <a:gd name="connsiteY3-422" fmla="*/ 66705 h 599179"/>
              <a:gd name="connsiteX4-423" fmla="*/ 152376 w 295275"/>
              <a:gd name="connsiteY4-424" fmla="*/ 303904 h 599179"/>
              <a:gd name="connsiteX5-425" fmla="*/ 295275 w 295275"/>
              <a:gd name="connsiteY5-426" fmla="*/ 303904 h 599179"/>
              <a:gd name="connsiteX6-427" fmla="*/ 295275 w 295275"/>
              <a:gd name="connsiteY6-428" fmla="*/ 599179 h 599179"/>
              <a:gd name="connsiteX7-429" fmla="*/ 0 w 295275"/>
              <a:gd name="connsiteY7-430" fmla="*/ 599179 h 599179"/>
              <a:gd name="connsiteX8-431" fmla="*/ 0 w 295275"/>
              <a:gd name="connsiteY8-432" fmla="*/ 334942 h 599179"/>
              <a:gd name="connsiteX9-433" fmla="*/ 207995 w 295275"/>
              <a:gd name="connsiteY9-434" fmla="*/ 0 h 599179"/>
              <a:gd name="connsiteX0-435" fmla="*/ 207995 w 295275"/>
              <a:gd name="connsiteY0-436" fmla="*/ 0 h 599179"/>
              <a:gd name="connsiteX1-437" fmla="*/ 218480 w 295275"/>
              <a:gd name="connsiteY1-438" fmla="*/ 17025 h 599179"/>
              <a:gd name="connsiteX2-439" fmla="*/ 263922 w 295275"/>
              <a:gd name="connsiteY2-440" fmla="*/ 59952 h 599179"/>
              <a:gd name="connsiteX3-441" fmla="*/ 275967 w 295275"/>
              <a:gd name="connsiteY3-442" fmla="*/ 66705 h 599179"/>
              <a:gd name="connsiteX4-443" fmla="*/ 152376 w 295275"/>
              <a:gd name="connsiteY4-444" fmla="*/ 303904 h 599179"/>
              <a:gd name="connsiteX5-445" fmla="*/ 295275 w 295275"/>
              <a:gd name="connsiteY5-446" fmla="*/ 303904 h 599179"/>
              <a:gd name="connsiteX6-447" fmla="*/ 295275 w 295275"/>
              <a:gd name="connsiteY6-448" fmla="*/ 599179 h 599179"/>
              <a:gd name="connsiteX7-449" fmla="*/ 0 w 295275"/>
              <a:gd name="connsiteY7-450" fmla="*/ 599179 h 599179"/>
              <a:gd name="connsiteX8-451" fmla="*/ 0 w 295275"/>
              <a:gd name="connsiteY8-452" fmla="*/ 334942 h 599179"/>
              <a:gd name="connsiteX9-453" fmla="*/ 207995 w 295275"/>
              <a:gd name="connsiteY9-454" fmla="*/ 0 h 599179"/>
              <a:gd name="connsiteX0-455" fmla="*/ 207995 w 295275"/>
              <a:gd name="connsiteY0-456" fmla="*/ 0 h 599179"/>
              <a:gd name="connsiteX1-457" fmla="*/ 218480 w 295275"/>
              <a:gd name="connsiteY1-458" fmla="*/ 17025 h 599179"/>
              <a:gd name="connsiteX2-459" fmla="*/ 263922 w 295275"/>
              <a:gd name="connsiteY2-460" fmla="*/ 59952 h 599179"/>
              <a:gd name="connsiteX3-461" fmla="*/ 275967 w 295275"/>
              <a:gd name="connsiteY3-462" fmla="*/ 66705 h 599179"/>
              <a:gd name="connsiteX4-463" fmla="*/ 152376 w 295275"/>
              <a:gd name="connsiteY4-464" fmla="*/ 303904 h 599179"/>
              <a:gd name="connsiteX5-465" fmla="*/ 295275 w 295275"/>
              <a:gd name="connsiteY5-466" fmla="*/ 303904 h 599179"/>
              <a:gd name="connsiteX6-467" fmla="*/ 295275 w 295275"/>
              <a:gd name="connsiteY6-468" fmla="*/ 599179 h 599179"/>
              <a:gd name="connsiteX7-469" fmla="*/ 0 w 295275"/>
              <a:gd name="connsiteY7-470" fmla="*/ 599179 h 599179"/>
              <a:gd name="connsiteX8-471" fmla="*/ 0 w 295275"/>
              <a:gd name="connsiteY8-472" fmla="*/ 334942 h 599179"/>
              <a:gd name="connsiteX9-473" fmla="*/ 207995 w 295275"/>
              <a:gd name="connsiteY9-474" fmla="*/ 0 h 59917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95275" h="599179">
                <a:moveTo>
                  <a:pt x="207995" y="0"/>
                </a:moveTo>
                <a:lnTo>
                  <a:pt x="218480" y="17025"/>
                </a:lnTo>
                <a:cubicBezTo>
                  <a:pt x="231034" y="32364"/>
                  <a:pt x="246314" y="46986"/>
                  <a:pt x="263922" y="59952"/>
                </a:cubicBezTo>
                <a:lnTo>
                  <a:pt x="275967" y="66705"/>
                </a:lnTo>
                <a:cubicBezTo>
                  <a:pt x="274744" y="66607"/>
                  <a:pt x="166924" y="148026"/>
                  <a:pt x="152376" y="303904"/>
                </a:cubicBezTo>
                <a:lnTo>
                  <a:pt x="295275" y="303904"/>
                </a:lnTo>
                <a:lnTo>
                  <a:pt x="295275" y="599179"/>
                </a:lnTo>
                <a:lnTo>
                  <a:pt x="0" y="599179"/>
                </a:lnTo>
                <a:lnTo>
                  <a:pt x="0" y="334942"/>
                </a:lnTo>
                <a:cubicBezTo>
                  <a:pt x="10368" y="113589"/>
                  <a:pt x="207637" y="2353"/>
                  <a:pt x="207995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0"/>
            </p:custDataLst>
          </p:nvPr>
        </p:nvSpPr>
        <p:spPr>
          <a:xfrm>
            <a:off x="1869860" y="2218926"/>
            <a:ext cx="8185215" cy="3302536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marL="285750" indent="-285750" fontAlgn="ctr">
              <a:spcBef>
                <a:spcPts val="1000"/>
              </a:spcBef>
              <a:buClr>
                <a:schemeClr val="tx1">
                  <a:lumMod val="50000"/>
                  <a:lumOff val="50000"/>
                </a:schemeClr>
              </a:buClr>
              <a:buSzPct val="110000"/>
              <a:buFont typeface="Wingdings" panose="05000000000000000000" pitchFamily="2" charset="2"/>
              <a:buChar char="p"/>
            </a:pPr>
            <a:r>
              <a:rPr lang="zh-CN" altLang="en-US" sz="19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案例分析：优秀动画作品的交互设计</a:t>
            </a:r>
          </a:p>
          <a:p>
            <a:pPr marL="285750" indent="-285750" fontAlgn="ctr">
              <a:spcBef>
                <a:spcPts val="1000"/>
              </a:spcBef>
              <a:buClr>
                <a:schemeClr val="tx1">
                  <a:lumMod val="50000"/>
                  <a:lumOff val="50000"/>
                </a:schemeClr>
              </a:buClr>
              <a:buSzPct val="110000"/>
              <a:buFont typeface="Wingdings" panose="05000000000000000000" pitchFamily="2" charset="2"/>
              <a:buChar char="p"/>
            </a:pPr>
            <a:r>
              <a:rPr lang="zh-CN" altLang="en-US" sz="19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分析方法 用户体验流程：分析动画中的交互流程，理解用户如何与动画进行交互。 设计元素运用：学习案例中如何运用形状、色彩、声音等设计元素来增强交互效果。</a:t>
            </a:r>
          </a:p>
          <a:p>
            <a:pPr marL="285750" indent="-285750" fontAlgn="ctr">
              <a:spcBef>
                <a:spcPts val="1000"/>
              </a:spcBef>
              <a:buClr>
                <a:schemeClr val="tx1">
                  <a:lumMod val="50000"/>
                  <a:lumOff val="50000"/>
                </a:schemeClr>
              </a:buClr>
              <a:buSzPct val="110000"/>
              <a:buFont typeface="Wingdings" panose="05000000000000000000" pitchFamily="2" charset="2"/>
              <a:buChar char="p"/>
            </a:pPr>
            <a:r>
              <a:rPr lang="zh-CN" altLang="en-US" sz="190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启示与借鉴 总结教训：从案例中总结成功的交互设计原则和技巧，以及可能存在的问题和改进空间。 实际应用：思考如何将案例中的交互设计元素和技巧应用到自己的动画作品中。</a:t>
            </a: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1869860" y="1336536"/>
            <a:ext cx="8185214" cy="818515"/>
          </a:xfrm>
          <a:prstGeom prst="rect">
            <a:avLst/>
          </a:prstGeom>
          <a:noFill/>
        </p:spPr>
        <p:txBody>
          <a:bodyPr wrap="square" lIns="91440" tIns="45720" rIns="91440" bIns="45720" rtlCol="0" anchor="b">
            <a:normAutofit fontScale="80000"/>
          </a:bodyPr>
          <a:lstStyle/>
          <a:p>
            <a:r>
              <a:rPr lang="zh-CN" altLang="en-US" sz="4000" b="1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第5-6天：H5动画设计原则与交互设计</a:t>
            </a:r>
          </a:p>
        </p:txBody>
      </p:sp>
      <p:sp>
        <p:nvSpPr>
          <p:cNvPr id="2" name="矩形 1"/>
          <p:cNvSpPr/>
          <p:nvPr>
            <p:custDataLst>
              <p:tags r:id="rId12"/>
            </p:custDataLst>
          </p:nvPr>
        </p:nvSpPr>
        <p:spPr>
          <a:xfrm>
            <a:off x="11250930" y="238760"/>
            <a:ext cx="670560" cy="670560"/>
          </a:xfrm>
          <a:prstGeom prst="rect">
            <a:avLst/>
          </a:prstGeom>
          <a:solidFill>
            <a:schemeClr val="accent1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>
            <p:custDataLst>
              <p:tags r:id="rId13"/>
            </p:custDataLst>
          </p:nvPr>
        </p:nvSpPr>
        <p:spPr>
          <a:xfrm>
            <a:off x="10848975" y="612775"/>
            <a:ext cx="510540" cy="510540"/>
          </a:xfrm>
          <a:prstGeom prst="rect">
            <a:avLst/>
          </a:prstGeom>
          <a:solidFill>
            <a:schemeClr val="accent1">
              <a:lumMod val="75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14"/>
            </p:custDataLst>
          </p:nvPr>
        </p:nvSpPr>
        <p:spPr>
          <a:xfrm>
            <a:off x="11250930" y="775335"/>
            <a:ext cx="493395" cy="493395"/>
          </a:xfrm>
          <a:prstGeom prst="rect">
            <a:avLst/>
          </a:prstGeom>
          <a:solidFill>
            <a:schemeClr val="accent1">
              <a:lumMod val="75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>
            <p:custDataLst>
              <p:tags r:id="rId15"/>
            </p:custDataLst>
          </p:nvPr>
        </p:nvSpPr>
        <p:spPr>
          <a:xfrm>
            <a:off x="10616565" y="398780"/>
            <a:ext cx="510540" cy="510540"/>
          </a:xfrm>
          <a:prstGeom prst="rect">
            <a:avLst/>
          </a:prstGeom>
          <a:solidFill>
            <a:schemeClr val="accent1">
              <a:lumMod val="75000"/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4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6"/>
          <p:cNvPicPr/>
          <p:nvPr userDrawn="1">
            <p:custDataLst>
              <p:tags r:id="rId3"/>
            </p:custDataLst>
          </p:nvPr>
        </p:nvPicPr>
        <p:blipFill>
          <a:blip r:embed="rId27" r:link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4"/>
            </p:custDataLst>
          </p:nvPr>
        </p:nvPicPr>
        <p:blipFill>
          <a:blip r:embed="rId29" r:link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1322331"/>
            <a:ext cx="12192000" cy="4927269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itle 6"/>
          <p:cNvSpPr txBox="1"/>
          <p:nvPr>
            <p:custDataLst>
              <p:tags r:id="rId6"/>
            </p:custDataLst>
          </p:nvPr>
        </p:nvSpPr>
        <p:spPr>
          <a:xfrm>
            <a:off x="608401" y="608400"/>
            <a:ext cx="10972714" cy="5651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kumimoji="0" lang="en-US" altLang="zh-CN" sz="3200" b="1" i="0" spc="300" baseline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第7-8天：易企秀高级功能与实战</a:t>
            </a:r>
          </a:p>
        </p:txBody>
      </p: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11377569" y="434583"/>
            <a:ext cx="203545" cy="74612"/>
            <a:chOff x="9839643" y="910585"/>
            <a:chExt cx="203545" cy="74612"/>
          </a:xfrm>
        </p:grpSpPr>
        <p:cxnSp>
          <p:nvCxnSpPr>
            <p:cNvPr id="5" name="直接连接符 4"/>
            <p:cNvCxnSpPr/>
            <p:nvPr>
              <p:custDataLst>
                <p:tags r:id="rId24"/>
              </p:custDataLst>
            </p:nvPr>
          </p:nvCxnSpPr>
          <p:spPr>
            <a:xfrm>
              <a:off x="9839643" y="910585"/>
              <a:ext cx="20354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25"/>
              </p:custDataLst>
            </p:nvPr>
          </p:nvCxnSpPr>
          <p:spPr>
            <a:xfrm>
              <a:off x="9839643" y="985197"/>
              <a:ext cx="15557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ïşļiḍé"/>
          <p:cNvSpPr/>
          <p:nvPr>
            <p:custDataLst>
              <p:tags r:id="rId8"/>
            </p:custDataLst>
          </p:nvPr>
        </p:nvSpPr>
        <p:spPr>
          <a:xfrm>
            <a:off x="4960027" y="2702713"/>
            <a:ext cx="2201076" cy="2200345"/>
          </a:xfrm>
          <a:prstGeom prst="ellipse">
            <a:avLst/>
          </a:prstGeom>
          <a:blipFill dpi="0"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9348" r="-5628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cxnSp>
        <p:nvCxnSpPr>
          <p:cNvPr id="12" name="直接连接符 11"/>
          <p:cNvCxnSpPr/>
          <p:nvPr>
            <p:custDataLst>
              <p:tags r:id="rId9"/>
            </p:custDataLst>
          </p:nvPr>
        </p:nvCxnSpPr>
        <p:spPr>
          <a:xfrm>
            <a:off x="7406585" y="3783686"/>
            <a:ext cx="3279562" cy="0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îṥ1íḓe"/>
          <p:cNvSpPr/>
          <p:nvPr>
            <p:custDataLst>
              <p:tags r:id="rId10"/>
            </p:custDataLst>
          </p:nvPr>
        </p:nvSpPr>
        <p:spPr>
          <a:xfrm flipH="1" flipV="1">
            <a:off x="4289683" y="2016475"/>
            <a:ext cx="3537521" cy="3537519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2" name="ïSḷïḋé"/>
          <p:cNvSpPr/>
          <p:nvPr>
            <p:custDataLst>
              <p:tags r:id="rId11"/>
            </p:custDataLst>
          </p:nvPr>
        </p:nvSpPr>
        <p:spPr>
          <a:xfrm rot="18900000" flipH="1" flipV="1">
            <a:off x="7027197" y="2596401"/>
            <a:ext cx="726810" cy="62656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grpSp>
        <p:nvGrpSpPr>
          <p:cNvPr id="15" name="îş1îdé"/>
          <p:cNvGrpSpPr/>
          <p:nvPr>
            <p:custDataLst>
              <p:tags r:id="rId12"/>
            </p:custDataLst>
          </p:nvPr>
        </p:nvGrpSpPr>
        <p:grpSpPr>
          <a:xfrm>
            <a:off x="4289683" y="2016475"/>
            <a:ext cx="3537521" cy="3537519"/>
            <a:chOff x="3029446" y="2446284"/>
            <a:chExt cx="3073942" cy="3073942"/>
          </a:xfrm>
          <a:solidFill>
            <a:schemeClr val="accent2"/>
          </a:solidFill>
        </p:grpSpPr>
        <p:sp>
          <p:nvSpPr>
            <p:cNvPr id="27" name="ïṧlíďè"/>
            <p:cNvSpPr/>
            <p:nvPr>
              <p:custDataLst>
                <p:tags r:id="rId22"/>
              </p:custDataLst>
            </p:nvPr>
          </p:nvSpPr>
          <p:spPr>
            <a:xfrm>
              <a:off x="3029446" y="2446284"/>
              <a:ext cx="3073942" cy="3073942"/>
            </a:xfrm>
            <a:prstGeom prst="blockArc">
              <a:avLst>
                <a:gd name="adj1" fmla="val 21599999"/>
                <a:gd name="adj2" fmla="val 8180671"/>
                <a:gd name="adj3" fmla="val 1191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lt"/>
              </a:endParaRPr>
            </a:p>
          </p:txBody>
        </p:sp>
        <p:sp>
          <p:nvSpPr>
            <p:cNvPr id="28" name="iṣľîḍè"/>
            <p:cNvSpPr/>
            <p:nvPr>
              <p:custDataLst>
                <p:tags r:id="rId23"/>
              </p:custDataLst>
            </p:nvPr>
          </p:nvSpPr>
          <p:spPr>
            <a:xfrm rot="8100000" flipV="1">
              <a:off x="3100799" y="4487660"/>
              <a:ext cx="631564" cy="544452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lt"/>
              </a:endParaRPr>
            </a:p>
          </p:txBody>
        </p:sp>
      </p:grpSp>
      <p:cxnSp>
        <p:nvCxnSpPr>
          <p:cNvPr id="16" name="直接连接符 15"/>
          <p:cNvCxnSpPr/>
          <p:nvPr>
            <p:custDataLst>
              <p:tags r:id="rId13"/>
            </p:custDataLst>
          </p:nvPr>
        </p:nvCxnSpPr>
        <p:spPr>
          <a:xfrm flipH="1">
            <a:off x="1444754" y="3771942"/>
            <a:ext cx="3254687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ṩ1iďê"/>
          <p:cNvSpPr/>
          <p:nvPr>
            <p:custDataLst>
              <p:tags r:id="rId14"/>
            </p:custDataLst>
          </p:nvPr>
        </p:nvSpPr>
        <p:spPr>
          <a:xfrm>
            <a:off x="7331623" y="2840974"/>
            <a:ext cx="716884" cy="716884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l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23" name="ïSḷiḑê"/>
          <p:cNvSpPr/>
          <p:nvPr>
            <p:custDataLst>
              <p:tags r:id="rId15"/>
            </p:custDataLst>
          </p:nvPr>
        </p:nvSpPr>
        <p:spPr>
          <a:xfrm>
            <a:off x="4206012" y="3962104"/>
            <a:ext cx="716884" cy="716884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l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19" name="iś1íďê"/>
          <p:cNvSpPr txBox="1"/>
          <p:nvPr>
            <p:custDataLst>
              <p:tags r:id="rId16"/>
            </p:custDataLst>
          </p:nvPr>
        </p:nvSpPr>
        <p:spPr>
          <a:xfrm>
            <a:off x="7873965" y="3829958"/>
            <a:ext cx="2808496" cy="169330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fontScale="90000" lnSpcReduction="10000"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多页面交互设计 页面跳转与导航：了解如何在易企秀中实现不同页面之间的跳转和导航。 多页面数据同步：学习如何在多页面之间同步数据，保持用户交互的一致性。 页面状态管理：掌握管理多个页面的状态，确保用户在不同页面间的流畅体验。</a:t>
            </a:r>
          </a:p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高级交互元素 自定义控件：学习创建自定义控件，如自定义按钮、滑块等，提升交互的个性化。 高级表单设计：掌握如何设计复杂的表单，包括条件逻辑、验证等。</a:t>
            </a:r>
          </a:p>
        </p:txBody>
      </p:sp>
      <p:sp>
        <p:nvSpPr>
          <p:cNvPr id="20" name="işlîḋè"/>
          <p:cNvSpPr txBox="1"/>
          <p:nvPr>
            <p:custDataLst>
              <p:tags r:id="rId17"/>
            </p:custDataLst>
          </p:nvPr>
        </p:nvSpPr>
        <p:spPr>
          <a:xfrm>
            <a:off x="8148977" y="3200140"/>
            <a:ext cx="2622094" cy="417475"/>
          </a:xfrm>
          <a:prstGeom prst="rect">
            <a:avLst/>
          </a:prstGeom>
          <a:noFill/>
        </p:spPr>
        <p:txBody>
          <a:bodyPr wrap="square" tIns="46800" bIns="46800" rtlCol="0" anchor="ctr">
            <a:normAutofit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  <a:sym typeface="+mn-lt"/>
              </a:rPr>
              <a:t>多页面交互设计</a:t>
            </a:r>
          </a:p>
        </p:txBody>
      </p:sp>
      <p:sp>
        <p:nvSpPr>
          <p:cNvPr id="21" name="ïṧ1ïḓè"/>
          <p:cNvSpPr txBox="1"/>
          <p:nvPr>
            <p:custDataLst>
              <p:tags r:id="rId18"/>
            </p:custDataLst>
          </p:nvPr>
        </p:nvSpPr>
        <p:spPr>
          <a:xfrm>
            <a:off x="1443789" y="3200140"/>
            <a:ext cx="2862533" cy="417475"/>
          </a:xfrm>
          <a:prstGeom prst="rect">
            <a:avLst/>
          </a:prstGeom>
          <a:noFill/>
        </p:spPr>
        <p:txBody>
          <a:bodyPr wrap="square" tIns="46800" bIns="46800" rtlCol="0" anchor="ctr">
            <a:normAutofit lnSpcReduction="20000"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  <a:sym typeface="+mn-lt"/>
              </a:rPr>
              <a:t>自定义动画效果制作</a:t>
            </a:r>
          </a:p>
        </p:txBody>
      </p:sp>
      <p:sp>
        <p:nvSpPr>
          <p:cNvPr id="22" name="i$ḷiḍê"/>
          <p:cNvSpPr txBox="1"/>
          <p:nvPr>
            <p:custDataLst>
              <p:tags r:id="rId19"/>
            </p:custDataLst>
          </p:nvPr>
        </p:nvSpPr>
        <p:spPr>
          <a:xfrm>
            <a:off x="1443789" y="3829958"/>
            <a:ext cx="2771035" cy="169330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高级动画效果制作 自定义动画路径：学习如何创建自定义的动画路径，使元素按照特定的轨迹移动。 关键帧动画：理解关键帧的概念，掌握如何使用关键帧制作复杂的动画效果。 动画曲线调整：学习调整动画的速度曲线，实现动画的缓动、加速等效果。</a:t>
            </a:r>
          </a:p>
        </p:txBody>
      </p:sp>
      <p:sp>
        <p:nvSpPr>
          <p:cNvPr id="29" name="AutoShape 113"/>
          <p:cNvSpPr/>
          <p:nvPr>
            <p:custDataLst>
              <p:tags r:id="rId20"/>
            </p:custDataLst>
          </p:nvPr>
        </p:nvSpPr>
        <p:spPr bwMode="auto">
          <a:xfrm>
            <a:off x="4432038" y="4126734"/>
            <a:ext cx="265476" cy="3869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lt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45" name="AutoShape 139"/>
          <p:cNvSpPr/>
          <p:nvPr>
            <p:custDataLst>
              <p:tags r:id="rId21"/>
            </p:custDataLst>
          </p:nvPr>
        </p:nvSpPr>
        <p:spPr bwMode="auto">
          <a:xfrm>
            <a:off x="7511039" y="3003504"/>
            <a:ext cx="358053" cy="347035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lt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5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2" name="任意多边形: 形状 11"/>
          <p:cNvSpPr/>
          <p:nvPr>
            <p:custDataLst>
              <p:tags r:id="rId4"/>
            </p:custDataLst>
          </p:nvPr>
        </p:nvSpPr>
        <p:spPr>
          <a:xfrm>
            <a:off x="9393556" y="4382135"/>
            <a:ext cx="2798445" cy="2475865"/>
          </a:xfrm>
          <a:custGeom>
            <a:avLst/>
            <a:gdLst>
              <a:gd name="connsiteX0" fmla="*/ 2125663 w 2798445"/>
              <a:gd name="connsiteY0" fmla="*/ 0 h 2475865"/>
              <a:gd name="connsiteX1" fmla="*/ 2757770 w 2798445"/>
              <a:gd name="connsiteY1" fmla="*/ 87358 h 2475865"/>
              <a:gd name="connsiteX2" fmla="*/ 2798445 w 2798445"/>
              <a:gd name="connsiteY2" fmla="*/ 100967 h 2475865"/>
              <a:gd name="connsiteX3" fmla="*/ 2798445 w 2798445"/>
              <a:gd name="connsiteY3" fmla="*/ 2475865 h 2475865"/>
              <a:gd name="connsiteX4" fmla="*/ 82893 w 2798445"/>
              <a:gd name="connsiteY4" fmla="*/ 2475865 h 2475865"/>
              <a:gd name="connsiteX5" fmla="*/ 43186 w 2798445"/>
              <a:gd name="connsiteY5" fmla="*/ 2334703 h 2475865"/>
              <a:gd name="connsiteX6" fmla="*/ 0 w 2798445"/>
              <a:gd name="connsiteY6" fmla="*/ 1943100 h 2475865"/>
              <a:gd name="connsiteX7" fmla="*/ 2125663 w 2798445"/>
              <a:gd name="connsiteY7" fmla="*/ 0 h 2475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98445" h="2475865">
                <a:moveTo>
                  <a:pt x="2125663" y="0"/>
                </a:moveTo>
                <a:cubicBezTo>
                  <a:pt x="2345783" y="0"/>
                  <a:pt x="2558088" y="30585"/>
                  <a:pt x="2757770" y="87358"/>
                </a:cubicBezTo>
                <a:lnTo>
                  <a:pt x="2798445" y="100967"/>
                </a:lnTo>
                <a:lnTo>
                  <a:pt x="2798445" y="2475865"/>
                </a:lnTo>
                <a:lnTo>
                  <a:pt x="82893" y="2475865"/>
                </a:lnTo>
                <a:lnTo>
                  <a:pt x="43186" y="2334703"/>
                </a:lnTo>
                <a:cubicBezTo>
                  <a:pt x="14870" y="2208211"/>
                  <a:pt x="0" y="2077243"/>
                  <a:pt x="0" y="1943100"/>
                </a:cubicBezTo>
                <a:cubicBezTo>
                  <a:pt x="0" y="869956"/>
                  <a:pt x="951692" y="0"/>
                  <a:pt x="212566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任意多边形: 形状 7"/>
          <p:cNvSpPr/>
          <p:nvPr>
            <p:custDataLst>
              <p:tags r:id="rId5"/>
            </p:custDataLst>
          </p:nvPr>
        </p:nvSpPr>
        <p:spPr>
          <a:xfrm>
            <a:off x="0" y="0"/>
            <a:ext cx="7640956" cy="6858000"/>
          </a:xfrm>
          <a:custGeom>
            <a:avLst/>
            <a:gdLst>
              <a:gd name="connsiteX0" fmla="*/ 0 w 7640956"/>
              <a:gd name="connsiteY0" fmla="*/ 0 h 6858000"/>
              <a:gd name="connsiteX1" fmla="*/ 7192178 w 7640956"/>
              <a:gd name="connsiteY1" fmla="*/ 0 h 6858000"/>
              <a:gd name="connsiteX2" fmla="*/ 7272497 w 7640956"/>
              <a:gd name="connsiteY2" fmla="*/ 186197 h 6858000"/>
              <a:gd name="connsiteX3" fmla="*/ 7640956 w 7640956"/>
              <a:gd name="connsiteY3" fmla="*/ 2094548 h 6858000"/>
              <a:gd name="connsiteX4" fmla="*/ 4717419 w 7640956"/>
              <a:gd name="connsiteY4" fmla="*/ 6841243 h 6858000"/>
              <a:gd name="connsiteX5" fmla="*/ 4685534 w 7640956"/>
              <a:gd name="connsiteY5" fmla="*/ 6858000 h 6858000"/>
              <a:gd name="connsiteX6" fmla="*/ 0 w 764095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40956" h="6858000">
                <a:moveTo>
                  <a:pt x="0" y="0"/>
                </a:moveTo>
                <a:lnTo>
                  <a:pt x="7192178" y="0"/>
                </a:lnTo>
                <a:lnTo>
                  <a:pt x="7272497" y="186197"/>
                </a:lnTo>
                <a:cubicBezTo>
                  <a:pt x="7510866" y="781251"/>
                  <a:pt x="7640956" y="1424013"/>
                  <a:pt x="7640956" y="2094548"/>
                </a:cubicBezTo>
                <a:cubicBezTo>
                  <a:pt x="7640956" y="4106152"/>
                  <a:pt x="6470148" y="5867805"/>
                  <a:pt x="4717419" y="6841243"/>
                </a:cubicBezTo>
                <a:lnTo>
                  <a:pt x="468553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圆角矩形 10"/>
          <p:cNvSpPr/>
          <p:nvPr>
            <p:custDataLst>
              <p:tags r:id="rId6"/>
            </p:custDataLst>
          </p:nvPr>
        </p:nvSpPr>
        <p:spPr>
          <a:xfrm>
            <a:off x="572135" y="1454150"/>
            <a:ext cx="11048365" cy="5091430"/>
          </a:xfrm>
          <a:prstGeom prst="roundRect">
            <a:avLst>
              <a:gd name="adj" fmla="val 3666"/>
            </a:avLst>
          </a:prstGeom>
          <a:solidFill>
            <a:schemeClr val="lt1"/>
          </a:solidFill>
          <a:ln w="19050">
            <a:noFill/>
          </a:ln>
          <a:effectLst>
            <a:outerShdw blurRad="266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7"/>
            </p:custDataLst>
          </p:nvPr>
        </p:nvSpPr>
        <p:spPr>
          <a:xfrm>
            <a:off x="1040765" y="387985"/>
            <a:ext cx="6234430" cy="788035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rmAutofit fontScale="8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l">
              <a:lnSpc>
                <a:spcPct val="130000"/>
              </a:lnSpc>
            </a:pPr>
            <a:r>
              <a:rPr lang="zh-CN" altLang="en-US" sz="3500" spc="300">
                <a:solidFill>
                  <a:schemeClr val="lt1"/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Arial" panose="020B0604020202020204" pitchFamily="34" charset="0"/>
              </a:rPr>
              <a:t>第7-8天：易企秀高级功能与实战</a:t>
            </a:r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1040765" y="1809750"/>
            <a:ext cx="10111740" cy="4380230"/>
          </a:xfrm>
          <a:prstGeom prst="rect">
            <a:avLst/>
          </a:prstGeom>
          <a:noFill/>
        </p:spPr>
        <p:txBody>
          <a:bodyPr vert="horz" lIns="90000" tIns="46800" rIns="90000" bIns="46800" rtlCol="0" anchor="t" anchorCtr="0">
            <a:normAutofit/>
          </a:bodyPr>
          <a:lstStyle>
            <a:lvl1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6858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700">
                <a:solidFill>
                  <a:schemeClr val="dk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实战演练</a:t>
            </a:r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700">
                <a:solidFill>
                  <a:schemeClr val="dk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 项目规划与分析 确定项目目标与需求：明确制作目的、受众群体、功能需求等。 制定制作计划与时间表：合理规划制作流程，确保项目按时完成。</a:t>
            </a:r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700">
                <a:solidFill>
                  <a:schemeClr val="dk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设计稿制作 原型设计与评审：制作高保真原型，邀请团队成员进行评审，确保设计满足需求。 设计稿细化与优化：根据评审反馈，对设计稿进行细化和优化。</a:t>
            </a:r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700">
                <a:solidFill>
                  <a:schemeClr val="dk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高级功能实现 动画效果制作：运用高级动画功能，制作吸引人的动画效果。 多页面交互实现：实现多页面之间的交互设计，确保流畅的用户体验。</a:t>
            </a:r>
          </a:p>
          <a:p>
            <a:pPr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1700">
                <a:solidFill>
                  <a:schemeClr val="dk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测试与发布 功能测试：对制作完成的H5动画进行功能测试，确保无遗漏和错误。 性能优化：对动画进行性能优化，提高加载速度和响应速度。 发布与推广：将制作完成的H5动画发布到相应的平台，进行推广和分享。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创意动画效果制作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创意动画效果制作 动态图形与图表：学习如何制作具有吸引力的动态图形和图表，包括数据可视化、趋势分析等。 3D效果：了解如何在MAKA中制作基础的3D效果，为动画增添立体感。 粒子系统：掌握使用粒子系统创建独特的视觉效果，如烟雾、火焰、雪花等。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第9-10天：MAKA高级功能与实战</a:t>
            </a:r>
          </a:p>
        </p:txBody>
      </p:sp>
    </p:spTree>
    <p:custDataLst>
      <p:tags r:id="rId1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创意动画效果制作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高级交互设计 手势识别：学习如何利用手势识别技术，增强用户在移动设备上的交互体验。 语音交互：了解如何将语音交互集成到H5动画中，实现更自然的用户交流。 智能推荐系统：掌握如何利用MAKA的智能推荐系统，根据用户行为推荐相关内容。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第9-10天：MAKA高级功能与实战</a:t>
            </a:r>
          </a:p>
        </p:txBody>
      </p:sp>
    </p:spTree>
    <p:custDataLst>
      <p:tags r:id="rId1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图形 2"/>
          <p:cNvSpPr/>
          <p:nvPr>
            <p:custDataLst>
              <p:tags r:id="rId4"/>
            </p:custDataLst>
          </p:nvPr>
        </p:nvSpPr>
        <p:spPr>
          <a:xfrm>
            <a:off x="433953" y="5532895"/>
            <a:ext cx="11758049" cy="1325106"/>
          </a:xfrm>
          <a:custGeom>
            <a:avLst/>
            <a:gdLst>
              <a:gd name="connsiteX0" fmla="*/ 0 w 7629275"/>
              <a:gd name="connsiteY0" fmla="*/ 2145151 h 2145151"/>
              <a:gd name="connsiteX1" fmla="*/ 7629276 w 7629275"/>
              <a:gd name="connsiteY1" fmla="*/ 2145151 h 2145151"/>
              <a:gd name="connsiteX2" fmla="*/ 7629276 w 7629275"/>
              <a:gd name="connsiteY2" fmla="*/ 0 h 2145151"/>
              <a:gd name="connsiteX3" fmla="*/ 5278937 w 7629275"/>
              <a:gd name="connsiteY3" fmla="*/ 746140 h 2145151"/>
              <a:gd name="connsiteX4" fmla="*/ 0 w 7629275"/>
              <a:gd name="connsiteY4" fmla="*/ 2145151 h 214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29275" h="2145151">
                <a:moveTo>
                  <a:pt x="0" y="2145151"/>
                </a:moveTo>
                <a:lnTo>
                  <a:pt x="7629276" y="2145151"/>
                </a:lnTo>
                <a:lnTo>
                  <a:pt x="7629276" y="0"/>
                </a:lnTo>
                <a:cubicBezTo>
                  <a:pt x="7629276" y="0"/>
                  <a:pt x="6360839" y="652872"/>
                  <a:pt x="5278937" y="746140"/>
                </a:cubicBezTo>
                <a:cubicBezTo>
                  <a:pt x="4197035" y="839407"/>
                  <a:pt x="1772081" y="671526"/>
                  <a:pt x="0" y="2145151"/>
                </a:cubicBez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3"/>
              </a:gs>
            </a:gsLst>
            <a:lin ang="0" scaled="0"/>
          </a:gradFill>
          <a:ln w="1863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118870" y="2614930"/>
            <a:ext cx="10060940" cy="275844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indent="-493395" algn="just" fontAlgn="auto">
              <a:lnSpc>
                <a:spcPct val="130000"/>
              </a:lnSpc>
            </a:pPr>
            <a:r>
              <a:rPr lang="en-US" altLang="zh-CN" sz="1600" spc="2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高级数据管理 数据绑定与动态更新：学习如何在MAKA中实现数据绑定，使动画内容能够根据外部数据源实时更新。 数据可视化分析：了解如何利用MAKA提供的数据分析工具，对动画数据进行深入挖掘和分析。</a:t>
            </a:r>
          </a:p>
        </p:txBody>
      </p:sp>
      <p:sp>
        <p:nvSpPr>
          <p:cNvPr id="12" name="文本框 11"/>
          <p:cNvSpPr txBox="1"/>
          <p:nvPr>
            <p:custDataLst>
              <p:tags r:id="rId6"/>
            </p:custDataLst>
          </p:nvPr>
        </p:nvSpPr>
        <p:spPr>
          <a:xfrm>
            <a:off x="1071880" y="842010"/>
            <a:ext cx="5889625" cy="777240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lvl="0" fontAlgn="auto">
              <a:lnSpc>
                <a:spcPct val="130000"/>
              </a:lnSpc>
            </a:pPr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第9-10天：MAKA高级功能与实战</a:t>
            </a:r>
          </a:p>
        </p:txBody>
      </p:sp>
      <p:sp>
        <p:nvSpPr>
          <p:cNvPr id="10" name="图形 8"/>
          <p:cNvSpPr/>
          <p:nvPr>
            <p:custDataLst>
              <p:tags r:id="rId7"/>
            </p:custDataLst>
          </p:nvPr>
        </p:nvSpPr>
        <p:spPr>
          <a:xfrm>
            <a:off x="3669247" y="0"/>
            <a:ext cx="8523015" cy="1056762"/>
          </a:xfrm>
          <a:custGeom>
            <a:avLst/>
            <a:gdLst>
              <a:gd name="connsiteX0" fmla="*/ 0 w 8523015"/>
              <a:gd name="connsiteY0" fmla="*/ 0 h 1056762"/>
              <a:gd name="connsiteX1" fmla="*/ 5651379 w 8523015"/>
              <a:gd name="connsiteY1" fmla="*/ 1056762 h 1056762"/>
              <a:gd name="connsiteX2" fmla="*/ 8523015 w 8523015"/>
              <a:gd name="connsiteY2" fmla="*/ 0 h 1056762"/>
              <a:gd name="connsiteX3" fmla="*/ 0 w 8523015"/>
              <a:gd name="connsiteY3" fmla="*/ 0 h 105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3015" h="1056762">
                <a:moveTo>
                  <a:pt x="0" y="0"/>
                </a:moveTo>
                <a:cubicBezTo>
                  <a:pt x="0" y="0"/>
                  <a:pt x="3767586" y="1125681"/>
                  <a:pt x="5651379" y="1056762"/>
                </a:cubicBezTo>
                <a:cubicBezTo>
                  <a:pt x="7535173" y="987843"/>
                  <a:pt x="8523015" y="0"/>
                  <a:pt x="852301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accent3"/>
              </a:gs>
              <a:gs pos="0">
                <a:schemeClr val="accent1"/>
              </a:gs>
            </a:gsLst>
            <a:lin ang="0" scaled="0"/>
          </a:gradFill>
          <a:ln w="22952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118870" y="1684020"/>
            <a:ext cx="5862955" cy="425450"/>
          </a:xfrm>
          <a:prstGeom prst="rect">
            <a:avLst/>
          </a:prstGeom>
          <a:noFill/>
        </p:spPr>
        <p:txBody>
          <a:bodyPr wrap="square" rtlCol="0">
            <a:normAutofit lnSpcReduction="10000"/>
          </a:bodyPr>
          <a:lstStyle/>
          <a:p>
            <a:pPr marL="0" marR="0" lvl="0" indent="0" algn="l" defTabSz="914400" rtl="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b="0" i="0" spc="15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微软雅黑" panose="020B0503020204020204" charset="-122"/>
              </a:rPr>
              <a:t>创意动画效果制作</a:t>
            </a:r>
          </a:p>
        </p:txBody>
      </p:sp>
    </p:spTree>
    <p:custDataLst>
      <p:tags r:id="rId1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移动端适配与优化实战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移动端适配原则 屏幕尺寸适配：学习如何确保动画在不同屏幕尺寸的移动设备上都能良好显示。 分辨率适配：了解如何处理不同分辨率的移动设备，确保动画清晰度和性能。 操作系统兼容性：掌握如何确保动画在不同操作系统的移动设备上都能正常运行。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第9-10天：MAKA高级功能与实战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移动端适配与优化实战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性能优化技巧 加载速度优化：学习如何优化动画的加载速度，减少用户等待时间。 内存管理：了解如何有效管理内存，避免动画在移动设备上运行时出现卡顿或崩溃现象。 电量消耗优化：掌握如何降低动画对移动设备电量的消耗，延长设备续航时间。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第9-10天：MAKA高级功能与实战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移动端适配与优化实战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实战演练 项目规划：制定移动端适配与优化的实战项目计划，明确目标和任务。 实施与优化：按照计划进行实战演练，对动画进行移动端适配和性能优化。 测试与反馈：在不同移动设备和环境下测试优化后的动画效果，收集用户反馈并进行改进。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第9-10天：MAKA高级功能与实战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补间动画与帧动画高级技巧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补间动画高级技巧 运动补间：学习如何创建平滑且自然的物体运动，包括位置、旋转、缩放等属性的变化。 形状补间：理解并掌握形状补间的原理，学习如何制作形状渐变效果。 色彩补间：探索色彩补间的应用，学习如何在动画中实现颜色的平滑过渡。 高级路径动画：学习沿自定义路径创建复杂的运动轨迹，增加动画的丰富性和趣味性。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algn="ctr"/>
            <a:r>
              <a:rPr lang="zh-CN" altLang="en-US" sz="37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第11-12天：Adobe Animate动画制作深入</a:t>
            </a:r>
          </a:p>
        </p:txBody>
      </p:sp>
    </p:spTree>
    <p:custDataLst>
      <p:tags r:id="rId1"/>
    </p:custData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补间动画与帧动画高级技巧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帧动画高级技巧 逐帧动画原理：理解逐帧动画的制作原理，掌握逐帧动画的制作流程和技巧。 关键帧优化：学习如何优化关键帧，减少动画的冗余和提高性能。 帧速率与流畅性：探索帧速率对动画流畅性的影响，学习如何选择合适的帧速率来制作动画。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algn="ctr"/>
            <a:r>
              <a:rPr lang="zh-CN" altLang="en-US" sz="37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第11-12天：Adobe Animate动画制作深入</a:t>
            </a:r>
          </a:p>
        </p:txBody>
      </p:sp>
    </p:spTree>
    <p:custDataLst>
      <p:tags r:id="rId1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补间动画与帧动画高级技巧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高级图层管理 图层样式与效果：学习如何应用图层样式和效果，增强动画的视觉效果。 图层混合模式：理解并掌握图层混合模式的原理和应用，实现图层的融合与叠加效果。 图层动画同步：学习如何管理多个图层的动画，确保它们之间的同步和协调。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algn="ctr"/>
            <a:r>
              <a:rPr lang="zh-CN" altLang="en-US" sz="37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第11-12天：Adobe Animate动画制作深入</a:t>
            </a:r>
          </a:p>
        </p:txBody>
      </p:sp>
    </p:spTree>
    <p:custDataLst>
      <p:tags r:id="rId1"/>
    </p:custData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音效与视频集成实战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音效集成 音效格式与支持：了解Adobe Animate支持的音效格式和编码方式。 音效导入与编辑：学习如何导入和编辑音效文件，使其与动画完美融合。 音效同步与效果：探索音效与动画的同步技巧，学习如何通过音效增强动画的表现力。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algn="ctr"/>
            <a:r>
              <a:rPr lang="zh-CN" altLang="en-US" sz="37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第11-12天：Adobe Animate动画制作深入</a:t>
            </a:r>
          </a:p>
        </p:txBody>
      </p:sp>
    </p:spTree>
    <p:custDataLst>
      <p:tags r:id="rId1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音效与视频集成实战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视频集成 视频格式与支持：了解Adobe Animate支持的视频格式和编码方式。 视频导入与编辑：学习如何导入和编辑视频文件，将其融入动画中。 视频与动画的交互：探索视频与动画之间的交互方式，学习如何制作视频与动画的无缝衔接。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algn="ctr"/>
            <a:r>
              <a:rPr lang="zh-CN" altLang="en-US" sz="37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第11-12天：Adobe Animate动画制作深入</a:t>
            </a:r>
          </a:p>
        </p:txBody>
      </p:sp>
    </p:spTree>
    <p:custDataLst>
      <p:tags r:id="rId1"/>
    </p:custData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音效与视频集成实战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2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实战演练 项目规划：制定一个包含音效和视频集成的动画项目计划。 实施与调试：按照计划进行实战演练，集成音效和视频到动画中，并进行调试和优化。 评估与反馈：对完成的动画项目进行评估，收集反馈并进行改进。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fontScale="90000"/>
          </a:bodyPr>
          <a:lstStyle/>
          <a:p>
            <a:pPr algn="ctr"/>
            <a:r>
              <a:rPr lang="zh-CN" altLang="en-US" sz="37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第11-12天：Adobe Animate动画制作深入</a:t>
            </a:r>
          </a:p>
        </p:txBody>
      </p:sp>
    </p:spTree>
    <p:custDataLst>
      <p:tags r:id="rId1"/>
    </p:custData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6"/>
          <p:cNvPicPr/>
          <p:nvPr userDrawn="1">
            <p:custDataLst>
              <p:tags r:id="rId3"/>
            </p:custDataLst>
          </p:nvPr>
        </p:nvPicPr>
        <p:blipFill>
          <a:blip r:embed="rId23" r:link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4"/>
            </p:custDataLst>
          </p:nvPr>
        </p:nvPicPr>
        <p:blipFill>
          <a:blip r:embed="rId25" r:link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1322331"/>
            <a:ext cx="12192000" cy="4927269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itle 6"/>
          <p:cNvSpPr txBox="1"/>
          <p:nvPr>
            <p:custDataLst>
              <p:tags r:id="rId6"/>
            </p:custDataLst>
          </p:nvPr>
        </p:nvSpPr>
        <p:spPr>
          <a:xfrm>
            <a:off x="608401" y="608400"/>
            <a:ext cx="10972714" cy="5651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kumimoji="0" lang="en-US" altLang="zh-CN" sz="3200" b="1" i="0" spc="300" baseline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第13-14天：综合性实战演练</a:t>
            </a:r>
          </a:p>
        </p:txBody>
      </p: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11377569" y="434583"/>
            <a:ext cx="203545" cy="74612"/>
            <a:chOff x="9839643" y="910585"/>
            <a:chExt cx="203545" cy="74612"/>
          </a:xfrm>
        </p:grpSpPr>
        <p:cxnSp>
          <p:nvCxnSpPr>
            <p:cNvPr id="5" name="直接连接符 4"/>
            <p:cNvCxnSpPr/>
            <p:nvPr>
              <p:custDataLst>
                <p:tags r:id="rId20"/>
              </p:custDataLst>
            </p:nvPr>
          </p:nvCxnSpPr>
          <p:spPr>
            <a:xfrm>
              <a:off x="9839643" y="910585"/>
              <a:ext cx="20354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21"/>
              </p:custDataLst>
            </p:nvPr>
          </p:nvCxnSpPr>
          <p:spPr>
            <a:xfrm>
              <a:off x="9839643" y="985197"/>
              <a:ext cx="15557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椭圆 9"/>
          <p:cNvSpPr/>
          <p:nvPr>
            <p:custDataLst>
              <p:tags r:id="rId8"/>
            </p:custDataLst>
          </p:nvPr>
        </p:nvSpPr>
        <p:spPr>
          <a:xfrm>
            <a:off x="7500049" y="2397167"/>
            <a:ext cx="3223049" cy="3223049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>
            <a:outerShdw blurRad="330200" dist="127000" algn="ctr" rotWithShape="0">
              <a:schemeClr val="accent1">
                <a:lumMod val="75000"/>
                <a:alpha val="1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>
            <p:custDataLst>
              <p:tags r:id="rId9"/>
            </p:custDataLst>
          </p:nvPr>
        </p:nvSpPr>
        <p:spPr>
          <a:xfrm>
            <a:off x="8553161" y="1951165"/>
            <a:ext cx="1116826" cy="1116826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254000" dist="127000" algn="ctr" rotWithShape="0">
              <a:schemeClr val="lt1">
                <a:lumMod val="6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椭圆 11"/>
          <p:cNvSpPr/>
          <p:nvPr>
            <p:custDataLst>
              <p:tags r:id="rId10"/>
            </p:custDataLst>
          </p:nvPr>
        </p:nvSpPr>
        <p:spPr>
          <a:xfrm>
            <a:off x="8669667" y="2068581"/>
            <a:ext cx="882902" cy="882902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r>
              <a:rPr lang="en-US" altLang="zh-CN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7946052" y="3266416"/>
            <a:ext cx="2330134" cy="150639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lt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项目展示与点评</a:t>
            </a:r>
          </a:p>
        </p:txBody>
      </p:sp>
      <p:sp>
        <p:nvSpPr>
          <p:cNvPr id="104" name="椭圆 103"/>
          <p:cNvSpPr/>
          <p:nvPr>
            <p:custDataLst>
              <p:tags r:id="rId12"/>
            </p:custDataLst>
          </p:nvPr>
        </p:nvSpPr>
        <p:spPr>
          <a:xfrm>
            <a:off x="4479977" y="2397167"/>
            <a:ext cx="3223049" cy="3223049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330200" dist="127000" algn="ctr" rotWithShape="0">
              <a:schemeClr val="accent1">
                <a:lumMod val="75000"/>
                <a:alpha val="1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6" name="椭圆 105"/>
          <p:cNvSpPr/>
          <p:nvPr>
            <p:custDataLst>
              <p:tags r:id="rId13"/>
            </p:custDataLst>
          </p:nvPr>
        </p:nvSpPr>
        <p:spPr>
          <a:xfrm>
            <a:off x="5533088" y="1951165"/>
            <a:ext cx="1116826" cy="1116826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254000" dist="127000" algn="ctr" rotWithShape="0">
              <a:schemeClr val="lt1">
                <a:lumMod val="6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" name="椭圆 106"/>
          <p:cNvSpPr/>
          <p:nvPr>
            <p:custDataLst>
              <p:tags r:id="rId14"/>
            </p:custDataLst>
          </p:nvPr>
        </p:nvSpPr>
        <p:spPr>
          <a:xfrm>
            <a:off x="5650505" y="2068581"/>
            <a:ext cx="881992" cy="881992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r>
              <a:rPr lang="en-US" altLang="zh-CN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</a:p>
        </p:txBody>
      </p:sp>
      <p:sp>
        <p:nvSpPr>
          <p:cNvPr id="62" name="椭圆 61"/>
          <p:cNvSpPr/>
          <p:nvPr>
            <p:custDataLst>
              <p:tags r:id="rId15"/>
            </p:custDataLst>
          </p:nvPr>
        </p:nvSpPr>
        <p:spPr>
          <a:xfrm>
            <a:off x="1492672" y="2397167"/>
            <a:ext cx="3223049" cy="3223049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>
            <a:outerShdw blurRad="330200" dist="127000" algn="ctr" rotWithShape="0">
              <a:schemeClr val="accent1">
                <a:lumMod val="75000"/>
                <a:alpha val="1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椭圆 63"/>
          <p:cNvSpPr/>
          <p:nvPr>
            <p:custDataLst>
              <p:tags r:id="rId16"/>
            </p:custDataLst>
          </p:nvPr>
        </p:nvSpPr>
        <p:spPr>
          <a:xfrm>
            <a:off x="2545783" y="1951165"/>
            <a:ext cx="1116826" cy="1116826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254000" dist="127000" algn="ctr" rotWithShape="0">
              <a:schemeClr val="lt1">
                <a:lumMod val="6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椭圆 65"/>
          <p:cNvSpPr/>
          <p:nvPr>
            <p:custDataLst>
              <p:tags r:id="rId17"/>
            </p:custDataLst>
          </p:nvPr>
        </p:nvSpPr>
        <p:spPr>
          <a:xfrm>
            <a:off x="2662290" y="2068581"/>
            <a:ext cx="882902" cy="882902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r>
              <a:rPr lang="en-US" altLang="zh-CN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</a:p>
        </p:txBody>
      </p:sp>
      <p:sp>
        <p:nvSpPr>
          <p:cNvPr id="69" name="文本框 68"/>
          <p:cNvSpPr txBox="1"/>
          <p:nvPr>
            <p:custDataLst>
              <p:tags r:id="rId18"/>
            </p:custDataLst>
          </p:nvPr>
        </p:nvSpPr>
        <p:spPr>
          <a:xfrm>
            <a:off x="1938674" y="3266416"/>
            <a:ext cx="2330134" cy="150639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lt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小组合作，制作完整H5动画项目</a:t>
            </a:r>
          </a:p>
        </p:txBody>
      </p:sp>
      <p:sp>
        <p:nvSpPr>
          <p:cNvPr id="2" name="文本框 1"/>
          <p:cNvSpPr txBox="1"/>
          <p:nvPr>
            <p:custDataLst>
              <p:tags r:id="rId19"/>
            </p:custDataLst>
          </p:nvPr>
        </p:nvSpPr>
        <p:spPr>
          <a:xfrm>
            <a:off x="4925979" y="3266416"/>
            <a:ext cx="2330134" cy="150639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项目进度管理与团队协作</a:t>
            </a:r>
          </a:p>
        </p:txBody>
      </p:sp>
    </p:spTree>
    <p:custDataLst>
      <p:tags r:id="rId1"/>
    </p:custData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小组合作，制作完整H5动画项目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4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团队组建与角色分配 选择合适的团队成员：根据各自的特长和兴趣，挑选出合适的团队成员。 明确角色与职责：为团队成员分配明确的角色和职责，如项目经理、设计师、动画师、程序员等。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4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项目规划与设计 需求分析：对项目进行需求分析，确定项目的目标、功能、受众等。 故事板设计：制作故事板，明确动画的情节、场景、角色等。 技术选型：根据项目需求，选择合适的制作工具和技术。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4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动画制作与整合 动画设计与制作：根据故事板，使用Adobe Animate等工具进行动画制作。 多媒体资源整合：将音频、视频、图像等多媒体资源整合到动画中。 交互功能实现：为动画添加交互功能，如按钮、表单等。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4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项目测试与调试 功能测试：测试动画的各项功能是否正常工作。 兼容性测试：测试动画在不同浏览器、设备上的兼容性。 性能优化：对动画进行性能优化，提高加载速度和响应速度。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第13-14天：综合性实战演练</a:t>
            </a:r>
          </a:p>
        </p:txBody>
      </p:sp>
    </p:spTree>
    <p:custDataLst>
      <p:tags r:id="rId1"/>
    </p:custData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项目进度管理与团队协作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制定项目计划 明确项目里程碑：设定项目的关键节点和截止日期。 分配任务与资源：根据团队成员的能力和项目需求，合理分配任务和资源。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团队协作与沟通 建立有效的沟通机制：定期召开项目会议，分享进度、讨论问题、提出建议。 利用协作工具：使用项目管理工具、即时通讯工具等，提高团队协作效率。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风险管理与应对 识别潜在风险：分析项目过程中可能出现的风险和问题。 制定应对措施：为潜在风险制定应对方案，确保项目的顺利进行。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第13-14天：综合性实战演练</a:t>
            </a:r>
          </a:p>
        </p:txBody>
      </p:sp>
    </p:spTree>
    <p:custDataLst>
      <p:tags r:id="rId1"/>
    </p:custData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项目展示与点评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项目准备与展示 准备展示材料：制作项目介绍、演示视频、演示文稿等展示材料。 布置展示环境：确保展示设备正常运行，展示环境整洁有序。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项目演示与讲解 清晰表达项目内容：用简洁明了的语言介绍项目的背景、目标、特点等。 展示动画效果：演示动画效果，展示动画的交互功能和用户体验。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项目点评与反馈 邀请专业人士点评：邀请行业专家或教师对项目进行点评和指导。 收集反馈与改进意见：根据点评和观众反馈，收集改进意见，为后续项目提供改进方向。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第13-14天：综合性实战演练</a:t>
            </a:r>
          </a:p>
        </p:txBody>
      </p:sp>
    </p:spTree>
    <p:custDataLst>
      <p:tags r:id="rId1"/>
    </p:custData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50080" y="2887980"/>
            <a:ext cx="0" cy="108204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rgbClr val="4472C4"/>
          </a:lnRef>
          <a:fillRef idx="0">
            <a:srgbClr val="4472C4"/>
          </a:fillRef>
          <a:effectRef idx="0">
            <a:srgbClr val="4472C4"/>
          </a:effectRef>
          <a:fontRef idx="minor">
            <a:sysClr val="windowText" lastClr="000000"/>
          </a:fontRef>
        </p:style>
      </p:cxnSp>
      <p:sp>
        <p:nvSpPr>
          <p:cNvPr id="7" name="TextBox 2"/>
          <p:cNvSpPr txBox="1"/>
          <p:nvPr>
            <p:custDataLst>
              <p:tags r:id="rId3"/>
            </p:custDataLst>
          </p:nvPr>
        </p:nvSpPr>
        <p:spPr>
          <a:xfrm>
            <a:off x="2551430" y="2748915"/>
            <a:ext cx="1684655" cy="1360170"/>
          </a:xfrm>
          <a:prstGeom prst="rect">
            <a:avLst/>
          </a:prstGeom>
          <a:noFill/>
        </p:spPr>
        <p:txBody>
          <a:bodyPr wrap="square" lIns="90000" tIns="0" rIns="90000" bIns="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algn="ctr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8000" b="1" spc="2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idx="13"/>
            <p:custDataLst>
              <p:tags r:id="rId4"/>
            </p:custDataLst>
          </p:nvPr>
        </p:nvSpPr>
        <p:spPr/>
        <p:txBody>
          <a:bodyPr vert="horz" wrap="square" lIns="0" tIns="0" rIns="0" bIns="0" rtlCol="0" anchor="ctr" anchorCtr="0">
            <a:normAutofit fontScale="40000"/>
          </a:bodyPr>
          <a:lstStyle/>
          <a:p>
            <a:r>
              <a:rPr lang="zh-CN" altLang="en-US" sz="4750">
                <a:solidFill>
                  <a:schemeClr val="dk1">
                    <a:lumMod val="85000"/>
                    <a:lumOff val="15000"/>
                  </a:schemeClr>
                </a:solidFill>
              </a:rPr>
              <a:t>第三部分：高级技术与创新应用（教学天数：2天，课时：8节）</a:t>
            </a:r>
          </a:p>
        </p:txBody>
      </p:sp>
    </p:spTree>
    <p:custDataLst>
      <p:tags r:id="rId1"/>
    </p:custData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4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6"/>
          <p:cNvPicPr/>
          <p:nvPr userDrawn="1">
            <p:custDataLst>
              <p:tags r:id="rId3"/>
            </p:custDataLst>
          </p:nvPr>
        </p:nvPicPr>
        <p:blipFill>
          <a:blip r:embed="rId27" r:link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4"/>
            </p:custDataLst>
          </p:nvPr>
        </p:nvPicPr>
        <p:blipFill>
          <a:blip r:embed="rId29" r:link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1322331"/>
            <a:ext cx="12192000" cy="4927269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itle 6"/>
          <p:cNvSpPr txBox="1"/>
          <p:nvPr>
            <p:custDataLst>
              <p:tags r:id="rId6"/>
            </p:custDataLst>
          </p:nvPr>
        </p:nvSpPr>
        <p:spPr>
          <a:xfrm>
            <a:off x="608401" y="608400"/>
            <a:ext cx="10972714" cy="5651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kumimoji="0" lang="en-US" altLang="zh-CN" sz="3200" b="1" i="0" spc="300" baseline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第15天：H5动画性能优化</a:t>
            </a:r>
          </a:p>
        </p:txBody>
      </p: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11377569" y="434583"/>
            <a:ext cx="203545" cy="74612"/>
            <a:chOff x="9839643" y="910585"/>
            <a:chExt cx="203545" cy="74612"/>
          </a:xfrm>
        </p:grpSpPr>
        <p:cxnSp>
          <p:nvCxnSpPr>
            <p:cNvPr id="5" name="直接连接符 4"/>
            <p:cNvCxnSpPr/>
            <p:nvPr>
              <p:custDataLst>
                <p:tags r:id="rId24"/>
              </p:custDataLst>
            </p:nvPr>
          </p:nvCxnSpPr>
          <p:spPr>
            <a:xfrm>
              <a:off x="9839643" y="910585"/>
              <a:ext cx="20354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25"/>
              </p:custDataLst>
            </p:nvPr>
          </p:nvCxnSpPr>
          <p:spPr>
            <a:xfrm>
              <a:off x="9839643" y="985197"/>
              <a:ext cx="15557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ïşļiḍé"/>
          <p:cNvSpPr/>
          <p:nvPr>
            <p:custDataLst>
              <p:tags r:id="rId8"/>
            </p:custDataLst>
          </p:nvPr>
        </p:nvSpPr>
        <p:spPr>
          <a:xfrm>
            <a:off x="4960027" y="2702713"/>
            <a:ext cx="2201076" cy="2200345"/>
          </a:xfrm>
          <a:prstGeom prst="ellipse">
            <a:avLst/>
          </a:prstGeom>
          <a:blipFill dpi="0" rotWithShape="1"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9348" r="-5628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cxnSp>
        <p:nvCxnSpPr>
          <p:cNvPr id="12" name="直接连接符 11"/>
          <p:cNvCxnSpPr/>
          <p:nvPr>
            <p:custDataLst>
              <p:tags r:id="rId9"/>
            </p:custDataLst>
          </p:nvPr>
        </p:nvCxnSpPr>
        <p:spPr>
          <a:xfrm>
            <a:off x="7406585" y="3783686"/>
            <a:ext cx="3279562" cy="0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îṥ1íḓe"/>
          <p:cNvSpPr/>
          <p:nvPr>
            <p:custDataLst>
              <p:tags r:id="rId10"/>
            </p:custDataLst>
          </p:nvPr>
        </p:nvSpPr>
        <p:spPr>
          <a:xfrm flipH="1" flipV="1">
            <a:off x="4289683" y="2016475"/>
            <a:ext cx="3537521" cy="3537519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2" name="ïSḷïḋé"/>
          <p:cNvSpPr/>
          <p:nvPr>
            <p:custDataLst>
              <p:tags r:id="rId11"/>
            </p:custDataLst>
          </p:nvPr>
        </p:nvSpPr>
        <p:spPr>
          <a:xfrm rot="18900000" flipH="1" flipV="1">
            <a:off x="7027197" y="2596401"/>
            <a:ext cx="726810" cy="62656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</a:pPr>
            <a:endParaRPr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grpSp>
        <p:nvGrpSpPr>
          <p:cNvPr id="15" name="îş1îdé"/>
          <p:cNvGrpSpPr/>
          <p:nvPr>
            <p:custDataLst>
              <p:tags r:id="rId12"/>
            </p:custDataLst>
          </p:nvPr>
        </p:nvGrpSpPr>
        <p:grpSpPr>
          <a:xfrm>
            <a:off x="4289683" y="2016475"/>
            <a:ext cx="3537521" cy="3537519"/>
            <a:chOff x="3029446" y="2446284"/>
            <a:chExt cx="3073942" cy="3073942"/>
          </a:xfrm>
          <a:solidFill>
            <a:schemeClr val="accent2"/>
          </a:solidFill>
        </p:grpSpPr>
        <p:sp>
          <p:nvSpPr>
            <p:cNvPr id="27" name="ïṧlíďè"/>
            <p:cNvSpPr/>
            <p:nvPr>
              <p:custDataLst>
                <p:tags r:id="rId22"/>
              </p:custDataLst>
            </p:nvPr>
          </p:nvSpPr>
          <p:spPr>
            <a:xfrm>
              <a:off x="3029446" y="2446284"/>
              <a:ext cx="3073942" cy="3073942"/>
            </a:xfrm>
            <a:prstGeom prst="blockArc">
              <a:avLst>
                <a:gd name="adj1" fmla="val 21599999"/>
                <a:gd name="adj2" fmla="val 8180671"/>
                <a:gd name="adj3" fmla="val 1191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lt"/>
              </a:endParaRPr>
            </a:p>
          </p:txBody>
        </p:sp>
        <p:sp>
          <p:nvSpPr>
            <p:cNvPr id="28" name="iṣľîḍè"/>
            <p:cNvSpPr/>
            <p:nvPr>
              <p:custDataLst>
                <p:tags r:id="rId23"/>
              </p:custDataLst>
            </p:nvPr>
          </p:nvSpPr>
          <p:spPr>
            <a:xfrm rot="8100000" flipV="1">
              <a:off x="3100799" y="4487660"/>
              <a:ext cx="631564" cy="544452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30000"/>
                </a:lnSpc>
              </a:pPr>
              <a:endParaRPr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sym typeface="+mn-lt"/>
              </a:endParaRPr>
            </a:p>
          </p:txBody>
        </p:sp>
      </p:grpSp>
      <p:cxnSp>
        <p:nvCxnSpPr>
          <p:cNvPr id="16" name="直接连接符 15"/>
          <p:cNvCxnSpPr/>
          <p:nvPr>
            <p:custDataLst>
              <p:tags r:id="rId13"/>
            </p:custDataLst>
          </p:nvPr>
        </p:nvCxnSpPr>
        <p:spPr>
          <a:xfrm flipH="1">
            <a:off x="1444754" y="3771942"/>
            <a:ext cx="3254687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ṩ1iďê"/>
          <p:cNvSpPr/>
          <p:nvPr>
            <p:custDataLst>
              <p:tags r:id="rId14"/>
            </p:custDataLst>
          </p:nvPr>
        </p:nvSpPr>
        <p:spPr>
          <a:xfrm>
            <a:off x="7331623" y="2840974"/>
            <a:ext cx="716884" cy="716884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l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23" name="ïSḷiḑê"/>
          <p:cNvSpPr/>
          <p:nvPr>
            <p:custDataLst>
              <p:tags r:id="rId15"/>
            </p:custDataLst>
          </p:nvPr>
        </p:nvSpPr>
        <p:spPr>
          <a:xfrm>
            <a:off x="4206012" y="3962104"/>
            <a:ext cx="716884" cy="716884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l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endParaRPr dirty="0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19" name="iś1íďê"/>
          <p:cNvSpPr txBox="1"/>
          <p:nvPr>
            <p:custDataLst>
              <p:tags r:id="rId16"/>
            </p:custDataLst>
          </p:nvPr>
        </p:nvSpPr>
        <p:spPr>
          <a:xfrm>
            <a:off x="7873965" y="3829958"/>
            <a:ext cx="2808496" cy="169330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20000"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案例选择与分析 挑选典型案例：选择具有代表性的、性能不佳的H5动画案例。 性能问题分析：使用性能分析工具对案例进行深入剖析，找出性能瓶颈。</a:t>
            </a:r>
          </a:p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优化操作演练 优化代码：对代码进行优化，如减少DOM操作、避免不必要的重绘和回流等。 优化资源：对图片、音频等资源进行压缩和优化，减小文件大小。 使用缓存：利用浏览器缓存机制，减少资源的重复加载。</a:t>
            </a:r>
          </a:p>
        </p:txBody>
      </p:sp>
      <p:sp>
        <p:nvSpPr>
          <p:cNvPr id="20" name="işlîḋè"/>
          <p:cNvSpPr txBox="1"/>
          <p:nvPr>
            <p:custDataLst>
              <p:tags r:id="rId17"/>
            </p:custDataLst>
          </p:nvPr>
        </p:nvSpPr>
        <p:spPr>
          <a:xfrm>
            <a:off x="8148977" y="3200140"/>
            <a:ext cx="2622094" cy="417475"/>
          </a:xfrm>
          <a:prstGeom prst="rect">
            <a:avLst/>
          </a:prstGeom>
          <a:noFill/>
        </p:spPr>
        <p:txBody>
          <a:bodyPr wrap="square" tIns="46800" bIns="46800" rtlCol="0" anchor="ctr">
            <a:normAutofit fontScale="90000"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  <a:sym typeface="+mn-lt"/>
              </a:rPr>
              <a:t>实际案例分析与优化操作</a:t>
            </a:r>
          </a:p>
        </p:txBody>
      </p:sp>
      <p:sp>
        <p:nvSpPr>
          <p:cNvPr id="21" name="ïṧ1ïḓè"/>
          <p:cNvSpPr txBox="1"/>
          <p:nvPr>
            <p:custDataLst>
              <p:tags r:id="rId18"/>
            </p:custDataLst>
          </p:nvPr>
        </p:nvSpPr>
        <p:spPr>
          <a:xfrm>
            <a:off x="1443789" y="3200140"/>
            <a:ext cx="2862533" cy="417475"/>
          </a:xfrm>
          <a:prstGeom prst="rect">
            <a:avLst/>
          </a:prstGeom>
          <a:noFill/>
        </p:spPr>
        <p:txBody>
          <a:bodyPr wrap="square" tIns="46800" bIns="46800" rtlCol="0" anchor="ctr"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b="1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+mj-cs"/>
                <a:sym typeface="+mn-lt"/>
              </a:rPr>
              <a:t>动画性能分析与优化策略</a:t>
            </a:r>
          </a:p>
        </p:txBody>
      </p:sp>
      <p:sp>
        <p:nvSpPr>
          <p:cNvPr id="22" name="i$ḷiḍê"/>
          <p:cNvSpPr txBox="1"/>
          <p:nvPr>
            <p:custDataLst>
              <p:tags r:id="rId19"/>
            </p:custDataLst>
          </p:nvPr>
        </p:nvSpPr>
        <p:spPr>
          <a:xfrm>
            <a:off x="1443789" y="3829958"/>
            <a:ext cx="2771035" cy="169330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fontScale="90000" lnSpcReduction="10000"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性能瓶颈识别 帧渲染时间分析：了解每帧的渲染时间，识别出耗时较长的帧。 内存占用监控：监控动画运行时的内存占用情况，找出内存泄漏或不必要的内存占用。</a:t>
            </a:r>
          </a:p>
          <a:p>
            <a:pPr algn="just">
              <a:lnSpc>
                <a:spcPct val="130000"/>
              </a:lnSpc>
            </a:pPr>
            <a:r>
              <a:rPr lang="zh-CN" altLang="en-US" sz="1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优化策略制定 减少绘制复杂度：通过简化动画元素、减少图层数量等方式来降低绘制复杂度。 优化资源加载：对图像、音频等资源进行压缩，减少加载时间。 使用Web Workers进行异步处理：将计算密集型任务放在Web Workers中执行，避免阻塞主线程。</a:t>
            </a:r>
          </a:p>
        </p:txBody>
      </p:sp>
      <p:sp>
        <p:nvSpPr>
          <p:cNvPr id="29" name="AutoShape 113"/>
          <p:cNvSpPr/>
          <p:nvPr>
            <p:custDataLst>
              <p:tags r:id="rId20"/>
            </p:custDataLst>
          </p:nvPr>
        </p:nvSpPr>
        <p:spPr bwMode="auto">
          <a:xfrm>
            <a:off x="4432038" y="4126734"/>
            <a:ext cx="265476" cy="3869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lt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  <p:sp>
        <p:nvSpPr>
          <p:cNvPr id="45" name="AutoShape 139"/>
          <p:cNvSpPr/>
          <p:nvPr>
            <p:custDataLst>
              <p:tags r:id="rId21"/>
            </p:custDataLst>
          </p:nvPr>
        </p:nvSpPr>
        <p:spPr bwMode="auto">
          <a:xfrm>
            <a:off x="7511039" y="3003504"/>
            <a:ext cx="358053" cy="347035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lt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sym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5"/>
          <p:cNvPicPr/>
          <p:nvPr userDrawn="1">
            <p:custDataLst>
              <p:tags r:id="rId2"/>
            </p:custDataLst>
          </p:nvPr>
        </p:nvPicPr>
        <p:blipFill>
          <a:blip r:embed="rId11" r:link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2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1231900" y="-20320"/>
            <a:ext cx="1475740" cy="1588135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3907790" y="1269682"/>
            <a:ext cx="7418705" cy="431863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6858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性能测试与优化工具介绍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性能测试工具 Lighthouse：Google开发的性能分析工具，用于评估网页的性能。 Performance API：浏览器提供的性能API，可用于精确测量代码执行时间等。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优化工具 Image Compression Tools：如TinyPNG、JPEGmini等，用于压缩图像资源。 Audio Compression Tools：如Audacity、LAME等，用于压缩音频资源。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70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工具使用与实践 演示工具使用方法：展示如何使用这些工具进行性能测试和优化。 实践演练：通过实际操作，让学生熟悉这些工具的使用。</a:t>
            </a:r>
          </a:p>
        </p:txBody>
      </p:sp>
      <p:sp>
        <p:nvSpPr>
          <p:cNvPr id="7" name="标题 1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701675" y="1985645"/>
            <a:ext cx="2536190" cy="173926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lnSpcReduction="20000"/>
          </a:bodyPr>
          <a:lstStyle>
            <a:lvl1pPr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2400" b="1" u="none" strike="noStrike" kern="1200" cap="none" spc="200" normalizeH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3200" spc="30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第15天：H5动画性能优化</a:t>
            </a:r>
          </a:p>
        </p:txBody>
      </p:sp>
      <p:sp>
        <p:nvSpPr>
          <p:cNvPr id="5" name="矩形 4"/>
          <p:cNvSpPr/>
          <p:nvPr>
            <p:custDataLst>
              <p:tags r:id="rId7"/>
            </p:custDataLst>
          </p:nvPr>
        </p:nvSpPr>
        <p:spPr>
          <a:xfrm>
            <a:off x="1231900" y="3881120"/>
            <a:ext cx="1475740" cy="2978785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231900" y="1637665"/>
            <a:ext cx="1475740" cy="191770"/>
          </a:xfrm>
          <a:prstGeom prst="rect">
            <a:avLst/>
          </a:prstGeom>
          <a:solidFill>
            <a:schemeClr val="accent1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9" name="图片 6"/>
          <p:cNvPicPr/>
          <p:nvPr userDrawn="1">
            <p:custDataLst>
              <p:tags r:id="rId3"/>
            </p:custDataLst>
          </p:nvPr>
        </p:nvPicPr>
        <p:blipFill>
          <a:blip r:embed="rId23" r:link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8"/>
          <p:cNvPicPr/>
          <p:nvPr userDrawn="1">
            <p:custDataLst>
              <p:tags r:id="rId4"/>
            </p:custDataLst>
          </p:nvPr>
        </p:nvPicPr>
        <p:blipFill>
          <a:blip r:embed="rId25" r:link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1322331"/>
            <a:ext cx="12192000" cy="4927269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itle 6"/>
          <p:cNvSpPr txBox="1"/>
          <p:nvPr>
            <p:custDataLst>
              <p:tags r:id="rId6"/>
            </p:custDataLst>
          </p:nvPr>
        </p:nvSpPr>
        <p:spPr>
          <a:xfrm>
            <a:off x="608401" y="608400"/>
            <a:ext cx="10972714" cy="565146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</a:pPr>
            <a:r>
              <a:rPr kumimoji="0" lang="en-US" altLang="zh-CN" sz="3200" b="1" i="0" spc="300" baseline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第16天：前沿技术与趋势</a:t>
            </a:r>
          </a:p>
        </p:txBody>
      </p: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11377569" y="434583"/>
            <a:ext cx="203545" cy="74612"/>
            <a:chOff x="9839643" y="910585"/>
            <a:chExt cx="203545" cy="74612"/>
          </a:xfrm>
        </p:grpSpPr>
        <p:cxnSp>
          <p:nvCxnSpPr>
            <p:cNvPr id="5" name="直接连接符 4"/>
            <p:cNvCxnSpPr/>
            <p:nvPr>
              <p:custDataLst>
                <p:tags r:id="rId20"/>
              </p:custDataLst>
            </p:nvPr>
          </p:nvCxnSpPr>
          <p:spPr>
            <a:xfrm>
              <a:off x="9839643" y="910585"/>
              <a:ext cx="20354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>
              <p:custDataLst>
                <p:tags r:id="rId21"/>
              </p:custDataLst>
            </p:nvPr>
          </p:nvCxnSpPr>
          <p:spPr>
            <a:xfrm>
              <a:off x="9839643" y="985197"/>
              <a:ext cx="155575" cy="0"/>
            </a:xfrm>
            <a:prstGeom prst="line">
              <a:avLst/>
            </a:prstGeom>
            <a:ln w="12700">
              <a:solidFill>
                <a:schemeClr val="dk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椭圆 9"/>
          <p:cNvSpPr/>
          <p:nvPr>
            <p:custDataLst>
              <p:tags r:id="rId8"/>
            </p:custDataLst>
          </p:nvPr>
        </p:nvSpPr>
        <p:spPr>
          <a:xfrm>
            <a:off x="7500049" y="2397167"/>
            <a:ext cx="3223049" cy="3223049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>
            <a:outerShdw blurRad="330200" dist="127000" algn="ctr" rotWithShape="0">
              <a:schemeClr val="accent1">
                <a:lumMod val="75000"/>
                <a:alpha val="1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>
            <p:custDataLst>
              <p:tags r:id="rId9"/>
            </p:custDataLst>
          </p:nvPr>
        </p:nvSpPr>
        <p:spPr>
          <a:xfrm>
            <a:off x="8553161" y="1951165"/>
            <a:ext cx="1116826" cy="1116826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254000" dist="127000" algn="ctr" rotWithShape="0">
              <a:schemeClr val="lt1">
                <a:lumMod val="6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椭圆 11"/>
          <p:cNvSpPr/>
          <p:nvPr>
            <p:custDataLst>
              <p:tags r:id="rId10"/>
            </p:custDataLst>
          </p:nvPr>
        </p:nvSpPr>
        <p:spPr>
          <a:xfrm>
            <a:off x="8669667" y="2068581"/>
            <a:ext cx="882902" cy="882902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r>
              <a:rPr lang="en-US" altLang="zh-CN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7946052" y="3266416"/>
            <a:ext cx="2330134" cy="150639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lt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创新思维与未来趋势展望</a:t>
            </a:r>
          </a:p>
        </p:txBody>
      </p:sp>
      <p:sp>
        <p:nvSpPr>
          <p:cNvPr id="104" name="椭圆 103"/>
          <p:cNvSpPr/>
          <p:nvPr>
            <p:custDataLst>
              <p:tags r:id="rId12"/>
            </p:custDataLst>
          </p:nvPr>
        </p:nvSpPr>
        <p:spPr>
          <a:xfrm>
            <a:off x="4479977" y="2397167"/>
            <a:ext cx="3223049" cy="3223049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330200" dist="127000" algn="ctr" rotWithShape="0">
              <a:schemeClr val="accent1">
                <a:lumMod val="75000"/>
                <a:alpha val="1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6" name="椭圆 105"/>
          <p:cNvSpPr/>
          <p:nvPr>
            <p:custDataLst>
              <p:tags r:id="rId13"/>
            </p:custDataLst>
          </p:nvPr>
        </p:nvSpPr>
        <p:spPr>
          <a:xfrm>
            <a:off x="5533088" y="1951165"/>
            <a:ext cx="1116826" cy="1116826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254000" dist="127000" algn="ctr" rotWithShape="0">
              <a:schemeClr val="lt1">
                <a:lumMod val="6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" name="椭圆 106"/>
          <p:cNvSpPr/>
          <p:nvPr>
            <p:custDataLst>
              <p:tags r:id="rId14"/>
            </p:custDataLst>
          </p:nvPr>
        </p:nvSpPr>
        <p:spPr>
          <a:xfrm>
            <a:off x="5650505" y="2068581"/>
            <a:ext cx="881992" cy="881992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r>
              <a:rPr lang="en-US" altLang="zh-CN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</a:p>
        </p:txBody>
      </p:sp>
      <p:sp>
        <p:nvSpPr>
          <p:cNvPr id="62" name="椭圆 61"/>
          <p:cNvSpPr/>
          <p:nvPr>
            <p:custDataLst>
              <p:tags r:id="rId15"/>
            </p:custDataLst>
          </p:nvPr>
        </p:nvSpPr>
        <p:spPr>
          <a:xfrm>
            <a:off x="1492672" y="2397167"/>
            <a:ext cx="3223049" cy="3223049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>
            <a:outerShdw blurRad="330200" dist="127000" algn="ctr" rotWithShape="0">
              <a:schemeClr val="accent1">
                <a:lumMod val="75000"/>
                <a:alpha val="1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椭圆 63"/>
          <p:cNvSpPr/>
          <p:nvPr>
            <p:custDataLst>
              <p:tags r:id="rId16"/>
            </p:custDataLst>
          </p:nvPr>
        </p:nvSpPr>
        <p:spPr>
          <a:xfrm>
            <a:off x="2545783" y="1951165"/>
            <a:ext cx="1116826" cy="1116826"/>
          </a:xfrm>
          <a:prstGeom prst="ellipse">
            <a:avLst/>
          </a:prstGeom>
          <a:solidFill>
            <a:schemeClr val="lt1"/>
          </a:solidFill>
          <a:ln w="12700" cap="rnd">
            <a:noFill/>
            <a:prstDash val="solid"/>
            <a:round/>
          </a:ln>
          <a:effectLst>
            <a:outerShdw blurRad="254000" dist="127000" algn="ctr" rotWithShape="0">
              <a:schemeClr val="lt1">
                <a:lumMod val="6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椭圆 65"/>
          <p:cNvSpPr/>
          <p:nvPr>
            <p:custDataLst>
              <p:tags r:id="rId17"/>
            </p:custDataLst>
          </p:nvPr>
        </p:nvSpPr>
        <p:spPr>
          <a:xfrm>
            <a:off x="2662290" y="2068581"/>
            <a:ext cx="882902" cy="882902"/>
          </a:xfrm>
          <a:prstGeom prst="ellipse">
            <a:avLst/>
          </a:prstGeom>
          <a:solidFill>
            <a:schemeClr val="accent1"/>
          </a:solidFill>
          <a:ln w="12700" cap="rnd">
            <a:noFill/>
            <a:prstDash val="solid"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 defTabSz="914400"/>
            <a:r>
              <a:rPr lang="en-US" altLang="zh-CN" sz="24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</a:p>
        </p:txBody>
      </p:sp>
      <p:sp>
        <p:nvSpPr>
          <p:cNvPr id="69" name="文本框 68"/>
          <p:cNvSpPr txBox="1"/>
          <p:nvPr>
            <p:custDataLst>
              <p:tags r:id="rId18"/>
            </p:custDataLst>
          </p:nvPr>
        </p:nvSpPr>
        <p:spPr>
          <a:xfrm>
            <a:off x="1938674" y="3266416"/>
            <a:ext cx="2330134" cy="150639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lt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H5动画的前沿技术与发展趋势</a:t>
            </a:r>
          </a:p>
        </p:txBody>
      </p:sp>
      <p:sp>
        <p:nvSpPr>
          <p:cNvPr id="2" name="文本框 1"/>
          <p:cNvSpPr txBox="1"/>
          <p:nvPr>
            <p:custDataLst>
              <p:tags r:id="rId19"/>
            </p:custDataLst>
          </p:nvPr>
        </p:nvSpPr>
        <p:spPr>
          <a:xfrm>
            <a:off x="4925979" y="3266416"/>
            <a:ext cx="2330134" cy="1506395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行业应用案例分享</a:t>
            </a:r>
          </a:p>
        </p:txBody>
      </p:sp>
    </p:spTree>
    <p:custDataLst>
      <p:tags r:id="rId1"/>
    </p:custData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  <a:sym typeface="+mn-ea"/>
              </a:rPr>
              <a:t>H5动画的前沿技术与发展趋势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6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WebGL与3D动画 WebGL技术介绍：了解WebGL在H5动画中的应用，掌握WebGL的基础知识。 3D动画制作技巧：学习如何使用WebGL制作3D动画，包括模型导入、材质贴图、灯光设置等。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6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AR/VR与H5动画 AR/VR技术概述：了解AR（增强现实）和VR（虚拟现实）技术的原理和应用场景。 AR/VR与H5动画的结合：探讨如何将AR/VR技术应用于H5动画中，提升用户体验。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6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交互设计与动态内容生成 交互设计原则：学习如何设计富有吸引力的交互界面和交互逻辑。 动态内容生成技术：了解如何根据用户行为实时生成动态内容，提升动画的趣味性和互动性。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第16天：前沿技术与趋势</a:t>
            </a:r>
          </a:p>
        </p:txBody>
      </p:sp>
    </p:spTree>
    <p:custDataLst>
      <p:tags r:id="rId1"/>
    </p:custData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行业应用案例分享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6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游戏行业应用 游戏案例展示：分享一些成功的H5游戏案例，如跑酷、益智类游戏等。 游戏制作经验分享：邀请游戏开发者分享制作经验和技巧，为学生提供实践指导。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6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广告与营销行业应用 广告案例展示：展示一些创意十足的H5广告案例，如品牌宣传、产品推广等。 营销策略探讨：讨论如何结合H5动画制作有效的广告营销策略，提升品牌知名度和转化率。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16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教育与培训行业应用 教育案例展示：分享一些利用H5动画进行知识传授和技能培训的案例。 教育技术应用探讨：探讨如何将H5动画应用于在线教育和培训领域，提高教学效果和学习体验。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第16天：前沿技术与趋势</a:t>
            </a:r>
          </a:p>
        </p:txBody>
      </p:sp>
    </p:spTree>
    <p:custDataLst>
      <p:tags r:id="rId1"/>
    </p:custData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5"/>
          <p:cNvPicPr/>
          <p:nvPr userDrawn="1">
            <p:custDataLst>
              <p:tags r:id="rId2"/>
            </p:custDataLst>
          </p:nvPr>
        </p:nvPicPr>
        <p:blipFill>
          <a:blip r:embed="rId14" r:link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3" name="图片 7"/>
          <p:cNvPicPr/>
          <p:nvPr userDrawn="1">
            <p:custDataLst>
              <p:tags r:id="rId3"/>
            </p:custDataLst>
          </p:nvPr>
        </p:nvPicPr>
        <p:blipFill>
          <a:blip r:embed="rId16" r:link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>
            <a:off x="4742303" y="1800914"/>
            <a:ext cx="7449696" cy="5058061"/>
          </a:xfrm>
          <a:custGeom>
            <a:avLst/>
            <a:gdLst>
              <a:gd name="connsiteX0" fmla="*/ 4941339 w 7449696"/>
              <a:gd name="connsiteY0" fmla="*/ 0 h 5058061"/>
              <a:gd name="connsiteX1" fmla="*/ 7296676 w 7449696"/>
              <a:gd name="connsiteY1" fmla="*/ 596394 h 5058061"/>
              <a:gd name="connsiteX2" fmla="*/ 7449696 w 7449696"/>
              <a:gd name="connsiteY2" fmla="*/ 689356 h 5058061"/>
              <a:gd name="connsiteX3" fmla="*/ 7449696 w 7449696"/>
              <a:gd name="connsiteY3" fmla="*/ 5058061 h 5058061"/>
              <a:gd name="connsiteX4" fmla="*/ 2952 w 7449696"/>
              <a:gd name="connsiteY4" fmla="*/ 5058061 h 5058061"/>
              <a:gd name="connsiteX5" fmla="*/ 0 w 7449696"/>
              <a:gd name="connsiteY5" fmla="*/ 4941340 h 5058061"/>
              <a:gd name="connsiteX6" fmla="*/ 4941339 w 7449696"/>
              <a:gd name="connsiteY6" fmla="*/ 0 h 5058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49696" h="5058061">
                <a:moveTo>
                  <a:pt x="4941339" y="0"/>
                </a:moveTo>
                <a:cubicBezTo>
                  <a:pt x="5794160" y="0"/>
                  <a:pt x="6596521" y="216047"/>
                  <a:pt x="7296676" y="596394"/>
                </a:cubicBezTo>
                <a:lnTo>
                  <a:pt x="7449696" y="689356"/>
                </a:lnTo>
                <a:lnTo>
                  <a:pt x="7449696" y="5058061"/>
                </a:lnTo>
                <a:lnTo>
                  <a:pt x="2952" y="5058061"/>
                </a:lnTo>
                <a:lnTo>
                  <a:pt x="0" y="4941340"/>
                </a:lnTo>
                <a:cubicBezTo>
                  <a:pt x="0" y="2212313"/>
                  <a:pt x="2212313" y="0"/>
                  <a:pt x="4941339" y="0"/>
                </a:cubicBezTo>
                <a:close/>
              </a:path>
            </a:pathLst>
          </a:custGeom>
          <a:pattFill prst="ltUpDiag">
            <a:fgClr>
              <a:schemeClr val="accent1">
                <a:lumMod val="20000"/>
                <a:lumOff val="80000"/>
              </a:schemeClr>
            </a:fgClr>
            <a:bgClr>
              <a:schemeClr val="lt1">
                <a:lumMod val="9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: 形状 12"/>
          <p:cNvSpPr/>
          <p:nvPr>
            <p:custDataLst>
              <p:tags r:id="rId5"/>
            </p:custDataLst>
          </p:nvPr>
        </p:nvSpPr>
        <p:spPr>
          <a:xfrm>
            <a:off x="1" y="3038168"/>
            <a:ext cx="5230153" cy="3835320"/>
          </a:xfrm>
          <a:custGeom>
            <a:avLst/>
            <a:gdLst>
              <a:gd name="connsiteX0" fmla="*/ 2147740 w 5230153"/>
              <a:gd name="connsiteY0" fmla="*/ 0 h 3835320"/>
              <a:gd name="connsiteX1" fmla="*/ 5230153 w 5230153"/>
              <a:gd name="connsiteY1" fmla="*/ 3082413 h 3835320"/>
              <a:gd name="connsiteX2" fmla="*/ 5167530 w 5230153"/>
              <a:gd name="connsiteY2" fmla="*/ 3703627 h 3835320"/>
              <a:gd name="connsiteX3" fmla="*/ 5133668 w 5230153"/>
              <a:gd name="connsiteY3" fmla="*/ 3835320 h 3835320"/>
              <a:gd name="connsiteX4" fmla="*/ 0 w 5230153"/>
              <a:gd name="connsiteY4" fmla="*/ 3835320 h 3835320"/>
              <a:gd name="connsiteX5" fmla="*/ 0 w 5230153"/>
              <a:gd name="connsiteY5" fmla="*/ 873866 h 3835320"/>
              <a:gd name="connsiteX6" fmla="*/ 187039 w 5230153"/>
              <a:gd name="connsiteY6" fmla="*/ 703873 h 3835320"/>
              <a:gd name="connsiteX7" fmla="*/ 2147740 w 5230153"/>
              <a:gd name="connsiteY7" fmla="*/ 0 h 3835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30153" h="3835320">
                <a:moveTo>
                  <a:pt x="2147740" y="0"/>
                </a:moveTo>
                <a:cubicBezTo>
                  <a:pt x="3850110" y="0"/>
                  <a:pt x="5230153" y="1380043"/>
                  <a:pt x="5230153" y="3082413"/>
                </a:cubicBezTo>
                <a:cubicBezTo>
                  <a:pt x="5230153" y="3295210"/>
                  <a:pt x="5208590" y="3502969"/>
                  <a:pt x="5167530" y="3703627"/>
                </a:cubicBezTo>
                <a:lnTo>
                  <a:pt x="5133668" y="3835320"/>
                </a:lnTo>
                <a:lnTo>
                  <a:pt x="0" y="3835320"/>
                </a:lnTo>
                <a:lnTo>
                  <a:pt x="0" y="873866"/>
                </a:lnTo>
                <a:lnTo>
                  <a:pt x="187039" y="703873"/>
                </a:lnTo>
                <a:cubicBezTo>
                  <a:pt x="719862" y="264149"/>
                  <a:pt x="1402953" y="0"/>
                  <a:pt x="214774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603738" y="2035745"/>
            <a:ext cx="10984523" cy="4466492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76200" sx="101000" sy="101000" algn="ctr" rotWithShape="0">
              <a:schemeClr val="dk1">
                <a:lumMod val="95000"/>
                <a:lumOff val="5000"/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1066459" y="1309507"/>
            <a:ext cx="10059078" cy="386861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normAutofit lnSpcReduction="10000"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lvl="0" algn="ctr">
              <a:lnSpc>
                <a:spcPct val="110000"/>
              </a:lnSpc>
              <a:spcAft>
                <a:spcPts val="200"/>
              </a:spcAft>
            </a:pPr>
            <a:r>
              <a:rPr lang="zh-CN" altLang="en-US" sz="1800" dirty="0"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汉仪旗黑-85S" panose="00020600040101010101" pitchFamily="18" charset="-122"/>
                <a:ea typeface="汉仪旗黑-85S" panose="00020600040101010101" pitchFamily="18" charset="-122"/>
                <a:sym typeface="+mn-ea"/>
              </a:rPr>
              <a:t>创新思维与未来趋势展望</a:t>
            </a:r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1066459" y="2296597"/>
            <a:ext cx="10059078" cy="3667652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跨界融合与创新 跨界融合案例：分析一些跨行业、跨领域的H5动画创新案例，如艺术与科技、设计与编程等。 创新思维培养：引导学生培养跨界融合和创新的思维方式，拓展创作视野。</a:t>
            </a:r>
          </a:p>
          <a:p>
            <a:pPr marL="285750" indent="-285750">
              <a:lnSpc>
                <a:spcPct val="190000"/>
              </a:lnSpc>
              <a:spcAft>
                <a:spcPts val="400"/>
              </a:spcAft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CN" altLang="en-US" sz="2000" spc="150" dirty="0"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未来趋势预测 技术发展趋势：分析H5动画制作技术的未来发展方向，如AI驱动的动画生成、全息投影等。 行业应用前景：展望H5动画在各行业的应用前景，为学生未来的职业发展提供指导。</a:t>
            </a:r>
          </a:p>
        </p:txBody>
      </p:sp>
      <p:sp>
        <p:nvSpPr>
          <p:cNvPr id="21" name="椭圆 20"/>
          <p:cNvSpPr/>
          <p:nvPr>
            <p:custDataLst>
              <p:tags r:id="rId9"/>
            </p:custDataLst>
          </p:nvPr>
        </p:nvSpPr>
        <p:spPr>
          <a:xfrm>
            <a:off x="277973" y="239843"/>
            <a:ext cx="386396" cy="386396"/>
          </a:xfrm>
          <a:prstGeom prst="ellipse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椭圆 21"/>
          <p:cNvSpPr/>
          <p:nvPr>
            <p:custDataLst>
              <p:tags r:id="rId10"/>
            </p:custDataLst>
          </p:nvPr>
        </p:nvSpPr>
        <p:spPr>
          <a:xfrm>
            <a:off x="665006" y="657947"/>
            <a:ext cx="178183" cy="178183"/>
          </a:xfrm>
          <a:prstGeom prst="ellipse">
            <a:avLst/>
          </a:prstGeom>
          <a:solidFill>
            <a:schemeClr val="accent1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1066459" y="565608"/>
            <a:ext cx="10059078" cy="648896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rmAutofit lnSpcReduction="10000"/>
          </a:bodyPr>
          <a:lstStyle/>
          <a:p>
            <a:pPr algn="ctr"/>
            <a:r>
              <a:rPr lang="zh-CN" altLang="en-US" sz="3600" b="1" spc="300" dirty="0">
                <a:solidFill>
                  <a:schemeClr val="dk1">
                    <a:lumMod val="85000"/>
                    <a:lumOff val="15000"/>
                  </a:schemeClr>
                </a:solidFill>
                <a:latin typeface="汉仪旗黑-85S" panose="00020600040101010101" pitchFamily="18" charset="-122"/>
                <a:ea typeface="汉仪旗黑-85S" panose="00020600040101010101" pitchFamily="18" charset="-122"/>
                <a:cs typeface="汉仪旗黑-85S" panose="00020600040101010101" pitchFamily="18" charset="-122"/>
              </a:rPr>
              <a:t>第16天：前沿技术与趋势</a:t>
            </a:r>
          </a:p>
        </p:txBody>
      </p:sp>
    </p:spTree>
    <p:custDataLst>
      <p:tags r:id="rId1"/>
    </p:custData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13"/>
            <p:custDataLst>
              <p:tags r:id="rId2"/>
            </p:custDataLst>
          </p:nvPr>
        </p:nvSpPr>
        <p:spPr/>
        <p:txBody>
          <a:bodyPr vert="horz" wrap="square" lIns="0" tIns="0" rIns="0" bIns="0" rtlCol="0" anchor="b" anchorCtr="0">
            <a:normAutofit/>
          </a:bodyPr>
          <a:lstStyle/>
          <a:p>
            <a:pPr algn="dist"/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感谢聆听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NzNjNWI5ZTdjN2Q3NWUwMjFmYmNiMGQ4N2YzNjVjY2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2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2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9、11、15、19、20、21、22、23、26、31、35、39、40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421"/>
  <p:tag name="KSO_WM_TEMPLATE_MASTER_TYPE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9、11、15、19、20、21、22、23、26、31、35、39、40"/>
  <p:tag name="KSO_WM_SLIDE_ID" val="custom20204421_1"/>
  <p:tag name="KSO_WM_TEMPLATE_SUBCATEGORY" val="0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EMPLATE_MASTER_THUMB_INDEX" val="12"/>
  <p:tag name="KSO_WM_TAG_VERSION" val="1.0"/>
  <p:tag name="KSO_WM_BEAUTIFY_FLAG" val="#wm#"/>
  <p:tag name="KSO_WM_TEMPLATE_CATEGORY" val="custom"/>
  <p:tag name="KSO_WM_TEMPLATE_INDEX" val="20204421"/>
  <p:tag name="KSO_WM_SLIDE_LAYOUT" val="a_b"/>
  <p:tag name="KSO_WM_SLIDE_LAYOUT_CNT" val="1_3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日事日清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21_1*a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汇报人姓名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2"/>
  <p:tag name="KSO_WM_UNIT_ID" val="custom20204421_1*b*2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13"/>
  <p:tag name="KSO_WM_UNIT_TEXT_FILL_TYPE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2020/01/01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3"/>
  <p:tag name="KSO_WM_UNIT_ID" val="custom20204421_1*b*3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13"/>
  <p:tag name="KSO_WM_UNIT_TEXT_FILL_TYPE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584_3"/>
  <p:tag name="KSO_WM_TEMPLATE_SUBCATEGORY" val="17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2584"/>
  <p:tag name="KSO_WM_SLIDE_LAYOUT" val="a_l"/>
  <p:tag name="KSO_WM_SLIDE_LAYOUT_CNT" val="1_1"/>
  <p:tag name="KSO_WM_SLIDE_BK_DARK_LIGHT" val="2"/>
  <p:tag name="KSO_WM_SLIDE_BACKGROUND_TYPE" val="general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custom20202584_3*l_h_i*1_1_1"/>
  <p:tag name="KSO_WM_TEMPLATE_CATEGORY" val="custom"/>
  <p:tag name="KSO_WM_TEMPLATE_INDEX" val="20202584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添加标题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02584_3*l_h_f*1_1_1"/>
  <p:tag name="KSO_WM_TEMPLATE_CATEGORY" val="custom"/>
  <p:tag name="KSO_WM_TEMPLATE_INDEX" val="20202584"/>
  <p:tag name="KSO_WM_UNIT_LAYERLEVEL" val="1_1_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custom20202584_3*l_h_i*1_2_1"/>
  <p:tag name="KSO_WM_TEMPLATE_CATEGORY" val="custom"/>
  <p:tag name="KSO_WM_TEMPLATE_INDEX" val="20202584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添加标题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02584_3*l_h_f*1_2_1"/>
  <p:tag name="KSO_WM_TEMPLATE_CATEGORY" val="custom"/>
  <p:tag name="KSO_WM_TEMPLATE_INDEX" val="20202584"/>
  <p:tag name="KSO_WM_UNIT_LAYERLEVEL" val="1_1_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custom20202584_3*l_h_i*1_3_1"/>
  <p:tag name="KSO_WM_TEMPLATE_CATEGORY" val="custom"/>
  <p:tag name="KSO_WM_TEMPLATE_INDEX" val="20202584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7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添加标题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custom20202584_3*l_h_f*1_3_1"/>
  <p:tag name="KSO_WM_TEMPLATE_CATEGORY" val="custom"/>
  <p:tag name="KSO_WM_TEMPLATE_INDEX" val="20202584"/>
  <p:tag name="KSO_WM_UNIT_LAYERLEVEL" val="1_1_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ISNUMDGMTITLE" val="0"/>
  <p:tag name="KSO_WM_UNIT_PRESET_TEXT" val="目&#10;录"/>
  <p:tag name="KSO_WM_UNIT_NOCLEAR" val="0"/>
  <p:tag name="KSO_WM_UNIT_VALU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2584_3*a*1"/>
  <p:tag name="KSO_WM_TEMPLATE_CATEGORY" val="custom"/>
  <p:tag name="KSO_WM_TEMPLATE_INDEX" val="20202584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4421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421"/>
  <p:tag name="KSO_WM_SLIDE_LAYOUT" val="a_e"/>
  <p:tag name="KSO_WM_SLIDE_LAYOUT_CNT" val="1_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04421_7*i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421_7*e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添加大标题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21_7*a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156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925*539"/>
  <p:tag name="KSO_WM_SLIDE_POSITION" val="34*0"/>
  <p:tag name="KSO_WM_TAG_VERSION" val="1.0"/>
  <p:tag name="KSO_WM_BEAUTIFY_FLAG" val="#wm#"/>
  <p:tag name="KSO_WM_TEMPLATE_CATEGORY" val="diagram"/>
  <p:tag name="KSO_WM_TEMPLATE_INDEX" val="20202156"/>
  <p:tag name="KSO_WM_SLIDE_LAYOUT" val="a_b_f"/>
  <p:tag name="KSO_WM_SLIDE_LAYOUT_CNT" val="1_1_1"/>
  <p:tag name="KSO_WM_TEMPLATE_MASTER_TYPE" val="0"/>
  <p:tag name="KSO_WM_TEMPLATE_COLOR_TYPE" val="1"/>
  <p:tag name="KSO_WM_SLIDE_BK_DARK_LIGHT" val="2"/>
  <p:tag name="KSO_WM_SLIDE_BACKGROUND_TYPE" val="general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156_1*i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7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5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  <p:tag name="KSO_WM_UNIT_NOCLEAR" val="0"/>
  <p:tag name="KSO_WM_UNIT_VALUE" val="24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156_1*f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156_1*a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156_1*i*2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5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7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副标题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2156_1*b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156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925*539"/>
  <p:tag name="KSO_WM_SLIDE_POSITION" val="34*0"/>
  <p:tag name="KSO_WM_TAG_VERSION" val="1.0"/>
  <p:tag name="KSO_WM_BEAUTIFY_FLAG" val="#wm#"/>
  <p:tag name="KSO_WM_TEMPLATE_CATEGORY" val="diagram"/>
  <p:tag name="KSO_WM_TEMPLATE_INDEX" val="20202156"/>
  <p:tag name="KSO_WM_SLIDE_LAYOUT" val="a_b_f"/>
  <p:tag name="KSO_WM_SLIDE_LAYOUT_CNT" val="1_1_1"/>
  <p:tag name="KSO_WM_TEMPLATE_MASTER_TYPE" val="0"/>
  <p:tag name="KSO_WM_TEMPLATE_COLOR_TYPE" val="1"/>
  <p:tag name="KSO_WM_SLIDE_BK_DARK_LIGHT" val="2"/>
  <p:tag name="KSO_WM_SLIDE_BACKGROUND_TYPE" val="general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156_1*i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7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5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  <p:tag name="KSO_WM_UNIT_NOCLEAR" val="0"/>
  <p:tag name="KSO_WM_UNIT_VALUE" val="24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156_1*f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156_1*a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156_1*i*2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5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7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副标题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2156_1*b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156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925*539"/>
  <p:tag name="KSO_WM_SLIDE_POSITION" val="34*0"/>
  <p:tag name="KSO_WM_TAG_VERSION" val="1.0"/>
  <p:tag name="KSO_WM_BEAUTIFY_FLAG" val="#wm#"/>
  <p:tag name="KSO_WM_TEMPLATE_CATEGORY" val="diagram"/>
  <p:tag name="KSO_WM_TEMPLATE_INDEX" val="20202156"/>
  <p:tag name="KSO_WM_SLIDE_LAYOUT" val="a_b_f"/>
  <p:tag name="KSO_WM_SLIDE_LAYOUT_CNT" val="1_1_1"/>
  <p:tag name="KSO_WM_TEMPLATE_MASTER_TYPE" val="0"/>
  <p:tag name="KSO_WM_TEMPLATE_COLOR_TYPE" val="1"/>
  <p:tag name="KSO_WM_SLIDE_BK_DARK_LIGHT" val="2"/>
  <p:tag name="KSO_WM_SLIDE_BACKGROUND_TYPE" val="general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156_1*i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7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5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  <p:tag name="KSO_WM_UNIT_NOCLEAR" val="0"/>
  <p:tag name="KSO_WM_UNIT_VALUE" val="24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156_1*f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156_1*a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156_1*i*2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5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7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副标题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2156_1*b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69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836*540"/>
  <p:tag name="KSO_WM_SLIDE_POSITION" val="55*-1"/>
  <p:tag name="KSO_WM_TAG_VERSION" val="1.0"/>
  <p:tag name="KSO_WM_BEAUTIFY_FLAG" val="#wm#"/>
  <p:tag name="KSO_WM_TEMPLATE_CATEGORY" val="diagram"/>
  <p:tag name="KSO_WM_TEMPLATE_INDEX" val="20203669"/>
  <p:tag name="KSO_WM_SLIDE_LAYOUT" val="a_f"/>
  <p:tag name="KSO_WM_SLIDE_LAYOUT_CNT" val="1_1"/>
  <p:tag name="KSO_WM_SLIDE_BK_DARK_LIGHT" val="2"/>
  <p:tag name="KSO_WM_SLIDE_BACKGROUND_TYPE" val="general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69_1*i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114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669_1*f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PRESET_TEXT" val="单击此处添加正文，文字是您思想的提炼，为了演示发布的良好效果，请言简意赅的阐述您的观点。&#10;您的正文已经经简明扼要，字字珠玑，但信息却千丝万缕、错综复杂，需要用更多的文字来表述；但请您尽可能提炼思想的精髓，否则容易造成观者的阅读压力，适得其反。&#10;正如我们都希望改变世界，希望给别人带去光明，但更多时候我们只需要播下一颗种子，自然有微风吹拂，雨露滋养。恰如其分的表达观点，往往事半功倍。&#10;为了能让您有更直观的字数感受，并进一步方便使用，我们为您标注了最适合的位置。您输入的文字到这里时，就是最佳视觉效果，请您务必注意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69_1*a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PRESET_TEXT" val="单击添加&#10;大标题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69_1*i*2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69_1*i*3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69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836*540"/>
  <p:tag name="KSO_WM_SLIDE_POSITION" val="55*-1"/>
  <p:tag name="KSO_WM_TAG_VERSION" val="1.0"/>
  <p:tag name="KSO_WM_BEAUTIFY_FLAG" val="#wm#"/>
  <p:tag name="KSO_WM_TEMPLATE_CATEGORY" val="diagram"/>
  <p:tag name="KSO_WM_TEMPLATE_INDEX" val="20203669"/>
  <p:tag name="KSO_WM_SLIDE_LAYOUT" val="a_f"/>
  <p:tag name="KSO_WM_SLIDE_LAYOUT_CNT" val="1_1"/>
  <p:tag name="KSO_WM_SLIDE_BK_DARK_LIGHT" val="2"/>
  <p:tag name="KSO_WM_SLIDE_BACKGROUND_TYPE" val="general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69_1*i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114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669_1*f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PRESET_TEXT" val="单击此处添加正文，文字是您思想的提炼，为了演示发布的良好效果，请言简意赅的阐述您的观点。&#10;您的正文已经经简明扼要，字字珠玑，但信息却千丝万缕、错综复杂，需要用更多的文字来表述；但请您尽可能提炼思想的精髓，否则容易造成观者的阅读压力，适得其反。&#10;正如我们都希望改变世界，希望给别人带去光明，但更多时候我们只需要播下一颗种子，自然有微风吹拂，雨露滋养。恰如其分的表达观点，往往事半功倍。&#10;为了能让您有更直观的字数感受，并进一步方便使用，我们为您标注了最适合的位置。您输入的文字到这里时，就是最佳视觉效果，请您务必注意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69_1*a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PRESET_TEXT" val="单击添加&#10;大标题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69_1*i*2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69_1*i*3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SLIDE_ID" val="diagram20194643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896*490"/>
  <p:tag name="KSO_WM_SLIDE_POSITION" val="41*18"/>
  <p:tag name="KSO_WM_TAG_VERSION" val="1.0"/>
  <p:tag name="KSO_WM_BEAUTIFY_FLAG" val="#wm#"/>
  <p:tag name="KSO_WM_TEMPLATE_CATEGORY" val="diagram"/>
  <p:tag name="KSO_WM_TEMPLATE_INDEX" val="20194643"/>
  <p:tag name="KSO_WM_SLIDE_LAYOUT" val="a_f"/>
  <p:tag name="KSO_WM_SLIDE_LAYOUT_CNT" val="1_1"/>
  <p:tag name="KSO_WM_SLIDE_BK_DARK_LIGHT" val="2"/>
  <p:tag name="KSO_WM_SLIDE_BACKGROUND_TYPE" val="general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37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643_1*i*3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38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194643_1*i*9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0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diagram20194643_1*i*10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1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643_1*i*1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6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194643_1*i*4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7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194643_1*i*6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3-2"/>
  <p:tag name="KSO_WM_UNIT_COLOR_SCHEME_SHAPE_ID" val="5"/>
  <p:tag name="KSO_WM_UNIT_COLOR_SCHEME_PARENT_PAGE" val="0_1"/>
  <p:tag name="KSO_WM_UNIT_PRESET_TEXT" val="单击此处添加文本具体内容，简明扼要的阐述您的观点。根据需要可酌情增减文字，以便观者准确的理解您传达的思想。&#10;单击此处添加文本具体内容，简明扼要的阐述您的观点。根据需要可酌情增减文字，以便观者准确的理解您传达的思想。&#10;单击此处添加文本具体内容，简明扼要的阐述您的观点。根据需要可酌情增减文字，以便观者准确的理解您传达的思想。"/>
  <p:tag name="KSO_WM_UNIT_NOCLEAR" val="1"/>
  <p:tag name="KSO_WM_UNIT_VALUE" val="273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4643_1*f*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a-1-2"/>
  <p:tag name="KSO_WM_UNIT_COLOR_SCHEME_SHAPE_ID" val="6"/>
  <p:tag name="KSO_WM_UNIT_COLOR_SCHEME_PARENT_PAGE" val="0_1"/>
  <p:tag name="KSO_WM_UNIT_ISCONTENTS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4643_1*a*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PRESET_TEXT" val="单击此处添加标题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194643_1*i*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643_1*i*2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194643_1*i*5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194643_1*i*7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386_1"/>
  <p:tag name="KSO_WM_TEMPLATE_SUBCATEGORY" val="11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386"/>
  <p:tag name="KSO_WM_SLIDE_LAYOUT" val="a_d"/>
  <p:tag name="KSO_WM_SLIDE_LAYOUT_CNT" val="1_1"/>
  <p:tag name="KSO_WM_SLIDE_TYPE" val="text"/>
  <p:tag name="KSO_WM_SLIDE_SUBTYPE" val="picTxt"/>
  <p:tag name="KSO_WM_SLIDE_SIZE" val="960*457"/>
  <p:tag name="KSO_WM_SLIDE_POSITION" val="0*3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horizontalAlign&quot;:1,&quot;id&quot;:&quot;2024-03-03T20:55:04&quot;,&quot;maxSize&quot;:{&quot;size1&quot;:23.6},&quot;minSize&quot;:{&quot;size1&quot;:23.6},&quot;normalSize&quot;:{&quot;size1&quot;:23.6},&quot;subLayout&quot;:[{&quot;id&quot;:&quot;2024-03-03T20:55:04&quot;,&quot;margin&quot;:{&quot;bottom&quot;:1.2350000143051147,&quot;left&quot;:1.690000057220459,&quot;right&quot;:1.6970000267028809,&quot;top&quot;:1.690000057220459},&quot;type&quot;:0},{&quot;horizontalAlign&quot;:0,&quot;id&quot;:&quot;2024-03-03T20:55:04&quot;,&quot;margin&quot;:{&quot;bottom&quot;:2.5399999618530273,&quot;left&quot;:1.690000057220459,&quot;right&quot;:1.690000057220459,&quot;top&quot;:0.025999998673796654},&quot;type&quot;:1,&quot;verticalAlign&quot;:0}],&quot;type&quot;:1,&quot;verticalAlign&quot;:1}"/>
  <p:tag name="KSO_WM_SLIDE_CAN_ADD_NAVIGATION" val="1"/>
  <p:tag name="KSO_WM_SLIDE_BACKGROUND" val="[&quot;general&quot;,&quot;frame&quot;]"/>
  <p:tag name="KSO_WM_SLIDE_RATIO" val="1.777778"/>
  <p:tag name="KSO_WM_SLIDE_BK_DARK_LIGHT" val="2"/>
  <p:tag name="KSO_WM_SLIDE_BACKGROUND_TYPE" val="frame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386_1*i*4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BLOCK" val="0"/>
  <p:tag name="KSO_WM_UNIT_SM_LIMIT_TYPE" val="1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86_1*a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DEFAULT_FONT" val="28;32;4"/>
  <p:tag name="KSO_WM_UNIT_BLOCK" val="0"/>
  <p:tag name="KSO_WM_UNIT_ISNUMDGMTITLE" val="0"/>
  <p:tag name="KSO_WM_UNIT_PLACING_PICTURE_MD4" val="0"/>
  <p:tag name="KSO_WM_UNIT_TEXT_FILL_FORE_SCHEMECOLOR_INDEX_BRIGHTNESS" val="0.25"/>
  <p:tag name="KSO_WM_UNIT_TEXT_FILL_FORE_SCHEMECOLOR_INDEX" val="13"/>
  <p:tag name="KSO_WM_UNIT_TEXT_FILL_TYPE" val="1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1"/>
  <p:tag name="KSO_WM_UNIT_BLOCK" val="0"/>
  <p:tag name="KSO_WM_UNIT_SM_LIMIT_TYPE" val="1"/>
  <p:tag name="KSO_WM_UNIT_PLACING_PICTURE_MD4" val="0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1_1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SUBTYPE" val="d"/>
  <p:tag name="KSO_WM_UNIT_TYPE" val="l_h_i"/>
  <p:tag name="KSO_WM_UNIT_INDEX" val="1_1_1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-0.15"/>
  <p:tag name="KSO_WM_UNIT_TEXT_FILL_FORE_SCHEMECOLOR_INDEX" val="14"/>
  <p:tag name="KSO_WM_UNIT_TEXT_FILL_TYPE" val="1"/>
  <p:tag name="KSO_WM_UNIT_VALUE" val="0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l2-1"/>
  <p:tag name="KSO_WM_UNIT_TYPE" val="l_h_i"/>
  <p:tag name="KSO_WM_UNIT_INDEX" val="1_1_2"/>
  <p:tag name="KSO_WM_UNIT_ID" val="diagram20218972_3*l_h_i*1_1_2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CHIP_GROUPID" val="60a78ed32952b09bdbdcea3e"/>
  <p:tag name="KSO_WM_CHIP_XID" val="60a78ed32952b09bdbdcea3f"/>
  <p:tag name="KSO_WM_ASSEMBLE_CHIP_INDEX" val="2e4aea42f36c4d90a1d7b6220e2ee724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f*1_1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UNIT_SUBTYPE" val="a"/>
  <p:tag name="KSO_WM_UNIT_NOCLEAR" val="0"/>
  <p:tag name="KSO_WM_DIAGRAM_GROUP_CODE" val="l1l2-1"/>
  <p:tag name="KSO_WM_UNIT_TYPE" val="l_h_f"/>
  <p:tag name="KSO_WM_UNIT_INDEX" val="1_1_1"/>
  <p:tag name="KSO_WM_UNIT_PRESET_TEXT" val="此处输入你的正文"/>
  <p:tag name="KSO_WM_UNIT_VALUE" val="22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0.25"/>
  <p:tag name="KSO_WM_UNIT_TEXT_FILL_FORE_SCHEMECOLOR_INDEX" val="13"/>
  <p:tag name="KSO_WM_UNIT_TEXT_FILL_TYPE" val="1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1_2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SUBTYPE" val="d"/>
  <p:tag name="KSO_WM_UNIT_TYPE" val="l_h_i"/>
  <p:tag name="KSO_WM_UNIT_INDEX" val="1_2_1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-0.15"/>
  <p:tag name="KSO_WM_UNIT_TEXT_FILL_FORE_SCHEMECOLOR_INDEX" val="14"/>
  <p:tag name="KSO_WM_UNIT_TEXT_FILL_TYPE" val="1"/>
  <p:tag name="KSO_WM_UNIT_VALUE" val="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l2-1"/>
  <p:tag name="KSO_WM_UNIT_TYPE" val="l_h_i"/>
  <p:tag name="KSO_WM_UNIT_INDEX" val="1_2_2"/>
  <p:tag name="KSO_WM_UNIT_ID" val="diagram20218972_3*l_h_i*1_2_2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CHIP_GROUPID" val="60a78ed32952b09bdbdcea3e"/>
  <p:tag name="KSO_WM_CHIP_XID" val="60a78ed32952b09bdbdcea3f"/>
  <p:tag name="KSO_WM_ASSEMBLE_CHIP_INDEX" val="2e4aea42f36c4d90a1d7b6220e2ee724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f*1_2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UNIT_SUBTYPE" val="a"/>
  <p:tag name="KSO_WM_UNIT_NOCLEAR" val="0"/>
  <p:tag name="KSO_WM_DIAGRAM_GROUP_CODE" val="l1l2-1"/>
  <p:tag name="KSO_WM_UNIT_TYPE" val="l_h_f"/>
  <p:tag name="KSO_WM_UNIT_INDEX" val="1_2_1"/>
  <p:tag name="KSO_WM_UNIT_PRESET_TEXT" val="此处输入你的正文"/>
  <p:tag name="KSO_WM_UNIT_VALUE" val="22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0.25"/>
  <p:tag name="KSO_WM_UNIT_TEXT_FILL_FORE_SCHEMECOLOR_INDEX" val="13"/>
  <p:tag name="KSO_WM_UNIT_TEXT_FILL_TYPE" val="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1_3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SUBTYPE" val="d"/>
  <p:tag name="KSO_WM_UNIT_TYPE" val="l_h_i"/>
  <p:tag name="KSO_WM_UNIT_INDEX" val="1_3_1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-0.15"/>
  <p:tag name="KSO_WM_UNIT_TEXT_FILL_FORE_SCHEMECOLOR_INDEX" val="14"/>
  <p:tag name="KSO_WM_UNIT_TEXT_FILL_TYPE" val="1"/>
  <p:tag name="KSO_WM_UNIT_VALUE" val="0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l2-1"/>
  <p:tag name="KSO_WM_UNIT_TYPE" val="l_h_i"/>
  <p:tag name="KSO_WM_UNIT_INDEX" val="1_3_2"/>
  <p:tag name="KSO_WM_UNIT_ID" val="diagram20218972_3*l_h_i*1_3_2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CHIP_GROUPID" val="60a78ed32952b09bdbdcea3e"/>
  <p:tag name="KSO_WM_CHIP_XID" val="60a78ed32952b09bdbdcea3f"/>
  <p:tag name="KSO_WM_ASSEMBLE_CHIP_INDEX" val="2e4aea42f36c4d90a1d7b6220e2ee724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f*1_3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UNIT_SUBTYPE" val="a"/>
  <p:tag name="KSO_WM_UNIT_NOCLEAR" val="0"/>
  <p:tag name="KSO_WM_DIAGRAM_GROUP_CODE" val="l1l2-1"/>
  <p:tag name="KSO_WM_UNIT_TYPE" val="l_h_f"/>
  <p:tag name="KSO_WM_UNIT_INDEX" val="1_3_1"/>
  <p:tag name="KSO_WM_UNIT_PRESET_TEXT" val="此处输入你的正文"/>
  <p:tag name="KSO_WM_UNIT_VALUE" val="22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0.25"/>
  <p:tag name="KSO_WM_UNIT_TEXT_FILL_FORE_SCHEMECOLOR_INDEX" val="13"/>
  <p:tag name="KSO_WM_UNIT_TEXT_FILL_TYPE" val="1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1_4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SUBTYPE" val="d"/>
  <p:tag name="KSO_WM_UNIT_TYPE" val="l_h_i"/>
  <p:tag name="KSO_WM_UNIT_INDEX" val="1_4_1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-0.15"/>
  <p:tag name="KSO_WM_UNIT_TEXT_FILL_FORE_SCHEMECOLOR_INDEX" val="14"/>
  <p:tag name="KSO_WM_UNIT_TEXT_FILL_TYPE" val="1"/>
  <p:tag name="KSO_WM_UNIT_VALUE" val="0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l2-1"/>
  <p:tag name="KSO_WM_UNIT_TYPE" val="l_h_i"/>
  <p:tag name="KSO_WM_UNIT_INDEX" val="1_4_2"/>
  <p:tag name="KSO_WM_UNIT_ID" val="diagram20218972_3*l_h_i*1_4_2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CHIP_GROUPID" val="60a78ed32952b09bdbdcea3e"/>
  <p:tag name="KSO_WM_CHIP_XID" val="60a78ed32952b09bdbdcea3f"/>
  <p:tag name="KSO_WM_ASSEMBLE_CHIP_INDEX" val="2e4aea42f36c4d90a1d7b6220e2ee724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f*1_4_1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UNIT_SUBTYPE" val="a"/>
  <p:tag name="KSO_WM_UNIT_NOCLEAR" val="0"/>
  <p:tag name="KSO_WM_DIAGRAM_GROUP_CODE" val="l1l2-1"/>
  <p:tag name="KSO_WM_UNIT_TYPE" val="l_h_f"/>
  <p:tag name="KSO_WM_UNIT_INDEX" val="1_4_1"/>
  <p:tag name="KSO_WM_UNIT_PRESET_TEXT" val="此处输入你的正文"/>
  <p:tag name="KSO_WM_UNIT_VALUE" val="22"/>
  <p:tag name="KSO_WM_CHIP_GROUPID" val="60a78ed32952b09bdbdcea3e"/>
  <p:tag name="KSO_WM_CHIP_XID" val="60a78ed32952b09bdbdcea3f"/>
  <p:tag name="KSO_WM_ASSEMBLE_CHIP_INDEX" val="2e4aea42f36c4d90a1d7b6220e2ee724"/>
  <p:tag name="KSO_WM_UNIT_TEXT_FILL_FORE_SCHEMECOLOR_INDEX_BRIGHTNESS" val="0.25"/>
  <p:tag name="KSO_WM_UNIT_TEXT_FILL_FORE_SCHEMECOLOR_INDEX" val="13"/>
  <p:tag name="KSO_WM_UNIT_TEXT_FILL_TYPE" val="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3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3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4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4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5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5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6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6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3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3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4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4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5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5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6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6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3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3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4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4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5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5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6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6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3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3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4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4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5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5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33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8972_3*l_h_i*2_1_6"/>
  <p:tag name="KSO_WM_TEMPLATE_CATEGORY" val="diagram"/>
  <p:tag name="KSO_WM_TEMPLATE_INDEX" val="20218972"/>
  <p:tag name="KSO_WM_UNIT_LAYERLEVEL" val="1_1_1"/>
  <p:tag name="KSO_WM_TAG_VERSION" val="1.0"/>
  <p:tag name="KSO_WM_BEAUTIFY_FLAG" val="#wm#"/>
  <p:tag name="KSO_WM_DIAGRAM_GROUP_CODE" val="l1l2-1"/>
  <p:tag name="KSO_WM_UNIT_TYPE" val="l_h_i"/>
  <p:tag name="KSO_WM_UNIT_INDEX" val="2_1_6"/>
  <p:tag name="KSO_WM_CHIP_GROUPID" val="60a78ed32952b09bdbdcea3e"/>
  <p:tag name="KSO_WM_CHIP_XID" val="60a78ed32952b09bdbdcea3f"/>
  <p:tag name="KSO_WM_UNIT_LINE_FORE_SCHEMECOLOR_INDEX_BRIGHTNESS" val="0"/>
  <p:tag name="KSO_WM_UNIT_LINE_FORE_SCHEMECOLOR_INDEX" val="13"/>
  <p:tag name="KSO_WM_UNIT_LINE_FILL_TYPE" val="2"/>
  <p:tag name="KSO_WM_UNIT_VALUE" val="0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2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2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3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3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205_1"/>
  <p:tag name="KSO_WM_TEMPLATE_SUBCATEGORY" val="0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5205"/>
  <p:tag name="KSO_WM_SLIDE_LAYOUT" val="a_b_f"/>
  <p:tag name="KSO_WM_SLIDE_LAYOUT_CNT" val="1_1_1"/>
  <p:tag name="KSO_WM_SLIDE_TYPE" val="text"/>
  <p:tag name="KSO_WM_SLIDE_SUBTYPE" val="pureTxt"/>
  <p:tag name="KSO_WM_SLIDE_SIZE" val="939*517"/>
  <p:tag name="KSO_WM_SLIDE_POSITION" val="10*11"/>
  <p:tag name="KSO_WM_SLIDE_BK_DARK_LIGHT" val="2"/>
  <p:tag name="KSO_WM_SLIDE_BACKGROUND_TYPE" val="general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205_1*i*1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205_1*i*2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205_1*b*1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ISCONTENTSTITLE" val="0"/>
  <p:tag name="KSO_WM_UNIT_ISNUMDGMTITLE" val="0"/>
  <p:tag name="KSO_WM_UNIT_PRESET_TEXT" val="单击此处添加你的副标题"/>
  <p:tag name="KSO_WM_UNIT_TEXT_FILL_FORE_SCHEMECOLOR_INDEX_BRIGHTNESS" val="0.15"/>
  <p:tag name="KSO_WM_UNIT_TEXT_FILL_FORE_SCHEMECOLOR_INDEX" val="13"/>
  <p:tag name="KSO_WM_UNIT_TEXT_FILL_TYPE" val="1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205_1*a*1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NOCLEAR" val="0"/>
  <p:tag name="KSO_WM_UNIT_TEXT_PART_ID_V2" val="a-4-1"/>
  <p:tag name="KSO_WM_UNIT_ISNUMDGMTITLE" val="0"/>
  <p:tag name="KSO_WM_UNIT_PRESET_TEXT" val="单击此处可添加您的大标题内容"/>
  <p:tag name="KSO_WM_UNIT_TEXT_FILL_FORE_SCHEMECOLOR_INDEX_BRIGHTNESS" val="0.15"/>
  <p:tag name="KSO_WM_UNIT_TEXT_FILL_FORE_SCHEMECOLOR_INDEX" val="13"/>
  <p:tag name="KSO_WM_UNIT_TEXT_FILL_TYPE" val="1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61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205_1*f*1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&#10;您的正文已经简明扼要，但信息却错综复杂，需要用更多的文字来表述；但请您尽可能提炼思想的精髓，否则容易造成观者的阅读压力，适得其反。&#10;正如我们都希望改变世界，希望给人带去光明，但更多时候只需播下一颗种子，自然有微光照拂，雨露滋养。恰如其分的表达观点，往往可以事半功倍。&#10;单击此处输入你的正文，文字是您思想的提炼，为了最终演示发布的良好效果，请尽量言简意赅的阐述观点；根据需要可酌情增减文字，以便观者可以准确理解您所传达的信息。"/>
  <p:tag name="KSO_WM_UNIT_TEXT_FILL_FORE_SCHEMECOLOR_INDEX_BRIGHTNESS" val="0.25"/>
  <p:tag name="KSO_WM_UNIT_TEXT_FILL_FORE_SCHEMECOLOR_INDEX" val="13"/>
  <p:tag name="KSO_WM_UNIT_TEXT_FILL_TYPE" val="1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205_1*i*3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205_1*i*4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205_1*i*5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5205_1*i*6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5205_1*i*7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5205_1*i*8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5205_1*i*9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diagram20205205_1*i*10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205205_1*i*11"/>
  <p:tag name="KSO_WM_TEMPLATE_CATEGORY" val="diagram"/>
  <p:tag name="KSO_WM_TEMPLATE_INDEX" val="2020520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4421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421"/>
  <p:tag name="KSO_WM_SLIDE_LAYOUT" val="a_e"/>
  <p:tag name="KSO_WM_SLIDE_LAYOUT_CNT" val="1_1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04421_7*i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421_7*e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添加大标题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21_7*a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386_1"/>
  <p:tag name="KSO_WM_TEMPLATE_SUBCATEGORY" val="11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386"/>
  <p:tag name="KSO_WM_SLIDE_LAYOUT" val="a_d"/>
  <p:tag name="KSO_WM_SLIDE_LAYOUT_CNT" val="1_1"/>
  <p:tag name="KSO_WM_SLIDE_TYPE" val="text"/>
  <p:tag name="KSO_WM_SLIDE_SUBTYPE" val="picTxt"/>
  <p:tag name="KSO_WM_SLIDE_SIZE" val="960*457"/>
  <p:tag name="KSO_WM_SLIDE_POSITION" val="0*3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horizontalAlign&quot;:1,&quot;id&quot;:&quot;2024-03-03T20:55:04&quot;,&quot;maxSize&quot;:{&quot;size1&quot;:23.6},&quot;minSize&quot;:{&quot;size1&quot;:23.6},&quot;normalSize&quot;:{&quot;size1&quot;:23.6},&quot;subLayout&quot;:[{&quot;id&quot;:&quot;2024-03-03T20:55:04&quot;,&quot;margin&quot;:{&quot;bottom&quot;:1.2350000143051147,&quot;left&quot;:1.690000057220459,&quot;right&quot;:1.6970000267028809,&quot;top&quot;:1.690000057220459},&quot;type&quot;:0},{&quot;horizontalAlign&quot;:0,&quot;id&quot;:&quot;2024-03-03T20:55:04&quot;,&quot;margin&quot;:{&quot;bottom&quot;:2.5399999618530273,&quot;left&quot;:1.690000057220459,&quot;right&quot;:1.690000057220459,&quot;top&quot;:0.025999998673796654},&quot;type&quot;:1,&quot;verticalAlign&quot;:0}],&quot;type&quot;:1,&quot;verticalAlign&quot;:1}"/>
  <p:tag name="KSO_WM_SLIDE_CAN_ADD_NAVIGATION" val="1"/>
  <p:tag name="KSO_WM_SLIDE_BACKGROUND" val="[&quot;general&quot;,&quot;frame&quot;]"/>
  <p:tag name="KSO_WM_SLIDE_RATIO" val="1.777778"/>
  <p:tag name="KSO_WM_SLIDE_BK_DARK_LIGHT" val="2"/>
  <p:tag name="KSO_WM_SLIDE_BACKGROUND_TYPE" val="frame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386_1*i*4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BLOCK" val="0"/>
  <p:tag name="KSO_WM_UNIT_SM_LIMIT_TYPE" val="1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86_1*a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DEFAULT_FONT" val="28;32;4"/>
  <p:tag name="KSO_WM_UNIT_BLOCK" val="0"/>
  <p:tag name="KSO_WM_UNIT_ISNUMDGMTITLE" val="0"/>
  <p:tag name="KSO_WM_UNIT_PLACING_PICTURE_MD4" val="0"/>
  <p:tag name="KSO_WM_UNIT_TEXT_FILL_FORE_SCHEMECOLOR_INDEX_BRIGHTNESS" val="0.25"/>
  <p:tag name="KSO_WM_UNIT_TEXT_FILL_FORE_SCHEMECOLOR_INDEX" val="13"/>
  <p:tag name="KSO_WM_UNIT_TEXT_FILL_TYPE" val="1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1"/>
  <p:tag name="KSO_WM_UNIT_BLOCK" val="0"/>
  <p:tag name="KSO_WM_UNIT_SM_LIMIT_TYPE" val="1"/>
  <p:tag name="KSO_WM_UNIT_PLACING_PICTURE_MD4" val="0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i"/>
  <p:tag name="KSO_WM_UNIT_INDEX" val="1_1"/>
  <p:tag name="KSO_WM_UNIT_ID" val="diagram20189195_1*q_i*1_1"/>
  <p:tag name="KSO_WM_UNIT_LAYERLEVEL" val="1_1"/>
  <p:tag name="KSO_WM_BEAUTIFY_FLAG" val="#wm#"/>
  <p:tag name="KSO_WM_DIAGRAM_GROUP_CODE" val="q1-1"/>
  <p:tag name="KSO_WM_UNIT_TEXT_FILL_FORE_SCHEMECOLOR_INDEX_BRIGHTNESS" val="0"/>
  <p:tag name="KSO_WM_UNIT_TEXT_FILL_FORE_SCHEMECOLOR_INDEX" val="2"/>
  <p:tag name="KSO_WM_UNIT_TEXT_FILL_TYPE" val="1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5"/>
  <p:tag name="KSO_WM_UNIT_ID" val="diagram20189195_1*q_h_i*1_2_5"/>
  <p:tag name="KSO_WM_UNIT_LAYERLEVEL" val="1_1_1"/>
  <p:tag name="KSO_WM_BEAUTIFY_FLAG" val="#wm#"/>
  <p:tag name="KSO_WM_DIAGRAM_GROUP_CODE" val="q1-1"/>
  <p:tag name="KSO_WM_UNIT_LINE_FORE_SCHEMECOLOR_INDEX_BRIGHTNESS" val="0"/>
  <p:tag name="KSO_WM_UNIT_LINE_FORE_SCHEMECOLOR_INDEX" val="6"/>
  <p:tag name="KSO_WM_UNIT_LINE_FILL_TYPE" val="2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2"/>
  <p:tag name="KSO_WM_UNIT_ID" val="diagram20189195_1*q_h_i*1_1_2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3"/>
  <p:tag name="KSO_WM_UNIT_ID" val="diagram20189195_1*q_h_i*1_1_3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20189195_1*i*4"/>
  <p:tag name="KSO_WM_TEMPLATE_CATEGORY" val="diagram"/>
  <p:tag name="KSO_WM_TEMPLATE_INDEX" val="20189195"/>
  <p:tag name="KSO_WM_UNIT_INDEX" val="4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1"/>
  <p:tag name="KSO_WM_UNIT_ID" val="diagram20189195_1*q_h_i*1_1_1"/>
  <p:tag name="KSO_WM_UNIT_LAYERLEVEL" val="1_1_1"/>
  <p:tag name="KSO_WM_BEAUTIFY_FLAG" val="#wm#"/>
  <p:tag name="KSO_WM_DIAGRAM_GROUP_CODE" val="q1-1"/>
  <p:tag name="KSO_WM_UNIT_LINE_FORE_SCHEMECOLOR_INDEX_BRIGHTNESS" val="0"/>
  <p:tag name="KSO_WM_UNIT_LINE_FORE_SCHEMECOLOR_INDEX" val="5"/>
  <p:tag name="KSO_WM_UNIT_LINE_FILL_TYPE" val="2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4"/>
  <p:tag name="KSO_WM_UNIT_ID" val="diagram20189195_1*q_h_i*1_1_4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1"/>
  <p:tag name="KSO_WM_UNIT_ID" val="diagram20189195_1*q_h_i*1_2_1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f"/>
  <p:tag name="KSO_WM_UNIT_INDEX" val="1_2_1"/>
  <p:tag name="KSO_WM_UNIT_ID" val="diagram20189195_1*q_h_f*1_2_1"/>
  <p:tag name="KSO_WM_UNIT_LAYERLEVEL" val="1_1_1"/>
  <p:tag name="KSO_WM_UNIT_VALUE" val="207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以下为执行能力方面不足之处具体论述，后补充案例&#10;&#10;对所做工作的执行能力存在欠缺，特别是在工作中遇到繁琐、复杂的事情，抱有能拖就拖的心态，今天不行，就等明天再说，对问题采取逃避的方法，不是自己力求寻找对策，而是等待办法自己出现。"/>
  <p:tag name="KSO_WM_UNIT_TEXT_FILL_FORE_SCHEMECOLOR_INDEX_BRIGHTNESS" val="0.15"/>
  <p:tag name="KSO_WM_UNIT_TEXT_FILL_FORE_SCHEMECOLOR_INDEX" val="13"/>
  <p:tag name="KSO_WM_UNIT_TEXT_FILL_TYPE" val="1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a"/>
  <p:tag name="KSO_WM_UNIT_INDEX" val="1_2_1"/>
  <p:tag name="KSO_WM_UNIT_ID" val="diagram20189195_1*q_h_a*1_2_1"/>
  <p:tag name="KSO_WM_UNIT_LAYERLEVEL" val="1_1_1"/>
  <p:tag name="KSO_WM_UNIT_VALUE" val="12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执行能力方面"/>
  <p:tag name="KSO_WM_UNIT_TEXT_FILL_FORE_SCHEMECOLOR_INDEX_BRIGHTNESS" val="0.15"/>
  <p:tag name="KSO_WM_UNIT_TEXT_FILL_FORE_SCHEMECOLOR_INDEX" val="13"/>
  <p:tag name="KSO_WM_UNIT_TEXT_FILL_TYPE" val="1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a"/>
  <p:tag name="KSO_WM_UNIT_INDEX" val="1_1_1"/>
  <p:tag name="KSO_WM_UNIT_ID" val="diagram20189195_1*q_h_a*1_1_1"/>
  <p:tag name="KSO_WM_UNIT_LAYERLEVEL" val="1_1_1"/>
  <p:tag name="KSO_WM_UNIT_VALUE" val="13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业务学习方面"/>
  <p:tag name="KSO_WM_UNIT_TEXT_FILL_FORE_SCHEMECOLOR_INDEX_BRIGHTNESS" val="0.15"/>
  <p:tag name="KSO_WM_UNIT_TEXT_FILL_FORE_SCHEMECOLOR_INDEX" val="13"/>
  <p:tag name="KSO_WM_UNIT_TEXT_FILL_TYPE" val="1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f"/>
  <p:tag name="KSO_WM_UNIT_INDEX" val="1_1_1"/>
  <p:tag name="KSO_WM_UNIT_ID" val="diagram20189195_1*q_h_f*1_1_1"/>
  <p:tag name="KSO_WM_UNIT_LAYERLEVEL" val="1_1_1"/>
  <p:tag name="KSO_WM_UNIT_VALUE" val="207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以下为业务学习方面不足之处具体论述，后补充案例&#10;&#10;学习劲头不够足。自己习惯用什么学什么，今天学点这、明天学点那，结果什么都懂点，什么也不精，学到的知识不系统、不透彻。对学习的重要性和自觉性落实不到行动上。对学一行、精一行的恒心和毅力不够。"/>
  <p:tag name="KSO_WM_UNIT_TEXT_FILL_FORE_SCHEMECOLOR_INDEX_BRIGHTNESS" val="0.15"/>
  <p:tag name="KSO_WM_UNIT_TEXT_FILL_FORE_SCHEMECOLOR_INDEX" val="13"/>
  <p:tag name="KSO_WM_UNIT_TEXT_FILL_TYPE" val="1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2"/>
  <p:tag name="KSO_WM_UNIT_ID" val="diagram20189195_1*q_h_i*1_2_2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14"/>
  <p:tag name="KSO_WM_UNIT_FILL_TYPE" val="1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5"/>
  <p:tag name="KSO_WM_UNIT_ID" val="diagram20189195_1*q_h_i*1_1_5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14"/>
  <p:tag name="KSO_WM_UNIT_FILL_TYPE" val="1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3"/>
  <p:tag name="KSO_WM_UNIT_ID" val="diagram20189195_1*q_h_i*1_2_3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4"/>
  <p:tag name="KSO_WM_UNIT_ID" val="diagram20189195_1*q_h_i*1_2_4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2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2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3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3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COLORSCHEME_VERSION" val="3.2"/>
  <p:tag name="KSO_WM_SLIDE_ID" val="diagram20194643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896*490"/>
  <p:tag name="KSO_WM_SLIDE_POSITION" val="41*18"/>
  <p:tag name="KSO_WM_TAG_VERSION" val="1.0"/>
  <p:tag name="KSO_WM_BEAUTIFY_FLAG" val="#wm#"/>
  <p:tag name="KSO_WM_TEMPLATE_CATEGORY" val="diagram"/>
  <p:tag name="KSO_WM_TEMPLATE_INDEX" val="20194643"/>
  <p:tag name="KSO_WM_SLIDE_LAYOUT" val="a_f"/>
  <p:tag name="KSO_WM_SLIDE_LAYOUT_CNT" val="1_1"/>
  <p:tag name="KSO_WM_SLIDE_BK_DARK_LIGHT" val="2"/>
  <p:tag name="KSO_WM_SLIDE_BACKGROUND_TYPE" val="general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37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4643_1*i*3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38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194643_1*i*9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14"/>
  <p:tag name="KSO_WM_UNIT_TEXT_FILL_TYPE" val="1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0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diagram20194643_1*i*10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1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4643_1*i*1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6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194643_1*i*4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COLOR_SCHEME_SHAPE_ID" val="47"/>
  <p:tag name="KSO_WM_UNIT_COLOR_SCHEME_PARENT_PAGE" val="0_1"/>
  <p:tag name="KSO_WM_UNIT_DECOLORIZATION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194643_1*i*6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10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3-2"/>
  <p:tag name="KSO_WM_UNIT_COLOR_SCHEME_SHAPE_ID" val="5"/>
  <p:tag name="KSO_WM_UNIT_COLOR_SCHEME_PARENT_PAGE" val="0_1"/>
  <p:tag name="KSO_WM_UNIT_PRESET_TEXT" val="单击此处添加文本具体内容，简明扼要的阐述您的观点。根据需要可酌情增减文字，以便观者准确的理解您传达的思想。&#10;单击此处添加文本具体内容，简明扼要的阐述您的观点。根据需要可酌情增减文字，以便观者准确的理解您传达的思想。&#10;单击此处添加文本具体内容，简明扼要的阐述您的观点。根据需要可酌情增减文字，以便观者准确的理解您传达的思想。"/>
  <p:tag name="KSO_WM_UNIT_NOCLEAR" val="1"/>
  <p:tag name="KSO_WM_UNIT_VALUE" val="273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4643_1*f*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a-1-2"/>
  <p:tag name="KSO_WM_UNIT_COLOR_SCHEME_SHAPE_ID" val="6"/>
  <p:tag name="KSO_WM_UNIT_COLOR_SCHEME_PARENT_PAGE" val="0_1"/>
  <p:tag name="KSO_WM_UNIT_ISCONTENTS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4643_1*a*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PRESET_TEXT" val="单击此处添加标题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194643_1*i*1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4643_1*i*2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194643_1*i*5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194643_1*i*7"/>
  <p:tag name="KSO_WM_TEMPLATE_CATEGORY" val="diagram"/>
  <p:tag name="KSO_WM_TEMPLATE_INDEX" val="20194643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386_1"/>
  <p:tag name="KSO_WM_TEMPLATE_SUBCATEGORY" val="11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386"/>
  <p:tag name="KSO_WM_SLIDE_LAYOUT" val="a_d"/>
  <p:tag name="KSO_WM_SLIDE_LAYOUT_CNT" val="1_1"/>
  <p:tag name="KSO_WM_SLIDE_TYPE" val="text"/>
  <p:tag name="KSO_WM_SLIDE_SUBTYPE" val="picTxt"/>
  <p:tag name="KSO_WM_SLIDE_SIZE" val="960*457"/>
  <p:tag name="KSO_WM_SLIDE_POSITION" val="0*3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horizontalAlign&quot;:1,&quot;id&quot;:&quot;2024-03-03T20:55:04&quot;,&quot;maxSize&quot;:{&quot;size1&quot;:23.6},&quot;minSize&quot;:{&quot;size1&quot;:23.6},&quot;normalSize&quot;:{&quot;size1&quot;:23.6},&quot;subLayout&quot;:[{&quot;id&quot;:&quot;2024-03-03T20:55:04&quot;,&quot;margin&quot;:{&quot;bottom&quot;:1.2350000143051147,&quot;left&quot;:1.690000057220459,&quot;right&quot;:1.6970000267028809,&quot;top&quot;:1.690000057220459},&quot;type&quot;:0},{&quot;horizontalAlign&quot;:0,&quot;id&quot;:&quot;2024-03-03T20:55:04&quot;,&quot;margin&quot;:{&quot;bottom&quot;:2.5399999618530273,&quot;left&quot;:1.690000057220459,&quot;right&quot;:1.690000057220459,&quot;top&quot;:0.025999998673796654},&quot;type&quot;:1,&quot;verticalAlign&quot;:0}],&quot;type&quot;:1,&quot;verticalAlign&quot;:1}"/>
  <p:tag name="KSO_WM_SLIDE_CAN_ADD_NAVIGATION" val="1"/>
  <p:tag name="KSO_WM_SLIDE_BACKGROUND" val="[&quot;general&quot;,&quot;frame&quot;]"/>
  <p:tag name="KSO_WM_SLIDE_RATIO" val="1.777778"/>
  <p:tag name="KSO_WM_SLIDE_BK_DARK_LIGHT" val="2"/>
  <p:tag name="KSO_WM_SLIDE_BACKGROUND_TYPE" val="frame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386_1*i*4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BLOCK" val="0"/>
  <p:tag name="KSO_WM_UNIT_SM_LIMIT_TYPE" val="1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86_1*a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DEFAULT_FONT" val="28;32;4"/>
  <p:tag name="KSO_WM_UNIT_BLOCK" val="0"/>
  <p:tag name="KSO_WM_UNIT_ISNUMDGMTITLE" val="0"/>
  <p:tag name="KSO_WM_UNIT_PLACING_PICTURE_MD4" val="0"/>
  <p:tag name="KSO_WM_UNIT_TEXT_FILL_FORE_SCHEMECOLOR_INDEX_BRIGHTNESS" val="0.25"/>
  <p:tag name="KSO_WM_UNIT_TEXT_FILL_FORE_SCHEMECOLOR_INDEX" val="13"/>
  <p:tag name="KSO_WM_UNIT_TEXT_FILL_TYPE" val="1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1"/>
  <p:tag name="KSO_WM_UNIT_BLOCK" val="0"/>
  <p:tag name="KSO_WM_UNIT_SM_LIMIT_TYPE" val="1"/>
  <p:tag name="KSO_WM_UNIT_PLACING_PICTURE_MD4" val="0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i"/>
  <p:tag name="KSO_WM_UNIT_INDEX" val="1_1"/>
  <p:tag name="KSO_WM_UNIT_ID" val="diagram20189195_1*q_i*1_1"/>
  <p:tag name="KSO_WM_UNIT_LAYERLEVEL" val="1_1"/>
  <p:tag name="KSO_WM_BEAUTIFY_FLAG" val="#wm#"/>
  <p:tag name="KSO_WM_DIAGRAM_GROUP_CODE" val="q1-1"/>
  <p:tag name="KSO_WM_UNIT_TEXT_FILL_FORE_SCHEMECOLOR_INDEX_BRIGHTNESS" val="0"/>
  <p:tag name="KSO_WM_UNIT_TEXT_FILL_FORE_SCHEMECOLOR_INDEX" val="2"/>
  <p:tag name="KSO_WM_UNIT_TEXT_FILL_TYPE" val="1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5"/>
  <p:tag name="KSO_WM_UNIT_ID" val="diagram20189195_1*q_h_i*1_2_5"/>
  <p:tag name="KSO_WM_UNIT_LAYERLEVEL" val="1_1_1"/>
  <p:tag name="KSO_WM_BEAUTIFY_FLAG" val="#wm#"/>
  <p:tag name="KSO_WM_DIAGRAM_GROUP_CODE" val="q1-1"/>
  <p:tag name="KSO_WM_UNIT_LINE_FORE_SCHEMECOLOR_INDEX_BRIGHTNESS" val="0"/>
  <p:tag name="KSO_WM_UNIT_LINE_FORE_SCHEMECOLOR_INDEX" val="6"/>
  <p:tag name="KSO_WM_UNIT_LINE_FILL_TYPE" val="2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2"/>
  <p:tag name="KSO_WM_UNIT_ID" val="diagram20189195_1*q_h_i*1_1_2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3"/>
  <p:tag name="KSO_WM_UNIT_ID" val="diagram20189195_1*q_h_i*1_1_3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20189195_1*i*4"/>
  <p:tag name="KSO_WM_TEMPLATE_CATEGORY" val="diagram"/>
  <p:tag name="KSO_WM_TEMPLATE_INDEX" val="20189195"/>
  <p:tag name="KSO_WM_UNIT_INDEX" val="4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1"/>
  <p:tag name="KSO_WM_UNIT_ID" val="diagram20189195_1*q_h_i*1_1_1"/>
  <p:tag name="KSO_WM_UNIT_LAYERLEVEL" val="1_1_1"/>
  <p:tag name="KSO_WM_BEAUTIFY_FLAG" val="#wm#"/>
  <p:tag name="KSO_WM_DIAGRAM_GROUP_CODE" val="q1-1"/>
  <p:tag name="KSO_WM_UNIT_LINE_FORE_SCHEMECOLOR_INDEX_BRIGHTNESS" val="0"/>
  <p:tag name="KSO_WM_UNIT_LINE_FORE_SCHEMECOLOR_INDEX" val="5"/>
  <p:tag name="KSO_WM_UNIT_LINE_FILL_TYPE" val="2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4"/>
  <p:tag name="KSO_WM_UNIT_ID" val="diagram20189195_1*q_h_i*1_1_4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1"/>
  <p:tag name="KSO_WM_UNIT_ID" val="diagram20189195_1*q_h_i*1_2_1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f"/>
  <p:tag name="KSO_WM_UNIT_INDEX" val="1_2_1"/>
  <p:tag name="KSO_WM_UNIT_ID" val="diagram20189195_1*q_h_f*1_2_1"/>
  <p:tag name="KSO_WM_UNIT_LAYERLEVEL" val="1_1_1"/>
  <p:tag name="KSO_WM_UNIT_VALUE" val="207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以下为执行能力方面不足之处具体论述，后补充案例&#10;&#10;对所做工作的执行能力存在欠缺，特别是在工作中遇到繁琐、复杂的事情，抱有能拖就拖的心态，今天不行，就等明天再说，对问题采取逃避的方法，不是自己力求寻找对策，而是等待办法自己出现。"/>
  <p:tag name="KSO_WM_UNIT_TEXT_FILL_FORE_SCHEMECOLOR_INDEX_BRIGHTNESS" val="0.15"/>
  <p:tag name="KSO_WM_UNIT_TEXT_FILL_FORE_SCHEMECOLOR_INDEX" val="13"/>
  <p:tag name="KSO_WM_UNIT_TEXT_FILL_TYPE" val="1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a"/>
  <p:tag name="KSO_WM_UNIT_INDEX" val="1_2_1"/>
  <p:tag name="KSO_WM_UNIT_ID" val="diagram20189195_1*q_h_a*1_2_1"/>
  <p:tag name="KSO_WM_UNIT_LAYERLEVEL" val="1_1_1"/>
  <p:tag name="KSO_WM_UNIT_VALUE" val="12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执行能力方面"/>
  <p:tag name="KSO_WM_UNIT_TEXT_FILL_FORE_SCHEMECOLOR_INDEX_BRIGHTNESS" val="0.15"/>
  <p:tag name="KSO_WM_UNIT_TEXT_FILL_FORE_SCHEMECOLOR_INDEX" val="13"/>
  <p:tag name="KSO_WM_UNIT_TEXT_FILL_TYPE" val="1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a"/>
  <p:tag name="KSO_WM_UNIT_INDEX" val="1_1_1"/>
  <p:tag name="KSO_WM_UNIT_ID" val="diagram20189195_1*q_h_a*1_1_1"/>
  <p:tag name="KSO_WM_UNIT_LAYERLEVEL" val="1_1_1"/>
  <p:tag name="KSO_WM_UNIT_VALUE" val="13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业务学习方面"/>
  <p:tag name="KSO_WM_UNIT_TEXT_FILL_FORE_SCHEMECOLOR_INDEX_BRIGHTNESS" val="0.15"/>
  <p:tag name="KSO_WM_UNIT_TEXT_FILL_FORE_SCHEMECOLOR_INDEX" val="13"/>
  <p:tag name="KSO_WM_UNIT_TEXT_FILL_TYPE" val="1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f"/>
  <p:tag name="KSO_WM_UNIT_INDEX" val="1_1_1"/>
  <p:tag name="KSO_WM_UNIT_ID" val="diagram20189195_1*q_h_f*1_1_1"/>
  <p:tag name="KSO_WM_UNIT_LAYERLEVEL" val="1_1_1"/>
  <p:tag name="KSO_WM_UNIT_VALUE" val="207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以下为业务学习方面不足之处具体论述，后补充案例&#10;&#10;学习劲头不够足。自己习惯用什么学什么，今天学点这、明天学点那，结果什么都懂点，什么也不精，学到的知识不系统、不透彻。对学习的重要性和自觉性落实不到行动上。对学一行、精一行的恒心和毅力不够。"/>
  <p:tag name="KSO_WM_UNIT_TEXT_FILL_FORE_SCHEMECOLOR_INDEX_BRIGHTNESS" val="0.15"/>
  <p:tag name="KSO_WM_UNIT_TEXT_FILL_FORE_SCHEMECOLOR_INDEX" val="13"/>
  <p:tag name="KSO_WM_UNIT_TEXT_FILL_TYPE" val="1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2"/>
  <p:tag name="KSO_WM_UNIT_ID" val="diagram20189195_1*q_h_i*1_2_2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14"/>
  <p:tag name="KSO_WM_UNIT_FILL_TYPE" val="1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5"/>
  <p:tag name="KSO_WM_UNIT_ID" val="diagram20189195_1*q_h_i*1_1_5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14"/>
  <p:tag name="KSO_WM_UNIT_FILL_TYPE" val="1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3"/>
  <p:tag name="KSO_WM_UNIT_ID" val="diagram20189195_1*q_h_i*1_2_3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4"/>
  <p:tag name="KSO_WM_UNIT_ID" val="diagram20189195_1*q_h_i*1_2_4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2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2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3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3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67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40"/>
  <p:tag name="KSO_WM_SLIDE_POSITION" val="0*0"/>
  <p:tag name="KSO_WM_TAG_VERSION" val="1.0"/>
  <p:tag name="KSO_WM_BEAUTIFY_FLAG" val="#wm#"/>
  <p:tag name="KSO_WM_TEMPLATE_CATEGORY" val="diagram"/>
  <p:tag name="KSO_WM_TEMPLATE_INDEX" val="20203667"/>
  <p:tag name="KSO_WM_SLIDE_LAYOUT" val="a_f"/>
  <p:tag name="KSO_WM_SLIDE_LAYOUT_CNT" val="1_1"/>
  <p:tag name="KSO_WM_SLIDE_BK_DARK_LIGHT" val="2"/>
  <p:tag name="KSO_WM_SLIDE_BACKGROUND_TYPE" val="general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67_1*i*1"/>
  <p:tag name="KSO_WM_TEMPLATE_CATEGORY" val="diagram"/>
  <p:tag name="KSO_WM_TEMPLATE_INDEX" val="20203667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9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67_1*i*2"/>
  <p:tag name="KSO_WM_TEMPLATE_CATEGORY" val="diagram"/>
  <p:tag name="KSO_WM_TEMPLATE_INDEX" val="20203667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9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67_1*i*3"/>
  <p:tag name="KSO_WM_TEMPLATE_CATEGORY" val="diagram"/>
  <p:tag name="KSO_WM_TEMPLATE_INDEX" val="20203667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67_1*a*1"/>
  <p:tag name="KSO_WM_TEMPLATE_CATEGORY" val="diagram"/>
  <p:tag name="KSO_WM_TEMPLATE_INDEX" val="20203667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"/>
  <p:tag name="KSO_WM_UNIT_TEXT_FILL_FORE_SCHEMECOLOR_INDEX" val="14"/>
  <p:tag name="KSO_WM_UNIT_TEXT_FILL_TYPE" val="1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114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667_1*f*1"/>
  <p:tag name="KSO_WM_TEMPLATE_CATEGORY" val="diagram"/>
  <p:tag name="KSO_WM_TEMPLATE_INDEX" val="20203667"/>
  <p:tag name="KSO_WM_UNIT_LAYERLEVEL" val="1"/>
  <p:tag name="KSO_WM_TAG_VERSION" val="1.0"/>
  <p:tag name="KSO_WM_BEAUTIFY_FLAG" val="#wm#"/>
  <p:tag name="KSO_WM_UNIT_PRESET_TEXT" val="点击此处添加正文，文字是您思想的提炼，为了演示发布的良好效果，请言简意赅的阐述您的观点。&#10;您的正文已经经简明扼要，字字珠玑，但信息却千丝万缕、错综复杂，需要用更多的文字来表述；但请您尽可能提炼思想的精髓，否则容易造成观者的阅读压力，适得其反。&#10;正如我们都希望改变世界，希望给别人带去光明，但更多时候我们只需要播下一颗种子，自然有微风吹拂，雨露滋养。恰如其分的表达观点，往往事半功倍。&#10;当您的正文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&#10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TEXT_FILL_FORE_SCHEMECOLOR_INDEX_BRIGHTNESS" val="0.05"/>
  <p:tag name="KSO_WM_UNIT_TEXT_FILL_FORE_SCHEMECOLOR_INDEX" val="13"/>
  <p:tag name="KSO_WM_UNIT_TEXT_FILL_TYPE" val="1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156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925*539"/>
  <p:tag name="KSO_WM_SLIDE_POSITION" val="34*0"/>
  <p:tag name="KSO_WM_TAG_VERSION" val="1.0"/>
  <p:tag name="KSO_WM_BEAUTIFY_FLAG" val="#wm#"/>
  <p:tag name="KSO_WM_TEMPLATE_CATEGORY" val="diagram"/>
  <p:tag name="KSO_WM_TEMPLATE_INDEX" val="20202156"/>
  <p:tag name="KSO_WM_SLIDE_LAYOUT" val="a_b_f"/>
  <p:tag name="KSO_WM_SLIDE_LAYOUT_CNT" val="1_1_1"/>
  <p:tag name="KSO_WM_TEMPLATE_MASTER_TYPE" val="0"/>
  <p:tag name="KSO_WM_TEMPLATE_COLOR_TYPE" val="1"/>
  <p:tag name="KSO_WM_SLIDE_BK_DARK_LIGHT" val="2"/>
  <p:tag name="KSO_WM_SLIDE_BACKGROUND_TYPE" val="general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156_1*i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7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5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  <p:tag name="KSO_WM_UNIT_NOCLEAR" val="0"/>
  <p:tag name="KSO_WM_UNIT_VALUE" val="24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156_1*f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156_1*a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156_1*i*2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FILL_FORE_SCHEMECOLOR_INDEX_1_BRIGHTNESS" val="0"/>
  <p:tag name="KSO_WM_UNIT_FILL_FORE_SCHEMECOLOR_INDEX_1" val="5"/>
  <p:tag name="KSO_WM_UNIT_FILL_FORE_SCHEMECOLOR_INDEX_1_POS" val="0"/>
  <p:tag name="KSO_WM_UNIT_FILL_FORE_SCHEMECOLOR_INDEX_1_TRANS" val="0"/>
  <p:tag name="KSO_WM_UNIT_FILL_FORE_SCHEMECOLOR_INDEX_2_BRIGHTNESS" val="0"/>
  <p:tag name="KSO_WM_UNIT_FILL_FORE_SCHEMECOLOR_INDEX_2" val="7"/>
  <p:tag name="KSO_WM_UNIT_FILL_FORE_SCHEMECOLOR_INDEX_2_POS" val="1"/>
  <p:tag name="KSO_WM_UNIT_FILL_FORE_SCHEMECOLOR_INDEX_2_TRANS" val="0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13"/>
  <p:tag name="KSO_WM_UNIT_TEXT_FILL_TYPE" val="1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副标题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2156_1*b*1"/>
  <p:tag name="KSO_WM_TEMPLATE_CATEGORY" val="diagram"/>
  <p:tag name="KSO_WM_TEMPLATE_INDEX" val="20202156"/>
  <p:tag name="KSO_WM_UNIT_LAYERLEVEL" val="1"/>
  <p:tag name="KSO_WM_TAG_VERSION" val="1.0"/>
  <p:tag name="KSO_WM_BEAUTIFY_FLAG" val="#wm#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386_1"/>
  <p:tag name="KSO_WM_TEMPLATE_SUBCATEGORY" val="11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386"/>
  <p:tag name="KSO_WM_SLIDE_LAYOUT" val="a_d"/>
  <p:tag name="KSO_WM_SLIDE_LAYOUT_CNT" val="1_1"/>
  <p:tag name="KSO_WM_SLIDE_TYPE" val="text"/>
  <p:tag name="KSO_WM_SLIDE_SUBTYPE" val="picTxt"/>
  <p:tag name="KSO_WM_SLIDE_SIZE" val="960*457"/>
  <p:tag name="KSO_WM_SLIDE_POSITION" val="0*3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horizontalAlign&quot;:1,&quot;id&quot;:&quot;2024-03-03T20:55:06&quot;,&quot;maxSize&quot;:{&quot;size1&quot;:23.6},&quot;minSize&quot;:{&quot;size1&quot;:23.6},&quot;normalSize&quot;:{&quot;size1&quot;:23.6},&quot;subLayout&quot;:[{&quot;id&quot;:&quot;2024-03-03T20:55:06&quot;,&quot;margin&quot;:{&quot;bottom&quot;:1.2350000143051147,&quot;left&quot;:1.690000057220459,&quot;right&quot;:1.6970000267028809,&quot;top&quot;:1.690000057220459},&quot;type&quot;:0},{&quot;horizontalAlign&quot;:0,&quot;id&quot;:&quot;2024-03-03T20:55:06&quot;,&quot;margin&quot;:{&quot;bottom&quot;:2.5399999618530273,&quot;left&quot;:1.690000057220459,&quot;right&quot;:1.690000057220459,&quot;top&quot;:0.025999998673796654},&quot;type&quot;:1,&quot;verticalAlign&quot;:0}],&quot;type&quot;:1,&quot;verticalAlign&quot;:1}"/>
  <p:tag name="KSO_WM_SLIDE_CAN_ADD_NAVIGATION" val="1"/>
  <p:tag name="KSO_WM_SLIDE_BACKGROUND" val="[&quot;general&quot;,&quot;frame&quot;]"/>
  <p:tag name="KSO_WM_SLIDE_RATIO" val="1.777778"/>
  <p:tag name="KSO_WM_SLIDE_BK_DARK_LIGHT" val="2"/>
  <p:tag name="KSO_WM_SLIDE_BACKGROUND_TYPE" val="frame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386_1*i*4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BLOCK" val="0"/>
  <p:tag name="KSO_WM_UNIT_SM_LIMIT_TYPE" val="1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86_1*a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DEFAULT_FONT" val="28;32;4"/>
  <p:tag name="KSO_WM_UNIT_BLOCK" val="0"/>
  <p:tag name="KSO_WM_UNIT_ISNUMDGMTITLE" val="0"/>
  <p:tag name="KSO_WM_UNIT_PLACING_PICTURE_MD4" val="0"/>
  <p:tag name="KSO_WM_UNIT_TEXT_FILL_FORE_SCHEMECOLOR_INDEX_BRIGHTNESS" val="0.25"/>
  <p:tag name="KSO_WM_UNIT_TEXT_FILL_FORE_SCHEMECOLOR_INDEX" val="13"/>
  <p:tag name="KSO_WM_UNIT_TEXT_FILL_TYPE" val="1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1"/>
  <p:tag name="KSO_WM_UNIT_BLOCK" val="0"/>
  <p:tag name="KSO_WM_UNIT_SM_LIMIT_TYPE" val="1"/>
  <p:tag name="KSO_WM_UNIT_PLACING_PICTURE_MD4" val="0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3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3_1"/>
  <p:tag name="KSO_WM_UNIT_FILL_FORE_SCHEMECOLOR_INDEX_BRIGHTNESS" val="0"/>
  <p:tag name="KSO_WM_UNIT_FILL_FORE_SCHEMECOLOR_INDEX" val="5"/>
  <p:tag name="KSO_WM_UNIT_FILL_TYPE" val="1"/>
  <p:tag name="KSO_WM_UNIT_SHADOW_SCHEMECOLOR_INDEX_BRIGHTNESS" val="-0.25"/>
  <p:tag name="KSO_WM_UNIT_SHADOW_SCHEMECOLOR_INDEX" val="5"/>
  <p:tag name="KSO_WM_UNIT_TEXT_FILL_FORE_SCHEMECOLOR_INDEX_BRIGHTNESS" val="0"/>
  <p:tag name="KSO_WM_UNIT_TEXT_FILL_FORE_SCHEMECOLOR_INDEX" val="2"/>
  <p:tag name="KSO_WM_UNIT_TEXT_FILL_TYPE" val="1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3_3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3_3"/>
  <p:tag name="KSO_WM_UNIT_FILL_FORE_SCHEMECOLOR_INDEX_BRIGHTNESS" val="0"/>
  <p:tag name="KSO_WM_UNIT_FILL_FORE_SCHEMECOLOR_INDEX" val="14"/>
  <p:tag name="KSO_WM_UNIT_FILL_TYPE" val="1"/>
  <p:tag name="KSO_WM_UNIT_SHADOW_SCHEMECOLOR_INDEX_BRIGHTNESS" val="-0.35"/>
  <p:tag name="KSO_WM_UNIT_SHADOW_SCHEMECOLOR_INDEX" val="14"/>
  <p:tag name="KSO_WM_UNIT_TEXT_FILL_FORE_SCHEMECOLOR_INDEX_BRIGHTNESS" val="0"/>
  <p:tag name="KSO_WM_UNIT_TEXT_FILL_FORE_SCHEMECOLOR_INDEX" val="2"/>
  <p:tag name="KSO_WM_UNIT_TEXT_FILL_TYPE" val="1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3_2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SUBTYPE" val="d"/>
  <p:tag name="KSO_WM_UNIT_TYPE" val="l_h_i"/>
  <p:tag name="KSO_WM_UNIT_INDEX" val="1_3_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f*1_3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UNIT_SUBTYPE" val="a"/>
  <p:tag name="KSO_WM_UNIT_PRESET_TEXT" val="点击此处添加正文"/>
  <p:tag name="KSO_WM_UNIT_NOCLEAR" val="0"/>
  <p:tag name="KSO_WM_DIAGRAM_GROUP_CODE" val="l1-1"/>
  <p:tag name="KSO_WM_UNIT_TYPE" val="l_h_f"/>
  <p:tag name="KSO_WM_UNIT_INDEX" val="1_3_1"/>
  <p:tag name="KSO_WM_UNIT_TEXT_FILL_FORE_SCHEMECOLOR_INDEX_BRIGHTNESS" val="0"/>
  <p:tag name="KSO_WM_UNIT_TEXT_FILL_FORE_SCHEMECOLOR_INDEX" val="14"/>
  <p:tag name="KSO_WM_UNIT_TEXT_FILL_TYPE" val="1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2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2_1"/>
  <p:tag name="KSO_WM_UNIT_FILL_FORE_SCHEMECOLOR_INDEX_BRIGHTNESS" val="0"/>
  <p:tag name="KSO_WM_UNIT_FILL_FORE_SCHEMECOLOR_INDEX" val="14"/>
  <p:tag name="KSO_WM_UNIT_FILL_TYPE" val="1"/>
  <p:tag name="KSO_WM_UNIT_SHADOW_SCHEMECOLOR_INDEX_BRIGHTNESS" val="-0.25"/>
  <p:tag name="KSO_WM_UNIT_SHADOW_SCHEMECOLOR_INDEX" val="5"/>
  <p:tag name="KSO_WM_UNIT_TEXT_FILL_FORE_SCHEMECOLOR_INDEX_BRIGHTNESS" val="0"/>
  <p:tag name="KSO_WM_UNIT_TEXT_FILL_FORE_SCHEMECOLOR_INDEX" val="2"/>
  <p:tag name="KSO_WM_UNIT_TEXT_FILL_TYPE" val="1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2_3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2_3"/>
  <p:tag name="KSO_WM_UNIT_FILL_FORE_SCHEMECOLOR_INDEX_BRIGHTNESS" val="0"/>
  <p:tag name="KSO_WM_UNIT_FILL_FORE_SCHEMECOLOR_INDEX" val="14"/>
  <p:tag name="KSO_WM_UNIT_FILL_TYPE" val="1"/>
  <p:tag name="KSO_WM_UNIT_SHADOW_SCHEMECOLOR_INDEX_BRIGHTNESS" val="-0.35"/>
  <p:tag name="KSO_WM_UNIT_SHADOW_SCHEMECOLOR_INDEX" val="14"/>
  <p:tag name="KSO_WM_UNIT_TEXT_FILL_FORE_SCHEMECOLOR_INDEX_BRIGHTNESS" val="0"/>
  <p:tag name="KSO_WM_UNIT_TEXT_FILL_FORE_SCHEMECOLOR_INDEX" val="2"/>
  <p:tag name="KSO_WM_UNIT_TEXT_FILL_TYPE" val="1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2_2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SUBTYPE" val="d"/>
  <p:tag name="KSO_WM_UNIT_TYPE" val="l_h_i"/>
  <p:tag name="KSO_WM_UNIT_INDEX" val="1_2_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1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1_1"/>
  <p:tag name="KSO_WM_UNIT_FILL_FORE_SCHEMECOLOR_INDEX_BRIGHTNESS" val="0"/>
  <p:tag name="KSO_WM_UNIT_FILL_FORE_SCHEMECOLOR_INDEX" val="5"/>
  <p:tag name="KSO_WM_UNIT_FILL_TYPE" val="1"/>
  <p:tag name="KSO_WM_UNIT_SHADOW_SCHEMECOLOR_INDEX_BRIGHTNESS" val="-0.25"/>
  <p:tag name="KSO_WM_UNIT_SHADOW_SCHEMECOLOR_INDEX" val="5"/>
  <p:tag name="KSO_WM_UNIT_TEXT_FILL_FORE_SCHEMECOLOR_INDEX_BRIGHTNESS" val="0"/>
  <p:tag name="KSO_WM_UNIT_TEXT_FILL_FORE_SCHEMECOLOR_INDEX" val="2"/>
  <p:tag name="KSO_WM_UNIT_TEXT_FILL_TYPE" val="1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1_3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1_3"/>
  <p:tag name="KSO_WM_UNIT_FILL_FORE_SCHEMECOLOR_INDEX_BRIGHTNESS" val="0"/>
  <p:tag name="KSO_WM_UNIT_FILL_FORE_SCHEMECOLOR_INDEX" val="14"/>
  <p:tag name="KSO_WM_UNIT_FILL_TYPE" val="1"/>
  <p:tag name="KSO_WM_UNIT_SHADOW_SCHEMECOLOR_INDEX_BRIGHTNESS" val="-0.35"/>
  <p:tag name="KSO_WM_UNIT_SHADOW_SCHEMECOLOR_INDEX" val="14"/>
  <p:tag name="KSO_WM_UNIT_TEXT_FILL_FORE_SCHEMECOLOR_INDEX_BRIGHTNESS" val="0"/>
  <p:tag name="KSO_WM_UNIT_TEXT_FILL_FORE_SCHEMECOLOR_INDEX" val="2"/>
  <p:tag name="KSO_WM_UNIT_TEXT_FILL_TYPE" val="1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1_2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SUBTYPE" val="d"/>
  <p:tag name="KSO_WM_UNIT_TYPE" val="l_h_i"/>
  <p:tag name="KSO_WM_UNIT_INDEX" val="1_1_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f*1_1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UNIT_SUBTYPE" val="a"/>
  <p:tag name="KSO_WM_UNIT_PRESET_TEXT" val="点击此处添加正文"/>
  <p:tag name="KSO_WM_UNIT_NOCLEAR" val="0"/>
  <p:tag name="KSO_WM_DIAGRAM_GROUP_CODE" val="l1-1"/>
  <p:tag name="KSO_WM_UNIT_TYPE" val="l_h_f"/>
  <p:tag name="KSO_WM_UNIT_INDEX" val="1_1_1"/>
  <p:tag name="KSO_WM_UNIT_TEXT_FILL_FORE_SCHEMECOLOR_INDEX_BRIGHTNESS" val="0"/>
  <p:tag name="KSO_WM_UNIT_TEXT_FILL_FORE_SCHEMECOLOR_INDEX" val="14"/>
  <p:tag name="KSO_WM_UNIT_TEXT_FILL_TYPE" val="1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f*1_2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UNIT_SUBTYPE" val="a"/>
  <p:tag name="KSO_WM_UNIT_PRESET_TEXT" val="点击此处添加正文"/>
  <p:tag name="KSO_WM_UNIT_NOCLEAR" val="0"/>
  <p:tag name="KSO_WM_DIAGRAM_GROUP_CODE" val="l1-1"/>
  <p:tag name="KSO_WM_UNIT_TYPE" val="l_h_f"/>
  <p:tag name="KSO_WM_UNIT_INDEX" val="1_2_1"/>
  <p:tag name="KSO_WM_UNIT_TEXT_FILL_FORE_SCHEMECOLOR_INDEX_BRIGHTNESS" val="0"/>
  <p:tag name="KSO_WM_UNIT_TEXT_FILL_FORE_SCHEMECOLOR_INDEX" val="5"/>
  <p:tag name="KSO_WM_UNIT_TEXT_FILL_TYPE" val="1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2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2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3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3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4421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4421"/>
  <p:tag name="KSO_WM_SLIDE_LAYOUT" val="a_e"/>
  <p:tag name="KSO_WM_SLIDE_LAYOUT_CNT" val="1_1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04421_7*i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LINE_FORE_SCHEMECOLOR_INDEX_BRIGHTNESS" val="0"/>
  <p:tag name="KSO_WM_UNIT_LINE_FORE_SCHEMECOLOR_INDEX" val="5"/>
  <p:tag name="KSO_WM_UNIT_LINE_FILL_TYPE" val="2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01"/>
  <p:tag name="KSO_WM_UNIT_NOCLEAR" val="0"/>
  <p:tag name="KSO_WM_UNIT_VALUE" val="1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04421_7*e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添加大标题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21_7*a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386_1"/>
  <p:tag name="KSO_WM_TEMPLATE_SUBCATEGORY" val="11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386"/>
  <p:tag name="KSO_WM_SLIDE_LAYOUT" val="a_d"/>
  <p:tag name="KSO_WM_SLIDE_LAYOUT_CNT" val="1_1"/>
  <p:tag name="KSO_WM_SLIDE_TYPE" val="text"/>
  <p:tag name="KSO_WM_SLIDE_SUBTYPE" val="picTxt"/>
  <p:tag name="KSO_WM_SLIDE_SIZE" val="960*457"/>
  <p:tag name="KSO_WM_SLIDE_POSITION" val="0*3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horizontalAlign&quot;:1,&quot;id&quot;:&quot;2024-03-03T20:55:05&quot;,&quot;maxSize&quot;:{&quot;size1&quot;:23.6},&quot;minSize&quot;:{&quot;size1&quot;:23.6},&quot;normalSize&quot;:{&quot;size1&quot;:23.6},&quot;subLayout&quot;:[{&quot;id&quot;:&quot;2024-03-03T20:55:05&quot;,&quot;margin&quot;:{&quot;bottom&quot;:1.2350000143051147,&quot;left&quot;:1.690000057220459,&quot;right&quot;:1.6970000267028809,&quot;top&quot;:1.690000057220459},&quot;type&quot;:0},{&quot;horizontalAlign&quot;:0,&quot;id&quot;:&quot;2024-03-03T20:55:05&quot;,&quot;margin&quot;:{&quot;bottom&quot;:2.5399999618530273,&quot;left&quot;:1.690000057220459,&quot;right&quot;:1.690000057220459,&quot;top&quot;:0.025999998673796654},&quot;type&quot;:1,&quot;verticalAlign&quot;:0}],&quot;type&quot;:1,&quot;verticalAlign&quot;:1}"/>
  <p:tag name="KSO_WM_SLIDE_CAN_ADD_NAVIGATION" val="1"/>
  <p:tag name="KSO_WM_SLIDE_BACKGROUND" val="[&quot;general&quot;,&quot;frame&quot;]"/>
  <p:tag name="KSO_WM_SLIDE_RATIO" val="1.777778"/>
  <p:tag name="KSO_WM_SLIDE_BK_DARK_LIGHT" val="2"/>
  <p:tag name="KSO_WM_SLIDE_BACKGROUND_TYPE" val="frame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386_1*i*4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BLOCK" val="0"/>
  <p:tag name="KSO_WM_UNIT_SM_LIMIT_TYPE" val="1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86_1*a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DEFAULT_FONT" val="28;32;4"/>
  <p:tag name="KSO_WM_UNIT_BLOCK" val="0"/>
  <p:tag name="KSO_WM_UNIT_ISNUMDGMTITLE" val="0"/>
  <p:tag name="KSO_WM_UNIT_PLACING_PICTURE_MD4" val="0"/>
  <p:tag name="KSO_WM_UNIT_TEXT_FILL_FORE_SCHEMECOLOR_INDEX_BRIGHTNESS" val="0.25"/>
  <p:tag name="KSO_WM_UNIT_TEXT_FILL_FORE_SCHEMECOLOR_INDEX" val="13"/>
  <p:tag name="KSO_WM_UNIT_TEXT_FILL_TYPE" val="1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1"/>
  <p:tag name="KSO_WM_UNIT_BLOCK" val="0"/>
  <p:tag name="KSO_WM_UNIT_SM_LIMIT_TYPE" val="1"/>
  <p:tag name="KSO_WM_UNIT_PLACING_PICTURE_MD4" val="0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i"/>
  <p:tag name="KSO_WM_UNIT_INDEX" val="1_1"/>
  <p:tag name="KSO_WM_UNIT_ID" val="diagram20189195_1*q_i*1_1"/>
  <p:tag name="KSO_WM_UNIT_LAYERLEVEL" val="1_1"/>
  <p:tag name="KSO_WM_BEAUTIFY_FLAG" val="#wm#"/>
  <p:tag name="KSO_WM_DIAGRAM_GROUP_CODE" val="q1-1"/>
  <p:tag name="KSO_WM_UNIT_TEXT_FILL_FORE_SCHEMECOLOR_INDEX_BRIGHTNESS" val="0"/>
  <p:tag name="KSO_WM_UNIT_TEXT_FILL_FORE_SCHEMECOLOR_INDEX" val="2"/>
  <p:tag name="KSO_WM_UNIT_TEXT_FILL_TYPE" val="1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5"/>
  <p:tag name="KSO_WM_UNIT_ID" val="diagram20189195_1*q_h_i*1_2_5"/>
  <p:tag name="KSO_WM_UNIT_LAYERLEVEL" val="1_1_1"/>
  <p:tag name="KSO_WM_BEAUTIFY_FLAG" val="#wm#"/>
  <p:tag name="KSO_WM_DIAGRAM_GROUP_CODE" val="q1-1"/>
  <p:tag name="KSO_WM_UNIT_LINE_FORE_SCHEMECOLOR_INDEX_BRIGHTNESS" val="0"/>
  <p:tag name="KSO_WM_UNIT_LINE_FORE_SCHEMECOLOR_INDEX" val="6"/>
  <p:tag name="KSO_WM_UNIT_LINE_FILL_TYPE" val="2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2"/>
  <p:tag name="KSO_WM_UNIT_ID" val="diagram20189195_1*q_h_i*1_1_2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3"/>
  <p:tag name="KSO_WM_UNIT_ID" val="diagram20189195_1*q_h_i*1_1_3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diagram20189195_1*i*4"/>
  <p:tag name="KSO_WM_TEMPLATE_CATEGORY" val="diagram"/>
  <p:tag name="KSO_WM_TEMPLATE_INDEX" val="20189195"/>
  <p:tag name="KSO_WM_UNIT_INDEX" val="4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1"/>
  <p:tag name="KSO_WM_UNIT_ID" val="diagram20189195_1*q_h_i*1_1_1"/>
  <p:tag name="KSO_WM_UNIT_LAYERLEVEL" val="1_1_1"/>
  <p:tag name="KSO_WM_BEAUTIFY_FLAG" val="#wm#"/>
  <p:tag name="KSO_WM_DIAGRAM_GROUP_CODE" val="q1-1"/>
  <p:tag name="KSO_WM_UNIT_LINE_FORE_SCHEMECOLOR_INDEX_BRIGHTNESS" val="0"/>
  <p:tag name="KSO_WM_UNIT_LINE_FORE_SCHEMECOLOR_INDEX" val="5"/>
  <p:tag name="KSO_WM_UNIT_LINE_FILL_TYPE" val="2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4"/>
  <p:tag name="KSO_WM_UNIT_ID" val="diagram20189195_1*q_h_i*1_1_4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5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1"/>
  <p:tag name="KSO_WM_UNIT_ID" val="diagram20189195_1*q_h_i*1_2_1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LINE_FORE_SCHEMECOLOR_INDEX_BRIGHTNESS" val="0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f"/>
  <p:tag name="KSO_WM_UNIT_INDEX" val="1_2_1"/>
  <p:tag name="KSO_WM_UNIT_ID" val="diagram20189195_1*q_h_f*1_2_1"/>
  <p:tag name="KSO_WM_UNIT_LAYERLEVEL" val="1_1_1"/>
  <p:tag name="KSO_WM_UNIT_VALUE" val="207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以下为执行能力方面不足之处具体论述，后补充案例&#10;&#10;对所做工作的执行能力存在欠缺，特别是在工作中遇到繁琐、复杂的事情，抱有能拖就拖的心态，今天不行，就等明天再说，对问题采取逃避的方法，不是自己力求寻找对策，而是等待办法自己出现。"/>
  <p:tag name="KSO_WM_UNIT_TEXT_FILL_FORE_SCHEMECOLOR_INDEX_BRIGHTNESS" val="0.15"/>
  <p:tag name="KSO_WM_UNIT_TEXT_FILL_FORE_SCHEMECOLOR_INDEX" val="13"/>
  <p:tag name="KSO_WM_UNIT_TEXT_FILL_TYPE" val="1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a"/>
  <p:tag name="KSO_WM_UNIT_INDEX" val="1_2_1"/>
  <p:tag name="KSO_WM_UNIT_ID" val="diagram20189195_1*q_h_a*1_2_1"/>
  <p:tag name="KSO_WM_UNIT_LAYERLEVEL" val="1_1_1"/>
  <p:tag name="KSO_WM_UNIT_VALUE" val="12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执行能力方面"/>
  <p:tag name="KSO_WM_UNIT_TEXT_FILL_FORE_SCHEMECOLOR_INDEX_BRIGHTNESS" val="0.15"/>
  <p:tag name="KSO_WM_UNIT_TEXT_FILL_FORE_SCHEMECOLOR_INDEX" val="13"/>
  <p:tag name="KSO_WM_UNIT_TEXT_FILL_TYPE" val="1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a"/>
  <p:tag name="KSO_WM_UNIT_INDEX" val="1_1_1"/>
  <p:tag name="KSO_WM_UNIT_ID" val="diagram20189195_1*q_h_a*1_1_1"/>
  <p:tag name="KSO_WM_UNIT_LAYERLEVEL" val="1_1_1"/>
  <p:tag name="KSO_WM_UNIT_VALUE" val="13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业务学习方面"/>
  <p:tag name="KSO_WM_UNIT_TEXT_FILL_FORE_SCHEMECOLOR_INDEX_BRIGHTNESS" val="0.15"/>
  <p:tag name="KSO_WM_UNIT_TEXT_FILL_FORE_SCHEMECOLOR_INDEX" val="13"/>
  <p:tag name="KSO_WM_UNIT_TEXT_FILL_TYPE" val="1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f"/>
  <p:tag name="KSO_WM_UNIT_INDEX" val="1_1_1"/>
  <p:tag name="KSO_WM_UNIT_ID" val="diagram20189195_1*q_h_f*1_1_1"/>
  <p:tag name="KSO_WM_UNIT_LAYERLEVEL" val="1_1_1"/>
  <p:tag name="KSO_WM_UNIT_VALUE" val="207"/>
  <p:tag name="KSO_WM_UNIT_HIGHLIGHT" val="0"/>
  <p:tag name="KSO_WM_UNIT_COMPATIBLE" val="0"/>
  <p:tag name="KSO_WM_UNIT_CLEAR" val="0"/>
  <p:tag name="KSO_WM_BEAUTIFY_FLAG" val="#wm#"/>
  <p:tag name="KSO_WM_DIAGRAM_GROUP_CODE" val="q1-1"/>
  <p:tag name="KSO_WM_UNIT_PRESET_TEXT" val="以下为业务学习方面不足之处具体论述，后补充案例&#10;&#10;学习劲头不够足。自己习惯用什么学什么，今天学点这、明天学点那，结果什么都懂点，什么也不精，学到的知识不系统、不透彻。对学习的重要性和自觉性落实不到行动上。对学一行、精一行的恒心和毅力不够。"/>
  <p:tag name="KSO_WM_UNIT_TEXT_FILL_FORE_SCHEMECOLOR_INDEX_BRIGHTNESS" val="0.15"/>
  <p:tag name="KSO_WM_UNIT_TEXT_FILL_FORE_SCHEMECOLOR_INDEX" val="13"/>
  <p:tag name="KSO_WM_UNIT_TEXT_FILL_TYPE" val="1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2"/>
  <p:tag name="KSO_WM_UNIT_ID" val="diagram20189195_1*q_h_i*1_2_2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14"/>
  <p:tag name="KSO_WM_UNIT_FILL_TYPE" val="1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1_5"/>
  <p:tag name="KSO_WM_UNIT_ID" val="diagram20189195_1*q_h_i*1_1_5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14"/>
  <p:tag name="KSO_WM_UNIT_FILL_TYPE" val="1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3"/>
  <p:tag name="KSO_WM_UNIT_ID" val="diagram20189195_1*q_h_i*1_2_3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20189195"/>
  <p:tag name="KSO_WM_TAG_VERSION" val="1.0"/>
  <p:tag name="KSO_WM_UNIT_TYPE" val="q_h_i"/>
  <p:tag name="KSO_WM_UNIT_INDEX" val="1_2_4"/>
  <p:tag name="KSO_WM_UNIT_ID" val="diagram20189195_1*q_h_i*1_2_4"/>
  <p:tag name="KSO_WM_UNIT_LAYERLEVEL" val="1_1_1"/>
  <p:tag name="KSO_WM_BEAUTIFY_FLAG" val="#wm#"/>
  <p:tag name="KSO_WM_DIAGRAM_GROUP_CODE" val="q1-1"/>
  <p:tag name="KSO_WM_UNIT_FILL_FORE_SCHEMECOLOR_INDEX_BRIGHTNESS" val="0"/>
  <p:tag name="KSO_WM_UNIT_FILL_FORE_SCHEMECOLOR_INDEX" val="6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2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2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3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3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3669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836*540"/>
  <p:tag name="KSO_WM_SLIDE_POSITION" val="55*-1"/>
  <p:tag name="KSO_WM_TAG_VERSION" val="1.0"/>
  <p:tag name="KSO_WM_BEAUTIFY_FLAG" val="#wm#"/>
  <p:tag name="KSO_WM_TEMPLATE_CATEGORY" val="diagram"/>
  <p:tag name="KSO_WM_TEMPLATE_INDEX" val="20203669"/>
  <p:tag name="KSO_WM_SLIDE_LAYOUT" val="a_f"/>
  <p:tag name="KSO_WM_SLIDE_LAYOUT_CNT" val="1_1"/>
  <p:tag name="KSO_WM_SLIDE_BK_DARK_LIGHT" val="2"/>
  <p:tag name="KSO_WM_SLIDE_BACKGROUND_TYPE" val="general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669_1*i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114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669_1*f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PRESET_TEXT" val="单击此处添加正文，文字是您思想的提炼，为了演示发布的良好效果，请言简意赅的阐述您的观点。&#10;您的正文已经经简明扼要，字字珠玑，但信息却千丝万缕、错综复杂，需要用更多的文字来表述；但请您尽可能提炼思想的精髓，否则容易造成观者的阅读压力，适得其反。&#10;正如我们都希望改变世界，希望给别人带去光明，但更多时候我们只需要播下一颗种子，自然有微风吹拂，雨露滋养。恰如其分的表达观点，往往事半功倍。&#10;为了能让您有更直观的字数感受，并进一步方便使用，我们为您标注了最适合的位置。您输入的文字到这里时，就是最佳视觉效果，请您务必注意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669_1*a*1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PRESET_TEXT" val="单击添加&#10;大标题"/>
  <p:tag name="KSO_WM_UNIT_ISNUMDGMTITLE" val="0"/>
  <p:tag name="KSO_WM_UNIT_TEXT_FILL_FORE_SCHEMECOLOR_INDEX_BRIGHTNESS" val="0.15"/>
  <p:tag name="KSO_WM_UNIT_TEXT_FILL_FORE_SCHEMECOLOR_INDEX" val="13"/>
  <p:tag name="KSO_WM_UNIT_TEXT_FILL_TYPE" val="1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669_1*i*2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669_1*i*3"/>
  <p:tag name="KSO_WM_TEMPLATE_CATEGORY" val="diagram"/>
  <p:tag name="KSO_WM_TEMPLATE_INDEX" val="20203669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2386_1"/>
  <p:tag name="KSO_WM_TEMPLATE_SUBCATEGORY" val="11"/>
  <p:tag name="KSO_WM_TEMPLATE_MASTER_TYPE" val="0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386"/>
  <p:tag name="KSO_WM_SLIDE_LAYOUT" val="a_d"/>
  <p:tag name="KSO_WM_SLIDE_LAYOUT_CNT" val="1_1"/>
  <p:tag name="KSO_WM_SLIDE_TYPE" val="text"/>
  <p:tag name="KSO_WM_SLIDE_SUBTYPE" val="picTxt"/>
  <p:tag name="KSO_WM_SLIDE_SIZE" val="960*457"/>
  <p:tag name="KSO_WM_SLIDE_POSITION" val="0*3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horizontalAlign&quot;:1,&quot;id&quot;:&quot;2024-03-03T20:55:06&quot;,&quot;maxSize&quot;:{&quot;size1&quot;:23.6},&quot;minSize&quot;:{&quot;size1&quot;:23.6},&quot;normalSize&quot;:{&quot;size1&quot;:23.6},&quot;subLayout&quot;:[{&quot;id&quot;:&quot;2024-03-03T20:55:06&quot;,&quot;margin&quot;:{&quot;bottom&quot;:1.2350000143051147,&quot;left&quot;:1.690000057220459,&quot;right&quot;:1.6970000267028809,&quot;top&quot;:1.690000057220459},&quot;type&quot;:0},{&quot;horizontalAlign&quot;:0,&quot;id&quot;:&quot;2024-03-03T20:55:06&quot;,&quot;margin&quot;:{&quot;bottom&quot;:2.5399999618530273,&quot;left&quot;:1.690000057220459,&quot;right&quot;:1.690000057220459,&quot;top&quot;:0.025999998673796654},&quot;type&quot;:1,&quot;verticalAlign&quot;:0}],&quot;type&quot;:1,&quot;verticalAlign&quot;:1}"/>
  <p:tag name="KSO_WM_SLIDE_CAN_ADD_NAVIGATION" val="1"/>
  <p:tag name="KSO_WM_SLIDE_BACKGROUND" val="[&quot;general&quot;,&quot;frame&quot;]"/>
  <p:tag name="KSO_WM_SLIDE_RATIO" val="1.777778"/>
  <p:tag name="KSO_WM_SLIDE_BK_DARK_LIGHT" val="2"/>
  <p:tag name="KSO_WM_SLIDE_BACKGROUND_TYPE" val="frame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UNIT_TYPE" val="i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386_1*i*4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BLOCK" val="0"/>
  <p:tag name="KSO_WM_UNIT_SM_LIMIT_TYPE" val="1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86_1*a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DEFAULT_FONT" val="28;32;4"/>
  <p:tag name="KSO_WM_UNIT_BLOCK" val="0"/>
  <p:tag name="KSO_WM_UNIT_ISNUMDGMTITLE" val="0"/>
  <p:tag name="KSO_WM_UNIT_PLACING_PICTURE_MD4" val="0"/>
  <p:tag name="KSO_WM_UNIT_TEXT_FILL_FORE_SCHEMECOLOR_INDEX_BRIGHTNESS" val="0.25"/>
  <p:tag name="KSO_WM_UNIT_TEXT_FILL_FORE_SCHEMECOLOR_INDEX" val="13"/>
  <p:tag name="KSO_WM_UNIT_TEXT_FILL_TYPE" val="1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1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1"/>
  <p:tag name="KSO_WM_UNIT_BLOCK" val="0"/>
  <p:tag name="KSO_WM_UNIT_SM_LIMIT_TYPE" val="1"/>
  <p:tag name="KSO_WM_UNIT_PLACING_PICTURE_MD4" val="0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3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3_1"/>
  <p:tag name="KSO_WM_UNIT_FILL_FORE_SCHEMECOLOR_INDEX_BRIGHTNESS" val="0"/>
  <p:tag name="KSO_WM_UNIT_FILL_FORE_SCHEMECOLOR_INDEX" val="5"/>
  <p:tag name="KSO_WM_UNIT_FILL_TYPE" val="1"/>
  <p:tag name="KSO_WM_UNIT_SHADOW_SCHEMECOLOR_INDEX_BRIGHTNESS" val="-0.25"/>
  <p:tag name="KSO_WM_UNIT_SHADOW_SCHEMECOLOR_INDEX" val="5"/>
  <p:tag name="KSO_WM_UNIT_TEXT_FILL_FORE_SCHEMECOLOR_INDEX_BRIGHTNESS" val="0"/>
  <p:tag name="KSO_WM_UNIT_TEXT_FILL_FORE_SCHEMECOLOR_INDEX" val="2"/>
  <p:tag name="KSO_WM_UNIT_TEXT_FILL_TYPE" val="1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3_3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3_3"/>
  <p:tag name="KSO_WM_UNIT_FILL_FORE_SCHEMECOLOR_INDEX_BRIGHTNESS" val="0"/>
  <p:tag name="KSO_WM_UNIT_FILL_FORE_SCHEMECOLOR_INDEX" val="14"/>
  <p:tag name="KSO_WM_UNIT_FILL_TYPE" val="1"/>
  <p:tag name="KSO_WM_UNIT_SHADOW_SCHEMECOLOR_INDEX_BRIGHTNESS" val="-0.35"/>
  <p:tag name="KSO_WM_UNIT_SHADOW_SCHEMECOLOR_INDEX" val="14"/>
  <p:tag name="KSO_WM_UNIT_TEXT_FILL_FORE_SCHEMECOLOR_INDEX_BRIGHTNESS" val="0"/>
  <p:tag name="KSO_WM_UNIT_TEXT_FILL_FORE_SCHEMECOLOR_INDEX" val="2"/>
  <p:tag name="KSO_WM_UNIT_TEXT_FILL_TYPE" val="1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3_2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SUBTYPE" val="d"/>
  <p:tag name="KSO_WM_UNIT_TYPE" val="l_h_i"/>
  <p:tag name="KSO_WM_UNIT_INDEX" val="1_3_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f*1_3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UNIT_SUBTYPE" val="a"/>
  <p:tag name="KSO_WM_UNIT_PRESET_TEXT" val="点击此处添加正文"/>
  <p:tag name="KSO_WM_UNIT_NOCLEAR" val="0"/>
  <p:tag name="KSO_WM_DIAGRAM_GROUP_CODE" val="l1-1"/>
  <p:tag name="KSO_WM_UNIT_TYPE" val="l_h_f"/>
  <p:tag name="KSO_WM_UNIT_INDEX" val="1_3_1"/>
  <p:tag name="KSO_WM_UNIT_TEXT_FILL_FORE_SCHEMECOLOR_INDEX_BRIGHTNESS" val="0"/>
  <p:tag name="KSO_WM_UNIT_TEXT_FILL_FORE_SCHEMECOLOR_INDEX" val="14"/>
  <p:tag name="KSO_WM_UNIT_TEXT_FILL_TYPE" val="1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2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2_1"/>
  <p:tag name="KSO_WM_UNIT_FILL_FORE_SCHEMECOLOR_INDEX_BRIGHTNESS" val="0"/>
  <p:tag name="KSO_WM_UNIT_FILL_FORE_SCHEMECOLOR_INDEX" val="14"/>
  <p:tag name="KSO_WM_UNIT_FILL_TYPE" val="1"/>
  <p:tag name="KSO_WM_UNIT_SHADOW_SCHEMECOLOR_INDEX_BRIGHTNESS" val="-0.25"/>
  <p:tag name="KSO_WM_UNIT_SHADOW_SCHEMECOLOR_INDEX" val="5"/>
  <p:tag name="KSO_WM_UNIT_TEXT_FILL_FORE_SCHEMECOLOR_INDEX_BRIGHTNESS" val="0"/>
  <p:tag name="KSO_WM_UNIT_TEXT_FILL_FORE_SCHEMECOLOR_INDEX" val="2"/>
  <p:tag name="KSO_WM_UNIT_TEXT_FILL_TYPE" val="1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2_3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2_3"/>
  <p:tag name="KSO_WM_UNIT_FILL_FORE_SCHEMECOLOR_INDEX_BRIGHTNESS" val="0"/>
  <p:tag name="KSO_WM_UNIT_FILL_FORE_SCHEMECOLOR_INDEX" val="14"/>
  <p:tag name="KSO_WM_UNIT_FILL_TYPE" val="1"/>
  <p:tag name="KSO_WM_UNIT_SHADOW_SCHEMECOLOR_INDEX_BRIGHTNESS" val="-0.35"/>
  <p:tag name="KSO_WM_UNIT_SHADOW_SCHEMECOLOR_INDEX" val="14"/>
  <p:tag name="KSO_WM_UNIT_TEXT_FILL_FORE_SCHEMECOLOR_INDEX_BRIGHTNESS" val="0"/>
  <p:tag name="KSO_WM_UNIT_TEXT_FILL_FORE_SCHEMECOLOR_INDEX" val="2"/>
  <p:tag name="KSO_WM_UNIT_TEXT_FILL_TYPE" val="1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2_2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SUBTYPE" val="d"/>
  <p:tag name="KSO_WM_UNIT_TYPE" val="l_h_i"/>
  <p:tag name="KSO_WM_UNIT_INDEX" val="1_2_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1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1_1"/>
  <p:tag name="KSO_WM_UNIT_FILL_FORE_SCHEMECOLOR_INDEX_BRIGHTNESS" val="0"/>
  <p:tag name="KSO_WM_UNIT_FILL_FORE_SCHEMECOLOR_INDEX" val="5"/>
  <p:tag name="KSO_WM_UNIT_FILL_TYPE" val="1"/>
  <p:tag name="KSO_WM_UNIT_SHADOW_SCHEMECOLOR_INDEX_BRIGHTNESS" val="-0.25"/>
  <p:tag name="KSO_WM_UNIT_SHADOW_SCHEMECOLOR_INDEX" val="5"/>
  <p:tag name="KSO_WM_UNIT_TEXT_FILL_FORE_SCHEMECOLOR_INDEX_BRIGHTNESS" val="0"/>
  <p:tag name="KSO_WM_UNIT_TEXT_FILL_FORE_SCHEMECOLOR_INDEX" val="2"/>
  <p:tag name="KSO_WM_UNIT_TEXT_FILL_TYPE" val="1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1_3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TYPE" val="l_h_i"/>
  <p:tag name="KSO_WM_UNIT_INDEX" val="1_1_3"/>
  <p:tag name="KSO_WM_UNIT_FILL_FORE_SCHEMECOLOR_INDEX_BRIGHTNESS" val="0"/>
  <p:tag name="KSO_WM_UNIT_FILL_FORE_SCHEMECOLOR_INDEX" val="14"/>
  <p:tag name="KSO_WM_UNIT_FILL_TYPE" val="1"/>
  <p:tag name="KSO_WM_UNIT_SHADOW_SCHEMECOLOR_INDEX_BRIGHTNESS" val="-0.35"/>
  <p:tag name="KSO_WM_UNIT_SHADOW_SCHEMECOLOR_INDEX" val="14"/>
  <p:tag name="KSO_WM_UNIT_TEXT_FILL_FORE_SCHEMECOLOR_INDEX_BRIGHTNESS" val="0"/>
  <p:tag name="KSO_WM_UNIT_TEXT_FILL_FORE_SCHEMECOLOR_INDEX" val="2"/>
  <p:tag name="KSO_WM_UNIT_TEXT_FILL_TYPE" val="1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i*1_1_2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DIAGRAM_GROUP_CODE" val="l1-1"/>
  <p:tag name="KSO_WM_UNIT_SUBTYPE" val="d"/>
  <p:tag name="KSO_WM_UNIT_TYPE" val="l_h_i"/>
  <p:tag name="KSO_WM_UNIT_INDEX" val="1_1_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f*1_1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UNIT_SUBTYPE" val="a"/>
  <p:tag name="KSO_WM_UNIT_PRESET_TEXT" val="点击此处添加正文"/>
  <p:tag name="KSO_WM_UNIT_NOCLEAR" val="0"/>
  <p:tag name="KSO_WM_DIAGRAM_GROUP_CODE" val="l1-1"/>
  <p:tag name="KSO_WM_UNIT_TYPE" val="l_h_f"/>
  <p:tag name="KSO_WM_UNIT_INDEX" val="1_1_1"/>
  <p:tag name="KSO_WM_UNIT_TEXT_FILL_FORE_SCHEMECOLOR_INDEX_BRIGHTNESS" val="0"/>
  <p:tag name="KSO_WM_UNIT_TEXT_FILL_FORE_SCHEMECOLOR_INDEX" val="14"/>
  <p:tag name="KSO_WM_UNIT_TEXT_FILL_TYPE" val="1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28783_2*l_h_f*1_2_1"/>
  <p:tag name="KSO_WM_TEMPLATE_CATEGORY" val="diagram"/>
  <p:tag name="KSO_WM_TEMPLATE_INDEX" val="20228783"/>
  <p:tag name="KSO_WM_UNIT_LAYERLEVEL" val="1_1_1"/>
  <p:tag name="KSO_WM_TAG_VERSION" val="1.0"/>
  <p:tag name="KSO_WM_BEAUTIFY_FLAG" val="#wm#"/>
  <p:tag name="KSO_WM_UNIT_SUBTYPE" val="a"/>
  <p:tag name="KSO_WM_UNIT_PRESET_TEXT" val="点击此处添加正文"/>
  <p:tag name="KSO_WM_UNIT_NOCLEAR" val="0"/>
  <p:tag name="KSO_WM_DIAGRAM_GROUP_CODE" val="l1-1"/>
  <p:tag name="KSO_WM_UNIT_TYPE" val="l_h_f"/>
  <p:tag name="KSO_WM_UNIT_INDEX" val="1_2_1"/>
  <p:tag name="KSO_WM_UNIT_TEXT_FILL_FORE_SCHEMECOLOR_INDEX_BRIGHTNESS" val="0"/>
  <p:tag name="KSO_WM_UNIT_TEXT_FILL_FORE_SCHEMECOLOR_INDEX" val="5"/>
  <p:tag name="KSO_WM_UNIT_TEXT_FILL_TYPE" val="1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2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2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86_1*i*3"/>
  <p:tag name="KSO_WM_TEMPLATE_CATEGORY" val="diagram"/>
  <p:tag name="KSO_WM_TEMPLATE_INDEX" val="20202386"/>
  <p:tag name="KSO_WM_UNIT_LAYERLEVEL" val="1"/>
  <p:tag name="KSO_WM_TAG_VERSION" val="1.0"/>
  <p:tag name="KSO_WM_BEAUTIFY_FLAG" val="#wm#"/>
  <p:tag name="KSO_WM_UNIT_TYPE" val="i"/>
  <p:tag name="KSO_WM_UNIT_INDEX" val="3"/>
  <p:tag name="KSO_WM_UNIT_SM_LIMIT_TYPE" val="1"/>
  <p:tag name="KSO_WM_UNIT_PLACING_PICTURE_MD4" val="0"/>
  <p:tag name="KSO_WM_UNIT_LINE_FORE_SCHEMECOLOR_INDEX_BRIGHTNESS" val="0.25"/>
  <p:tag name="KSO_WM_UNIT_LINE_FORE_SCHEMECOLOR_INDEX" val="13"/>
  <p:tag name="KSO_WM_UNIT_LINE_FILL_TYPE" val="2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05195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59*522"/>
  <p:tag name="KSO_WM_SLIDE_POSITION" val="0*18"/>
  <p:tag name="KSO_WM_TAG_VERSION" val="1.0"/>
  <p:tag name="KSO_WM_BEAUTIFY_FLAG" val="#wm#"/>
  <p:tag name="KSO_WM_TEMPLATE_CATEGORY" val="diagram"/>
  <p:tag name="KSO_WM_TEMPLATE_INDEX" val="20205195"/>
  <p:tag name="KSO_WM_SLIDE_LAYOUT" val="a_b_f"/>
  <p:tag name="KSO_WM_SLIDE_LAYOUT_CNT" val="1_1_1"/>
  <p:tag name="KSO_WM_SLIDE_BK_DARK_LIGHT" val="2"/>
  <p:tag name="KSO_WM_SLIDE_BACKGROUND_TYPE" val="general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5195_1*i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BACK_SCHEMECOLOR_INDEX_BRIGHTNESS" val="-0.05"/>
  <p:tag name="KSO_WM_UNIT_FILL_BACK_SCHEMECOLOR_INDEX" val="14"/>
  <p:tag name="KSO_WM_UNIT_FILL_TYPE" val="2"/>
  <p:tag name="KSO_WM_UNIT_TEXT_FILL_FORE_SCHEMECOLOR_INDEX_BRIGHTNESS" val="0"/>
  <p:tag name="KSO_WM_UNIT_TEXT_FILL_FORE_SCHEMECOLOR_INDEX" val="2"/>
  <p:tag name="KSO_WM_UNIT_TEXT_FILL_TYPE" val="1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5195_1*i*2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5195_1*i*3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4-2"/>
  <p:tag name="KSO_WM_UNIT_ISCONTENTSTITLE" val="0"/>
  <p:tag name="KSO_WM_UNIT_ISNUMDGMTITLE" val="0"/>
  <p:tag name="KSO_WM_UNIT_NOCLEAR" val="0"/>
  <p:tag name="KSO_WM_UNIT_VALUE" val="4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diagram20205195_1*b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副标题"/>
  <p:tag name="KSO_WM_UNIT_TEXT_FILL_FORE_SCHEMECOLOR_INDEX_BRIGHTNESS" val="0.25"/>
  <p:tag name="KSO_WM_UNIT_TEXT_FILL_FORE_SCHEMECOLOR_INDEX" val="13"/>
  <p:tag name="KSO_WM_UNIT_TEXT_FILL_TYPE" val="1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88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5195_1*f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&#10;单击此处输入你的正文，文字是您思想的提炼，为了最终演示发布的良好效果，请尽量言简意赅的阐述观点；根据需要可酌情增减文字。"/>
  <p:tag name="KSO_WM_UNIT_SUBTYPE" val="a"/>
  <p:tag name="KSO_WM_UNIT_TEXT_FILL_FORE_SCHEMECOLOR_INDEX_BRIGHTNESS" val="0.25"/>
  <p:tag name="KSO_WM_UNIT_TEXT_FILL_FORE_SCHEMECOLOR_INDEX" val="13"/>
  <p:tag name="KSO_WM_UNIT_TEXT_FILL_TYPE" val="1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5195_1*i*4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5195_1*i*5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5195_1*a*1"/>
  <p:tag name="KSO_WM_TEMPLATE_CATEGORY" val="diagram"/>
  <p:tag name="KSO_WM_TEMPLATE_INDEX" val="20205195"/>
  <p:tag name="KSO_WM_UNIT_LAYERLEVEL" val="1"/>
  <p:tag name="KSO_WM_TAG_VERSION" val="1.0"/>
  <p:tag name="KSO_WM_BEAUTIFY_FLAG" val="#wm#"/>
  <p:tag name="KSO_WM_UNIT_PRESET_TEXT" val="单击此处添加大标题内容"/>
  <p:tag name="KSO_WM_UNIT_TEXT_FILL_FORE_SCHEMECOLOR_INDEX_BRIGHTNESS" val="0.15"/>
  <p:tag name="KSO_WM_UNIT_TEXT_FILL_FORE_SCHEMECOLOR_INDEX" val="13"/>
  <p:tag name="KSO_WM_UNIT_TEXT_FILL_TYPE" val="1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4421_40"/>
  <p:tag name="KSO_WM_TEMPLATE_SUBCATEGORY" val="0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40"/>
  <p:tag name="KSO_WM_TAG_VERSION" val="1.0"/>
  <p:tag name="KSO_WM_BEAUTIFY_FLAG" val="#wm#"/>
  <p:tag name="KSO_WM_TEMPLATE_CATEGORY" val="custom"/>
  <p:tag name="KSO_WM_TEMPLATE_INDEX" val="20204421"/>
  <p:tag name="KSO_WM_SLIDE_LAYOUT" val="a_b"/>
  <p:tag name="KSO_WM_SLIDE_LAYOUT_CNT" val="1_1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21_40*a*1"/>
  <p:tag name="KSO_WM_TEMPLATE_CATEGORY" val="custom"/>
  <p:tag name="KSO_WM_TEMPLATE_INDEX" val="20204421"/>
  <p:tag name="KSO_WM_UNIT_LAYERLEVEL" val="1"/>
  <p:tag name="KSO_WM_TAG_VERSION" val="1.0"/>
  <p:tag name="KSO_WM_BEAUTIFY_FLAG" val="#wm#"/>
  <p:tag name="KSO_WM_UNIT_PRESET_TEXT" val="谢谢聆听"/>
  <p:tag name="KSO_WM_UNIT_TEXT_FILL_FORE_SCHEMECOLOR_INDEX_BRIGHTNESS" val="0.15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宋体"/>
        <a:font script="Hant" typeface="新細明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EAECEF"/>
      </a:dk2>
      <a:lt2>
        <a:srgbClr val="FBFBFC"/>
      </a:lt2>
      <a:accent1>
        <a:srgbClr val="3C78B9"/>
      </a:accent1>
      <a:accent2>
        <a:srgbClr val="1D7D8E"/>
      </a:accent2>
      <a:accent3>
        <a:srgbClr val="2A7850"/>
      </a:accent3>
      <a:accent4>
        <a:srgbClr val="576829"/>
      </a:accent4>
      <a:accent5>
        <a:srgbClr val="925022"/>
      </a:accent5>
      <a:accent6>
        <a:srgbClr val="B73C3A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4655</Words>
  <Application>Microsoft Office PowerPoint</Application>
  <PresentationFormat>宽屏</PresentationFormat>
  <Paragraphs>259</Paragraphs>
  <Slides>49</Slides>
  <Notes>39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49</vt:i4>
      </vt:variant>
    </vt:vector>
  </HeadingPairs>
  <TitlesOfParts>
    <vt:vector size="58" baseType="lpstr">
      <vt:lpstr>汉仪旗黑-85S</vt:lpstr>
      <vt:lpstr>宋体</vt:lpstr>
      <vt:lpstr>微软雅黑</vt:lpstr>
      <vt:lpstr>Arial</vt:lpstr>
      <vt:lpstr>Arial Black</vt:lpstr>
      <vt:lpstr>Calibri</vt:lpstr>
      <vt:lpstr>Wingdings</vt:lpstr>
      <vt:lpstr>Office 主题​​</vt:lpstr>
      <vt:lpstr>1_Office 主题​​</vt:lpstr>
      <vt:lpstr>H5动画制作技术教学大纲</vt:lpstr>
      <vt:lpstr>PowerPoint 演示文稿</vt:lpstr>
      <vt:lpstr>第一部分：入门与基础（教学天数：4天，课时：16节）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第二部分：进阶技巧与实战演练（教学天数：10天，课时：40节）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第三部分：高级技术与创新应用（教学天数：2天，课时：8节）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感谢聆听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H5动画制作技术教学大纲</dc:title>
  <dc:creator/>
  <cp:lastModifiedBy>康 李</cp:lastModifiedBy>
  <cp:revision>5</cp:revision>
  <dcterms:created xsi:type="dcterms:W3CDTF">2024-03-03T12:55:00Z</dcterms:created>
  <dcterms:modified xsi:type="dcterms:W3CDTF">2024-03-05T03:45:27Z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ICV">
    <vt:lpwstr/>
  </property>
</Properties>
</file>