
<file path=[Content_Types].xml><?xml version="1.0" encoding="utf-8"?>
<Types xmlns="http://schemas.openxmlformats.org/package/2006/content-types">
  <Default Extension="jpeg" ContentType="image/jpeg"/>
  <Default Extension="JPG" ContentType="image/.jpg"/>
  <Default Extension="png" ContentType="image/png"/>
  <Default Extension="tiff" ContentType="image/tif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slides/slide186.xml" ContentType="application/vnd.openxmlformats-officedocument.presentationml.slide+xml"/>
  <Override PartName="/ppt/slides/slide187.xml" ContentType="application/vnd.openxmlformats-officedocument.presentationml.slide+xml"/>
  <Override PartName="/ppt/slides/slide188.xml" ContentType="application/vnd.openxmlformats-officedocument.presentationml.slide+xml"/>
  <Override PartName="/ppt/slides/slide189.xml" ContentType="application/vnd.openxmlformats-officedocument.presentationml.slide+xml"/>
  <Override PartName="/ppt/slides/slide19.xml" ContentType="application/vnd.openxmlformats-officedocument.presentationml.slide+xml"/>
  <Override PartName="/ppt/slides/slide190.xml" ContentType="application/vnd.openxmlformats-officedocument.presentationml.slide+xml"/>
  <Override PartName="/ppt/slides/slide191.xml" ContentType="application/vnd.openxmlformats-officedocument.presentationml.slide+xml"/>
  <Override PartName="/ppt/slides/slide192.xml" ContentType="application/vnd.openxmlformats-officedocument.presentationml.slide+xml"/>
  <Override PartName="/ppt/slides/slide193.xml" ContentType="application/vnd.openxmlformats-officedocument.presentationml.slide+xml"/>
  <Override PartName="/ppt/slides/slide194.xml" ContentType="application/vnd.openxmlformats-officedocument.presentationml.slide+xml"/>
  <Override PartName="/ppt/slides/slide195.xml" ContentType="application/vnd.openxmlformats-officedocument.presentationml.slide+xml"/>
  <Override PartName="/ppt/slides/slide196.xml" ContentType="application/vnd.openxmlformats-officedocument.presentationml.slide+xml"/>
  <Override PartName="/ppt/slides/slide197.xml" ContentType="application/vnd.openxmlformats-officedocument.presentationml.slide+xml"/>
  <Override PartName="/ppt/slides/slide198.xml" ContentType="application/vnd.openxmlformats-officedocument.presentationml.slide+xml"/>
  <Override PartName="/ppt/slides/slide19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00.xml" ContentType="application/vnd.openxmlformats-officedocument.presentationml.slide+xml"/>
  <Override PartName="/ppt/slides/slide201.xml" ContentType="application/vnd.openxmlformats-officedocument.presentationml.slide+xml"/>
  <Override PartName="/ppt/slides/slide202.xml" ContentType="application/vnd.openxmlformats-officedocument.presentationml.slide+xml"/>
  <Override PartName="/ppt/slides/slide203.xml" ContentType="application/vnd.openxmlformats-officedocument.presentationml.slide+xml"/>
  <Override PartName="/ppt/slides/slide204.xml" ContentType="application/vnd.openxmlformats-officedocument.presentationml.slide+xml"/>
  <Override PartName="/ppt/slides/slide205.xml" ContentType="application/vnd.openxmlformats-officedocument.presentationml.slide+xml"/>
  <Override PartName="/ppt/slides/slide206.xml" ContentType="application/vnd.openxmlformats-officedocument.presentationml.slide+xml"/>
  <Override PartName="/ppt/slides/slide207.xml" ContentType="application/vnd.openxmlformats-officedocument.presentationml.slide+xml"/>
  <Override PartName="/ppt/slides/slide208.xml" ContentType="application/vnd.openxmlformats-officedocument.presentationml.slide+xml"/>
  <Override PartName="/ppt/slides/slide209.xml" ContentType="application/vnd.openxmlformats-officedocument.presentationml.slide+xml"/>
  <Override PartName="/ppt/slides/slide21.xml" ContentType="application/vnd.openxmlformats-officedocument.presentationml.slide+xml"/>
  <Override PartName="/ppt/slides/slide210.xml" ContentType="application/vnd.openxmlformats-officedocument.presentationml.slide+xml"/>
  <Override PartName="/ppt/slides/slide211.xml" ContentType="application/vnd.openxmlformats-officedocument.presentationml.slide+xml"/>
  <Override PartName="/ppt/slides/slide212.xml" ContentType="application/vnd.openxmlformats-officedocument.presentationml.slide+xml"/>
  <Override PartName="/ppt/slides/slide213.xml" ContentType="application/vnd.openxmlformats-officedocument.presentationml.slide+xml"/>
  <Override PartName="/ppt/slides/slide214.xml" ContentType="application/vnd.openxmlformats-officedocument.presentationml.slide+xml"/>
  <Override PartName="/ppt/slides/slide215.xml" ContentType="application/vnd.openxmlformats-officedocument.presentationml.slide+xml"/>
  <Override PartName="/ppt/slides/slide216.xml" ContentType="application/vnd.openxmlformats-officedocument.presentationml.slide+xml"/>
  <Override PartName="/ppt/slides/slide217.xml" ContentType="application/vnd.openxmlformats-officedocument.presentationml.slide+xml"/>
  <Override PartName="/ppt/slides/slide218.xml" ContentType="application/vnd.openxmlformats-officedocument.presentationml.slide+xml"/>
  <Override PartName="/ppt/slides/slide219.xml" ContentType="application/vnd.openxmlformats-officedocument.presentationml.slide+xml"/>
  <Override PartName="/ppt/slides/slide22.xml" ContentType="application/vnd.openxmlformats-officedocument.presentationml.slide+xml"/>
  <Override PartName="/ppt/slides/slide220.xml" ContentType="application/vnd.openxmlformats-officedocument.presentationml.slide+xml"/>
  <Override PartName="/ppt/slides/slide221.xml" ContentType="application/vnd.openxmlformats-officedocument.presentationml.slide+xml"/>
  <Override PartName="/ppt/slides/slide222.xml" ContentType="application/vnd.openxmlformats-officedocument.presentationml.slide+xml"/>
  <Override PartName="/ppt/slides/slide223.xml" ContentType="application/vnd.openxmlformats-officedocument.presentationml.slide+xml"/>
  <Override PartName="/ppt/slides/slide224.xml" ContentType="application/vnd.openxmlformats-officedocument.presentationml.slide+xml"/>
  <Override PartName="/ppt/slides/slide225.xml" ContentType="application/vnd.openxmlformats-officedocument.presentationml.slide+xml"/>
  <Override PartName="/ppt/slides/slide226.xml" ContentType="application/vnd.openxmlformats-officedocument.presentationml.slide+xml"/>
  <Override PartName="/ppt/slides/slide227.xml" ContentType="application/vnd.openxmlformats-officedocument.presentationml.slide+xml"/>
  <Override PartName="/ppt/slides/slide228.xml" ContentType="application/vnd.openxmlformats-officedocument.presentationml.slide+xml"/>
  <Override PartName="/ppt/slides/slide229.xml" ContentType="application/vnd.openxmlformats-officedocument.presentationml.slide+xml"/>
  <Override PartName="/ppt/slides/slide23.xml" ContentType="application/vnd.openxmlformats-officedocument.presentationml.slide+xml"/>
  <Override PartName="/ppt/slides/slide230.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0"/>
  </p:notesMasterIdLst>
  <p:sldIdLst>
    <p:sldId id="256" r:id="rId3"/>
    <p:sldId id="257" r:id="rId4"/>
    <p:sldId id="258" r:id="rId5"/>
    <p:sldId id="297" r:id="rId6"/>
    <p:sldId id="332" r:id="rId7"/>
    <p:sldId id="326" r:id="rId8"/>
    <p:sldId id="325" r:id="rId9"/>
    <p:sldId id="333" r:id="rId10"/>
    <p:sldId id="334" r:id="rId11"/>
    <p:sldId id="335" r:id="rId12"/>
    <p:sldId id="336" r:id="rId13"/>
    <p:sldId id="337" r:id="rId14"/>
    <p:sldId id="338" r:id="rId15"/>
    <p:sldId id="339" r:id="rId16"/>
    <p:sldId id="340" r:id="rId17"/>
    <p:sldId id="343" r:id="rId18"/>
    <p:sldId id="344" r:id="rId19"/>
    <p:sldId id="345" r:id="rId20"/>
    <p:sldId id="346" r:id="rId21"/>
    <p:sldId id="347" r:id="rId22"/>
    <p:sldId id="348" r:id="rId23"/>
    <p:sldId id="349" r:id="rId24"/>
    <p:sldId id="350" r:id="rId25"/>
    <p:sldId id="351" r:id="rId26"/>
    <p:sldId id="352" r:id="rId27"/>
    <p:sldId id="353" r:id="rId28"/>
    <p:sldId id="354" r:id="rId29"/>
    <p:sldId id="355" r:id="rId30"/>
    <p:sldId id="356" r:id="rId31"/>
    <p:sldId id="357" r:id="rId32"/>
    <p:sldId id="358" r:id="rId33"/>
    <p:sldId id="359" r:id="rId34"/>
    <p:sldId id="360" r:id="rId35"/>
    <p:sldId id="361" r:id="rId36"/>
    <p:sldId id="362" r:id="rId37"/>
    <p:sldId id="363" r:id="rId38"/>
    <p:sldId id="364" r:id="rId39"/>
    <p:sldId id="365" r:id="rId40"/>
    <p:sldId id="366" r:id="rId41"/>
    <p:sldId id="367" r:id="rId42"/>
    <p:sldId id="368" r:id="rId43"/>
    <p:sldId id="369" r:id="rId44"/>
    <p:sldId id="370" r:id="rId45"/>
    <p:sldId id="371" r:id="rId46"/>
    <p:sldId id="372" r:id="rId47"/>
    <p:sldId id="373" r:id="rId48"/>
    <p:sldId id="374" r:id="rId49"/>
    <p:sldId id="375" r:id="rId51"/>
    <p:sldId id="376" r:id="rId52"/>
    <p:sldId id="377" r:id="rId53"/>
    <p:sldId id="378" r:id="rId54"/>
    <p:sldId id="379" r:id="rId55"/>
    <p:sldId id="380" r:id="rId56"/>
    <p:sldId id="381" r:id="rId57"/>
    <p:sldId id="382" r:id="rId58"/>
    <p:sldId id="383" r:id="rId59"/>
    <p:sldId id="384" r:id="rId60"/>
    <p:sldId id="385" r:id="rId61"/>
    <p:sldId id="386" r:id="rId62"/>
    <p:sldId id="387" r:id="rId63"/>
    <p:sldId id="388" r:id="rId64"/>
    <p:sldId id="389" r:id="rId65"/>
    <p:sldId id="390" r:id="rId66"/>
    <p:sldId id="391" r:id="rId67"/>
    <p:sldId id="392" r:id="rId68"/>
    <p:sldId id="393" r:id="rId69"/>
    <p:sldId id="394" r:id="rId70"/>
    <p:sldId id="395" r:id="rId71"/>
    <p:sldId id="396" r:id="rId72"/>
    <p:sldId id="397" r:id="rId73"/>
    <p:sldId id="398" r:id="rId74"/>
    <p:sldId id="399" r:id="rId75"/>
    <p:sldId id="400" r:id="rId76"/>
    <p:sldId id="401" r:id="rId77"/>
    <p:sldId id="402" r:id="rId78"/>
    <p:sldId id="403" r:id="rId79"/>
    <p:sldId id="404" r:id="rId80"/>
    <p:sldId id="405" r:id="rId81"/>
    <p:sldId id="406" r:id="rId82"/>
    <p:sldId id="407" r:id="rId83"/>
    <p:sldId id="408" r:id="rId84"/>
    <p:sldId id="409" r:id="rId85"/>
    <p:sldId id="410" r:id="rId86"/>
    <p:sldId id="411" r:id="rId87"/>
    <p:sldId id="412" r:id="rId88"/>
    <p:sldId id="413" r:id="rId89"/>
    <p:sldId id="414" r:id="rId90"/>
    <p:sldId id="415" r:id="rId91"/>
    <p:sldId id="416" r:id="rId92"/>
    <p:sldId id="417" r:id="rId93"/>
    <p:sldId id="418" r:id="rId94"/>
    <p:sldId id="419" r:id="rId95"/>
    <p:sldId id="420" r:id="rId96"/>
    <p:sldId id="421" r:id="rId97"/>
    <p:sldId id="422" r:id="rId98"/>
    <p:sldId id="423" r:id="rId99"/>
    <p:sldId id="424" r:id="rId100"/>
    <p:sldId id="425" r:id="rId101"/>
    <p:sldId id="426" r:id="rId102"/>
    <p:sldId id="427" r:id="rId103"/>
    <p:sldId id="428" r:id="rId104"/>
    <p:sldId id="429" r:id="rId105"/>
    <p:sldId id="430" r:id="rId106"/>
    <p:sldId id="431" r:id="rId107"/>
    <p:sldId id="432" r:id="rId108"/>
    <p:sldId id="433" r:id="rId109"/>
    <p:sldId id="434" r:id="rId110"/>
    <p:sldId id="435" r:id="rId111"/>
    <p:sldId id="436" r:id="rId112"/>
    <p:sldId id="437" r:id="rId113"/>
    <p:sldId id="438" r:id="rId114"/>
    <p:sldId id="439" r:id="rId115"/>
    <p:sldId id="440" r:id="rId116"/>
    <p:sldId id="441" r:id="rId117"/>
    <p:sldId id="442" r:id="rId118"/>
    <p:sldId id="443" r:id="rId119"/>
    <p:sldId id="444" r:id="rId120"/>
    <p:sldId id="445" r:id="rId121"/>
    <p:sldId id="446" r:id="rId122"/>
    <p:sldId id="447" r:id="rId123"/>
    <p:sldId id="448" r:id="rId124"/>
    <p:sldId id="449" r:id="rId125"/>
    <p:sldId id="450" r:id="rId126"/>
    <p:sldId id="451" r:id="rId127"/>
    <p:sldId id="452" r:id="rId128"/>
    <p:sldId id="453" r:id="rId129"/>
    <p:sldId id="454" r:id="rId130"/>
    <p:sldId id="455" r:id="rId131"/>
    <p:sldId id="456" r:id="rId132"/>
    <p:sldId id="457" r:id="rId133"/>
    <p:sldId id="458" r:id="rId134"/>
    <p:sldId id="459" r:id="rId135"/>
    <p:sldId id="460" r:id="rId136"/>
    <p:sldId id="461" r:id="rId137"/>
    <p:sldId id="462" r:id="rId138"/>
    <p:sldId id="463" r:id="rId139"/>
    <p:sldId id="464" r:id="rId140"/>
    <p:sldId id="465" r:id="rId141"/>
    <p:sldId id="466" r:id="rId142"/>
    <p:sldId id="467" r:id="rId143"/>
    <p:sldId id="468" r:id="rId144"/>
    <p:sldId id="469" r:id="rId145"/>
    <p:sldId id="470" r:id="rId146"/>
    <p:sldId id="471" r:id="rId147"/>
    <p:sldId id="472" r:id="rId148"/>
    <p:sldId id="473" r:id="rId149"/>
    <p:sldId id="474" r:id="rId150"/>
    <p:sldId id="475" r:id="rId151"/>
    <p:sldId id="476" r:id="rId152"/>
    <p:sldId id="477" r:id="rId153"/>
    <p:sldId id="478" r:id="rId154"/>
    <p:sldId id="479" r:id="rId155"/>
    <p:sldId id="480" r:id="rId156"/>
    <p:sldId id="481" r:id="rId157"/>
    <p:sldId id="482" r:id="rId158"/>
    <p:sldId id="483" r:id="rId159"/>
    <p:sldId id="484" r:id="rId160"/>
    <p:sldId id="485" r:id="rId161"/>
    <p:sldId id="486" r:id="rId162"/>
    <p:sldId id="487" r:id="rId163"/>
    <p:sldId id="488" r:id="rId164"/>
    <p:sldId id="489" r:id="rId165"/>
    <p:sldId id="490" r:id="rId166"/>
    <p:sldId id="491" r:id="rId167"/>
    <p:sldId id="492" r:id="rId168"/>
    <p:sldId id="493" r:id="rId169"/>
    <p:sldId id="494" r:id="rId170"/>
    <p:sldId id="495" r:id="rId171"/>
    <p:sldId id="496" r:id="rId172"/>
    <p:sldId id="497" r:id="rId173"/>
    <p:sldId id="498" r:id="rId174"/>
    <p:sldId id="499" r:id="rId175"/>
    <p:sldId id="500" r:id="rId176"/>
    <p:sldId id="501" r:id="rId177"/>
    <p:sldId id="502" r:id="rId178"/>
    <p:sldId id="503" r:id="rId179"/>
    <p:sldId id="504" r:id="rId180"/>
    <p:sldId id="505" r:id="rId181"/>
    <p:sldId id="506" r:id="rId182"/>
    <p:sldId id="507" r:id="rId183"/>
    <p:sldId id="508" r:id="rId184"/>
    <p:sldId id="509" r:id="rId185"/>
    <p:sldId id="510" r:id="rId186"/>
    <p:sldId id="511" r:id="rId187"/>
    <p:sldId id="512" r:id="rId188"/>
    <p:sldId id="513" r:id="rId189"/>
    <p:sldId id="514" r:id="rId190"/>
    <p:sldId id="515" r:id="rId191"/>
    <p:sldId id="516" r:id="rId192"/>
    <p:sldId id="517" r:id="rId193"/>
    <p:sldId id="518" r:id="rId194"/>
    <p:sldId id="519" r:id="rId195"/>
    <p:sldId id="520" r:id="rId196"/>
    <p:sldId id="521" r:id="rId197"/>
    <p:sldId id="522" r:id="rId198"/>
    <p:sldId id="523" r:id="rId199"/>
    <p:sldId id="524" r:id="rId200"/>
    <p:sldId id="525" r:id="rId201"/>
    <p:sldId id="526" r:id="rId202"/>
    <p:sldId id="527" r:id="rId203"/>
    <p:sldId id="528" r:id="rId204"/>
    <p:sldId id="529" r:id="rId205"/>
    <p:sldId id="530" r:id="rId206"/>
    <p:sldId id="531" r:id="rId207"/>
    <p:sldId id="532" r:id="rId208"/>
    <p:sldId id="533" r:id="rId209"/>
    <p:sldId id="534" r:id="rId210"/>
    <p:sldId id="535" r:id="rId211"/>
    <p:sldId id="536" r:id="rId212"/>
    <p:sldId id="537" r:id="rId213"/>
    <p:sldId id="538" r:id="rId214"/>
    <p:sldId id="539" r:id="rId215"/>
    <p:sldId id="540" r:id="rId216"/>
    <p:sldId id="541" r:id="rId217"/>
    <p:sldId id="542" r:id="rId218"/>
    <p:sldId id="543" r:id="rId219"/>
    <p:sldId id="544" r:id="rId220"/>
    <p:sldId id="545" r:id="rId221"/>
    <p:sldId id="546" r:id="rId222"/>
    <p:sldId id="547" r:id="rId223"/>
    <p:sldId id="548" r:id="rId224"/>
    <p:sldId id="549" r:id="rId225"/>
    <p:sldId id="550" r:id="rId226"/>
    <p:sldId id="551" r:id="rId227"/>
    <p:sldId id="552" r:id="rId228"/>
    <p:sldId id="553" r:id="rId229"/>
    <p:sldId id="554" r:id="rId230"/>
    <p:sldId id="555" r:id="rId231"/>
    <p:sldId id="556" r:id="rId232"/>
    <p:sldId id="557" r:id="rId233"/>
  </p:sldIdLst>
  <p:sldSz cx="9144000" cy="6858000" type="screen4x3"/>
  <p:notesSz cx="6858000" cy="9144000"/>
  <p:custDataLst>
    <p:tags r:id="rId237"/>
  </p:custDataLst>
  <p:defaultTextStyle>
    <a:defPPr>
      <a:defRPr lang="zh-CN"/>
    </a:defPPr>
    <a:lvl1pPr algn="l" rtl="0" fontAlgn="base">
      <a:spcBef>
        <a:spcPct val="20000"/>
      </a:spcBef>
      <a:spcAft>
        <a:spcPct val="0"/>
      </a:spcAft>
      <a:defRPr kumimoji="1" sz="2800" kern="1200">
        <a:solidFill>
          <a:schemeClr val="tx1"/>
        </a:solidFill>
        <a:latin typeface="Times New Roman" panose="02020603050405020304" pitchFamily="18" charset="0"/>
        <a:ea typeface="宋体" panose="02010600030101010101" pitchFamily="2" charset="-122"/>
        <a:cs typeface="+mn-cs"/>
      </a:defRPr>
    </a:lvl1pPr>
    <a:lvl2pPr marL="457200" algn="l" rtl="0" fontAlgn="base">
      <a:spcBef>
        <a:spcPct val="20000"/>
      </a:spcBef>
      <a:spcAft>
        <a:spcPct val="0"/>
      </a:spcAft>
      <a:defRPr kumimoji="1" sz="2800" kern="1200">
        <a:solidFill>
          <a:schemeClr val="tx1"/>
        </a:solidFill>
        <a:latin typeface="Times New Roman" panose="02020603050405020304" pitchFamily="18" charset="0"/>
        <a:ea typeface="宋体" panose="02010600030101010101" pitchFamily="2" charset="-122"/>
        <a:cs typeface="+mn-cs"/>
      </a:defRPr>
    </a:lvl2pPr>
    <a:lvl3pPr marL="914400" algn="l" rtl="0" fontAlgn="base">
      <a:spcBef>
        <a:spcPct val="20000"/>
      </a:spcBef>
      <a:spcAft>
        <a:spcPct val="0"/>
      </a:spcAft>
      <a:defRPr kumimoji="1" sz="2800" kern="1200">
        <a:solidFill>
          <a:schemeClr val="tx1"/>
        </a:solidFill>
        <a:latin typeface="Times New Roman" panose="02020603050405020304" pitchFamily="18" charset="0"/>
        <a:ea typeface="宋体" panose="02010600030101010101" pitchFamily="2" charset="-122"/>
        <a:cs typeface="+mn-cs"/>
      </a:defRPr>
    </a:lvl3pPr>
    <a:lvl4pPr marL="1371600" algn="l" rtl="0" fontAlgn="base">
      <a:spcBef>
        <a:spcPct val="20000"/>
      </a:spcBef>
      <a:spcAft>
        <a:spcPct val="0"/>
      </a:spcAft>
      <a:defRPr kumimoji="1" sz="2800" kern="1200">
        <a:solidFill>
          <a:schemeClr val="tx1"/>
        </a:solidFill>
        <a:latin typeface="Times New Roman" panose="02020603050405020304" pitchFamily="18" charset="0"/>
        <a:ea typeface="宋体" panose="02010600030101010101" pitchFamily="2" charset="-122"/>
        <a:cs typeface="+mn-cs"/>
      </a:defRPr>
    </a:lvl4pPr>
    <a:lvl5pPr marL="1828800" algn="l" rtl="0" fontAlgn="base">
      <a:spcBef>
        <a:spcPct val="20000"/>
      </a:spcBef>
      <a:spcAft>
        <a:spcPct val="0"/>
      </a:spcAft>
      <a:defRPr kumimoji="1" sz="2800" kern="1200">
        <a:solidFill>
          <a:schemeClr val="tx1"/>
        </a:solidFill>
        <a:latin typeface="Times New Roman" panose="02020603050405020304" pitchFamily="18" charset="0"/>
        <a:ea typeface="宋体" panose="02010600030101010101" pitchFamily="2" charset="-122"/>
        <a:cs typeface="+mn-cs"/>
      </a:defRPr>
    </a:lvl5pPr>
    <a:lvl6pPr marL="2286000" algn="l" defTabSz="914400" rtl="0" eaLnBrk="1" latinLnBrk="0" hangingPunct="1">
      <a:defRPr kumimoji="1" sz="2800" kern="1200">
        <a:solidFill>
          <a:schemeClr val="tx1"/>
        </a:solidFill>
        <a:latin typeface="Times New Roman" panose="02020603050405020304" pitchFamily="18" charset="0"/>
        <a:ea typeface="宋体" panose="02010600030101010101" pitchFamily="2" charset="-122"/>
        <a:cs typeface="+mn-cs"/>
      </a:defRPr>
    </a:lvl6pPr>
    <a:lvl7pPr marL="2743200" algn="l" defTabSz="914400" rtl="0" eaLnBrk="1" latinLnBrk="0" hangingPunct="1">
      <a:defRPr kumimoji="1" sz="2800" kern="1200">
        <a:solidFill>
          <a:schemeClr val="tx1"/>
        </a:solidFill>
        <a:latin typeface="Times New Roman" panose="02020603050405020304" pitchFamily="18" charset="0"/>
        <a:ea typeface="宋体" panose="02010600030101010101" pitchFamily="2" charset="-122"/>
        <a:cs typeface="+mn-cs"/>
      </a:defRPr>
    </a:lvl7pPr>
    <a:lvl8pPr marL="3200400" algn="l" defTabSz="914400" rtl="0" eaLnBrk="1" latinLnBrk="0" hangingPunct="1">
      <a:defRPr kumimoji="1" sz="2800" kern="1200">
        <a:solidFill>
          <a:schemeClr val="tx1"/>
        </a:solidFill>
        <a:latin typeface="Times New Roman" panose="02020603050405020304" pitchFamily="18" charset="0"/>
        <a:ea typeface="宋体" panose="02010600030101010101" pitchFamily="2" charset="-122"/>
        <a:cs typeface="+mn-cs"/>
      </a:defRPr>
    </a:lvl8pPr>
    <a:lvl9pPr marL="3657600" algn="l" defTabSz="914400" rtl="0" eaLnBrk="1" latinLnBrk="0" hangingPunct="1">
      <a:defRPr kumimoji="1" sz="2800" kern="1200">
        <a:solidFill>
          <a:schemeClr val="tx1"/>
        </a:solidFill>
        <a:latin typeface="Times New Roman" panose="02020603050405020304" pitchFamily="18"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tx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503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494" autoAdjust="0"/>
    <p:restoredTop sz="94682" autoAdjust="0"/>
  </p:normalViewPr>
  <p:slideViewPr>
    <p:cSldViewPr showGuides="1">
      <p:cViewPr>
        <p:scale>
          <a:sx n="100" d="100"/>
          <a:sy n="100" d="100"/>
        </p:scale>
        <p:origin x="1638" y="26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58" d="100"/>
          <a:sy n="58" d="100"/>
        </p:scale>
        <p:origin x="-1728" y="-7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99" Type="http://schemas.openxmlformats.org/officeDocument/2006/relationships/slide" Target="slides/slide96.xml"/><Relationship Id="rId98" Type="http://schemas.openxmlformats.org/officeDocument/2006/relationships/slide" Target="slides/slide95.xml"/><Relationship Id="rId97" Type="http://schemas.openxmlformats.org/officeDocument/2006/relationships/slide" Target="slides/slide94.xml"/><Relationship Id="rId96" Type="http://schemas.openxmlformats.org/officeDocument/2006/relationships/slide" Target="slides/slide93.xml"/><Relationship Id="rId95" Type="http://schemas.openxmlformats.org/officeDocument/2006/relationships/slide" Target="slides/slide92.xml"/><Relationship Id="rId94" Type="http://schemas.openxmlformats.org/officeDocument/2006/relationships/slide" Target="slides/slide91.xml"/><Relationship Id="rId93" Type="http://schemas.openxmlformats.org/officeDocument/2006/relationships/slide" Target="slides/slide90.xml"/><Relationship Id="rId92" Type="http://schemas.openxmlformats.org/officeDocument/2006/relationships/slide" Target="slides/slide89.xml"/><Relationship Id="rId91" Type="http://schemas.openxmlformats.org/officeDocument/2006/relationships/slide" Target="slides/slide88.xml"/><Relationship Id="rId90" Type="http://schemas.openxmlformats.org/officeDocument/2006/relationships/slide" Target="slides/slide87.xml"/><Relationship Id="rId9" Type="http://schemas.openxmlformats.org/officeDocument/2006/relationships/slide" Target="slides/slide7.xml"/><Relationship Id="rId89" Type="http://schemas.openxmlformats.org/officeDocument/2006/relationships/slide" Target="slides/slide86.xml"/><Relationship Id="rId88" Type="http://schemas.openxmlformats.org/officeDocument/2006/relationships/slide" Target="slides/slide85.xml"/><Relationship Id="rId87" Type="http://schemas.openxmlformats.org/officeDocument/2006/relationships/slide" Target="slides/slide84.xml"/><Relationship Id="rId86" Type="http://schemas.openxmlformats.org/officeDocument/2006/relationships/slide" Target="slides/slide83.xml"/><Relationship Id="rId85" Type="http://schemas.openxmlformats.org/officeDocument/2006/relationships/slide" Target="slides/slide82.xml"/><Relationship Id="rId84" Type="http://schemas.openxmlformats.org/officeDocument/2006/relationships/slide" Target="slides/slide81.xml"/><Relationship Id="rId83" Type="http://schemas.openxmlformats.org/officeDocument/2006/relationships/slide" Target="slides/slide80.xml"/><Relationship Id="rId82" Type="http://schemas.openxmlformats.org/officeDocument/2006/relationships/slide" Target="slides/slide79.xml"/><Relationship Id="rId81" Type="http://schemas.openxmlformats.org/officeDocument/2006/relationships/slide" Target="slides/slide78.xml"/><Relationship Id="rId80" Type="http://schemas.openxmlformats.org/officeDocument/2006/relationships/slide" Target="slides/slide77.xml"/><Relationship Id="rId8" Type="http://schemas.openxmlformats.org/officeDocument/2006/relationships/slide" Target="slides/slide6.xml"/><Relationship Id="rId79" Type="http://schemas.openxmlformats.org/officeDocument/2006/relationships/slide" Target="slides/slide76.xml"/><Relationship Id="rId78" Type="http://schemas.openxmlformats.org/officeDocument/2006/relationships/slide" Target="slides/slide75.xml"/><Relationship Id="rId77" Type="http://schemas.openxmlformats.org/officeDocument/2006/relationships/slide" Target="slides/slide74.xml"/><Relationship Id="rId76" Type="http://schemas.openxmlformats.org/officeDocument/2006/relationships/slide" Target="slides/slide73.xml"/><Relationship Id="rId75" Type="http://schemas.openxmlformats.org/officeDocument/2006/relationships/slide" Target="slides/slide72.xml"/><Relationship Id="rId74" Type="http://schemas.openxmlformats.org/officeDocument/2006/relationships/slide" Target="slides/slide71.xml"/><Relationship Id="rId73" Type="http://schemas.openxmlformats.org/officeDocument/2006/relationships/slide" Target="slides/slide70.xml"/><Relationship Id="rId72" Type="http://schemas.openxmlformats.org/officeDocument/2006/relationships/slide" Target="slides/slide69.xml"/><Relationship Id="rId71" Type="http://schemas.openxmlformats.org/officeDocument/2006/relationships/slide" Target="slides/slide68.xml"/><Relationship Id="rId70" Type="http://schemas.openxmlformats.org/officeDocument/2006/relationships/slide" Target="slides/slide67.xml"/><Relationship Id="rId7" Type="http://schemas.openxmlformats.org/officeDocument/2006/relationships/slide" Target="slides/slide5.xml"/><Relationship Id="rId69" Type="http://schemas.openxmlformats.org/officeDocument/2006/relationships/slide" Target="slides/slide66.xml"/><Relationship Id="rId68" Type="http://schemas.openxmlformats.org/officeDocument/2006/relationships/slide" Target="slides/slide65.xml"/><Relationship Id="rId67" Type="http://schemas.openxmlformats.org/officeDocument/2006/relationships/slide" Target="slides/slide64.xml"/><Relationship Id="rId66" Type="http://schemas.openxmlformats.org/officeDocument/2006/relationships/slide" Target="slides/slide63.xml"/><Relationship Id="rId65" Type="http://schemas.openxmlformats.org/officeDocument/2006/relationships/slide" Target="slides/slide62.xml"/><Relationship Id="rId64" Type="http://schemas.openxmlformats.org/officeDocument/2006/relationships/slide" Target="slides/slide61.xml"/><Relationship Id="rId63" Type="http://schemas.openxmlformats.org/officeDocument/2006/relationships/slide" Target="slides/slide60.xml"/><Relationship Id="rId62" Type="http://schemas.openxmlformats.org/officeDocument/2006/relationships/slide" Target="slides/slide59.xml"/><Relationship Id="rId61" Type="http://schemas.openxmlformats.org/officeDocument/2006/relationships/slide" Target="slides/slide58.xml"/><Relationship Id="rId60" Type="http://schemas.openxmlformats.org/officeDocument/2006/relationships/slide" Target="slides/slide57.xml"/><Relationship Id="rId6" Type="http://schemas.openxmlformats.org/officeDocument/2006/relationships/slide" Target="slides/slide4.xml"/><Relationship Id="rId59" Type="http://schemas.openxmlformats.org/officeDocument/2006/relationships/slide" Target="slides/slide56.xml"/><Relationship Id="rId58" Type="http://schemas.openxmlformats.org/officeDocument/2006/relationships/slide" Target="slides/slide55.xml"/><Relationship Id="rId57" Type="http://schemas.openxmlformats.org/officeDocument/2006/relationships/slide" Target="slides/slide54.xml"/><Relationship Id="rId56" Type="http://schemas.openxmlformats.org/officeDocument/2006/relationships/slide" Target="slides/slide53.xml"/><Relationship Id="rId55" Type="http://schemas.openxmlformats.org/officeDocument/2006/relationships/slide" Target="slides/slide52.xml"/><Relationship Id="rId54" Type="http://schemas.openxmlformats.org/officeDocument/2006/relationships/slide" Target="slides/slide51.xml"/><Relationship Id="rId53" Type="http://schemas.openxmlformats.org/officeDocument/2006/relationships/slide" Target="slides/slide50.xml"/><Relationship Id="rId52" Type="http://schemas.openxmlformats.org/officeDocument/2006/relationships/slide" Target="slides/slide49.xml"/><Relationship Id="rId51" Type="http://schemas.openxmlformats.org/officeDocument/2006/relationships/slide" Target="slides/slide48.xml"/><Relationship Id="rId50" Type="http://schemas.openxmlformats.org/officeDocument/2006/relationships/notesMaster" Target="notesMasters/notesMaster1.xml"/><Relationship Id="rId5" Type="http://schemas.openxmlformats.org/officeDocument/2006/relationships/slide" Target="slides/slide3.xml"/><Relationship Id="rId49" Type="http://schemas.openxmlformats.org/officeDocument/2006/relationships/slide" Target="slides/slide47.xml"/><Relationship Id="rId48" Type="http://schemas.openxmlformats.org/officeDocument/2006/relationships/slide" Target="slides/slide46.xml"/><Relationship Id="rId47" Type="http://schemas.openxmlformats.org/officeDocument/2006/relationships/slide" Target="slides/slide45.xml"/><Relationship Id="rId46" Type="http://schemas.openxmlformats.org/officeDocument/2006/relationships/slide" Target="slides/slide44.xml"/><Relationship Id="rId45" Type="http://schemas.openxmlformats.org/officeDocument/2006/relationships/slide" Target="slides/slide43.xml"/><Relationship Id="rId44" Type="http://schemas.openxmlformats.org/officeDocument/2006/relationships/slide" Target="slides/slide42.xml"/><Relationship Id="rId43" Type="http://schemas.openxmlformats.org/officeDocument/2006/relationships/slide" Target="slides/slide41.xml"/><Relationship Id="rId42" Type="http://schemas.openxmlformats.org/officeDocument/2006/relationships/slide" Target="slides/slide40.xml"/><Relationship Id="rId41" Type="http://schemas.openxmlformats.org/officeDocument/2006/relationships/slide" Target="slides/slide39.xml"/><Relationship Id="rId40" Type="http://schemas.openxmlformats.org/officeDocument/2006/relationships/slide" Target="slides/slide38.xml"/><Relationship Id="rId4" Type="http://schemas.openxmlformats.org/officeDocument/2006/relationships/slide" Target="slides/slide2.xml"/><Relationship Id="rId39" Type="http://schemas.openxmlformats.org/officeDocument/2006/relationships/slide" Target="slides/slide37.xml"/><Relationship Id="rId38" Type="http://schemas.openxmlformats.org/officeDocument/2006/relationships/slide" Target="slides/slide36.xml"/><Relationship Id="rId37" Type="http://schemas.openxmlformats.org/officeDocument/2006/relationships/slide" Target="slides/slide35.xml"/><Relationship Id="rId36" Type="http://schemas.openxmlformats.org/officeDocument/2006/relationships/slide" Target="slides/slide34.xml"/><Relationship Id="rId35" Type="http://schemas.openxmlformats.org/officeDocument/2006/relationships/slide" Target="slides/slide33.xml"/><Relationship Id="rId34" Type="http://schemas.openxmlformats.org/officeDocument/2006/relationships/slide" Target="slides/slide32.xml"/><Relationship Id="rId33" Type="http://schemas.openxmlformats.org/officeDocument/2006/relationships/slide" Target="slides/slide31.xml"/><Relationship Id="rId32" Type="http://schemas.openxmlformats.org/officeDocument/2006/relationships/slide" Target="slides/slide30.xml"/><Relationship Id="rId31" Type="http://schemas.openxmlformats.org/officeDocument/2006/relationships/slide" Target="slides/slide29.xml"/><Relationship Id="rId30" Type="http://schemas.openxmlformats.org/officeDocument/2006/relationships/slide" Target="slides/slide28.xml"/><Relationship Id="rId3" Type="http://schemas.openxmlformats.org/officeDocument/2006/relationships/slide" Target="slides/slide1.xml"/><Relationship Id="rId29" Type="http://schemas.openxmlformats.org/officeDocument/2006/relationships/slide" Target="slides/slide27.xml"/><Relationship Id="rId28" Type="http://schemas.openxmlformats.org/officeDocument/2006/relationships/slide" Target="slides/slide26.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7" Type="http://schemas.openxmlformats.org/officeDocument/2006/relationships/tags" Target="tags/tag1.xml"/><Relationship Id="rId236" Type="http://schemas.openxmlformats.org/officeDocument/2006/relationships/tableStyles" Target="tableStyles.xml"/><Relationship Id="rId235" Type="http://schemas.openxmlformats.org/officeDocument/2006/relationships/viewProps" Target="viewProps.xml"/><Relationship Id="rId234" Type="http://schemas.openxmlformats.org/officeDocument/2006/relationships/presProps" Target="presProps.xml"/><Relationship Id="rId233" Type="http://schemas.openxmlformats.org/officeDocument/2006/relationships/slide" Target="slides/slide230.xml"/><Relationship Id="rId232" Type="http://schemas.openxmlformats.org/officeDocument/2006/relationships/slide" Target="slides/slide229.xml"/><Relationship Id="rId231" Type="http://schemas.openxmlformats.org/officeDocument/2006/relationships/slide" Target="slides/slide228.xml"/><Relationship Id="rId230" Type="http://schemas.openxmlformats.org/officeDocument/2006/relationships/slide" Target="slides/slide227.xml"/><Relationship Id="rId23" Type="http://schemas.openxmlformats.org/officeDocument/2006/relationships/slide" Target="slides/slide21.xml"/><Relationship Id="rId229" Type="http://schemas.openxmlformats.org/officeDocument/2006/relationships/slide" Target="slides/slide226.xml"/><Relationship Id="rId228" Type="http://schemas.openxmlformats.org/officeDocument/2006/relationships/slide" Target="slides/slide225.xml"/><Relationship Id="rId227" Type="http://schemas.openxmlformats.org/officeDocument/2006/relationships/slide" Target="slides/slide224.xml"/><Relationship Id="rId226" Type="http://schemas.openxmlformats.org/officeDocument/2006/relationships/slide" Target="slides/slide223.xml"/><Relationship Id="rId225" Type="http://schemas.openxmlformats.org/officeDocument/2006/relationships/slide" Target="slides/slide222.xml"/><Relationship Id="rId224" Type="http://schemas.openxmlformats.org/officeDocument/2006/relationships/slide" Target="slides/slide221.xml"/><Relationship Id="rId223" Type="http://schemas.openxmlformats.org/officeDocument/2006/relationships/slide" Target="slides/slide220.xml"/><Relationship Id="rId222" Type="http://schemas.openxmlformats.org/officeDocument/2006/relationships/slide" Target="slides/slide219.xml"/><Relationship Id="rId221" Type="http://schemas.openxmlformats.org/officeDocument/2006/relationships/slide" Target="slides/slide218.xml"/><Relationship Id="rId220" Type="http://schemas.openxmlformats.org/officeDocument/2006/relationships/slide" Target="slides/slide217.xml"/><Relationship Id="rId22" Type="http://schemas.openxmlformats.org/officeDocument/2006/relationships/slide" Target="slides/slide20.xml"/><Relationship Id="rId219" Type="http://schemas.openxmlformats.org/officeDocument/2006/relationships/slide" Target="slides/slide216.xml"/><Relationship Id="rId218" Type="http://schemas.openxmlformats.org/officeDocument/2006/relationships/slide" Target="slides/slide215.xml"/><Relationship Id="rId217" Type="http://schemas.openxmlformats.org/officeDocument/2006/relationships/slide" Target="slides/slide214.xml"/><Relationship Id="rId216" Type="http://schemas.openxmlformats.org/officeDocument/2006/relationships/slide" Target="slides/slide213.xml"/><Relationship Id="rId215" Type="http://schemas.openxmlformats.org/officeDocument/2006/relationships/slide" Target="slides/slide212.xml"/><Relationship Id="rId214" Type="http://schemas.openxmlformats.org/officeDocument/2006/relationships/slide" Target="slides/slide211.xml"/><Relationship Id="rId213" Type="http://schemas.openxmlformats.org/officeDocument/2006/relationships/slide" Target="slides/slide210.xml"/><Relationship Id="rId212" Type="http://schemas.openxmlformats.org/officeDocument/2006/relationships/slide" Target="slides/slide209.xml"/><Relationship Id="rId211" Type="http://schemas.openxmlformats.org/officeDocument/2006/relationships/slide" Target="slides/slide208.xml"/><Relationship Id="rId210" Type="http://schemas.openxmlformats.org/officeDocument/2006/relationships/slide" Target="slides/slide207.xml"/><Relationship Id="rId21" Type="http://schemas.openxmlformats.org/officeDocument/2006/relationships/slide" Target="slides/slide19.xml"/><Relationship Id="rId209" Type="http://schemas.openxmlformats.org/officeDocument/2006/relationships/slide" Target="slides/slide206.xml"/><Relationship Id="rId208" Type="http://schemas.openxmlformats.org/officeDocument/2006/relationships/slide" Target="slides/slide205.xml"/><Relationship Id="rId207" Type="http://schemas.openxmlformats.org/officeDocument/2006/relationships/slide" Target="slides/slide204.xml"/><Relationship Id="rId206" Type="http://schemas.openxmlformats.org/officeDocument/2006/relationships/slide" Target="slides/slide203.xml"/><Relationship Id="rId205" Type="http://schemas.openxmlformats.org/officeDocument/2006/relationships/slide" Target="slides/slide202.xml"/><Relationship Id="rId204" Type="http://schemas.openxmlformats.org/officeDocument/2006/relationships/slide" Target="slides/slide201.xml"/><Relationship Id="rId203" Type="http://schemas.openxmlformats.org/officeDocument/2006/relationships/slide" Target="slides/slide200.xml"/><Relationship Id="rId202" Type="http://schemas.openxmlformats.org/officeDocument/2006/relationships/slide" Target="slides/slide199.xml"/><Relationship Id="rId201" Type="http://schemas.openxmlformats.org/officeDocument/2006/relationships/slide" Target="slides/slide198.xml"/><Relationship Id="rId200" Type="http://schemas.openxmlformats.org/officeDocument/2006/relationships/slide" Target="slides/slide197.xml"/><Relationship Id="rId20" Type="http://schemas.openxmlformats.org/officeDocument/2006/relationships/slide" Target="slides/slide18.xml"/><Relationship Id="rId2" Type="http://schemas.openxmlformats.org/officeDocument/2006/relationships/theme" Target="theme/theme1.xml"/><Relationship Id="rId199" Type="http://schemas.openxmlformats.org/officeDocument/2006/relationships/slide" Target="slides/slide196.xml"/><Relationship Id="rId198" Type="http://schemas.openxmlformats.org/officeDocument/2006/relationships/slide" Target="slides/slide195.xml"/><Relationship Id="rId197" Type="http://schemas.openxmlformats.org/officeDocument/2006/relationships/slide" Target="slides/slide194.xml"/><Relationship Id="rId196" Type="http://schemas.openxmlformats.org/officeDocument/2006/relationships/slide" Target="slides/slide193.xml"/><Relationship Id="rId195" Type="http://schemas.openxmlformats.org/officeDocument/2006/relationships/slide" Target="slides/slide192.xml"/><Relationship Id="rId194" Type="http://schemas.openxmlformats.org/officeDocument/2006/relationships/slide" Target="slides/slide191.xml"/><Relationship Id="rId193" Type="http://schemas.openxmlformats.org/officeDocument/2006/relationships/slide" Target="slides/slide190.xml"/><Relationship Id="rId192" Type="http://schemas.openxmlformats.org/officeDocument/2006/relationships/slide" Target="slides/slide189.xml"/><Relationship Id="rId191" Type="http://schemas.openxmlformats.org/officeDocument/2006/relationships/slide" Target="slides/slide188.xml"/><Relationship Id="rId190" Type="http://schemas.openxmlformats.org/officeDocument/2006/relationships/slide" Target="slides/slide187.xml"/><Relationship Id="rId19" Type="http://schemas.openxmlformats.org/officeDocument/2006/relationships/slide" Target="slides/slide17.xml"/><Relationship Id="rId189" Type="http://schemas.openxmlformats.org/officeDocument/2006/relationships/slide" Target="slides/slide186.xml"/><Relationship Id="rId188" Type="http://schemas.openxmlformats.org/officeDocument/2006/relationships/slide" Target="slides/slide185.xml"/><Relationship Id="rId187" Type="http://schemas.openxmlformats.org/officeDocument/2006/relationships/slide" Target="slides/slide184.xml"/><Relationship Id="rId186" Type="http://schemas.openxmlformats.org/officeDocument/2006/relationships/slide" Target="slides/slide183.xml"/><Relationship Id="rId185" Type="http://schemas.openxmlformats.org/officeDocument/2006/relationships/slide" Target="slides/slide182.xml"/><Relationship Id="rId184" Type="http://schemas.openxmlformats.org/officeDocument/2006/relationships/slide" Target="slides/slide181.xml"/><Relationship Id="rId183" Type="http://schemas.openxmlformats.org/officeDocument/2006/relationships/slide" Target="slides/slide180.xml"/><Relationship Id="rId182" Type="http://schemas.openxmlformats.org/officeDocument/2006/relationships/slide" Target="slides/slide179.xml"/><Relationship Id="rId181" Type="http://schemas.openxmlformats.org/officeDocument/2006/relationships/slide" Target="slides/slide178.xml"/><Relationship Id="rId180" Type="http://schemas.openxmlformats.org/officeDocument/2006/relationships/slide" Target="slides/slide177.xml"/><Relationship Id="rId18" Type="http://schemas.openxmlformats.org/officeDocument/2006/relationships/slide" Target="slides/slide16.xml"/><Relationship Id="rId179" Type="http://schemas.openxmlformats.org/officeDocument/2006/relationships/slide" Target="slides/slide176.xml"/><Relationship Id="rId178" Type="http://schemas.openxmlformats.org/officeDocument/2006/relationships/slide" Target="slides/slide175.xml"/><Relationship Id="rId177" Type="http://schemas.openxmlformats.org/officeDocument/2006/relationships/slide" Target="slides/slide174.xml"/><Relationship Id="rId176" Type="http://schemas.openxmlformats.org/officeDocument/2006/relationships/slide" Target="slides/slide173.xml"/><Relationship Id="rId175" Type="http://schemas.openxmlformats.org/officeDocument/2006/relationships/slide" Target="slides/slide172.xml"/><Relationship Id="rId174" Type="http://schemas.openxmlformats.org/officeDocument/2006/relationships/slide" Target="slides/slide171.xml"/><Relationship Id="rId173" Type="http://schemas.openxmlformats.org/officeDocument/2006/relationships/slide" Target="slides/slide170.xml"/><Relationship Id="rId172" Type="http://schemas.openxmlformats.org/officeDocument/2006/relationships/slide" Target="slides/slide169.xml"/><Relationship Id="rId171" Type="http://schemas.openxmlformats.org/officeDocument/2006/relationships/slide" Target="slides/slide168.xml"/><Relationship Id="rId170" Type="http://schemas.openxmlformats.org/officeDocument/2006/relationships/slide" Target="slides/slide167.xml"/><Relationship Id="rId17" Type="http://schemas.openxmlformats.org/officeDocument/2006/relationships/slide" Target="slides/slide15.xml"/><Relationship Id="rId169" Type="http://schemas.openxmlformats.org/officeDocument/2006/relationships/slide" Target="slides/slide166.xml"/><Relationship Id="rId168" Type="http://schemas.openxmlformats.org/officeDocument/2006/relationships/slide" Target="slides/slide165.xml"/><Relationship Id="rId167" Type="http://schemas.openxmlformats.org/officeDocument/2006/relationships/slide" Target="slides/slide164.xml"/><Relationship Id="rId166" Type="http://schemas.openxmlformats.org/officeDocument/2006/relationships/slide" Target="slides/slide163.xml"/><Relationship Id="rId165" Type="http://schemas.openxmlformats.org/officeDocument/2006/relationships/slide" Target="slides/slide162.xml"/><Relationship Id="rId164" Type="http://schemas.openxmlformats.org/officeDocument/2006/relationships/slide" Target="slides/slide161.xml"/><Relationship Id="rId163" Type="http://schemas.openxmlformats.org/officeDocument/2006/relationships/slide" Target="slides/slide160.xml"/><Relationship Id="rId162" Type="http://schemas.openxmlformats.org/officeDocument/2006/relationships/slide" Target="slides/slide159.xml"/><Relationship Id="rId161" Type="http://schemas.openxmlformats.org/officeDocument/2006/relationships/slide" Target="slides/slide158.xml"/><Relationship Id="rId160" Type="http://schemas.openxmlformats.org/officeDocument/2006/relationships/slide" Target="slides/slide157.xml"/><Relationship Id="rId16" Type="http://schemas.openxmlformats.org/officeDocument/2006/relationships/slide" Target="slides/slide14.xml"/><Relationship Id="rId159" Type="http://schemas.openxmlformats.org/officeDocument/2006/relationships/slide" Target="slides/slide156.xml"/><Relationship Id="rId158" Type="http://schemas.openxmlformats.org/officeDocument/2006/relationships/slide" Target="slides/slide155.xml"/><Relationship Id="rId157" Type="http://schemas.openxmlformats.org/officeDocument/2006/relationships/slide" Target="slides/slide154.xml"/><Relationship Id="rId156" Type="http://schemas.openxmlformats.org/officeDocument/2006/relationships/slide" Target="slides/slide153.xml"/><Relationship Id="rId155" Type="http://schemas.openxmlformats.org/officeDocument/2006/relationships/slide" Target="slides/slide152.xml"/><Relationship Id="rId154" Type="http://schemas.openxmlformats.org/officeDocument/2006/relationships/slide" Target="slides/slide151.xml"/><Relationship Id="rId153" Type="http://schemas.openxmlformats.org/officeDocument/2006/relationships/slide" Target="slides/slide150.xml"/><Relationship Id="rId152" Type="http://schemas.openxmlformats.org/officeDocument/2006/relationships/slide" Target="slides/slide149.xml"/><Relationship Id="rId151" Type="http://schemas.openxmlformats.org/officeDocument/2006/relationships/slide" Target="slides/slide148.xml"/><Relationship Id="rId150" Type="http://schemas.openxmlformats.org/officeDocument/2006/relationships/slide" Target="slides/slide147.xml"/><Relationship Id="rId15" Type="http://schemas.openxmlformats.org/officeDocument/2006/relationships/slide" Target="slides/slide13.xml"/><Relationship Id="rId149" Type="http://schemas.openxmlformats.org/officeDocument/2006/relationships/slide" Target="slides/slide146.xml"/><Relationship Id="rId148" Type="http://schemas.openxmlformats.org/officeDocument/2006/relationships/slide" Target="slides/slide145.xml"/><Relationship Id="rId147" Type="http://schemas.openxmlformats.org/officeDocument/2006/relationships/slide" Target="slides/slide144.xml"/><Relationship Id="rId146" Type="http://schemas.openxmlformats.org/officeDocument/2006/relationships/slide" Target="slides/slide143.xml"/><Relationship Id="rId145" Type="http://schemas.openxmlformats.org/officeDocument/2006/relationships/slide" Target="slides/slide142.xml"/><Relationship Id="rId144" Type="http://schemas.openxmlformats.org/officeDocument/2006/relationships/slide" Target="slides/slide141.xml"/><Relationship Id="rId143" Type="http://schemas.openxmlformats.org/officeDocument/2006/relationships/slide" Target="slides/slide140.xml"/><Relationship Id="rId142" Type="http://schemas.openxmlformats.org/officeDocument/2006/relationships/slide" Target="slides/slide139.xml"/><Relationship Id="rId141" Type="http://schemas.openxmlformats.org/officeDocument/2006/relationships/slide" Target="slides/slide138.xml"/><Relationship Id="rId140" Type="http://schemas.openxmlformats.org/officeDocument/2006/relationships/slide" Target="slides/slide137.xml"/><Relationship Id="rId14" Type="http://schemas.openxmlformats.org/officeDocument/2006/relationships/slide" Target="slides/slide12.xml"/><Relationship Id="rId139" Type="http://schemas.openxmlformats.org/officeDocument/2006/relationships/slide" Target="slides/slide136.xml"/><Relationship Id="rId138" Type="http://schemas.openxmlformats.org/officeDocument/2006/relationships/slide" Target="slides/slide135.xml"/><Relationship Id="rId137" Type="http://schemas.openxmlformats.org/officeDocument/2006/relationships/slide" Target="slides/slide134.xml"/><Relationship Id="rId136" Type="http://schemas.openxmlformats.org/officeDocument/2006/relationships/slide" Target="slides/slide133.xml"/><Relationship Id="rId135" Type="http://schemas.openxmlformats.org/officeDocument/2006/relationships/slide" Target="slides/slide132.xml"/><Relationship Id="rId134" Type="http://schemas.openxmlformats.org/officeDocument/2006/relationships/slide" Target="slides/slide131.xml"/><Relationship Id="rId133" Type="http://schemas.openxmlformats.org/officeDocument/2006/relationships/slide" Target="slides/slide130.xml"/><Relationship Id="rId132" Type="http://schemas.openxmlformats.org/officeDocument/2006/relationships/slide" Target="slides/slide129.xml"/><Relationship Id="rId131" Type="http://schemas.openxmlformats.org/officeDocument/2006/relationships/slide" Target="slides/slide128.xml"/><Relationship Id="rId130" Type="http://schemas.openxmlformats.org/officeDocument/2006/relationships/slide" Target="slides/slide127.xml"/><Relationship Id="rId13" Type="http://schemas.openxmlformats.org/officeDocument/2006/relationships/slide" Target="slides/slide11.xml"/><Relationship Id="rId129" Type="http://schemas.openxmlformats.org/officeDocument/2006/relationships/slide" Target="slides/slide126.xml"/><Relationship Id="rId128" Type="http://schemas.openxmlformats.org/officeDocument/2006/relationships/slide" Target="slides/slide125.xml"/><Relationship Id="rId127" Type="http://schemas.openxmlformats.org/officeDocument/2006/relationships/slide" Target="slides/slide124.xml"/><Relationship Id="rId126" Type="http://schemas.openxmlformats.org/officeDocument/2006/relationships/slide" Target="slides/slide123.xml"/><Relationship Id="rId125" Type="http://schemas.openxmlformats.org/officeDocument/2006/relationships/slide" Target="slides/slide122.xml"/><Relationship Id="rId124" Type="http://schemas.openxmlformats.org/officeDocument/2006/relationships/slide" Target="slides/slide121.xml"/><Relationship Id="rId123" Type="http://schemas.openxmlformats.org/officeDocument/2006/relationships/slide" Target="slides/slide120.xml"/><Relationship Id="rId122" Type="http://schemas.openxmlformats.org/officeDocument/2006/relationships/slide" Target="slides/slide119.xml"/><Relationship Id="rId121" Type="http://schemas.openxmlformats.org/officeDocument/2006/relationships/slide" Target="slides/slide118.xml"/><Relationship Id="rId120" Type="http://schemas.openxmlformats.org/officeDocument/2006/relationships/slide" Target="slides/slide117.xml"/><Relationship Id="rId12" Type="http://schemas.openxmlformats.org/officeDocument/2006/relationships/slide" Target="slides/slide10.xml"/><Relationship Id="rId119" Type="http://schemas.openxmlformats.org/officeDocument/2006/relationships/slide" Target="slides/slide116.xml"/><Relationship Id="rId118" Type="http://schemas.openxmlformats.org/officeDocument/2006/relationships/slide" Target="slides/slide115.xml"/><Relationship Id="rId117" Type="http://schemas.openxmlformats.org/officeDocument/2006/relationships/slide" Target="slides/slide114.xml"/><Relationship Id="rId116" Type="http://schemas.openxmlformats.org/officeDocument/2006/relationships/slide" Target="slides/slide113.xml"/><Relationship Id="rId115" Type="http://schemas.openxmlformats.org/officeDocument/2006/relationships/slide" Target="slides/slide112.xml"/><Relationship Id="rId114" Type="http://schemas.openxmlformats.org/officeDocument/2006/relationships/slide" Target="slides/slide111.xml"/><Relationship Id="rId113" Type="http://schemas.openxmlformats.org/officeDocument/2006/relationships/slide" Target="slides/slide110.xml"/><Relationship Id="rId112" Type="http://schemas.openxmlformats.org/officeDocument/2006/relationships/slide" Target="slides/slide109.xml"/><Relationship Id="rId111" Type="http://schemas.openxmlformats.org/officeDocument/2006/relationships/slide" Target="slides/slide108.xml"/><Relationship Id="rId110" Type="http://schemas.openxmlformats.org/officeDocument/2006/relationships/slide" Target="slides/slide107.xml"/><Relationship Id="rId11" Type="http://schemas.openxmlformats.org/officeDocument/2006/relationships/slide" Target="slides/slide9.xml"/><Relationship Id="rId109" Type="http://schemas.openxmlformats.org/officeDocument/2006/relationships/slide" Target="slides/slide106.xml"/><Relationship Id="rId108" Type="http://schemas.openxmlformats.org/officeDocument/2006/relationships/slide" Target="slides/slide105.xml"/><Relationship Id="rId107" Type="http://schemas.openxmlformats.org/officeDocument/2006/relationships/slide" Target="slides/slide104.xml"/><Relationship Id="rId106" Type="http://schemas.openxmlformats.org/officeDocument/2006/relationships/slide" Target="slides/slide103.xml"/><Relationship Id="rId105" Type="http://schemas.openxmlformats.org/officeDocument/2006/relationships/slide" Target="slides/slide102.xml"/><Relationship Id="rId104" Type="http://schemas.openxmlformats.org/officeDocument/2006/relationships/slide" Target="slides/slide101.xml"/><Relationship Id="rId103" Type="http://schemas.openxmlformats.org/officeDocument/2006/relationships/slide" Target="slides/slide100.xml"/><Relationship Id="rId102" Type="http://schemas.openxmlformats.org/officeDocument/2006/relationships/slide" Target="slides/slide99.xml"/><Relationship Id="rId101" Type="http://schemas.openxmlformats.org/officeDocument/2006/relationships/slide" Target="slides/slide98.xml"/><Relationship Id="rId100" Type="http://schemas.openxmlformats.org/officeDocument/2006/relationships/slide" Target="slides/slide97.xml"/><Relationship Id="rId10" Type="http://schemas.openxmlformats.org/officeDocument/2006/relationships/slide" Target="slides/slide8.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42" name="Rectangle 2"/>
          <p:cNvSpPr>
            <a:spLocks noGrp="1" noChangeArrowheads="1"/>
          </p:cNvSpPr>
          <p:nvPr>
            <p:ph type="hdr" sz="quarter"/>
          </p:nvPr>
        </p:nvSpPr>
        <p:spPr bwMode="auto">
          <a:xfrm>
            <a:off x="0" y="0"/>
            <a:ext cx="2971800" cy="457200"/>
          </a:xfrm>
          <a:prstGeom prst="rect">
            <a:avLst/>
          </a:prstGeom>
          <a:noFill/>
          <a:ln w="9525">
            <a:noFill/>
            <a:miter lim="800000"/>
          </a:ln>
          <a:effectLst/>
        </p:spPr>
        <p:txBody>
          <a:bodyPr vert="horz" wrap="square" lIns="91440" tIns="45720" rIns="91440" bIns="45720" numCol="1" anchor="t" anchorCtr="0" compatLnSpc="1"/>
          <a:lstStyle>
            <a:lvl1pPr>
              <a:spcBef>
                <a:spcPct val="0"/>
              </a:spcBef>
              <a:defRPr sz="1200"/>
            </a:lvl1pPr>
          </a:lstStyle>
          <a:p>
            <a:pPr>
              <a:defRPr/>
            </a:pPr>
            <a:endParaRPr lang="en-US" altLang="zh-CN"/>
          </a:p>
        </p:txBody>
      </p:sp>
      <p:sp>
        <p:nvSpPr>
          <p:cNvPr id="61443" name="Rectangle 3"/>
          <p:cNvSpPr>
            <a:spLocks noGrp="1" noChangeArrowheads="1"/>
          </p:cNvSpPr>
          <p:nvPr>
            <p:ph type="dt" idx="1"/>
          </p:nvPr>
        </p:nvSpPr>
        <p:spPr bwMode="auto">
          <a:xfrm>
            <a:off x="3886200" y="0"/>
            <a:ext cx="2971800" cy="457200"/>
          </a:xfrm>
          <a:prstGeom prst="rect">
            <a:avLst/>
          </a:prstGeom>
          <a:noFill/>
          <a:ln w="9525">
            <a:noFill/>
            <a:miter lim="800000"/>
          </a:ln>
          <a:effectLst/>
        </p:spPr>
        <p:txBody>
          <a:bodyPr vert="horz" wrap="square" lIns="91440" tIns="45720" rIns="91440" bIns="45720" numCol="1" anchor="t" anchorCtr="0" compatLnSpc="1"/>
          <a:lstStyle>
            <a:lvl1pPr algn="r">
              <a:spcBef>
                <a:spcPct val="0"/>
              </a:spcBef>
              <a:defRPr sz="1200"/>
            </a:lvl1pPr>
          </a:lstStyle>
          <a:p>
            <a:pPr>
              <a:defRPr/>
            </a:pPr>
            <a:endParaRPr lang="en-US" altLang="zh-CN"/>
          </a:p>
        </p:txBody>
      </p:sp>
      <p:sp>
        <p:nvSpPr>
          <p:cNvPr id="31748"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ln>
        </p:spPr>
      </p:sp>
      <p:sp>
        <p:nvSpPr>
          <p:cNvPr id="61445" name="Rectangle 5"/>
          <p:cNvSpPr>
            <a:spLocks noGrp="1" noChangeArrowheads="1"/>
          </p:cNvSpPr>
          <p:nvPr>
            <p:ph type="body" sz="quarter" idx="3"/>
          </p:nvPr>
        </p:nvSpPr>
        <p:spPr bwMode="auto">
          <a:xfrm>
            <a:off x="914400" y="4343400"/>
            <a:ext cx="5029200" cy="4114800"/>
          </a:xfrm>
          <a:prstGeom prst="rect">
            <a:avLst/>
          </a:prstGeom>
          <a:noFill/>
          <a:ln w="9525">
            <a:noFill/>
            <a:miter lim="800000"/>
          </a:ln>
          <a:effectLst/>
        </p:spPr>
        <p:txBody>
          <a:bodyPr vert="horz" wrap="square" lIns="91440" tIns="45720" rIns="91440" bIns="45720" numCol="1" anchor="t" anchorCtr="0" compatLnSpc="1"/>
          <a:lstStyle/>
          <a:p>
            <a:pPr lvl="0"/>
            <a:r>
              <a:rPr lang="zh-CN" altLang="en-US" noProof="0"/>
              <a:t>单击此处编辑母版文本样式</a:t>
            </a:r>
            <a:endParaRPr lang="zh-CN" altLang="en-US" noProof="0"/>
          </a:p>
          <a:p>
            <a:pPr lvl="1"/>
            <a:r>
              <a:rPr lang="zh-CN" altLang="en-US" noProof="0"/>
              <a:t>第二级</a:t>
            </a:r>
            <a:endParaRPr lang="zh-CN" altLang="en-US" noProof="0"/>
          </a:p>
          <a:p>
            <a:pPr lvl="2"/>
            <a:r>
              <a:rPr lang="zh-CN" altLang="en-US" noProof="0"/>
              <a:t>第三级</a:t>
            </a:r>
            <a:endParaRPr lang="zh-CN" altLang="en-US" noProof="0"/>
          </a:p>
          <a:p>
            <a:pPr lvl="3"/>
            <a:r>
              <a:rPr lang="zh-CN" altLang="en-US" noProof="0"/>
              <a:t>第四级</a:t>
            </a:r>
            <a:endParaRPr lang="zh-CN" altLang="en-US" noProof="0"/>
          </a:p>
          <a:p>
            <a:pPr lvl="4"/>
            <a:r>
              <a:rPr lang="zh-CN" altLang="en-US" noProof="0"/>
              <a:t>第五级</a:t>
            </a:r>
            <a:endParaRPr lang="zh-CN" altLang="en-US" noProof="0"/>
          </a:p>
        </p:txBody>
      </p:sp>
      <p:sp>
        <p:nvSpPr>
          <p:cNvPr id="61446" name="Rectangle 6"/>
          <p:cNvSpPr>
            <a:spLocks noGrp="1" noChangeArrowheads="1"/>
          </p:cNvSpPr>
          <p:nvPr>
            <p:ph type="ftr" sz="quarter" idx="4"/>
          </p:nvPr>
        </p:nvSpPr>
        <p:spPr bwMode="auto">
          <a:xfrm>
            <a:off x="0" y="8686800"/>
            <a:ext cx="2971800" cy="457200"/>
          </a:xfrm>
          <a:prstGeom prst="rect">
            <a:avLst/>
          </a:prstGeom>
          <a:noFill/>
          <a:ln w="9525">
            <a:noFill/>
            <a:miter lim="800000"/>
          </a:ln>
          <a:effectLst/>
        </p:spPr>
        <p:txBody>
          <a:bodyPr vert="horz" wrap="square" lIns="91440" tIns="45720" rIns="91440" bIns="45720" numCol="1" anchor="b" anchorCtr="0" compatLnSpc="1"/>
          <a:lstStyle>
            <a:lvl1pPr>
              <a:spcBef>
                <a:spcPct val="0"/>
              </a:spcBef>
              <a:defRPr sz="1200"/>
            </a:lvl1pPr>
          </a:lstStyle>
          <a:p>
            <a:pPr>
              <a:defRPr/>
            </a:pPr>
            <a:endParaRPr lang="en-US" altLang="zh-CN"/>
          </a:p>
        </p:txBody>
      </p:sp>
      <p:sp>
        <p:nvSpPr>
          <p:cNvPr id="61447" name="Rectangle 7"/>
          <p:cNvSpPr>
            <a:spLocks noGrp="1" noChangeArrowheads="1"/>
          </p:cNvSpPr>
          <p:nvPr>
            <p:ph type="sldNum" sz="quarter" idx="5"/>
          </p:nvPr>
        </p:nvSpPr>
        <p:spPr bwMode="auto">
          <a:xfrm>
            <a:off x="3886200" y="8686800"/>
            <a:ext cx="2971800" cy="457200"/>
          </a:xfrm>
          <a:prstGeom prst="rect">
            <a:avLst/>
          </a:prstGeom>
          <a:noFill/>
          <a:ln w="9525">
            <a:noFill/>
            <a:miter lim="800000"/>
          </a:ln>
          <a:effectLst/>
        </p:spPr>
        <p:txBody>
          <a:bodyPr vert="horz" wrap="square" lIns="91440" tIns="45720" rIns="91440" bIns="45720" numCol="1" anchor="b" anchorCtr="0" compatLnSpc="1"/>
          <a:lstStyle>
            <a:lvl1pPr algn="r">
              <a:spcBef>
                <a:spcPct val="0"/>
              </a:spcBef>
              <a:defRPr sz="1200"/>
            </a:lvl1pPr>
          </a:lstStyle>
          <a:p>
            <a:pPr>
              <a:defRPr/>
            </a:pPr>
            <a:fld id="{920D0C74-2F05-4624-99C9-BA05F13486DD}" type="slidenum">
              <a:rPr lang="en-US" altLang="zh-CN"/>
            </a:fld>
            <a:endParaRPr lang="en-US" altLang="zh-CN"/>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Times New Roman" panose="02020603050405020304" pitchFamily="18" charset="0"/>
        <a:ea typeface="宋体" panose="02010600030101010101" pitchFamily="2" charset="-122"/>
        <a:cs typeface="+mn-cs"/>
      </a:defRPr>
    </a:lvl1pPr>
    <a:lvl2pPr marL="457200" algn="l" rtl="0" eaLnBrk="0" fontAlgn="base" hangingPunct="0">
      <a:spcBef>
        <a:spcPct val="30000"/>
      </a:spcBef>
      <a:spcAft>
        <a:spcPct val="0"/>
      </a:spcAft>
      <a:defRPr kumimoji="1" sz="1200" kern="1200">
        <a:solidFill>
          <a:schemeClr val="tx1"/>
        </a:solidFill>
        <a:latin typeface="Times New Roman" panose="02020603050405020304" pitchFamily="18" charset="0"/>
        <a:ea typeface="宋体" panose="02010600030101010101" pitchFamily="2" charset="-122"/>
        <a:cs typeface="+mn-cs"/>
      </a:defRPr>
    </a:lvl2pPr>
    <a:lvl3pPr marL="914400" algn="l" rtl="0" eaLnBrk="0" fontAlgn="base" hangingPunct="0">
      <a:spcBef>
        <a:spcPct val="30000"/>
      </a:spcBef>
      <a:spcAft>
        <a:spcPct val="0"/>
      </a:spcAft>
      <a:defRPr kumimoji="1" sz="1200" kern="1200">
        <a:solidFill>
          <a:schemeClr val="tx1"/>
        </a:solidFill>
        <a:latin typeface="Times New Roman" panose="02020603050405020304" pitchFamily="18" charset="0"/>
        <a:ea typeface="宋体" panose="02010600030101010101" pitchFamily="2" charset="-122"/>
        <a:cs typeface="+mn-cs"/>
      </a:defRPr>
    </a:lvl3pPr>
    <a:lvl4pPr marL="1371600" algn="l" rtl="0" eaLnBrk="0" fontAlgn="base" hangingPunct="0">
      <a:spcBef>
        <a:spcPct val="30000"/>
      </a:spcBef>
      <a:spcAft>
        <a:spcPct val="0"/>
      </a:spcAft>
      <a:defRPr kumimoji="1" sz="1200" kern="1200">
        <a:solidFill>
          <a:schemeClr val="tx1"/>
        </a:solidFill>
        <a:latin typeface="Times New Roman" panose="02020603050405020304" pitchFamily="18" charset="0"/>
        <a:ea typeface="宋体" panose="02010600030101010101" pitchFamily="2" charset="-122"/>
        <a:cs typeface="+mn-cs"/>
      </a:defRPr>
    </a:lvl4pPr>
    <a:lvl5pPr marL="1828800" algn="l" rtl="0" eaLnBrk="0" fontAlgn="base" hangingPunct="0">
      <a:spcBef>
        <a:spcPct val="30000"/>
      </a:spcBef>
      <a:spcAft>
        <a:spcPct val="0"/>
      </a:spcAft>
      <a:defRPr kumimoji="1" sz="1200" kern="1200">
        <a:solidFill>
          <a:schemeClr val="tx1"/>
        </a:solidFill>
        <a:latin typeface="Times New Roman" panose="02020603050405020304" pitchFamily="18" charset="0"/>
        <a:ea typeface="宋体" panose="02010600030101010101"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7.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0.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8.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3.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4.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4.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0.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2.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3.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7.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9.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幻灯片图像占位符 1"/>
          <p:cNvSpPr>
            <a:spLocks noGrp="1" noRot="1" noChangeAspect="1" noTextEdit="1"/>
          </p:cNvSpPr>
          <p:nvPr>
            <p:ph type="sldImg"/>
          </p:nvPr>
        </p:nvSpPr>
        <p:spPr bwMode="auto">
          <a:noFill/>
          <a:ln>
            <a:solidFill>
              <a:srgbClr val="000000"/>
            </a:solidFill>
            <a:miter lim="800000"/>
          </a:ln>
        </p:spPr>
      </p:sp>
      <p:sp>
        <p:nvSpPr>
          <p:cNvPr id="31747" name="备注占位符 2"/>
          <p:cNvSpPr>
            <a:spLocks noGrp="1"/>
          </p:cNvSpPr>
          <p:nvPr>
            <p:ph type="body" idx="1"/>
          </p:nvPr>
        </p:nvSpPr>
        <p:spPr bwMode="auto">
          <a:noFill/>
        </p:spPr>
        <p:txBody>
          <a:bodyPr wrap="square" numCol="1" anchor="t" anchorCtr="0" compatLnSpc="1"/>
          <a:lstStyle/>
          <a:p>
            <a:pPr eaLnBrk="1" hangingPunct="1">
              <a:spcBef>
                <a:spcPct val="0"/>
              </a:spcBef>
            </a:pPr>
            <a:endParaRPr lang="zh-CN" altLang="en-US"/>
          </a:p>
        </p:txBody>
      </p:sp>
      <p:sp>
        <p:nvSpPr>
          <p:cNvPr id="31748" name="灯片编号占位符 3"/>
          <p:cNvSpPr>
            <a:spLocks noGrp="1"/>
          </p:cNvSpPr>
          <p:nvPr>
            <p:ph type="sldNum" sz="quarter" idx="5"/>
          </p:nvPr>
        </p:nvSpPr>
        <p:spPr bwMode="auto">
          <a:noFill/>
          <a:ln>
            <a:miter lim="800000"/>
          </a:ln>
        </p:spPr>
        <p:txBody>
          <a:bodyPr wrap="square" numCol="1" anchorCtr="0" compatLnSpc="1"/>
          <a:lstStyle/>
          <a:p>
            <a:fld id="{6A687502-A4E1-4D1B-873B-B16F175626A6}"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pPr>
              <a:defRPr/>
            </a:pPr>
            <a:fld id="{D48B719F-A875-44E9-AE73-1F2C81EC782D}" type="slidenum">
              <a:rPr lang="zh-CN" altLang="en-US" smtClean="0"/>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pPr>
              <a:defRPr/>
            </a:pPr>
            <a:fld id="{D48B719F-A875-44E9-AE73-1F2C81EC782D}" type="slidenum">
              <a:rPr lang="zh-CN" altLang="en-US" smtClean="0"/>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pPr>
              <a:defRPr/>
            </a:pPr>
            <a:fld id="{D48B719F-A875-44E9-AE73-1F2C81EC782D}" type="slidenum">
              <a:rPr lang="zh-CN" altLang="en-US" smtClean="0"/>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pPr>
              <a:defRPr/>
            </a:pPr>
            <a:fld id="{D48B719F-A875-44E9-AE73-1F2C81EC782D}" type="slidenum">
              <a:rPr lang="zh-CN" altLang="en-US" smtClean="0"/>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pPr>
              <a:defRPr/>
            </a:pPr>
            <a:fld id="{D48B719F-A875-44E9-AE73-1F2C81EC782D}" type="slidenum">
              <a:rPr lang="zh-CN" altLang="en-US" smtClean="0"/>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幻灯片图像占位符 1"/>
          <p:cNvSpPr>
            <a:spLocks noGrp="1" noRot="1" noChangeAspect="1" noTextEdit="1"/>
          </p:cNvSpPr>
          <p:nvPr>
            <p:ph type="sldImg"/>
          </p:nvPr>
        </p:nvSpPr>
        <p:spPr bwMode="auto">
          <a:noFill/>
          <a:ln>
            <a:solidFill>
              <a:srgbClr val="000000"/>
            </a:solidFill>
            <a:miter lim="800000"/>
          </a:ln>
        </p:spPr>
      </p:sp>
      <p:sp>
        <p:nvSpPr>
          <p:cNvPr id="24579" name="备注占位符 2"/>
          <p:cNvSpPr>
            <a:spLocks noGrp="1"/>
          </p:cNvSpPr>
          <p:nvPr>
            <p:ph type="body" idx="1"/>
          </p:nvPr>
        </p:nvSpPr>
        <p:spPr bwMode="auto">
          <a:noFill/>
        </p:spPr>
        <p:txBody>
          <a:bodyPr wrap="square" numCol="1" anchor="t" anchorCtr="0" compatLnSpc="1"/>
          <a:lstStyle/>
          <a:p>
            <a:pPr eaLnBrk="1" hangingPunct="1">
              <a:spcBef>
                <a:spcPct val="0"/>
              </a:spcBef>
            </a:pPr>
            <a:endParaRPr lang="zh-CN" altLang="en-US"/>
          </a:p>
        </p:txBody>
      </p:sp>
      <p:sp>
        <p:nvSpPr>
          <p:cNvPr id="24580" name="灯片编号占位符 3"/>
          <p:cNvSpPr>
            <a:spLocks noGrp="1"/>
          </p:cNvSpPr>
          <p:nvPr>
            <p:ph type="sldNum" sz="quarter" idx="5"/>
          </p:nvPr>
        </p:nvSpPr>
        <p:spPr bwMode="auto">
          <a:noFill/>
          <a:ln>
            <a:miter lim="800000"/>
          </a:ln>
        </p:spPr>
        <p:txBody>
          <a:bodyPr wrap="square" numCol="1" anchorCtr="0" compatLnSpc="1"/>
          <a:lstStyle/>
          <a:p>
            <a:fld id="{C852C743-6A2C-42E0-9102-E45EFC2BEFF7}" type="slidenum">
              <a:rPr lang="zh-CN" altLang="en-US" smtClean="0"/>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pPr>
              <a:defRPr/>
            </a:pPr>
            <a:fld id="{3B29DD33-8C70-4144-A071-DBA79CAD1DDD}" type="slidenum">
              <a:rPr lang="zh-CN" altLang="en-US" smtClean="0"/>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pPr>
              <a:defRPr/>
            </a:pPr>
            <a:fld id="{3B29DD33-8C70-4144-A071-DBA79CAD1DDD}" type="slidenum">
              <a:rPr lang="zh-CN" altLang="en-US" smtClean="0"/>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幻灯片图像占位符 1"/>
          <p:cNvSpPr>
            <a:spLocks noGrp="1" noRot="1" noChangeAspect="1" noTextEdit="1"/>
          </p:cNvSpPr>
          <p:nvPr>
            <p:ph type="sldImg"/>
          </p:nvPr>
        </p:nvSpPr>
        <p:spPr bwMode="auto">
          <a:noFill/>
          <a:ln>
            <a:solidFill>
              <a:srgbClr val="000000"/>
            </a:solidFill>
            <a:miter lim="800000"/>
          </a:ln>
        </p:spPr>
      </p:sp>
      <p:sp>
        <p:nvSpPr>
          <p:cNvPr id="24579" name="备注占位符 2"/>
          <p:cNvSpPr>
            <a:spLocks noGrp="1"/>
          </p:cNvSpPr>
          <p:nvPr>
            <p:ph type="body" idx="1"/>
          </p:nvPr>
        </p:nvSpPr>
        <p:spPr bwMode="auto">
          <a:noFill/>
        </p:spPr>
        <p:txBody>
          <a:bodyPr wrap="square" numCol="1" anchor="t" anchorCtr="0" compatLnSpc="1"/>
          <a:lstStyle/>
          <a:p>
            <a:pPr eaLnBrk="1" hangingPunct="1">
              <a:spcBef>
                <a:spcPct val="0"/>
              </a:spcBef>
            </a:pPr>
            <a:endParaRPr lang="zh-CN" altLang="en-US"/>
          </a:p>
        </p:txBody>
      </p:sp>
      <p:sp>
        <p:nvSpPr>
          <p:cNvPr id="24580" name="灯片编号占位符 3"/>
          <p:cNvSpPr>
            <a:spLocks noGrp="1"/>
          </p:cNvSpPr>
          <p:nvPr>
            <p:ph type="sldNum" sz="quarter" idx="5"/>
          </p:nvPr>
        </p:nvSpPr>
        <p:spPr bwMode="auto">
          <a:noFill/>
          <a:ln>
            <a:miter lim="800000"/>
          </a:ln>
        </p:spPr>
        <p:txBody>
          <a:bodyPr wrap="square" numCol="1" anchorCtr="0" compatLnSpc="1"/>
          <a:lstStyle/>
          <a:p>
            <a:fld id="{C852C743-6A2C-42E0-9102-E45EFC2BEFF7}" type="slidenum">
              <a:rPr lang="zh-CN" altLang="en-US" smtClean="0"/>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幻灯片图像占位符 1"/>
          <p:cNvSpPr>
            <a:spLocks noGrp="1" noRot="1" noChangeAspect="1" noTextEdit="1"/>
          </p:cNvSpPr>
          <p:nvPr>
            <p:ph type="sldImg"/>
          </p:nvPr>
        </p:nvSpPr>
        <p:spPr bwMode="auto">
          <a:noFill/>
          <a:ln>
            <a:solidFill>
              <a:srgbClr val="000000"/>
            </a:solidFill>
            <a:miter lim="800000"/>
          </a:ln>
        </p:spPr>
      </p:sp>
      <p:sp>
        <p:nvSpPr>
          <p:cNvPr id="21507" name="备注占位符 2"/>
          <p:cNvSpPr>
            <a:spLocks noGrp="1"/>
          </p:cNvSpPr>
          <p:nvPr>
            <p:ph type="body" idx="1"/>
          </p:nvPr>
        </p:nvSpPr>
        <p:spPr bwMode="auto">
          <a:noFill/>
        </p:spPr>
        <p:txBody>
          <a:bodyPr wrap="square" numCol="1" anchor="t" anchorCtr="0" compatLnSpc="1"/>
          <a:lstStyle/>
          <a:p>
            <a:pPr eaLnBrk="1" hangingPunct="1">
              <a:spcBef>
                <a:spcPct val="0"/>
              </a:spcBef>
            </a:pPr>
            <a:endParaRPr lang="zh-CN" altLang="en-US"/>
          </a:p>
        </p:txBody>
      </p:sp>
      <p:sp>
        <p:nvSpPr>
          <p:cNvPr id="21508" name="灯片编号占位符 3"/>
          <p:cNvSpPr>
            <a:spLocks noGrp="1"/>
          </p:cNvSpPr>
          <p:nvPr>
            <p:ph type="sldNum" sz="quarter" idx="5"/>
          </p:nvPr>
        </p:nvSpPr>
        <p:spPr bwMode="auto">
          <a:noFill/>
          <a:ln>
            <a:miter lim="800000"/>
          </a:ln>
        </p:spPr>
        <p:txBody>
          <a:bodyPr wrap="square" numCol="1" anchorCtr="0" compatLnSpc="1"/>
          <a:lstStyle/>
          <a:p>
            <a:fld id="{C3C35D2B-1B15-4E61-992C-215B7B95D1A6}" type="slidenum">
              <a:rPr lang="zh-CN" altLang="en-US" smtClean="0"/>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pPr>
              <a:defRPr/>
            </a:pPr>
            <a:fld id="{20C14850-58F0-42D1-9817-2196D36D0593}"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a:t>单击此处编辑母版副标题样式</a:t>
            </a:r>
            <a:endParaRPr lang="zh-CN" altLang="en-US"/>
          </a:p>
        </p:txBody>
      </p:sp>
      <p:sp>
        <p:nvSpPr>
          <p:cNvPr id="5" name="Rectangle 4"/>
          <p:cNvSpPr>
            <a:spLocks noGrp="1" noChangeArrowheads="1"/>
          </p:cNvSpPr>
          <p:nvPr>
            <p:ph type="dt" sz="half" idx="10"/>
          </p:nvPr>
        </p:nvSpPr>
        <p:spPr/>
        <p:txBody>
          <a:bodyPr/>
          <a:lstStyle>
            <a:lvl1pPr>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a:lvl1pPr>
          </a:lstStyle>
          <a:p>
            <a:pPr>
              <a:defRPr/>
            </a:pPr>
            <a:fld id="{7431028E-C434-4240-9765-7227A911D704}" type="slidenum">
              <a:rPr lang="en-US" altLang="zh-CN"/>
            </a:fld>
            <a:endParaRPr lang="en-US" altLang="zh-CN"/>
          </a:p>
        </p:txBody>
      </p:sp>
      <p:pic>
        <p:nvPicPr>
          <p:cNvPr id="8" name="图片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a:lvl1pPr>
          </a:lstStyle>
          <a:p>
            <a:pPr>
              <a:defRPr/>
            </a:pPr>
            <a:fld id="{DAF85D93-61D1-44A3-8E56-C2389510BC81}" type="slidenum">
              <a:rPr lang="en-US" altLang="zh-CN"/>
            </a:fld>
            <a:endParaRPr lang="en-US" altLang="zh-C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a:t>单击此处编辑母版文本样式</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a:lvl1pPr>
          </a:lstStyle>
          <a:p>
            <a:pPr>
              <a:defRPr/>
            </a:pPr>
            <a:fld id="{71129077-ACBB-4742-BA2B-03A7BB6DC9B3}" type="slidenum">
              <a:rPr lang="en-US" altLang="zh-CN"/>
            </a:fld>
            <a:endParaRPr lang="en-US" altLang="zh-CN"/>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Rectangle 4"/>
          <p:cNvSpPr>
            <a:spLocks noGrp="1" noChangeArrowheads="1"/>
          </p:cNvSpPr>
          <p:nvPr>
            <p:ph type="dt" sz="half" idx="10"/>
          </p:nvPr>
        </p:nvSpPr>
        <p:spPr/>
        <p:txBody>
          <a:bodyPr/>
          <a:lstStyle>
            <a:lvl1pPr>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a:lvl1pPr>
          </a:lstStyle>
          <a:p>
            <a:pPr>
              <a:defRPr/>
            </a:pPr>
            <a:fld id="{FFBCCF9E-3181-4615-94DB-8EA77DD2FF50}" type="slidenum">
              <a:rPr lang="en-US" altLang="zh-CN"/>
            </a:fld>
            <a:endParaRPr lang="en-US" altLang="zh-C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Rectangle 4"/>
          <p:cNvSpPr>
            <a:spLocks noGrp="1" noChangeArrowheads="1"/>
          </p:cNvSpPr>
          <p:nvPr>
            <p:ph type="dt" sz="half" idx="10"/>
          </p:nvPr>
        </p:nvSpPr>
        <p:spPr/>
        <p:txBody>
          <a:bodyPr/>
          <a:lstStyle>
            <a:lvl1pPr>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a:lvl1pPr>
          </a:lstStyle>
          <a:p>
            <a:pPr>
              <a:defRPr/>
            </a:pPr>
            <a:fld id="{1C618EB0-BBF9-4EF8-A6EB-9F33D1D753EE}" type="slidenum">
              <a:rPr lang="en-US" altLang="zh-CN"/>
            </a:fld>
            <a:endParaRPr lang="en-US" altLang="zh-CN"/>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Rectangle 4"/>
          <p:cNvSpPr>
            <a:spLocks noGrp="1" noChangeArrowheads="1"/>
          </p:cNvSpPr>
          <p:nvPr>
            <p:ph type="dt" sz="half" idx="10"/>
          </p:nvPr>
        </p:nvSpPr>
        <p:spPr/>
        <p:txBody>
          <a:bodyPr/>
          <a:lstStyle>
            <a:lvl1pPr>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a:lvl1pPr>
          </a:lstStyle>
          <a:p>
            <a:pPr>
              <a:defRPr/>
            </a:pPr>
            <a:fld id="{790AC0B9-7593-473A-BAFF-CAA21E30A337}" type="slidenum">
              <a:rPr lang="en-US" altLang="zh-CN"/>
            </a:fld>
            <a:endParaRPr lang="en-US" altLang="zh-C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a:lvl1pPr>
          </a:lstStyle>
          <a:p>
            <a:pPr>
              <a:defRPr/>
            </a:pPr>
            <a:fld id="{C5800397-A855-48EA-AC5C-44C8510C666D}" type="slidenum">
              <a:rPr lang="en-US" altLang="zh-CN"/>
            </a:fld>
            <a:endParaRPr lang="en-US" altLang="zh-C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Rectangle 4"/>
          <p:cNvSpPr>
            <a:spLocks noGrp="1" noChangeArrowheads="1"/>
          </p:cNvSpPr>
          <p:nvPr>
            <p:ph type="dt" sz="half" idx="10"/>
          </p:nvPr>
        </p:nvSpPr>
        <p:spPr/>
        <p:txBody>
          <a:bodyPr/>
          <a:lstStyle>
            <a:lvl1pPr>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a:lvl1pPr>
          </a:lstStyle>
          <a:p>
            <a:pPr>
              <a:defRPr/>
            </a:pPr>
            <a:fld id="{A4C6D6F3-69B6-4B57-A3B4-A85A50F538A9}" type="slidenum">
              <a:rPr lang="en-US" altLang="zh-CN"/>
            </a:fld>
            <a:endParaRPr lang="en-US" altLang="zh-CN"/>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Rectangle 4"/>
          <p:cNvSpPr>
            <a:spLocks noGrp="1" noChangeArrowheads="1"/>
          </p:cNvSpPr>
          <p:nvPr>
            <p:ph type="dt" sz="half" idx="10"/>
          </p:nvPr>
        </p:nvSpPr>
        <p:spPr/>
        <p:txBody>
          <a:bodyPr/>
          <a:lstStyle>
            <a:lvl1pPr>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a:lvl1pPr>
          </a:lstStyle>
          <a:p>
            <a:pPr>
              <a:defRPr/>
            </a:pPr>
            <a:fld id="{73C78608-2BB7-48BE-BAEE-F2BDE9DAFC0C}" type="slidenum">
              <a:rPr lang="en-US" altLang="zh-CN"/>
            </a:fld>
            <a:endParaRPr lang="en-US" altLang="zh-CN"/>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a:lvl1pPr>
          </a:lstStyle>
          <a:p>
            <a:pPr>
              <a:defRPr/>
            </a:pPr>
            <a:fld id="{6D5E776B-59F4-462B-A4EF-739E498E8ECC}" type="slidenum">
              <a:rPr lang="en-US" altLang="zh-CN"/>
            </a:fld>
            <a:endParaRPr lang="en-US" altLang="zh-C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15100" y="609600"/>
            <a:ext cx="1943100" cy="5486400"/>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685800" y="609600"/>
            <a:ext cx="5676900" cy="5486400"/>
          </a:xfrm>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a:lvl1pPr>
          </a:lstStyle>
          <a:p>
            <a:pPr>
              <a:defRPr/>
            </a:pPr>
            <a:fld id="{35010EC7-87C4-46A2-8F06-13AB9A17D2A0}" type="slidenum">
              <a:rPr lang="en-US" altLang="zh-CN"/>
            </a:fld>
            <a:endParaRPr lang="en-US" altLang="zh-CN"/>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ClipArt" preserve="1">
  <p:cSld name="标题，文本与剪贴画">
    <p:spTree>
      <p:nvGrpSpPr>
        <p:cNvPr id="1" name=""/>
        <p:cNvGrpSpPr/>
        <p:nvPr/>
      </p:nvGrpSpPr>
      <p:grpSpPr>
        <a:xfrm>
          <a:off x="0" y="0"/>
          <a:ext cx="0" cy="0"/>
          <a:chOff x="0" y="0"/>
          <a:chExt cx="0" cy="0"/>
        </a:xfrm>
      </p:grpSpPr>
      <p:sp>
        <p:nvSpPr>
          <p:cNvPr id="2" name="标题 1"/>
          <p:cNvSpPr>
            <a:spLocks noGrp="1"/>
          </p:cNvSpPr>
          <p:nvPr>
            <p:ph type="title"/>
          </p:nvPr>
        </p:nvSpPr>
        <p:spPr>
          <a:xfrm>
            <a:off x="685800" y="609600"/>
            <a:ext cx="7772400" cy="1143000"/>
          </a:xfrm>
        </p:spPr>
        <p:txBody>
          <a:bodyPr/>
          <a:lstStyle/>
          <a:p>
            <a:r>
              <a:rPr lang="zh-CN" altLang="en-US"/>
              <a:t>单击此处编辑母版标题样式</a:t>
            </a:r>
            <a:endParaRPr lang="zh-CN" altLang="en-US"/>
          </a:p>
        </p:txBody>
      </p:sp>
      <p:sp>
        <p:nvSpPr>
          <p:cNvPr id="3" name="文本占位符 2"/>
          <p:cNvSpPr>
            <a:spLocks noGrp="1"/>
          </p:cNvSpPr>
          <p:nvPr>
            <p:ph type="body" sz="half" idx="1"/>
          </p:nvPr>
        </p:nvSpPr>
        <p:spPr>
          <a:xfrm>
            <a:off x="685800" y="1981200"/>
            <a:ext cx="3810000" cy="4114800"/>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剪贴画占位符 3"/>
          <p:cNvSpPr>
            <a:spLocks noGrp="1"/>
          </p:cNvSpPr>
          <p:nvPr>
            <p:ph type="clipArt" sz="half" idx="2"/>
          </p:nvPr>
        </p:nvSpPr>
        <p:spPr>
          <a:xfrm>
            <a:off x="4648200" y="1981200"/>
            <a:ext cx="3810000" cy="4114800"/>
          </a:xfrm>
        </p:spPr>
        <p:txBody>
          <a:bodyPr/>
          <a:lstStyle/>
          <a:p>
            <a:pPr lvl="0"/>
            <a:endParaRPr lang="zh-CN" altLang="en-US" noProof="0"/>
          </a:p>
        </p:txBody>
      </p:sp>
      <p:sp>
        <p:nvSpPr>
          <p:cNvPr id="5" name="Rectangle 4"/>
          <p:cNvSpPr>
            <a:spLocks noGrp="1" noChangeArrowheads="1"/>
          </p:cNvSpPr>
          <p:nvPr>
            <p:ph type="dt" sz="half" idx="10"/>
          </p:nvPr>
        </p:nvSpPr>
        <p:spPr/>
        <p:txBody>
          <a:bodyPr/>
          <a:lstStyle>
            <a:lvl1pPr>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a:lvl1pPr>
          </a:lstStyle>
          <a:p>
            <a:pPr>
              <a:defRPr/>
            </a:pPr>
            <a:fld id="{0463C73A-A8BE-4D3F-93F3-3F9B19874ED2}" type="slidenum">
              <a:rPr lang="en-US" altLang="zh-CN"/>
            </a:fld>
            <a:endParaRPr lang="en-US" altLang="zh-CN"/>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fourObj" preserve="1">
  <p:cSld name="标题和四项内容">
    <p:spTree>
      <p:nvGrpSpPr>
        <p:cNvPr id="1" name=""/>
        <p:cNvGrpSpPr/>
        <p:nvPr/>
      </p:nvGrpSpPr>
      <p:grpSpPr>
        <a:xfrm>
          <a:off x="0" y="0"/>
          <a:ext cx="0" cy="0"/>
          <a:chOff x="0" y="0"/>
          <a:chExt cx="0" cy="0"/>
        </a:xfrm>
      </p:grpSpPr>
      <p:sp>
        <p:nvSpPr>
          <p:cNvPr id="2" name="标题 1"/>
          <p:cNvSpPr>
            <a:spLocks noGrp="1"/>
          </p:cNvSpPr>
          <p:nvPr>
            <p:ph type="title" sz="quarter"/>
          </p:nvPr>
        </p:nvSpPr>
        <p:spPr>
          <a:xfrm>
            <a:off x="685800" y="609600"/>
            <a:ext cx="7772400" cy="1143000"/>
          </a:xfrm>
        </p:spPr>
        <p:txBody>
          <a:bodyPr/>
          <a:lstStyle/>
          <a:p>
            <a:r>
              <a:rPr lang="zh-CN" altLang="en-US"/>
              <a:t>单击此处编辑母版标题样式</a:t>
            </a:r>
            <a:endParaRPr lang="zh-CN" altLang="en-US"/>
          </a:p>
        </p:txBody>
      </p:sp>
      <p:sp>
        <p:nvSpPr>
          <p:cNvPr id="3" name="内容占位符 2"/>
          <p:cNvSpPr>
            <a:spLocks noGrp="1"/>
          </p:cNvSpPr>
          <p:nvPr>
            <p:ph sz="quarter" idx="1"/>
          </p:nvPr>
        </p:nvSpPr>
        <p:spPr>
          <a:xfrm>
            <a:off x="685800" y="1981200"/>
            <a:ext cx="3810000" cy="1981200"/>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quarter" idx="2"/>
          </p:nvPr>
        </p:nvSpPr>
        <p:spPr>
          <a:xfrm>
            <a:off x="4648200" y="1981200"/>
            <a:ext cx="3810000" cy="1981200"/>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内容占位符 4"/>
          <p:cNvSpPr>
            <a:spLocks noGrp="1"/>
          </p:cNvSpPr>
          <p:nvPr>
            <p:ph sz="quarter" idx="3"/>
          </p:nvPr>
        </p:nvSpPr>
        <p:spPr>
          <a:xfrm>
            <a:off x="685800" y="4114800"/>
            <a:ext cx="3810000" cy="1981200"/>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内容占位符 5"/>
          <p:cNvSpPr>
            <a:spLocks noGrp="1"/>
          </p:cNvSpPr>
          <p:nvPr>
            <p:ph sz="quarter" idx="4"/>
          </p:nvPr>
        </p:nvSpPr>
        <p:spPr>
          <a:xfrm>
            <a:off x="4648200" y="4114800"/>
            <a:ext cx="3810000" cy="1981200"/>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Rectangle 4"/>
          <p:cNvSpPr>
            <a:spLocks noGrp="1" noChangeArrowheads="1"/>
          </p:cNvSpPr>
          <p:nvPr>
            <p:ph type="dt" sz="half" idx="10"/>
          </p:nvPr>
        </p:nvSpPr>
        <p:spPr/>
        <p:txBody>
          <a:bodyPr/>
          <a:lstStyle>
            <a:lvl1pPr>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a:lvl1pPr>
          </a:lstStyle>
          <a:p>
            <a:pPr>
              <a:defRPr/>
            </a:pPr>
            <a:fld id="{F7A023B8-DB84-47F3-AFE7-D95DC0FE6C54}" type="slidenum">
              <a:rPr lang="en-US" altLang="zh-CN"/>
            </a:fld>
            <a:endParaRPr lang="en-US" altLang="zh-CN"/>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OverTx" preserve="1">
  <p:cSld name="标题和两项内容在文本之上">
    <p:spTree>
      <p:nvGrpSpPr>
        <p:cNvPr id="1" name=""/>
        <p:cNvGrpSpPr/>
        <p:nvPr/>
      </p:nvGrpSpPr>
      <p:grpSpPr>
        <a:xfrm>
          <a:off x="0" y="0"/>
          <a:ext cx="0" cy="0"/>
          <a:chOff x="0" y="0"/>
          <a:chExt cx="0" cy="0"/>
        </a:xfrm>
      </p:grpSpPr>
      <p:sp>
        <p:nvSpPr>
          <p:cNvPr id="2" name="标题 1"/>
          <p:cNvSpPr>
            <a:spLocks noGrp="1"/>
          </p:cNvSpPr>
          <p:nvPr>
            <p:ph type="title"/>
          </p:nvPr>
        </p:nvSpPr>
        <p:spPr>
          <a:xfrm>
            <a:off x="685800" y="609600"/>
            <a:ext cx="7772400" cy="1143000"/>
          </a:xfrm>
        </p:spPr>
        <p:txBody>
          <a:bodyPr/>
          <a:lstStyle/>
          <a:p>
            <a:r>
              <a:rPr lang="zh-CN" altLang="en-US"/>
              <a:t>单击此处编辑母版标题样式</a:t>
            </a:r>
            <a:endParaRPr lang="zh-CN" altLang="en-US"/>
          </a:p>
        </p:txBody>
      </p:sp>
      <p:sp>
        <p:nvSpPr>
          <p:cNvPr id="3" name="内容占位符 2"/>
          <p:cNvSpPr>
            <a:spLocks noGrp="1"/>
          </p:cNvSpPr>
          <p:nvPr>
            <p:ph sz="quarter" idx="1"/>
          </p:nvPr>
        </p:nvSpPr>
        <p:spPr>
          <a:xfrm>
            <a:off x="685800" y="1981200"/>
            <a:ext cx="3810000" cy="1981200"/>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quarter" idx="2"/>
          </p:nvPr>
        </p:nvSpPr>
        <p:spPr>
          <a:xfrm>
            <a:off x="4648200" y="1981200"/>
            <a:ext cx="3810000" cy="1981200"/>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half" idx="3"/>
          </p:nvPr>
        </p:nvSpPr>
        <p:spPr>
          <a:xfrm>
            <a:off x="685800" y="4114800"/>
            <a:ext cx="7772400" cy="1981200"/>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Rectangle 4"/>
          <p:cNvSpPr>
            <a:spLocks noGrp="1" noChangeArrowheads="1"/>
          </p:cNvSpPr>
          <p:nvPr>
            <p:ph type="dt" sz="half" idx="10"/>
          </p:nvPr>
        </p:nvSpPr>
        <p:spPr/>
        <p:txBody>
          <a:bodyPr/>
          <a:lstStyle>
            <a:lvl1pPr>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a:lvl1pPr>
          </a:lstStyle>
          <a:p>
            <a:pPr>
              <a:defRPr/>
            </a:pPr>
            <a:fld id="{1AAD657E-2A3E-4093-A552-F6D1507A3D90}" type="slidenum">
              <a:rPr lang="en-US" altLang="zh-CN"/>
            </a:fld>
            <a:endParaRPr lang="en-US" altLang="zh-CN"/>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7" Type="http://schemas.openxmlformats.org/officeDocument/2006/relationships/theme" Target="../theme/theme1.xml"/><Relationship Id="rId16" Type="http://schemas.openxmlformats.org/officeDocument/2006/relationships/image" Target="../media/image3.jpeg"/><Relationship Id="rId15" Type="http://schemas.openxmlformats.org/officeDocument/2006/relationships/image" Target="../media/image2.jpeg"/><Relationship Id="rId14" Type="http://schemas.openxmlformats.org/officeDocument/2006/relationships/slideLayout" Target="../slideLayouts/slideLayout14.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5" cstate="print"/>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w="9525">
            <a:noFill/>
            <a:miter lim="800000"/>
          </a:ln>
        </p:spPr>
        <p:txBody>
          <a:bodyPr vert="horz" wrap="square" lIns="91440" tIns="45720" rIns="91440" bIns="45720" numCol="1" anchor="ctr" anchorCtr="0" compatLnSpc="1"/>
          <a:lstStyle/>
          <a:p>
            <a:pPr lvl="0"/>
            <a:r>
              <a:rPr lang="zh-CN" altLang="en-US"/>
              <a:t>单击此处编辑母版标题样式</a:t>
            </a:r>
            <a:endParaRPr lang="zh-CN" altLang="en-US"/>
          </a:p>
        </p:txBody>
      </p:sp>
      <p:sp>
        <p:nvSpPr>
          <p:cNvPr id="1027" name="Rectangle 3"/>
          <p:cNvSpPr>
            <a:spLocks noGrp="1" noChangeArrowheads="1"/>
          </p:cNvSpPr>
          <p:nvPr>
            <p:ph type="body" idx="1"/>
          </p:nvPr>
        </p:nvSpPr>
        <p:spPr bwMode="auto">
          <a:xfrm>
            <a:off x="685800" y="1981200"/>
            <a:ext cx="7772400" cy="4114800"/>
          </a:xfrm>
          <a:prstGeom prst="rect">
            <a:avLst/>
          </a:prstGeom>
          <a:noFill/>
          <a:ln w="9525">
            <a:noFill/>
            <a:miter lim="800000"/>
          </a:ln>
        </p:spPr>
        <p:txBody>
          <a:bodyPr vert="horz" wrap="square" lIns="91440" tIns="45720" rIns="91440" bIns="45720" numCol="1" anchor="t" anchorCtr="0" compatLnSpc="1"/>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ln>
          <a:effectLst/>
        </p:spPr>
        <p:txBody>
          <a:bodyPr vert="horz" wrap="square" lIns="91440" tIns="45720" rIns="91440" bIns="45720" numCol="1" anchor="t" anchorCtr="0" compatLnSpc="1"/>
          <a:lstStyle>
            <a:lvl1pPr>
              <a:spcBef>
                <a:spcPct val="0"/>
              </a:spcBef>
              <a:defRPr sz="1400"/>
            </a:lvl1pPr>
          </a:lstStyle>
          <a:p>
            <a:pPr>
              <a:defRPr/>
            </a:pPr>
            <a:endParaRPr lang="en-US" altLang="zh-CN"/>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ln>
          <a:effectLst/>
        </p:spPr>
        <p:txBody>
          <a:bodyPr vert="horz" wrap="square" lIns="91440" tIns="45720" rIns="91440" bIns="45720" numCol="1" anchor="t" anchorCtr="0" compatLnSpc="1"/>
          <a:lstStyle>
            <a:lvl1pPr algn="ctr">
              <a:spcBef>
                <a:spcPct val="0"/>
              </a:spcBef>
              <a:defRPr sz="1400"/>
            </a:lvl1pPr>
          </a:lstStyle>
          <a:p>
            <a:pPr>
              <a:defRPr/>
            </a:pPr>
            <a:endParaRPr lang="en-US" altLang="zh-CN"/>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ln>
          <a:effectLst/>
        </p:spPr>
        <p:txBody>
          <a:bodyPr vert="horz" wrap="square" lIns="91440" tIns="45720" rIns="91440" bIns="45720" numCol="1" anchor="t" anchorCtr="0" compatLnSpc="1"/>
          <a:lstStyle>
            <a:lvl1pPr algn="r">
              <a:spcBef>
                <a:spcPct val="0"/>
              </a:spcBef>
              <a:defRPr sz="1400"/>
            </a:lvl1pPr>
          </a:lstStyle>
          <a:p>
            <a:pPr>
              <a:defRPr/>
            </a:pPr>
            <a:fld id="{5586F500-7570-4F3A-8971-328A2E52FA04}" type="slidenum">
              <a:rPr lang="en-US" altLang="zh-CN"/>
            </a:fld>
            <a:endParaRPr lang="en-US" altLang="zh-CN"/>
          </a:p>
        </p:txBody>
      </p:sp>
      <p:pic>
        <p:nvPicPr>
          <p:cNvPr id="3" name="图片 2"/>
          <p:cNvPicPr>
            <a:picLocks noChangeAspect="1"/>
          </p:cNvPicPr>
          <p:nvPr userDrawn="1"/>
        </p:nvPicPr>
        <p:blipFill>
          <a:blip r:embed="rId16">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2pPr>
      <a:lvl3pPr algn="ctr" rtl="0" eaLnBrk="0" fontAlgn="base" hangingPunct="0">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3pPr>
      <a:lvl4pPr algn="ctr" rtl="0" eaLnBrk="0" fontAlgn="base" hangingPunct="0">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4pPr>
      <a:lvl5pPr algn="ctr" rtl="0" eaLnBrk="0" fontAlgn="base" hangingPunct="0">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5pPr>
      <a:lvl6pPr marL="457200"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6pPr>
      <a:lvl7pPr marL="914400"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7pPr>
      <a:lvl8pPr marL="1371600"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8pPr>
      <a:lvl9pPr marL="1828800"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5.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image" Target="../media/image6.jpeg"/></Relationships>
</file>

<file path=ppt/slides/_rels/slide8.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image" Target="../media/image9.jpeg"/></Relationships>
</file>

<file path=ppt/slides/_rels/slide9.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image" Target="../media/image12.jpeg"/></Relationships>
</file>

<file path=ppt/slides/_rels/slide10.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image" Target="../media/image15.jpeg"/></Relationships>
</file>

<file path=ppt/slides/_rels/slide11.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image" Target="../media/image18.png"/></Relationships>
</file>

<file path=ppt/slides/_rels/slide12.xml.rels><?xml version="1.0" encoding="UTF-8" standalone="yes"?>
<Relationships xmlns="http://schemas.openxmlformats.org/package/2006/relationships"><Relationship Id="rId8" Type="http://schemas.openxmlformats.org/officeDocument/2006/relationships/slideLayout" Target="../slideLayouts/slideLayout7.xml"/><Relationship Id="rId7" Type="http://schemas.openxmlformats.org/officeDocument/2006/relationships/image" Target="../media/image27.jpeg"/><Relationship Id="rId6" Type="http://schemas.openxmlformats.org/officeDocument/2006/relationships/image" Target="../media/image26.jpeg"/><Relationship Id="rId5" Type="http://schemas.openxmlformats.org/officeDocument/2006/relationships/image" Target="../media/image25.jpeg"/><Relationship Id="rId4" Type="http://schemas.openxmlformats.org/officeDocument/2006/relationships/image" Target="../media/image24.jpeg"/><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image" Target="../media/image21.jpeg"/></Relationships>
</file>

<file path=ppt/slides/_rels/slide13.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image" Target="../media/image28.jpeg"/></Relationships>
</file>

<file path=ppt/slides/_rels/slide14.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34.jpeg"/><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image" Target="../media/image31.jpeg"/></Relationships>
</file>

<file path=ppt/slides/_rels/slide15.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37.jpeg"/><Relationship Id="rId2" Type="http://schemas.openxmlformats.org/officeDocument/2006/relationships/image" Target="../media/image36.png"/><Relationship Id="rId1" Type="http://schemas.openxmlformats.org/officeDocument/2006/relationships/image" Target="../media/image35.jpeg"/></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5.jpe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38.jpe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39.png"/></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40.jpeg"/></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image" Target="../media/image42.png"/><Relationship Id="rId1" Type="http://schemas.openxmlformats.org/officeDocument/2006/relationships/image" Target="../media/image41.png"/></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43.png"/></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44.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45.png"/></Relationships>
</file>

<file path=ppt/slides/_rels/slide2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46.png"/></Relationships>
</file>

<file path=ppt/slides/_rels/slide3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47.png"/></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49.png"/><Relationship Id="rId1" Type="http://schemas.openxmlformats.org/officeDocument/2006/relationships/image" Target="../media/image48.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51.png"/><Relationship Id="rId1" Type="http://schemas.openxmlformats.org/officeDocument/2006/relationships/image" Target="../media/image50.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image" Target="../media/image5.jpe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image" Target="../media/image52.png"/></Relationships>
</file>

<file path=ppt/slides/_rels/slide52.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image" Target="../media/image53.png"/></Relationships>
</file>

<file path=ppt/slides/_rels/slide53.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image" Target="../media/image55.png"/><Relationship Id="rId1" Type="http://schemas.openxmlformats.org/officeDocument/2006/relationships/image" Target="../media/image54.png"/></Relationships>
</file>

<file path=ppt/slides/_rels/slide54.xml.rels><?xml version="1.0" encoding="UTF-8" standalone="yes"?>
<Relationships xmlns="http://schemas.openxmlformats.org/package/2006/relationships"><Relationship Id="rId4" Type="http://schemas.openxmlformats.org/officeDocument/2006/relationships/slideLayout" Target="../slideLayouts/slideLayout13.xml"/><Relationship Id="rId3" Type="http://schemas.openxmlformats.org/officeDocument/2006/relationships/image" Target="../media/image58.png"/><Relationship Id="rId2" Type="http://schemas.openxmlformats.org/officeDocument/2006/relationships/image" Target="../media/image57.png"/><Relationship Id="rId1" Type="http://schemas.openxmlformats.org/officeDocument/2006/relationships/image" Target="../media/image56.png"/></Relationships>
</file>

<file path=ppt/slides/_rels/slide55.xml.rels><?xml version="1.0" encoding="UTF-8" standalone="yes"?>
<Relationships xmlns="http://schemas.openxmlformats.org/package/2006/relationships"><Relationship Id="rId4" Type="http://schemas.openxmlformats.org/officeDocument/2006/relationships/slideLayout" Target="../slideLayouts/slideLayout13.xml"/><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image" Target="../media/image59.png"/></Relationships>
</file>

<file path=ppt/slides/_rels/slide56.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image" Target="../media/image63.png"/><Relationship Id="rId1" Type="http://schemas.openxmlformats.org/officeDocument/2006/relationships/image" Target="../media/image62.png"/></Relationships>
</file>

<file path=ppt/slides/_rels/slide57.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image" Target="../media/image65.png"/><Relationship Id="rId1" Type="http://schemas.openxmlformats.org/officeDocument/2006/relationships/image" Target="../media/image64.png"/></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image" Target="../media/image66.png"/></Relationships>
</file>

<file path=ppt/slides/_rels/slide60.xml.rels><?xml version="1.0" encoding="UTF-8" standalone="yes"?>
<Relationships xmlns="http://schemas.openxmlformats.org/package/2006/relationships"><Relationship Id="rId4" Type="http://schemas.openxmlformats.org/officeDocument/2006/relationships/slideLayout" Target="../slideLayouts/slideLayout13.xml"/><Relationship Id="rId3" Type="http://schemas.openxmlformats.org/officeDocument/2006/relationships/image" Target="../media/image69.png"/><Relationship Id="rId2" Type="http://schemas.openxmlformats.org/officeDocument/2006/relationships/image" Target="../media/image68.png"/><Relationship Id="rId1" Type="http://schemas.openxmlformats.org/officeDocument/2006/relationships/image" Target="../media/image67.png"/></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2.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image" Target="../media/image70.png"/></Relationships>
</file>

<file path=ppt/slides/_rels/slide63.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image" Target="../media/image71.png"/></Relationships>
</file>

<file path=ppt/slides/_rels/slide64.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image" Target="../media/image72.png"/></Relationships>
</file>

<file path=ppt/slides/_rels/slide65.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image" Target="../media/image73.png"/></Relationships>
</file>

<file path=ppt/slides/_rels/slide66.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image" Target="../media/image74.png"/></Relationships>
</file>

<file path=ppt/slides/_rels/slide67.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image" Target="../media/image75.png"/></Relationships>
</file>

<file path=ppt/slides/_rels/slide68.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image" Target="../media/image76.png"/></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0.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image" Target="../media/image77.tiff"/></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2.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image" Target="../media/image78.png"/></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image" Target="../media/image79.png"/></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6.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image" Target="../media/image80.png"/></Relationships>
</file>

<file path=ppt/slides/_rels/slide77.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image" Target="../media/image81.png"/></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9.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image" Target="../media/image82.png"/></Relationships>
</file>

<file path=ppt/slides/_rels/slide80.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image" Target="../media/image83.png"/></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3.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image" Target="../media/image84.png"/></Relationships>
</file>

<file path=ppt/slides/_rels/slide84.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image" Target="../media/image85.png"/></Relationships>
</file>

<file path=ppt/slides/_rels/slide85.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image" Target="../media/image86.png"/></Relationships>
</file>

<file path=ppt/slides/_rels/slide86.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image" Target="../media/image87.png"/></Relationships>
</file>

<file path=ppt/slides/_rels/slide87.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image" Target="../media/image88.png"/></Relationships>
</file>

<file path=ppt/slides/_rels/slide88.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image" Target="../media/image89.tiff"/></Relationships>
</file>

<file path=ppt/slides/_rels/slide89.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image" Target="../media/image90.png"/></Relationships>
</file>

<file path=ppt/slides/_rels/slide90.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image" Target="../media/image91.png"/></Relationships>
</file>

<file path=ppt/slides/_rels/slide91.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image" Target="../media/image92.png"/></Relationships>
</file>

<file path=ppt/slides/_rels/slide92.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image" Target="../media/image93.png"/></Relationships>
</file>

<file path=ppt/slides/_rels/slide93.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image" Target="../media/image94.png"/></Relationships>
</file>

<file path=ppt/slides/_rels/slide9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image" Target="../media/image95.png"/></Relationships>
</file>

<file path=ppt/slides/_rels/slide96.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image" Target="../media/image96.png"/></Relationships>
</file>

<file path=ppt/slides/_rels/slide97.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image" Target="../media/image98.png"/><Relationship Id="rId1" Type="http://schemas.openxmlformats.org/officeDocument/2006/relationships/image" Target="../media/image97.png"/></Relationships>
</file>

<file path=ppt/slides/_rels/slide98.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image" Target="../media/image100.png"/><Relationship Id="rId1" Type="http://schemas.openxmlformats.org/officeDocument/2006/relationships/image" Target="../media/image99.png"/></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0.xml.rels><?xml version="1.0" encoding="UTF-8" standalone="yes"?>
<Relationships xmlns="http://schemas.openxmlformats.org/package/2006/relationships"><Relationship Id="rId4" Type="http://schemas.openxmlformats.org/officeDocument/2006/relationships/slideLayout" Target="../slideLayouts/slideLayout13.xml"/><Relationship Id="rId3" Type="http://schemas.openxmlformats.org/officeDocument/2006/relationships/image" Target="../media/image103.png"/><Relationship Id="rId2" Type="http://schemas.openxmlformats.org/officeDocument/2006/relationships/image" Target="../media/image102.png"/><Relationship Id="rId1" Type="http://schemas.openxmlformats.org/officeDocument/2006/relationships/image" Target="../media/image101.png"/></Relationships>
</file>

<file path=ppt/slides/_rels/slide101.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image" Target="../media/image105.png"/><Relationship Id="rId1" Type="http://schemas.openxmlformats.org/officeDocument/2006/relationships/image" Target="../media/image104.png"/></Relationships>
</file>

<file path=ppt/slides/_rels/slide102.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image" Target="../media/image106.png"/></Relationships>
</file>

<file path=ppt/slides/_rels/slide103.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image" Target="../media/image107.png"/></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image" Target="../media/image108.png"/></Relationships>
</file>

<file path=ppt/slides/_rels/slide106.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image" Target="../media/image109.png"/></Relationships>
</file>

<file path=ppt/slides/_rels/slide107.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image" Target="../media/image110.png"/></Relationships>
</file>

<file path=ppt/slides/_rels/slide10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11.png"/></Relationships>
</file>

<file path=ppt/slides/_rels/slide10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12.jpeg"/></Relationships>
</file>

<file path=ppt/slides/_rels/slide110.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image" Target="../media/image5.jpeg"/></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13.png"/></Relationships>
</file>

<file path=ppt/slides/_rels/slide1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15.jpeg"/><Relationship Id="rId1" Type="http://schemas.openxmlformats.org/officeDocument/2006/relationships/image" Target="../media/image114.jpeg"/></Relationships>
</file>

<file path=ppt/slides/_rels/slide11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16.png"/></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2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17.jpeg"/></Relationships>
</file>

<file path=ppt/slides/_rels/slide126.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20.png"/><Relationship Id="rId2" Type="http://schemas.openxmlformats.org/officeDocument/2006/relationships/image" Target="../media/image119.png"/><Relationship Id="rId1" Type="http://schemas.openxmlformats.org/officeDocument/2006/relationships/image" Target="../media/image118.png"/></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3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21.jpeg"/></Relationships>
</file>

<file path=ppt/slides/_rels/slide131.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24.png"/><Relationship Id="rId2" Type="http://schemas.openxmlformats.org/officeDocument/2006/relationships/image" Target="../media/image123.png"/><Relationship Id="rId1" Type="http://schemas.openxmlformats.org/officeDocument/2006/relationships/image" Target="../media/image122.png"/></Relationships>
</file>

<file path=ppt/slides/_rels/slide13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25.png"/></Relationships>
</file>

<file path=ppt/slides/_rels/slide13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26.png"/></Relationships>
</file>

<file path=ppt/slides/_rels/slide13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27.png"/></Relationships>
</file>

<file path=ppt/slides/_rels/slide13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28.png"/></Relationships>
</file>

<file path=ppt/slides/_rels/slide13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29.jpeg"/></Relationships>
</file>

<file path=ppt/slides/_rels/slide137.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image" Target="../media/image5.jpeg"/></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30.png"/></Relationships>
</file>

<file path=ppt/slides/_rels/slide14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31.png"/></Relationships>
</file>

<file path=ppt/slides/_rels/slide14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32.png"/></Relationships>
</file>

<file path=ppt/slides/_rels/slide14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33.tiff"/></Relationships>
</file>

<file path=ppt/slides/_rels/slide14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35.png"/><Relationship Id="rId1" Type="http://schemas.openxmlformats.org/officeDocument/2006/relationships/image" Target="../media/image134.png"/></Relationships>
</file>

<file path=ppt/slides/_rels/slide1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36.png"/></Relationships>
</file>

<file path=ppt/slides/_rels/slide14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5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37.png"/></Relationships>
</file>

<file path=ppt/slides/_rels/slide1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38.png"/></Relationships>
</file>

<file path=ppt/slides/_rels/slide1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39.png"/></Relationships>
</file>

<file path=ppt/slides/_rels/slide155.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42.png"/><Relationship Id="rId2" Type="http://schemas.openxmlformats.org/officeDocument/2006/relationships/image" Target="../media/image141.png"/><Relationship Id="rId1" Type="http://schemas.openxmlformats.org/officeDocument/2006/relationships/image" Target="../media/image140.png"/></Relationships>
</file>

<file path=ppt/slides/_rels/slide15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43.png"/></Relationships>
</file>

<file path=ppt/slides/_rels/slide1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44.png"/></Relationships>
</file>

<file path=ppt/slides/_rels/slide159.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47.png"/><Relationship Id="rId2" Type="http://schemas.openxmlformats.org/officeDocument/2006/relationships/image" Target="../media/image146.png"/><Relationship Id="rId1" Type="http://schemas.openxmlformats.org/officeDocument/2006/relationships/image" Target="../media/image145.png"/></Relationships>
</file>

<file path=ppt/slides/_rels/slide16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48.png"/></Relationships>
</file>

<file path=ppt/slides/_rels/slide16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49.png"/></Relationships>
</file>

<file path=ppt/slides/_rels/slide1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50.png"/></Relationships>
</file>

<file path=ppt/slides/_rels/slide16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51.png"/></Relationships>
</file>

<file path=ppt/slides/_rels/slide16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53.png"/><Relationship Id="rId1" Type="http://schemas.openxmlformats.org/officeDocument/2006/relationships/image" Target="../media/image152.png"/></Relationships>
</file>

<file path=ppt/slides/_rels/slide16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54.png"/></Relationships>
</file>

<file path=ppt/slides/_rels/slide16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6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55.png"/></Relationships>
</file>

<file path=ppt/slides/_rels/slide17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56.png"/></Relationships>
</file>

<file path=ppt/slides/_rels/slide17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57.png"/></Relationships>
</file>

<file path=ppt/slides/_rels/slide17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58.png"/></Relationships>
</file>

<file path=ppt/slides/_rels/slide179.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xml"/><Relationship Id="rId1" Type="http://schemas.openxmlformats.org/officeDocument/2006/relationships/image" Target="../media/image5.jpeg"/></Relationships>
</file>

<file path=ppt/slides/_rels/slide1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3.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image" Target="../media/image159.jpeg"/></Relationships>
</file>

<file path=ppt/slides/_rels/slide18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60.png"/></Relationships>
</file>

<file path=ppt/slides/_rels/slide18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61.png"/></Relationships>
</file>

<file path=ppt/slides/_rels/slide18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8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62.png"/></Relationships>
</file>

<file path=ppt/slides/_rels/slide19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63.png"/></Relationships>
</file>

<file path=ppt/slides/_rels/slide191.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9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64.jpeg"/></Relationships>
</file>

<file path=ppt/slides/_rels/slide19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65.png"/></Relationships>
</file>

<file path=ppt/slides/_rels/slide19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66.png"/></Relationships>
</file>

<file path=ppt/slides/_rels/slide19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67.jpeg"/></Relationships>
</file>

<file path=ppt/slides/_rels/slide19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68.jpeg"/></Relationships>
</file>

<file path=ppt/slides/_rels/slide19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5.jpeg"/></Relationships>
</file>

<file path=ppt/slides/_rels/slide1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0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0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03.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169.png"/></Relationships>
</file>

<file path=ppt/slides/_rels/slide20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0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0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0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08.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170.png"/></Relationships>
</file>

<file path=ppt/slides/_rels/slide20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13.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171.png"/></Relationships>
</file>

<file path=ppt/slides/_rels/slide2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1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18.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172.jpeg"/></Relationships>
</file>

<file path=ppt/slides/_rels/slide21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2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2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2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23.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173.jpeg"/></Relationships>
</file>

<file path=ppt/slides/_rels/slide22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2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2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2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28.xml.rels><?xml version="1.0" encoding="UTF-8" standalone="yes"?>
<Relationships xmlns="http://schemas.openxmlformats.org/package/2006/relationships"><Relationship Id="rId9" Type="http://schemas.openxmlformats.org/officeDocument/2006/relationships/slideLayout" Target="../slideLayouts/slideLayout12.xml"/><Relationship Id="rId8" Type="http://schemas.openxmlformats.org/officeDocument/2006/relationships/image" Target="../media/image181.jpeg"/><Relationship Id="rId7" Type="http://schemas.openxmlformats.org/officeDocument/2006/relationships/image" Target="../media/image180.jpeg"/><Relationship Id="rId6" Type="http://schemas.openxmlformats.org/officeDocument/2006/relationships/image" Target="../media/image179.jpeg"/><Relationship Id="rId5" Type="http://schemas.openxmlformats.org/officeDocument/2006/relationships/image" Target="../media/image178.jpeg"/><Relationship Id="rId4" Type="http://schemas.openxmlformats.org/officeDocument/2006/relationships/image" Target="../media/image177.jpeg"/><Relationship Id="rId3" Type="http://schemas.openxmlformats.org/officeDocument/2006/relationships/image" Target="../media/image176.jpeg"/><Relationship Id="rId2" Type="http://schemas.openxmlformats.org/officeDocument/2006/relationships/image" Target="../media/image175.jpeg"/><Relationship Id="rId1" Type="http://schemas.openxmlformats.org/officeDocument/2006/relationships/image" Target="../media/image174.jpeg"/></Relationships>
</file>

<file path=ppt/slides/_rels/slide229.xml.rels><?xml version="1.0" encoding="UTF-8" standalone="yes"?>
<Relationships xmlns="http://schemas.openxmlformats.org/package/2006/relationships"><Relationship Id="rId9" Type="http://schemas.openxmlformats.org/officeDocument/2006/relationships/slideLayout" Target="../slideLayouts/slideLayout12.xml"/><Relationship Id="rId8" Type="http://schemas.openxmlformats.org/officeDocument/2006/relationships/image" Target="../media/image189.jpeg"/><Relationship Id="rId7" Type="http://schemas.openxmlformats.org/officeDocument/2006/relationships/image" Target="../media/image188.jpeg"/><Relationship Id="rId6" Type="http://schemas.openxmlformats.org/officeDocument/2006/relationships/image" Target="../media/image187.jpeg"/><Relationship Id="rId5" Type="http://schemas.openxmlformats.org/officeDocument/2006/relationships/image" Target="../media/image186.jpeg"/><Relationship Id="rId4" Type="http://schemas.openxmlformats.org/officeDocument/2006/relationships/image" Target="../media/image185.jpeg"/><Relationship Id="rId3" Type="http://schemas.openxmlformats.org/officeDocument/2006/relationships/image" Target="../media/image184.jpeg"/><Relationship Id="rId2" Type="http://schemas.openxmlformats.org/officeDocument/2006/relationships/image" Target="../media/image183.jpeg"/><Relationship Id="rId1" Type="http://schemas.openxmlformats.org/officeDocument/2006/relationships/image" Target="../media/image182.jpeg"/></Relationships>
</file>

<file path=ppt/slides/_rels/slide23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5" name="image 105"/>
          <p:cNvPicPr>
            <a:picLocks noChangeAspect="1"/>
          </p:cNvPicPr>
          <p:nvPr/>
        </p:nvPicPr>
        <p:blipFill>
          <a:blip r:embed="rId1"/>
          <a:srcRect/>
          <a:stretch>
            <a:fillRect/>
          </a:stretch>
        </p:blipFill>
        <p:spPr>
          <a:xfrm>
            <a:off x="-109855" y="-536575"/>
            <a:ext cx="2894330" cy="206248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8" name="Text Box 8"/>
          <p:cNvSpPr txBox="1">
            <a:spLocks noChangeArrowheads="1"/>
          </p:cNvSpPr>
          <p:nvPr/>
        </p:nvSpPr>
        <p:spPr bwMode="auto">
          <a:xfrm>
            <a:off x="1511661" y="155249"/>
            <a:ext cx="6120679" cy="584775"/>
          </a:xfrm>
          <a:prstGeom prst="rect">
            <a:avLst/>
          </a:prstGeom>
          <a:noFill/>
          <a:ln w="9525">
            <a:noFill/>
            <a:miter lim="800000"/>
          </a:ln>
        </p:spPr>
        <p:txBody>
          <a:bodyPr wrap="square">
            <a:spAutoFit/>
          </a:bodyPr>
          <a:lstStyle/>
          <a:p>
            <a:pPr marL="342900" indent="-342900" algn="ctr">
              <a:spcBef>
                <a:spcPct val="50000"/>
              </a:spcBef>
            </a:pPr>
            <a:r>
              <a:rPr lang="zh-CN" altLang="en-US" sz="3200" dirty="0">
                <a:latin typeface="方正兰亭黑简体" pitchFamily="2" charset="-122"/>
                <a:ea typeface="方正兰亭黑简体" pitchFamily="2" charset="-122"/>
              </a:rPr>
              <a:t>第</a:t>
            </a:r>
            <a:r>
              <a:rPr lang="en-US" altLang="zh-CN" sz="3200" dirty="0">
                <a:latin typeface="方正兰亭黑简体" pitchFamily="2" charset="-122"/>
                <a:ea typeface="方正兰亭黑简体" pitchFamily="2" charset="-122"/>
              </a:rPr>
              <a:t>1</a:t>
            </a:r>
            <a:r>
              <a:rPr lang="zh-CN" altLang="en-US" sz="3200" dirty="0">
                <a:latin typeface="方正兰亭黑简体" pitchFamily="2" charset="-122"/>
                <a:ea typeface="方正兰亭黑简体" pitchFamily="2" charset="-122"/>
              </a:rPr>
              <a:t>章  初识</a:t>
            </a:r>
            <a:r>
              <a:rPr lang="en-US" altLang="zh-CN" sz="3200" dirty="0">
                <a:latin typeface="方正兰亭黑简体" pitchFamily="2" charset="-122"/>
                <a:ea typeface="方正兰亭黑简体" pitchFamily="2" charset="-122"/>
              </a:rPr>
              <a:t>Illustrator CC 2019</a:t>
            </a:r>
            <a:endParaRPr lang="zh-CN" altLang="en-US" sz="3200" dirty="0">
              <a:latin typeface="方正兰亭黑简体" pitchFamily="2" charset="-122"/>
              <a:ea typeface="方正兰亭黑简体" pitchFamily="2" charset="-122"/>
            </a:endParaRPr>
          </a:p>
        </p:txBody>
      </p:sp>
      <p:sp>
        <p:nvSpPr>
          <p:cNvPr id="9" name="Text Box 12"/>
          <p:cNvSpPr txBox="1">
            <a:spLocks noChangeArrowheads="1"/>
          </p:cNvSpPr>
          <p:nvPr/>
        </p:nvSpPr>
        <p:spPr bwMode="auto">
          <a:xfrm>
            <a:off x="792000" y="2020345"/>
            <a:ext cx="7560000" cy="2817310"/>
          </a:xfrm>
          <a:prstGeom prst="rect">
            <a:avLst/>
          </a:prstGeom>
          <a:noFill/>
          <a:ln w="9525">
            <a:noFill/>
            <a:miter lim="800000"/>
          </a:ln>
        </p:spPr>
        <p:txBody>
          <a:bodyPr wrap="square">
            <a:spAutoFit/>
          </a:bodyPr>
          <a:lstStyle/>
          <a:p>
            <a:pPr marL="342900" indent="-342900" algn="just">
              <a:lnSpc>
                <a:spcPts val="3500"/>
              </a:lnSpc>
              <a:spcBef>
                <a:spcPct val="50000"/>
              </a:spcBef>
              <a:defRPr/>
            </a:pPr>
            <a:r>
              <a:rPr lang="zh-CN" altLang="en-US" sz="2400" dirty="0">
                <a:latin typeface="方正兰亭黑简体" pitchFamily="2" charset="-122"/>
                <a:ea typeface="方正兰亭黑简体" pitchFamily="2" charset="-122"/>
              </a:rPr>
              <a:t>本章介绍：</a:t>
            </a:r>
            <a:endParaRPr lang="zh-CN" altLang="en-US" sz="2400" dirty="0">
              <a:latin typeface="方正兰亭黑简体" pitchFamily="2" charset="-122"/>
              <a:ea typeface="方正兰亭黑简体" pitchFamily="2" charset="-122"/>
            </a:endParaRPr>
          </a:p>
          <a:p>
            <a:pPr indent="528955" algn="just">
              <a:lnSpc>
                <a:spcPts val="3500"/>
              </a:lnSpc>
              <a:spcBef>
                <a:spcPts val="600"/>
              </a:spcBef>
              <a:defRPr/>
            </a:pPr>
            <a:r>
              <a:rPr lang="zh-CN" altLang="en-US" sz="2000" dirty="0">
                <a:latin typeface="方正兰亭黑简体" pitchFamily="2" charset="-122"/>
                <a:ea typeface="方正兰亭黑简体" pitchFamily="2" charset="-122"/>
              </a:rPr>
              <a:t>在学习</a:t>
            </a:r>
            <a:r>
              <a:rPr lang="en-US" altLang="zh-CN" sz="2000" dirty="0">
                <a:latin typeface="方正兰亭黑简体" pitchFamily="2" charset="-122"/>
                <a:ea typeface="方正兰亭黑简体" pitchFamily="2" charset="-122"/>
              </a:rPr>
              <a:t>Illustrator CC 2019</a:t>
            </a:r>
            <a:r>
              <a:rPr lang="zh-CN" altLang="en-US" sz="2000" dirty="0">
                <a:latin typeface="方正兰亭黑简体" pitchFamily="2" charset="-122"/>
                <a:ea typeface="方正兰亭黑简体" pitchFamily="2" charset="-122"/>
              </a:rPr>
              <a:t>软件之前，首先了解</a:t>
            </a:r>
            <a:r>
              <a:rPr lang="en-US" altLang="zh-CN" sz="2000" dirty="0">
                <a:latin typeface="方正兰亭黑简体" pitchFamily="2" charset="-122"/>
                <a:ea typeface="方正兰亭黑简体" pitchFamily="2" charset="-122"/>
              </a:rPr>
              <a:t>Illustrator</a:t>
            </a:r>
            <a:r>
              <a:rPr lang="zh-CN" altLang="en-US" sz="2000" dirty="0">
                <a:latin typeface="方正兰亭黑简体" pitchFamily="2" charset="-122"/>
                <a:ea typeface="方正兰亭黑简体" pitchFamily="2" charset="-122"/>
              </a:rPr>
              <a:t>，包含</a:t>
            </a:r>
            <a:r>
              <a:rPr lang="en-US" altLang="zh-CN" sz="2000" dirty="0">
                <a:latin typeface="方正兰亭黑简体" pitchFamily="2" charset="-122"/>
                <a:ea typeface="方正兰亭黑简体" pitchFamily="2" charset="-122"/>
              </a:rPr>
              <a:t>Illustrator CC 2019</a:t>
            </a:r>
            <a:r>
              <a:rPr lang="zh-CN" altLang="en-US" sz="2000" dirty="0">
                <a:latin typeface="方正兰亭黑简体" pitchFamily="2" charset="-122"/>
                <a:ea typeface="方正兰亭黑简体" pitchFamily="2" charset="-122"/>
              </a:rPr>
              <a:t>的概述、</a:t>
            </a:r>
            <a:r>
              <a:rPr lang="en-US" altLang="zh-CN" sz="2000" dirty="0">
                <a:latin typeface="方正兰亭黑简体" pitchFamily="2" charset="-122"/>
                <a:ea typeface="方正兰亭黑简体" pitchFamily="2" charset="-122"/>
              </a:rPr>
              <a:t>Illustrator CC 2019</a:t>
            </a:r>
            <a:r>
              <a:rPr lang="zh-CN" altLang="en-US" sz="2000" dirty="0">
                <a:latin typeface="方正兰亭黑简体" pitchFamily="2" charset="-122"/>
                <a:ea typeface="方正兰亭黑简体" pitchFamily="2" charset="-122"/>
              </a:rPr>
              <a:t>的历史和应用领域，只有认识了</a:t>
            </a:r>
            <a:r>
              <a:rPr lang="en-US" altLang="zh-CN" sz="2000" dirty="0">
                <a:latin typeface="方正兰亭黑简体" pitchFamily="2" charset="-122"/>
                <a:ea typeface="方正兰亭黑简体" pitchFamily="2" charset="-122"/>
              </a:rPr>
              <a:t>Illustrator CC 2019</a:t>
            </a:r>
            <a:r>
              <a:rPr lang="zh-CN" altLang="en-US" sz="2000" dirty="0">
                <a:latin typeface="方正兰亭黑简体" pitchFamily="2" charset="-122"/>
                <a:ea typeface="方正兰亭黑简体" pitchFamily="2" charset="-122"/>
              </a:rPr>
              <a:t>的软件特点和功能特色，才能更有效率的学习和运用</a:t>
            </a:r>
            <a:r>
              <a:rPr lang="en-US" altLang="zh-CN" sz="2000" dirty="0">
                <a:latin typeface="方正兰亭黑简体" pitchFamily="2" charset="-122"/>
                <a:ea typeface="方正兰亭黑简体" pitchFamily="2" charset="-122"/>
              </a:rPr>
              <a:t>Illustrator CC 2019</a:t>
            </a:r>
            <a:r>
              <a:rPr lang="zh-CN" altLang="en-US" sz="2000" dirty="0">
                <a:latin typeface="方正兰亭黑简体" pitchFamily="2" charset="-122"/>
                <a:ea typeface="方正兰亭黑简体" pitchFamily="2" charset="-122"/>
              </a:rPr>
              <a:t>，从而为我们的工作和学习带来便利。</a:t>
            </a:r>
            <a:endParaRPr lang="zh-CN" altLang="en-US" sz="2000" dirty="0">
              <a:latin typeface="方正兰亭黑简体" pitchFamily="2" charset="-122"/>
              <a:ea typeface="方正兰亭黑简体" pitchFamily="2" charset="-122"/>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10"/>
          <p:cNvSpPr txBox="1">
            <a:spLocks noChangeArrowheads="1"/>
          </p:cNvSpPr>
          <p:nvPr/>
        </p:nvSpPr>
        <p:spPr bwMode="auto">
          <a:xfrm>
            <a:off x="3120686" y="116632"/>
            <a:ext cx="2902628" cy="584775"/>
          </a:xfrm>
          <a:prstGeom prst="rect">
            <a:avLst/>
          </a:prstGeom>
          <a:noFill/>
          <a:ln w="9525">
            <a:noFill/>
            <a:miter lim="800000"/>
          </a:ln>
        </p:spPr>
        <p:txBody>
          <a:bodyPr>
            <a:spAutoFit/>
          </a:bodyPr>
          <a:lstStyle/>
          <a:p>
            <a:pPr algn="ctr">
              <a:spcBef>
                <a:spcPct val="50000"/>
              </a:spcBef>
            </a:pPr>
            <a:r>
              <a:rPr lang="zh-CN" altLang="en-US" sz="3200" dirty="0">
                <a:latin typeface="方正兰亭黑简体" pitchFamily="2" charset="-122"/>
                <a:ea typeface="方正兰亭黑简体" pitchFamily="2" charset="-122"/>
              </a:rPr>
              <a:t>学习目标</a:t>
            </a:r>
            <a:endParaRPr lang="zh-CN" altLang="en-US" sz="3200" dirty="0">
              <a:latin typeface="方正兰亭黑简体" pitchFamily="2" charset="-122"/>
              <a:ea typeface="方正兰亭黑简体" pitchFamily="2" charset="-122"/>
            </a:endParaRPr>
          </a:p>
        </p:txBody>
      </p:sp>
      <p:sp>
        <p:nvSpPr>
          <p:cNvPr id="4099" name="Text Box 8"/>
          <p:cNvSpPr txBox="1">
            <a:spLocks noChangeArrowheads="1"/>
          </p:cNvSpPr>
          <p:nvPr/>
        </p:nvSpPr>
        <p:spPr bwMode="auto">
          <a:xfrm>
            <a:off x="2433245" y="2628781"/>
            <a:ext cx="4277511" cy="1600438"/>
          </a:xfrm>
          <a:prstGeom prst="rect">
            <a:avLst/>
          </a:prstGeom>
          <a:noFill/>
          <a:ln w="9525">
            <a:noFill/>
            <a:miter lim="800000"/>
          </a:ln>
        </p:spPr>
        <p:txBody>
          <a:bodyPr wrap="square">
            <a:spAutoFit/>
          </a:bodyPr>
          <a:lstStyle/>
          <a:p>
            <a:pPr marL="342900" indent="457200">
              <a:lnSpc>
                <a:spcPct val="150000"/>
              </a:lnSpc>
              <a:buFont typeface="Wingdings" panose="05000000000000000000" pitchFamily="2" charset="2"/>
              <a:buChar char="u"/>
            </a:pPr>
            <a:r>
              <a:rPr lang="zh-CN" altLang="en-US" sz="2000" dirty="0">
                <a:latin typeface="方正兰亭黑简体" pitchFamily="2" charset="-122"/>
                <a:ea typeface="方正兰亭黑简体" pitchFamily="2" charset="-122"/>
              </a:rPr>
              <a:t>了解</a:t>
            </a:r>
            <a:r>
              <a:rPr lang="en-GB" altLang="zh-CN" sz="2000" dirty="0">
                <a:latin typeface="方正兰亭黑简体" pitchFamily="2" charset="-122"/>
                <a:ea typeface="方正兰亭黑简体" pitchFamily="2" charset="-122"/>
              </a:rPr>
              <a:t>Illustrator</a:t>
            </a:r>
            <a:r>
              <a:rPr lang="zh-CN" altLang="en-US" sz="2000" dirty="0">
                <a:latin typeface="方正兰亭黑简体" pitchFamily="2" charset="-122"/>
                <a:ea typeface="方正兰亭黑简体" pitchFamily="2" charset="-122"/>
              </a:rPr>
              <a:t>的概述。</a:t>
            </a:r>
            <a:endParaRPr lang="zh-CN" altLang="en-US" sz="2000" dirty="0">
              <a:latin typeface="方正兰亭黑简体" pitchFamily="2" charset="-122"/>
              <a:ea typeface="方正兰亭黑简体" pitchFamily="2" charset="-122"/>
            </a:endParaRPr>
          </a:p>
          <a:p>
            <a:pPr marL="342900" indent="457200">
              <a:lnSpc>
                <a:spcPct val="150000"/>
              </a:lnSpc>
              <a:buFont typeface="Wingdings" panose="05000000000000000000" pitchFamily="2" charset="2"/>
              <a:buChar char="u"/>
            </a:pPr>
            <a:r>
              <a:rPr lang="zh-CN" altLang="en-US" sz="2000" dirty="0">
                <a:latin typeface="方正兰亭黑简体" pitchFamily="2" charset="-122"/>
                <a:ea typeface="方正兰亭黑简体" pitchFamily="2" charset="-122"/>
              </a:rPr>
              <a:t>了解</a:t>
            </a:r>
            <a:r>
              <a:rPr lang="en-GB" altLang="zh-CN" sz="2000" dirty="0">
                <a:latin typeface="方正兰亭黑简体" pitchFamily="2" charset="-122"/>
                <a:ea typeface="方正兰亭黑简体" pitchFamily="2" charset="-122"/>
              </a:rPr>
              <a:t>Illustrator</a:t>
            </a:r>
            <a:r>
              <a:rPr lang="zh-CN" altLang="en-US" sz="2000" dirty="0">
                <a:latin typeface="方正兰亭黑简体" pitchFamily="2" charset="-122"/>
                <a:ea typeface="方正兰亭黑简体" pitchFamily="2" charset="-122"/>
              </a:rPr>
              <a:t>的历史。</a:t>
            </a:r>
            <a:endParaRPr lang="zh-CN" altLang="en-US" sz="2000" dirty="0">
              <a:latin typeface="方正兰亭黑简体" pitchFamily="2" charset="-122"/>
              <a:ea typeface="方正兰亭黑简体" pitchFamily="2" charset="-122"/>
            </a:endParaRPr>
          </a:p>
          <a:p>
            <a:pPr marL="342900" indent="457200">
              <a:lnSpc>
                <a:spcPct val="150000"/>
              </a:lnSpc>
              <a:buFont typeface="Wingdings" panose="05000000000000000000" pitchFamily="2" charset="2"/>
              <a:buChar char="u"/>
            </a:pPr>
            <a:r>
              <a:rPr lang="zh-CN" altLang="en-US" sz="2000" dirty="0">
                <a:latin typeface="方正兰亭黑简体" pitchFamily="2" charset="-122"/>
                <a:ea typeface="方正兰亭黑简体" pitchFamily="2" charset="-122"/>
              </a:rPr>
              <a:t>掌握</a:t>
            </a:r>
            <a:r>
              <a:rPr lang="en-GB" altLang="zh-CN" sz="2000" dirty="0">
                <a:latin typeface="方正兰亭黑简体" pitchFamily="2" charset="-122"/>
                <a:ea typeface="方正兰亭黑简体" pitchFamily="2" charset="-122"/>
              </a:rPr>
              <a:t>Illustrator</a:t>
            </a:r>
            <a:r>
              <a:rPr lang="zh-CN" altLang="en-US" sz="2000" dirty="0">
                <a:latin typeface="方正兰亭黑简体" pitchFamily="2" charset="-122"/>
                <a:ea typeface="方正兰亭黑简体" pitchFamily="2" charset="-122"/>
              </a:rPr>
              <a:t>的应用领域。</a:t>
            </a:r>
            <a:endParaRPr lang="zh-CN" altLang="en-US" sz="2000" dirty="0">
              <a:latin typeface="方正兰亭黑简体" pitchFamily="2" charset="-122"/>
              <a:ea typeface="方正兰亭黑简体" pitchFamily="2" charset="-122"/>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 Box 26"/>
          <p:cNvSpPr txBox="1">
            <a:spLocks noChangeArrowheads="1"/>
          </p:cNvSpPr>
          <p:nvPr/>
        </p:nvSpPr>
        <p:spPr bwMode="auto">
          <a:xfrm>
            <a:off x="2195017" y="116632"/>
            <a:ext cx="4753967" cy="600164"/>
          </a:xfrm>
          <a:prstGeom prst="rect">
            <a:avLst/>
          </a:prstGeom>
          <a:noFill/>
          <a:ln w="9525">
            <a:noFill/>
            <a:miter lim="800000"/>
          </a:ln>
        </p:spPr>
        <p:txBody>
          <a:bodyPr wrap="square">
            <a:spAutoFit/>
          </a:bodyPr>
          <a:lstStyle/>
          <a:p>
            <a:pPr algn="ctr">
              <a:spcBef>
                <a:spcPct val="50000"/>
              </a:spcBef>
            </a:pPr>
            <a:r>
              <a:rPr lang="en-US" altLang="zh-CN" sz="3200" dirty="0">
                <a:latin typeface="方正兰亭黑简体" pitchFamily="2" charset="-122"/>
                <a:ea typeface="方正兰亭黑简体" pitchFamily="2" charset="-122"/>
              </a:rPr>
              <a:t>1.1  Illustrator</a:t>
            </a:r>
            <a:r>
              <a:rPr lang="zh-CN" altLang="en-US" sz="3200" dirty="0">
                <a:latin typeface="方正兰亭黑简体" pitchFamily="2" charset="-122"/>
                <a:ea typeface="方正兰亭黑简体" pitchFamily="2" charset="-122"/>
              </a:rPr>
              <a:t>的概述 </a:t>
            </a:r>
            <a:endParaRPr lang="zh-CN" altLang="en-US" sz="3200" dirty="0">
              <a:latin typeface="方正兰亭黑简体" pitchFamily="2" charset="-122"/>
              <a:ea typeface="方正兰亭黑简体" pitchFamily="2" charset="-122"/>
            </a:endParaRPr>
          </a:p>
        </p:txBody>
      </p:sp>
      <p:sp>
        <p:nvSpPr>
          <p:cNvPr id="6147" name="Text Box 29"/>
          <p:cNvSpPr txBox="1">
            <a:spLocks noChangeArrowheads="1"/>
          </p:cNvSpPr>
          <p:nvPr/>
        </p:nvSpPr>
        <p:spPr bwMode="auto">
          <a:xfrm>
            <a:off x="926232" y="2182505"/>
            <a:ext cx="7291536" cy="2492990"/>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en-US" altLang="zh-CN" sz="2000" dirty="0">
                <a:latin typeface="方正兰亭黑简体" pitchFamily="2" charset="-122"/>
                <a:ea typeface="方正兰亭黑简体" pitchFamily="2" charset="-122"/>
              </a:rPr>
              <a:t>Adobe Illustrator</a:t>
            </a:r>
            <a:r>
              <a:rPr lang="zh-CN" altLang="en-US" sz="2000" dirty="0">
                <a:latin typeface="方正兰亭黑简体" pitchFamily="2" charset="-122"/>
                <a:ea typeface="方正兰亭黑简体" pitchFamily="2" charset="-122"/>
              </a:rPr>
              <a:t>，简称“</a:t>
            </a:r>
            <a:r>
              <a:rPr lang="en-US" altLang="zh-CN" sz="2000" dirty="0">
                <a:latin typeface="方正兰亭黑简体" pitchFamily="2" charset="-122"/>
                <a:ea typeface="方正兰亭黑简体" pitchFamily="2" charset="-122"/>
              </a:rPr>
              <a:t>AI”</a:t>
            </a:r>
            <a:r>
              <a:rPr lang="zh-CN" altLang="en-US" sz="2000" dirty="0">
                <a:latin typeface="方正兰亭黑简体" pitchFamily="2" charset="-122"/>
                <a:ea typeface="方正兰亭黑简体" pitchFamily="2" charset="-122"/>
              </a:rPr>
              <a:t>，是美国</a:t>
            </a:r>
            <a:r>
              <a:rPr lang="en-US" altLang="zh-CN" sz="2000" dirty="0">
                <a:latin typeface="方正兰亭黑简体" pitchFamily="2" charset="-122"/>
                <a:ea typeface="方正兰亭黑简体" pitchFamily="2" charset="-122"/>
              </a:rPr>
              <a:t>Adobe</a:t>
            </a:r>
            <a:r>
              <a:rPr lang="zh-CN" altLang="en-US" sz="2000" dirty="0">
                <a:latin typeface="方正兰亭黑简体" pitchFamily="2" charset="-122"/>
                <a:ea typeface="方正兰亭黑简体" pitchFamily="2" charset="-122"/>
              </a:rPr>
              <a:t>公司推出的专业矢量图形设计软件。</a:t>
            </a:r>
            <a:r>
              <a:rPr lang="en-US" altLang="zh-CN" sz="2000" dirty="0">
                <a:latin typeface="方正兰亭黑简体" pitchFamily="2" charset="-122"/>
                <a:ea typeface="方正兰亭黑简体" pitchFamily="2" charset="-122"/>
              </a:rPr>
              <a:t>AI</a:t>
            </a:r>
            <a:r>
              <a:rPr lang="zh-CN" altLang="en-US" sz="2000" dirty="0">
                <a:latin typeface="方正兰亭黑简体" pitchFamily="2" charset="-122"/>
                <a:ea typeface="方正兰亭黑简体" pitchFamily="2" charset="-122"/>
              </a:rPr>
              <a:t>拥有强大的绘制和编辑图形的功能，广泛应用于插图设计、字体设计、广告设计、包装设计、界面设计、</a:t>
            </a:r>
            <a:r>
              <a:rPr lang="en-US" altLang="zh-CN" sz="2000" dirty="0">
                <a:latin typeface="方正兰亭黑简体" pitchFamily="2" charset="-122"/>
                <a:ea typeface="方正兰亭黑简体" pitchFamily="2" charset="-122"/>
              </a:rPr>
              <a:t>VI</a:t>
            </a:r>
            <a:r>
              <a:rPr lang="zh-CN" altLang="en-US" sz="2000" dirty="0">
                <a:latin typeface="方正兰亭黑简体" pitchFamily="2" charset="-122"/>
                <a:ea typeface="方正兰亭黑简体" pitchFamily="2" charset="-122"/>
              </a:rPr>
              <a:t>设计、动漫设计、产品设计和服装设计等多个领域。深受专业插画师、商业设计师，数字图像艺术家，互联网在线内容制作者的喜爱。 </a:t>
            </a:r>
            <a:endParaRPr lang="zh-CN" altLang="en-US" sz="2000" dirty="0">
              <a:latin typeface="方正兰亭黑简体" pitchFamily="2" charset="-122"/>
              <a:ea typeface="方正兰亭黑简体" pitchFamily="2" charset="-122"/>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 Box 26"/>
          <p:cNvSpPr txBox="1">
            <a:spLocks noChangeArrowheads="1"/>
          </p:cNvSpPr>
          <p:nvPr/>
        </p:nvSpPr>
        <p:spPr bwMode="auto">
          <a:xfrm>
            <a:off x="2123009" y="116632"/>
            <a:ext cx="4897983" cy="600164"/>
          </a:xfrm>
          <a:prstGeom prst="rect">
            <a:avLst/>
          </a:prstGeom>
          <a:noFill/>
          <a:ln w="9525">
            <a:noFill/>
            <a:miter lim="800000"/>
          </a:ln>
        </p:spPr>
        <p:txBody>
          <a:bodyPr wrap="square">
            <a:spAutoFit/>
          </a:bodyPr>
          <a:lstStyle/>
          <a:p>
            <a:pPr algn="ctr">
              <a:spcBef>
                <a:spcPct val="50000"/>
              </a:spcBef>
            </a:pPr>
            <a:r>
              <a:rPr lang="en-US" altLang="zh-CN" sz="3200" dirty="0">
                <a:latin typeface="方正兰亭黑简体" pitchFamily="2" charset="-122"/>
                <a:ea typeface="方正兰亭黑简体" pitchFamily="2" charset="-122"/>
              </a:rPr>
              <a:t>1.2  Illustrator</a:t>
            </a:r>
            <a:r>
              <a:rPr lang="zh-CN" altLang="en-US" sz="3200" dirty="0">
                <a:latin typeface="方正兰亭黑简体" pitchFamily="2" charset="-122"/>
                <a:ea typeface="方正兰亭黑简体" pitchFamily="2" charset="-122"/>
              </a:rPr>
              <a:t>的历史</a:t>
            </a:r>
            <a:endParaRPr lang="zh-CN" altLang="en-US" sz="3200" dirty="0">
              <a:latin typeface="方正兰亭黑简体" pitchFamily="2" charset="-122"/>
              <a:ea typeface="方正兰亭黑简体" pitchFamily="2" charset="-122"/>
            </a:endParaRPr>
          </a:p>
        </p:txBody>
      </p:sp>
      <p:sp>
        <p:nvSpPr>
          <p:cNvPr id="6147" name="Text Box 29"/>
          <p:cNvSpPr txBox="1">
            <a:spLocks noChangeArrowheads="1"/>
          </p:cNvSpPr>
          <p:nvPr/>
        </p:nvSpPr>
        <p:spPr bwMode="auto">
          <a:xfrm>
            <a:off x="972000" y="2182505"/>
            <a:ext cx="7200000" cy="2492990"/>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en-US" altLang="zh-CN" sz="2000" dirty="0">
                <a:latin typeface="方正兰亭黑简体" pitchFamily="2" charset="-122"/>
                <a:ea typeface="方正兰亭黑简体" pitchFamily="2" charset="-122"/>
              </a:rPr>
              <a:t>Illustrator</a:t>
            </a:r>
            <a:r>
              <a:rPr lang="zh-CN" altLang="en-US" sz="2000" dirty="0">
                <a:latin typeface="方正兰亭黑简体" pitchFamily="2" charset="-122"/>
                <a:ea typeface="方正兰亭黑简体" pitchFamily="2" charset="-122"/>
              </a:rPr>
              <a:t>的前身只是内部的字体开发和</a:t>
            </a:r>
            <a:r>
              <a:rPr lang="en-US" altLang="zh-CN" sz="2000" dirty="0">
                <a:latin typeface="方正兰亭黑简体" pitchFamily="2" charset="-122"/>
                <a:ea typeface="方正兰亭黑简体" pitchFamily="2" charset="-122"/>
              </a:rPr>
              <a:t>PostScript</a:t>
            </a:r>
            <a:r>
              <a:rPr lang="zh-CN" altLang="en-US" sz="2000" dirty="0">
                <a:latin typeface="方正兰亭黑简体" pitchFamily="2" charset="-122"/>
                <a:ea typeface="方正兰亭黑简体" pitchFamily="2" charset="-122"/>
              </a:rPr>
              <a:t>编辑软件，是在</a:t>
            </a:r>
            <a:r>
              <a:rPr lang="en-US" altLang="zh-CN" sz="2000" dirty="0">
                <a:latin typeface="方正兰亭黑简体" pitchFamily="2" charset="-122"/>
                <a:ea typeface="方正兰亭黑简体" pitchFamily="2" charset="-122"/>
              </a:rPr>
              <a:t>1986</a:t>
            </a:r>
            <a:r>
              <a:rPr lang="zh-CN" altLang="en-US" sz="2000" dirty="0">
                <a:latin typeface="方正兰亭黑简体" pitchFamily="2" charset="-122"/>
                <a:ea typeface="方正兰亭黑简体" pitchFamily="2" charset="-122"/>
              </a:rPr>
              <a:t>年为苹果公司的麦金塔电脑设计开发的。</a:t>
            </a:r>
            <a:r>
              <a:rPr lang="en-US" altLang="zh-CN" sz="2000" dirty="0">
                <a:latin typeface="方正兰亭黑简体" pitchFamily="2" charset="-122"/>
                <a:ea typeface="方正兰亭黑简体" pitchFamily="2" charset="-122"/>
              </a:rPr>
              <a:t>1987</a:t>
            </a:r>
            <a:r>
              <a:rPr lang="zh-CN" altLang="en-US" sz="2000" dirty="0">
                <a:latin typeface="方正兰亭黑简体" pitchFamily="2" charset="-122"/>
                <a:ea typeface="方正兰亭黑简体" pitchFamily="2" charset="-122"/>
              </a:rPr>
              <a:t>年，</a:t>
            </a:r>
            <a:r>
              <a:rPr lang="en-US" altLang="zh-CN" sz="2000" dirty="0">
                <a:latin typeface="方正兰亭黑简体" pitchFamily="2" charset="-122"/>
                <a:ea typeface="方正兰亭黑简体" pitchFamily="2" charset="-122"/>
              </a:rPr>
              <a:t>Adobe</a:t>
            </a:r>
            <a:r>
              <a:rPr lang="zh-CN" altLang="en-US" sz="2000" dirty="0">
                <a:latin typeface="方正兰亭黑简体" pitchFamily="2" charset="-122"/>
                <a:ea typeface="方正兰亭黑简体" pitchFamily="2" charset="-122"/>
              </a:rPr>
              <a:t>公司推出了</a:t>
            </a:r>
            <a:r>
              <a:rPr lang="en-US" altLang="zh-CN" sz="2000" dirty="0">
                <a:latin typeface="方正兰亭黑简体" pitchFamily="2" charset="-122"/>
                <a:ea typeface="方正兰亭黑简体" pitchFamily="2" charset="-122"/>
              </a:rPr>
              <a:t>Illustrator1.1</a:t>
            </a:r>
            <a:r>
              <a:rPr lang="zh-CN" altLang="en-US" sz="2000" dirty="0">
                <a:latin typeface="方正兰亭黑简体" pitchFamily="2" charset="-122"/>
                <a:ea typeface="方正兰亭黑简体" pitchFamily="2" charset="-122"/>
              </a:rPr>
              <a:t>版本。</a:t>
            </a:r>
            <a:r>
              <a:rPr lang="en-US" altLang="zh-CN" sz="2000" dirty="0">
                <a:latin typeface="方正兰亭黑简体" pitchFamily="2" charset="-122"/>
                <a:ea typeface="方正兰亭黑简体" pitchFamily="2" charset="-122"/>
              </a:rPr>
              <a:t>1988</a:t>
            </a:r>
            <a:r>
              <a:rPr lang="zh-CN" altLang="en-US" sz="2000" dirty="0">
                <a:latin typeface="方正兰亭黑简体" pitchFamily="2" charset="-122"/>
                <a:ea typeface="方正兰亭黑简体" pitchFamily="2" charset="-122"/>
              </a:rPr>
              <a:t>年，又在</a:t>
            </a:r>
            <a:r>
              <a:rPr lang="en-US" altLang="zh-CN" sz="2000" dirty="0">
                <a:latin typeface="方正兰亭黑简体" pitchFamily="2" charset="-122"/>
                <a:ea typeface="方正兰亭黑简体" pitchFamily="2" charset="-122"/>
              </a:rPr>
              <a:t>Window</a:t>
            </a:r>
            <a:r>
              <a:rPr lang="zh-CN" altLang="en-US" sz="2000" dirty="0">
                <a:latin typeface="方正兰亭黑简体" pitchFamily="2" charset="-122"/>
                <a:ea typeface="方正兰亭黑简体" pitchFamily="2" charset="-122"/>
              </a:rPr>
              <a:t>平台上推出了</a:t>
            </a:r>
            <a:r>
              <a:rPr lang="en-US" altLang="zh-CN" sz="2000" dirty="0">
                <a:latin typeface="方正兰亭黑简体" pitchFamily="2" charset="-122"/>
                <a:ea typeface="方正兰亭黑简体" pitchFamily="2" charset="-122"/>
              </a:rPr>
              <a:t>2.0</a:t>
            </a:r>
            <a:r>
              <a:rPr lang="zh-CN" altLang="en-US" sz="2000" dirty="0">
                <a:latin typeface="方正兰亭黑简体" pitchFamily="2" charset="-122"/>
                <a:ea typeface="方正兰亭黑简体" pitchFamily="2" charset="-122"/>
              </a:rPr>
              <a:t>版本，至此，</a:t>
            </a:r>
            <a:r>
              <a:rPr lang="en-US" altLang="zh-CN" sz="2000" dirty="0">
                <a:latin typeface="方正兰亭黑简体" pitchFamily="2" charset="-122"/>
                <a:ea typeface="方正兰亭黑简体" pitchFamily="2" charset="-122"/>
              </a:rPr>
              <a:t>Illustrator</a:t>
            </a:r>
            <a:r>
              <a:rPr lang="zh-CN" altLang="en-US" sz="2000" dirty="0">
                <a:latin typeface="方正兰亭黑简体" pitchFamily="2" charset="-122"/>
                <a:ea typeface="方正兰亭黑简体" pitchFamily="2" charset="-122"/>
              </a:rPr>
              <a:t>才真正的起步。之后通过不断优化，随着版本的升级，</a:t>
            </a:r>
            <a:r>
              <a:rPr lang="en-US" altLang="zh-CN" sz="2000" dirty="0">
                <a:latin typeface="方正兰亭黑简体" pitchFamily="2" charset="-122"/>
                <a:ea typeface="方正兰亭黑简体" pitchFamily="2" charset="-122"/>
              </a:rPr>
              <a:t>Illustrator</a:t>
            </a:r>
            <a:r>
              <a:rPr lang="zh-CN" altLang="en-US" sz="2000" dirty="0">
                <a:latin typeface="方正兰亭黑简体" pitchFamily="2" charset="-122"/>
                <a:ea typeface="方正兰亭黑简体" pitchFamily="2" charset="-122"/>
              </a:rPr>
              <a:t>的功能也越来越强大。</a:t>
            </a:r>
            <a:endParaRPr lang="zh-CN" altLang="en-US" sz="2000" dirty="0">
              <a:latin typeface="方正兰亭黑简体" pitchFamily="2" charset="-122"/>
              <a:ea typeface="方正兰亭黑简体" pitchFamily="2" charset="-122"/>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矩形 5"/>
          <p:cNvSpPr>
            <a:spLocks noChangeArrowheads="1"/>
          </p:cNvSpPr>
          <p:nvPr/>
        </p:nvSpPr>
        <p:spPr bwMode="auto">
          <a:xfrm>
            <a:off x="2267744" y="2078851"/>
            <a:ext cx="4608512" cy="2700299"/>
          </a:xfrm>
          <a:prstGeom prst="rect">
            <a:avLst/>
          </a:prstGeom>
          <a:noFill/>
          <a:ln w="9525">
            <a:noFill/>
            <a:miter lim="800000"/>
          </a:ln>
        </p:spPr>
        <p:txBody>
          <a:bodyPr wrap="square" numCol="2" spcCol="180000">
            <a:spAutoFit/>
          </a:bodyPr>
          <a:lstStyle/>
          <a:p>
            <a:pPr marL="342900" indent="457200">
              <a:lnSpc>
                <a:spcPct val="150000"/>
              </a:lnSpc>
              <a:buFont typeface="Wingdings" panose="05000000000000000000" pitchFamily="2" charset="2"/>
              <a:buChar char="u"/>
            </a:pPr>
            <a:r>
              <a:rPr lang="zh-CN" altLang="en-US" sz="2000" dirty="0">
                <a:latin typeface="方正兰亭黑简体" pitchFamily="2" charset="-122"/>
                <a:ea typeface="方正兰亭黑简体" pitchFamily="2" charset="-122"/>
              </a:rPr>
              <a:t>插画设计</a:t>
            </a:r>
            <a:endParaRPr lang="zh-CN" altLang="en-US" sz="2000" dirty="0">
              <a:latin typeface="方正兰亭黑简体" pitchFamily="2" charset="-122"/>
              <a:ea typeface="方正兰亭黑简体" pitchFamily="2" charset="-122"/>
            </a:endParaRPr>
          </a:p>
          <a:p>
            <a:pPr marL="342900" indent="457200">
              <a:lnSpc>
                <a:spcPct val="150000"/>
              </a:lnSpc>
              <a:buFont typeface="Wingdings" panose="05000000000000000000" pitchFamily="2" charset="2"/>
              <a:buChar char="u"/>
            </a:pPr>
            <a:r>
              <a:rPr lang="zh-CN" altLang="en-US" sz="2000" dirty="0">
                <a:latin typeface="方正兰亭黑简体" pitchFamily="2" charset="-122"/>
                <a:ea typeface="方正兰亭黑简体" pitchFamily="2" charset="-122"/>
              </a:rPr>
              <a:t>字体设计</a:t>
            </a:r>
            <a:endParaRPr lang="zh-CN" altLang="en-US" sz="2000" dirty="0">
              <a:latin typeface="方正兰亭黑简体" pitchFamily="2" charset="-122"/>
              <a:ea typeface="方正兰亭黑简体" pitchFamily="2" charset="-122"/>
            </a:endParaRPr>
          </a:p>
          <a:p>
            <a:pPr marL="342900" indent="457200">
              <a:lnSpc>
                <a:spcPct val="150000"/>
              </a:lnSpc>
              <a:buFont typeface="Wingdings" panose="05000000000000000000" pitchFamily="2" charset="2"/>
              <a:buChar char="u"/>
            </a:pPr>
            <a:r>
              <a:rPr lang="zh-CN" altLang="en-US" sz="2000" dirty="0">
                <a:latin typeface="方正兰亭黑简体" pitchFamily="2" charset="-122"/>
                <a:ea typeface="方正兰亭黑简体" pitchFamily="2" charset="-122"/>
              </a:rPr>
              <a:t>广告设计</a:t>
            </a:r>
            <a:endParaRPr lang="zh-CN" altLang="en-US" sz="2000" dirty="0">
              <a:latin typeface="方正兰亭黑简体" pitchFamily="2" charset="-122"/>
              <a:ea typeface="方正兰亭黑简体" pitchFamily="2" charset="-122"/>
            </a:endParaRPr>
          </a:p>
          <a:p>
            <a:pPr marL="342900" indent="457200">
              <a:lnSpc>
                <a:spcPct val="150000"/>
              </a:lnSpc>
              <a:buFont typeface="Wingdings" panose="05000000000000000000" pitchFamily="2" charset="2"/>
              <a:buChar char="u"/>
            </a:pPr>
            <a:r>
              <a:rPr lang="zh-CN" altLang="en-US" sz="2000" dirty="0">
                <a:latin typeface="方正兰亭黑简体" pitchFamily="2" charset="-122"/>
                <a:ea typeface="方正兰亭黑简体" pitchFamily="2" charset="-122"/>
              </a:rPr>
              <a:t>包装设计</a:t>
            </a:r>
            <a:endParaRPr lang="zh-CN" altLang="en-US" sz="2000" dirty="0">
              <a:latin typeface="方正兰亭黑简体" pitchFamily="2" charset="-122"/>
              <a:ea typeface="方正兰亭黑简体" pitchFamily="2" charset="-122"/>
            </a:endParaRPr>
          </a:p>
          <a:p>
            <a:pPr marL="342900" indent="457200">
              <a:lnSpc>
                <a:spcPct val="150000"/>
              </a:lnSpc>
              <a:buFont typeface="Wingdings" panose="05000000000000000000" pitchFamily="2" charset="2"/>
              <a:buChar char="u"/>
            </a:pPr>
            <a:r>
              <a:rPr lang="zh-CN" altLang="en-US" sz="2000" dirty="0">
                <a:latin typeface="方正兰亭黑简体" pitchFamily="2" charset="-122"/>
                <a:ea typeface="方正兰亭黑简体" pitchFamily="2" charset="-122"/>
              </a:rPr>
              <a:t>界面设计</a:t>
            </a:r>
            <a:endParaRPr lang="zh-CN" altLang="en-US" sz="2000" dirty="0">
              <a:latin typeface="方正兰亭黑简体" pitchFamily="2" charset="-122"/>
              <a:ea typeface="方正兰亭黑简体" pitchFamily="2" charset="-122"/>
            </a:endParaRPr>
          </a:p>
          <a:p>
            <a:pPr marL="342900" indent="457200">
              <a:lnSpc>
                <a:spcPct val="150000"/>
              </a:lnSpc>
              <a:buFont typeface="Wingdings" panose="05000000000000000000" pitchFamily="2" charset="2"/>
              <a:buChar char="u"/>
            </a:pPr>
            <a:r>
              <a:rPr lang="en-US" altLang="zh-CN" sz="2000" dirty="0">
                <a:latin typeface="方正兰亭黑简体" pitchFamily="2" charset="-122"/>
                <a:ea typeface="方正兰亭黑简体" pitchFamily="2" charset="-122"/>
              </a:rPr>
              <a:t>VI</a:t>
            </a:r>
            <a:r>
              <a:rPr lang="zh-CN" altLang="en-US" sz="2000" dirty="0">
                <a:latin typeface="方正兰亭黑简体" pitchFamily="2" charset="-122"/>
                <a:ea typeface="方正兰亭黑简体" pitchFamily="2" charset="-122"/>
              </a:rPr>
              <a:t>设计</a:t>
            </a:r>
            <a:endParaRPr lang="zh-CN" altLang="en-US" sz="2000" dirty="0">
              <a:latin typeface="方正兰亭黑简体" pitchFamily="2" charset="-122"/>
              <a:ea typeface="方正兰亭黑简体" pitchFamily="2" charset="-122"/>
            </a:endParaRPr>
          </a:p>
          <a:p>
            <a:pPr marL="342900" indent="457200">
              <a:lnSpc>
                <a:spcPct val="150000"/>
              </a:lnSpc>
              <a:buFont typeface="Wingdings" panose="05000000000000000000" pitchFamily="2" charset="2"/>
              <a:buChar char="u"/>
            </a:pPr>
            <a:r>
              <a:rPr lang="zh-CN" altLang="en-US" sz="2000" dirty="0">
                <a:latin typeface="方正兰亭黑简体" pitchFamily="2" charset="-122"/>
                <a:ea typeface="方正兰亭黑简体" pitchFamily="2" charset="-122"/>
              </a:rPr>
              <a:t>动漫设计</a:t>
            </a:r>
            <a:endParaRPr lang="zh-CN" altLang="en-US" sz="2000" dirty="0">
              <a:latin typeface="方正兰亭黑简体" pitchFamily="2" charset="-122"/>
              <a:ea typeface="方正兰亭黑简体" pitchFamily="2" charset="-122"/>
            </a:endParaRPr>
          </a:p>
          <a:p>
            <a:pPr marL="342900" indent="457200">
              <a:lnSpc>
                <a:spcPct val="150000"/>
              </a:lnSpc>
              <a:buFont typeface="Wingdings" panose="05000000000000000000" pitchFamily="2" charset="2"/>
              <a:buChar char="u"/>
            </a:pPr>
            <a:r>
              <a:rPr lang="zh-CN" altLang="en-US" sz="2000" dirty="0">
                <a:latin typeface="方正兰亭黑简体" pitchFamily="2" charset="-122"/>
                <a:ea typeface="方正兰亭黑简体" pitchFamily="2" charset="-122"/>
              </a:rPr>
              <a:t>产品设计</a:t>
            </a:r>
            <a:endParaRPr lang="zh-CN" altLang="en-US" sz="2000" dirty="0">
              <a:latin typeface="方正兰亭黑简体" pitchFamily="2" charset="-122"/>
              <a:ea typeface="方正兰亭黑简体" pitchFamily="2" charset="-122"/>
            </a:endParaRPr>
          </a:p>
          <a:p>
            <a:pPr marL="342900" indent="457200">
              <a:lnSpc>
                <a:spcPct val="150000"/>
              </a:lnSpc>
              <a:buFont typeface="Wingdings" panose="05000000000000000000" pitchFamily="2" charset="2"/>
              <a:buChar char="u"/>
            </a:pPr>
            <a:r>
              <a:rPr lang="zh-CN" altLang="en-US" sz="2000" dirty="0">
                <a:latin typeface="方正兰亭黑简体" pitchFamily="2" charset="-122"/>
                <a:ea typeface="方正兰亭黑简体" pitchFamily="2" charset="-122"/>
              </a:rPr>
              <a:t>服装设计</a:t>
            </a:r>
            <a:endParaRPr lang="zh-CN" altLang="en-US" sz="2000" dirty="0">
              <a:latin typeface="方正兰亭黑简体" pitchFamily="2" charset="-122"/>
              <a:ea typeface="方正兰亭黑简体" pitchFamily="2" charset="-122"/>
            </a:endParaRPr>
          </a:p>
        </p:txBody>
      </p:sp>
      <p:sp>
        <p:nvSpPr>
          <p:cNvPr id="7171" name="Text Box 26"/>
          <p:cNvSpPr txBox="1">
            <a:spLocks noChangeArrowheads="1"/>
          </p:cNvSpPr>
          <p:nvPr/>
        </p:nvSpPr>
        <p:spPr bwMode="auto">
          <a:xfrm>
            <a:off x="1925706" y="116632"/>
            <a:ext cx="5292588" cy="584775"/>
          </a:xfrm>
          <a:prstGeom prst="rect">
            <a:avLst/>
          </a:prstGeom>
          <a:noFill/>
          <a:ln w="9525">
            <a:noFill/>
            <a:miter lim="800000"/>
          </a:ln>
        </p:spPr>
        <p:txBody>
          <a:bodyPr wrap="square">
            <a:spAutoFit/>
          </a:bodyPr>
          <a:lstStyle/>
          <a:p>
            <a:pPr algn="ctr">
              <a:spcBef>
                <a:spcPct val="50000"/>
              </a:spcBef>
            </a:pPr>
            <a:r>
              <a:rPr lang="en-US" altLang="zh-CN" sz="3200" dirty="0">
                <a:latin typeface="方正兰亭黑简体" pitchFamily="2" charset="-122"/>
                <a:ea typeface="方正兰亭黑简体" pitchFamily="2" charset="-122"/>
              </a:rPr>
              <a:t>1.3  Illustrator</a:t>
            </a:r>
            <a:r>
              <a:rPr lang="zh-CN" altLang="en-US" sz="3200" dirty="0">
                <a:latin typeface="方正兰亭黑简体" pitchFamily="2" charset="-122"/>
                <a:ea typeface="方正兰亭黑简体" pitchFamily="2" charset="-122"/>
              </a:rPr>
              <a:t>的应用领域</a:t>
            </a:r>
            <a:endParaRPr lang="zh-CN" altLang="en-US" sz="3200" dirty="0">
              <a:latin typeface="方正兰亭黑简体" pitchFamily="2" charset="-122"/>
              <a:ea typeface="方正兰亭黑简体" pitchFamily="2" charset="-122"/>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ext Box 4"/>
          <p:cNvSpPr txBox="1">
            <a:spLocks noChangeArrowheads="1"/>
          </p:cNvSpPr>
          <p:nvPr/>
        </p:nvSpPr>
        <p:spPr bwMode="auto">
          <a:xfrm>
            <a:off x="2231741" y="116632"/>
            <a:ext cx="4680519" cy="584775"/>
          </a:xfrm>
          <a:prstGeom prst="rect">
            <a:avLst/>
          </a:prstGeom>
          <a:noFill/>
          <a:ln w="9525">
            <a:noFill/>
            <a:miter lim="800000"/>
          </a:ln>
        </p:spPr>
        <p:txBody>
          <a:bodyPr wrap="square">
            <a:spAutoFit/>
          </a:bodyPr>
          <a:lstStyle/>
          <a:p>
            <a:pPr algn="ctr">
              <a:spcBef>
                <a:spcPct val="50000"/>
              </a:spcBef>
            </a:pPr>
            <a:r>
              <a:rPr lang="en-US" altLang="zh-CN" sz="3200" dirty="0">
                <a:latin typeface="方正兰亭黑简体" pitchFamily="2" charset="-122"/>
                <a:ea typeface="方正兰亭黑简体" pitchFamily="2" charset="-122"/>
              </a:rPr>
              <a:t>1.3.1  </a:t>
            </a:r>
            <a:r>
              <a:rPr lang="zh-CN" altLang="en-US" sz="3200" dirty="0">
                <a:latin typeface="方正兰亭黑简体" pitchFamily="2" charset="-122"/>
                <a:ea typeface="方正兰亭黑简体" pitchFamily="2" charset="-122"/>
              </a:rPr>
              <a:t>插画设计</a:t>
            </a:r>
            <a:endParaRPr lang="zh-CN" altLang="en-US" sz="3200" dirty="0">
              <a:latin typeface="方正兰亭黑简体" pitchFamily="2" charset="-122"/>
              <a:ea typeface="方正兰亭黑简体" pitchFamily="2" charset="-122"/>
            </a:endParaRPr>
          </a:p>
        </p:txBody>
      </p:sp>
      <p:sp>
        <p:nvSpPr>
          <p:cNvPr id="30723" name="Text Box 2"/>
          <p:cNvSpPr txBox="1">
            <a:spLocks noChangeArrowheads="1"/>
          </p:cNvSpPr>
          <p:nvPr/>
        </p:nvSpPr>
        <p:spPr bwMode="auto">
          <a:xfrm>
            <a:off x="840991" y="1772816"/>
            <a:ext cx="7610475" cy="1292662"/>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现代插画艺术发展迅速，已经被广泛应用于互联网、广告、包装、报刊、杂志和纺织品领域。使用</a:t>
            </a:r>
            <a:r>
              <a:rPr lang="en-US" altLang="zh-CN" sz="2000" dirty="0">
                <a:latin typeface="方正兰亭黑简体" pitchFamily="2" charset="-122"/>
                <a:ea typeface="方正兰亭黑简体" pitchFamily="2" charset="-122"/>
              </a:rPr>
              <a:t>Illustrator</a:t>
            </a:r>
            <a:r>
              <a:rPr lang="zh-CN" altLang="en-US" sz="2000" dirty="0">
                <a:latin typeface="方正兰亭黑简体" pitchFamily="2" charset="-122"/>
                <a:ea typeface="方正兰亭黑简体" pitchFamily="2" charset="-122"/>
              </a:rPr>
              <a:t>绘制的插画简洁明快，独特新颖，已经成为最流行的插画表现形式。</a:t>
            </a:r>
            <a:endParaRPr lang="zh-CN" altLang="en-US" sz="2000" dirty="0">
              <a:latin typeface="方正兰亭黑简体" pitchFamily="2" charset="-122"/>
              <a:ea typeface="方正兰亭黑简体" pitchFamily="2" charset="-122"/>
            </a:endParaRPr>
          </a:p>
        </p:txBody>
      </p:sp>
      <p:pic>
        <p:nvPicPr>
          <p:cNvPr id="8" name="图片 7" descr="3a26857ec9ca7444577521b0cdc58e20"/>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078308" y="3645024"/>
            <a:ext cx="1485751" cy="1907839"/>
          </a:xfrm>
          <a:prstGeom prst="rect">
            <a:avLst/>
          </a:prstGeom>
          <a:noFill/>
          <a:ln>
            <a:noFill/>
          </a:ln>
        </p:spPr>
      </p:pic>
      <p:pic>
        <p:nvPicPr>
          <p:cNvPr id="9" name="图片 8" descr="d93c973007bac8e4115422821164e064"/>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763716" y="4117763"/>
            <a:ext cx="3765027" cy="1435100"/>
          </a:xfrm>
          <a:prstGeom prst="rect">
            <a:avLst/>
          </a:prstGeom>
          <a:noFill/>
          <a:ln>
            <a:noFill/>
          </a:ln>
        </p:spPr>
      </p:pic>
      <p:pic>
        <p:nvPicPr>
          <p:cNvPr id="10" name="图片 9" descr="fb0b8550da6d478674654e9502282dd6"/>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728401" y="3645024"/>
            <a:ext cx="1350682" cy="1907839"/>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ext Box 4"/>
          <p:cNvSpPr txBox="1">
            <a:spLocks noChangeArrowheads="1"/>
          </p:cNvSpPr>
          <p:nvPr/>
        </p:nvSpPr>
        <p:spPr bwMode="auto">
          <a:xfrm>
            <a:off x="766763" y="116632"/>
            <a:ext cx="7610475" cy="584775"/>
          </a:xfrm>
          <a:prstGeom prst="rect">
            <a:avLst/>
          </a:prstGeom>
          <a:noFill/>
          <a:ln w="9525">
            <a:noFill/>
            <a:miter lim="800000"/>
          </a:ln>
        </p:spPr>
        <p:txBody>
          <a:bodyPr>
            <a:spAutoFit/>
          </a:bodyPr>
          <a:lstStyle/>
          <a:p>
            <a:pPr algn="ctr">
              <a:spcBef>
                <a:spcPct val="50000"/>
              </a:spcBef>
            </a:pPr>
            <a:r>
              <a:rPr lang="en-US" altLang="zh-CN" sz="3200" dirty="0">
                <a:latin typeface="方正兰亭黑简体" pitchFamily="2" charset="-122"/>
                <a:ea typeface="方正兰亭黑简体" pitchFamily="2" charset="-122"/>
              </a:rPr>
              <a:t>1.3.2  </a:t>
            </a:r>
            <a:r>
              <a:rPr lang="zh-CN" altLang="en-US" sz="3200" dirty="0">
                <a:latin typeface="方正兰亭黑简体" pitchFamily="2" charset="-122"/>
                <a:ea typeface="方正兰亭黑简体" pitchFamily="2" charset="-122"/>
              </a:rPr>
              <a:t>字体设计</a:t>
            </a:r>
            <a:endParaRPr lang="zh-CN" altLang="en-US" sz="3200" dirty="0">
              <a:latin typeface="方正兰亭黑简体" pitchFamily="2" charset="-122"/>
              <a:ea typeface="方正兰亭黑简体" pitchFamily="2" charset="-122"/>
            </a:endParaRPr>
          </a:p>
        </p:txBody>
      </p:sp>
      <p:sp>
        <p:nvSpPr>
          <p:cNvPr id="30723" name="Text Box 2"/>
          <p:cNvSpPr txBox="1">
            <a:spLocks noChangeArrowheads="1"/>
          </p:cNvSpPr>
          <p:nvPr/>
        </p:nvSpPr>
        <p:spPr bwMode="auto">
          <a:xfrm>
            <a:off x="755576" y="1708702"/>
            <a:ext cx="7584218" cy="1292662"/>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字体设计随着人类文明的发展而逐步成熟，根据字体设计的创意需求，使用</a:t>
            </a:r>
            <a:r>
              <a:rPr lang="en-US" altLang="zh-CN" sz="2000" dirty="0">
                <a:latin typeface="方正兰亭黑简体" pitchFamily="2" charset="-122"/>
                <a:ea typeface="方正兰亭黑简体" pitchFamily="2" charset="-122"/>
              </a:rPr>
              <a:t>Illustrator</a:t>
            </a:r>
            <a:r>
              <a:rPr lang="zh-CN" altLang="en-US" sz="2000" dirty="0">
                <a:latin typeface="方正兰亭黑简体" pitchFamily="2" charset="-122"/>
                <a:ea typeface="方正兰亭黑简体" pitchFamily="2" charset="-122"/>
              </a:rPr>
              <a:t>可以设计制作出多样的字体，通过独特的字体设计将企业或品牌传达给受众，强化企业形象与品牌的诉求力。</a:t>
            </a:r>
            <a:endParaRPr lang="zh-CN" altLang="en-US" sz="2000" dirty="0">
              <a:latin typeface="方正兰亭黑简体" pitchFamily="2" charset="-122"/>
              <a:ea typeface="方正兰亭黑简体" pitchFamily="2" charset="-122"/>
            </a:endParaRPr>
          </a:p>
        </p:txBody>
      </p:sp>
      <p:pic>
        <p:nvPicPr>
          <p:cNvPr id="11" name="图片 10" descr="a8177af6648740f6e75c81f367d11c1b"/>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872336" y="3614509"/>
            <a:ext cx="1944080" cy="2241643"/>
          </a:xfrm>
          <a:prstGeom prst="rect">
            <a:avLst/>
          </a:prstGeom>
          <a:noFill/>
          <a:ln>
            <a:noFill/>
          </a:ln>
        </p:spPr>
      </p:pic>
      <p:pic>
        <p:nvPicPr>
          <p:cNvPr id="12" name="图片 11" descr="6cc4031b131bce7aad241c5af0c4fc6c"/>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28980" y="3892234"/>
            <a:ext cx="2856607" cy="1963918"/>
          </a:xfrm>
          <a:prstGeom prst="rect">
            <a:avLst/>
          </a:prstGeom>
          <a:noFill/>
          <a:ln>
            <a:noFill/>
          </a:ln>
        </p:spPr>
      </p:pic>
      <p:pic>
        <p:nvPicPr>
          <p:cNvPr id="13" name="图片 12" descr="9bb4cd0c36b8a15c47a71c4f63cdb5e3"/>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98151" y="3614508"/>
            <a:ext cx="2241643" cy="2241643"/>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ext Box 4"/>
          <p:cNvSpPr txBox="1">
            <a:spLocks noChangeArrowheads="1"/>
          </p:cNvSpPr>
          <p:nvPr/>
        </p:nvSpPr>
        <p:spPr bwMode="auto">
          <a:xfrm>
            <a:off x="766763" y="116632"/>
            <a:ext cx="7610475" cy="584775"/>
          </a:xfrm>
          <a:prstGeom prst="rect">
            <a:avLst/>
          </a:prstGeom>
          <a:noFill/>
          <a:ln w="9525">
            <a:noFill/>
            <a:miter lim="800000"/>
          </a:ln>
        </p:spPr>
        <p:txBody>
          <a:bodyPr>
            <a:spAutoFit/>
          </a:bodyPr>
          <a:lstStyle/>
          <a:p>
            <a:pPr algn="ctr">
              <a:spcBef>
                <a:spcPct val="50000"/>
              </a:spcBef>
            </a:pPr>
            <a:r>
              <a:rPr lang="en-US" altLang="zh-CN" sz="3200" dirty="0">
                <a:latin typeface="方正兰亭黑简体" pitchFamily="2" charset="-122"/>
                <a:ea typeface="方正兰亭黑简体" pitchFamily="2" charset="-122"/>
              </a:rPr>
              <a:t>1.3.3  </a:t>
            </a:r>
            <a:r>
              <a:rPr lang="zh-CN" altLang="en-US" sz="3200" dirty="0">
                <a:latin typeface="方正兰亭黑简体" pitchFamily="2" charset="-122"/>
                <a:ea typeface="方正兰亭黑简体" pitchFamily="2" charset="-122"/>
              </a:rPr>
              <a:t>广告设计</a:t>
            </a:r>
            <a:endParaRPr lang="zh-CN" altLang="en-US" sz="3200" dirty="0">
              <a:latin typeface="方正兰亭黑简体" pitchFamily="2" charset="-122"/>
              <a:ea typeface="方正兰亭黑简体" pitchFamily="2" charset="-122"/>
            </a:endParaRPr>
          </a:p>
        </p:txBody>
      </p:sp>
      <p:sp>
        <p:nvSpPr>
          <p:cNvPr id="30723" name="Text Box 2"/>
          <p:cNvSpPr txBox="1">
            <a:spLocks noChangeArrowheads="1"/>
          </p:cNvSpPr>
          <p:nvPr/>
        </p:nvSpPr>
        <p:spPr bwMode="auto">
          <a:xfrm>
            <a:off x="755576" y="1708702"/>
            <a:ext cx="7584218" cy="1292662"/>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广告以多样的形式出现在大众生活中，通过互联网、手机、电视、报纸和户外灯箱等媒介来发布。使用</a:t>
            </a:r>
            <a:r>
              <a:rPr lang="en-US" altLang="zh-CN" sz="2000" dirty="0">
                <a:latin typeface="方正兰亭黑简体" pitchFamily="2" charset="-122"/>
                <a:ea typeface="方正兰亭黑简体" pitchFamily="2" charset="-122"/>
              </a:rPr>
              <a:t>Illustrator</a:t>
            </a:r>
            <a:r>
              <a:rPr lang="zh-CN" altLang="en-US" sz="2000" dirty="0">
                <a:latin typeface="方正兰亭黑简体" pitchFamily="2" charset="-122"/>
                <a:ea typeface="方正兰亭黑简体" pitchFamily="2" charset="-122"/>
              </a:rPr>
              <a:t>设计制作的广告具有更强地视觉冲击力，能够更好的传播广告和推广内容。</a:t>
            </a:r>
            <a:endParaRPr lang="zh-CN" altLang="en-US" sz="2000" dirty="0">
              <a:latin typeface="方正兰亭黑简体" pitchFamily="2" charset="-122"/>
              <a:ea typeface="方正兰亭黑简体" pitchFamily="2" charset="-122"/>
            </a:endParaRPr>
          </a:p>
        </p:txBody>
      </p:sp>
      <p:pic>
        <p:nvPicPr>
          <p:cNvPr id="7" name="图片 6" descr="243a0ed4952347fbfa80eeb6e2e30ab9"/>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036987" y="3417973"/>
            <a:ext cx="1985888" cy="2387291"/>
          </a:xfrm>
          <a:prstGeom prst="rect">
            <a:avLst/>
          </a:prstGeom>
          <a:noFill/>
          <a:ln>
            <a:noFill/>
          </a:ln>
        </p:spPr>
      </p:pic>
      <p:pic>
        <p:nvPicPr>
          <p:cNvPr id="8" name="图片 7" descr="657aa177813aa61856f9610d8ee6124d"/>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75856" y="3713744"/>
            <a:ext cx="2999958" cy="2091520"/>
          </a:xfrm>
          <a:prstGeom prst="rect">
            <a:avLst/>
          </a:prstGeom>
          <a:noFill/>
          <a:ln>
            <a:noFill/>
          </a:ln>
        </p:spPr>
      </p:pic>
      <p:pic>
        <p:nvPicPr>
          <p:cNvPr id="9" name="图片 8" descr="76a90e00148141212fd171da43126ad8"/>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528795" y="3417974"/>
            <a:ext cx="1732370" cy="238729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ext Box 4"/>
          <p:cNvSpPr txBox="1">
            <a:spLocks noChangeArrowheads="1"/>
          </p:cNvSpPr>
          <p:nvPr/>
        </p:nvSpPr>
        <p:spPr bwMode="auto">
          <a:xfrm>
            <a:off x="766763" y="116632"/>
            <a:ext cx="7610475" cy="584775"/>
          </a:xfrm>
          <a:prstGeom prst="rect">
            <a:avLst/>
          </a:prstGeom>
          <a:noFill/>
          <a:ln w="9525">
            <a:noFill/>
            <a:miter lim="800000"/>
          </a:ln>
        </p:spPr>
        <p:txBody>
          <a:bodyPr>
            <a:spAutoFit/>
          </a:bodyPr>
          <a:lstStyle/>
          <a:p>
            <a:pPr algn="ctr">
              <a:spcBef>
                <a:spcPct val="50000"/>
              </a:spcBef>
            </a:pPr>
            <a:r>
              <a:rPr lang="en-US" altLang="zh-CN" sz="3200" dirty="0">
                <a:latin typeface="方正兰亭黑简体" pitchFamily="2" charset="-122"/>
                <a:ea typeface="方正兰亭黑简体" pitchFamily="2" charset="-122"/>
              </a:rPr>
              <a:t>1.3.4  </a:t>
            </a:r>
            <a:r>
              <a:rPr lang="zh-CN" altLang="en-US" sz="3200" dirty="0">
                <a:latin typeface="方正兰亭黑简体" pitchFamily="2" charset="-122"/>
                <a:ea typeface="方正兰亭黑简体" pitchFamily="2" charset="-122"/>
              </a:rPr>
              <a:t>包装设计</a:t>
            </a:r>
            <a:endParaRPr lang="zh-CN" altLang="en-US" sz="3200" dirty="0">
              <a:latin typeface="方正兰亭黑简体" pitchFamily="2" charset="-122"/>
              <a:ea typeface="方正兰亭黑简体" pitchFamily="2" charset="-122"/>
            </a:endParaRPr>
          </a:p>
        </p:txBody>
      </p:sp>
      <p:sp>
        <p:nvSpPr>
          <p:cNvPr id="30723" name="Text Box 2"/>
          <p:cNvSpPr txBox="1">
            <a:spLocks noChangeArrowheads="1"/>
          </p:cNvSpPr>
          <p:nvPr/>
        </p:nvSpPr>
        <p:spPr bwMode="auto">
          <a:xfrm>
            <a:off x="899592" y="2014033"/>
            <a:ext cx="7584218" cy="1292662"/>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在书籍装帧设计和产品包装设计中，</a:t>
            </a:r>
            <a:r>
              <a:rPr lang="en-US" altLang="zh-CN" sz="2000" dirty="0">
                <a:latin typeface="方正兰亭黑简体" pitchFamily="2" charset="-122"/>
                <a:ea typeface="方正兰亭黑简体" pitchFamily="2" charset="-122"/>
              </a:rPr>
              <a:t>Illustrator</a:t>
            </a:r>
            <a:r>
              <a:rPr lang="zh-CN" altLang="en-US" sz="2000" dirty="0">
                <a:latin typeface="方正兰亭黑简体" pitchFamily="2" charset="-122"/>
                <a:ea typeface="方正兰亭黑简体" pitchFamily="2" charset="-122"/>
              </a:rPr>
              <a:t>对图像元素的绘制和处理也至关重要，更可以完成产品包装平面模切图的绘制制作，是设计产品包装的必备利器。</a:t>
            </a:r>
            <a:endParaRPr lang="zh-CN" altLang="en-US" sz="2000" dirty="0">
              <a:latin typeface="方正兰亭黑简体" pitchFamily="2" charset="-122"/>
              <a:ea typeface="方正兰亭黑简体" pitchFamily="2" charset="-122"/>
            </a:endParaRPr>
          </a:p>
        </p:txBody>
      </p:sp>
      <p:pic>
        <p:nvPicPr>
          <p:cNvPr id="10" name="图片 9" descr="77e8e1ac458d711747190a515da4e58a"/>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824829" y="3720259"/>
            <a:ext cx="1659687" cy="2131189"/>
          </a:xfrm>
          <a:prstGeom prst="rect">
            <a:avLst/>
          </a:prstGeom>
          <a:noFill/>
          <a:ln>
            <a:noFill/>
          </a:ln>
        </p:spPr>
      </p:pic>
      <p:pic>
        <p:nvPicPr>
          <p:cNvPr id="11" name="图片 10" descr="144aa7f34b848922ab114255e1b939b2"/>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663242" y="4003449"/>
            <a:ext cx="2810152" cy="1867148"/>
          </a:xfrm>
          <a:prstGeom prst="rect">
            <a:avLst/>
          </a:prstGeom>
          <a:noFill/>
          <a:ln>
            <a:noFill/>
          </a:ln>
        </p:spPr>
      </p:pic>
      <p:pic>
        <p:nvPicPr>
          <p:cNvPr id="12" name="图片 11" descr="bf441cd1b638160d460528f96dea0c76"/>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652120" y="3984300"/>
            <a:ext cx="2753572" cy="1867148"/>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ext Box 4"/>
          <p:cNvSpPr txBox="1">
            <a:spLocks noChangeArrowheads="1"/>
          </p:cNvSpPr>
          <p:nvPr/>
        </p:nvSpPr>
        <p:spPr bwMode="auto">
          <a:xfrm>
            <a:off x="766763" y="116632"/>
            <a:ext cx="7610475" cy="584775"/>
          </a:xfrm>
          <a:prstGeom prst="rect">
            <a:avLst/>
          </a:prstGeom>
          <a:noFill/>
          <a:ln w="9525">
            <a:noFill/>
            <a:miter lim="800000"/>
          </a:ln>
        </p:spPr>
        <p:txBody>
          <a:bodyPr>
            <a:spAutoFit/>
          </a:bodyPr>
          <a:lstStyle/>
          <a:p>
            <a:pPr algn="ctr">
              <a:spcBef>
                <a:spcPct val="50000"/>
              </a:spcBef>
            </a:pPr>
            <a:r>
              <a:rPr lang="en-US" altLang="zh-CN" sz="3200" dirty="0">
                <a:latin typeface="方正兰亭黑简体" pitchFamily="2" charset="-122"/>
                <a:ea typeface="方正兰亭黑简体" pitchFamily="2" charset="-122"/>
              </a:rPr>
              <a:t>1.3.5  </a:t>
            </a:r>
            <a:r>
              <a:rPr lang="zh-CN" altLang="en-US" sz="3200" dirty="0">
                <a:latin typeface="方正兰亭黑简体" pitchFamily="2" charset="-122"/>
                <a:ea typeface="方正兰亭黑简体" pitchFamily="2" charset="-122"/>
              </a:rPr>
              <a:t>界面设计</a:t>
            </a:r>
            <a:endParaRPr lang="zh-CN" altLang="en-US" sz="3200" dirty="0">
              <a:latin typeface="方正兰亭黑简体" pitchFamily="2" charset="-122"/>
              <a:ea typeface="方正兰亭黑简体" pitchFamily="2" charset="-122"/>
            </a:endParaRPr>
          </a:p>
        </p:txBody>
      </p:sp>
      <p:sp>
        <p:nvSpPr>
          <p:cNvPr id="30723" name="Text Box 2"/>
          <p:cNvSpPr txBox="1">
            <a:spLocks noChangeArrowheads="1"/>
          </p:cNvSpPr>
          <p:nvPr/>
        </p:nvSpPr>
        <p:spPr bwMode="auto">
          <a:xfrm>
            <a:off x="683568" y="1988840"/>
            <a:ext cx="7584218" cy="1292662"/>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随着互联网的普及，界面设计已经成为一个重要的设计领域，</a:t>
            </a:r>
            <a:r>
              <a:rPr lang="en-US" altLang="zh-CN" sz="2000" dirty="0">
                <a:latin typeface="方正兰亭黑简体" pitchFamily="2" charset="-122"/>
                <a:ea typeface="方正兰亭黑简体" pitchFamily="2" charset="-122"/>
              </a:rPr>
              <a:t>Illustrator</a:t>
            </a:r>
            <a:r>
              <a:rPr lang="zh-CN" altLang="en-US" sz="2000" dirty="0">
                <a:latin typeface="方正兰亭黑简体" pitchFamily="2" charset="-122"/>
                <a:ea typeface="方正兰亭黑简体" pitchFamily="2" charset="-122"/>
              </a:rPr>
              <a:t>的应用就显得尤为重要。它可以美化网页元素、制作各种细腻的质感和特效，已经成为界面设计的重要工具 。</a:t>
            </a:r>
            <a:endParaRPr lang="zh-CN" altLang="en-US" sz="2000" dirty="0">
              <a:latin typeface="方正兰亭黑简体" pitchFamily="2" charset="-122"/>
              <a:ea typeface="方正兰亭黑简体" pitchFamily="2" charset="-122"/>
            </a:endParaRPr>
          </a:p>
        </p:txBody>
      </p:sp>
      <p:pic>
        <p:nvPicPr>
          <p:cNvPr id="7" name="图片 6" descr="artboard_2x_4x"/>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590089" y="3660184"/>
            <a:ext cx="2572074" cy="1929056"/>
          </a:xfrm>
          <a:prstGeom prst="rect">
            <a:avLst/>
          </a:prstGeom>
          <a:noFill/>
          <a:ln>
            <a:noFill/>
          </a:ln>
        </p:spPr>
      </p:pic>
      <p:pic>
        <p:nvPicPr>
          <p:cNvPr id="8" name="图片 7" descr="artboard_copy_7_4x"/>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85963" y="3660184"/>
            <a:ext cx="2572074" cy="1929056"/>
          </a:xfrm>
          <a:prstGeom prst="rect">
            <a:avLst/>
          </a:prstGeom>
          <a:noFill/>
          <a:ln>
            <a:noFill/>
          </a:ln>
        </p:spPr>
      </p:pic>
      <p:pic>
        <p:nvPicPr>
          <p:cNvPr id="9" name="图片 8" descr="music_player_concept_02_4x"/>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983156" y="3660184"/>
            <a:ext cx="2572074" cy="1929056"/>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ext Box 4"/>
          <p:cNvSpPr txBox="1">
            <a:spLocks noChangeArrowheads="1"/>
          </p:cNvSpPr>
          <p:nvPr/>
        </p:nvSpPr>
        <p:spPr bwMode="auto">
          <a:xfrm>
            <a:off x="766763" y="116632"/>
            <a:ext cx="7610475" cy="584775"/>
          </a:xfrm>
          <a:prstGeom prst="rect">
            <a:avLst/>
          </a:prstGeom>
          <a:noFill/>
          <a:ln w="9525">
            <a:noFill/>
            <a:miter lim="800000"/>
          </a:ln>
        </p:spPr>
        <p:txBody>
          <a:bodyPr>
            <a:spAutoFit/>
          </a:bodyPr>
          <a:lstStyle/>
          <a:p>
            <a:pPr algn="ctr">
              <a:spcBef>
                <a:spcPct val="50000"/>
              </a:spcBef>
            </a:pPr>
            <a:r>
              <a:rPr lang="en-US" altLang="zh-CN" sz="3200" dirty="0">
                <a:latin typeface="方正兰亭黑简体" pitchFamily="2" charset="-122"/>
                <a:ea typeface="方正兰亭黑简体" pitchFamily="2" charset="-122"/>
              </a:rPr>
              <a:t>1.3.6  VI</a:t>
            </a:r>
            <a:r>
              <a:rPr lang="zh-CN" altLang="en-US" sz="3200" dirty="0">
                <a:latin typeface="方正兰亭黑简体" pitchFamily="2" charset="-122"/>
                <a:ea typeface="方正兰亭黑简体" pitchFamily="2" charset="-122"/>
              </a:rPr>
              <a:t>设计</a:t>
            </a:r>
            <a:endParaRPr lang="zh-CN" altLang="en-US" sz="3200" dirty="0">
              <a:latin typeface="方正兰亭黑简体" pitchFamily="2" charset="-122"/>
              <a:ea typeface="方正兰亭黑简体" pitchFamily="2" charset="-122"/>
            </a:endParaRPr>
          </a:p>
        </p:txBody>
      </p:sp>
      <p:sp>
        <p:nvSpPr>
          <p:cNvPr id="30723" name="Text Box 2"/>
          <p:cNvSpPr txBox="1">
            <a:spLocks noChangeArrowheads="1"/>
          </p:cNvSpPr>
          <p:nvPr/>
        </p:nvSpPr>
        <p:spPr bwMode="auto">
          <a:xfrm>
            <a:off x="779891" y="1451435"/>
            <a:ext cx="7584218" cy="1692771"/>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en-US" altLang="zh-CN" sz="2000" dirty="0">
                <a:latin typeface="方正兰亭黑简体" pitchFamily="2" charset="-122"/>
                <a:ea typeface="方正兰亭黑简体" pitchFamily="2" charset="-122"/>
              </a:rPr>
              <a:t>VI</a:t>
            </a:r>
            <a:r>
              <a:rPr lang="zh-CN" altLang="en-US" sz="2000" dirty="0">
                <a:latin typeface="方正兰亭黑简体" pitchFamily="2" charset="-122"/>
                <a:ea typeface="方正兰亭黑简体" pitchFamily="2" charset="-122"/>
              </a:rPr>
              <a:t>是企业形象设计的整合，</a:t>
            </a:r>
            <a:r>
              <a:rPr lang="en-US" altLang="zh-CN" sz="2000" dirty="0">
                <a:latin typeface="方正兰亭黑简体" pitchFamily="2" charset="-122"/>
                <a:ea typeface="方正兰亭黑简体" pitchFamily="2" charset="-122"/>
              </a:rPr>
              <a:t>Illustrator</a:t>
            </a:r>
            <a:r>
              <a:rPr lang="zh-CN" altLang="en-US" sz="2000" dirty="0">
                <a:latin typeface="方正兰亭黑简体" pitchFamily="2" charset="-122"/>
                <a:ea typeface="方正兰亭黑简体" pitchFamily="2" charset="-122"/>
              </a:rPr>
              <a:t>可以根据</a:t>
            </a:r>
            <a:r>
              <a:rPr lang="en-US" altLang="zh-CN" sz="2000" dirty="0">
                <a:latin typeface="方正兰亭黑简体" pitchFamily="2" charset="-122"/>
                <a:ea typeface="方正兰亭黑简体" pitchFamily="2" charset="-122"/>
              </a:rPr>
              <a:t>VI</a:t>
            </a:r>
            <a:r>
              <a:rPr lang="zh-CN" altLang="en-US" sz="2000" dirty="0">
                <a:latin typeface="方正兰亭黑简体" pitchFamily="2" charset="-122"/>
                <a:ea typeface="方正兰亭黑简体" pitchFamily="2" charset="-122"/>
              </a:rPr>
              <a:t>设计的创意构思，完成整套的</a:t>
            </a:r>
            <a:r>
              <a:rPr lang="en-US" altLang="zh-CN" sz="2000" dirty="0">
                <a:latin typeface="方正兰亭黑简体" pitchFamily="2" charset="-122"/>
                <a:ea typeface="方正兰亭黑简体" pitchFamily="2" charset="-122"/>
              </a:rPr>
              <a:t>VI</a:t>
            </a:r>
            <a:r>
              <a:rPr lang="zh-CN" altLang="en-US" sz="2000" dirty="0">
                <a:latin typeface="方正兰亭黑简体" pitchFamily="2" charset="-122"/>
                <a:ea typeface="方正兰亭黑简体" pitchFamily="2" charset="-122"/>
              </a:rPr>
              <a:t>设计制作工作。将企业理念、企业文化、企业规范等抽象概念进行充分的表达，以标准化、系统化、统一化的方式塑造良好的企业形象 。</a:t>
            </a:r>
            <a:endParaRPr lang="zh-CN" altLang="en-US" sz="2000" dirty="0">
              <a:latin typeface="方正兰亭黑简体" pitchFamily="2" charset="-122"/>
              <a:ea typeface="方正兰亭黑简体" pitchFamily="2" charset="-122"/>
            </a:endParaRPr>
          </a:p>
        </p:txBody>
      </p:sp>
      <p:pic>
        <p:nvPicPr>
          <p:cNvPr id="10" name="图片 9" descr="8e03ffff78fd92c754f6e6588217c1a0"/>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021255" y="3226862"/>
            <a:ext cx="2184400" cy="1435100"/>
          </a:xfrm>
          <a:prstGeom prst="rect">
            <a:avLst/>
          </a:prstGeom>
          <a:noFill/>
          <a:ln>
            <a:noFill/>
          </a:ln>
        </p:spPr>
      </p:pic>
      <p:pic>
        <p:nvPicPr>
          <p:cNvPr id="11" name="图片 10" descr="250c2f82e7409f6b20e5913ba8e2ab0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397519" y="3221286"/>
            <a:ext cx="2349500" cy="1435100"/>
          </a:xfrm>
          <a:prstGeom prst="rect">
            <a:avLst/>
          </a:prstGeom>
          <a:noFill/>
          <a:ln>
            <a:noFill/>
          </a:ln>
        </p:spPr>
      </p:pic>
      <p:pic>
        <p:nvPicPr>
          <p:cNvPr id="12" name="图片 11" descr="995216071461ffa2baad2cd525a71f8f"/>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940152" y="3221286"/>
            <a:ext cx="2133600" cy="1435100"/>
          </a:xfrm>
          <a:prstGeom prst="rect">
            <a:avLst/>
          </a:prstGeom>
          <a:noFill/>
          <a:ln>
            <a:noFill/>
          </a:ln>
        </p:spPr>
      </p:pic>
      <p:pic>
        <p:nvPicPr>
          <p:cNvPr id="13" name="图片 12" descr="d2de24764a37425c48ec0dfbb0fa37a6"/>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21255" y="4861520"/>
            <a:ext cx="2159000" cy="1447800"/>
          </a:xfrm>
          <a:prstGeom prst="rect">
            <a:avLst/>
          </a:prstGeom>
          <a:noFill/>
          <a:ln>
            <a:noFill/>
          </a:ln>
        </p:spPr>
      </p:pic>
      <p:pic>
        <p:nvPicPr>
          <p:cNvPr id="14" name="图片 13" descr="3bb01b8c20d18c10f17e2736637e9966"/>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375217" y="4861520"/>
            <a:ext cx="1689100" cy="1447800"/>
          </a:xfrm>
          <a:prstGeom prst="rect">
            <a:avLst/>
          </a:prstGeom>
          <a:noFill/>
          <a:ln>
            <a:noFill/>
          </a:ln>
        </p:spPr>
      </p:pic>
      <p:pic>
        <p:nvPicPr>
          <p:cNvPr id="15" name="图片 14" descr="8f14ff2d2fad8e1e29804e020603f8f6"/>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230926" y="4861520"/>
            <a:ext cx="1638300" cy="1435100"/>
          </a:xfrm>
          <a:prstGeom prst="rect">
            <a:avLst/>
          </a:prstGeom>
          <a:noFill/>
          <a:ln>
            <a:noFill/>
          </a:ln>
        </p:spPr>
      </p:pic>
      <p:pic>
        <p:nvPicPr>
          <p:cNvPr id="16" name="图片 15" descr="76e578756e846e249b4b6be281d4adf4"/>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102501" y="4854045"/>
            <a:ext cx="965200" cy="143510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ext Box 4"/>
          <p:cNvSpPr txBox="1">
            <a:spLocks noChangeArrowheads="1"/>
          </p:cNvSpPr>
          <p:nvPr/>
        </p:nvSpPr>
        <p:spPr bwMode="auto">
          <a:xfrm>
            <a:off x="766763" y="116632"/>
            <a:ext cx="7610475" cy="584775"/>
          </a:xfrm>
          <a:prstGeom prst="rect">
            <a:avLst/>
          </a:prstGeom>
          <a:noFill/>
          <a:ln w="9525">
            <a:noFill/>
            <a:miter lim="800000"/>
          </a:ln>
        </p:spPr>
        <p:txBody>
          <a:bodyPr>
            <a:spAutoFit/>
          </a:bodyPr>
          <a:lstStyle/>
          <a:p>
            <a:pPr algn="ctr">
              <a:spcBef>
                <a:spcPct val="50000"/>
              </a:spcBef>
            </a:pPr>
            <a:r>
              <a:rPr lang="en-US" altLang="zh-CN" sz="3200" dirty="0">
                <a:latin typeface="方正兰亭黑简体" pitchFamily="2" charset="-122"/>
                <a:ea typeface="方正兰亭黑简体" pitchFamily="2" charset="-122"/>
              </a:rPr>
              <a:t>1.3.7  </a:t>
            </a:r>
            <a:r>
              <a:rPr lang="zh-CN" altLang="en-US" sz="3200" dirty="0">
                <a:latin typeface="方正兰亭黑简体" pitchFamily="2" charset="-122"/>
                <a:ea typeface="方正兰亭黑简体" pitchFamily="2" charset="-122"/>
              </a:rPr>
              <a:t>动漫设计</a:t>
            </a:r>
            <a:endParaRPr lang="zh-CN" altLang="en-US" sz="3200" dirty="0">
              <a:latin typeface="方正兰亭黑简体" pitchFamily="2" charset="-122"/>
              <a:ea typeface="方正兰亭黑简体" pitchFamily="2" charset="-122"/>
            </a:endParaRPr>
          </a:p>
        </p:txBody>
      </p:sp>
      <p:sp>
        <p:nvSpPr>
          <p:cNvPr id="30723" name="Text Box 2"/>
          <p:cNvSpPr txBox="1">
            <a:spLocks noChangeArrowheads="1"/>
          </p:cNvSpPr>
          <p:nvPr/>
        </p:nvSpPr>
        <p:spPr bwMode="auto">
          <a:xfrm>
            <a:off x="779891" y="1971988"/>
            <a:ext cx="7584218" cy="1292662"/>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动漫设计是网络和数字技术发展的产物，动漫作品的创作需要很多的技术支撑，</a:t>
            </a:r>
            <a:r>
              <a:rPr lang="en-US" altLang="zh-CN" sz="2000" dirty="0">
                <a:latin typeface="方正兰亭黑简体" pitchFamily="2" charset="-122"/>
                <a:ea typeface="方正兰亭黑简体" pitchFamily="2" charset="-122"/>
              </a:rPr>
              <a:t>Illustrator</a:t>
            </a:r>
            <a:r>
              <a:rPr lang="zh-CN" altLang="en-US" sz="2000" dirty="0">
                <a:latin typeface="方正兰亭黑简体" pitchFamily="2" charset="-122"/>
                <a:ea typeface="方正兰亭黑简体" pitchFamily="2" charset="-122"/>
              </a:rPr>
              <a:t>在前期的动画编辑和动画创作中起到举足轻重的作用 。</a:t>
            </a:r>
            <a:endParaRPr lang="zh-CN" altLang="en-US" sz="2000" dirty="0">
              <a:latin typeface="方正兰亭黑简体" pitchFamily="2" charset="-122"/>
              <a:ea typeface="方正兰亭黑简体" pitchFamily="2" charset="-122"/>
            </a:endParaRPr>
          </a:p>
        </p:txBody>
      </p:sp>
      <p:pic>
        <p:nvPicPr>
          <p:cNvPr id="17" name="图片 16" descr="81a82e694feb34e561024f1f7d55597b7343bf096e43b-pQCChc_fw658"/>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15616" y="3715086"/>
            <a:ext cx="2765496" cy="2155180"/>
          </a:xfrm>
          <a:prstGeom prst="rect">
            <a:avLst/>
          </a:prstGeom>
          <a:noFill/>
          <a:ln>
            <a:noFill/>
          </a:ln>
        </p:spPr>
      </p:pic>
      <p:pic>
        <p:nvPicPr>
          <p:cNvPr id="18" name="图片 17" descr="6602b5b90aa7447698d03397634a0ad23b756ef92e4d4-Lg5AEC_fw658"/>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95936" y="3429000"/>
            <a:ext cx="1792805" cy="2441266"/>
          </a:xfrm>
          <a:prstGeom prst="rect">
            <a:avLst/>
          </a:prstGeom>
          <a:noFill/>
          <a:ln>
            <a:noFill/>
          </a:ln>
        </p:spPr>
      </p:pic>
      <p:pic>
        <p:nvPicPr>
          <p:cNvPr id="19" name="图片 18" descr="d61816e1f8d39683737f0d75ce5cb1aaf58b554a4b20f-4LuMNe_fw658"/>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926323" y="3429000"/>
            <a:ext cx="1716515" cy="2441266"/>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ext Box 4"/>
          <p:cNvSpPr txBox="1">
            <a:spLocks noChangeArrowheads="1"/>
          </p:cNvSpPr>
          <p:nvPr/>
        </p:nvSpPr>
        <p:spPr bwMode="auto">
          <a:xfrm>
            <a:off x="766763" y="116632"/>
            <a:ext cx="7610475" cy="584775"/>
          </a:xfrm>
          <a:prstGeom prst="rect">
            <a:avLst/>
          </a:prstGeom>
          <a:noFill/>
          <a:ln w="9525">
            <a:noFill/>
            <a:miter lim="800000"/>
          </a:ln>
        </p:spPr>
        <p:txBody>
          <a:bodyPr>
            <a:spAutoFit/>
          </a:bodyPr>
          <a:lstStyle/>
          <a:p>
            <a:pPr algn="ctr">
              <a:spcBef>
                <a:spcPct val="50000"/>
              </a:spcBef>
            </a:pPr>
            <a:r>
              <a:rPr lang="en-US" altLang="zh-CN" sz="3200" dirty="0">
                <a:latin typeface="方正兰亭黑简体" pitchFamily="2" charset="-122"/>
                <a:ea typeface="方正兰亭黑简体" pitchFamily="2" charset="-122"/>
              </a:rPr>
              <a:t>1.3.8  </a:t>
            </a:r>
            <a:r>
              <a:rPr lang="zh-CN" altLang="en-US" sz="3200" dirty="0">
                <a:latin typeface="方正兰亭黑简体" pitchFamily="2" charset="-122"/>
                <a:ea typeface="方正兰亭黑简体" pitchFamily="2" charset="-122"/>
              </a:rPr>
              <a:t>产品设计</a:t>
            </a:r>
            <a:endParaRPr lang="zh-CN" altLang="en-US" sz="3200" dirty="0">
              <a:latin typeface="方正兰亭黑简体" pitchFamily="2" charset="-122"/>
              <a:ea typeface="方正兰亭黑简体" pitchFamily="2" charset="-122"/>
            </a:endParaRPr>
          </a:p>
        </p:txBody>
      </p:sp>
      <p:sp>
        <p:nvSpPr>
          <p:cNvPr id="30723" name="Text Box 2"/>
          <p:cNvSpPr txBox="1">
            <a:spLocks noChangeArrowheads="1"/>
          </p:cNvSpPr>
          <p:nvPr/>
        </p:nvSpPr>
        <p:spPr bwMode="auto">
          <a:xfrm>
            <a:off x="683568" y="1525454"/>
            <a:ext cx="7584218" cy="1292662"/>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在产品设计的效果图表现阶段，经常要使用</a:t>
            </a:r>
            <a:r>
              <a:rPr lang="en-US" altLang="zh-CN" sz="2000" dirty="0">
                <a:latin typeface="方正兰亭黑简体" pitchFamily="2" charset="-122"/>
                <a:ea typeface="方正兰亭黑简体" pitchFamily="2" charset="-122"/>
              </a:rPr>
              <a:t>Illustrator</a:t>
            </a:r>
            <a:r>
              <a:rPr lang="zh-CN" altLang="en-US" sz="2000" dirty="0">
                <a:latin typeface="方正兰亭黑简体" pitchFamily="2" charset="-122"/>
                <a:ea typeface="方正兰亭黑简体" pitchFamily="2" charset="-122"/>
              </a:rPr>
              <a:t>来实现。利用</a:t>
            </a:r>
            <a:r>
              <a:rPr lang="en-US" altLang="zh-CN" sz="2000" dirty="0">
                <a:latin typeface="方正兰亭黑简体" pitchFamily="2" charset="-122"/>
                <a:ea typeface="方正兰亭黑简体" pitchFamily="2" charset="-122"/>
              </a:rPr>
              <a:t>Illustrator</a:t>
            </a:r>
            <a:r>
              <a:rPr lang="zh-CN" altLang="en-US" sz="2000" dirty="0">
                <a:latin typeface="方正兰亭黑简体" pitchFamily="2" charset="-122"/>
                <a:ea typeface="方正兰亭黑简体" pitchFamily="2" charset="-122"/>
              </a:rPr>
              <a:t>的强大功能来充分表现出产品功能上的优越性和细节，让设计产品能够赢得顾客 。</a:t>
            </a:r>
            <a:endParaRPr lang="zh-CN" altLang="en-US" sz="2000" dirty="0">
              <a:latin typeface="方正兰亭黑简体" pitchFamily="2" charset="-122"/>
              <a:ea typeface="方正兰亭黑简体" pitchFamily="2" charset="-122"/>
            </a:endParaRPr>
          </a:p>
        </p:txBody>
      </p:sp>
      <p:pic>
        <p:nvPicPr>
          <p:cNvPr id="7" name="图片 6" descr="db6529ccea5df8ae0f4f45c3fb3475b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2051720" y="2924944"/>
            <a:ext cx="2159000" cy="1435100"/>
          </a:xfrm>
          <a:prstGeom prst="rect">
            <a:avLst/>
          </a:prstGeom>
          <a:noFill/>
          <a:ln>
            <a:noFill/>
          </a:ln>
        </p:spPr>
      </p:pic>
      <p:pic>
        <p:nvPicPr>
          <p:cNvPr id="8" name="图片 7" descr="e5ac34bc34145aae46a624297aae5969"/>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45762" y="2719748"/>
            <a:ext cx="1485900" cy="1447800"/>
          </a:xfrm>
          <a:prstGeom prst="rect">
            <a:avLst/>
          </a:prstGeom>
          <a:noFill/>
          <a:ln>
            <a:noFill/>
          </a:ln>
        </p:spPr>
      </p:pic>
      <p:pic>
        <p:nvPicPr>
          <p:cNvPr id="9" name="图片 8" descr="fae163ac031e279baa9013aca2df5830"/>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023367" y="4797152"/>
            <a:ext cx="1930400" cy="1435100"/>
          </a:xfrm>
          <a:prstGeom prst="rect">
            <a:avLst/>
          </a:prstGeom>
          <a:noFill/>
          <a:ln>
            <a:noFill/>
          </a:ln>
        </p:spPr>
      </p:pic>
      <p:pic>
        <p:nvPicPr>
          <p:cNvPr id="10" name="图片 9" descr="940564ca85100aa426322702e0d567cc"/>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04048" y="4797152"/>
            <a:ext cx="1701800" cy="1435100"/>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ext Box 4"/>
          <p:cNvSpPr txBox="1">
            <a:spLocks noChangeArrowheads="1"/>
          </p:cNvSpPr>
          <p:nvPr/>
        </p:nvSpPr>
        <p:spPr bwMode="auto">
          <a:xfrm>
            <a:off x="766763" y="116632"/>
            <a:ext cx="7610475" cy="584775"/>
          </a:xfrm>
          <a:prstGeom prst="rect">
            <a:avLst/>
          </a:prstGeom>
          <a:noFill/>
          <a:ln w="9525">
            <a:noFill/>
            <a:miter lim="800000"/>
          </a:ln>
        </p:spPr>
        <p:txBody>
          <a:bodyPr>
            <a:spAutoFit/>
          </a:bodyPr>
          <a:lstStyle/>
          <a:p>
            <a:pPr algn="ctr">
              <a:spcBef>
                <a:spcPct val="50000"/>
              </a:spcBef>
            </a:pPr>
            <a:r>
              <a:rPr lang="en-US" altLang="zh-CN" sz="3200" dirty="0">
                <a:latin typeface="方正兰亭黑简体" pitchFamily="2" charset="-122"/>
                <a:ea typeface="方正兰亭黑简体" pitchFamily="2" charset="-122"/>
              </a:rPr>
              <a:t>1.3.9  </a:t>
            </a:r>
            <a:r>
              <a:rPr lang="zh-CN" altLang="en-US" sz="3200" dirty="0">
                <a:latin typeface="方正兰亭黑简体" pitchFamily="2" charset="-122"/>
                <a:ea typeface="方正兰亭黑简体" pitchFamily="2" charset="-122"/>
              </a:rPr>
              <a:t>服装设计</a:t>
            </a:r>
            <a:endParaRPr lang="zh-CN" altLang="en-US" sz="3200" dirty="0">
              <a:latin typeface="方正兰亭黑简体" pitchFamily="2" charset="-122"/>
              <a:ea typeface="方正兰亭黑简体" pitchFamily="2" charset="-122"/>
            </a:endParaRPr>
          </a:p>
        </p:txBody>
      </p:sp>
      <p:sp>
        <p:nvSpPr>
          <p:cNvPr id="30723" name="Text Box 2"/>
          <p:cNvSpPr txBox="1">
            <a:spLocks noChangeArrowheads="1"/>
          </p:cNvSpPr>
          <p:nvPr/>
        </p:nvSpPr>
        <p:spPr bwMode="auto">
          <a:xfrm>
            <a:off x="683568" y="1916832"/>
            <a:ext cx="7584218" cy="1292662"/>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随着科学与文明的进步，人类的艺术设计手段也在不断发展，服装艺术表现形式也越来越丰富多彩，利用</a:t>
            </a:r>
            <a:r>
              <a:rPr lang="en-US" altLang="zh-CN" sz="2000" dirty="0">
                <a:latin typeface="方正兰亭黑简体" pitchFamily="2" charset="-122"/>
                <a:ea typeface="方正兰亭黑简体" pitchFamily="2" charset="-122"/>
              </a:rPr>
              <a:t>Illustrator</a:t>
            </a:r>
            <a:r>
              <a:rPr lang="zh-CN" altLang="en-US" sz="2000" dirty="0">
                <a:latin typeface="方正兰亭黑简体" pitchFamily="2" charset="-122"/>
                <a:ea typeface="方正兰亭黑简体" pitchFamily="2" charset="-122"/>
              </a:rPr>
              <a:t>绘制的服装设计图，可以让受众领略并感受服装本身的无穷魅力 。</a:t>
            </a:r>
            <a:endParaRPr lang="zh-CN" altLang="en-US" sz="2000" dirty="0">
              <a:latin typeface="方正兰亭黑简体" pitchFamily="2" charset="-122"/>
              <a:ea typeface="方正兰亭黑简体" pitchFamily="2" charset="-122"/>
            </a:endParaRPr>
          </a:p>
        </p:txBody>
      </p:sp>
      <p:pic>
        <p:nvPicPr>
          <p:cNvPr id="11" name="图片 10" descr="2a172357eb1c23e5aae70843c732f9800a3d5228f4b8-CJoPjY_fw658"/>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87624" y="3501008"/>
            <a:ext cx="2857448" cy="2083172"/>
          </a:xfrm>
          <a:prstGeom prst="rect">
            <a:avLst/>
          </a:prstGeom>
          <a:noFill/>
          <a:ln>
            <a:noFill/>
          </a:ln>
        </p:spPr>
      </p:pic>
      <p:pic>
        <p:nvPicPr>
          <p:cNvPr id="12" name="图片 11" descr="129ca5b9f3ee6dc78ac3f53ec03dccb4a3853ff12d4f3-NgRXNN_fw658"/>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284505" y="3501008"/>
            <a:ext cx="2083172" cy="2083172"/>
          </a:xfrm>
          <a:prstGeom prst="rect">
            <a:avLst/>
          </a:prstGeom>
          <a:noFill/>
          <a:ln>
            <a:noFill/>
          </a:ln>
        </p:spPr>
      </p:pic>
      <p:pic>
        <p:nvPicPr>
          <p:cNvPr id="13" name="图片 12" descr="67f1025cde54479682088dcb54593b2b65a624e61401a-Tp3zOG_fw658"/>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07110" y="3501008"/>
            <a:ext cx="1530117" cy="2083172"/>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8" name="Text Box 8"/>
          <p:cNvSpPr txBox="1">
            <a:spLocks noChangeArrowheads="1"/>
          </p:cNvSpPr>
          <p:nvPr/>
        </p:nvSpPr>
        <p:spPr bwMode="auto">
          <a:xfrm>
            <a:off x="2051844" y="145945"/>
            <a:ext cx="5040312" cy="584775"/>
          </a:xfrm>
          <a:prstGeom prst="rect">
            <a:avLst/>
          </a:prstGeom>
          <a:noFill/>
          <a:ln w="9525">
            <a:noFill/>
            <a:miter lim="800000"/>
          </a:ln>
        </p:spPr>
        <p:txBody>
          <a:bodyPr>
            <a:spAutoFit/>
          </a:bodyPr>
          <a:lstStyle/>
          <a:p>
            <a:pPr marL="342900" indent="-342900" algn="ctr">
              <a:spcBef>
                <a:spcPct val="50000"/>
              </a:spcBef>
            </a:pPr>
            <a:r>
              <a:rPr lang="zh-CN" altLang="en-US" sz="3200" dirty="0">
                <a:latin typeface="方正兰亭黑简体" pitchFamily="2" charset="-122"/>
                <a:ea typeface="方正兰亭黑简体" pitchFamily="2" charset="-122"/>
              </a:rPr>
              <a:t>第</a:t>
            </a:r>
            <a:r>
              <a:rPr lang="en-US" altLang="zh-CN" sz="3200" dirty="0">
                <a:latin typeface="方正兰亭黑简体" pitchFamily="2" charset="-122"/>
                <a:ea typeface="方正兰亭黑简体" pitchFamily="2" charset="-122"/>
              </a:rPr>
              <a:t>2</a:t>
            </a:r>
            <a:r>
              <a:rPr lang="zh-CN" altLang="en-US" sz="3200" dirty="0">
                <a:latin typeface="方正兰亭黑简体" pitchFamily="2" charset="-122"/>
                <a:ea typeface="方正兰亭黑简体" pitchFamily="2" charset="-122"/>
              </a:rPr>
              <a:t>章  </a:t>
            </a:r>
            <a:r>
              <a:rPr lang="en-US" altLang="zh-CN" sz="3200" dirty="0">
                <a:latin typeface="方正兰亭黑简体" pitchFamily="2" charset="-122"/>
                <a:ea typeface="方正兰亭黑简体" pitchFamily="2" charset="-122"/>
              </a:rPr>
              <a:t>Illustrator</a:t>
            </a:r>
            <a:r>
              <a:rPr lang="zh-CN" altLang="en-US" sz="3200" dirty="0">
                <a:latin typeface="方正兰亭黑简体" pitchFamily="2" charset="-122"/>
                <a:ea typeface="方正兰亭黑简体" pitchFamily="2" charset="-122"/>
              </a:rPr>
              <a:t>基础知识</a:t>
            </a:r>
            <a:endParaRPr lang="zh-CN" altLang="en-US" sz="3200" dirty="0">
              <a:latin typeface="方正兰亭黑简体" pitchFamily="2" charset="-122"/>
              <a:ea typeface="方正兰亭黑简体" pitchFamily="2" charset="-122"/>
            </a:endParaRPr>
          </a:p>
        </p:txBody>
      </p:sp>
      <p:sp>
        <p:nvSpPr>
          <p:cNvPr id="9" name="Text Box 12"/>
          <p:cNvSpPr txBox="1">
            <a:spLocks noChangeArrowheads="1"/>
          </p:cNvSpPr>
          <p:nvPr/>
        </p:nvSpPr>
        <p:spPr bwMode="auto">
          <a:xfrm>
            <a:off x="1044000" y="2020345"/>
            <a:ext cx="7056000" cy="2817310"/>
          </a:xfrm>
          <a:prstGeom prst="rect">
            <a:avLst/>
          </a:prstGeom>
          <a:noFill/>
          <a:ln w="9525">
            <a:noFill/>
            <a:miter lim="800000"/>
          </a:ln>
        </p:spPr>
        <p:txBody>
          <a:bodyPr wrap="square">
            <a:spAutoFit/>
          </a:bodyPr>
          <a:lstStyle/>
          <a:p>
            <a:pPr marL="342900" indent="-342900" algn="just">
              <a:lnSpc>
                <a:spcPts val="3500"/>
              </a:lnSpc>
              <a:spcBef>
                <a:spcPct val="50000"/>
              </a:spcBef>
              <a:defRPr/>
            </a:pPr>
            <a:r>
              <a:rPr lang="zh-CN" altLang="en-US" sz="2400" dirty="0">
                <a:latin typeface="方正兰亭黑简体" pitchFamily="2" charset="-122"/>
                <a:ea typeface="方正兰亭黑简体" pitchFamily="2" charset="-122"/>
              </a:rPr>
              <a:t>本章介绍：</a:t>
            </a:r>
            <a:endParaRPr lang="zh-CN" altLang="en-US" sz="2400" dirty="0">
              <a:latin typeface="方正兰亭黑简体" pitchFamily="2" charset="-122"/>
              <a:ea typeface="方正兰亭黑简体" pitchFamily="2" charset="-122"/>
            </a:endParaRPr>
          </a:p>
          <a:p>
            <a:pPr indent="528955" algn="just">
              <a:lnSpc>
                <a:spcPts val="3500"/>
              </a:lnSpc>
              <a:spcBef>
                <a:spcPts val="600"/>
              </a:spcBef>
              <a:defRPr/>
            </a:pPr>
            <a:r>
              <a:rPr lang="zh-CN" altLang="en-US" sz="2000" dirty="0">
                <a:latin typeface="方正兰亭黑简体" pitchFamily="2" charset="-122"/>
                <a:ea typeface="方正兰亭黑简体" pitchFamily="2" charset="-122"/>
              </a:rPr>
              <a:t>本章将介绍</a:t>
            </a:r>
            <a:r>
              <a:rPr lang="en-US" altLang="zh-CN" sz="2000" dirty="0">
                <a:latin typeface="方正兰亭黑简体" pitchFamily="2" charset="-122"/>
                <a:ea typeface="方正兰亭黑简体" pitchFamily="2" charset="-122"/>
              </a:rPr>
              <a:t>Illustrator CC 2019</a:t>
            </a:r>
            <a:r>
              <a:rPr lang="zh-CN" altLang="en-US" sz="2000" dirty="0">
                <a:latin typeface="方正兰亭黑简体" pitchFamily="2" charset="-122"/>
                <a:ea typeface="方正兰亭黑简体" pitchFamily="2" charset="-122"/>
              </a:rPr>
              <a:t>的工作界面，以及矢量图和位图的概念。此外，还将介绍文件的基本操作和图像的显示效果。通过本章的学习，读者可以掌握</a:t>
            </a:r>
            <a:r>
              <a:rPr lang="en-US" altLang="zh-CN" sz="2000" dirty="0">
                <a:latin typeface="方正兰亭黑简体" pitchFamily="2" charset="-122"/>
                <a:ea typeface="方正兰亭黑简体" pitchFamily="2" charset="-122"/>
              </a:rPr>
              <a:t>Illustrator CC 2019</a:t>
            </a:r>
            <a:r>
              <a:rPr lang="zh-CN" altLang="en-US" sz="2000" dirty="0">
                <a:latin typeface="方正兰亭黑简体" pitchFamily="2" charset="-122"/>
                <a:ea typeface="方正兰亭黑简体" pitchFamily="2" charset="-122"/>
              </a:rPr>
              <a:t>的基本功能，为进一步学习好</a:t>
            </a:r>
            <a:r>
              <a:rPr lang="en-US" altLang="zh-CN" sz="2000" dirty="0">
                <a:latin typeface="方正兰亭黑简体" pitchFamily="2" charset="-122"/>
                <a:ea typeface="方正兰亭黑简体" pitchFamily="2" charset="-122"/>
              </a:rPr>
              <a:t>Illustrator CC 2019</a:t>
            </a:r>
            <a:r>
              <a:rPr lang="zh-CN" altLang="en-US" sz="2000" dirty="0">
                <a:latin typeface="方正兰亭黑简体" pitchFamily="2" charset="-122"/>
                <a:ea typeface="方正兰亭黑简体" pitchFamily="2" charset="-122"/>
              </a:rPr>
              <a:t>打下坚实的基础。</a:t>
            </a:r>
            <a:endParaRPr lang="zh-CN" altLang="en-US" sz="2000" dirty="0">
              <a:latin typeface="方正兰亭黑简体" pitchFamily="2" charset="-122"/>
              <a:ea typeface="方正兰亭黑简体" pitchFamily="2" charset="-122"/>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10"/>
          <p:cNvSpPr txBox="1">
            <a:spLocks noChangeArrowheads="1"/>
          </p:cNvSpPr>
          <p:nvPr/>
        </p:nvSpPr>
        <p:spPr bwMode="auto">
          <a:xfrm>
            <a:off x="2447131" y="116632"/>
            <a:ext cx="4249738" cy="584775"/>
          </a:xfrm>
          <a:prstGeom prst="rect">
            <a:avLst/>
          </a:prstGeom>
          <a:noFill/>
          <a:ln w="9525">
            <a:noFill/>
            <a:miter lim="800000"/>
          </a:ln>
        </p:spPr>
        <p:txBody>
          <a:bodyPr>
            <a:spAutoFit/>
          </a:bodyPr>
          <a:lstStyle/>
          <a:p>
            <a:pPr algn="ctr">
              <a:spcBef>
                <a:spcPct val="50000"/>
              </a:spcBef>
            </a:pPr>
            <a:r>
              <a:rPr lang="zh-CN" altLang="en-US" sz="3200" dirty="0">
                <a:latin typeface="方正兰亭黑简体" pitchFamily="2" charset="-122"/>
                <a:ea typeface="方正兰亭黑简体" pitchFamily="2" charset="-122"/>
              </a:rPr>
              <a:t>学习目标</a:t>
            </a:r>
            <a:endParaRPr lang="zh-CN" altLang="en-US" sz="3200" dirty="0">
              <a:latin typeface="方正兰亭黑简体" pitchFamily="2" charset="-122"/>
              <a:ea typeface="方正兰亭黑简体" pitchFamily="2" charset="-122"/>
            </a:endParaRPr>
          </a:p>
        </p:txBody>
      </p:sp>
      <p:sp>
        <p:nvSpPr>
          <p:cNvPr id="4099" name="Text Box 8"/>
          <p:cNvSpPr txBox="1">
            <a:spLocks noChangeArrowheads="1"/>
          </p:cNvSpPr>
          <p:nvPr/>
        </p:nvSpPr>
        <p:spPr bwMode="auto">
          <a:xfrm>
            <a:off x="2012712" y="2628781"/>
            <a:ext cx="5118577" cy="1552220"/>
          </a:xfrm>
          <a:prstGeom prst="rect">
            <a:avLst/>
          </a:prstGeom>
          <a:noFill/>
          <a:ln w="9525">
            <a:noFill/>
            <a:miter lim="800000"/>
          </a:ln>
        </p:spPr>
        <p:txBody>
          <a:bodyPr wrap="square">
            <a:spAutoFit/>
          </a:bodyPr>
          <a:lstStyle/>
          <a:p>
            <a:pPr marL="342900" indent="457200">
              <a:lnSpc>
                <a:spcPct val="150000"/>
              </a:lnSpc>
              <a:buFont typeface="Wingdings" panose="05000000000000000000" pitchFamily="2" charset="2"/>
              <a:buChar char="u"/>
            </a:pPr>
            <a:r>
              <a:rPr lang="zh-CN" altLang="en-US" sz="2000" dirty="0">
                <a:latin typeface="方正兰亭黑简体" pitchFamily="2" charset="-122"/>
                <a:ea typeface="方正兰亭黑简体" pitchFamily="2" charset="-122"/>
              </a:rPr>
              <a:t>了解</a:t>
            </a:r>
            <a:r>
              <a:rPr lang="en-US" altLang="zh-CN" sz="2000" dirty="0">
                <a:latin typeface="方正兰亭黑简体" pitchFamily="2" charset="-122"/>
                <a:ea typeface="方正兰亭黑简体" pitchFamily="2" charset="-122"/>
              </a:rPr>
              <a:t>Illustrator CC 2019</a:t>
            </a:r>
            <a:r>
              <a:rPr lang="zh-CN" altLang="en-US" sz="2000" dirty="0">
                <a:latin typeface="方正兰亭黑简体" pitchFamily="2" charset="-122"/>
                <a:ea typeface="方正兰亭黑简体" pitchFamily="2" charset="-122"/>
              </a:rPr>
              <a:t>的工作界面。</a:t>
            </a:r>
            <a:endParaRPr lang="zh-CN" altLang="en-US" sz="2000" dirty="0">
              <a:latin typeface="方正兰亭黑简体" pitchFamily="2" charset="-122"/>
              <a:ea typeface="方正兰亭黑简体" pitchFamily="2" charset="-122"/>
            </a:endParaRPr>
          </a:p>
          <a:p>
            <a:pPr marL="342900" indent="457200">
              <a:lnSpc>
                <a:spcPct val="150000"/>
              </a:lnSpc>
              <a:buFont typeface="Wingdings" panose="05000000000000000000" pitchFamily="2" charset="2"/>
              <a:buChar char="u"/>
            </a:pPr>
            <a:r>
              <a:rPr lang="zh-CN" altLang="en-US" sz="2000" dirty="0">
                <a:latin typeface="方正兰亭黑简体" pitchFamily="2" charset="-122"/>
                <a:ea typeface="方正兰亭黑简体" pitchFamily="2" charset="-122"/>
              </a:rPr>
              <a:t>了解矢量图和位图的区别。</a:t>
            </a:r>
            <a:endParaRPr lang="zh-CN" altLang="en-US" sz="2000" dirty="0">
              <a:latin typeface="方正兰亭黑简体" pitchFamily="2" charset="-122"/>
              <a:ea typeface="方正兰亭黑简体" pitchFamily="2" charset="-122"/>
            </a:endParaRPr>
          </a:p>
          <a:p>
            <a:pPr marL="342900" indent="457200">
              <a:lnSpc>
                <a:spcPct val="150000"/>
              </a:lnSpc>
              <a:buFont typeface="Wingdings" panose="05000000000000000000" pitchFamily="2" charset="2"/>
              <a:buChar char="u"/>
            </a:pPr>
            <a:r>
              <a:rPr lang="zh-CN" altLang="en-US" sz="2000" dirty="0">
                <a:latin typeface="方正兰亭黑简体" pitchFamily="2" charset="-122"/>
                <a:ea typeface="方正兰亭黑简体" pitchFamily="2" charset="-122"/>
              </a:rPr>
              <a:t>了解显示图像效果的操作技巧。</a:t>
            </a:r>
            <a:endParaRPr lang="zh-CN" altLang="en-US" sz="2000" dirty="0">
              <a:latin typeface="方正兰亭黑简体" pitchFamily="2" charset="-122"/>
              <a:ea typeface="方正兰亭黑简体" pitchFamily="2" charset="-122"/>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 Box 10"/>
          <p:cNvSpPr txBox="1">
            <a:spLocks noChangeArrowheads="1"/>
          </p:cNvSpPr>
          <p:nvPr/>
        </p:nvSpPr>
        <p:spPr bwMode="auto">
          <a:xfrm>
            <a:off x="2447131" y="116632"/>
            <a:ext cx="4249738" cy="584775"/>
          </a:xfrm>
          <a:prstGeom prst="rect">
            <a:avLst/>
          </a:prstGeom>
          <a:noFill/>
          <a:ln w="9525">
            <a:noFill/>
            <a:miter lim="800000"/>
          </a:ln>
        </p:spPr>
        <p:txBody>
          <a:bodyPr>
            <a:spAutoFit/>
          </a:bodyPr>
          <a:lstStyle/>
          <a:p>
            <a:pPr algn="ctr">
              <a:spcBef>
                <a:spcPct val="50000"/>
              </a:spcBef>
            </a:pPr>
            <a:r>
              <a:rPr lang="zh-CN" altLang="en-US" sz="3200" dirty="0">
                <a:latin typeface="方正兰亭黑简体" pitchFamily="2" charset="-122"/>
                <a:ea typeface="方正兰亭黑简体" pitchFamily="2" charset="-122"/>
              </a:rPr>
              <a:t>技能目标</a:t>
            </a:r>
            <a:endParaRPr lang="zh-CN" altLang="en-US" sz="3200" dirty="0">
              <a:latin typeface="方正兰亭黑简体" pitchFamily="2" charset="-122"/>
              <a:ea typeface="方正兰亭黑简体" pitchFamily="2" charset="-122"/>
            </a:endParaRPr>
          </a:p>
        </p:txBody>
      </p:sp>
      <p:sp>
        <p:nvSpPr>
          <p:cNvPr id="5123" name="Text Box 8"/>
          <p:cNvSpPr txBox="1">
            <a:spLocks noChangeArrowheads="1"/>
          </p:cNvSpPr>
          <p:nvPr/>
        </p:nvSpPr>
        <p:spPr bwMode="auto">
          <a:xfrm>
            <a:off x="1895686" y="2628781"/>
            <a:ext cx="5352628" cy="1600438"/>
          </a:xfrm>
          <a:prstGeom prst="rect">
            <a:avLst/>
          </a:prstGeom>
          <a:noFill/>
          <a:ln w="9525">
            <a:noFill/>
            <a:miter lim="800000"/>
          </a:ln>
        </p:spPr>
        <p:txBody>
          <a:bodyPr wrap="square">
            <a:spAutoFit/>
          </a:bodyPr>
          <a:lstStyle/>
          <a:p>
            <a:pPr marL="342900" indent="457200">
              <a:lnSpc>
                <a:spcPct val="150000"/>
              </a:lnSpc>
              <a:buFont typeface="Wingdings" panose="05000000000000000000" pitchFamily="2" charset="2"/>
              <a:buChar char="u"/>
            </a:pPr>
            <a:r>
              <a:rPr lang="zh-CN" altLang="en-US" sz="2000" dirty="0">
                <a:latin typeface="方正兰亭黑简体" pitchFamily="2" charset="-122"/>
                <a:ea typeface="方正兰亭黑简体" pitchFamily="2" charset="-122"/>
              </a:rPr>
              <a:t>掌握文件的基本操作方法。</a:t>
            </a:r>
            <a:endParaRPr lang="zh-CN" altLang="en-US" sz="2000" dirty="0">
              <a:latin typeface="方正兰亭黑简体" pitchFamily="2" charset="-122"/>
              <a:ea typeface="方正兰亭黑简体" pitchFamily="2" charset="-122"/>
            </a:endParaRPr>
          </a:p>
          <a:p>
            <a:pPr marL="342900" indent="457200">
              <a:lnSpc>
                <a:spcPct val="150000"/>
              </a:lnSpc>
              <a:buFont typeface="Wingdings" panose="05000000000000000000" pitchFamily="2" charset="2"/>
              <a:buChar char="u"/>
            </a:pPr>
            <a:r>
              <a:rPr lang="zh-CN" altLang="en-US" sz="2000" dirty="0">
                <a:latin typeface="方正兰亭黑简体" pitchFamily="2" charset="-122"/>
                <a:ea typeface="方正兰亭黑简体" pitchFamily="2" charset="-122"/>
              </a:rPr>
              <a:t>掌握标尺、参考线和网格的使用方法。</a:t>
            </a:r>
            <a:endParaRPr lang="zh-CN" altLang="en-US" sz="2000" dirty="0">
              <a:latin typeface="方正兰亭黑简体" pitchFamily="2" charset="-122"/>
              <a:ea typeface="方正兰亭黑简体" pitchFamily="2" charset="-122"/>
            </a:endParaRPr>
          </a:p>
          <a:p>
            <a:pPr marL="342900" indent="457200">
              <a:lnSpc>
                <a:spcPct val="150000"/>
              </a:lnSpc>
              <a:buFont typeface="Wingdings" panose="05000000000000000000" pitchFamily="2" charset="2"/>
              <a:buChar char="u"/>
            </a:pPr>
            <a:r>
              <a:rPr lang="zh-CN" altLang="en-US" sz="2000" dirty="0">
                <a:latin typeface="方正兰亭黑简体" pitchFamily="2" charset="-122"/>
                <a:ea typeface="方正兰亭黑简体" pitchFamily="2" charset="-122"/>
              </a:rPr>
              <a:t>掌握撤消和恢复对象的操作方法。</a:t>
            </a:r>
            <a:endParaRPr lang="zh-CN" altLang="en-US" sz="2000" dirty="0">
              <a:latin typeface="方正兰亭黑简体" pitchFamily="2" charset="-122"/>
              <a:ea typeface="方正兰亭黑简体" pitchFamily="2" charset="-122"/>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 Box 26"/>
          <p:cNvSpPr txBox="1">
            <a:spLocks noChangeArrowheads="1"/>
          </p:cNvSpPr>
          <p:nvPr/>
        </p:nvSpPr>
        <p:spPr bwMode="auto">
          <a:xfrm>
            <a:off x="2339094" y="116632"/>
            <a:ext cx="4465812" cy="600164"/>
          </a:xfrm>
          <a:prstGeom prst="rect">
            <a:avLst/>
          </a:prstGeom>
          <a:noFill/>
          <a:ln w="9525">
            <a:noFill/>
            <a:miter lim="800000"/>
          </a:ln>
        </p:spPr>
        <p:txBody>
          <a:bodyPr wrap="square">
            <a:spAutoFit/>
          </a:bodyPr>
          <a:lstStyle/>
          <a:p>
            <a:pPr algn="ctr">
              <a:spcBef>
                <a:spcPct val="50000"/>
              </a:spcBef>
            </a:pPr>
            <a:r>
              <a:rPr lang="en-US" altLang="zh-CN" sz="3200" dirty="0">
                <a:latin typeface="方正兰亭黑简体" pitchFamily="2" charset="-122"/>
                <a:ea typeface="方正兰亭黑简体" pitchFamily="2" charset="-122"/>
              </a:rPr>
              <a:t>2.1  </a:t>
            </a:r>
            <a:r>
              <a:rPr lang="zh-CN" altLang="en-US" sz="3200" dirty="0">
                <a:latin typeface="方正兰亭黑简体" pitchFamily="2" charset="-122"/>
                <a:ea typeface="方正兰亭黑简体" pitchFamily="2" charset="-122"/>
              </a:rPr>
              <a:t>工作界面</a:t>
            </a:r>
            <a:endParaRPr lang="zh-CN" altLang="en-US" sz="3200" dirty="0">
              <a:latin typeface="方正兰亭黑简体" pitchFamily="2" charset="-122"/>
              <a:ea typeface="方正兰亭黑简体" pitchFamily="2" charset="-122"/>
            </a:endParaRPr>
          </a:p>
        </p:txBody>
      </p:sp>
      <p:sp>
        <p:nvSpPr>
          <p:cNvPr id="6147" name="Text Box 29"/>
          <p:cNvSpPr txBox="1">
            <a:spLocks noChangeArrowheads="1"/>
          </p:cNvSpPr>
          <p:nvPr/>
        </p:nvSpPr>
        <p:spPr bwMode="auto">
          <a:xfrm>
            <a:off x="432000" y="1196752"/>
            <a:ext cx="8280000" cy="892552"/>
          </a:xfrm>
          <a:prstGeom prst="rect">
            <a:avLst/>
          </a:prstGeom>
          <a:noFill/>
          <a:ln w="9525">
            <a:noFill/>
            <a:miter lim="800000"/>
          </a:ln>
        </p:spPr>
        <p:txBody>
          <a:bodyPr>
            <a:spAutoFit/>
          </a:bodyPr>
          <a:lstStyle/>
          <a:p>
            <a:pPr indent="535305" algn="just" fontAlgn="t">
              <a:lnSpc>
                <a:spcPct val="130000"/>
              </a:lnSpc>
              <a:spcBef>
                <a:spcPts val="600"/>
              </a:spcBef>
              <a:defRPr/>
            </a:pPr>
            <a:r>
              <a:rPr lang="en-US" altLang="zh-CN" sz="2000" dirty="0">
                <a:latin typeface="方正兰亭黑简体" pitchFamily="2" charset="-122"/>
                <a:ea typeface="方正兰亭黑简体" pitchFamily="2" charset="-122"/>
              </a:rPr>
              <a:t>Illustrator CC 2019</a:t>
            </a:r>
            <a:r>
              <a:rPr lang="zh-CN" altLang="en-US" sz="2000" dirty="0">
                <a:latin typeface="方正兰亭黑简体" pitchFamily="2" charset="-122"/>
                <a:ea typeface="方正兰亭黑简体" pitchFamily="2" charset="-122"/>
              </a:rPr>
              <a:t>的工作界面主要由菜单栏、标题栏、工具箱、工具属性栏、控制面板、页面区域、滚动条、泊槽和状态栏等部分组成。 </a:t>
            </a:r>
            <a:endParaRPr lang="zh-CN" altLang="en-US" sz="2000" dirty="0">
              <a:latin typeface="方正兰亭黑简体" pitchFamily="2" charset="-122"/>
              <a:ea typeface="方正兰亭黑简体" pitchFamily="2" charset="-122"/>
            </a:endParaRPr>
          </a:p>
        </p:txBody>
      </p:sp>
      <p:sp>
        <p:nvSpPr>
          <p:cNvPr id="6148" name="Text Box 31"/>
          <p:cNvSpPr txBox="1">
            <a:spLocks noChangeArrowheads="1"/>
          </p:cNvSpPr>
          <p:nvPr/>
        </p:nvSpPr>
        <p:spPr bwMode="auto">
          <a:xfrm>
            <a:off x="3167757" y="6411292"/>
            <a:ext cx="2808486" cy="307777"/>
          </a:xfrm>
          <a:prstGeom prst="rect">
            <a:avLst/>
          </a:prstGeom>
          <a:noFill/>
          <a:ln w="9525">
            <a:noFill/>
            <a:miter lim="800000"/>
          </a:ln>
        </p:spPr>
        <p:txBody>
          <a:bodyPr wrap="square">
            <a:spAutoFit/>
          </a:bodyPr>
          <a:lstStyle/>
          <a:p>
            <a:pPr marL="342900" indent="-342900" algn="ctr">
              <a:spcBef>
                <a:spcPct val="50000"/>
              </a:spcBef>
            </a:pPr>
            <a:r>
              <a:rPr lang="en-US" altLang="zh-CN" sz="1400" dirty="0">
                <a:latin typeface="方正兰亭黑简体" pitchFamily="2" charset="-122"/>
                <a:ea typeface="方正兰亭黑简体" pitchFamily="2" charset="-122"/>
              </a:rPr>
              <a:t>Illustrator CC 2019</a:t>
            </a:r>
            <a:r>
              <a:rPr lang="zh-CN" altLang="en-US" sz="1400" dirty="0">
                <a:latin typeface="方正兰亭黑简体" pitchFamily="2" charset="-122"/>
                <a:ea typeface="方正兰亭黑简体" pitchFamily="2" charset="-122"/>
              </a:rPr>
              <a:t>的工作界面</a:t>
            </a:r>
            <a:endParaRPr lang="zh-CN" altLang="en-US" sz="1400" dirty="0">
              <a:latin typeface="方正兰亭黑简体" pitchFamily="2" charset="-122"/>
              <a:ea typeface="方正兰亭黑简体" pitchFamily="2" charset="-122"/>
            </a:endParaRPr>
          </a:p>
        </p:txBody>
      </p:sp>
      <p:pic>
        <p:nvPicPr>
          <p:cNvPr id="1026" name="Picture 2"/>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659440" y="2276872"/>
            <a:ext cx="7825120" cy="396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矩形 5"/>
          <p:cNvSpPr>
            <a:spLocks noChangeArrowheads="1"/>
          </p:cNvSpPr>
          <p:nvPr/>
        </p:nvSpPr>
        <p:spPr bwMode="auto">
          <a:xfrm>
            <a:off x="2777791" y="2105561"/>
            <a:ext cx="3588419" cy="2646878"/>
          </a:xfrm>
          <a:prstGeom prst="rect">
            <a:avLst/>
          </a:prstGeom>
          <a:noFill/>
          <a:ln w="9525">
            <a:noFill/>
            <a:miter lim="800000"/>
          </a:ln>
        </p:spPr>
        <p:txBody>
          <a:bodyPr wrap="square">
            <a:spAutoFit/>
          </a:bodyPr>
          <a:lstStyle/>
          <a:p>
            <a:pPr marL="342900" indent="457200">
              <a:lnSpc>
                <a:spcPct val="150000"/>
              </a:lnSpc>
              <a:buFont typeface="Wingdings" panose="05000000000000000000" pitchFamily="2" charset="2"/>
              <a:buChar char="u"/>
            </a:pPr>
            <a:r>
              <a:rPr lang="zh-CN" altLang="en-US" sz="2000" dirty="0">
                <a:latin typeface="方正兰亭黑简体" pitchFamily="2" charset="-122"/>
                <a:ea typeface="方正兰亭黑简体" pitchFamily="2" charset="-122"/>
              </a:rPr>
              <a:t>菜单栏及其快捷方式</a:t>
            </a:r>
            <a:endParaRPr lang="en-US" altLang="zh-CN" sz="2000" dirty="0">
              <a:latin typeface="方正兰亭黑简体" pitchFamily="2" charset="-122"/>
              <a:ea typeface="方正兰亭黑简体" pitchFamily="2" charset="-122"/>
            </a:endParaRPr>
          </a:p>
          <a:p>
            <a:pPr marL="342900" indent="457200">
              <a:lnSpc>
                <a:spcPct val="150000"/>
              </a:lnSpc>
              <a:buFont typeface="Wingdings" panose="05000000000000000000" pitchFamily="2" charset="2"/>
              <a:buChar char="u"/>
            </a:pPr>
            <a:r>
              <a:rPr lang="zh-CN" altLang="en-US" sz="2000" dirty="0">
                <a:latin typeface="方正兰亭黑简体" pitchFamily="2" charset="-122"/>
                <a:ea typeface="方正兰亭黑简体" pitchFamily="2" charset="-122"/>
              </a:rPr>
              <a:t>工具箱</a:t>
            </a:r>
            <a:endParaRPr lang="en-US" altLang="zh-CN" sz="2000" dirty="0">
              <a:latin typeface="方正兰亭黑简体" pitchFamily="2" charset="-122"/>
              <a:ea typeface="方正兰亭黑简体" pitchFamily="2" charset="-122"/>
            </a:endParaRPr>
          </a:p>
          <a:p>
            <a:pPr marL="342900" indent="457200">
              <a:lnSpc>
                <a:spcPct val="150000"/>
              </a:lnSpc>
              <a:buFont typeface="Wingdings" panose="05000000000000000000" pitchFamily="2" charset="2"/>
              <a:buChar char="u"/>
            </a:pPr>
            <a:r>
              <a:rPr lang="zh-CN" altLang="en-US" sz="2000" dirty="0">
                <a:latin typeface="方正兰亭黑简体" pitchFamily="2" charset="-122"/>
                <a:ea typeface="方正兰亭黑简体" pitchFamily="2" charset="-122"/>
              </a:rPr>
              <a:t>工具属性栏</a:t>
            </a:r>
            <a:endParaRPr lang="en-US" altLang="zh-CN" sz="2000" dirty="0">
              <a:latin typeface="方正兰亭黑简体" pitchFamily="2" charset="-122"/>
              <a:ea typeface="方正兰亭黑简体" pitchFamily="2" charset="-122"/>
            </a:endParaRPr>
          </a:p>
          <a:p>
            <a:pPr marL="342900" indent="457200">
              <a:lnSpc>
                <a:spcPct val="150000"/>
              </a:lnSpc>
              <a:buFont typeface="Wingdings" panose="05000000000000000000" pitchFamily="2" charset="2"/>
              <a:buChar char="u"/>
            </a:pPr>
            <a:r>
              <a:rPr lang="zh-CN" altLang="en-US" sz="2000" dirty="0">
                <a:latin typeface="方正兰亭黑简体" pitchFamily="2" charset="-122"/>
                <a:ea typeface="方正兰亭黑简体" pitchFamily="2" charset="-122"/>
              </a:rPr>
              <a:t>控制面板</a:t>
            </a:r>
            <a:endParaRPr lang="en-US" altLang="zh-CN" sz="2000" dirty="0">
              <a:latin typeface="方正兰亭黑简体" pitchFamily="2" charset="-122"/>
              <a:ea typeface="方正兰亭黑简体" pitchFamily="2" charset="-122"/>
            </a:endParaRPr>
          </a:p>
          <a:p>
            <a:pPr marL="342900" indent="457200">
              <a:lnSpc>
                <a:spcPct val="150000"/>
              </a:lnSpc>
              <a:buFont typeface="Wingdings" panose="05000000000000000000" pitchFamily="2" charset="2"/>
              <a:buChar char="u"/>
            </a:pPr>
            <a:r>
              <a:rPr lang="zh-CN" altLang="en-US" sz="2000" dirty="0">
                <a:latin typeface="方正兰亭黑简体" pitchFamily="2" charset="-122"/>
                <a:ea typeface="方正兰亭黑简体" pitchFamily="2" charset="-122"/>
              </a:rPr>
              <a:t>状态栏</a:t>
            </a:r>
            <a:endParaRPr lang="zh-CN" altLang="en-US" sz="2000" dirty="0">
              <a:latin typeface="方正兰亭黑简体" pitchFamily="2" charset="-122"/>
              <a:ea typeface="方正兰亭黑简体" pitchFamily="2" charset="-122"/>
            </a:endParaRPr>
          </a:p>
        </p:txBody>
      </p:sp>
      <p:sp>
        <p:nvSpPr>
          <p:cNvPr id="7171" name="Text Box 26"/>
          <p:cNvSpPr txBox="1">
            <a:spLocks noChangeArrowheads="1"/>
          </p:cNvSpPr>
          <p:nvPr/>
        </p:nvSpPr>
        <p:spPr bwMode="auto">
          <a:xfrm>
            <a:off x="1655676" y="116632"/>
            <a:ext cx="5832648" cy="584775"/>
          </a:xfrm>
          <a:prstGeom prst="rect">
            <a:avLst/>
          </a:prstGeom>
          <a:noFill/>
          <a:ln w="9525">
            <a:noFill/>
            <a:miter lim="800000"/>
          </a:ln>
        </p:spPr>
        <p:txBody>
          <a:bodyPr wrap="square">
            <a:spAutoFit/>
          </a:bodyPr>
          <a:lstStyle/>
          <a:p>
            <a:pPr algn="ctr">
              <a:spcBef>
                <a:spcPct val="50000"/>
              </a:spcBef>
            </a:pPr>
            <a:r>
              <a:rPr lang="en-US" altLang="zh-CN" sz="3200" dirty="0">
                <a:latin typeface="方正兰亭黑简体" pitchFamily="2" charset="-122"/>
                <a:ea typeface="方正兰亭黑简体" pitchFamily="2" charset="-122"/>
              </a:rPr>
              <a:t>2.1</a:t>
            </a:r>
            <a:r>
              <a:rPr lang="zh-CN" altLang="en-US" sz="3200" dirty="0">
                <a:latin typeface="方正兰亭黑简体" pitchFamily="2" charset="-122"/>
                <a:ea typeface="方正兰亭黑简体" pitchFamily="2" charset="-122"/>
              </a:rPr>
              <a:t>　工作界面的介绍</a:t>
            </a:r>
            <a:endParaRPr lang="zh-CN" altLang="en-US" sz="3200" dirty="0">
              <a:latin typeface="方正兰亭黑简体" pitchFamily="2" charset="-122"/>
              <a:ea typeface="方正兰亭黑简体" pitchFamily="2" charset="-122"/>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26"/>
          <p:cNvSpPr txBox="1">
            <a:spLocks noChangeArrowheads="1"/>
          </p:cNvSpPr>
          <p:nvPr/>
        </p:nvSpPr>
        <p:spPr bwMode="auto">
          <a:xfrm>
            <a:off x="1834245" y="116632"/>
            <a:ext cx="5475511" cy="584775"/>
          </a:xfrm>
          <a:prstGeom prst="rect">
            <a:avLst/>
          </a:prstGeom>
          <a:noFill/>
          <a:ln w="9525">
            <a:noFill/>
            <a:miter lim="800000"/>
          </a:ln>
        </p:spPr>
        <p:txBody>
          <a:bodyPr wrap="square">
            <a:spAutoFit/>
          </a:bodyPr>
          <a:lstStyle/>
          <a:p>
            <a:pPr algn="ctr">
              <a:spcBef>
                <a:spcPct val="50000"/>
              </a:spcBef>
            </a:pPr>
            <a:r>
              <a:rPr lang="en-US" altLang="zh-CN" sz="3200" dirty="0">
                <a:latin typeface="方正兰亭黑简体" pitchFamily="2" charset="-122"/>
                <a:ea typeface="方正兰亭黑简体" pitchFamily="2" charset="-122"/>
              </a:rPr>
              <a:t>2.1.1  </a:t>
            </a:r>
            <a:r>
              <a:rPr lang="zh-CN" altLang="en-US" sz="3200" dirty="0">
                <a:latin typeface="方正兰亭黑简体" pitchFamily="2" charset="-122"/>
                <a:ea typeface="方正兰亭黑简体" pitchFamily="2" charset="-122"/>
              </a:rPr>
              <a:t>菜单栏及其快捷方式</a:t>
            </a:r>
            <a:endParaRPr lang="zh-CN" altLang="en-US" sz="3200" dirty="0">
              <a:latin typeface="方正兰亭黑简体" pitchFamily="2" charset="-122"/>
              <a:ea typeface="方正兰亭黑简体" pitchFamily="2" charset="-122"/>
            </a:endParaRPr>
          </a:p>
        </p:txBody>
      </p:sp>
      <p:sp>
        <p:nvSpPr>
          <p:cNvPr id="8195" name="TextBox 3"/>
          <p:cNvSpPr txBox="1">
            <a:spLocks noChangeArrowheads="1"/>
          </p:cNvSpPr>
          <p:nvPr/>
        </p:nvSpPr>
        <p:spPr bwMode="auto">
          <a:xfrm>
            <a:off x="792163" y="2016298"/>
            <a:ext cx="7559675" cy="1292662"/>
          </a:xfrm>
          <a:prstGeom prst="rect">
            <a:avLst/>
          </a:prstGeom>
          <a:noFill/>
          <a:ln w="9525">
            <a:noFill/>
            <a:miter lim="800000"/>
          </a:ln>
        </p:spPr>
        <p:txBody>
          <a:bodyPr>
            <a:spAutoFit/>
          </a:bodyPr>
          <a:lstStyle/>
          <a:p>
            <a:pPr indent="535305" algn="just" fontAlgn="t">
              <a:lnSpc>
                <a:spcPct val="130000"/>
              </a:lnSpc>
              <a:spcBef>
                <a:spcPts val="600"/>
              </a:spcBef>
              <a:defRPr/>
            </a:pPr>
            <a:r>
              <a:rPr lang="en-US" altLang="zh-CN" sz="2000" dirty="0">
                <a:latin typeface="方正兰亭黑简体" pitchFamily="2" charset="-122"/>
                <a:ea typeface="方正兰亭黑简体" pitchFamily="2" charset="-122"/>
              </a:rPr>
              <a:t>Illustrator CC 2019</a:t>
            </a:r>
            <a:r>
              <a:rPr lang="zh-CN" altLang="en-US" sz="2000" dirty="0">
                <a:latin typeface="方正兰亭黑简体" pitchFamily="2" charset="-122"/>
                <a:ea typeface="方正兰亭黑简体" pitchFamily="2" charset="-122"/>
              </a:rPr>
              <a:t>中的菜单栏包含“文件”“编辑”“对象”“文字”“选择”“效果”“视图”“窗口”和“帮助”共</a:t>
            </a:r>
            <a:r>
              <a:rPr lang="en-US" altLang="zh-CN" sz="2000" dirty="0">
                <a:latin typeface="方正兰亭黑简体" pitchFamily="2" charset="-122"/>
                <a:ea typeface="方正兰亭黑简体" pitchFamily="2" charset="-122"/>
              </a:rPr>
              <a:t>9</a:t>
            </a:r>
            <a:r>
              <a:rPr lang="zh-CN" altLang="en-US" sz="2000" dirty="0">
                <a:latin typeface="方正兰亭黑简体" pitchFamily="2" charset="-122"/>
                <a:ea typeface="方正兰亭黑简体" pitchFamily="2" charset="-122"/>
              </a:rPr>
              <a:t>个菜单。每个菜单里又包含相应的子菜单。</a:t>
            </a:r>
            <a:endParaRPr lang="en-US" altLang="zh-CN" sz="2000" dirty="0">
              <a:latin typeface="方正兰亭黑简体" pitchFamily="2" charset="-122"/>
              <a:ea typeface="方正兰亭黑简体" pitchFamily="2" charset="-122"/>
            </a:endParaRPr>
          </a:p>
        </p:txBody>
      </p:sp>
      <p:sp>
        <p:nvSpPr>
          <p:cNvPr id="8196" name="TextBox 6"/>
          <p:cNvSpPr txBox="1">
            <a:spLocks noChangeArrowheads="1"/>
          </p:cNvSpPr>
          <p:nvPr/>
        </p:nvSpPr>
        <p:spPr bwMode="auto">
          <a:xfrm>
            <a:off x="4178300" y="4345161"/>
            <a:ext cx="787400" cy="307975"/>
          </a:xfrm>
          <a:prstGeom prst="rect">
            <a:avLst/>
          </a:prstGeom>
          <a:noFill/>
          <a:ln w="9525">
            <a:noFill/>
            <a:miter lim="800000"/>
          </a:ln>
        </p:spPr>
        <p:txBody>
          <a:bodyPr>
            <a:spAutoFit/>
          </a:bodyPr>
          <a:lstStyle/>
          <a:p>
            <a:pPr marL="342900" indent="-342900" algn="ctr">
              <a:spcBef>
                <a:spcPct val="50000"/>
              </a:spcBef>
            </a:pPr>
            <a:r>
              <a:rPr lang="zh-CN" altLang="en-US" sz="1400" dirty="0">
                <a:latin typeface="方正兰亭黑简体" pitchFamily="2" charset="-122"/>
                <a:ea typeface="方正兰亭黑简体" pitchFamily="2" charset="-122"/>
              </a:rPr>
              <a:t>菜单栏</a:t>
            </a:r>
            <a:endParaRPr lang="zh-CN" altLang="en-US" sz="1400" dirty="0">
              <a:latin typeface="方正兰亭黑简体" pitchFamily="2" charset="-122"/>
              <a:ea typeface="方正兰亭黑简体" pitchFamily="2" charset="-122"/>
            </a:endParaRPr>
          </a:p>
        </p:txBody>
      </p:sp>
      <p:pic>
        <p:nvPicPr>
          <p:cNvPr id="2050" name="图片 1"/>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039826" y="3861048"/>
            <a:ext cx="7064348" cy="36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ext Box 26"/>
          <p:cNvSpPr txBox="1">
            <a:spLocks noChangeArrowheads="1"/>
          </p:cNvSpPr>
          <p:nvPr/>
        </p:nvSpPr>
        <p:spPr bwMode="auto">
          <a:xfrm>
            <a:off x="2535089" y="116632"/>
            <a:ext cx="4073823" cy="584775"/>
          </a:xfrm>
          <a:prstGeom prst="rect">
            <a:avLst/>
          </a:prstGeom>
          <a:noFill/>
          <a:ln w="9525">
            <a:noFill/>
            <a:miter lim="800000"/>
          </a:ln>
        </p:spPr>
        <p:txBody>
          <a:bodyPr wrap="square">
            <a:spAutoFit/>
          </a:bodyPr>
          <a:lstStyle/>
          <a:p>
            <a:pPr algn="ctr">
              <a:spcBef>
                <a:spcPct val="50000"/>
              </a:spcBef>
            </a:pPr>
            <a:r>
              <a:rPr lang="en-US" altLang="zh-CN" sz="3200" dirty="0">
                <a:latin typeface="方正兰亭黑简体" pitchFamily="2" charset="-122"/>
                <a:ea typeface="方正兰亭黑简体" pitchFamily="2" charset="-122"/>
              </a:rPr>
              <a:t>2.1.2  </a:t>
            </a:r>
            <a:r>
              <a:rPr lang="zh-CN" altLang="en-US" sz="3200" dirty="0">
                <a:latin typeface="方正兰亭黑简体" pitchFamily="2" charset="-122"/>
                <a:ea typeface="方正兰亭黑简体" pitchFamily="2" charset="-122"/>
              </a:rPr>
              <a:t>工具箱</a:t>
            </a:r>
            <a:endParaRPr lang="zh-CN" altLang="en-US" sz="3200" dirty="0">
              <a:latin typeface="方正兰亭黑简体" pitchFamily="2" charset="-122"/>
              <a:ea typeface="方正兰亭黑简体" pitchFamily="2" charset="-122"/>
            </a:endParaRPr>
          </a:p>
        </p:txBody>
      </p:sp>
      <p:sp>
        <p:nvSpPr>
          <p:cNvPr id="9219" name="TextBox 3"/>
          <p:cNvSpPr txBox="1">
            <a:spLocks noChangeArrowheads="1"/>
          </p:cNvSpPr>
          <p:nvPr/>
        </p:nvSpPr>
        <p:spPr bwMode="auto">
          <a:xfrm>
            <a:off x="792163" y="1357313"/>
            <a:ext cx="7559675" cy="1292662"/>
          </a:xfrm>
          <a:prstGeom prst="rect">
            <a:avLst/>
          </a:prstGeom>
          <a:noFill/>
          <a:ln w="9525">
            <a:noFill/>
            <a:miter lim="800000"/>
          </a:ln>
        </p:spPr>
        <p:txBody>
          <a:bodyPr>
            <a:spAutoFit/>
          </a:bodyPr>
          <a:lstStyle/>
          <a:p>
            <a:pPr indent="535305" algn="just" fontAlgn="t">
              <a:lnSpc>
                <a:spcPct val="130000"/>
              </a:lnSpc>
              <a:spcBef>
                <a:spcPts val="600"/>
              </a:spcBef>
              <a:defRPr/>
            </a:pPr>
            <a:r>
              <a:rPr lang="en-US" altLang="zh-CN" sz="2000" dirty="0">
                <a:latin typeface="方正兰亭黑简体" pitchFamily="2" charset="-122"/>
                <a:ea typeface="方正兰亭黑简体" pitchFamily="2" charset="-122"/>
              </a:rPr>
              <a:t>Illustrator CC 2019</a:t>
            </a:r>
            <a:r>
              <a:rPr lang="zh-CN" altLang="en-US" sz="2000" dirty="0">
                <a:latin typeface="方正兰亭黑简体" pitchFamily="2" charset="-122"/>
                <a:ea typeface="方正兰亭黑简体" pitchFamily="2" charset="-122"/>
              </a:rPr>
              <a:t>的工具箱内包括了大量具有强大功能的工具，这些工具可以使用户在绘制和编辑图像的过程中制作出更加精彩的效果。</a:t>
            </a:r>
            <a:endParaRPr lang="zh-CN" altLang="en-US" sz="2000" dirty="0">
              <a:latin typeface="方正兰亭黑简体" pitchFamily="2" charset="-122"/>
              <a:ea typeface="方正兰亭黑简体" pitchFamily="2" charset="-122"/>
            </a:endParaRPr>
          </a:p>
        </p:txBody>
      </p:sp>
      <p:sp>
        <p:nvSpPr>
          <p:cNvPr id="9220" name="TextBox 6"/>
          <p:cNvSpPr txBox="1">
            <a:spLocks noChangeArrowheads="1"/>
          </p:cNvSpPr>
          <p:nvPr/>
        </p:nvSpPr>
        <p:spPr bwMode="auto">
          <a:xfrm>
            <a:off x="4143375" y="6289377"/>
            <a:ext cx="857250" cy="307975"/>
          </a:xfrm>
          <a:prstGeom prst="rect">
            <a:avLst/>
          </a:prstGeom>
          <a:noFill/>
          <a:ln w="9525">
            <a:noFill/>
            <a:miter lim="800000"/>
          </a:ln>
        </p:spPr>
        <p:txBody>
          <a:bodyPr>
            <a:spAutoFit/>
          </a:bodyPr>
          <a:lstStyle/>
          <a:p>
            <a:pPr marL="342900" indent="-342900" algn="ctr">
              <a:spcBef>
                <a:spcPct val="50000"/>
              </a:spcBef>
            </a:pPr>
            <a:r>
              <a:rPr lang="zh-CN" altLang="en-US" sz="1400" dirty="0">
                <a:latin typeface="方正兰亭黑简体" pitchFamily="2" charset="-122"/>
                <a:ea typeface="方正兰亭黑简体" pitchFamily="2" charset="-122"/>
              </a:rPr>
              <a:t>工具箱</a:t>
            </a:r>
            <a:endParaRPr lang="zh-CN" altLang="en-US" sz="1400" dirty="0">
              <a:latin typeface="方正兰亭黑简体" pitchFamily="2" charset="-122"/>
              <a:ea typeface="方正兰亭黑简体" pitchFamily="2" charset="-122"/>
            </a:endParaRPr>
          </a:p>
        </p:txBody>
      </p:sp>
      <p:pic>
        <p:nvPicPr>
          <p:cNvPr id="3074" name="Picture 2"/>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3117283" y="2564904"/>
            <a:ext cx="2909435" cy="360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ext Box 26"/>
          <p:cNvSpPr txBox="1">
            <a:spLocks noChangeArrowheads="1"/>
          </p:cNvSpPr>
          <p:nvPr/>
        </p:nvSpPr>
        <p:spPr bwMode="auto">
          <a:xfrm>
            <a:off x="2554325" y="116632"/>
            <a:ext cx="4035351" cy="584775"/>
          </a:xfrm>
          <a:prstGeom prst="rect">
            <a:avLst/>
          </a:prstGeom>
          <a:noFill/>
          <a:ln w="9525">
            <a:noFill/>
            <a:miter lim="800000"/>
          </a:ln>
        </p:spPr>
        <p:txBody>
          <a:bodyPr wrap="square">
            <a:spAutoFit/>
          </a:bodyPr>
          <a:lstStyle/>
          <a:p>
            <a:pPr algn="ctr">
              <a:spcBef>
                <a:spcPct val="50000"/>
              </a:spcBef>
            </a:pPr>
            <a:r>
              <a:rPr lang="en-US" altLang="zh-CN" sz="3200" dirty="0">
                <a:latin typeface="方正兰亭黑简体" pitchFamily="2" charset="-122"/>
                <a:ea typeface="方正兰亭黑简体" pitchFamily="2" charset="-122"/>
              </a:rPr>
              <a:t>2.1.3  </a:t>
            </a:r>
            <a:r>
              <a:rPr lang="zh-CN" altLang="en-US" sz="3200" dirty="0">
                <a:latin typeface="方正兰亭黑简体" pitchFamily="2" charset="-122"/>
                <a:ea typeface="方正兰亭黑简体" pitchFamily="2" charset="-122"/>
              </a:rPr>
              <a:t>工具属性栏</a:t>
            </a:r>
            <a:endParaRPr lang="zh-CN" altLang="en-US" sz="3200" dirty="0">
              <a:latin typeface="方正兰亭黑简体" pitchFamily="2" charset="-122"/>
              <a:ea typeface="方正兰亭黑简体" pitchFamily="2" charset="-122"/>
            </a:endParaRPr>
          </a:p>
        </p:txBody>
      </p:sp>
      <p:sp>
        <p:nvSpPr>
          <p:cNvPr id="10243" name="TextBox 3"/>
          <p:cNvSpPr txBox="1">
            <a:spLocks noChangeArrowheads="1"/>
          </p:cNvSpPr>
          <p:nvPr/>
        </p:nvSpPr>
        <p:spPr bwMode="auto">
          <a:xfrm>
            <a:off x="792162" y="2016550"/>
            <a:ext cx="7559675" cy="1292662"/>
          </a:xfrm>
          <a:prstGeom prst="rect">
            <a:avLst/>
          </a:prstGeom>
          <a:noFill/>
          <a:ln w="9525">
            <a:noFill/>
            <a:miter lim="800000"/>
          </a:ln>
        </p:spPr>
        <p:txBody>
          <a:bodyPr>
            <a:spAutoFit/>
          </a:bodyPr>
          <a:lstStyle/>
          <a:p>
            <a:pPr indent="535305" algn="just" fontAlgn="t">
              <a:lnSpc>
                <a:spcPct val="130000"/>
              </a:lnSpc>
              <a:spcBef>
                <a:spcPts val="600"/>
              </a:spcBef>
              <a:defRPr/>
            </a:pPr>
            <a:r>
              <a:rPr lang="en-US" altLang="en-US" sz="2000" dirty="0">
                <a:latin typeface="方正兰亭黑简体" pitchFamily="2" charset="-122"/>
                <a:ea typeface="方正兰亭黑简体" pitchFamily="2" charset="-122"/>
              </a:rPr>
              <a:t>Illustrator CC 2019</a:t>
            </a:r>
            <a:r>
              <a:rPr lang="zh-CN" altLang="en-US" sz="2000" dirty="0">
                <a:latin typeface="方正兰亭黑简体" pitchFamily="2" charset="-122"/>
                <a:ea typeface="方正兰亭黑简体" pitchFamily="2" charset="-122"/>
              </a:rPr>
              <a:t>的工具属性栏可以快捷应用与所选对象相关的选项，它根据所选工具和对象的不同来显示不同的选项，包括画笔、描边和样式等多个控制面板的功能。</a:t>
            </a:r>
            <a:endParaRPr lang="zh-CN" altLang="en-US" sz="2000" dirty="0">
              <a:latin typeface="方正兰亭黑简体" pitchFamily="2" charset="-122"/>
              <a:ea typeface="方正兰亭黑简体" pitchFamily="2" charset="-122"/>
            </a:endParaRPr>
          </a:p>
        </p:txBody>
      </p:sp>
      <p:sp>
        <p:nvSpPr>
          <p:cNvPr id="10246" name="TextBox 6"/>
          <p:cNvSpPr txBox="1">
            <a:spLocks noChangeArrowheads="1"/>
          </p:cNvSpPr>
          <p:nvPr/>
        </p:nvSpPr>
        <p:spPr bwMode="auto">
          <a:xfrm>
            <a:off x="4000500" y="4745038"/>
            <a:ext cx="1143000" cy="307975"/>
          </a:xfrm>
          <a:prstGeom prst="rect">
            <a:avLst/>
          </a:prstGeom>
          <a:noFill/>
          <a:ln w="9525">
            <a:noFill/>
            <a:miter lim="800000"/>
          </a:ln>
        </p:spPr>
        <p:txBody>
          <a:bodyPr>
            <a:spAutoFit/>
          </a:bodyPr>
          <a:lstStyle/>
          <a:p>
            <a:pPr marL="342900" indent="-342900" algn="ctr">
              <a:spcBef>
                <a:spcPct val="50000"/>
              </a:spcBef>
            </a:pPr>
            <a:r>
              <a:rPr lang="zh-CN" altLang="en-US" sz="1400" dirty="0">
                <a:latin typeface="方正兰亭黑简体" pitchFamily="2" charset="-122"/>
                <a:ea typeface="方正兰亭黑简体" pitchFamily="2" charset="-122"/>
              </a:rPr>
              <a:t>工具属性栏</a:t>
            </a:r>
            <a:endParaRPr lang="zh-CN" altLang="en-US" sz="1400" dirty="0">
              <a:latin typeface="方正兰亭黑简体" pitchFamily="2" charset="-122"/>
              <a:ea typeface="方正兰亭黑简体" pitchFamily="2" charset="-122"/>
            </a:endParaRPr>
          </a:p>
        </p:txBody>
      </p:sp>
      <p:pic>
        <p:nvPicPr>
          <p:cNvPr id="4098" name="图片 1"/>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615601" y="3799326"/>
            <a:ext cx="7912799" cy="2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9" name="图片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1200" y="4406420"/>
            <a:ext cx="7881600" cy="2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 Box 26"/>
          <p:cNvSpPr txBox="1">
            <a:spLocks noChangeArrowheads="1"/>
          </p:cNvSpPr>
          <p:nvPr/>
        </p:nvSpPr>
        <p:spPr bwMode="auto">
          <a:xfrm>
            <a:off x="2734345" y="116632"/>
            <a:ext cx="3675311" cy="584775"/>
          </a:xfrm>
          <a:prstGeom prst="rect">
            <a:avLst/>
          </a:prstGeom>
          <a:noFill/>
          <a:ln w="9525">
            <a:noFill/>
            <a:miter lim="800000"/>
          </a:ln>
        </p:spPr>
        <p:txBody>
          <a:bodyPr wrap="square">
            <a:spAutoFit/>
          </a:bodyPr>
          <a:lstStyle/>
          <a:p>
            <a:pPr algn="ctr">
              <a:spcBef>
                <a:spcPct val="50000"/>
              </a:spcBef>
            </a:pPr>
            <a:r>
              <a:rPr lang="en-US" altLang="zh-CN" sz="3200" dirty="0">
                <a:latin typeface="方正兰亭黑简体" pitchFamily="2" charset="-122"/>
                <a:ea typeface="方正兰亭黑简体" pitchFamily="2" charset="-122"/>
              </a:rPr>
              <a:t>2.1.4  </a:t>
            </a:r>
            <a:r>
              <a:rPr lang="zh-CN" altLang="en-US" sz="3200" dirty="0">
                <a:latin typeface="方正兰亭黑简体" pitchFamily="2" charset="-122"/>
                <a:ea typeface="方正兰亭黑简体" pitchFamily="2" charset="-122"/>
              </a:rPr>
              <a:t>控制面板</a:t>
            </a:r>
            <a:endParaRPr lang="zh-CN" altLang="en-US" sz="3200" dirty="0">
              <a:latin typeface="方正兰亭黑简体" pitchFamily="2" charset="-122"/>
              <a:ea typeface="方正兰亭黑简体" pitchFamily="2" charset="-122"/>
            </a:endParaRPr>
          </a:p>
        </p:txBody>
      </p:sp>
      <p:sp>
        <p:nvSpPr>
          <p:cNvPr id="11267" name="TextBox 3"/>
          <p:cNvSpPr txBox="1">
            <a:spLocks noChangeArrowheads="1"/>
          </p:cNvSpPr>
          <p:nvPr/>
        </p:nvSpPr>
        <p:spPr bwMode="auto">
          <a:xfrm>
            <a:off x="792163" y="1428750"/>
            <a:ext cx="7559675" cy="1692771"/>
          </a:xfrm>
          <a:prstGeom prst="rect">
            <a:avLst/>
          </a:prstGeom>
          <a:noFill/>
          <a:ln w="9525">
            <a:noFill/>
            <a:miter lim="800000"/>
          </a:ln>
        </p:spPr>
        <p:txBody>
          <a:bodyPr>
            <a:spAutoFit/>
          </a:bodyPr>
          <a:lstStyle/>
          <a:p>
            <a:pPr indent="535305" algn="just" fontAlgn="t">
              <a:lnSpc>
                <a:spcPct val="130000"/>
              </a:lnSpc>
              <a:spcBef>
                <a:spcPts val="600"/>
              </a:spcBef>
              <a:defRPr/>
            </a:pPr>
            <a:r>
              <a:rPr lang="en-US" altLang="en-US" sz="2000" dirty="0">
                <a:latin typeface="方正兰亭黑简体" pitchFamily="2" charset="-122"/>
                <a:ea typeface="方正兰亭黑简体" pitchFamily="2" charset="-122"/>
              </a:rPr>
              <a:t>Illustrator CC 2019</a:t>
            </a:r>
            <a:r>
              <a:rPr lang="zh-CN" altLang="en-US" sz="2000" dirty="0">
                <a:latin typeface="方正兰亭黑简体" pitchFamily="2" charset="-122"/>
                <a:ea typeface="方正兰亭黑简体" pitchFamily="2" charset="-122"/>
              </a:rPr>
              <a:t>的控制面板位于工作界面的右侧，它包括了许多实用、快捷的工具和命令。随着</a:t>
            </a:r>
            <a:r>
              <a:rPr lang="en-US" altLang="zh-CN" sz="2000" dirty="0">
                <a:latin typeface="方正兰亭黑简体" pitchFamily="2" charset="-122"/>
                <a:ea typeface="方正兰亭黑简体" pitchFamily="2" charset="-122"/>
              </a:rPr>
              <a:t>Illustrator CC 2019</a:t>
            </a:r>
            <a:r>
              <a:rPr lang="zh-CN" altLang="en-US" sz="2000" dirty="0">
                <a:latin typeface="方正兰亭黑简体" pitchFamily="2" charset="-122"/>
                <a:ea typeface="方正兰亭黑简体" pitchFamily="2" charset="-122"/>
              </a:rPr>
              <a:t>功能的不断增强，控制面板也相应地不断改进使之更加合理，为用户绘制和编辑图像带来了更便捷的体验。</a:t>
            </a:r>
            <a:endParaRPr lang="zh-CN" altLang="en-US" sz="2000" dirty="0">
              <a:latin typeface="方正兰亭黑简体" pitchFamily="2" charset="-122"/>
              <a:ea typeface="方正兰亭黑简体" pitchFamily="2" charset="-122"/>
            </a:endParaRPr>
          </a:p>
        </p:txBody>
      </p:sp>
      <p:sp>
        <p:nvSpPr>
          <p:cNvPr id="11269" name="TextBox 6"/>
          <p:cNvSpPr txBox="1">
            <a:spLocks noChangeArrowheads="1"/>
          </p:cNvSpPr>
          <p:nvPr/>
        </p:nvSpPr>
        <p:spPr bwMode="auto">
          <a:xfrm>
            <a:off x="4071938" y="5645845"/>
            <a:ext cx="1000125" cy="307975"/>
          </a:xfrm>
          <a:prstGeom prst="rect">
            <a:avLst/>
          </a:prstGeom>
          <a:noFill/>
          <a:ln w="9525">
            <a:noFill/>
            <a:miter lim="800000"/>
          </a:ln>
        </p:spPr>
        <p:txBody>
          <a:bodyPr>
            <a:spAutoFit/>
          </a:bodyPr>
          <a:lstStyle/>
          <a:p>
            <a:pPr marL="342900" indent="-342900" algn="ctr">
              <a:spcBef>
                <a:spcPct val="50000"/>
              </a:spcBef>
            </a:pPr>
            <a:r>
              <a:rPr lang="zh-CN" altLang="en-US" sz="1400" dirty="0">
                <a:latin typeface="方正兰亭黑简体" pitchFamily="2" charset="-122"/>
                <a:ea typeface="方正兰亭黑简体" pitchFamily="2" charset="-122"/>
              </a:rPr>
              <a:t>控制面板</a:t>
            </a:r>
            <a:endParaRPr lang="zh-CN" altLang="en-US" sz="1400" dirty="0">
              <a:latin typeface="方正兰亭黑简体" pitchFamily="2" charset="-122"/>
              <a:ea typeface="方正兰亭黑简体" pitchFamily="2" charset="-122"/>
            </a:endParaRPr>
          </a:p>
        </p:txBody>
      </p:sp>
      <p:pic>
        <p:nvPicPr>
          <p:cNvPr id="5122" name="图片 1"/>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3312317" y="3717032"/>
            <a:ext cx="2519367" cy="180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 Box 26"/>
          <p:cNvSpPr txBox="1">
            <a:spLocks noChangeArrowheads="1"/>
          </p:cNvSpPr>
          <p:nvPr/>
        </p:nvSpPr>
        <p:spPr bwMode="auto">
          <a:xfrm>
            <a:off x="2591780" y="116632"/>
            <a:ext cx="3960440" cy="584775"/>
          </a:xfrm>
          <a:prstGeom prst="rect">
            <a:avLst/>
          </a:prstGeom>
          <a:noFill/>
          <a:ln w="9525">
            <a:noFill/>
            <a:miter lim="800000"/>
          </a:ln>
        </p:spPr>
        <p:txBody>
          <a:bodyPr wrap="square">
            <a:spAutoFit/>
          </a:bodyPr>
          <a:lstStyle/>
          <a:p>
            <a:pPr algn="ctr">
              <a:spcBef>
                <a:spcPct val="50000"/>
              </a:spcBef>
            </a:pPr>
            <a:r>
              <a:rPr lang="en-US" altLang="zh-CN" sz="3200" dirty="0">
                <a:latin typeface="方正兰亭黑简体" pitchFamily="2" charset="-122"/>
                <a:ea typeface="方正兰亭黑简体" pitchFamily="2" charset="-122"/>
              </a:rPr>
              <a:t>2.1.5  </a:t>
            </a:r>
            <a:r>
              <a:rPr lang="zh-CN" altLang="en-US" sz="3200" dirty="0">
                <a:latin typeface="方正兰亭黑简体" pitchFamily="2" charset="-122"/>
                <a:ea typeface="方正兰亭黑简体" pitchFamily="2" charset="-122"/>
              </a:rPr>
              <a:t>状态栏</a:t>
            </a:r>
            <a:endParaRPr lang="zh-CN" altLang="en-US" sz="3200" dirty="0">
              <a:latin typeface="方正兰亭黑简体" pitchFamily="2" charset="-122"/>
              <a:ea typeface="方正兰亭黑简体" pitchFamily="2" charset="-122"/>
            </a:endParaRPr>
          </a:p>
        </p:txBody>
      </p:sp>
      <p:sp>
        <p:nvSpPr>
          <p:cNvPr id="12291" name="TextBox 3"/>
          <p:cNvSpPr txBox="1">
            <a:spLocks noChangeArrowheads="1"/>
          </p:cNvSpPr>
          <p:nvPr/>
        </p:nvSpPr>
        <p:spPr bwMode="auto">
          <a:xfrm>
            <a:off x="792163" y="1347788"/>
            <a:ext cx="7559675" cy="2092881"/>
          </a:xfrm>
          <a:prstGeom prst="rect">
            <a:avLst/>
          </a:prstGeom>
          <a:noFill/>
          <a:ln w="9525">
            <a:noFill/>
            <a:miter lim="800000"/>
          </a:ln>
        </p:spPr>
        <p:txBody>
          <a:bodyPr>
            <a:spAutoFit/>
          </a:bodyPr>
          <a:lstStyle/>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状态栏在工作界面的最下面，包括</a:t>
            </a:r>
            <a:r>
              <a:rPr lang="en-US" altLang="zh-CN" sz="2000" dirty="0">
                <a:latin typeface="方正兰亭黑简体" pitchFamily="2" charset="-122"/>
                <a:ea typeface="方正兰亭黑简体" pitchFamily="2" charset="-122"/>
              </a:rPr>
              <a:t>4</a:t>
            </a:r>
            <a:r>
              <a:rPr lang="zh-CN" altLang="en-US" sz="2000" dirty="0">
                <a:latin typeface="方正兰亭黑简体" pitchFamily="2" charset="-122"/>
                <a:ea typeface="方正兰亭黑简体" pitchFamily="2" charset="-122"/>
              </a:rPr>
              <a:t>个部分。第</a:t>
            </a:r>
            <a:r>
              <a:rPr lang="en-US" altLang="zh-CN" sz="2000" dirty="0">
                <a:latin typeface="方正兰亭黑简体" pitchFamily="2" charset="-122"/>
                <a:ea typeface="方正兰亭黑简体" pitchFamily="2" charset="-122"/>
              </a:rPr>
              <a:t>1</a:t>
            </a:r>
            <a:r>
              <a:rPr lang="zh-CN" altLang="en-US" sz="2000" dirty="0">
                <a:latin typeface="方正兰亭黑简体" pitchFamily="2" charset="-122"/>
                <a:ea typeface="方正兰亭黑简体" pitchFamily="2" charset="-122"/>
              </a:rPr>
              <a:t>部分的百分比表示当前文档的显示比例；第</a:t>
            </a:r>
            <a:r>
              <a:rPr lang="en-US" altLang="zh-CN" sz="2000" dirty="0">
                <a:latin typeface="方正兰亭黑简体" pitchFamily="2" charset="-122"/>
                <a:ea typeface="方正兰亭黑简体" pitchFamily="2" charset="-122"/>
              </a:rPr>
              <a:t>2</a:t>
            </a:r>
            <a:r>
              <a:rPr lang="zh-CN" altLang="en-US" sz="2000" dirty="0">
                <a:latin typeface="方正兰亭黑简体" pitchFamily="2" charset="-122"/>
                <a:ea typeface="方正兰亭黑简体" pitchFamily="2" charset="-122"/>
              </a:rPr>
              <a:t>部分是画板导航，可在画板间切换；第</a:t>
            </a:r>
            <a:r>
              <a:rPr lang="en-US" altLang="zh-CN" sz="2000" dirty="0">
                <a:latin typeface="方正兰亭黑简体" pitchFamily="2" charset="-122"/>
                <a:ea typeface="方正兰亭黑简体" pitchFamily="2" charset="-122"/>
              </a:rPr>
              <a:t>3</a:t>
            </a:r>
            <a:r>
              <a:rPr lang="zh-CN" altLang="en-US" sz="2000" dirty="0">
                <a:latin typeface="方正兰亭黑简体" pitchFamily="2" charset="-122"/>
                <a:ea typeface="方正兰亭黑简体" pitchFamily="2" charset="-122"/>
              </a:rPr>
              <a:t>部分显示当前使用的工具，当前的日期、时间，文件操作的还原次数和文档颜色配置文件等；右侧是滚动条，当绘制的图像过大不能完全显示时，可以通过拖曳滚动条浏览整个图像。</a:t>
            </a:r>
            <a:endParaRPr lang="en-US" altLang="zh-CN" sz="2000" dirty="0">
              <a:latin typeface="方正兰亭黑简体" pitchFamily="2" charset="-122"/>
              <a:ea typeface="方正兰亭黑简体" pitchFamily="2" charset="-122"/>
            </a:endParaRPr>
          </a:p>
        </p:txBody>
      </p:sp>
      <p:sp>
        <p:nvSpPr>
          <p:cNvPr id="12293" name="TextBox 6"/>
          <p:cNvSpPr txBox="1">
            <a:spLocks noChangeArrowheads="1"/>
          </p:cNvSpPr>
          <p:nvPr/>
        </p:nvSpPr>
        <p:spPr bwMode="auto">
          <a:xfrm>
            <a:off x="4143375" y="4722813"/>
            <a:ext cx="857250" cy="307975"/>
          </a:xfrm>
          <a:prstGeom prst="rect">
            <a:avLst/>
          </a:prstGeom>
          <a:noFill/>
          <a:ln w="9525">
            <a:noFill/>
            <a:miter lim="800000"/>
          </a:ln>
        </p:spPr>
        <p:txBody>
          <a:bodyPr>
            <a:spAutoFit/>
          </a:bodyPr>
          <a:lstStyle/>
          <a:p>
            <a:pPr marL="342900" indent="-342900" algn="ctr">
              <a:spcBef>
                <a:spcPct val="50000"/>
              </a:spcBef>
            </a:pPr>
            <a:r>
              <a:rPr lang="zh-CN" altLang="en-US" sz="1400" dirty="0">
                <a:latin typeface="方正兰亭黑简体" pitchFamily="2" charset="-122"/>
                <a:ea typeface="方正兰亭黑简体" pitchFamily="2" charset="-122"/>
              </a:rPr>
              <a:t>状态栏</a:t>
            </a:r>
            <a:endParaRPr lang="zh-CN" altLang="en-US" sz="1400" dirty="0">
              <a:latin typeface="方正兰亭黑简体" pitchFamily="2" charset="-122"/>
              <a:ea typeface="方正兰亭黑简体" pitchFamily="2" charset="-122"/>
            </a:endParaRPr>
          </a:p>
        </p:txBody>
      </p:sp>
      <p:pic>
        <p:nvPicPr>
          <p:cNvPr id="6146" name="图片 1"/>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529808" y="4401128"/>
            <a:ext cx="8084385" cy="18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 Box 5"/>
          <p:cNvSpPr txBox="1">
            <a:spLocks noChangeArrowheads="1"/>
          </p:cNvSpPr>
          <p:nvPr/>
        </p:nvSpPr>
        <p:spPr bwMode="auto">
          <a:xfrm>
            <a:off x="2447106" y="188640"/>
            <a:ext cx="4249788" cy="584775"/>
          </a:xfrm>
          <a:prstGeom prst="rect">
            <a:avLst/>
          </a:prstGeom>
          <a:noFill/>
          <a:ln w="9525">
            <a:noFill/>
            <a:miter lim="800000"/>
          </a:ln>
        </p:spPr>
        <p:txBody>
          <a:bodyPr wrap="square">
            <a:spAutoFit/>
          </a:bodyPr>
          <a:lstStyle/>
          <a:p>
            <a:pPr algn="ctr">
              <a:spcBef>
                <a:spcPct val="50000"/>
              </a:spcBef>
            </a:pPr>
            <a:r>
              <a:rPr lang="en-US" altLang="zh-CN" sz="3200" dirty="0">
                <a:latin typeface="方正兰亭黑简体" pitchFamily="2" charset="-122"/>
                <a:ea typeface="方正兰亭黑简体" pitchFamily="2" charset="-122"/>
              </a:rPr>
              <a:t>2.2  </a:t>
            </a:r>
            <a:r>
              <a:rPr lang="zh-CN" altLang="en-US" sz="3200" dirty="0">
                <a:latin typeface="方正兰亭黑简体" pitchFamily="2" charset="-122"/>
                <a:ea typeface="方正兰亭黑简体" pitchFamily="2" charset="-122"/>
              </a:rPr>
              <a:t>矢量图和位图</a:t>
            </a:r>
            <a:endParaRPr lang="zh-CN" altLang="en-US" sz="3200" dirty="0">
              <a:latin typeface="方正兰亭黑简体" pitchFamily="2" charset="-122"/>
              <a:ea typeface="方正兰亭黑简体" pitchFamily="2" charset="-122"/>
            </a:endParaRPr>
          </a:p>
        </p:txBody>
      </p:sp>
      <p:sp>
        <p:nvSpPr>
          <p:cNvPr id="13315" name="Text Box 6"/>
          <p:cNvSpPr txBox="1">
            <a:spLocks noChangeArrowheads="1"/>
          </p:cNvSpPr>
          <p:nvPr/>
        </p:nvSpPr>
        <p:spPr bwMode="auto">
          <a:xfrm>
            <a:off x="792163" y="1378798"/>
            <a:ext cx="7559675" cy="4570482"/>
          </a:xfrm>
          <a:prstGeom prst="rect">
            <a:avLst/>
          </a:prstGeom>
          <a:noFill/>
          <a:ln w="9525">
            <a:noFill/>
            <a:miter lim="800000"/>
          </a:ln>
        </p:spPr>
        <p:txBody>
          <a:bodyPr>
            <a:spAutoFit/>
          </a:bodyPr>
          <a:lstStyle/>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位图图像也叫点阵图像，它是由许多单独的点组成的，这些点又称为像素点，每个像素点都有特定的位置和颜色值，位图图像的显示效果与像素点是紧密联系在一起的，不同排列和着色的像素点在一起组成了一幅色彩丰富的图像。像素点越多，图像的分辨率越高，相应地，图像的文件量也会随之增大。</a:t>
            </a:r>
            <a:endParaRPr lang="zh-CN" altLang="en-US" sz="2000" dirty="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矢量图像也叫向量图像，它是一种基于数学方法的绘图方式。矢量图像中的各种图形元素称之为对象，每一个对象都是独立的个体，都具有大小、颜色、形状和轮廓等特性。在移动和改变它们的属性时，可以保持对象原有的清晰度和弯曲度。矢量图形是由一条条的直线或曲线构成的，在填充颜色时，会按照指定的颜色沿曲线的轮廓边缘进行着色。   </a:t>
            </a:r>
            <a:endParaRPr lang="zh-CN" altLang="en-US" sz="2000" dirty="0">
              <a:latin typeface="方正兰亭黑简体" pitchFamily="2" charset="-122"/>
              <a:ea typeface="方正兰亭黑简体" pitchFamily="2" charset="-122"/>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ext Box 5"/>
          <p:cNvSpPr txBox="1">
            <a:spLocks noChangeArrowheads="1"/>
          </p:cNvSpPr>
          <p:nvPr/>
        </p:nvSpPr>
        <p:spPr bwMode="auto">
          <a:xfrm>
            <a:off x="2195079" y="116632"/>
            <a:ext cx="4753843" cy="584775"/>
          </a:xfrm>
          <a:prstGeom prst="rect">
            <a:avLst/>
          </a:prstGeom>
          <a:noFill/>
          <a:ln w="9525">
            <a:noFill/>
            <a:miter lim="800000"/>
          </a:ln>
        </p:spPr>
        <p:txBody>
          <a:bodyPr wrap="square">
            <a:spAutoFit/>
          </a:bodyPr>
          <a:lstStyle/>
          <a:p>
            <a:pPr algn="ctr">
              <a:spcBef>
                <a:spcPct val="50000"/>
              </a:spcBef>
            </a:pPr>
            <a:r>
              <a:rPr lang="en-US" altLang="zh-CN" sz="3200" dirty="0">
                <a:latin typeface="方正兰亭黑简体" pitchFamily="2" charset="-122"/>
                <a:ea typeface="方正兰亭黑简体" pitchFamily="2" charset="-122"/>
              </a:rPr>
              <a:t>2.3</a:t>
            </a:r>
            <a:r>
              <a:rPr lang="zh-CN" altLang="en-US" sz="3200" dirty="0">
                <a:latin typeface="方正兰亭黑简体" pitchFamily="2" charset="-122"/>
                <a:ea typeface="方正兰亭黑简体" pitchFamily="2" charset="-122"/>
              </a:rPr>
              <a:t>　文件的基本操作</a:t>
            </a:r>
            <a:endParaRPr lang="zh-CN" altLang="en-US" sz="3200" dirty="0">
              <a:latin typeface="方正兰亭黑简体" pitchFamily="2" charset="-122"/>
              <a:ea typeface="方正兰亭黑简体" pitchFamily="2" charset="-122"/>
            </a:endParaRPr>
          </a:p>
        </p:txBody>
      </p:sp>
      <p:sp>
        <p:nvSpPr>
          <p:cNvPr id="14339" name="Text Box 6"/>
          <p:cNvSpPr txBox="1">
            <a:spLocks noChangeArrowheads="1"/>
          </p:cNvSpPr>
          <p:nvPr/>
        </p:nvSpPr>
        <p:spPr bwMode="auto">
          <a:xfrm>
            <a:off x="3420629" y="2367171"/>
            <a:ext cx="2302743" cy="2123658"/>
          </a:xfrm>
          <a:prstGeom prst="rect">
            <a:avLst/>
          </a:prstGeom>
          <a:noFill/>
          <a:ln w="9525">
            <a:noFill/>
            <a:miter lim="800000"/>
          </a:ln>
        </p:spPr>
        <p:txBody>
          <a:bodyPr wrap="square">
            <a:spAutoFit/>
          </a:bodyPr>
          <a:lstStyle/>
          <a:p>
            <a:pPr marL="342900" indent="457200">
              <a:lnSpc>
                <a:spcPct val="150000"/>
              </a:lnSpc>
              <a:buFont typeface="Wingdings" panose="05000000000000000000" pitchFamily="2" charset="2"/>
              <a:buChar char="u"/>
            </a:pPr>
            <a:r>
              <a:rPr lang="zh-CN" altLang="en-US" sz="2000" dirty="0">
                <a:latin typeface="方正兰亭黑简体" pitchFamily="2" charset="-122"/>
                <a:ea typeface="方正兰亭黑简体" pitchFamily="2" charset="-122"/>
              </a:rPr>
              <a:t>新建文件</a:t>
            </a:r>
            <a:endParaRPr lang="zh-CN" altLang="en-US" sz="2000" dirty="0">
              <a:latin typeface="方正兰亭黑简体" pitchFamily="2" charset="-122"/>
              <a:ea typeface="方正兰亭黑简体" pitchFamily="2" charset="-122"/>
            </a:endParaRPr>
          </a:p>
          <a:p>
            <a:pPr marL="342900" indent="457200">
              <a:lnSpc>
                <a:spcPct val="150000"/>
              </a:lnSpc>
              <a:buFont typeface="Wingdings" panose="05000000000000000000" pitchFamily="2" charset="2"/>
              <a:buChar char="u"/>
            </a:pPr>
            <a:r>
              <a:rPr lang="zh-CN" altLang="en-US" sz="2000" dirty="0">
                <a:latin typeface="方正兰亭黑简体" pitchFamily="2" charset="-122"/>
                <a:ea typeface="方正兰亭黑简体" pitchFamily="2" charset="-122"/>
              </a:rPr>
              <a:t>打开文件</a:t>
            </a:r>
            <a:endParaRPr lang="zh-CN" altLang="en-US" sz="2000" dirty="0">
              <a:latin typeface="方正兰亭黑简体" pitchFamily="2" charset="-122"/>
              <a:ea typeface="方正兰亭黑简体" pitchFamily="2" charset="-122"/>
            </a:endParaRPr>
          </a:p>
          <a:p>
            <a:pPr marL="342900" indent="457200">
              <a:lnSpc>
                <a:spcPct val="150000"/>
              </a:lnSpc>
              <a:buFont typeface="Wingdings" panose="05000000000000000000" pitchFamily="2" charset="2"/>
              <a:buChar char="u"/>
            </a:pPr>
            <a:r>
              <a:rPr lang="zh-CN" altLang="en-US" sz="2000" dirty="0">
                <a:latin typeface="方正兰亭黑简体" pitchFamily="2" charset="-122"/>
                <a:ea typeface="方正兰亭黑简体" pitchFamily="2" charset="-122"/>
              </a:rPr>
              <a:t>保存文件</a:t>
            </a:r>
            <a:endParaRPr lang="zh-CN" altLang="en-US" sz="2000" dirty="0">
              <a:latin typeface="方正兰亭黑简体" pitchFamily="2" charset="-122"/>
              <a:ea typeface="方正兰亭黑简体" pitchFamily="2" charset="-122"/>
            </a:endParaRPr>
          </a:p>
          <a:p>
            <a:pPr marL="342900" indent="457200">
              <a:lnSpc>
                <a:spcPct val="150000"/>
              </a:lnSpc>
              <a:buFont typeface="Wingdings" panose="05000000000000000000" pitchFamily="2" charset="2"/>
              <a:buChar char="u"/>
            </a:pPr>
            <a:r>
              <a:rPr lang="zh-CN" altLang="en-US" sz="2000" dirty="0">
                <a:latin typeface="方正兰亭黑简体" pitchFamily="2" charset="-122"/>
                <a:ea typeface="方正兰亭黑简体" pitchFamily="2" charset="-122"/>
              </a:rPr>
              <a:t>关闭文件</a:t>
            </a:r>
            <a:endParaRPr lang="zh-CN" altLang="en-US" sz="2000" dirty="0">
              <a:latin typeface="方正兰亭黑简体" pitchFamily="2" charset="-122"/>
              <a:ea typeface="方正兰亭黑简体" pitchFamily="2" charset="-122"/>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 Box 5"/>
          <p:cNvSpPr txBox="1">
            <a:spLocks noChangeArrowheads="1"/>
          </p:cNvSpPr>
          <p:nvPr/>
        </p:nvSpPr>
        <p:spPr bwMode="auto">
          <a:xfrm>
            <a:off x="2663788" y="116632"/>
            <a:ext cx="3816424" cy="584775"/>
          </a:xfrm>
          <a:prstGeom prst="rect">
            <a:avLst/>
          </a:prstGeom>
          <a:noFill/>
          <a:ln w="9525">
            <a:noFill/>
            <a:miter lim="800000"/>
          </a:ln>
        </p:spPr>
        <p:txBody>
          <a:bodyPr wrap="square">
            <a:spAutoFit/>
          </a:bodyPr>
          <a:lstStyle/>
          <a:p>
            <a:pPr>
              <a:spcBef>
                <a:spcPct val="50000"/>
              </a:spcBef>
            </a:pPr>
            <a:r>
              <a:rPr lang="en-US" altLang="zh-CN" sz="3200" dirty="0">
                <a:latin typeface="方正兰亭黑简体" pitchFamily="2" charset="-122"/>
                <a:ea typeface="方正兰亭黑简体" pitchFamily="2" charset="-122"/>
              </a:rPr>
              <a:t>2.3.1  </a:t>
            </a:r>
            <a:r>
              <a:rPr lang="zh-CN" altLang="en-US" sz="3200" dirty="0">
                <a:latin typeface="方正兰亭黑简体" pitchFamily="2" charset="-122"/>
                <a:ea typeface="方正兰亭黑简体" pitchFamily="2" charset="-122"/>
              </a:rPr>
              <a:t>新建文件</a:t>
            </a:r>
            <a:endParaRPr lang="zh-CN" altLang="en-US" sz="3200" dirty="0">
              <a:latin typeface="方正兰亭黑简体" pitchFamily="2" charset="-122"/>
              <a:ea typeface="方正兰亭黑简体" pitchFamily="2" charset="-122"/>
            </a:endParaRPr>
          </a:p>
        </p:txBody>
      </p:sp>
      <p:sp>
        <p:nvSpPr>
          <p:cNvPr id="15363" name="Rectangle 6"/>
          <p:cNvSpPr>
            <a:spLocks noChangeArrowheads="1"/>
          </p:cNvSpPr>
          <p:nvPr/>
        </p:nvSpPr>
        <p:spPr bwMode="auto">
          <a:xfrm>
            <a:off x="1836031" y="1279029"/>
            <a:ext cx="5471938" cy="1285875"/>
          </a:xfrm>
          <a:prstGeom prst="rect">
            <a:avLst/>
          </a:prstGeom>
          <a:noFill/>
          <a:ln w="9525">
            <a:noFill/>
            <a:miter lim="800000"/>
          </a:ln>
        </p:spPr>
        <p:txBody>
          <a:bodyPr anchor="ctr"/>
          <a:lstStyle/>
          <a:p>
            <a:pPr marL="342900" indent="535305" algn="just" fontAlgn="t">
              <a:lnSpc>
                <a:spcPct val="130000"/>
              </a:lnSpc>
              <a:spcBef>
                <a:spcPts val="600"/>
              </a:spcBef>
              <a:defRPr/>
            </a:pPr>
            <a:r>
              <a:rPr lang="zh-CN" altLang="en-US" sz="2000" dirty="0">
                <a:latin typeface="方正兰亭黑简体" pitchFamily="2" charset="-122"/>
                <a:ea typeface="方正兰亭黑简体" pitchFamily="2" charset="-122"/>
              </a:rPr>
              <a:t>启用“新建”命令，有以下几种方法：</a:t>
            </a:r>
            <a:endParaRPr lang="zh-CN" altLang="en-US" sz="2000" dirty="0">
              <a:latin typeface="方正兰亭黑简体" pitchFamily="2" charset="-122"/>
              <a:ea typeface="方正兰亭黑简体" pitchFamily="2" charset="-122"/>
            </a:endParaRPr>
          </a:p>
          <a:p>
            <a:pPr marL="342900" indent="535305" algn="just" fontAlgn="t">
              <a:lnSpc>
                <a:spcPct val="130000"/>
              </a:lnSpc>
              <a:spcBef>
                <a:spcPts val="600"/>
              </a:spcBef>
              <a:buFont typeface="Wingdings" panose="05000000000000000000" pitchFamily="2" charset="2"/>
              <a:buChar char="u"/>
              <a:defRPr/>
            </a:pPr>
            <a:r>
              <a:rPr lang="zh-CN" altLang="en-US" sz="2000" dirty="0">
                <a:latin typeface="方正兰亭黑简体" pitchFamily="2" charset="-122"/>
                <a:ea typeface="方正兰亭黑简体" pitchFamily="2" charset="-122"/>
              </a:rPr>
              <a:t>选择菜单“文件 </a:t>
            </a:r>
            <a:r>
              <a:rPr lang="en-US" altLang="zh-CN" sz="2000" dirty="0">
                <a:latin typeface="方正兰亭黑简体" pitchFamily="2" charset="-122"/>
                <a:ea typeface="方正兰亭黑简体" pitchFamily="2" charset="-122"/>
              </a:rPr>
              <a:t>&gt; </a:t>
            </a:r>
            <a:r>
              <a:rPr lang="zh-CN" altLang="en-US" sz="2000" dirty="0">
                <a:latin typeface="方正兰亭黑简体" pitchFamily="2" charset="-122"/>
                <a:ea typeface="方正兰亭黑简体" pitchFamily="2" charset="-122"/>
              </a:rPr>
              <a:t>新建”命令</a:t>
            </a:r>
            <a:endParaRPr lang="zh-CN" altLang="en-US" sz="2000" dirty="0">
              <a:latin typeface="方正兰亭黑简体" pitchFamily="2" charset="-122"/>
              <a:ea typeface="方正兰亭黑简体" pitchFamily="2" charset="-122"/>
            </a:endParaRPr>
          </a:p>
          <a:p>
            <a:pPr marL="342900" indent="535305" algn="just" fontAlgn="t">
              <a:lnSpc>
                <a:spcPct val="130000"/>
              </a:lnSpc>
              <a:spcBef>
                <a:spcPts val="600"/>
              </a:spcBef>
              <a:buFont typeface="Wingdings" panose="05000000000000000000" pitchFamily="2" charset="2"/>
              <a:buChar char="u"/>
              <a:defRPr/>
            </a:pPr>
            <a:r>
              <a:rPr lang="zh-CN" altLang="en-US" sz="2000" dirty="0">
                <a:latin typeface="方正兰亭黑简体" pitchFamily="2" charset="-122"/>
                <a:ea typeface="方正兰亭黑简体" pitchFamily="2" charset="-122"/>
              </a:rPr>
              <a:t>按</a:t>
            </a:r>
            <a:r>
              <a:rPr lang="en-US" altLang="zh-CN" sz="2000" dirty="0" err="1">
                <a:latin typeface="方正兰亭黑简体" pitchFamily="2" charset="-122"/>
                <a:ea typeface="方正兰亭黑简体" pitchFamily="2" charset="-122"/>
              </a:rPr>
              <a:t>Ctrl+N</a:t>
            </a:r>
            <a:r>
              <a:rPr lang="zh-CN" altLang="en-US" sz="2000" dirty="0">
                <a:latin typeface="方正兰亭黑简体" pitchFamily="2" charset="-122"/>
                <a:ea typeface="方正兰亭黑简体" pitchFamily="2" charset="-122"/>
              </a:rPr>
              <a:t>组合键</a:t>
            </a:r>
            <a:endParaRPr lang="zh-CN" altLang="en-US" sz="2000" dirty="0">
              <a:latin typeface="方正兰亭黑简体" pitchFamily="2" charset="-122"/>
              <a:ea typeface="方正兰亭黑简体" pitchFamily="2" charset="-122"/>
            </a:endParaRPr>
          </a:p>
        </p:txBody>
      </p:sp>
      <p:sp>
        <p:nvSpPr>
          <p:cNvPr id="15364" name="Text Box 8"/>
          <p:cNvSpPr txBox="1">
            <a:spLocks noChangeArrowheads="1"/>
          </p:cNvSpPr>
          <p:nvPr/>
        </p:nvSpPr>
        <p:spPr bwMode="auto">
          <a:xfrm>
            <a:off x="3852069" y="6436568"/>
            <a:ext cx="1439862" cy="304800"/>
          </a:xfrm>
          <a:prstGeom prst="rect">
            <a:avLst/>
          </a:prstGeom>
          <a:noFill/>
          <a:ln w="9525">
            <a:noFill/>
            <a:miter lim="800000"/>
          </a:ln>
        </p:spPr>
        <p:txBody>
          <a:bodyPr>
            <a:spAutoFit/>
          </a:bodyPr>
          <a:lstStyle/>
          <a:p>
            <a:pPr marL="342900" indent="-342900" algn="ctr">
              <a:spcBef>
                <a:spcPct val="50000"/>
              </a:spcBef>
            </a:pPr>
            <a:r>
              <a:rPr lang="zh-CN" altLang="en-US" sz="1400" dirty="0">
                <a:latin typeface="方正兰亭黑简体" pitchFamily="2" charset="-122"/>
                <a:ea typeface="方正兰亭黑简体" pitchFamily="2" charset="-122"/>
              </a:rPr>
              <a:t>“新建”对话框</a:t>
            </a:r>
            <a:endParaRPr lang="zh-CN" altLang="en-US" sz="1400" dirty="0">
              <a:latin typeface="方正兰亭黑简体" pitchFamily="2" charset="-122"/>
              <a:ea typeface="方正兰亭黑简体" pitchFamily="2" charset="-122"/>
            </a:endParaRPr>
          </a:p>
        </p:txBody>
      </p:sp>
      <p:pic>
        <p:nvPicPr>
          <p:cNvPr id="7170" name="图片 1"/>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2058893" y="2780927"/>
            <a:ext cx="5026215" cy="360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ext Box 5"/>
          <p:cNvSpPr txBox="1">
            <a:spLocks noChangeArrowheads="1"/>
          </p:cNvSpPr>
          <p:nvPr/>
        </p:nvSpPr>
        <p:spPr bwMode="auto">
          <a:xfrm>
            <a:off x="790575" y="116632"/>
            <a:ext cx="7562850" cy="584775"/>
          </a:xfrm>
          <a:prstGeom prst="rect">
            <a:avLst/>
          </a:prstGeom>
          <a:noFill/>
          <a:ln w="9525">
            <a:noFill/>
            <a:miter lim="800000"/>
          </a:ln>
        </p:spPr>
        <p:txBody>
          <a:bodyPr>
            <a:spAutoFit/>
          </a:bodyPr>
          <a:lstStyle/>
          <a:p>
            <a:pPr algn="ctr">
              <a:spcBef>
                <a:spcPct val="50000"/>
              </a:spcBef>
            </a:pPr>
            <a:r>
              <a:rPr lang="en-US" altLang="zh-CN" sz="3200" dirty="0">
                <a:latin typeface="方正兰亭黑简体" pitchFamily="2" charset="-122"/>
                <a:ea typeface="方正兰亭黑简体" pitchFamily="2" charset="-122"/>
              </a:rPr>
              <a:t>2.3.2  </a:t>
            </a:r>
            <a:r>
              <a:rPr lang="zh-CN" altLang="en-US" sz="3200" dirty="0">
                <a:latin typeface="方正兰亭黑简体" pitchFamily="2" charset="-122"/>
                <a:ea typeface="方正兰亭黑简体" pitchFamily="2" charset="-122"/>
              </a:rPr>
              <a:t>打开文件</a:t>
            </a:r>
            <a:endParaRPr lang="zh-CN" altLang="en-US" sz="3200" dirty="0">
              <a:latin typeface="方正兰亭黑简体" pitchFamily="2" charset="-122"/>
              <a:ea typeface="方正兰亭黑简体" pitchFamily="2" charset="-122"/>
            </a:endParaRPr>
          </a:p>
        </p:txBody>
      </p:sp>
      <p:sp>
        <p:nvSpPr>
          <p:cNvPr id="16387" name="Rectangle 6"/>
          <p:cNvSpPr>
            <a:spLocks noChangeArrowheads="1"/>
          </p:cNvSpPr>
          <p:nvPr/>
        </p:nvSpPr>
        <p:spPr bwMode="auto">
          <a:xfrm>
            <a:off x="1745896" y="1304925"/>
            <a:ext cx="5652208" cy="1476003"/>
          </a:xfrm>
          <a:prstGeom prst="rect">
            <a:avLst/>
          </a:prstGeom>
          <a:noFill/>
          <a:ln w="9525">
            <a:noFill/>
            <a:miter lim="800000"/>
          </a:ln>
        </p:spPr>
        <p:txBody>
          <a:bodyPr/>
          <a:lstStyle/>
          <a:p>
            <a:pPr marL="342900" indent="535305" algn="just" fontAlgn="t">
              <a:lnSpc>
                <a:spcPct val="130000"/>
              </a:lnSpc>
              <a:spcBef>
                <a:spcPts val="600"/>
              </a:spcBef>
              <a:defRPr/>
            </a:pPr>
            <a:r>
              <a:rPr lang="zh-CN" altLang="en-US" sz="2000" dirty="0">
                <a:latin typeface="方正兰亭黑简体" pitchFamily="2" charset="-122"/>
                <a:ea typeface="方正兰亭黑简体" pitchFamily="2" charset="-122"/>
              </a:rPr>
              <a:t>启用“打开”命令，有以下几种方法：</a:t>
            </a:r>
            <a:endParaRPr lang="zh-CN" altLang="en-US" sz="2000" dirty="0">
              <a:latin typeface="方正兰亭黑简体" pitchFamily="2" charset="-122"/>
              <a:ea typeface="方正兰亭黑简体" pitchFamily="2" charset="-122"/>
            </a:endParaRPr>
          </a:p>
          <a:p>
            <a:pPr marL="342900" indent="535305" algn="just" fontAlgn="t">
              <a:lnSpc>
                <a:spcPct val="130000"/>
              </a:lnSpc>
              <a:spcBef>
                <a:spcPts val="600"/>
              </a:spcBef>
              <a:buFont typeface="Wingdings" panose="05000000000000000000" pitchFamily="2" charset="2"/>
              <a:buChar char="u"/>
              <a:defRPr/>
            </a:pPr>
            <a:r>
              <a:rPr lang="zh-CN" altLang="en-US" sz="2000" dirty="0">
                <a:latin typeface="方正兰亭黑简体" pitchFamily="2" charset="-122"/>
                <a:ea typeface="方正兰亭黑简体" pitchFamily="2" charset="-122"/>
              </a:rPr>
              <a:t>选择菜单“文件 </a:t>
            </a:r>
            <a:r>
              <a:rPr lang="en-US" altLang="zh-CN" sz="2000" dirty="0">
                <a:latin typeface="方正兰亭黑简体" pitchFamily="2" charset="-122"/>
                <a:ea typeface="方正兰亭黑简体" pitchFamily="2" charset="-122"/>
              </a:rPr>
              <a:t>&gt; </a:t>
            </a:r>
            <a:r>
              <a:rPr lang="zh-CN" altLang="en-US" sz="2000" dirty="0">
                <a:latin typeface="方正兰亭黑简体" pitchFamily="2" charset="-122"/>
                <a:ea typeface="方正兰亭黑简体" pitchFamily="2" charset="-122"/>
              </a:rPr>
              <a:t>打开” 命令  </a:t>
            </a:r>
            <a:endParaRPr lang="zh-CN" altLang="en-US" sz="2000" dirty="0">
              <a:latin typeface="方正兰亭黑简体" pitchFamily="2" charset="-122"/>
              <a:ea typeface="方正兰亭黑简体" pitchFamily="2" charset="-122"/>
            </a:endParaRPr>
          </a:p>
          <a:p>
            <a:pPr marL="342900" indent="535305" algn="just" fontAlgn="t">
              <a:lnSpc>
                <a:spcPct val="130000"/>
              </a:lnSpc>
              <a:spcBef>
                <a:spcPts val="600"/>
              </a:spcBef>
              <a:buFont typeface="Wingdings" panose="05000000000000000000" pitchFamily="2" charset="2"/>
              <a:buChar char="u"/>
              <a:defRPr/>
            </a:pPr>
            <a:r>
              <a:rPr lang="zh-CN" altLang="en-US" sz="2000" dirty="0">
                <a:latin typeface="方正兰亭黑简体" pitchFamily="2" charset="-122"/>
                <a:ea typeface="方正兰亭黑简体" pitchFamily="2" charset="-122"/>
              </a:rPr>
              <a:t>按</a:t>
            </a:r>
            <a:r>
              <a:rPr lang="en-US" altLang="zh-CN" sz="2000" dirty="0" err="1">
                <a:latin typeface="方正兰亭黑简体" pitchFamily="2" charset="-122"/>
                <a:ea typeface="方正兰亭黑简体" pitchFamily="2" charset="-122"/>
              </a:rPr>
              <a:t>Ctrl+O</a:t>
            </a:r>
            <a:r>
              <a:rPr lang="zh-CN" altLang="en-US" sz="2000" dirty="0">
                <a:latin typeface="方正兰亭黑简体" pitchFamily="2" charset="-122"/>
                <a:ea typeface="方正兰亭黑简体" pitchFamily="2" charset="-122"/>
              </a:rPr>
              <a:t>组合键</a:t>
            </a:r>
            <a:endParaRPr lang="zh-CN" altLang="en-US" sz="2000" dirty="0">
              <a:latin typeface="方正兰亭黑简体" pitchFamily="2" charset="-122"/>
              <a:ea typeface="方正兰亭黑简体" pitchFamily="2" charset="-122"/>
            </a:endParaRPr>
          </a:p>
        </p:txBody>
      </p:sp>
      <p:sp>
        <p:nvSpPr>
          <p:cNvPr id="16388" name="Text Box 8"/>
          <p:cNvSpPr txBox="1">
            <a:spLocks noChangeArrowheads="1"/>
          </p:cNvSpPr>
          <p:nvPr/>
        </p:nvSpPr>
        <p:spPr bwMode="auto">
          <a:xfrm>
            <a:off x="3800227" y="6364288"/>
            <a:ext cx="1543546" cy="307777"/>
          </a:xfrm>
          <a:prstGeom prst="rect">
            <a:avLst/>
          </a:prstGeom>
          <a:noFill/>
          <a:ln w="9525">
            <a:noFill/>
            <a:miter lim="800000"/>
          </a:ln>
        </p:spPr>
        <p:txBody>
          <a:bodyPr wrap="square">
            <a:spAutoFit/>
          </a:bodyPr>
          <a:lstStyle/>
          <a:p>
            <a:pPr marL="342900" indent="-342900" algn="ctr">
              <a:spcBef>
                <a:spcPct val="50000"/>
              </a:spcBef>
            </a:pPr>
            <a:r>
              <a:rPr lang="en-US" altLang="zh-CN" sz="1400" dirty="0">
                <a:latin typeface="方正兰亭黑简体" pitchFamily="2" charset="-122"/>
                <a:ea typeface="方正兰亭黑简体" pitchFamily="2" charset="-122"/>
              </a:rPr>
              <a:t>“</a:t>
            </a:r>
            <a:r>
              <a:rPr lang="zh-CN" altLang="en-US" sz="1400" dirty="0">
                <a:latin typeface="方正兰亭黑简体" pitchFamily="2" charset="-122"/>
                <a:ea typeface="方正兰亭黑简体" pitchFamily="2" charset="-122"/>
              </a:rPr>
              <a:t>打开”对话框</a:t>
            </a:r>
            <a:endParaRPr lang="zh-CN" altLang="en-US" sz="1400" dirty="0">
              <a:latin typeface="方正兰亭黑简体" pitchFamily="2" charset="-122"/>
              <a:ea typeface="方正兰亭黑简体" pitchFamily="2" charset="-122"/>
            </a:endParaRPr>
          </a:p>
        </p:txBody>
      </p:sp>
      <p:pic>
        <p:nvPicPr>
          <p:cNvPr id="8194" name="图片 1"/>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2214334" y="2997200"/>
            <a:ext cx="4715332" cy="324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ext Box 5"/>
          <p:cNvSpPr txBox="1">
            <a:spLocks noChangeArrowheads="1"/>
          </p:cNvSpPr>
          <p:nvPr/>
        </p:nvSpPr>
        <p:spPr bwMode="auto">
          <a:xfrm>
            <a:off x="1347788" y="116632"/>
            <a:ext cx="6448425" cy="584775"/>
          </a:xfrm>
          <a:prstGeom prst="rect">
            <a:avLst/>
          </a:prstGeom>
          <a:noFill/>
          <a:ln w="9525">
            <a:noFill/>
            <a:miter lim="800000"/>
          </a:ln>
        </p:spPr>
        <p:txBody>
          <a:bodyPr>
            <a:spAutoFit/>
          </a:bodyPr>
          <a:lstStyle/>
          <a:p>
            <a:pPr algn="ctr">
              <a:spcBef>
                <a:spcPct val="50000"/>
              </a:spcBef>
            </a:pPr>
            <a:r>
              <a:rPr lang="en-US" altLang="zh-CN" sz="3200" dirty="0">
                <a:latin typeface="方正兰亭黑简体" pitchFamily="2" charset="-122"/>
                <a:ea typeface="方正兰亭黑简体" pitchFamily="2" charset="-122"/>
              </a:rPr>
              <a:t>2.3.3  </a:t>
            </a:r>
            <a:r>
              <a:rPr lang="zh-CN" altLang="en-US" sz="3200" dirty="0">
                <a:latin typeface="方正兰亭黑简体" pitchFamily="2" charset="-122"/>
                <a:ea typeface="方正兰亭黑简体" pitchFamily="2" charset="-122"/>
              </a:rPr>
              <a:t>保存文件</a:t>
            </a:r>
            <a:endParaRPr lang="zh-CN" altLang="en-US" sz="3200" dirty="0">
              <a:latin typeface="方正兰亭黑简体" pitchFamily="2" charset="-122"/>
              <a:ea typeface="方正兰亭黑简体" pitchFamily="2" charset="-122"/>
            </a:endParaRPr>
          </a:p>
        </p:txBody>
      </p:sp>
      <p:sp>
        <p:nvSpPr>
          <p:cNvPr id="2" name="Rectangle 7"/>
          <p:cNvSpPr>
            <a:spLocks noChangeArrowheads="1"/>
          </p:cNvSpPr>
          <p:nvPr/>
        </p:nvSpPr>
        <p:spPr bwMode="auto">
          <a:xfrm>
            <a:off x="323528" y="1484784"/>
            <a:ext cx="3852000" cy="4446810"/>
          </a:xfrm>
          <a:prstGeom prst="rect">
            <a:avLst/>
          </a:prstGeom>
          <a:noFill/>
          <a:ln w="9525">
            <a:noFill/>
            <a:miter lim="800000"/>
          </a:ln>
        </p:spPr>
        <p:txBody>
          <a:bodyPr/>
          <a:lstStyle/>
          <a:p>
            <a:pPr marL="342900" indent="535305" algn="just" fontAlgn="t">
              <a:lnSpc>
                <a:spcPct val="130000"/>
              </a:lnSpc>
              <a:spcBef>
                <a:spcPts val="600"/>
              </a:spcBef>
              <a:defRPr/>
            </a:pPr>
            <a:r>
              <a:rPr lang="zh-CN" altLang="en-US" sz="2000" dirty="0">
                <a:latin typeface="方正兰亭黑简体" pitchFamily="2" charset="-122"/>
                <a:ea typeface="方正兰亭黑简体" pitchFamily="2" charset="-122"/>
              </a:rPr>
              <a:t>启用“存储”命令，有以下两种方法：</a:t>
            </a:r>
            <a:endParaRPr lang="zh-CN" altLang="en-US" sz="2000" dirty="0">
              <a:latin typeface="方正兰亭黑简体" pitchFamily="2" charset="-122"/>
              <a:ea typeface="方正兰亭黑简体" pitchFamily="2" charset="-122"/>
            </a:endParaRPr>
          </a:p>
          <a:p>
            <a:pPr marL="342900" indent="535305" algn="just" fontAlgn="t">
              <a:lnSpc>
                <a:spcPct val="130000"/>
              </a:lnSpc>
              <a:spcBef>
                <a:spcPts val="600"/>
              </a:spcBef>
              <a:buFont typeface="Wingdings" panose="05000000000000000000" pitchFamily="2" charset="2"/>
              <a:buChar char="u"/>
              <a:defRPr/>
            </a:pPr>
            <a:r>
              <a:rPr lang="zh-CN" altLang="en-US" sz="2000" dirty="0">
                <a:latin typeface="方正兰亭黑简体" pitchFamily="2" charset="-122"/>
                <a:ea typeface="方正兰亭黑简体" pitchFamily="2" charset="-122"/>
              </a:rPr>
              <a:t>选择菜单“文件 </a:t>
            </a:r>
            <a:r>
              <a:rPr lang="en-US" altLang="zh-CN" sz="2000" dirty="0">
                <a:latin typeface="方正兰亭黑简体" pitchFamily="2" charset="-122"/>
                <a:ea typeface="方正兰亭黑简体" pitchFamily="2" charset="-122"/>
              </a:rPr>
              <a:t>&gt; </a:t>
            </a:r>
            <a:r>
              <a:rPr lang="zh-CN" altLang="en-US" sz="2000" dirty="0">
                <a:latin typeface="方正兰亭黑简体" pitchFamily="2" charset="-122"/>
                <a:ea typeface="方正兰亭黑简体" pitchFamily="2" charset="-122"/>
              </a:rPr>
              <a:t>存储”命令</a:t>
            </a:r>
            <a:endParaRPr lang="zh-CN" altLang="en-US" sz="2000" dirty="0">
              <a:latin typeface="方正兰亭黑简体" pitchFamily="2" charset="-122"/>
              <a:ea typeface="方正兰亭黑简体" pitchFamily="2" charset="-122"/>
            </a:endParaRPr>
          </a:p>
          <a:p>
            <a:pPr marL="342900" indent="535305" algn="just" fontAlgn="t">
              <a:lnSpc>
                <a:spcPct val="130000"/>
              </a:lnSpc>
              <a:spcBef>
                <a:spcPts val="600"/>
              </a:spcBef>
              <a:buFont typeface="Wingdings" panose="05000000000000000000" pitchFamily="2" charset="2"/>
              <a:buChar char="u"/>
              <a:defRPr/>
            </a:pPr>
            <a:r>
              <a:rPr lang="zh-CN" altLang="en-US" sz="2000" dirty="0">
                <a:latin typeface="方正兰亭黑简体" pitchFamily="2" charset="-122"/>
                <a:ea typeface="方正兰亭黑简体" pitchFamily="2" charset="-122"/>
              </a:rPr>
              <a:t>按</a:t>
            </a:r>
            <a:r>
              <a:rPr lang="en-US" altLang="zh-CN" sz="2000" dirty="0" err="1">
                <a:latin typeface="方正兰亭黑简体" pitchFamily="2" charset="-122"/>
                <a:ea typeface="方正兰亭黑简体" pitchFamily="2" charset="-122"/>
              </a:rPr>
              <a:t>Ctrl+S</a:t>
            </a:r>
            <a:r>
              <a:rPr lang="zh-CN" altLang="en-US" sz="2000" dirty="0">
                <a:latin typeface="方正兰亭黑简体" pitchFamily="2" charset="-122"/>
                <a:ea typeface="方正兰亭黑简体" pitchFamily="2" charset="-122"/>
              </a:rPr>
              <a:t>组合键 </a:t>
            </a:r>
            <a:endParaRPr lang="en-US" altLang="zh-CN" sz="2000" dirty="0">
              <a:latin typeface="方正兰亭黑简体" pitchFamily="2" charset="-122"/>
              <a:ea typeface="方正兰亭黑简体" pitchFamily="2" charset="-122"/>
            </a:endParaRPr>
          </a:p>
          <a:p>
            <a:pPr marL="342900" indent="535305" algn="just" fontAlgn="t">
              <a:lnSpc>
                <a:spcPct val="130000"/>
              </a:lnSpc>
              <a:spcBef>
                <a:spcPts val="600"/>
              </a:spcBef>
              <a:defRPr/>
            </a:pPr>
            <a:r>
              <a:rPr lang="zh-CN" altLang="en-US" sz="2000" dirty="0">
                <a:latin typeface="方正兰亭黑简体" pitchFamily="2" charset="-122"/>
                <a:ea typeface="方正兰亭黑简体" pitchFamily="2" charset="-122"/>
              </a:rPr>
              <a:t>启用“存储为”命令，有以下两种方法：</a:t>
            </a:r>
            <a:endParaRPr lang="zh-CN" altLang="en-US" sz="2000" dirty="0">
              <a:latin typeface="方正兰亭黑简体" pitchFamily="2" charset="-122"/>
              <a:ea typeface="方正兰亭黑简体" pitchFamily="2" charset="-122"/>
            </a:endParaRPr>
          </a:p>
          <a:p>
            <a:pPr marL="342900" indent="535305" algn="just" fontAlgn="t">
              <a:lnSpc>
                <a:spcPct val="130000"/>
              </a:lnSpc>
              <a:spcBef>
                <a:spcPts val="600"/>
              </a:spcBef>
              <a:buFont typeface="Wingdings" panose="05000000000000000000" pitchFamily="2" charset="2"/>
              <a:buChar char="u"/>
              <a:defRPr/>
            </a:pPr>
            <a:r>
              <a:rPr lang="zh-CN" altLang="en-US" sz="2000" dirty="0">
                <a:latin typeface="方正兰亭黑简体" pitchFamily="2" charset="-122"/>
                <a:ea typeface="方正兰亭黑简体" pitchFamily="2" charset="-122"/>
              </a:rPr>
              <a:t>选择“文件 </a:t>
            </a:r>
            <a:r>
              <a:rPr lang="en-US" altLang="zh-CN" sz="2000" dirty="0">
                <a:latin typeface="方正兰亭黑简体" pitchFamily="2" charset="-122"/>
                <a:ea typeface="方正兰亭黑简体" pitchFamily="2" charset="-122"/>
              </a:rPr>
              <a:t>&gt; </a:t>
            </a:r>
            <a:r>
              <a:rPr lang="zh-CN" altLang="en-US" sz="2000" dirty="0">
                <a:latin typeface="方正兰亭黑简体" pitchFamily="2" charset="-122"/>
                <a:ea typeface="方正兰亭黑简体" pitchFamily="2" charset="-122"/>
              </a:rPr>
              <a:t>存储为”命令，</a:t>
            </a:r>
            <a:endParaRPr lang="zh-CN" altLang="en-US" sz="2000" dirty="0">
              <a:latin typeface="方正兰亭黑简体" pitchFamily="2" charset="-122"/>
              <a:ea typeface="方正兰亭黑简体" pitchFamily="2" charset="-122"/>
            </a:endParaRPr>
          </a:p>
          <a:p>
            <a:pPr marL="342900" indent="535305" algn="just" fontAlgn="t">
              <a:lnSpc>
                <a:spcPct val="130000"/>
              </a:lnSpc>
              <a:spcBef>
                <a:spcPts val="600"/>
              </a:spcBef>
              <a:buFont typeface="Wingdings" panose="05000000000000000000" pitchFamily="2" charset="2"/>
              <a:buChar char="u"/>
              <a:defRPr/>
            </a:pPr>
            <a:r>
              <a:rPr lang="zh-CN" altLang="en-US" sz="2000" dirty="0">
                <a:latin typeface="方正兰亭黑简体" pitchFamily="2" charset="-122"/>
                <a:ea typeface="方正兰亭黑简体" pitchFamily="2" charset="-122"/>
              </a:rPr>
              <a:t>按</a:t>
            </a:r>
            <a:r>
              <a:rPr lang="en-US" altLang="zh-CN" sz="2000" dirty="0" err="1">
                <a:latin typeface="方正兰亭黑简体" pitchFamily="2" charset="-122"/>
                <a:ea typeface="方正兰亭黑简体" pitchFamily="2" charset="-122"/>
              </a:rPr>
              <a:t>Ctrl+Shift+S</a:t>
            </a:r>
            <a:r>
              <a:rPr lang="zh-CN" altLang="en-US" sz="2000" dirty="0">
                <a:latin typeface="方正兰亭黑简体" pitchFamily="2" charset="-122"/>
                <a:ea typeface="方正兰亭黑简体" pitchFamily="2" charset="-122"/>
              </a:rPr>
              <a:t>组合键</a:t>
            </a:r>
            <a:endParaRPr lang="en-US" altLang="zh-CN" sz="2000" dirty="0">
              <a:latin typeface="方正兰亭黑简体" pitchFamily="2" charset="-122"/>
              <a:ea typeface="方正兰亭黑简体" pitchFamily="2" charset="-122"/>
            </a:endParaRPr>
          </a:p>
        </p:txBody>
      </p:sp>
      <p:sp>
        <p:nvSpPr>
          <p:cNvPr id="17412" name="Text Box 10"/>
          <p:cNvSpPr txBox="1">
            <a:spLocks noChangeArrowheads="1"/>
          </p:cNvSpPr>
          <p:nvPr/>
        </p:nvSpPr>
        <p:spPr bwMode="auto">
          <a:xfrm>
            <a:off x="5712083" y="5065241"/>
            <a:ext cx="1643062" cy="307975"/>
          </a:xfrm>
          <a:prstGeom prst="rect">
            <a:avLst/>
          </a:prstGeom>
          <a:noFill/>
          <a:ln w="9525">
            <a:noFill/>
            <a:miter lim="800000"/>
          </a:ln>
        </p:spPr>
        <p:txBody>
          <a:bodyPr>
            <a:spAutoFit/>
          </a:bodyPr>
          <a:lstStyle/>
          <a:p>
            <a:pPr marL="342900" indent="-342900" algn="ctr">
              <a:spcBef>
                <a:spcPct val="50000"/>
              </a:spcBef>
            </a:pPr>
            <a:r>
              <a:rPr lang="en-US" altLang="zh-CN" sz="1400" dirty="0">
                <a:latin typeface="方正兰亭黑简体" pitchFamily="2" charset="-122"/>
                <a:ea typeface="方正兰亭黑简体" pitchFamily="2" charset="-122"/>
              </a:rPr>
              <a:t>“</a:t>
            </a:r>
            <a:r>
              <a:rPr lang="zh-CN" altLang="en-US" sz="1400" dirty="0">
                <a:latin typeface="方正兰亭黑简体" pitchFamily="2" charset="-122"/>
                <a:ea typeface="方正兰亭黑简体" pitchFamily="2" charset="-122"/>
              </a:rPr>
              <a:t>存储为”对话框</a:t>
            </a:r>
            <a:endParaRPr lang="zh-CN" altLang="en-US" sz="1400" dirty="0">
              <a:latin typeface="方正兰亭黑简体" pitchFamily="2" charset="-122"/>
              <a:ea typeface="方正兰亭黑简体" pitchFamily="2" charset="-122"/>
            </a:endParaRPr>
          </a:p>
        </p:txBody>
      </p:sp>
      <p:pic>
        <p:nvPicPr>
          <p:cNvPr id="9218" name="图片 1"/>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4355536" y="1698551"/>
            <a:ext cx="4356157" cy="324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ext Box 5"/>
          <p:cNvSpPr txBox="1">
            <a:spLocks noChangeArrowheads="1"/>
          </p:cNvSpPr>
          <p:nvPr/>
        </p:nvSpPr>
        <p:spPr bwMode="auto">
          <a:xfrm>
            <a:off x="790575" y="116632"/>
            <a:ext cx="7562850" cy="584775"/>
          </a:xfrm>
          <a:prstGeom prst="rect">
            <a:avLst/>
          </a:prstGeom>
          <a:noFill/>
          <a:ln w="9525">
            <a:noFill/>
            <a:miter lim="800000"/>
          </a:ln>
        </p:spPr>
        <p:txBody>
          <a:bodyPr>
            <a:spAutoFit/>
          </a:bodyPr>
          <a:lstStyle/>
          <a:p>
            <a:pPr algn="ctr">
              <a:spcBef>
                <a:spcPct val="50000"/>
              </a:spcBef>
            </a:pPr>
            <a:r>
              <a:rPr lang="en-US" altLang="zh-CN" sz="3200" dirty="0">
                <a:latin typeface="方正兰亭黑简体" pitchFamily="2" charset="-122"/>
                <a:ea typeface="方正兰亭黑简体" pitchFamily="2" charset="-122"/>
              </a:rPr>
              <a:t>2.3.4  </a:t>
            </a:r>
            <a:r>
              <a:rPr lang="zh-CN" altLang="en-US" sz="3200" dirty="0">
                <a:latin typeface="方正兰亭黑简体" pitchFamily="2" charset="-122"/>
                <a:ea typeface="方正兰亭黑简体" pitchFamily="2" charset="-122"/>
              </a:rPr>
              <a:t>关闭文件</a:t>
            </a:r>
            <a:endParaRPr lang="zh-CN" altLang="en-US" sz="3200" dirty="0">
              <a:latin typeface="方正兰亭黑简体" pitchFamily="2" charset="-122"/>
              <a:ea typeface="方正兰亭黑简体" pitchFamily="2" charset="-122"/>
            </a:endParaRPr>
          </a:p>
        </p:txBody>
      </p:sp>
      <p:sp>
        <p:nvSpPr>
          <p:cNvPr id="18435" name="Rectangle 6"/>
          <p:cNvSpPr>
            <a:spLocks noChangeArrowheads="1"/>
          </p:cNvSpPr>
          <p:nvPr/>
        </p:nvSpPr>
        <p:spPr bwMode="auto">
          <a:xfrm>
            <a:off x="1412776" y="1268760"/>
            <a:ext cx="6318448" cy="1928242"/>
          </a:xfrm>
          <a:prstGeom prst="rect">
            <a:avLst/>
          </a:prstGeom>
          <a:noFill/>
          <a:ln w="9525">
            <a:noFill/>
            <a:miter lim="800000"/>
          </a:ln>
        </p:spPr>
        <p:txBody>
          <a:bodyPr/>
          <a:lstStyle/>
          <a:p>
            <a:pPr marL="342900" indent="535305" algn="just" fontAlgn="t">
              <a:lnSpc>
                <a:spcPct val="130000"/>
              </a:lnSpc>
              <a:spcBef>
                <a:spcPts val="600"/>
              </a:spcBef>
              <a:defRPr/>
            </a:pPr>
            <a:r>
              <a:rPr lang="zh-CN" altLang="en-US" sz="2000" dirty="0">
                <a:latin typeface="方正兰亭黑简体" pitchFamily="2" charset="-122"/>
                <a:ea typeface="方正兰亭黑简体" pitchFamily="2" charset="-122"/>
              </a:rPr>
              <a:t>关闭文件，有以下两种方法：</a:t>
            </a:r>
            <a:endParaRPr lang="zh-CN" altLang="en-US" sz="2000" dirty="0">
              <a:latin typeface="方正兰亭黑简体" pitchFamily="2" charset="-122"/>
              <a:ea typeface="方正兰亭黑简体" pitchFamily="2" charset="-122"/>
            </a:endParaRPr>
          </a:p>
          <a:p>
            <a:pPr marL="342900" indent="535305" algn="just" fontAlgn="t">
              <a:lnSpc>
                <a:spcPct val="130000"/>
              </a:lnSpc>
              <a:spcBef>
                <a:spcPts val="600"/>
              </a:spcBef>
              <a:buFont typeface="Wingdings" panose="05000000000000000000" pitchFamily="2" charset="2"/>
              <a:buChar char="u"/>
              <a:defRPr/>
            </a:pPr>
            <a:r>
              <a:rPr lang="zh-CN" altLang="en-US" sz="2000" dirty="0">
                <a:latin typeface="方正兰亭黑简体" pitchFamily="2" charset="-122"/>
                <a:ea typeface="方正兰亭黑简体" pitchFamily="2" charset="-122"/>
              </a:rPr>
              <a:t>“关闭选择“文件 </a:t>
            </a:r>
            <a:r>
              <a:rPr lang="en-US" altLang="zh-CN" sz="2000" dirty="0">
                <a:latin typeface="方正兰亭黑简体" pitchFamily="2" charset="-122"/>
                <a:ea typeface="方正兰亭黑简体" pitchFamily="2" charset="-122"/>
              </a:rPr>
              <a:t>&gt; </a:t>
            </a:r>
            <a:r>
              <a:rPr lang="zh-CN" altLang="en-US" sz="2000" dirty="0">
                <a:latin typeface="方正兰亭黑简体" pitchFamily="2" charset="-122"/>
                <a:ea typeface="方正兰亭黑简体" pitchFamily="2" charset="-122"/>
              </a:rPr>
              <a:t>关闭”命令</a:t>
            </a:r>
            <a:endParaRPr lang="zh-CN" altLang="en-US" sz="2000" dirty="0">
              <a:latin typeface="方正兰亭黑简体" pitchFamily="2" charset="-122"/>
              <a:ea typeface="方正兰亭黑简体" pitchFamily="2" charset="-122"/>
            </a:endParaRPr>
          </a:p>
          <a:p>
            <a:pPr marL="342900" indent="535305" algn="just" fontAlgn="t">
              <a:lnSpc>
                <a:spcPct val="130000"/>
              </a:lnSpc>
              <a:spcBef>
                <a:spcPts val="600"/>
              </a:spcBef>
              <a:buFont typeface="Wingdings" panose="05000000000000000000" pitchFamily="2" charset="2"/>
              <a:buChar char="u"/>
              <a:defRPr/>
            </a:pPr>
            <a:r>
              <a:rPr lang="zh-CN" altLang="en-US" sz="2000" dirty="0">
                <a:latin typeface="方正兰亭黑简体" pitchFamily="2" charset="-122"/>
                <a:ea typeface="方正兰亭黑简体" pitchFamily="2" charset="-122"/>
              </a:rPr>
              <a:t>按</a:t>
            </a:r>
            <a:r>
              <a:rPr lang="en-US" altLang="zh-CN" sz="2000" dirty="0" err="1">
                <a:latin typeface="方正兰亭黑简体" pitchFamily="2" charset="-122"/>
                <a:ea typeface="方正兰亭黑简体" pitchFamily="2" charset="-122"/>
              </a:rPr>
              <a:t>Ctrl+W</a:t>
            </a:r>
            <a:r>
              <a:rPr lang="zh-CN" altLang="en-US" sz="2000" dirty="0">
                <a:latin typeface="方正兰亭黑简体" pitchFamily="2" charset="-122"/>
                <a:ea typeface="方正兰亭黑简体" pitchFamily="2" charset="-122"/>
              </a:rPr>
              <a:t>组合键</a:t>
            </a:r>
            <a:endParaRPr lang="zh-CN" altLang="en-US" sz="2000" dirty="0">
              <a:latin typeface="方正兰亭黑简体" pitchFamily="2" charset="-122"/>
              <a:ea typeface="方正兰亭黑简体" pitchFamily="2" charset="-122"/>
            </a:endParaRPr>
          </a:p>
          <a:p>
            <a:pPr marL="342900" indent="535305" algn="just" fontAlgn="t">
              <a:lnSpc>
                <a:spcPct val="130000"/>
              </a:lnSpc>
              <a:spcBef>
                <a:spcPts val="600"/>
              </a:spcBef>
              <a:buFont typeface="Wingdings" panose="05000000000000000000" pitchFamily="2" charset="2"/>
              <a:buChar char="u"/>
              <a:defRPr/>
            </a:pPr>
            <a:r>
              <a:rPr lang="zh-CN" altLang="en-US" sz="2000" dirty="0">
                <a:latin typeface="方正兰亭黑简体" pitchFamily="2" charset="-122"/>
                <a:ea typeface="方正兰亭黑简体" pitchFamily="2" charset="-122"/>
              </a:rPr>
              <a:t>单击图像窗口右上方的”按钮</a:t>
            </a:r>
            <a:endParaRPr lang="zh-CN" altLang="en-US" sz="2000" dirty="0">
              <a:latin typeface="方正兰亭黑简体" pitchFamily="2" charset="-122"/>
              <a:ea typeface="方正兰亭黑简体" pitchFamily="2" charset="-122"/>
            </a:endParaRPr>
          </a:p>
          <a:p>
            <a:pPr marL="342900" indent="535305" algn="just" fontAlgn="t">
              <a:lnSpc>
                <a:spcPct val="130000"/>
              </a:lnSpc>
              <a:spcBef>
                <a:spcPts val="600"/>
              </a:spcBef>
              <a:defRPr/>
            </a:pPr>
            <a:endParaRPr lang="en-US" altLang="zh-CN" sz="2000" dirty="0">
              <a:latin typeface="方正兰亭黑简体" pitchFamily="2" charset="-122"/>
              <a:ea typeface="方正兰亭黑简体" pitchFamily="2" charset="-122"/>
            </a:endParaRPr>
          </a:p>
        </p:txBody>
      </p:sp>
      <p:sp>
        <p:nvSpPr>
          <p:cNvPr id="18436" name="Text Box 8"/>
          <p:cNvSpPr txBox="1">
            <a:spLocks noChangeArrowheads="1"/>
          </p:cNvSpPr>
          <p:nvPr/>
        </p:nvSpPr>
        <p:spPr bwMode="auto">
          <a:xfrm>
            <a:off x="5512477" y="6076528"/>
            <a:ext cx="1657350" cy="304800"/>
          </a:xfrm>
          <a:prstGeom prst="rect">
            <a:avLst/>
          </a:prstGeom>
          <a:noFill/>
          <a:ln w="9525">
            <a:noFill/>
            <a:miter lim="800000"/>
          </a:ln>
        </p:spPr>
        <p:txBody>
          <a:bodyPr>
            <a:spAutoFit/>
          </a:bodyPr>
          <a:lstStyle/>
          <a:p>
            <a:pPr marL="342900" indent="-342900" algn="ctr">
              <a:spcBef>
                <a:spcPct val="50000"/>
              </a:spcBef>
            </a:pPr>
            <a:r>
              <a:rPr lang="zh-CN" altLang="en-US" sz="1400" dirty="0">
                <a:latin typeface="方正兰亭黑简体" pitchFamily="2" charset="-122"/>
                <a:ea typeface="方正兰亭黑简体" pitchFamily="2" charset="-122"/>
              </a:rPr>
              <a:t>提示对话框</a:t>
            </a:r>
            <a:endParaRPr lang="zh-CN" altLang="en-US" sz="1400" dirty="0">
              <a:latin typeface="方正兰亭黑简体" pitchFamily="2" charset="-122"/>
              <a:ea typeface="方正兰亭黑简体" pitchFamily="2" charset="-122"/>
            </a:endParaRPr>
          </a:p>
        </p:txBody>
      </p:sp>
      <p:pic>
        <p:nvPicPr>
          <p:cNvPr id="10242" name="图片 1"/>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765488" y="3764355"/>
            <a:ext cx="3391103" cy="216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3" name="图片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65889" y="4844355"/>
            <a:ext cx="3950527" cy="108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 Box 5"/>
          <p:cNvSpPr txBox="1">
            <a:spLocks noChangeArrowheads="1"/>
          </p:cNvSpPr>
          <p:nvPr/>
        </p:nvSpPr>
        <p:spPr bwMode="auto">
          <a:xfrm>
            <a:off x="790575" y="116632"/>
            <a:ext cx="7562850" cy="584775"/>
          </a:xfrm>
          <a:prstGeom prst="rect">
            <a:avLst/>
          </a:prstGeom>
          <a:noFill/>
          <a:ln w="9525">
            <a:noFill/>
            <a:miter lim="800000"/>
          </a:ln>
        </p:spPr>
        <p:txBody>
          <a:bodyPr>
            <a:spAutoFit/>
          </a:bodyPr>
          <a:lstStyle/>
          <a:p>
            <a:pPr algn="ctr">
              <a:spcBef>
                <a:spcPct val="50000"/>
              </a:spcBef>
            </a:pPr>
            <a:r>
              <a:rPr lang="en-US" altLang="zh-CN" sz="3200" dirty="0">
                <a:latin typeface="方正兰亭黑简体" pitchFamily="2" charset="-122"/>
                <a:ea typeface="方正兰亭黑简体" pitchFamily="2" charset="-122"/>
              </a:rPr>
              <a:t>2.4</a:t>
            </a:r>
            <a:r>
              <a:rPr lang="zh-CN" altLang="en-US" sz="3200" dirty="0">
                <a:latin typeface="方正兰亭黑简体" pitchFamily="2" charset="-122"/>
                <a:ea typeface="方正兰亭黑简体" pitchFamily="2" charset="-122"/>
              </a:rPr>
              <a:t>　图像的显示效果</a:t>
            </a:r>
            <a:endParaRPr lang="zh-CN" altLang="en-US" sz="3200" dirty="0">
              <a:latin typeface="方正兰亭黑简体" pitchFamily="2" charset="-122"/>
              <a:ea typeface="方正兰亭黑简体" pitchFamily="2" charset="-122"/>
            </a:endParaRPr>
          </a:p>
        </p:txBody>
      </p:sp>
      <p:sp>
        <p:nvSpPr>
          <p:cNvPr id="19459" name="Rectangle 6"/>
          <p:cNvSpPr>
            <a:spLocks noChangeArrowheads="1"/>
          </p:cNvSpPr>
          <p:nvPr/>
        </p:nvSpPr>
        <p:spPr bwMode="auto">
          <a:xfrm>
            <a:off x="2651305" y="1844824"/>
            <a:ext cx="3841390" cy="3672408"/>
          </a:xfrm>
          <a:prstGeom prst="rect">
            <a:avLst/>
          </a:prstGeom>
          <a:noFill/>
          <a:ln w="9525">
            <a:noFill/>
            <a:miter lim="800000"/>
          </a:ln>
        </p:spPr>
        <p:txBody>
          <a:bodyPr/>
          <a:lstStyle/>
          <a:p>
            <a:pPr marL="342900" indent="457200">
              <a:lnSpc>
                <a:spcPct val="150000"/>
              </a:lnSpc>
              <a:buFont typeface="Wingdings" panose="05000000000000000000" pitchFamily="2" charset="2"/>
              <a:buChar char="u"/>
            </a:pPr>
            <a:r>
              <a:rPr lang="zh-CN" altLang="en-US" sz="2000" dirty="0">
                <a:latin typeface="方正兰亭黑简体" pitchFamily="2" charset="-122"/>
                <a:ea typeface="方正兰亭黑简体" pitchFamily="2" charset="-122"/>
              </a:rPr>
              <a:t>选择视图模式</a:t>
            </a:r>
            <a:endParaRPr lang="zh-CN" altLang="en-US" sz="2000" dirty="0">
              <a:latin typeface="方正兰亭黑简体" pitchFamily="2" charset="-122"/>
              <a:ea typeface="方正兰亭黑简体" pitchFamily="2" charset="-122"/>
            </a:endParaRPr>
          </a:p>
          <a:p>
            <a:pPr marL="342900" indent="457200">
              <a:lnSpc>
                <a:spcPct val="150000"/>
              </a:lnSpc>
              <a:buFont typeface="Wingdings" panose="05000000000000000000" pitchFamily="2" charset="2"/>
              <a:buChar char="u"/>
            </a:pPr>
            <a:r>
              <a:rPr lang="zh-CN" altLang="en-US" sz="2000" dirty="0">
                <a:latin typeface="方正兰亭黑简体" pitchFamily="2" charset="-122"/>
                <a:ea typeface="方正兰亭黑简体" pitchFamily="2" charset="-122"/>
              </a:rPr>
              <a:t>适合窗口大小和实际大小 </a:t>
            </a:r>
            <a:endParaRPr lang="zh-CN" altLang="en-US" sz="2000" dirty="0">
              <a:latin typeface="方正兰亭黑简体" pitchFamily="2" charset="-122"/>
              <a:ea typeface="方正兰亭黑简体" pitchFamily="2" charset="-122"/>
            </a:endParaRPr>
          </a:p>
          <a:p>
            <a:pPr marL="342900" indent="457200">
              <a:lnSpc>
                <a:spcPct val="150000"/>
              </a:lnSpc>
              <a:buFont typeface="Wingdings" panose="05000000000000000000" pitchFamily="2" charset="2"/>
              <a:buChar char="u"/>
            </a:pPr>
            <a:r>
              <a:rPr lang="zh-CN" altLang="en-US" sz="2000" dirty="0">
                <a:latin typeface="方正兰亭黑简体" pitchFamily="2" charset="-122"/>
                <a:ea typeface="方正兰亭黑简体" pitchFamily="2" charset="-122"/>
              </a:rPr>
              <a:t>放大显示图像 </a:t>
            </a:r>
            <a:endParaRPr lang="zh-CN" altLang="en-US" sz="2000" dirty="0">
              <a:latin typeface="方正兰亭黑简体" pitchFamily="2" charset="-122"/>
              <a:ea typeface="方正兰亭黑简体" pitchFamily="2" charset="-122"/>
            </a:endParaRPr>
          </a:p>
          <a:p>
            <a:pPr marL="342900" indent="457200">
              <a:lnSpc>
                <a:spcPct val="150000"/>
              </a:lnSpc>
              <a:buFont typeface="Wingdings" panose="05000000000000000000" pitchFamily="2" charset="2"/>
              <a:buChar char="u"/>
            </a:pPr>
            <a:r>
              <a:rPr lang="zh-CN" altLang="en-US" sz="2000" dirty="0">
                <a:latin typeface="方正兰亭黑简体" pitchFamily="2" charset="-122"/>
                <a:ea typeface="方正兰亭黑简体" pitchFamily="2" charset="-122"/>
              </a:rPr>
              <a:t>缩小显示图像 </a:t>
            </a:r>
            <a:endParaRPr lang="zh-CN" altLang="en-US" sz="2000" dirty="0">
              <a:latin typeface="方正兰亭黑简体" pitchFamily="2" charset="-122"/>
              <a:ea typeface="方正兰亭黑简体" pitchFamily="2" charset="-122"/>
            </a:endParaRPr>
          </a:p>
          <a:p>
            <a:pPr marL="342900" indent="457200">
              <a:lnSpc>
                <a:spcPct val="150000"/>
              </a:lnSpc>
              <a:buFont typeface="Wingdings" panose="05000000000000000000" pitchFamily="2" charset="2"/>
              <a:buChar char="u"/>
            </a:pPr>
            <a:r>
              <a:rPr lang="zh-CN" altLang="en-US" sz="2000" dirty="0">
                <a:latin typeface="方正兰亭黑简体" pitchFamily="2" charset="-122"/>
                <a:ea typeface="方正兰亭黑简体" pitchFamily="2" charset="-122"/>
              </a:rPr>
              <a:t>全屏显示图像 </a:t>
            </a:r>
            <a:endParaRPr lang="zh-CN" altLang="en-US" sz="2000" dirty="0">
              <a:latin typeface="方正兰亭黑简体" pitchFamily="2" charset="-122"/>
              <a:ea typeface="方正兰亭黑简体" pitchFamily="2" charset="-122"/>
            </a:endParaRPr>
          </a:p>
          <a:p>
            <a:pPr marL="342900" indent="457200">
              <a:lnSpc>
                <a:spcPct val="150000"/>
              </a:lnSpc>
              <a:buFont typeface="Wingdings" panose="05000000000000000000" pitchFamily="2" charset="2"/>
              <a:buChar char="u"/>
            </a:pPr>
            <a:r>
              <a:rPr lang="zh-CN" altLang="en-US" sz="2000" dirty="0">
                <a:latin typeface="方正兰亭黑简体" pitchFamily="2" charset="-122"/>
                <a:ea typeface="方正兰亭黑简体" pitchFamily="2" charset="-122"/>
              </a:rPr>
              <a:t>图像窗口显示 </a:t>
            </a:r>
            <a:endParaRPr lang="zh-CN" altLang="en-US" sz="2000" dirty="0">
              <a:latin typeface="方正兰亭黑简体" pitchFamily="2" charset="-122"/>
              <a:ea typeface="方正兰亭黑简体" pitchFamily="2" charset="-122"/>
            </a:endParaRPr>
          </a:p>
          <a:p>
            <a:pPr marL="342900" indent="457200">
              <a:lnSpc>
                <a:spcPct val="150000"/>
              </a:lnSpc>
              <a:buFont typeface="Wingdings" panose="05000000000000000000" pitchFamily="2" charset="2"/>
              <a:buChar char="u"/>
            </a:pPr>
            <a:r>
              <a:rPr lang="zh-CN" altLang="en-US" sz="2000" dirty="0">
                <a:latin typeface="方正兰亭黑简体" pitchFamily="2" charset="-122"/>
                <a:ea typeface="方正兰亭黑简体" pitchFamily="2" charset="-122"/>
              </a:rPr>
              <a:t>观察放大图像 </a:t>
            </a:r>
            <a:endParaRPr lang="zh-CN" altLang="en-US" sz="2000" dirty="0">
              <a:latin typeface="方正兰亭黑简体" pitchFamily="2" charset="-122"/>
              <a:ea typeface="方正兰亭黑简体" pitchFamily="2" charset="-122"/>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 Box 6"/>
          <p:cNvSpPr txBox="1">
            <a:spLocks noChangeArrowheads="1"/>
          </p:cNvSpPr>
          <p:nvPr/>
        </p:nvSpPr>
        <p:spPr bwMode="auto">
          <a:xfrm>
            <a:off x="790575" y="116632"/>
            <a:ext cx="7562850" cy="584775"/>
          </a:xfrm>
          <a:prstGeom prst="rect">
            <a:avLst/>
          </a:prstGeom>
          <a:noFill/>
          <a:ln w="9525">
            <a:noFill/>
            <a:miter lim="800000"/>
          </a:ln>
        </p:spPr>
        <p:txBody>
          <a:bodyPr>
            <a:spAutoFit/>
          </a:bodyPr>
          <a:lstStyle/>
          <a:p>
            <a:pPr algn="ctr">
              <a:spcBef>
                <a:spcPct val="50000"/>
              </a:spcBef>
            </a:pPr>
            <a:r>
              <a:rPr lang="en-US" altLang="zh-CN" sz="3200" dirty="0">
                <a:latin typeface="方正兰亭黑简体" pitchFamily="2" charset="-122"/>
                <a:ea typeface="方正兰亭黑简体" pitchFamily="2" charset="-122"/>
              </a:rPr>
              <a:t>2.4.1</a:t>
            </a:r>
            <a:r>
              <a:rPr lang="zh-CN" altLang="en-US" sz="3200" dirty="0">
                <a:latin typeface="方正兰亭黑简体" pitchFamily="2" charset="-122"/>
                <a:ea typeface="方正兰亭黑简体" pitchFamily="2" charset="-122"/>
              </a:rPr>
              <a:t>　选择视图模式</a:t>
            </a:r>
            <a:endParaRPr lang="zh-CN" altLang="en-US" sz="3200" dirty="0">
              <a:latin typeface="方正兰亭黑简体" pitchFamily="2" charset="-122"/>
              <a:ea typeface="方正兰亭黑简体" pitchFamily="2" charset="-122"/>
            </a:endParaRPr>
          </a:p>
        </p:txBody>
      </p:sp>
      <p:sp>
        <p:nvSpPr>
          <p:cNvPr id="20483" name="Text Box 7"/>
          <p:cNvSpPr txBox="1">
            <a:spLocks noChangeArrowheads="1"/>
          </p:cNvSpPr>
          <p:nvPr/>
        </p:nvSpPr>
        <p:spPr bwMode="auto">
          <a:xfrm>
            <a:off x="933190" y="1556792"/>
            <a:ext cx="7277621" cy="4478149"/>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en-US" altLang="zh-CN" sz="2000" dirty="0">
                <a:latin typeface="方正兰亭黑简体" pitchFamily="2" charset="-122"/>
                <a:ea typeface="方正兰亭黑简体" pitchFamily="2" charset="-122"/>
              </a:rPr>
              <a:t>Illustrator CC 2019</a:t>
            </a:r>
            <a:r>
              <a:rPr lang="zh-CN" altLang="en-US" sz="2000" dirty="0">
                <a:latin typeface="方正兰亭黑简体" pitchFamily="2" charset="-122"/>
                <a:ea typeface="方正兰亭黑简体" pitchFamily="2" charset="-122"/>
              </a:rPr>
              <a:t>包括</a:t>
            </a:r>
            <a:r>
              <a:rPr lang="en-US" altLang="zh-CN" sz="2000" dirty="0">
                <a:latin typeface="方正兰亭黑简体" pitchFamily="2" charset="-122"/>
                <a:ea typeface="方正兰亭黑简体" pitchFamily="2" charset="-122"/>
              </a:rPr>
              <a:t>5</a:t>
            </a:r>
            <a:r>
              <a:rPr lang="zh-CN" altLang="en-US" sz="2000" dirty="0">
                <a:latin typeface="方正兰亭黑简体" pitchFamily="2" charset="-122"/>
                <a:ea typeface="方正兰亭黑简体" pitchFamily="2" charset="-122"/>
              </a:rPr>
              <a:t>种视图模式，即“</a:t>
            </a:r>
            <a:r>
              <a:rPr lang="en-US" altLang="zh-CN" sz="2000" dirty="0">
                <a:latin typeface="方正兰亭黑简体" pitchFamily="2" charset="-122"/>
                <a:ea typeface="方正兰亭黑简体" pitchFamily="2" charset="-122"/>
              </a:rPr>
              <a:t>CPU</a:t>
            </a:r>
            <a:r>
              <a:rPr lang="zh-CN" altLang="en-US" sz="2000" dirty="0">
                <a:latin typeface="方正兰亭黑简体" pitchFamily="2" charset="-122"/>
                <a:ea typeface="方正兰亭黑简体" pitchFamily="2" charset="-122"/>
              </a:rPr>
              <a:t>预览”“轮廓”“</a:t>
            </a:r>
            <a:r>
              <a:rPr lang="en-US" altLang="zh-CN" sz="2000" dirty="0">
                <a:latin typeface="方正兰亭黑简体" pitchFamily="2" charset="-122"/>
                <a:ea typeface="方正兰亭黑简体" pitchFamily="2" charset="-122"/>
              </a:rPr>
              <a:t>GPU</a:t>
            </a:r>
            <a:r>
              <a:rPr lang="zh-CN" altLang="en-US" sz="2000" dirty="0">
                <a:latin typeface="方正兰亭黑简体" pitchFamily="2" charset="-122"/>
                <a:ea typeface="方正兰亭黑简体" pitchFamily="2" charset="-122"/>
              </a:rPr>
              <a:t>预览”“叠印预览”和“像素预览”，绘制图像的时候，可根据不同的需要选择不同的视图模式。</a:t>
            </a:r>
            <a:endParaRPr lang="zh-CN" altLang="en-US" sz="2000" dirty="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a:t>
            </a:r>
            <a:r>
              <a:rPr lang="en-US" altLang="zh-CN" sz="2000" dirty="0">
                <a:latin typeface="方正兰亭黑简体" pitchFamily="2" charset="-122"/>
                <a:ea typeface="方正兰亭黑简体" pitchFamily="2" charset="-122"/>
              </a:rPr>
              <a:t>CPU</a:t>
            </a:r>
            <a:r>
              <a:rPr lang="zh-CN" altLang="en-US" sz="2000" dirty="0">
                <a:latin typeface="方正兰亭黑简体" pitchFamily="2" charset="-122"/>
                <a:ea typeface="方正兰亭黑简体" pitchFamily="2" charset="-122"/>
              </a:rPr>
              <a:t>预览”模式是系统默认的模式。</a:t>
            </a:r>
            <a:endParaRPr lang="zh-CN" altLang="en-US" sz="2000" dirty="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“轮廓”模式隐藏了图像的颜色信息，用线框轮廓来表现图像。</a:t>
            </a:r>
            <a:endParaRPr lang="zh-CN" altLang="en-US" sz="2000" dirty="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a:t>
            </a:r>
            <a:r>
              <a:rPr lang="en-US" altLang="zh-CN" sz="2000" dirty="0">
                <a:latin typeface="方正兰亭黑简体" pitchFamily="2" charset="-122"/>
                <a:ea typeface="方正兰亭黑简体" pitchFamily="2" charset="-122"/>
              </a:rPr>
              <a:t>GPU</a:t>
            </a:r>
            <a:r>
              <a:rPr lang="zh-CN" altLang="en-US" sz="2000" dirty="0">
                <a:latin typeface="方正兰亭黑简体" pitchFamily="2" charset="-122"/>
                <a:ea typeface="方正兰亭黑简体" pitchFamily="2" charset="-122"/>
              </a:rPr>
              <a:t>预览”模式可以在屏幕分辨率的高度或宽度大于</a:t>
            </a:r>
            <a:r>
              <a:rPr lang="en-US" altLang="zh-CN" sz="2000" dirty="0">
                <a:latin typeface="方正兰亭黑简体" pitchFamily="2" charset="-122"/>
                <a:ea typeface="方正兰亭黑简体" pitchFamily="2" charset="-122"/>
              </a:rPr>
              <a:t>2000</a:t>
            </a:r>
            <a:r>
              <a:rPr lang="zh-CN" altLang="en-US" sz="2000" dirty="0">
                <a:latin typeface="方正兰亭黑简体" pitchFamily="2" charset="-122"/>
                <a:ea typeface="方正兰亭黑简体" pitchFamily="2" charset="-122"/>
              </a:rPr>
              <a:t>像素时，按轮廓查看图稿。</a:t>
            </a:r>
            <a:endParaRPr lang="zh-CN" altLang="en-US" sz="2000" dirty="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“叠印预览”模式可以显示接近油墨混合的效果。</a:t>
            </a:r>
            <a:endParaRPr lang="zh-CN" altLang="en-US" sz="2000" dirty="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“像素预览”模式可以将绘制的矢量图像转换为位图显示。</a:t>
            </a:r>
            <a:endParaRPr lang="zh-CN" altLang="en-US" sz="2000" dirty="0">
              <a:latin typeface="方正兰亭黑简体" pitchFamily="2" charset="-122"/>
              <a:ea typeface="方正兰亭黑简体" pitchFamily="2" charset="-122"/>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ext Box 3"/>
          <p:cNvSpPr txBox="1">
            <a:spLocks noChangeArrowheads="1"/>
          </p:cNvSpPr>
          <p:nvPr/>
        </p:nvSpPr>
        <p:spPr bwMode="auto">
          <a:xfrm>
            <a:off x="1220714" y="116632"/>
            <a:ext cx="6702573" cy="584775"/>
          </a:xfrm>
          <a:prstGeom prst="rect">
            <a:avLst/>
          </a:prstGeom>
          <a:noFill/>
          <a:ln w="9525">
            <a:noFill/>
            <a:miter lim="800000"/>
          </a:ln>
        </p:spPr>
        <p:txBody>
          <a:bodyPr wrap="square">
            <a:spAutoFit/>
          </a:bodyPr>
          <a:lstStyle/>
          <a:p>
            <a:pPr algn="ctr">
              <a:spcBef>
                <a:spcPct val="50000"/>
              </a:spcBef>
            </a:pPr>
            <a:r>
              <a:rPr lang="en-US" altLang="zh-CN" sz="3200" dirty="0">
                <a:latin typeface="方正兰亭黑简体" pitchFamily="2" charset="-122"/>
                <a:ea typeface="方正兰亭黑简体" pitchFamily="2" charset="-122"/>
              </a:rPr>
              <a:t>2.4.2</a:t>
            </a:r>
            <a:r>
              <a:rPr lang="zh-CN" altLang="en-US" sz="3200" dirty="0">
                <a:latin typeface="方正兰亭黑简体" pitchFamily="2" charset="-122"/>
                <a:ea typeface="方正兰亭黑简体" pitchFamily="2" charset="-122"/>
              </a:rPr>
              <a:t>  适合窗口大小和实际大小 </a:t>
            </a:r>
            <a:endParaRPr lang="zh-CN" altLang="en-US" sz="3200" dirty="0">
              <a:latin typeface="方正兰亭黑简体" pitchFamily="2" charset="-122"/>
              <a:ea typeface="方正兰亭黑简体" pitchFamily="2" charset="-122"/>
            </a:endParaRPr>
          </a:p>
        </p:txBody>
      </p:sp>
      <p:sp>
        <p:nvSpPr>
          <p:cNvPr id="21507" name="Text Box 4"/>
          <p:cNvSpPr txBox="1">
            <a:spLocks noChangeArrowheads="1"/>
          </p:cNvSpPr>
          <p:nvPr/>
        </p:nvSpPr>
        <p:spPr bwMode="auto">
          <a:xfrm>
            <a:off x="792163" y="1844824"/>
            <a:ext cx="7559675" cy="3046988"/>
          </a:xfrm>
          <a:prstGeom prst="rect">
            <a:avLst/>
          </a:prstGeom>
          <a:noFill/>
          <a:ln w="9525">
            <a:noFill/>
            <a:miter lim="800000"/>
          </a:ln>
        </p:spPr>
        <p:txBody>
          <a:bodyPr>
            <a:spAutoFit/>
          </a:bodyPr>
          <a:lstStyle/>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选择菜单“视图 </a:t>
            </a:r>
            <a:r>
              <a:rPr lang="en-US" altLang="zh-CN" sz="2000" dirty="0">
                <a:latin typeface="方正兰亭黑简体" pitchFamily="2" charset="-122"/>
                <a:ea typeface="方正兰亭黑简体" pitchFamily="2" charset="-122"/>
              </a:rPr>
              <a:t>&gt; </a:t>
            </a:r>
            <a:r>
              <a:rPr lang="zh-CN" altLang="en-US" sz="2000" dirty="0">
                <a:latin typeface="方正兰亭黑简体" pitchFamily="2" charset="-122"/>
                <a:ea typeface="方正兰亭黑简体" pitchFamily="2" charset="-122"/>
              </a:rPr>
              <a:t>面板适合窗口大小”命令（组合键为</a:t>
            </a:r>
            <a:r>
              <a:rPr lang="en-US" altLang="zh-CN" sz="2000" dirty="0">
                <a:latin typeface="方正兰亭黑简体" pitchFamily="2" charset="-122"/>
                <a:ea typeface="方正兰亭黑简体" pitchFamily="2" charset="-122"/>
              </a:rPr>
              <a:t>Ctrl+0</a:t>
            </a:r>
            <a:r>
              <a:rPr lang="zh-CN" altLang="en-US" sz="2000" dirty="0">
                <a:latin typeface="方正兰亭黑简体" pitchFamily="2" charset="-122"/>
                <a:ea typeface="方正兰亭黑简体" pitchFamily="2" charset="-122"/>
              </a:rPr>
              <a:t>），也可以用鼠标双击抓手工具，将图像调整为适合窗口大小显示。</a:t>
            </a:r>
            <a:endParaRPr lang="en-US" altLang="zh-CN" sz="2000" dirty="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选择“视图 </a:t>
            </a:r>
            <a:r>
              <a:rPr lang="en-US" altLang="zh-CN" sz="2000" dirty="0">
                <a:latin typeface="方正兰亭黑简体" pitchFamily="2" charset="-122"/>
                <a:ea typeface="方正兰亭黑简体" pitchFamily="2" charset="-122"/>
              </a:rPr>
              <a:t>&gt; </a:t>
            </a:r>
            <a:r>
              <a:rPr lang="zh-CN" altLang="en-US" sz="2000" dirty="0">
                <a:latin typeface="方正兰亭黑简体" pitchFamily="2" charset="-122"/>
                <a:ea typeface="方正兰亭黑简体" pitchFamily="2" charset="-122"/>
              </a:rPr>
              <a:t>全部适合窗口大小”命令（组合键为</a:t>
            </a:r>
            <a:r>
              <a:rPr lang="en-US" altLang="zh-CN" sz="2000" dirty="0">
                <a:latin typeface="方正兰亭黑简体" pitchFamily="2" charset="-122"/>
                <a:ea typeface="方正兰亭黑简体" pitchFamily="2" charset="-122"/>
              </a:rPr>
              <a:t>Alt+Ctrl+0</a:t>
            </a:r>
            <a:r>
              <a:rPr lang="zh-CN" altLang="en-US" sz="2000" dirty="0">
                <a:latin typeface="方正兰亭黑简体" pitchFamily="2" charset="-122"/>
                <a:ea typeface="方正兰亭黑简体" pitchFamily="2" charset="-122"/>
              </a:rPr>
              <a:t>），可以查看窗口中的所有画板内容。</a:t>
            </a:r>
            <a:endParaRPr lang="en-US" altLang="zh-CN" sz="2000" dirty="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选择菜单“视图 </a:t>
            </a:r>
            <a:r>
              <a:rPr lang="en-US" altLang="zh-CN" sz="2000" dirty="0">
                <a:latin typeface="方正兰亭黑简体" pitchFamily="2" charset="-122"/>
                <a:ea typeface="方正兰亭黑简体" pitchFamily="2" charset="-122"/>
              </a:rPr>
              <a:t>&gt; </a:t>
            </a:r>
            <a:r>
              <a:rPr lang="zh-CN" altLang="en-US" sz="2000" dirty="0">
                <a:latin typeface="方正兰亭黑简体" pitchFamily="2" charset="-122"/>
                <a:ea typeface="方正兰亭黑简体" pitchFamily="2" charset="-122"/>
              </a:rPr>
              <a:t>实际大小”命令（组合键为</a:t>
            </a:r>
            <a:r>
              <a:rPr lang="en-US" altLang="zh-CN" sz="2000" dirty="0">
                <a:latin typeface="方正兰亭黑简体" pitchFamily="2" charset="-122"/>
                <a:ea typeface="方正兰亭黑简体" pitchFamily="2" charset="-122"/>
              </a:rPr>
              <a:t>Ctrl+1</a:t>
            </a:r>
            <a:r>
              <a:rPr lang="zh-CN" altLang="en-US" sz="2000" dirty="0">
                <a:latin typeface="方正兰亭黑简体" pitchFamily="2" charset="-122"/>
                <a:ea typeface="方正兰亭黑简体" pitchFamily="2" charset="-122"/>
              </a:rPr>
              <a:t>）， 可以显示图像的实际大小。</a:t>
            </a:r>
            <a:endParaRPr lang="zh-CN" altLang="en-US" sz="2000" dirty="0">
              <a:latin typeface="方正兰亭黑简体" pitchFamily="2" charset="-122"/>
              <a:ea typeface="方正兰亭黑简体" pitchFamily="2" charset="-122"/>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ext Box 3"/>
          <p:cNvSpPr txBox="1">
            <a:spLocks noChangeArrowheads="1"/>
          </p:cNvSpPr>
          <p:nvPr/>
        </p:nvSpPr>
        <p:spPr bwMode="auto">
          <a:xfrm>
            <a:off x="790575" y="116632"/>
            <a:ext cx="7562850" cy="584775"/>
          </a:xfrm>
          <a:prstGeom prst="rect">
            <a:avLst/>
          </a:prstGeom>
          <a:noFill/>
          <a:ln w="9525">
            <a:noFill/>
            <a:miter lim="800000"/>
          </a:ln>
        </p:spPr>
        <p:txBody>
          <a:bodyPr>
            <a:spAutoFit/>
          </a:bodyPr>
          <a:lstStyle/>
          <a:p>
            <a:pPr algn="ctr">
              <a:spcBef>
                <a:spcPct val="50000"/>
              </a:spcBef>
            </a:pPr>
            <a:r>
              <a:rPr lang="en-US" altLang="zh-CN" sz="3200" dirty="0">
                <a:latin typeface="方正兰亭黑简体" pitchFamily="2" charset="-122"/>
                <a:ea typeface="方正兰亭黑简体" pitchFamily="2" charset="-122"/>
              </a:rPr>
              <a:t>2.4.3</a:t>
            </a:r>
            <a:r>
              <a:rPr lang="zh-CN" altLang="en-US" sz="3200" dirty="0">
                <a:latin typeface="方正兰亭黑简体" pitchFamily="2" charset="-122"/>
                <a:ea typeface="方正兰亭黑简体" pitchFamily="2" charset="-122"/>
              </a:rPr>
              <a:t>　放大显示图像</a:t>
            </a:r>
            <a:endParaRPr lang="zh-CN" altLang="en-US" sz="3200" dirty="0">
              <a:latin typeface="方正兰亭黑简体" pitchFamily="2" charset="-122"/>
              <a:ea typeface="方正兰亭黑简体" pitchFamily="2" charset="-122"/>
            </a:endParaRPr>
          </a:p>
        </p:txBody>
      </p:sp>
      <p:sp>
        <p:nvSpPr>
          <p:cNvPr id="22531" name="Text Box 4"/>
          <p:cNvSpPr txBox="1">
            <a:spLocks noChangeArrowheads="1"/>
          </p:cNvSpPr>
          <p:nvPr/>
        </p:nvSpPr>
        <p:spPr bwMode="auto">
          <a:xfrm>
            <a:off x="612000" y="1433513"/>
            <a:ext cx="7920000" cy="4801314"/>
          </a:xfrm>
          <a:prstGeom prst="rect">
            <a:avLst/>
          </a:prstGeom>
          <a:noFill/>
          <a:ln w="9525">
            <a:noFill/>
            <a:miter lim="800000"/>
          </a:ln>
        </p:spPr>
        <p:txBody>
          <a:bodyPr>
            <a:spAutoFit/>
          </a:bodyPr>
          <a:lstStyle/>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选择“视图 </a:t>
            </a:r>
            <a:r>
              <a:rPr lang="en-US" altLang="zh-CN" sz="2000" dirty="0">
                <a:latin typeface="方正兰亭黑简体" pitchFamily="2" charset="-122"/>
                <a:ea typeface="方正兰亭黑简体" pitchFamily="2" charset="-122"/>
              </a:rPr>
              <a:t>&gt; </a:t>
            </a:r>
            <a:r>
              <a:rPr lang="zh-CN" altLang="en-US" sz="2000" dirty="0">
                <a:latin typeface="方正兰亭黑简体" pitchFamily="2" charset="-122"/>
                <a:ea typeface="方正兰亭黑简体" pitchFamily="2" charset="-122"/>
              </a:rPr>
              <a:t>放大”命令（组合键为</a:t>
            </a:r>
            <a:r>
              <a:rPr lang="en-US" altLang="zh-CN" sz="2000" dirty="0">
                <a:latin typeface="方正兰亭黑简体" pitchFamily="2" charset="-122"/>
                <a:ea typeface="方正兰亭黑简体" pitchFamily="2" charset="-122"/>
              </a:rPr>
              <a:t>Ctrl++</a:t>
            </a:r>
            <a:r>
              <a:rPr lang="zh-CN" altLang="en-US" sz="2000" dirty="0">
                <a:latin typeface="方正兰亭黑简体" pitchFamily="2" charset="-122"/>
                <a:ea typeface="方正兰亭黑简体" pitchFamily="2" charset="-122"/>
              </a:rPr>
              <a:t>），每选择一次“放大”命令，页面内的图像就会被放大一级。</a:t>
            </a:r>
            <a:endParaRPr lang="zh-CN" altLang="en-US" sz="2000" dirty="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也可使用缩放工具放大显示图像。选择“缩放”工具，在页面中鼠标指针会自动变为放大镜 ，每单击一次鼠标左键，图像就会放大一级。</a:t>
            </a:r>
            <a:endParaRPr lang="en-US" altLang="zh-CN" sz="2000" dirty="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若对图像的局部区域放大，先选择“缩放”工具，然后把“缩放”工具 定位在要放大的区域外，按住鼠标左键并拖曳鼠标，使鼠标画出的矩形框圈选所需的区域，然后释放鼠标左键。</a:t>
            </a:r>
            <a:endParaRPr lang="en-US" altLang="zh-CN" sz="2000" dirty="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也可使用状态栏放大显示图像。在状态栏中的百分比数值框 中直接输入需要放大的百分比数值，按</a:t>
            </a:r>
            <a:r>
              <a:rPr lang="en-US" altLang="zh-CN" sz="2000" dirty="0">
                <a:latin typeface="方正兰亭黑简体" pitchFamily="2" charset="-122"/>
                <a:ea typeface="方正兰亭黑简体" pitchFamily="2" charset="-122"/>
              </a:rPr>
              <a:t>Enter</a:t>
            </a:r>
            <a:r>
              <a:rPr lang="zh-CN" altLang="en-US" sz="2000" dirty="0">
                <a:latin typeface="方正兰亭黑简体" pitchFamily="2" charset="-122"/>
                <a:ea typeface="方正兰亭黑简体" pitchFamily="2" charset="-122"/>
              </a:rPr>
              <a:t>键即可执行放大操作。</a:t>
            </a:r>
            <a:endParaRPr lang="en-US" altLang="zh-CN" sz="2000" dirty="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还可使用“导航器”控制面板放大显示图像。</a:t>
            </a:r>
            <a:endParaRPr lang="zh-CN" altLang="en-US" sz="2000" dirty="0">
              <a:latin typeface="方正兰亭黑简体" pitchFamily="2" charset="-122"/>
              <a:ea typeface="方正兰亭黑简体" pitchFamily="2" charset="-122"/>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ext Box 3"/>
          <p:cNvSpPr txBox="1">
            <a:spLocks noChangeArrowheads="1"/>
          </p:cNvSpPr>
          <p:nvPr/>
        </p:nvSpPr>
        <p:spPr bwMode="auto">
          <a:xfrm>
            <a:off x="790575" y="116632"/>
            <a:ext cx="7562850" cy="584775"/>
          </a:xfrm>
          <a:prstGeom prst="rect">
            <a:avLst/>
          </a:prstGeom>
          <a:noFill/>
          <a:ln w="9525">
            <a:noFill/>
            <a:miter lim="800000"/>
          </a:ln>
        </p:spPr>
        <p:txBody>
          <a:bodyPr>
            <a:spAutoFit/>
          </a:bodyPr>
          <a:lstStyle/>
          <a:p>
            <a:pPr algn="ctr">
              <a:spcBef>
                <a:spcPct val="50000"/>
              </a:spcBef>
            </a:pPr>
            <a:r>
              <a:rPr lang="en-US" altLang="zh-CN" sz="3200" dirty="0">
                <a:latin typeface="方正兰亭黑简体" pitchFamily="2" charset="-122"/>
                <a:ea typeface="方正兰亭黑简体" pitchFamily="2" charset="-122"/>
              </a:rPr>
              <a:t>2.4.4</a:t>
            </a:r>
            <a:r>
              <a:rPr lang="zh-CN" altLang="en-US" sz="3200" dirty="0">
                <a:latin typeface="方正兰亭黑简体" pitchFamily="2" charset="-122"/>
                <a:ea typeface="方正兰亭黑简体" pitchFamily="2" charset="-122"/>
              </a:rPr>
              <a:t>　缩小显示图像</a:t>
            </a:r>
            <a:endParaRPr lang="zh-CN" altLang="en-US" sz="3200" dirty="0">
              <a:latin typeface="方正兰亭黑简体" pitchFamily="2" charset="-122"/>
              <a:ea typeface="方正兰亭黑简体" pitchFamily="2" charset="-122"/>
            </a:endParaRPr>
          </a:p>
        </p:txBody>
      </p:sp>
      <p:sp>
        <p:nvSpPr>
          <p:cNvPr id="23555" name="Text Box 4"/>
          <p:cNvSpPr txBox="1">
            <a:spLocks noChangeArrowheads="1"/>
          </p:cNvSpPr>
          <p:nvPr/>
        </p:nvSpPr>
        <p:spPr bwMode="auto">
          <a:xfrm>
            <a:off x="792163" y="1666979"/>
            <a:ext cx="7559675" cy="3524042"/>
          </a:xfrm>
          <a:prstGeom prst="rect">
            <a:avLst/>
          </a:prstGeom>
          <a:noFill/>
          <a:ln w="9525">
            <a:noFill/>
            <a:miter lim="800000"/>
          </a:ln>
        </p:spPr>
        <p:txBody>
          <a:bodyPr>
            <a:spAutoFit/>
          </a:bodyPr>
          <a:lstStyle/>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选择 “视图 </a:t>
            </a:r>
            <a:r>
              <a:rPr lang="en-US" altLang="zh-CN" sz="2000" dirty="0">
                <a:latin typeface="方正兰亭黑简体" pitchFamily="2" charset="-122"/>
                <a:ea typeface="方正兰亭黑简体" pitchFamily="2" charset="-122"/>
              </a:rPr>
              <a:t>&gt; </a:t>
            </a:r>
            <a:r>
              <a:rPr lang="zh-CN" altLang="en-US" sz="2000" dirty="0">
                <a:latin typeface="方正兰亭黑简体" pitchFamily="2" charset="-122"/>
                <a:ea typeface="方正兰亭黑简体" pitchFamily="2" charset="-122"/>
              </a:rPr>
              <a:t>缩小”命令，每选择一次“缩小”命令，页面内的图像就会被缩小一级（也可连续按</a:t>
            </a:r>
            <a:r>
              <a:rPr lang="en-US" altLang="zh-CN" sz="2000" dirty="0">
                <a:latin typeface="方正兰亭黑简体" pitchFamily="2" charset="-122"/>
                <a:ea typeface="方正兰亭黑简体" pitchFamily="2" charset="-122"/>
              </a:rPr>
              <a:t>Ctrl+−</a:t>
            </a:r>
            <a:r>
              <a:rPr lang="zh-CN" altLang="en-US" sz="2000" dirty="0">
                <a:latin typeface="方正兰亭黑简体" pitchFamily="2" charset="-122"/>
                <a:ea typeface="方正兰亭黑简体" pitchFamily="2" charset="-122"/>
              </a:rPr>
              <a:t>组合键）。</a:t>
            </a:r>
            <a:endParaRPr lang="en-US" altLang="zh-CN" sz="2000" dirty="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也可使用缩小工具缩小显示图像。选择“缩放”工具 ，在页面中鼠标指针会自动变为放大镜图标 ，按住</a:t>
            </a:r>
            <a:r>
              <a:rPr lang="en-US" altLang="zh-CN" sz="2000" dirty="0">
                <a:latin typeface="方正兰亭黑简体" pitchFamily="2" charset="-122"/>
                <a:ea typeface="方正兰亭黑简体" pitchFamily="2" charset="-122"/>
              </a:rPr>
              <a:t>Alt</a:t>
            </a:r>
            <a:r>
              <a:rPr lang="zh-CN" altLang="en-US" sz="2000" dirty="0">
                <a:latin typeface="方正兰亭黑简体" pitchFamily="2" charset="-122"/>
                <a:ea typeface="方正兰亭黑简体" pitchFamily="2" charset="-122"/>
              </a:rPr>
              <a:t>键，则屏幕上的图标变为缩小工具图标 。按住</a:t>
            </a:r>
            <a:r>
              <a:rPr lang="en-US" altLang="zh-CN" sz="2000" dirty="0">
                <a:latin typeface="方正兰亭黑简体" pitchFamily="2" charset="-122"/>
                <a:ea typeface="方正兰亭黑简体" pitchFamily="2" charset="-122"/>
              </a:rPr>
              <a:t>Alt</a:t>
            </a:r>
            <a:r>
              <a:rPr lang="zh-CN" altLang="en-US" sz="2000" dirty="0">
                <a:latin typeface="方正兰亭黑简体" pitchFamily="2" charset="-122"/>
                <a:ea typeface="方正兰亭黑简体" pitchFamily="2" charset="-122"/>
              </a:rPr>
              <a:t>键不放，用鼠标单击图像一次，图像就会缩小显示一级。</a:t>
            </a:r>
            <a:endParaRPr lang="en-US" altLang="zh-CN" sz="2000" dirty="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也可使用状态栏命令缩小显示图像。</a:t>
            </a:r>
            <a:endParaRPr lang="en-US" altLang="zh-CN" sz="2000" dirty="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还可使用“导航器”控制面板缩小显示图像。</a:t>
            </a:r>
            <a:endParaRPr lang="zh-CN" altLang="en-US" sz="2000" dirty="0">
              <a:latin typeface="方正兰亭黑简体" pitchFamily="2" charset="-122"/>
              <a:ea typeface="方正兰亭黑简体" pitchFamily="2" charset="-122"/>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ext Box 5"/>
          <p:cNvSpPr txBox="1">
            <a:spLocks noChangeArrowheads="1"/>
          </p:cNvSpPr>
          <p:nvPr/>
        </p:nvSpPr>
        <p:spPr bwMode="auto">
          <a:xfrm>
            <a:off x="790575" y="116632"/>
            <a:ext cx="7562850" cy="584775"/>
          </a:xfrm>
          <a:prstGeom prst="rect">
            <a:avLst/>
          </a:prstGeom>
          <a:noFill/>
          <a:ln w="9525">
            <a:noFill/>
            <a:miter lim="800000"/>
          </a:ln>
        </p:spPr>
        <p:txBody>
          <a:bodyPr>
            <a:spAutoFit/>
          </a:bodyPr>
          <a:lstStyle/>
          <a:p>
            <a:pPr algn="ctr">
              <a:spcBef>
                <a:spcPct val="50000"/>
              </a:spcBef>
            </a:pPr>
            <a:r>
              <a:rPr lang="en-US" altLang="zh-CN" sz="3200" dirty="0">
                <a:latin typeface="方正兰亭黑简体" pitchFamily="2" charset="-122"/>
                <a:ea typeface="方正兰亭黑简体" pitchFamily="2" charset="-122"/>
              </a:rPr>
              <a:t>2.4.5</a:t>
            </a:r>
            <a:r>
              <a:rPr lang="zh-CN" altLang="en-US" sz="3200" dirty="0">
                <a:latin typeface="方正兰亭黑简体" pitchFamily="2" charset="-122"/>
                <a:ea typeface="方正兰亭黑简体" pitchFamily="2" charset="-122"/>
              </a:rPr>
              <a:t>　全屏显示图像</a:t>
            </a:r>
            <a:endParaRPr lang="zh-CN" altLang="en-US" sz="3200" dirty="0">
              <a:latin typeface="方正兰亭黑简体" pitchFamily="2" charset="-122"/>
              <a:ea typeface="方正兰亭黑简体" pitchFamily="2" charset="-122"/>
            </a:endParaRPr>
          </a:p>
        </p:txBody>
      </p:sp>
      <p:sp>
        <p:nvSpPr>
          <p:cNvPr id="17411" name="Text Box 6"/>
          <p:cNvSpPr txBox="1">
            <a:spLocks noChangeArrowheads="1"/>
          </p:cNvSpPr>
          <p:nvPr/>
        </p:nvSpPr>
        <p:spPr bwMode="auto">
          <a:xfrm>
            <a:off x="792163" y="2714625"/>
            <a:ext cx="7559675" cy="1831975"/>
          </a:xfrm>
          <a:prstGeom prst="rect">
            <a:avLst/>
          </a:prstGeom>
          <a:noFill/>
          <a:ln w="9525">
            <a:noFill/>
            <a:miter lim="800000"/>
          </a:ln>
        </p:spPr>
        <p:txBody>
          <a:bodyPr>
            <a:spAutoFit/>
          </a:bodyPr>
          <a:lstStyle/>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单击工具箱下方的屏幕模式转换按钮，可以在</a:t>
            </a:r>
            <a:r>
              <a:rPr lang="en-US" altLang="zh-CN" sz="2000" dirty="0">
                <a:latin typeface="方正兰亭黑简体" pitchFamily="2" charset="-122"/>
                <a:ea typeface="方正兰亭黑简体" pitchFamily="2" charset="-122"/>
              </a:rPr>
              <a:t>3</a:t>
            </a:r>
            <a:r>
              <a:rPr lang="zh-CN" altLang="en-US" sz="2000" dirty="0">
                <a:latin typeface="方正兰亭黑简体" pitchFamily="2" charset="-122"/>
                <a:ea typeface="方正兰亭黑简体" pitchFamily="2" charset="-122"/>
              </a:rPr>
              <a:t>种模式之间相互转换，即正常屏幕模式、带有菜单栏的全屏模式和全屏模式。反复按</a:t>
            </a:r>
            <a:r>
              <a:rPr lang="en-US" altLang="zh-CN" sz="2000" dirty="0">
                <a:latin typeface="方正兰亭黑简体" pitchFamily="2" charset="-122"/>
                <a:ea typeface="方正兰亭黑简体" pitchFamily="2" charset="-122"/>
              </a:rPr>
              <a:t>F</a:t>
            </a:r>
            <a:r>
              <a:rPr lang="zh-CN" altLang="en-US" sz="2000" dirty="0">
                <a:latin typeface="方正兰亭黑简体" pitchFamily="2" charset="-122"/>
                <a:ea typeface="方正兰亭黑简体" pitchFamily="2" charset="-122"/>
              </a:rPr>
              <a:t>键，也可切换屏幕显示模式。</a:t>
            </a:r>
            <a:endParaRPr lang="zh-CN" altLang="en-US" sz="2000" dirty="0">
              <a:latin typeface="方正兰亭黑简体" pitchFamily="2" charset="-122"/>
              <a:ea typeface="方正兰亭黑简体" pitchFamily="2" charset="-122"/>
            </a:endParaRPr>
          </a:p>
          <a:p>
            <a:pPr marL="342900" indent="535305" algn="just" fontAlgn="t">
              <a:lnSpc>
                <a:spcPct val="130000"/>
              </a:lnSpc>
              <a:spcBef>
                <a:spcPts val="600"/>
              </a:spcBef>
              <a:defRPr/>
            </a:pPr>
            <a:endParaRPr lang="zh-CN" altLang="en-US" sz="2000" dirty="0">
              <a:latin typeface="方正兰亭黑简体" pitchFamily="2" charset="-122"/>
              <a:ea typeface="方正兰亭黑简体" pitchFamily="2" charset="-122"/>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 Box 3"/>
          <p:cNvSpPr txBox="1">
            <a:spLocks noChangeArrowheads="1"/>
          </p:cNvSpPr>
          <p:nvPr/>
        </p:nvSpPr>
        <p:spPr bwMode="auto">
          <a:xfrm>
            <a:off x="790575" y="188640"/>
            <a:ext cx="7562850" cy="584775"/>
          </a:xfrm>
          <a:prstGeom prst="rect">
            <a:avLst/>
          </a:prstGeom>
          <a:noFill/>
          <a:ln w="9525">
            <a:noFill/>
            <a:miter lim="800000"/>
          </a:ln>
        </p:spPr>
        <p:txBody>
          <a:bodyPr>
            <a:spAutoFit/>
          </a:bodyPr>
          <a:lstStyle/>
          <a:p>
            <a:pPr algn="ctr">
              <a:spcBef>
                <a:spcPct val="50000"/>
              </a:spcBef>
            </a:pPr>
            <a:r>
              <a:rPr lang="en-US" altLang="zh-CN" sz="3200" dirty="0">
                <a:latin typeface="方正兰亭黑简体" pitchFamily="2" charset="-122"/>
                <a:ea typeface="方正兰亭黑简体" pitchFamily="2" charset="-122"/>
              </a:rPr>
              <a:t>2.4.6</a:t>
            </a:r>
            <a:r>
              <a:rPr lang="zh-CN" altLang="en-US" sz="3200" dirty="0">
                <a:latin typeface="方正兰亭黑简体" pitchFamily="2" charset="-122"/>
                <a:ea typeface="方正兰亭黑简体" pitchFamily="2" charset="-122"/>
              </a:rPr>
              <a:t>　图像窗口显示</a:t>
            </a:r>
            <a:endParaRPr lang="zh-CN" altLang="en-US" sz="3200" dirty="0">
              <a:latin typeface="方正兰亭黑简体" pitchFamily="2" charset="-122"/>
              <a:ea typeface="方正兰亭黑简体" pitchFamily="2" charset="-122"/>
            </a:endParaRPr>
          </a:p>
        </p:txBody>
      </p:sp>
      <p:sp>
        <p:nvSpPr>
          <p:cNvPr id="18435" name="Text Box 4"/>
          <p:cNvSpPr txBox="1">
            <a:spLocks noChangeArrowheads="1"/>
          </p:cNvSpPr>
          <p:nvPr/>
        </p:nvSpPr>
        <p:spPr bwMode="auto">
          <a:xfrm>
            <a:off x="792163" y="2144033"/>
            <a:ext cx="7559675" cy="2569934"/>
          </a:xfrm>
          <a:prstGeom prst="rect">
            <a:avLst/>
          </a:prstGeom>
          <a:noFill/>
          <a:ln w="9525">
            <a:noFill/>
            <a:miter lim="800000"/>
          </a:ln>
        </p:spPr>
        <p:txBody>
          <a:bodyPr>
            <a:spAutoFit/>
          </a:bodyPr>
          <a:lstStyle/>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当用户打开多个文件时，屏幕会出现多个图像文件窗口，这就需要对窗口进行布置和摆放。</a:t>
            </a:r>
            <a:endParaRPr lang="zh-CN" altLang="en-US" sz="2000" dirty="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同时打开多幅图像，选择“窗口 </a:t>
            </a:r>
            <a:r>
              <a:rPr lang="en-US" altLang="zh-CN" sz="2000" dirty="0">
                <a:latin typeface="方正兰亭黑简体" pitchFamily="2" charset="-122"/>
                <a:ea typeface="方正兰亭黑简体" pitchFamily="2" charset="-122"/>
              </a:rPr>
              <a:t>&gt; </a:t>
            </a:r>
            <a:r>
              <a:rPr lang="zh-CN" altLang="en-US" sz="2000" dirty="0">
                <a:latin typeface="方正兰亭黑简体" pitchFamily="2" charset="-122"/>
                <a:ea typeface="方正兰亭黑简体" pitchFamily="2" charset="-122"/>
              </a:rPr>
              <a:t>排列 </a:t>
            </a:r>
            <a:r>
              <a:rPr lang="en-US" altLang="zh-CN" sz="2000" dirty="0">
                <a:latin typeface="方正兰亭黑简体" pitchFamily="2" charset="-122"/>
                <a:ea typeface="方正兰亭黑简体" pitchFamily="2" charset="-122"/>
              </a:rPr>
              <a:t>&gt; </a:t>
            </a:r>
            <a:r>
              <a:rPr lang="zh-CN" altLang="en-US" sz="2000" dirty="0">
                <a:latin typeface="方正兰亭黑简体" pitchFamily="2" charset="-122"/>
                <a:ea typeface="方正兰亭黑简体" pitchFamily="2" charset="-122"/>
              </a:rPr>
              <a:t>全部在窗口中浮动”命令，图像都浮动排列在界面中。此时，可对图像进行层叠、平铺的操作。选择“合并所有窗口”命令，可将所有图像再次合并到选项卡中。</a:t>
            </a:r>
            <a:endParaRPr lang="zh-CN" altLang="en-US" sz="2000" dirty="0">
              <a:latin typeface="方正兰亭黑简体" pitchFamily="2" charset="-122"/>
              <a:ea typeface="方正兰亭黑简体" pitchFamily="2" charset="-122"/>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ext Box 5"/>
          <p:cNvSpPr txBox="1">
            <a:spLocks noChangeArrowheads="1"/>
          </p:cNvSpPr>
          <p:nvPr/>
        </p:nvSpPr>
        <p:spPr bwMode="auto">
          <a:xfrm>
            <a:off x="790575" y="116632"/>
            <a:ext cx="7562850" cy="584775"/>
          </a:xfrm>
          <a:prstGeom prst="rect">
            <a:avLst/>
          </a:prstGeom>
          <a:noFill/>
          <a:ln w="9525">
            <a:noFill/>
            <a:miter lim="800000"/>
          </a:ln>
        </p:spPr>
        <p:txBody>
          <a:bodyPr>
            <a:spAutoFit/>
          </a:bodyPr>
          <a:lstStyle/>
          <a:p>
            <a:pPr algn="ctr">
              <a:spcBef>
                <a:spcPct val="50000"/>
              </a:spcBef>
            </a:pPr>
            <a:r>
              <a:rPr lang="en-US" altLang="zh-CN" sz="3200" dirty="0">
                <a:latin typeface="方正兰亭黑简体" pitchFamily="2" charset="-122"/>
                <a:ea typeface="方正兰亭黑简体" pitchFamily="2" charset="-122"/>
              </a:rPr>
              <a:t>2.4.7</a:t>
            </a:r>
            <a:r>
              <a:rPr lang="zh-CN" altLang="en-US" sz="3200" dirty="0">
                <a:latin typeface="方正兰亭黑简体" pitchFamily="2" charset="-122"/>
                <a:ea typeface="方正兰亭黑简体" pitchFamily="2" charset="-122"/>
              </a:rPr>
              <a:t>　观察放大图像</a:t>
            </a:r>
            <a:endParaRPr lang="zh-CN" altLang="en-US" sz="3200" dirty="0">
              <a:latin typeface="方正兰亭黑简体" pitchFamily="2" charset="-122"/>
              <a:ea typeface="方正兰亭黑简体" pitchFamily="2" charset="-122"/>
            </a:endParaRPr>
          </a:p>
        </p:txBody>
      </p:sp>
      <p:sp>
        <p:nvSpPr>
          <p:cNvPr id="26627" name="Text Box 6"/>
          <p:cNvSpPr txBox="1">
            <a:spLocks noChangeArrowheads="1"/>
          </p:cNvSpPr>
          <p:nvPr/>
        </p:nvSpPr>
        <p:spPr bwMode="auto">
          <a:xfrm>
            <a:off x="792163" y="2128207"/>
            <a:ext cx="7559675" cy="2092881"/>
          </a:xfrm>
          <a:prstGeom prst="rect">
            <a:avLst/>
          </a:prstGeom>
          <a:noFill/>
          <a:ln w="9525">
            <a:noFill/>
            <a:miter lim="800000"/>
          </a:ln>
        </p:spPr>
        <p:txBody>
          <a:bodyPr>
            <a:spAutoFit/>
          </a:bodyPr>
          <a:lstStyle/>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选择“缩放”工具 ，当页面中光标变为放大镜后，放大图像，图像周围会出现滚动条。选择“抓手”工具 ，当图像中光标变为手形，按住鼠标左键在放大的图像中拖曳鼠标，可以观察图像的每个部分。还可直接用鼠标拖曳图像周围的垂直和水平滚动条，观察图像的每个部分。</a:t>
            </a:r>
            <a:endParaRPr lang="zh-CN" altLang="en-US" sz="2000" dirty="0">
              <a:latin typeface="方正兰亭黑简体" pitchFamily="2" charset="-122"/>
              <a:ea typeface="方正兰亭黑简体" pitchFamily="2" charset="-122"/>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ext Box 5"/>
          <p:cNvSpPr txBox="1">
            <a:spLocks noChangeArrowheads="1"/>
          </p:cNvSpPr>
          <p:nvPr/>
        </p:nvSpPr>
        <p:spPr bwMode="auto">
          <a:xfrm>
            <a:off x="766763" y="116632"/>
            <a:ext cx="7610475" cy="600164"/>
          </a:xfrm>
          <a:prstGeom prst="rect">
            <a:avLst/>
          </a:prstGeom>
          <a:noFill/>
          <a:ln w="9525">
            <a:noFill/>
            <a:miter lim="800000"/>
          </a:ln>
        </p:spPr>
        <p:txBody>
          <a:bodyPr>
            <a:spAutoFit/>
          </a:bodyPr>
          <a:lstStyle/>
          <a:p>
            <a:pPr algn="ctr">
              <a:spcBef>
                <a:spcPct val="50000"/>
              </a:spcBef>
            </a:pPr>
            <a:r>
              <a:rPr lang="en-US" altLang="zh-CN" sz="3200" dirty="0">
                <a:latin typeface="方正兰亭黑简体" pitchFamily="2" charset="-122"/>
                <a:ea typeface="方正兰亭黑简体" pitchFamily="2" charset="-122"/>
              </a:rPr>
              <a:t>2.5  </a:t>
            </a:r>
            <a:r>
              <a:rPr lang="zh-CN" altLang="en-US" sz="3200" dirty="0">
                <a:latin typeface="方正兰亭黑简体" pitchFamily="2" charset="-122"/>
                <a:ea typeface="方正兰亭黑简体" pitchFamily="2" charset="-122"/>
              </a:rPr>
              <a:t>标尺、参考线和网格线的使用</a:t>
            </a:r>
            <a:endParaRPr lang="zh-CN" altLang="en-US" sz="3200" dirty="0">
              <a:latin typeface="方正兰亭黑简体" pitchFamily="2" charset="-122"/>
              <a:ea typeface="方正兰亭黑简体" pitchFamily="2" charset="-122"/>
            </a:endParaRPr>
          </a:p>
        </p:txBody>
      </p:sp>
      <p:sp>
        <p:nvSpPr>
          <p:cNvPr id="27651" name="Text Box 7"/>
          <p:cNvSpPr txBox="1">
            <a:spLocks noChangeArrowheads="1"/>
          </p:cNvSpPr>
          <p:nvPr/>
        </p:nvSpPr>
        <p:spPr bwMode="auto">
          <a:xfrm>
            <a:off x="3582615" y="2628781"/>
            <a:ext cx="1978770" cy="1600438"/>
          </a:xfrm>
          <a:prstGeom prst="rect">
            <a:avLst/>
          </a:prstGeom>
          <a:noFill/>
          <a:ln w="9525">
            <a:noFill/>
            <a:miter lim="800000"/>
          </a:ln>
        </p:spPr>
        <p:txBody>
          <a:bodyPr wrap="square">
            <a:spAutoFit/>
          </a:bodyPr>
          <a:lstStyle/>
          <a:p>
            <a:pPr marL="342900" indent="457200">
              <a:lnSpc>
                <a:spcPct val="150000"/>
              </a:lnSpc>
              <a:buFont typeface="Wingdings" panose="05000000000000000000" pitchFamily="2" charset="2"/>
              <a:buChar char="u"/>
            </a:pPr>
            <a:r>
              <a:rPr lang="zh-CN" altLang="en-US" sz="2000" dirty="0">
                <a:latin typeface="方正兰亭黑简体" pitchFamily="2" charset="-122"/>
                <a:ea typeface="方正兰亭黑简体" pitchFamily="2" charset="-122"/>
              </a:rPr>
              <a:t>标尺</a:t>
            </a:r>
            <a:endParaRPr lang="zh-CN" altLang="en-US" sz="2000" dirty="0">
              <a:latin typeface="方正兰亭黑简体" pitchFamily="2" charset="-122"/>
              <a:ea typeface="方正兰亭黑简体" pitchFamily="2" charset="-122"/>
            </a:endParaRPr>
          </a:p>
          <a:p>
            <a:pPr marL="342900" indent="457200">
              <a:lnSpc>
                <a:spcPct val="150000"/>
              </a:lnSpc>
              <a:buFont typeface="Wingdings" panose="05000000000000000000" pitchFamily="2" charset="2"/>
              <a:buChar char="u"/>
            </a:pPr>
            <a:r>
              <a:rPr lang="zh-CN" altLang="en-US" sz="2000" dirty="0">
                <a:latin typeface="方正兰亭黑简体" pitchFamily="2" charset="-122"/>
                <a:ea typeface="方正兰亭黑简体" pitchFamily="2" charset="-122"/>
              </a:rPr>
              <a:t>参考线</a:t>
            </a:r>
            <a:endParaRPr lang="zh-CN" altLang="en-US" sz="2000" dirty="0">
              <a:latin typeface="方正兰亭黑简体" pitchFamily="2" charset="-122"/>
              <a:ea typeface="方正兰亭黑简体" pitchFamily="2" charset="-122"/>
            </a:endParaRPr>
          </a:p>
          <a:p>
            <a:pPr marL="342900" indent="457200">
              <a:lnSpc>
                <a:spcPct val="150000"/>
              </a:lnSpc>
              <a:buFont typeface="Wingdings" panose="05000000000000000000" pitchFamily="2" charset="2"/>
              <a:buChar char="u"/>
            </a:pPr>
            <a:r>
              <a:rPr lang="zh-CN" altLang="en-US" sz="2000" dirty="0">
                <a:latin typeface="方正兰亭黑简体" pitchFamily="2" charset="-122"/>
                <a:ea typeface="方正兰亭黑简体" pitchFamily="2" charset="-122"/>
              </a:rPr>
              <a:t>网格</a:t>
            </a:r>
            <a:endParaRPr lang="zh-CN" altLang="en-US" sz="2000" dirty="0">
              <a:latin typeface="方正兰亭黑简体" pitchFamily="2" charset="-122"/>
              <a:ea typeface="方正兰亭黑简体" pitchFamily="2" charset="-122"/>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ext Box 6"/>
          <p:cNvSpPr txBox="1">
            <a:spLocks noChangeArrowheads="1"/>
          </p:cNvSpPr>
          <p:nvPr/>
        </p:nvSpPr>
        <p:spPr bwMode="auto">
          <a:xfrm>
            <a:off x="766763" y="116632"/>
            <a:ext cx="7610475" cy="584775"/>
          </a:xfrm>
          <a:prstGeom prst="rect">
            <a:avLst/>
          </a:prstGeom>
          <a:noFill/>
          <a:ln w="9525">
            <a:noFill/>
            <a:miter lim="800000"/>
          </a:ln>
        </p:spPr>
        <p:txBody>
          <a:bodyPr>
            <a:spAutoFit/>
          </a:bodyPr>
          <a:lstStyle/>
          <a:p>
            <a:pPr algn="ctr">
              <a:spcBef>
                <a:spcPct val="50000"/>
              </a:spcBef>
            </a:pPr>
            <a:r>
              <a:rPr lang="en-US" altLang="zh-CN" sz="3200" dirty="0">
                <a:latin typeface="方正兰亭黑简体" pitchFamily="2" charset="-122"/>
                <a:ea typeface="方正兰亭黑简体" pitchFamily="2" charset="-122"/>
              </a:rPr>
              <a:t>2.5.1  </a:t>
            </a:r>
            <a:r>
              <a:rPr lang="zh-CN" altLang="en-US" sz="3200" dirty="0">
                <a:latin typeface="方正兰亭黑简体" pitchFamily="2" charset="-122"/>
                <a:ea typeface="方正兰亭黑简体" pitchFamily="2" charset="-122"/>
              </a:rPr>
              <a:t>标尺</a:t>
            </a:r>
            <a:endParaRPr lang="zh-CN" altLang="en-US" sz="3200" dirty="0">
              <a:latin typeface="方正兰亭黑简体" pitchFamily="2" charset="-122"/>
              <a:ea typeface="方正兰亭黑简体" pitchFamily="2" charset="-122"/>
            </a:endParaRPr>
          </a:p>
        </p:txBody>
      </p:sp>
      <p:sp>
        <p:nvSpPr>
          <p:cNvPr id="28675" name="Text Box 4"/>
          <p:cNvSpPr txBox="1">
            <a:spLocks noChangeArrowheads="1"/>
          </p:cNvSpPr>
          <p:nvPr/>
        </p:nvSpPr>
        <p:spPr bwMode="auto">
          <a:xfrm>
            <a:off x="792163" y="2144033"/>
            <a:ext cx="7559675" cy="2569934"/>
          </a:xfrm>
          <a:prstGeom prst="rect">
            <a:avLst/>
          </a:prstGeom>
          <a:noFill/>
          <a:ln w="9525">
            <a:noFill/>
            <a:miter lim="800000"/>
          </a:ln>
        </p:spPr>
        <p:txBody>
          <a:bodyPr>
            <a:spAutoFit/>
          </a:bodyPr>
          <a:lstStyle/>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选择“视图 </a:t>
            </a:r>
            <a:r>
              <a:rPr lang="en-US" altLang="zh-CN" sz="2000" dirty="0">
                <a:latin typeface="方正兰亭黑简体" pitchFamily="2" charset="-122"/>
                <a:ea typeface="方正兰亭黑简体" pitchFamily="2" charset="-122"/>
              </a:rPr>
              <a:t>&gt; </a:t>
            </a:r>
            <a:r>
              <a:rPr lang="zh-CN" altLang="en-US" sz="2000" dirty="0">
                <a:latin typeface="方正兰亭黑简体" pitchFamily="2" charset="-122"/>
                <a:ea typeface="方正兰亭黑简体" pitchFamily="2" charset="-122"/>
              </a:rPr>
              <a:t>标尺 </a:t>
            </a:r>
            <a:r>
              <a:rPr lang="en-US" altLang="zh-CN" sz="2000" dirty="0">
                <a:latin typeface="方正兰亭黑简体" pitchFamily="2" charset="-122"/>
                <a:ea typeface="方正兰亭黑简体" pitchFamily="2" charset="-122"/>
              </a:rPr>
              <a:t>&gt; </a:t>
            </a:r>
            <a:r>
              <a:rPr lang="zh-CN" altLang="en-US" sz="2000" dirty="0">
                <a:latin typeface="方正兰亭黑简体" pitchFamily="2" charset="-122"/>
                <a:ea typeface="方正兰亭黑简体" pitchFamily="2" charset="-122"/>
              </a:rPr>
              <a:t>显示标尺”命令（组合键为</a:t>
            </a:r>
            <a:r>
              <a:rPr lang="en-US" altLang="zh-CN" sz="2000" dirty="0" err="1">
                <a:latin typeface="方正兰亭黑简体" pitchFamily="2" charset="-122"/>
                <a:ea typeface="方正兰亭黑简体" pitchFamily="2" charset="-122"/>
              </a:rPr>
              <a:t>Ctrl+R</a:t>
            </a:r>
            <a:r>
              <a:rPr lang="zh-CN" altLang="en-US" sz="2000" dirty="0">
                <a:latin typeface="方正兰亭黑简体" pitchFamily="2" charset="-122"/>
                <a:ea typeface="方正兰亭黑简体" pitchFamily="2" charset="-122"/>
              </a:rPr>
              <a:t>），显示出标尺。如果要将标尺隐藏，可以选择“视图 </a:t>
            </a:r>
            <a:r>
              <a:rPr lang="en-US" altLang="zh-CN" sz="2000" dirty="0">
                <a:latin typeface="方正兰亭黑简体" pitchFamily="2" charset="-122"/>
                <a:ea typeface="方正兰亭黑简体" pitchFamily="2" charset="-122"/>
              </a:rPr>
              <a:t>&gt; </a:t>
            </a:r>
            <a:r>
              <a:rPr lang="zh-CN" altLang="en-US" sz="2000" dirty="0">
                <a:latin typeface="方正兰亭黑简体" pitchFamily="2" charset="-122"/>
                <a:ea typeface="方正兰亭黑简体" pitchFamily="2" charset="-122"/>
              </a:rPr>
              <a:t>标尺 </a:t>
            </a:r>
            <a:r>
              <a:rPr lang="en-US" altLang="zh-CN" sz="2000" dirty="0">
                <a:latin typeface="方正兰亭黑简体" pitchFamily="2" charset="-122"/>
                <a:ea typeface="方正兰亭黑简体" pitchFamily="2" charset="-122"/>
              </a:rPr>
              <a:t>&gt; </a:t>
            </a:r>
            <a:r>
              <a:rPr lang="zh-CN" altLang="en-US" sz="2000" dirty="0">
                <a:latin typeface="方正兰亭黑简体" pitchFamily="2" charset="-122"/>
                <a:ea typeface="方正兰亭黑简体" pitchFamily="2" charset="-122"/>
              </a:rPr>
              <a:t>隐藏标尺”命令（组合键为</a:t>
            </a:r>
            <a:r>
              <a:rPr lang="en-US" altLang="zh-CN" sz="2000" dirty="0" err="1">
                <a:latin typeface="方正兰亭黑简体" pitchFamily="2" charset="-122"/>
                <a:ea typeface="方正兰亭黑简体" pitchFamily="2" charset="-122"/>
              </a:rPr>
              <a:t>Ctrl+R</a:t>
            </a:r>
            <a:r>
              <a:rPr lang="zh-CN" altLang="en-US" sz="2000" dirty="0">
                <a:latin typeface="方正兰亭黑简体" pitchFamily="2" charset="-122"/>
                <a:ea typeface="方正兰亭黑简体" pitchFamily="2" charset="-122"/>
              </a:rPr>
              <a:t>），将标尺隐藏。</a:t>
            </a:r>
            <a:endParaRPr lang="zh-CN" altLang="en-US" sz="2000" dirty="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如果需要设置标尺的显示单位，选择“编辑 </a:t>
            </a:r>
            <a:r>
              <a:rPr lang="en-US" altLang="zh-CN" sz="2000" dirty="0">
                <a:latin typeface="方正兰亭黑简体" pitchFamily="2" charset="-122"/>
                <a:ea typeface="方正兰亭黑简体" pitchFamily="2" charset="-122"/>
              </a:rPr>
              <a:t>&gt; </a:t>
            </a:r>
            <a:r>
              <a:rPr lang="zh-CN" altLang="en-US" sz="2000" dirty="0">
                <a:latin typeface="方正兰亭黑简体" pitchFamily="2" charset="-122"/>
                <a:ea typeface="方正兰亭黑简体" pitchFamily="2" charset="-122"/>
              </a:rPr>
              <a:t>首选项 </a:t>
            </a:r>
            <a:r>
              <a:rPr lang="en-US" altLang="zh-CN" sz="2000" dirty="0">
                <a:latin typeface="方正兰亭黑简体" pitchFamily="2" charset="-122"/>
                <a:ea typeface="方正兰亭黑简体" pitchFamily="2" charset="-122"/>
              </a:rPr>
              <a:t>&gt; </a:t>
            </a:r>
            <a:r>
              <a:rPr lang="zh-CN" altLang="en-US" sz="2000" dirty="0">
                <a:latin typeface="方正兰亭黑简体" pitchFamily="2" charset="-122"/>
                <a:ea typeface="方正兰亭黑简体" pitchFamily="2" charset="-122"/>
              </a:rPr>
              <a:t>单位”命令，弹出“首选项”对话框，可以在“常规”选项的下拉列表中设置标尺的显示单位。</a:t>
            </a:r>
            <a:endParaRPr lang="zh-CN" altLang="en-US" sz="2000" dirty="0">
              <a:latin typeface="方正兰亭黑简体" pitchFamily="2" charset="-122"/>
              <a:ea typeface="方正兰亭黑简体" pitchFamily="2" charset="-122"/>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ext Box 4"/>
          <p:cNvSpPr txBox="1">
            <a:spLocks noChangeArrowheads="1"/>
          </p:cNvSpPr>
          <p:nvPr/>
        </p:nvSpPr>
        <p:spPr bwMode="auto">
          <a:xfrm>
            <a:off x="766763" y="116632"/>
            <a:ext cx="7610475" cy="584775"/>
          </a:xfrm>
          <a:prstGeom prst="rect">
            <a:avLst/>
          </a:prstGeom>
          <a:noFill/>
          <a:ln w="9525">
            <a:noFill/>
            <a:miter lim="800000"/>
          </a:ln>
        </p:spPr>
        <p:txBody>
          <a:bodyPr>
            <a:spAutoFit/>
          </a:bodyPr>
          <a:lstStyle/>
          <a:p>
            <a:pPr algn="ctr">
              <a:spcBef>
                <a:spcPct val="50000"/>
              </a:spcBef>
            </a:pPr>
            <a:r>
              <a:rPr lang="en-US" altLang="zh-CN" sz="3200" dirty="0">
                <a:latin typeface="方正兰亭黑简体" pitchFamily="2" charset="-122"/>
                <a:ea typeface="方正兰亭黑简体" pitchFamily="2" charset="-122"/>
              </a:rPr>
              <a:t>2.5.2  </a:t>
            </a:r>
            <a:r>
              <a:rPr lang="zh-CN" altLang="en-US" sz="3200" dirty="0">
                <a:latin typeface="方正兰亭黑简体" pitchFamily="2" charset="-122"/>
                <a:ea typeface="方正兰亭黑简体" pitchFamily="2" charset="-122"/>
              </a:rPr>
              <a:t>参考线</a:t>
            </a:r>
            <a:endParaRPr lang="zh-CN" altLang="en-US" sz="3200" dirty="0">
              <a:latin typeface="方正兰亭黑简体" pitchFamily="2" charset="-122"/>
              <a:ea typeface="方正兰亭黑简体" pitchFamily="2" charset="-122"/>
            </a:endParaRPr>
          </a:p>
        </p:txBody>
      </p:sp>
      <p:sp>
        <p:nvSpPr>
          <p:cNvPr id="22531" name="Text Box 2"/>
          <p:cNvSpPr txBox="1">
            <a:spLocks noChangeArrowheads="1"/>
          </p:cNvSpPr>
          <p:nvPr/>
        </p:nvSpPr>
        <p:spPr bwMode="auto">
          <a:xfrm>
            <a:off x="792000" y="1052736"/>
            <a:ext cx="7560000" cy="5524589"/>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如果想要添加参考线，可以用鼠标在水平或垂直标尺上向页面中拖曳参考线；可以在标尺的特定位置双击创建参考线；还可根据需要将图形或路径转换为参考线。</a:t>
            </a:r>
            <a:endParaRPr lang="en-US" altLang="zh-CN" sz="2000" dirty="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选中要转换的路径，选择“视图 </a:t>
            </a:r>
            <a:r>
              <a:rPr lang="en-US" altLang="zh-CN" sz="2000" dirty="0">
                <a:latin typeface="方正兰亭黑简体" pitchFamily="2" charset="-122"/>
                <a:ea typeface="方正兰亭黑简体" pitchFamily="2" charset="-122"/>
              </a:rPr>
              <a:t>&gt; </a:t>
            </a:r>
            <a:r>
              <a:rPr lang="zh-CN" altLang="en-US" sz="2000" dirty="0">
                <a:latin typeface="方正兰亭黑简体" pitchFamily="2" charset="-122"/>
                <a:ea typeface="方正兰亭黑简体" pitchFamily="2" charset="-122"/>
              </a:rPr>
              <a:t>参考线 </a:t>
            </a:r>
            <a:r>
              <a:rPr lang="en-US" altLang="zh-CN" sz="2000" dirty="0">
                <a:latin typeface="方正兰亭黑简体" pitchFamily="2" charset="-122"/>
                <a:ea typeface="方正兰亭黑简体" pitchFamily="2" charset="-122"/>
              </a:rPr>
              <a:t>&gt; </a:t>
            </a:r>
            <a:r>
              <a:rPr lang="zh-CN" altLang="en-US" sz="2000" dirty="0">
                <a:latin typeface="方正兰亭黑简体" pitchFamily="2" charset="-122"/>
                <a:ea typeface="方正兰亭黑简体" pitchFamily="2" charset="-122"/>
              </a:rPr>
              <a:t>建立参考线”命令，将选中的路径转换为参考线。选择“视图 </a:t>
            </a:r>
            <a:r>
              <a:rPr lang="en-US" altLang="zh-CN" sz="2000" dirty="0">
                <a:latin typeface="方正兰亭黑简体" pitchFamily="2" charset="-122"/>
                <a:ea typeface="方正兰亭黑简体" pitchFamily="2" charset="-122"/>
              </a:rPr>
              <a:t>&gt; </a:t>
            </a:r>
            <a:r>
              <a:rPr lang="zh-CN" altLang="en-US" sz="2000" dirty="0">
                <a:latin typeface="方正兰亭黑简体" pitchFamily="2" charset="-122"/>
                <a:ea typeface="方正兰亭黑简体" pitchFamily="2" charset="-122"/>
              </a:rPr>
              <a:t>参考线 </a:t>
            </a:r>
            <a:r>
              <a:rPr lang="en-US" altLang="zh-CN" sz="2000" dirty="0">
                <a:latin typeface="方正兰亭黑简体" pitchFamily="2" charset="-122"/>
                <a:ea typeface="方正兰亭黑简体" pitchFamily="2" charset="-122"/>
              </a:rPr>
              <a:t>&gt; </a:t>
            </a:r>
            <a:r>
              <a:rPr lang="zh-CN" altLang="en-US" sz="2000" dirty="0">
                <a:latin typeface="方正兰亭黑简体" pitchFamily="2" charset="-122"/>
                <a:ea typeface="方正兰亭黑简体" pitchFamily="2" charset="-122"/>
              </a:rPr>
              <a:t>释放参考线”命令，可以将选中的参考线转换为路径。</a:t>
            </a:r>
            <a:endParaRPr lang="en-US" altLang="zh-CN" sz="2000" dirty="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选择“视图 </a:t>
            </a:r>
            <a:r>
              <a:rPr lang="en-US" altLang="zh-CN" sz="2000" dirty="0">
                <a:latin typeface="方正兰亭黑简体" pitchFamily="2" charset="-122"/>
                <a:ea typeface="方正兰亭黑简体" pitchFamily="2" charset="-122"/>
              </a:rPr>
              <a:t>&gt; </a:t>
            </a:r>
            <a:r>
              <a:rPr lang="zh-CN" altLang="en-US" sz="2000" dirty="0">
                <a:latin typeface="方正兰亭黑简体" pitchFamily="2" charset="-122"/>
                <a:ea typeface="方正兰亭黑简体" pitchFamily="2" charset="-122"/>
              </a:rPr>
              <a:t>参考线 </a:t>
            </a:r>
            <a:r>
              <a:rPr lang="en-US" altLang="zh-CN" sz="2000" dirty="0">
                <a:latin typeface="方正兰亭黑简体" pitchFamily="2" charset="-122"/>
                <a:ea typeface="方正兰亭黑简体" pitchFamily="2" charset="-122"/>
              </a:rPr>
              <a:t>&gt; </a:t>
            </a:r>
            <a:r>
              <a:rPr lang="zh-CN" altLang="en-US" sz="2000" dirty="0">
                <a:latin typeface="方正兰亭黑简体" pitchFamily="2" charset="-122"/>
                <a:ea typeface="方正兰亭黑简体" pitchFamily="2" charset="-122"/>
              </a:rPr>
              <a:t>锁定参考线”命令，可以将参考线进行锁定。选择“视图 </a:t>
            </a:r>
            <a:r>
              <a:rPr lang="en-US" altLang="zh-CN" sz="2000" dirty="0">
                <a:latin typeface="方正兰亭黑简体" pitchFamily="2" charset="-122"/>
                <a:ea typeface="方正兰亭黑简体" pitchFamily="2" charset="-122"/>
              </a:rPr>
              <a:t>&gt; </a:t>
            </a:r>
            <a:r>
              <a:rPr lang="zh-CN" altLang="en-US" sz="2000" dirty="0">
                <a:latin typeface="方正兰亭黑简体" pitchFamily="2" charset="-122"/>
                <a:ea typeface="方正兰亭黑简体" pitchFamily="2" charset="-122"/>
              </a:rPr>
              <a:t>参考线 </a:t>
            </a:r>
            <a:r>
              <a:rPr lang="en-US" altLang="zh-CN" sz="2000" dirty="0">
                <a:latin typeface="方正兰亭黑简体" pitchFamily="2" charset="-122"/>
                <a:ea typeface="方正兰亭黑简体" pitchFamily="2" charset="-122"/>
              </a:rPr>
              <a:t>&gt; </a:t>
            </a:r>
            <a:r>
              <a:rPr lang="zh-CN" altLang="en-US" sz="2000" dirty="0">
                <a:latin typeface="方正兰亭黑简体" pitchFamily="2" charset="-122"/>
                <a:ea typeface="方正兰亭黑简体" pitchFamily="2" charset="-122"/>
              </a:rPr>
              <a:t>隐藏参考线”命令，可以将参考线隐藏。选择“视图 </a:t>
            </a:r>
            <a:r>
              <a:rPr lang="en-US" altLang="zh-CN" sz="2000" dirty="0">
                <a:latin typeface="方正兰亭黑简体" pitchFamily="2" charset="-122"/>
                <a:ea typeface="方正兰亭黑简体" pitchFamily="2" charset="-122"/>
              </a:rPr>
              <a:t>&gt; </a:t>
            </a:r>
            <a:r>
              <a:rPr lang="zh-CN" altLang="en-US" sz="2000" dirty="0">
                <a:latin typeface="方正兰亭黑简体" pitchFamily="2" charset="-122"/>
                <a:ea typeface="方正兰亭黑简体" pitchFamily="2" charset="-122"/>
              </a:rPr>
              <a:t>参考线 </a:t>
            </a:r>
            <a:r>
              <a:rPr lang="en-US" altLang="zh-CN" sz="2000" dirty="0">
                <a:latin typeface="方正兰亭黑简体" pitchFamily="2" charset="-122"/>
                <a:ea typeface="方正兰亭黑简体" pitchFamily="2" charset="-122"/>
              </a:rPr>
              <a:t>&gt; </a:t>
            </a:r>
            <a:r>
              <a:rPr lang="zh-CN" altLang="en-US" sz="2000" dirty="0">
                <a:latin typeface="方正兰亭黑简体" pitchFamily="2" charset="-122"/>
                <a:ea typeface="方正兰亭黑简体" pitchFamily="2" charset="-122"/>
              </a:rPr>
              <a:t>清除参考线”命令，可以清除参考线。</a:t>
            </a:r>
            <a:endParaRPr lang="zh-CN" altLang="en-US" sz="2000" dirty="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选择“视图 </a:t>
            </a:r>
            <a:r>
              <a:rPr lang="en-US" altLang="zh-CN" sz="2000" dirty="0">
                <a:latin typeface="方正兰亭黑简体" pitchFamily="2" charset="-122"/>
                <a:ea typeface="方正兰亭黑简体" pitchFamily="2" charset="-122"/>
              </a:rPr>
              <a:t>&gt; </a:t>
            </a:r>
            <a:r>
              <a:rPr lang="zh-CN" altLang="en-US" sz="2000" dirty="0">
                <a:latin typeface="方正兰亭黑简体" pitchFamily="2" charset="-122"/>
                <a:ea typeface="方正兰亭黑简体" pitchFamily="2" charset="-122"/>
              </a:rPr>
              <a:t>智能参考线”命令，可以显示智能参考线。当图形移动或旋转到一定角度时，智能参考线就会高亮显示并给出提示信息。</a:t>
            </a:r>
            <a:endParaRPr lang="zh-CN" altLang="en-US" sz="2000" dirty="0">
              <a:latin typeface="方正兰亭黑简体" pitchFamily="2" charset="-122"/>
              <a:ea typeface="方正兰亭黑简体" pitchFamily="2" charset="-122"/>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ext Box 4"/>
          <p:cNvSpPr txBox="1">
            <a:spLocks noChangeArrowheads="1"/>
          </p:cNvSpPr>
          <p:nvPr/>
        </p:nvSpPr>
        <p:spPr bwMode="auto">
          <a:xfrm>
            <a:off x="766763" y="171633"/>
            <a:ext cx="7610475" cy="584775"/>
          </a:xfrm>
          <a:prstGeom prst="rect">
            <a:avLst/>
          </a:prstGeom>
          <a:noFill/>
          <a:ln w="9525">
            <a:noFill/>
            <a:miter lim="800000"/>
          </a:ln>
        </p:spPr>
        <p:txBody>
          <a:bodyPr>
            <a:spAutoFit/>
          </a:bodyPr>
          <a:lstStyle/>
          <a:p>
            <a:pPr algn="ctr">
              <a:spcBef>
                <a:spcPct val="50000"/>
              </a:spcBef>
            </a:pPr>
            <a:r>
              <a:rPr lang="en-US" altLang="zh-CN" sz="3200" dirty="0">
                <a:latin typeface="方正兰亭黑简体" pitchFamily="2" charset="-122"/>
                <a:ea typeface="方正兰亭黑简体" pitchFamily="2" charset="-122"/>
              </a:rPr>
              <a:t>2.5.3  </a:t>
            </a:r>
            <a:r>
              <a:rPr lang="zh-CN" altLang="en-US" sz="3200" dirty="0">
                <a:latin typeface="方正兰亭黑简体" pitchFamily="2" charset="-122"/>
                <a:ea typeface="方正兰亭黑简体" pitchFamily="2" charset="-122"/>
              </a:rPr>
              <a:t>网格</a:t>
            </a:r>
            <a:endParaRPr lang="zh-CN" altLang="en-US" sz="3200" dirty="0">
              <a:latin typeface="方正兰亭黑简体" pitchFamily="2" charset="-122"/>
              <a:ea typeface="方正兰亭黑简体" pitchFamily="2" charset="-122"/>
            </a:endParaRPr>
          </a:p>
        </p:txBody>
      </p:sp>
      <p:sp>
        <p:nvSpPr>
          <p:cNvPr id="30723" name="Text Box 2"/>
          <p:cNvSpPr txBox="1">
            <a:spLocks noChangeArrowheads="1"/>
          </p:cNvSpPr>
          <p:nvPr/>
        </p:nvSpPr>
        <p:spPr bwMode="auto">
          <a:xfrm>
            <a:off x="792163" y="1196752"/>
            <a:ext cx="7559675" cy="1692771"/>
          </a:xfrm>
          <a:prstGeom prst="rect">
            <a:avLst/>
          </a:prstGeom>
          <a:noFill/>
          <a:ln w="9525">
            <a:noFill/>
            <a:miter lim="800000"/>
          </a:ln>
        </p:spPr>
        <p:txBody>
          <a:bodyPr>
            <a:spAutoFit/>
          </a:bodyPr>
          <a:lstStyle/>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选择菜单“视图 </a:t>
            </a:r>
            <a:r>
              <a:rPr lang="en-US" altLang="zh-CN" sz="2000" dirty="0">
                <a:latin typeface="方正兰亭黑简体" pitchFamily="2" charset="-122"/>
                <a:ea typeface="方正兰亭黑简体" pitchFamily="2" charset="-122"/>
              </a:rPr>
              <a:t>&gt; </a:t>
            </a:r>
            <a:r>
              <a:rPr lang="zh-CN" altLang="en-US" sz="2000" dirty="0">
                <a:latin typeface="方正兰亭黑简体" pitchFamily="2" charset="-122"/>
                <a:ea typeface="方正兰亭黑简体" pitchFamily="2" charset="-122"/>
              </a:rPr>
              <a:t>显示网格”命令，显示出网格。选择菜单“视图 </a:t>
            </a:r>
            <a:r>
              <a:rPr lang="en-US" altLang="zh-CN" sz="2000" dirty="0">
                <a:latin typeface="方正兰亭黑简体" pitchFamily="2" charset="-122"/>
                <a:ea typeface="方正兰亭黑简体" pitchFamily="2" charset="-122"/>
              </a:rPr>
              <a:t>&gt; </a:t>
            </a:r>
            <a:r>
              <a:rPr lang="zh-CN" altLang="en-US" sz="2000" dirty="0">
                <a:latin typeface="方正兰亭黑简体" pitchFamily="2" charset="-122"/>
                <a:ea typeface="方正兰亭黑简体" pitchFamily="2" charset="-122"/>
              </a:rPr>
              <a:t>隐藏网格”命令，将网格隐藏。如果需要设置网格的颜色、样式、间隔等属性，选择菜单“编辑 </a:t>
            </a:r>
            <a:r>
              <a:rPr lang="en-US" altLang="zh-CN" sz="2000" dirty="0">
                <a:latin typeface="方正兰亭黑简体" pitchFamily="2" charset="-122"/>
                <a:ea typeface="方正兰亭黑简体" pitchFamily="2" charset="-122"/>
              </a:rPr>
              <a:t>&gt; </a:t>
            </a:r>
            <a:r>
              <a:rPr lang="zh-CN" altLang="en-US" sz="2000" dirty="0">
                <a:latin typeface="方正兰亭黑简体" pitchFamily="2" charset="-122"/>
                <a:ea typeface="方正兰亭黑简体" pitchFamily="2" charset="-122"/>
              </a:rPr>
              <a:t>首选项 </a:t>
            </a:r>
            <a:r>
              <a:rPr lang="en-US" altLang="zh-CN" sz="2000" dirty="0">
                <a:latin typeface="方正兰亭黑简体" pitchFamily="2" charset="-122"/>
                <a:ea typeface="方正兰亭黑简体" pitchFamily="2" charset="-122"/>
              </a:rPr>
              <a:t>&gt; </a:t>
            </a:r>
            <a:r>
              <a:rPr lang="zh-CN" altLang="en-US" sz="2000" dirty="0">
                <a:latin typeface="方正兰亭黑简体" pitchFamily="2" charset="-122"/>
                <a:ea typeface="方正兰亭黑简体" pitchFamily="2" charset="-122"/>
              </a:rPr>
              <a:t>参考线和网格”命令，弹出“首选项”对话框。</a:t>
            </a:r>
            <a:endParaRPr lang="zh-CN" altLang="en-US" sz="2000" dirty="0">
              <a:latin typeface="方正兰亭黑简体" pitchFamily="2" charset="-122"/>
              <a:ea typeface="方正兰亭黑简体" pitchFamily="2" charset="-122"/>
            </a:endParaRPr>
          </a:p>
        </p:txBody>
      </p:sp>
      <p:sp>
        <p:nvSpPr>
          <p:cNvPr id="30724" name="矩形 6"/>
          <p:cNvSpPr>
            <a:spLocks noChangeArrowheads="1"/>
          </p:cNvSpPr>
          <p:nvPr/>
        </p:nvSpPr>
        <p:spPr bwMode="auto">
          <a:xfrm>
            <a:off x="5394492" y="6411913"/>
            <a:ext cx="1622425" cy="307975"/>
          </a:xfrm>
          <a:prstGeom prst="rect">
            <a:avLst/>
          </a:prstGeom>
          <a:noFill/>
          <a:ln w="9525">
            <a:noFill/>
            <a:miter lim="800000"/>
          </a:ln>
        </p:spPr>
        <p:txBody>
          <a:bodyPr wrap="none">
            <a:spAutoFit/>
          </a:bodyPr>
          <a:lstStyle/>
          <a:p>
            <a:pPr marL="342900" indent="-342900" algn="ctr">
              <a:spcBef>
                <a:spcPct val="50000"/>
              </a:spcBef>
            </a:pPr>
            <a:r>
              <a:rPr lang="zh-CN" altLang="en-US" sz="1400" dirty="0">
                <a:latin typeface="方正兰亭黑简体" pitchFamily="2" charset="-122"/>
                <a:ea typeface="方正兰亭黑简体" pitchFamily="2" charset="-122"/>
              </a:rPr>
              <a:t>“首选项”对话框</a:t>
            </a:r>
            <a:endParaRPr lang="zh-CN" altLang="en-US" sz="1400" dirty="0">
              <a:latin typeface="方正兰亭黑简体" pitchFamily="2" charset="-122"/>
              <a:ea typeface="方正兰亭黑简体" pitchFamily="2" charset="-122"/>
            </a:endParaRPr>
          </a:p>
        </p:txBody>
      </p:sp>
      <p:sp>
        <p:nvSpPr>
          <p:cNvPr id="30725" name="矩形 7"/>
          <p:cNvSpPr>
            <a:spLocks noChangeArrowheads="1"/>
          </p:cNvSpPr>
          <p:nvPr/>
        </p:nvSpPr>
        <p:spPr bwMode="auto">
          <a:xfrm>
            <a:off x="2319384" y="6411913"/>
            <a:ext cx="544512" cy="307975"/>
          </a:xfrm>
          <a:prstGeom prst="rect">
            <a:avLst/>
          </a:prstGeom>
          <a:noFill/>
          <a:ln w="9525">
            <a:noFill/>
            <a:miter lim="800000"/>
          </a:ln>
        </p:spPr>
        <p:txBody>
          <a:bodyPr wrap="none">
            <a:spAutoFit/>
          </a:bodyPr>
          <a:lstStyle/>
          <a:p>
            <a:pPr marL="342900" indent="-342900" algn="ctr">
              <a:spcBef>
                <a:spcPct val="50000"/>
              </a:spcBef>
            </a:pPr>
            <a:r>
              <a:rPr lang="zh-CN" altLang="en-US" sz="1400" dirty="0">
                <a:latin typeface="方正兰亭黑简体" pitchFamily="2" charset="-122"/>
                <a:ea typeface="方正兰亭黑简体" pitchFamily="2" charset="-122"/>
              </a:rPr>
              <a:t>网格</a:t>
            </a:r>
            <a:endParaRPr lang="zh-CN" altLang="en-US" sz="1400" dirty="0">
              <a:latin typeface="方正兰亭黑简体" pitchFamily="2" charset="-122"/>
              <a:ea typeface="方正兰亭黑简体" pitchFamily="2" charset="-122"/>
            </a:endParaRPr>
          </a:p>
        </p:txBody>
      </p:sp>
      <p:pic>
        <p:nvPicPr>
          <p:cNvPr id="11266" name="图片 1"/>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331640" y="3873979"/>
            <a:ext cx="2520000" cy="252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7" name="图片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77774" y="2973979"/>
            <a:ext cx="3655860" cy="342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ext Box 5"/>
          <p:cNvSpPr txBox="1">
            <a:spLocks noChangeArrowheads="1"/>
          </p:cNvSpPr>
          <p:nvPr/>
        </p:nvSpPr>
        <p:spPr bwMode="auto">
          <a:xfrm>
            <a:off x="1259632" y="116632"/>
            <a:ext cx="7610475" cy="600164"/>
          </a:xfrm>
          <a:prstGeom prst="rect">
            <a:avLst/>
          </a:prstGeom>
          <a:noFill/>
          <a:ln w="9525">
            <a:noFill/>
            <a:miter lim="800000"/>
          </a:ln>
        </p:spPr>
        <p:txBody>
          <a:bodyPr>
            <a:spAutoFit/>
          </a:bodyPr>
          <a:lstStyle/>
          <a:p>
            <a:pPr algn="ctr">
              <a:spcBef>
                <a:spcPct val="50000"/>
              </a:spcBef>
            </a:pPr>
            <a:r>
              <a:rPr lang="en-US" altLang="zh-CN" sz="3200" dirty="0">
                <a:latin typeface="方正兰亭黑简体" pitchFamily="2" charset="-122"/>
                <a:ea typeface="方正兰亭黑简体" pitchFamily="2" charset="-122"/>
              </a:rPr>
              <a:t>2.6  </a:t>
            </a:r>
            <a:r>
              <a:rPr lang="zh-CN" altLang="en-US" sz="3200" dirty="0">
                <a:latin typeface="方正兰亭黑简体" pitchFamily="2" charset="-122"/>
                <a:ea typeface="方正兰亭黑简体" pitchFamily="2" charset="-122"/>
              </a:rPr>
              <a:t>撤消和恢复操作</a:t>
            </a:r>
            <a:endParaRPr lang="zh-CN" altLang="en-US" sz="3200" dirty="0">
              <a:latin typeface="方正兰亭黑简体" pitchFamily="2" charset="-122"/>
              <a:ea typeface="方正兰亭黑简体" pitchFamily="2" charset="-122"/>
            </a:endParaRPr>
          </a:p>
        </p:txBody>
      </p:sp>
      <p:sp>
        <p:nvSpPr>
          <p:cNvPr id="27651" name="Text Box 7"/>
          <p:cNvSpPr txBox="1">
            <a:spLocks noChangeArrowheads="1"/>
          </p:cNvSpPr>
          <p:nvPr/>
        </p:nvSpPr>
        <p:spPr bwMode="auto">
          <a:xfrm>
            <a:off x="2951820" y="2890391"/>
            <a:ext cx="3240360" cy="1077218"/>
          </a:xfrm>
          <a:prstGeom prst="rect">
            <a:avLst/>
          </a:prstGeom>
          <a:noFill/>
          <a:ln w="9525">
            <a:noFill/>
            <a:miter lim="800000"/>
          </a:ln>
        </p:spPr>
        <p:txBody>
          <a:bodyPr wrap="square">
            <a:spAutoFit/>
          </a:bodyPr>
          <a:lstStyle/>
          <a:p>
            <a:pPr marL="342900" indent="457200">
              <a:lnSpc>
                <a:spcPct val="150000"/>
              </a:lnSpc>
              <a:buFont typeface="Wingdings" panose="05000000000000000000" pitchFamily="2" charset="2"/>
              <a:buChar char="u"/>
            </a:pPr>
            <a:r>
              <a:rPr lang="zh-CN" altLang="en-US" sz="2000" dirty="0">
                <a:latin typeface="方正兰亭黑简体" pitchFamily="2" charset="-122"/>
                <a:ea typeface="方正兰亭黑简体" pitchFamily="2" charset="-122"/>
              </a:rPr>
              <a:t>撤销对象的操作</a:t>
            </a:r>
            <a:endParaRPr lang="zh-CN" altLang="en-US" sz="2000" dirty="0">
              <a:latin typeface="方正兰亭黑简体" pitchFamily="2" charset="-122"/>
              <a:ea typeface="方正兰亭黑简体" pitchFamily="2" charset="-122"/>
            </a:endParaRPr>
          </a:p>
          <a:p>
            <a:pPr marL="342900" indent="457200">
              <a:lnSpc>
                <a:spcPct val="150000"/>
              </a:lnSpc>
              <a:buFont typeface="Wingdings" panose="05000000000000000000" pitchFamily="2" charset="2"/>
              <a:buChar char="u"/>
            </a:pPr>
            <a:r>
              <a:rPr lang="zh-CN" altLang="en-US" sz="2000" dirty="0">
                <a:latin typeface="方正兰亭黑简体" pitchFamily="2" charset="-122"/>
                <a:ea typeface="方正兰亭黑简体" pitchFamily="2" charset="-122"/>
              </a:rPr>
              <a:t>恢复对象的操作</a:t>
            </a:r>
            <a:endParaRPr lang="zh-CN" altLang="en-US" sz="2000" dirty="0">
              <a:latin typeface="方正兰亭黑简体" pitchFamily="2" charset="-122"/>
              <a:ea typeface="方正兰亭黑简体" pitchFamily="2" charset="-122"/>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ext Box 6"/>
          <p:cNvSpPr txBox="1">
            <a:spLocks noChangeArrowheads="1"/>
          </p:cNvSpPr>
          <p:nvPr/>
        </p:nvSpPr>
        <p:spPr bwMode="auto">
          <a:xfrm>
            <a:off x="766763" y="116632"/>
            <a:ext cx="7610475" cy="584775"/>
          </a:xfrm>
          <a:prstGeom prst="rect">
            <a:avLst/>
          </a:prstGeom>
          <a:noFill/>
          <a:ln w="9525">
            <a:noFill/>
            <a:miter lim="800000"/>
          </a:ln>
        </p:spPr>
        <p:txBody>
          <a:bodyPr>
            <a:spAutoFit/>
          </a:bodyPr>
          <a:lstStyle/>
          <a:p>
            <a:pPr algn="ctr">
              <a:spcBef>
                <a:spcPct val="50000"/>
              </a:spcBef>
            </a:pPr>
            <a:r>
              <a:rPr lang="en-US" altLang="zh-CN" sz="3200" dirty="0">
                <a:latin typeface="方正兰亭黑简体" pitchFamily="2" charset="-122"/>
                <a:ea typeface="方正兰亭黑简体" pitchFamily="2" charset="-122"/>
              </a:rPr>
              <a:t>2.6.1  </a:t>
            </a:r>
            <a:r>
              <a:rPr lang="zh-CN" altLang="en-US" sz="3200" dirty="0">
                <a:latin typeface="方正兰亭黑简体" pitchFamily="2" charset="-122"/>
                <a:ea typeface="方正兰亭黑简体" pitchFamily="2" charset="-122"/>
              </a:rPr>
              <a:t>撤销对象的操作</a:t>
            </a:r>
            <a:endParaRPr lang="zh-CN" altLang="en-US" sz="3200" dirty="0">
              <a:latin typeface="方正兰亭黑简体" pitchFamily="2" charset="-122"/>
              <a:ea typeface="方正兰亭黑简体" pitchFamily="2" charset="-122"/>
            </a:endParaRPr>
          </a:p>
        </p:txBody>
      </p:sp>
      <p:sp>
        <p:nvSpPr>
          <p:cNvPr id="28675" name="Text Box 4"/>
          <p:cNvSpPr txBox="1">
            <a:spLocks noChangeArrowheads="1"/>
          </p:cNvSpPr>
          <p:nvPr/>
        </p:nvSpPr>
        <p:spPr bwMode="auto">
          <a:xfrm>
            <a:off x="917886" y="2782669"/>
            <a:ext cx="7308229" cy="1292662"/>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选择“编辑 </a:t>
            </a:r>
            <a:r>
              <a:rPr lang="en-US" altLang="zh-CN" sz="2000" dirty="0">
                <a:latin typeface="方正兰亭黑简体" pitchFamily="2" charset="-122"/>
                <a:ea typeface="方正兰亭黑简体" pitchFamily="2" charset="-122"/>
              </a:rPr>
              <a:t>&gt; </a:t>
            </a:r>
            <a:r>
              <a:rPr lang="zh-CN" altLang="en-US" sz="2000" dirty="0">
                <a:latin typeface="方正兰亭黑简体" pitchFamily="2" charset="-122"/>
                <a:ea typeface="方正兰亭黑简体" pitchFamily="2" charset="-122"/>
              </a:rPr>
              <a:t>还原”命令（组合键为</a:t>
            </a:r>
            <a:r>
              <a:rPr lang="en-US" altLang="zh-CN" sz="2000" dirty="0" err="1">
                <a:latin typeface="方正兰亭黑简体" pitchFamily="2" charset="-122"/>
                <a:ea typeface="方正兰亭黑简体" pitchFamily="2" charset="-122"/>
              </a:rPr>
              <a:t>Ctrl+Z</a:t>
            </a:r>
            <a:r>
              <a:rPr lang="zh-CN" altLang="en-US" sz="2000" dirty="0">
                <a:latin typeface="方正兰亭黑简体" pitchFamily="2" charset="-122"/>
                <a:ea typeface="方正兰亭黑简体" pitchFamily="2" charset="-122"/>
              </a:rPr>
              <a:t>），可以还原上一次的操作。连续按</a:t>
            </a:r>
            <a:r>
              <a:rPr lang="en-US" altLang="zh-CN" sz="2000" dirty="0" err="1">
                <a:latin typeface="方正兰亭黑简体" pitchFamily="2" charset="-122"/>
                <a:ea typeface="方正兰亭黑简体" pitchFamily="2" charset="-122"/>
              </a:rPr>
              <a:t>Ctrl+Z</a:t>
            </a:r>
            <a:r>
              <a:rPr lang="zh-CN" altLang="en-US" sz="2000" dirty="0">
                <a:latin typeface="方正兰亭黑简体" pitchFamily="2" charset="-122"/>
                <a:ea typeface="方正兰亭黑简体" pitchFamily="2" charset="-122"/>
              </a:rPr>
              <a:t>组合键，可以连续还原原来操作的命令。</a:t>
            </a:r>
            <a:endParaRPr lang="zh-CN" altLang="en-US" sz="2000" dirty="0">
              <a:latin typeface="方正兰亭黑简体" pitchFamily="2" charset="-122"/>
              <a:ea typeface="方正兰亭黑简体" pitchFamily="2" charset="-122"/>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ext Box 6"/>
          <p:cNvSpPr txBox="1">
            <a:spLocks noChangeArrowheads="1"/>
          </p:cNvSpPr>
          <p:nvPr/>
        </p:nvSpPr>
        <p:spPr bwMode="auto">
          <a:xfrm>
            <a:off x="766763" y="116632"/>
            <a:ext cx="7610475" cy="584775"/>
          </a:xfrm>
          <a:prstGeom prst="rect">
            <a:avLst/>
          </a:prstGeom>
          <a:noFill/>
          <a:ln w="9525">
            <a:noFill/>
            <a:miter lim="800000"/>
          </a:ln>
        </p:spPr>
        <p:txBody>
          <a:bodyPr>
            <a:spAutoFit/>
          </a:bodyPr>
          <a:lstStyle/>
          <a:p>
            <a:pPr algn="ctr">
              <a:spcBef>
                <a:spcPct val="50000"/>
              </a:spcBef>
            </a:pPr>
            <a:r>
              <a:rPr lang="en-US" altLang="zh-CN" sz="3200" dirty="0">
                <a:latin typeface="方正兰亭黑简体" pitchFamily="2" charset="-122"/>
                <a:ea typeface="方正兰亭黑简体" pitchFamily="2" charset="-122"/>
              </a:rPr>
              <a:t>2.6.2  </a:t>
            </a:r>
            <a:r>
              <a:rPr lang="zh-CN" altLang="en-US" sz="3200" dirty="0">
                <a:latin typeface="方正兰亭黑简体" pitchFamily="2" charset="-122"/>
                <a:ea typeface="方正兰亭黑简体" pitchFamily="2" charset="-122"/>
              </a:rPr>
              <a:t>恢复对象的操作</a:t>
            </a:r>
            <a:endParaRPr lang="zh-CN" altLang="en-US" sz="3200" dirty="0">
              <a:latin typeface="方正兰亭黑简体" pitchFamily="2" charset="-122"/>
              <a:ea typeface="方正兰亭黑简体" pitchFamily="2" charset="-122"/>
            </a:endParaRPr>
          </a:p>
        </p:txBody>
      </p:sp>
      <p:sp>
        <p:nvSpPr>
          <p:cNvPr id="28675" name="Text Box 4"/>
          <p:cNvSpPr txBox="1">
            <a:spLocks noChangeArrowheads="1"/>
          </p:cNvSpPr>
          <p:nvPr/>
        </p:nvSpPr>
        <p:spPr bwMode="auto">
          <a:xfrm>
            <a:off x="917886" y="2782669"/>
            <a:ext cx="7308229" cy="1292662"/>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选择“编辑 </a:t>
            </a:r>
            <a:r>
              <a:rPr lang="en-US" altLang="zh-CN" sz="2000" dirty="0">
                <a:latin typeface="方正兰亭黑简体" pitchFamily="2" charset="-122"/>
                <a:ea typeface="方正兰亭黑简体" pitchFamily="2" charset="-122"/>
              </a:rPr>
              <a:t>&gt; </a:t>
            </a:r>
            <a:r>
              <a:rPr lang="zh-CN" altLang="en-US" sz="2000" dirty="0">
                <a:latin typeface="方正兰亭黑简体" pitchFamily="2" charset="-122"/>
                <a:ea typeface="方正兰亭黑简体" pitchFamily="2" charset="-122"/>
              </a:rPr>
              <a:t>重做”命令（组合键为</a:t>
            </a:r>
            <a:r>
              <a:rPr lang="en-US" altLang="zh-CN" sz="2000" dirty="0" err="1">
                <a:latin typeface="方正兰亭黑简体" pitchFamily="2" charset="-122"/>
                <a:ea typeface="方正兰亭黑简体" pitchFamily="2" charset="-122"/>
              </a:rPr>
              <a:t>Shift+Ctrl+Z</a:t>
            </a:r>
            <a:r>
              <a:rPr lang="zh-CN" altLang="en-US" sz="2000" dirty="0">
                <a:latin typeface="方正兰亭黑简体" pitchFamily="2" charset="-122"/>
                <a:ea typeface="方正兰亭黑简体" pitchFamily="2" charset="-122"/>
              </a:rPr>
              <a:t>），可以恢复上一次的操作。如果连续按两次</a:t>
            </a:r>
            <a:r>
              <a:rPr lang="en-US" altLang="zh-CN" sz="2000" dirty="0" err="1">
                <a:latin typeface="方正兰亭黑简体" pitchFamily="2" charset="-122"/>
                <a:ea typeface="方正兰亭黑简体" pitchFamily="2" charset="-122"/>
              </a:rPr>
              <a:t>Shift+Ctrl+Z</a:t>
            </a:r>
            <a:r>
              <a:rPr lang="zh-CN" altLang="en-US" sz="2000" dirty="0">
                <a:latin typeface="方正兰亭黑简体" pitchFamily="2" charset="-122"/>
                <a:ea typeface="方正兰亭黑简体" pitchFamily="2" charset="-122"/>
              </a:rPr>
              <a:t>组合键，即恢复两步操作。</a:t>
            </a:r>
            <a:endParaRPr lang="zh-CN" altLang="en-US" sz="2000" dirty="0">
              <a:latin typeface="方正兰亭黑简体" pitchFamily="2" charset="-122"/>
              <a:ea typeface="方正兰亭黑简体" pitchFamily="2" charset="-122"/>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8" name="Text Box 8"/>
          <p:cNvSpPr txBox="1">
            <a:spLocks noChangeArrowheads="1"/>
          </p:cNvSpPr>
          <p:nvPr/>
        </p:nvSpPr>
        <p:spPr bwMode="auto">
          <a:xfrm>
            <a:off x="2051844" y="116632"/>
            <a:ext cx="5040312" cy="584775"/>
          </a:xfrm>
          <a:prstGeom prst="rect">
            <a:avLst/>
          </a:prstGeom>
          <a:noFill/>
          <a:ln w="9525">
            <a:noFill/>
            <a:miter lim="800000"/>
          </a:ln>
        </p:spPr>
        <p:txBody>
          <a:bodyPr>
            <a:spAutoFit/>
          </a:bodyPr>
          <a:lstStyle/>
          <a:p>
            <a:pPr marL="342900" indent="-342900" algn="ctr">
              <a:spcBef>
                <a:spcPct val="50000"/>
              </a:spcBef>
            </a:pPr>
            <a:r>
              <a:rPr lang="zh-CN" altLang="en-US" sz="3200" dirty="0">
                <a:latin typeface="方正兰亭黑简体" pitchFamily="2" charset="-122"/>
                <a:ea typeface="方正兰亭黑简体" pitchFamily="2" charset="-122"/>
              </a:rPr>
              <a:t>第</a:t>
            </a:r>
            <a:r>
              <a:rPr lang="en-US" altLang="zh-CN" sz="3200" dirty="0">
                <a:latin typeface="方正兰亭黑简体" pitchFamily="2" charset="-122"/>
                <a:ea typeface="方正兰亭黑简体" pitchFamily="2" charset="-122"/>
              </a:rPr>
              <a:t>3</a:t>
            </a:r>
            <a:r>
              <a:rPr lang="zh-CN" altLang="en-US" sz="3200" dirty="0">
                <a:latin typeface="方正兰亭黑简体" pitchFamily="2" charset="-122"/>
                <a:ea typeface="方正兰亭黑简体" pitchFamily="2" charset="-122"/>
              </a:rPr>
              <a:t>章  常用工具</a:t>
            </a:r>
            <a:endParaRPr lang="zh-CN" altLang="en-US" sz="3200" dirty="0">
              <a:latin typeface="方正兰亭黑简体" pitchFamily="2" charset="-122"/>
              <a:ea typeface="方正兰亭黑简体" pitchFamily="2" charset="-122"/>
            </a:endParaRPr>
          </a:p>
        </p:txBody>
      </p:sp>
      <p:sp>
        <p:nvSpPr>
          <p:cNvPr id="9" name="Text Box 12"/>
          <p:cNvSpPr txBox="1">
            <a:spLocks noChangeArrowheads="1"/>
          </p:cNvSpPr>
          <p:nvPr/>
        </p:nvSpPr>
        <p:spPr bwMode="auto">
          <a:xfrm>
            <a:off x="972000" y="2020345"/>
            <a:ext cx="7200000" cy="2817310"/>
          </a:xfrm>
          <a:prstGeom prst="rect">
            <a:avLst/>
          </a:prstGeom>
          <a:noFill/>
          <a:ln w="9525">
            <a:noFill/>
            <a:miter lim="800000"/>
          </a:ln>
        </p:spPr>
        <p:txBody>
          <a:bodyPr wrap="square">
            <a:spAutoFit/>
          </a:bodyPr>
          <a:lstStyle/>
          <a:p>
            <a:pPr marL="342900" indent="-342900" algn="just">
              <a:lnSpc>
                <a:spcPts val="3500"/>
              </a:lnSpc>
              <a:spcBef>
                <a:spcPct val="50000"/>
              </a:spcBef>
              <a:defRPr/>
            </a:pPr>
            <a:r>
              <a:rPr lang="zh-CN" altLang="en-US" sz="2400" dirty="0">
                <a:latin typeface="方正兰亭黑简体" pitchFamily="2" charset="-122"/>
                <a:ea typeface="方正兰亭黑简体" pitchFamily="2" charset="-122"/>
              </a:rPr>
              <a:t>本章介绍：</a:t>
            </a:r>
            <a:endParaRPr lang="zh-CN" altLang="en-US" sz="2400" dirty="0">
              <a:latin typeface="方正兰亭黑简体" pitchFamily="2" charset="-122"/>
              <a:ea typeface="方正兰亭黑简体" pitchFamily="2" charset="-122"/>
            </a:endParaRPr>
          </a:p>
          <a:p>
            <a:pPr indent="528955" algn="just">
              <a:lnSpc>
                <a:spcPts val="3500"/>
              </a:lnSpc>
              <a:spcBef>
                <a:spcPts val="600"/>
              </a:spcBef>
              <a:defRPr/>
            </a:pPr>
            <a:r>
              <a:rPr lang="zh-CN" altLang="en-US" sz="2000" dirty="0">
                <a:latin typeface="方正兰亭黑简体" pitchFamily="2" charset="-122"/>
                <a:ea typeface="方正兰亭黑简体" pitchFamily="2" charset="-122"/>
              </a:rPr>
              <a:t>本章将讲解</a:t>
            </a:r>
            <a:r>
              <a:rPr lang="en-US" altLang="zh-CN" sz="2000" dirty="0">
                <a:latin typeface="方正兰亭黑简体" pitchFamily="2" charset="-122"/>
                <a:ea typeface="方正兰亭黑简体" pitchFamily="2" charset="-122"/>
              </a:rPr>
              <a:t>Illustrator CC 2019</a:t>
            </a:r>
            <a:r>
              <a:rPr lang="zh-CN" altLang="en-US" sz="2000" dirty="0">
                <a:latin typeface="方正兰亭黑简体" pitchFamily="2" charset="-122"/>
                <a:ea typeface="方正兰亭黑简体" pitchFamily="2" charset="-122"/>
              </a:rPr>
              <a:t>中编辑与填充工具的使用方法，以及文本编辑和图文混排功能，通过本章的学习，读者可以利用颜色填充和描边功能，绘制出漂亮的图形效果，还可以通过字符和段落控制面板、各种外观和样式属性制作出绚丽多彩的文本效果。</a:t>
            </a:r>
            <a:endParaRPr lang="zh-CN" altLang="en-US" sz="2000" dirty="0">
              <a:latin typeface="方正兰亭黑简体" pitchFamily="2" charset="-122"/>
              <a:ea typeface="方正兰亭黑简体" pitchFamily="2" charset="-122"/>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7"/>
          <p:cNvSpPr txBox="1">
            <a:spLocks noChangeArrowheads="1"/>
          </p:cNvSpPr>
          <p:nvPr/>
        </p:nvSpPr>
        <p:spPr bwMode="auto">
          <a:xfrm>
            <a:off x="2447131" y="142852"/>
            <a:ext cx="4249738" cy="584775"/>
          </a:xfrm>
          <a:prstGeom prst="rect">
            <a:avLst/>
          </a:prstGeom>
          <a:noFill/>
          <a:ln w="9525">
            <a:noFill/>
            <a:miter lim="800000"/>
          </a:ln>
        </p:spPr>
        <p:txBody>
          <a:bodyPr>
            <a:spAutoFit/>
          </a:bodyPr>
          <a:lstStyle/>
          <a:p>
            <a:pPr algn="ctr">
              <a:spcBef>
                <a:spcPct val="50000"/>
              </a:spcBef>
            </a:pPr>
            <a:r>
              <a:rPr lang="zh-CN" altLang="en-US" sz="3200" dirty="0">
                <a:latin typeface="方正兰亭黑简体" pitchFamily="2" charset="-122"/>
                <a:ea typeface="方正兰亭黑简体" pitchFamily="2" charset="-122"/>
              </a:rPr>
              <a:t>学习目标</a:t>
            </a:r>
            <a:endParaRPr lang="zh-CN" altLang="en-US" sz="3200" dirty="0">
              <a:latin typeface="方正兰亭黑简体" pitchFamily="2" charset="-122"/>
              <a:ea typeface="方正兰亭黑简体" pitchFamily="2" charset="-122"/>
            </a:endParaRPr>
          </a:p>
        </p:txBody>
      </p:sp>
      <p:sp>
        <p:nvSpPr>
          <p:cNvPr id="4099" name="Rectangle 3"/>
          <p:cNvSpPr>
            <a:spLocks noGrp="1" noChangeArrowheads="1"/>
          </p:cNvSpPr>
          <p:nvPr>
            <p:ph type="body" idx="1"/>
          </p:nvPr>
        </p:nvSpPr>
        <p:spPr>
          <a:xfrm>
            <a:off x="1911697" y="2321719"/>
            <a:ext cx="5320606" cy="2214562"/>
          </a:xfrm>
        </p:spPr>
        <p:txBody>
          <a:bodyPr/>
          <a:lstStyle/>
          <a:p>
            <a:pPr indent="457200" eaLnBrk="1" hangingPunct="1">
              <a:lnSpc>
                <a:spcPct val="150000"/>
              </a:lnSpc>
              <a:buFont typeface="Wingdings" panose="05000000000000000000" pitchFamily="2" charset="2"/>
              <a:buChar char="u"/>
              <a:defRPr/>
            </a:pPr>
            <a:r>
              <a:rPr lang="zh-CN" altLang="en-US" sz="2000" kern="1200" dirty="0">
                <a:latin typeface="方正兰亭黑简体" pitchFamily="2" charset="-122"/>
                <a:ea typeface="方正兰亭黑简体" pitchFamily="2" charset="-122"/>
              </a:rPr>
              <a:t>掌握选择工具组的使用方法。</a:t>
            </a:r>
            <a:endParaRPr lang="zh-CN" altLang="en-US" sz="2000" kern="1200" dirty="0">
              <a:latin typeface="方正兰亭黑简体" pitchFamily="2" charset="-122"/>
              <a:ea typeface="方正兰亭黑简体" pitchFamily="2" charset="-122"/>
            </a:endParaRPr>
          </a:p>
          <a:p>
            <a:pPr indent="457200" eaLnBrk="1" hangingPunct="1">
              <a:lnSpc>
                <a:spcPct val="150000"/>
              </a:lnSpc>
              <a:buFont typeface="Wingdings" panose="05000000000000000000" pitchFamily="2" charset="2"/>
              <a:buChar char="u"/>
              <a:defRPr/>
            </a:pPr>
            <a:r>
              <a:rPr lang="zh-CN" altLang="en-US" sz="2000" kern="1200" dirty="0">
                <a:latin typeface="方正兰亭黑简体" pitchFamily="2" charset="-122"/>
                <a:ea typeface="方正兰亭黑简体" pitchFamily="2" charset="-122"/>
              </a:rPr>
              <a:t>掌握变换工具编辑对象的技巧。</a:t>
            </a:r>
            <a:endParaRPr lang="zh-CN" altLang="en-US" sz="2000" kern="1200" dirty="0">
              <a:latin typeface="方正兰亭黑简体" pitchFamily="2" charset="-122"/>
              <a:ea typeface="方正兰亭黑简体" pitchFamily="2" charset="-122"/>
            </a:endParaRPr>
          </a:p>
          <a:p>
            <a:pPr indent="457200" eaLnBrk="1" hangingPunct="1">
              <a:lnSpc>
                <a:spcPct val="150000"/>
              </a:lnSpc>
              <a:buFont typeface="Wingdings" panose="05000000000000000000" pitchFamily="2" charset="2"/>
              <a:buChar char="u"/>
              <a:defRPr/>
            </a:pPr>
            <a:r>
              <a:rPr lang="zh-CN" altLang="en-US" sz="2000" kern="1200" dirty="0">
                <a:latin typeface="方正兰亭黑简体" pitchFamily="2" charset="-122"/>
                <a:ea typeface="方正兰亭黑简体" pitchFamily="2" charset="-122"/>
              </a:rPr>
              <a:t>掌握不同的填充方法和技巧。</a:t>
            </a:r>
            <a:endParaRPr lang="zh-CN" altLang="en-US" sz="2000" kern="1200" dirty="0">
              <a:latin typeface="方正兰亭黑简体" pitchFamily="2" charset="-122"/>
              <a:ea typeface="方正兰亭黑简体" pitchFamily="2" charset="-122"/>
            </a:endParaRPr>
          </a:p>
          <a:p>
            <a:pPr indent="457200" eaLnBrk="1" hangingPunct="1">
              <a:lnSpc>
                <a:spcPct val="150000"/>
              </a:lnSpc>
              <a:buFont typeface="Wingdings" panose="05000000000000000000" pitchFamily="2" charset="2"/>
              <a:buChar char="u"/>
              <a:defRPr/>
            </a:pPr>
            <a:r>
              <a:rPr lang="zh-CN" altLang="en-US" sz="2000" kern="1200" dirty="0">
                <a:latin typeface="方正兰亭黑简体" pitchFamily="2" charset="-122"/>
                <a:ea typeface="方正兰亭黑简体" pitchFamily="2" charset="-122"/>
              </a:rPr>
              <a:t>掌握不同类型文字的输入和编辑技巧。</a:t>
            </a:r>
            <a:endParaRPr lang="zh-CN" altLang="en-US" sz="2000" kern="1200" dirty="0">
              <a:latin typeface="方正兰亭黑简体" pitchFamily="2" charset="-122"/>
              <a:ea typeface="方正兰亭黑简体" pitchFamily="2" charset="-122"/>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 Box 7"/>
          <p:cNvSpPr txBox="1">
            <a:spLocks noChangeArrowheads="1"/>
          </p:cNvSpPr>
          <p:nvPr/>
        </p:nvSpPr>
        <p:spPr bwMode="auto">
          <a:xfrm>
            <a:off x="2447131" y="129581"/>
            <a:ext cx="4249738" cy="584775"/>
          </a:xfrm>
          <a:prstGeom prst="rect">
            <a:avLst/>
          </a:prstGeom>
          <a:noFill/>
          <a:ln w="9525">
            <a:noFill/>
            <a:miter lim="800000"/>
          </a:ln>
        </p:spPr>
        <p:txBody>
          <a:bodyPr>
            <a:spAutoFit/>
          </a:bodyPr>
          <a:lstStyle/>
          <a:p>
            <a:pPr algn="ctr">
              <a:spcBef>
                <a:spcPct val="50000"/>
              </a:spcBef>
            </a:pPr>
            <a:r>
              <a:rPr lang="zh-CN" altLang="en-US" sz="3200" dirty="0">
                <a:latin typeface="方正兰亭黑简体" pitchFamily="2" charset="-122"/>
                <a:ea typeface="方正兰亭黑简体" pitchFamily="2" charset="-122"/>
              </a:rPr>
              <a:t>技能目标</a:t>
            </a:r>
            <a:endParaRPr lang="zh-CN" altLang="en-US" sz="3200" dirty="0">
              <a:latin typeface="方正兰亭黑简体" pitchFamily="2" charset="-122"/>
              <a:ea typeface="方正兰亭黑简体" pitchFamily="2" charset="-122"/>
            </a:endParaRPr>
          </a:p>
        </p:txBody>
      </p:sp>
      <p:sp>
        <p:nvSpPr>
          <p:cNvPr id="4099" name="Rectangle 3"/>
          <p:cNvSpPr>
            <a:spLocks noGrp="1" noChangeArrowheads="1"/>
          </p:cNvSpPr>
          <p:nvPr>
            <p:ph type="body" idx="1"/>
          </p:nvPr>
        </p:nvSpPr>
        <p:spPr>
          <a:xfrm>
            <a:off x="2195761" y="2321719"/>
            <a:ext cx="4752478" cy="2214563"/>
          </a:xfrm>
        </p:spPr>
        <p:txBody>
          <a:bodyPr/>
          <a:lstStyle/>
          <a:p>
            <a:pPr indent="457200" eaLnBrk="1" hangingPunct="1">
              <a:lnSpc>
                <a:spcPct val="150000"/>
              </a:lnSpc>
              <a:buFont typeface="Wingdings" panose="05000000000000000000" pitchFamily="2" charset="2"/>
              <a:buChar char="u"/>
              <a:defRPr/>
            </a:pPr>
            <a:r>
              <a:rPr lang="zh-CN" altLang="en-US" sz="2000" kern="1200" dirty="0">
                <a:latin typeface="方正兰亭黑简体" pitchFamily="2" charset="-122"/>
                <a:ea typeface="方正兰亭黑简体" pitchFamily="2" charset="-122"/>
              </a:rPr>
              <a:t>掌握“生活小图标”的组合方法。</a:t>
            </a:r>
            <a:endParaRPr lang="zh-CN" altLang="en-US" sz="2000" kern="1200" dirty="0">
              <a:latin typeface="方正兰亭黑简体" pitchFamily="2" charset="-122"/>
              <a:ea typeface="方正兰亭黑简体" pitchFamily="2" charset="-122"/>
            </a:endParaRPr>
          </a:p>
          <a:p>
            <a:pPr indent="457200" eaLnBrk="1" hangingPunct="1">
              <a:lnSpc>
                <a:spcPct val="150000"/>
              </a:lnSpc>
              <a:buFont typeface="Wingdings" panose="05000000000000000000" pitchFamily="2" charset="2"/>
              <a:buChar char="u"/>
              <a:defRPr/>
            </a:pPr>
            <a:r>
              <a:rPr lang="zh-CN" altLang="en-US" sz="2000" kern="1200" dirty="0">
                <a:latin typeface="方正兰亭黑简体" pitchFamily="2" charset="-122"/>
                <a:ea typeface="方正兰亭黑简体" pitchFamily="2" charset="-122"/>
              </a:rPr>
              <a:t>掌握“时尚图案”的拼合方法。</a:t>
            </a:r>
            <a:endParaRPr lang="zh-CN" altLang="en-US" sz="2000" kern="1200" dirty="0">
              <a:latin typeface="方正兰亭黑简体" pitchFamily="2" charset="-122"/>
              <a:ea typeface="方正兰亭黑简体" pitchFamily="2" charset="-122"/>
            </a:endParaRPr>
          </a:p>
          <a:p>
            <a:pPr indent="457200" eaLnBrk="1" hangingPunct="1">
              <a:lnSpc>
                <a:spcPct val="150000"/>
              </a:lnSpc>
              <a:buFont typeface="Wingdings" panose="05000000000000000000" pitchFamily="2" charset="2"/>
              <a:buChar char="u"/>
              <a:defRPr/>
            </a:pPr>
            <a:r>
              <a:rPr lang="zh-CN" altLang="en-US" sz="2000" kern="1200" dirty="0">
                <a:latin typeface="方正兰亭黑简体" pitchFamily="2" charset="-122"/>
                <a:ea typeface="方正兰亭黑简体" pitchFamily="2" charset="-122"/>
              </a:rPr>
              <a:t>掌握</a:t>
            </a:r>
            <a:r>
              <a:rPr lang="zh-CN" altLang="en-US" sz="2000" kern="1200" dirty="0" smtClean="0">
                <a:latin typeface="方正兰亭黑简体" pitchFamily="2" charset="-122"/>
                <a:ea typeface="方正兰亭黑简体" pitchFamily="2" charset="-122"/>
              </a:rPr>
              <a:t>“风景插画”</a:t>
            </a:r>
            <a:r>
              <a:rPr lang="zh-CN" altLang="en-US" sz="2000" kern="1200" dirty="0">
                <a:latin typeface="方正兰亭黑简体" pitchFamily="2" charset="-122"/>
                <a:ea typeface="方正兰亭黑简体" pitchFamily="2" charset="-122"/>
              </a:rPr>
              <a:t>的绘制方法。</a:t>
            </a:r>
            <a:endParaRPr lang="zh-CN" altLang="en-US" sz="2000" kern="1200" dirty="0">
              <a:latin typeface="方正兰亭黑简体" pitchFamily="2" charset="-122"/>
              <a:ea typeface="方正兰亭黑简体" pitchFamily="2" charset="-122"/>
            </a:endParaRPr>
          </a:p>
          <a:p>
            <a:pPr indent="457200" eaLnBrk="1" hangingPunct="1">
              <a:lnSpc>
                <a:spcPct val="150000"/>
              </a:lnSpc>
              <a:buFont typeface="Wingdings" panose="05000000000000000000" pitchFamily="2" charset="2"/>
              <a:buChar char="u"/>
              <a:defRPr/>
            </a:pPr>
            <a:r>
              <a:rPr lang="zh-CN" altLang="en-US" sz="2000" kern="1200" dirty="0">
                <a:latin typeface="方正兰亭黑简体" pitchFamily="2" charset="-122"/>
                <a:ea typeface="方正兰亭黑简体" pitchFamily="2" charset="-122"/>
              </a:rPr>
              <a:t>掌握“文字海报”的制作方法。</a:t>
            </a:r>
            <a:endParaRPr lang="zh-CN" altLang="en-US" sz="2000" kern="1200" dirty="0">
              <a:latin typeface="方正兰亭黑简体" pitchFamily="2" charset="-122"/>
              <a:ea typeface="方正兰亭黑简体" pitchFamily="2" charset="-122"/>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 Box 7"/>
          <p:cNvSpPr txBox="1">
            <a:spLocks noChangeArrowheads="1"/>
          </p:cNvSpPr>
          <p:nvPr/>
        </p:nvSpPr>
        <p:spPr bwMode="auto">
          <a:xfrm>
            <a:off x="2266950" y="129581"/>
            <a:ext cx="4610100" cy="584775"/>
          </a:xfrm>
          <a:prstGeom prst="rect">
            <a:avLst/>
          </a:prstGeom>
          <a:noFill/>
          <a:ln w="9525">
            <a:noFill/>
            <a:miter lim="800000"/>
          </a:ln>
        </p:spPr>
        <p:txBody>
          <a:bodyPr>
            <a:spAutoFit/>
          </a:bodyPr>
          <a:lstStyle/>
          <a:p>
            <a:pPr algn="ctr">
              <a:spcBef>
                <a:spcPct val="50000"/>
              </a:spcBef>
            </a:pPr>
            <a:r>
              <a:rPr lang="en-US" altLang="zh-CN" sz="3200" dirty="0">
                <a:latin typeface="方正兰亭黑简体" pitchFamily="2" charset="-122"/>
                <a:ea typeface="方正兰亭黑简体" pitchFamily="2" charset="-122"/>
              </a:rPr>
              <a:t>3.1  </a:t>
            </a:r>
            <a:r>
              <a:rPr lang="zh-CN" altLang="en-US" sz="3200" dirty="0">
                <a:latin typeface="方正兰亭黑简体" pitchFamily="2" charset="-122"/>
                <a:ea typeface="方正兰亭黑简体" pitchFamily="2" charset="-122"/>
              </a:rPr>
              <a:t>选择工具组</a:t>
            </a:r>
            <a:endParaRPr lang="zh-CN" altLang="en-US" sz="3200" dirty="0">
              <a:latin typeface="方正兰亭黑简体" pitchFamily="2" charset="-122"/>
              <a:ea typeface="方正兰亭黑简体" pitchFamily="2" charset="-122"/>
            </a:endParaRPr>
          </a:p>
        </p:txBody>
      </p:sp>
      <p:sp>
        <p:nvSpPr>
          <p:cNvPr id="5123" name="Rectangle 3"/>
          <p:cNvSpPr>
            <a:spLocks noGrp="1" noChangeArrowheads="1"/>
          </p:cNvSpPr>
          <p:nvPr>
            <p:ph type="body" idx="1"/>
          </p:nvPr>
        </p:nvSpPr>
        <p:spPr>
          <a:xfrm>
            <a:off x="2321732" y="1880393"/>
            <a:ext cx="4500537" cy="3097214"/>
          </a:xfrm>
        </p:spPr>
        <p:txBody>
          <a:bodyPr/>
          <a:lstStyle/>
          <a:p>
            <a:pPr indent="457200" eaLnBrk="1" hangingPunct="1">
              <a:lnSpc>
                <a:spcPct val="150000"/>
              </a:lnSpc>
              <a:buFont typeface="Wingdings" panose="05000000000000000000" pitchFamily="2" charset="2"/>
              <a:buChar char="u"/>
              <a:defRPr/>
            </a:pPr>
            <a:r>
              <a:rPr lang="zh-CN" altLang="en-US" sz="2000" kern="1200" dirty="0">
                <a:latin typeface="方正兰亭黑简体" pitchFamily="2" charset="-122"/>
                <a:ea typeface="方正兰亭黑简体" pitchFamily="2" charset="-122"/>
              </a:rPr>
              <a:t>课堂案例</a:t>
            </a:r>
            <a:r>
              <a:rPr lang="en-US" altLang="zh-CN" sz="2000" kern="1200" dirty="0">
                <a:latin typeface="方正兰亭黑简体" pitchFamily="2" charset="-122"/>
                <a:ea typeface="方正兰亭黑简体" pitchFamily="2" charset="-122"/>
              </a:rPr>
              <a:t>——</a:t>
            </a:r>
            <a:r>
              <a:rPr lang="zh-CN" altLang="en-US" sz="2000" kern="1200" dirty="0">
                <a:latin typeface="方正兰亭黑简体" pitchFamily="2" charset="-122"/>
                <a:ea typeface="方正兰亭黑简体" pitchFamily="2" charset="-122"/>
              </a:rPr>
              <a:t>组合生活小图标</a:t>
            </a:r>
            <a:endParaRPr lang="zh-CN" altLang="en-US" sz="2000" kern="1200" dirty="0">
              <a:latin typeface="方正兰亭黑简体" pitchFamily="2" charset="-122"/>
              <a:ea typeface="方正兰亭黑简体" pitchFamily="2" charset="-122"/>
            </a:endParaRPr>
          </a:p>
          <a:p>
            <a:pPr indent="457200" eaLnBrk="1" hangingPunct="1">
              <a:lnSpc>
                <a:spcPct val="150000"/>
              </a:lnSpc>
              <a:buFont typeface="Wingdings" panose="05000000000000000000" pitchFamily="2" charset="2"/>
              <a:buChar char="u"/>
              <a:defRPr/>
            </a:pPr>
            <a:r>
              <a:rPr lang="zh-CN" altLang="en-US" sz="2000" kern="1200" dirty="0">
                <a:latin typeface="方正兰亭黑简体" pitchFamily="2" charset="-122"/>
                <a:ea typeface="方正兰亭黑简体" pitchFamily="2" charset="-122"/>
              </a:rPr>
              <a:t>选择工具</a:t>
            </a:r>
            <a:endParaRPr lang="zh-CN" altLang="en-US" sz="2000" kern="1200" dirty="0">
              <a:latin typeface="方正兰亭黑简体" pitchFamily="2" charset="-122"/>
              <a:ea typeface="方正兰亭黑简体" pitchFamily="2" charset="-122"/>
            </a:endParaRPr>
          </a:p>
          <a:p>
            <a:pPr indent="457200" eaLnBrk="1" hangingPunct="1">
              <a:lnSpc>
                <a:spcPct val="150000"/>
              </a:lnSpc>
              <a:buFont typeface="Wingdings" panose="05000000000000000000" pitchFamily="2" charset="2"/>
              <a:buChar char="u"/>
              <a:defRPr/>
            </a:pPr>
            <a:r>
              <a:rPr lang="zh-CN" altLang="en-US" sz="2000" kern="1200" dirty="0">
                <a:latin typeface="方正兰亭黑简体" pitchFamily="2" charset="-122"/>
                <a:ea typeface="方正兰亭黑简体" pitchFamily="2" charset="-122"/>
              </a:rPr>
              <a:t>直接选择工具</a:t>
            </a:r>
            <a:endParaRPr lang="zh-CN" altLang="en-US" sz="2000" kern="1200" dirty="0">
              <a:latin typeface="方正兰亭黑简体" pitchFamily="2" charset="-122"/>
              <a:ea typeface="方正兰亭黑简体" pitchFamily="2" charset="-122"/>
            </a:endParaRPr>
          </a:p>
          <a:p>
            <a:pPr indent="457200" eaLnBrk="1" hangingPunct="1">
              <a:lnSpc>
                <a:spcPct val="150000"/>
              </a:lnSpc>
              <a:buFont typeface="Wingdings" panose="05000000000000000000" pitchFamily="2" charset="2"/>
              <a:buChar char="u"/>
              <a:defRPr/>
            </a:pPr>
            <a:r>
              <a:rPr lang="zh-CN" altLang="en-US" sz="2000" kern="1200" dirty="0">
                <a:latin typeface="方正兰亭黑简体" pitchFamily="2" charset="-122"/>
                <a:ea typeface="方正兰亭黑简体" pitchFamily="2" charset="-122"/>
              </a:rPr>
              <a:t>编组选择</a:t>
            </a:r>
            <a:r>
              <a:rPr lang="zh-CN" altLang="en-US" sz="2000" kern="1200" dirty="0" smtClean="0">
                <a:latin typeface="方正兰亭黑简体" pitchFamily="2" charset="-122"/>
                <a:ea typeface="方正兰亭黑简体" pitchFamily="2" charset="-122"/>
              </a:rPr>
              <a:t>工具</a:t>
            </a:r>
            <a:endParaRPr lang="en-US" altLang="zh-CN" sz="2000" kern="1200" dirty="0" smtClean="0">
              <a:latin typeface="方正兰亭黑简体" pitchFamily="2" charset="-122"/>
              <a:ea typeface="方正兰亭黑简体" pitchFamily="2" charset="-122"/>
            </a:endParaRPr>
          </a:p>
          <a:p>
            <a:pPr indent="457200" eaLnBrk="1" hangingPunct="1">
              <a:lnSpc>
                <a:spcPct val="150000"/>
              </a:lnSpc>
              <a:buFont typeface="Wingdings" panose="05000000000000000000" pitchFamily="2" charset="2"/>
              <a:buChar char="u"/>
              <a:defRPr/>
            </a:pPr>
            <a:r>
              <a:rPr lang="zh-CN" altLang="en-US" sz="2000" kern="1200" dirty="0" smtClean="0">
                <a:latin typeface="方正兰亭黑简体" pitchFamily="2" charset="-122"/>
                <a:ea typeface="方正兰亭黑简体" pitchFamily="2" charset="-122"/>
              </a:rPr>
              <a:t>魔棒</a:t>
            </a:r>
            <a:r>
              <a:rPr lang="zh-CN" altLang="en-US" sz="2000" kern="1200" dirty="0" smtClean="0">
                <a:latin typeface="方正兰亭黑简体" pitchFamily="2" charset="-122"/>
                <a:ea typeface="方正兰亭黑简体" pitchFamily="2" charset="-122"/>
              </a:rPr>
              <a:t>工具</a:t>
            </a:r>
            <a:endParaRPr lang="en-US" altLang="zh-CN" sz="2000" kern="1200" dirty="0" smtClean="0">
              <a:latin typeface="方正兰亭黑简体" pitchFamily="2" charset="-122"/>
              <a:ea typeface="方正兰亭黑简体" pitchFamily="2" charset="-122"/>
            </a:endParaRPr>
          </a:p>
          <a:p>
            <a:pPr indent="457200" eaLnBrk="1" hangingPunct="1">
              <a:lnSpc>
                <a:spcPct val="150000"/>
              </a:lnSpc>
              <a:buFont typeface="Wingdings" panose="05000000000000000000" pitchFamily="2" charset="2"/>
              <a:buChar char="u"/>
              <a:defRPr/>
            </a:pPr>
            <a:r>
              <a:rPr lang="zh-CN" altLang="en-US" sz="2000" kern="1200" dirty="0" smtClean="0">
                <a:latin typeface="方正兰亭黑简体" pitchFamily="2" charset="-122"/>
                <a:ea typeface="方正兰亭黑简体" pitchFamily="2" charset="-122"/>
              </a:rPr>
              <a:t>套索工具</a:t>
            </a:r>
            <a:endParaRPr lang="zh-CN" altLang="en-US" sz="2000" kern="1200" dirty="0">
              <a:latin typeface="方正兰亭黑简体" pitchFamily="2" charset="-122"/>
              <a:ea typeface="方正兰亭黑简体" pitchFamily="2" charset="-122"/>
            </a:endParaRP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19"/>
          <p:cNvSpPr txBox="1">
            <a:spLocks noChangeArrowheads="1"/>
          </p:cNvSpPr>
          <p:nvPr/>
        </p:nvSpPr>
        <p:spPr bwMode="auto">
          <a:xfrm>
            <a:off x="1204913" y="142852"/>
            <a:ext cx="6734175" cy="584775"/>
          </a:xfrm>
          <a:prstGeom prst="rect">
            <a:avLst/>
          </a:prstGeom>
          <a:noFill/>
          <a:ln w="9525">
            <a:noFill/>
            <a:miter lim="800000"/>
          </a:ln>
        </p:spPr>
        <p:txBody>
          <a:bodyPr wrap="square">
            <a:spAutoFit/>
          </a:bodyPr>
          <a:lstStyle/>
          <a:p>
            <a:pPr algn="ctr">
              <a:spcBef>
                <a:spcPct val="50000"/>
              </a:spcBef>
            </a:pPr>
            <a:r>
              <a:rPr lang="en-US" altLang="zh-CN" sz="3200" dirty="0">
                <a:latin typeface="方正兰亭黑简体" pitchFamily="2" charset="-122"/>
                <a:ea typeface="方正兰亭黑简体" pitchFamily="2" charset="-122"/>
              </a:rPr>
              <a:t>3.1  </a:t>
            </a:r>
            <a:r>
              <a:rPr lang="zh-CN" altLang="en-US" sz="3200" dirty="0">
                <a:latin typeface="方正兰亭黑简体" pitchFamily="2" charset="-122"/>
                <a:ea typeface="方正兰亭黑简体" pitchFamily="2" charset="-122"/>
              </a:rPr>
              <a:t>选择工具组</a:t>
            </a:r>
            <a:endParaRPr lang="zh-CN" altLang="en-US" sz="3200" dirty="0">
              <a:latin typeface="方正兰亭黑简体" pitchFamily="2" charset="-122"/>
              <a:ea typeface="方正兰亭黑简体" pitchFamily="2" charset="-122"/>
            </a:endParaRPr>
          </a:p>
        </p:txBody>
      </p:sp>
      <p:sp>
        <p:nvSpPr>
          <p:cNvPr id="7171" name="Text Box 26"/>
          <p:cNvSpPr txBox="1">
            <a:spLocks noChangeArrowheads="1"/>
          </p:cNvSpPr>
          <p:nvPr/>
        </p:nvSpPr>
        <p:spPr bwMode="auto">
          <a:xfrm>
            <a:off x="971600" y="1999680"/>
            <a:ext cx="7025977" cy="1292662"/>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在</a:t>
            </a:r>
            <a:r>
              <a:rPr lang="en-US" altLang="zh-CN" sz="2000" dirty="0" smtClean="0">
                <a:latin typeface="方正兰亭黑简体" pitchFamily="2" charset="-122"/>
                <a:ea typeface="方正兰亭黑简体" pitchFamily="2" charset="-122"/>
              </a:rPr>
              <a:t>Illustrator CC 2019</a:t>
            </a:r>
            <a:r>
              <a:rPr lang="zh-CN" altLang="en-US" sz="2000" dirty="0" smtClean="0">
                <a:latin typeface="方正兰亭黑简体" pitchFamily="2" charset="-122"/>
                <a:ea typeface="方正兰亭黑简体" pitchFamily="2" charset="-122"/>
              </a:rPr>
              <a:t>中，提供了</a:t>
            </a:r>
            <a:r>
              <a:rPr lang="en-US" altLang="zh-CN" sz="2000" dirty="0" smtClean="0">
                <a:latin typeface="方正兰亭黑简体" pitchFamily="2" charset="-122"/>
                <a:ea typeface="方正兰亭黑简体" pitchFamily="2" charset="-122"/>
              </a:rPr>
              <a:t>5</a:t>
            </a:r>
            <a:r>
              <a:rPr lang="zh-CN" altLang="en-US" sz="2000" dirty="0" smtClean="0">
                <a:latin typeface="方正兰亭黑简体" pitchFamily="2" charset="-122"/>
                <a:ea typeface="方正兰亭黑简体" pitchFamily="2" charset="-122"/>
              </a:rPr>
              <a:t>种选择工具，包括“选择”工具 、“直接选择”工具 、“编组选择”工具 、“魔棒”工具 和“套索”工具 。它们都位于工具箱的上方。 </a:t>
            </a:r>
            <a:endParaRPr lang="zh-CN" altLang="en-US" sz="2000" dirty="0">
              <a:latin typeface="方正兰亭黑简体" pitchFamily="2" charset="-122"/>
              <a:ea typeface="方正兰亭黑简体" pitchFamily="2" charset="-122"/>
            </a:endParaRPr>
          </a:p>
        </p:txBody>
      </p:sp>
      <p:sp>
        <p:nvSpPr>
          <p:cNvPr id="7172" name="Text Box 28"/>
          <p:cNvSpPr txBox="1">
            <a:spLocks noChangeArrowheads="1"/>
          </p:cNvSpPr>
          <p:nvPr/>
        </p:nvSpPr>
        <p:spPr bwMode="auto">
          <a:xfrm>
            <a:off x="4032249" y="5445224"/>
            <a:ext cx="1079500" cy="307777"/>
          </a:xfrm>
          <a:prstGeom prst="rect">
            <a:avLst/>
          </a:prstGeom>
          <a:noFill/>
          <a:ln w="9525">
            <a:noFill/>
            <a:miter lim="800000"/>
          </a:ln>
        </p:spPr>
        <p:txBody>
          <a:bodyPr>
            <a:spAutoFit/>
          </a:bodyPr>
          <a:lstStyle/>
          <a:p>
            <a:pPr>
              <a:spcBef>
                <a:spcPct val="50000"/>
              </a:spcBef>
            </a:pPr>
            <a:r>
              <a:rPr lang="zh-CN" altLang="en-US" sz="1400" dirty="0">
                <a:latin typeface="方正兰亭黑简体" pitchFamily="2" charset="-122"/>
                <a:ea typeface="方正兰亭黑简体" pitchFamily="2" charset="-122"/>
              </a:rPr>
              <a:t>选择工具组</a:t>
            </a:r>
            <a:endParaRPr lang="zh-CN" altLang="en-US" sz="1400" dirty="0">
              <a:latin typeface="方正兰亭黑简体" pitchFamily="2" charset="-122"/>
              <a:ea typeface="方正兰亭黑简体" pitchFamily="2" charset="-122"/>
            </a:endParaRPr>
          </a:p>
        </p:txBody>
      </p:sp>
      <p:pic>
        <p:nvPicPr>
          <p:cNvPr id="1026" name="图片 1"/>
          <p:cNvPicPr>
            <a:picLocks noChangeAspect="1" noChangeArrowheads="1"/>
          </p:cNvPicPr>
          <p:nvPr/>
        </p:nvPicPr>
        <p:blipFill>
          <a:blip r:embed="rId1"/>
          <a:srcRect/>
          <a:stretch>
            <a:fillRect/>
          </a:stretch>
        </p:blipFill>
        <p:spPr bwMode="auto">
          <a:xfrm>
            <a:off x="3383682" y="3857628"/>
            <a:ext cx="2376637" cy="1440000"/>
          </a:xfrm>
          <a:prstGeom prst="rect">
            <a:avLst/>
          </a:prstGeom>
          <a:noFill/>
          <a:ln w="9525">
            <a:noFill/>
            <a:miter lim="800000"/>
            <a:headEnd/>
            <a:tailEnd/>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19"/>
          <p:cNvSpPr txBox="1">
            <a:spLocks noChangeArrowheads="1"/>
          </p:cNvSpPr>
          <p:nvPr/>
        </p:nvSpPr>
        <p:spPr bwMode="auto">
          <a:xfrm>
            <a:off x="988889" y="142852"/>
            <a:ext cx="7166223" cy="584775"/>
          </a:xfrm>
          <a:prstGeom prst="rect">
            <a:avLst/>
          </a:prstGeom>
          <a:noFill/>
          <a:ln w="9525">
            <a:noFill/>
            <a:miter lim="800000"/>
          </a:ln>
        </p:spPr>
        <p:txBody>
          <a:bodyPr wrap="square">
            <a:spAutoFit/>
          </a:bodyPr>
          <a:lstStyle/>
          <a:p>
            <a:pPr algn="ctr">
              <a:spcBef>
                <a:spcPct val="50000"/>
              </a:spcBef>
            </a:pPr>
            <a:r>
              <a:rPr lang="en-US" altLang="zh-CN" sz="3200" dirty="0">
                <a:latin typeface="方正兰亭黑简体" pitchFamily="2" charset="-122"/>
                <a:ea typeface="方正兰亭黑简体" pitchFamily="2" charset="-122"/>
              </a:rPr>
              <a:t>3.1.1  </a:t>
            </a:r>
            <a:r>
              <a:rPr lang="zh-CN" altLang="en-US" sz="3200" dirty="0">
                <a:latin typeface="方正兰亭黑简体" pitchFamily="2" charset="-122"/>
                <a:ea typeface="方正兰亭黑简体" pitchFamily="2" charset="-122"/>
              </a:rPr>
              <a:t>课堂案例</a:t>
            </a:r>
            <a:r>
              <a:rPr lang="en-US" altLang="zh-CN" sz="3200" dirty="0">
                <a:latin typeface="方正兰亭黑简体" pitchFamily="2" charset="-122"/>
                <a:ea typeface="方正兰亭黑简体" pitchFamily="2" charset="-122"/>
              </a:rPr>
              <a:t>——</a:t>
            </a:r>
            <a:r>
              <a:rPr lang="zh-CN" altLang="en-US" sz="3200" dirty="0">
                <a:latin typeface="方正兰亭黑简体" pitchFamily="2" charset="-122"/>
                <a:ea typeface="方正兰亭黑简体" pitchFamily="2" charset="-122"/>
              </a:rPr>
              <a:t>组合生活小图标</a:t>
            </a:r>
            <a:endParaRPr lang="zh-CN" altLang="en-US" sz="3200" dirty="0">
              <a:latin typeface="方正兰亭黑简体" pitchFamily="2" charset="-122"/>
              <a:ea typeface="方正兰亭黑简体" pitchFamily="2" charset="-122"/>
            </a:endParaRPr>
          </a:p>
        </p:txBody>
      </p:sp>
      <p:sp>
        <p:nvSpPr>
          <p:cNvPr id="7171" name="Text Box 26"/>
          <p:cNvSpPr txBox="1">
            <a:spLocks noChangeArrowheads="1"/>
          </p:cNvSpPr>
          <p:nvPr/>
        </p:nvSpPr>
        <p:spPr bwMode="auto">
          <a:xfrm>
            <a:off x="714375" y="1785938"/>
            <a:ext cx="7715250" cy="892552"/>
          </a:xfrm>
          <a:prstGeom prst="rect">
            <a:avLst/>
          </a:prstGeom>
          <a:noFill/>
          <a:ln w="9525">
            <a:noFill/>
            <a:miter lim="800000"/>
          </a:ln>
        </p:spPr>
        <p:txBody>
          <a:bodyPr>
            <a:spAutoFit/>
          </a:bodyPr>
          <a:lstStyle/>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使用选择工具移动图形；使用直接选择工具调整圆角矩形的锚点；使用编组选择工具移动编组后的对象 。 </a:t>
            </a:r>
            <a:endParaRPr lang="zh-CN" altLang="en-US" sz="2000" dirty="0">
              <a:latin typeface="方正兰亭黑简体" pitchFamily="2" charset="-122"/>
              <a:ea typeface="方正兰亭黑简体" pitchFamily="2" charset="-122"/>
            </a:endParaRPr>
          </a:p>
        </p:txBody>
      </p:sp>
      <p:sp>
        <p:nvSpPr>
          <p:cNvPr id="7172" name="Text Box 28"/>
          <p:cNvSpPr txBox="1">
            <a:spLocks noChangeArrowheads="1"/>
          </p:cNvSpPr>
          <p:nvPr/>
        </p:nvSpPr>
        <p:spPr bwMode="auto">
          <a:xfrm>
            <a:off x="4032250" y="6143644"/>
            <a:ext cx="1079500" cy="304800"/>
          </a:xfrm>
          <a:prstGeom prst="rect">
            <a:avLst/>
          </a:prstGeom>
          <a:noFill/>
          <a:ln w="9525">
            <a:noFill/>
            <a:miter lim="800000"/>
          </a:ln>
        </p:spPr>
        <p:txBody>
          <a:bodyPr>
            <a:spAutoFit/>
          </a:bodyPr>
          <a:lstStyle/>
          <a:p>
            <a:pPr algn="ctr">
              <a:spcBef>
                <a:spcPct val="50000"/>
              </a:spcBef>
            </a:pPr>
            <a:r>
              <a:rPr lang="zh-CN" altLang="en-US" sz="1400" dirty="0">
                <a:latin typeface="方正兰亭黑简体" pitchFamily="2" charset="-122"/>
                <a:ea typeface="方正兰亭黑简体" pitchFamily="2" charset="-122"/>
              </a:rPr>
              <a:t>效果图</a:t>
            </a:r>
            <a:endParaRPr lang="zh-CN" altLang="en-US" sz="1400" dirty="0">
              <a:latin typeface="方正兰亭黑简体" pitchFamily="2" charset="-122"/>
              <a:ea typeface="方正兰亭黑简体" pitchFamily="2" charset="-122"/>
            </a:endParaRPr>
          </a:p>
        </p:txBody>
      </p:sp>
      <p:pic>
        <p:nvPicPr>
          <p:cNvPr id="2050" name="图片 1"/>
          <p:cNvPicPr>
            <a:picLocks noChangeAspect="1" noChangeArrowheads="1"/>
          </p:cNvPicPr>
          <p:nvPr/>
        </p:nvPicPr>
        <p:blipFill>
          <a:blip r:embed="rId1"/>
          <a:srcRect/>
          <a:stretch>
            <a:fillRect/>
          </a:stretch>
        </p:blipFill>
        <p:spPr bwMode="auto">
          <a:xfrm>
            <a:off x="3062909" y="3120768"/>
            <a:ext cx="3018182" cy="2880000"/>
          </a:xfrm>
          <a:prstGeom prst="rect">
            <a:avLst/>
          </a:prstGeom>
          <a:noFill/>
          <a:ln w="9525">
            <a:noFill/>
            <a:miter lim="800000"/>
            <a:headEnd/>
            <a:tailEnd/>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19"/>
          <p:cNvSpPr txBox="1">
            <a:spLocks noChangeArrowheads="1"/>
          </p:cNvSpPr>
          <p:nvPr/>
        </p:nvSpPr>
        <p:spPr bwMode="auto">
          <a:xfrm>
            <a:off x="1204913" y="142852"/>
            <a:ext cx="6734175" cy="584775"/>
          </a:xfrm>
          <a:prstGeom prst="rect">
            <a:avLst/>
          </a:prstGeom>
          <a:noFill/>
          <a:ln w="9525">
            <a:noFill/>
            <a:miter lim="800000"/>
          </a:ln>
        </p:spPr>
        <p:txBody>
          <a:bodyPr wrap="square">
            <a:spAutoFit/>
          </a:bodyPr>
          <a:lstStyle/>
          <a:p>
            <a:pPr algn="ctr">
              <a:spcBef>
                <a:spcPct val="50000"/>
              </a:spcBef>
            </a:pPr>
            <a:r>
              <a:rPr lang="en-US" altLang="zh-CN" sz="3200" dirty="0">
                <a:latin typeface="方正兰亭黑简体" pitchFamily="2" charset="-122"/>
                <a:ea typeface="方正兰亭黑简体" pitchFamily="2" charset="-122"/>
              </a:rPr>
              <a:t>3.1.2  </a:t>
            </a:r>
            <a:r>
              <a:rPr lang="zh-CN" altLang="en-US" sz="3200" dirty="0">
                <a:latin typeface="方正兰亭黑简体" pitchFamily="2" charset="-122"/>
                <a:ea typeface="方正兰亭黑简体" pitchFamily="2" charset="-122"/>
              </a:rPr>
              <a:t>选择工具</a:t>
            </a:r>
            <a:endParaRPr lang="zh-CN" altLang="en-US" sz="3200" dirty="0">
              <a:latin typeface="方正兰亭黑简体" pitchFamily="2" charset="-122"/>
              <a:ea typeface="方正兰亭黑简体" pitchFamily="2" charset="-122"/>
            </a:endParaRPr>
          </a:p>
        </p:txBody>
      </p:sp>
      <p:sp>
        <p:nvSpPr>
          <p:cNvPr id="7171" name="Text Box 26"/>
          <p:cNvSpPr txBox="1">
            <a:spLocks noChangeArrowheads="1"/>
          </p:cNvSpPr>
          <p:nvPr/>
        </p:nvSpPr>
        <p:spPr bwMode="auto">
          <a:xfrm>
            <a:off x="714375" y="2060848"/>
            <a:ext cx="7715250" cy="892552"/>
          </a:xfrm>
          <a:prstGeom prst="rect">
            <a:avLst/>
          </a:prstGeom>
          <a:noFill/>
          <a:ln w="9525">
            <a:noFill/>
            <a:miter lim="800000"/>
          </a:ln>
        </p:spPr>
        <p:txBody>
          <a:bodyPr>
            <a:spAutoFit/>
          </a:bodyPr>
          <a:lstStyle/>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“选择”工具可以通过单击路径上的一点或一部分来选择整个路径；单击鼠标左键即可选取对象。</a:t>
            </a:r>
            <a:endParaRPr lang="zh-CN" altLang="en-US" sz="2000" dirty="0">
              <a:latin typeface="方正兰亭黑简体" pitchFamily="2" charset="-122"/>
              <a:ea typeface="方正兰亭黑简体" pitchFamily="2" charset="-122"/>
            </a:endParaRPr>
          </a:p>
        </p:txBody>
      </p:sp>
      <p:grpSp>
        <p:nvGrpSpPr>
          <p:cNvPr id="9" name="组合 8"/>
          <p:cNvGrpSpPr/>
          <p:nvPr/>
        </p:nvGrpSpPr>
        <p:grpSpPr>
          <a:xfrm>
            <a:off x="1571097" y="3571876"/>
            <a:ext cx="6001807" cy="2160000"/>
            <a:chOff x="1357290" y="3571876"/>
            <a:chExt cx="6001807" cy="2160000"/>
          </a:xfrm>
        </p:grpSpPr>
        <p:pic>
          <p:nvPicPr>
            <p:cNvPr id="3074" name="图片 1"/>
            <p:cNvPicPr>
              <a:picLocks noChangeAspect="1" noChangeArrowheads="1"/>
            </p:cNvPicPr>
            <p:nvPr/>
          </p:nvPicPr>
          <p:blipFill>
            <a:blip r:embed="rId1"/>
            <a:srcRect/>
            <a:stretch>
              <a:fillRect/>
            </a:stretch>
          </p:blipFill>
          <p:spPr bwMode="auto">
            <a:xfrm>
              <a:off x="1357290" y="3571876"/>
              <a:ext cx="2787097" cy="2160000"/>
            </a:xfrm>
            <a:prstGeom prst="rect">
              <a:avLst/>
            </a:prstGeom>
            <a:noFill/>
            <a:ln w="9525">
              <a:noFill/>
              <a:miter lim="800000"/>
              <a:headEnd/>
              <a:tailEnd/>
            </a:ln>
          </p:spPr>
        </p:pic>
        <p:pic>
          <p:nvPicPr>
            <p:cNvPr id="3075" name="图片 1"/>
            <p:cNvPicPr>
              <a:picLocks noChangeAspect="1" noChangeArrowheads="1"/>
            </p:cNvPicPr>
            <p:nvPr/>
          </p:nvPicPr>
          <p:blipFill>
            <a:blip r:embed="rId2"/>
            <a:srcRect/>
            <a:stretch>
              <a:fillRect/>
            </a:stretch>
          </p:blipFill>
          <p:spPr bwMode="auto">
            <a:xfrm>
              <a:off x="4572000" y="3571876"/>
              <a:ext cx="2787097" cy="2160000"/>
            </a:xfrm>
            <a:prstGeom prst="rect">
              <a:avLst/>
            </a:prstGeom>
            <a:noFill/>
            <a:ln w="9525">
              <a:noFill/>
              <a:miter lim="800000"/>
              <a:headEnd/>
              <a:tailEnd/>
            </a:ln>
          </p:spPr>
        </p:pic>
      </p:gr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19"/>
          <p:cNvSpPr txBox="1">
            <a:spLocks noChangeArrowheads="1"/>
          </p:cNvSpPr>
          <p:nvPr/>
        </p:nvSpPr>
        <p:spPr bwMode="auto">
          <a:xfrm>
            <a:off x="1204913" y="142852"/>
            <a:ext cx="6734175" cy="584775"/>
          </a:xfrm>
          <a:prstGeom prst="rect">
            <a:avLst/>
          </a:prstGeom>
          <a:noFill/>
          <a:ln w="9525">
            <a:noFill/>
            <a:miter lim="800000"/>
          </a:ln>
        </p:spPr>
        <p:txBody>
          <a:bodyPr wrap="square">
            <a:spAutoFit/>
          </a:bodyPr>
          <a:lstStyle/>
          <a:p>
            <a:pPr algn="ctr">
              <a:spcBef>
                <a:spcPct val="50000"/>
              </a:spcBef>
            </a:pPr>
            <a:r>
              <a:rPr lang="en-US" altLang="zh-CN" sz="3200" dirty="0">
                <a:latin typeface="方正兰亭黑简体" pitchFamily="2" charset="-122"/>
                <a:ea typeface="方正兰亭黑简体" pitchFamily="2" charset="-122"/>
              </a:rPr>
              <a:t>3.1.3  </a:t>
            </a:r>
            <a:r>
              <a:rPr lang="zh-CN" altLang="en-US" sz="3200" dirty="0">
                <a:latin typeface="方正兰亭黑简体" pitchFamily="2" charset="-122"/>
                <a:ea typeface="方正兰亭黑简体" pitchFamily="2" charset="-122"/>
              </a:rPr>
              <a:t>直接选择工具</a:t>
            </a:r>
            <a:endParaRPr lang="zh-CN" altLang="en-US" sz="3200" dirty="0">
              <a:latin typeface="方正兰亭黑简体" pitchFamily="2" charset="-122"/>
              <a:ea typeface="方正兰亭黑简体" pitchFamily="2" charset="-122"/>
            </a:endParaRPr>
          </a:p>
        </p:txBody>
      </p:sp>
      <p:sp>
        <p:nvSpPr>
          <p:cNvPr id="7171" name="Text Box 26"/>
          <p:cNvSpPr txBox="1">
            <a:spLocks noChangeArrowheads="1"/>
          </p:cNvSpPr>
          <p:nvPr/>
        </p:nvSpPr>
        <p:spPr bwMode="auto">
          <a:xfrm>
            <a:off x="714375" y="1403191"/>
            <a:ext cx="7715250" cy="2169825"/>
          </a:xfrm>
          <a:prstGeom prst="rect">
            <a:avLst/>
          </a:prstGeom>
          <a:noFill/>
          <a:ln w="9525">
            <a:noFill/>
            <a:miter lim="800000"/>
          </a:ln>
        </p:spPr>
        <p:txBody>
          <a:bodyPr>
            <a:spAutoFit/>
          </a:bodyPr>
          <a:lstStyle/>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“直接选择”工具可以选择路径上独立的节点或线段，并显示出路径上的所有方向线以便于调整。</a:t>
            </a:r>
            <a:endParaRPr lang="zh-CN" altLang="en-US" sz="2000" dirty="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选择“直接选择”工具，用鼠标单击对象可以选取整个对象，在对象的某个节点上单击，该节点将被选中，选中该节点不放，向右下角拖曳，将改变对象的形状。</a:t>
            </a:r>
            <a:endParaRPr lang="zh-CN" altLang="en-US" sz="2000" dirty="0">
              <a:latin typeface="方正兰亭黑简体" pitchFamily="2" charset="-122"/>
              <a:ea typeface="方正兰亭黑简体" pitchFamily="2" charset="-122"/>
            </a:endParaRPr>
          </a:p>
        </p:txBody>
      </p:sp>
      <p:grpSp>
        <p:nvGrpSpPr>
          <p:cNvPr id="11" name="组合 10"/>
          <p:cNvGrpSpPr/>
          <p:nvPr/>
        </p:nvGrpSpPr>
        <p:grpSpPr>
          <a:xfrm>
            <a:off x="1398257" y="3857628"/>
            <a:ext cx="6347487" cy="2520000"/>
            <a:chOff x="1142976" y="3857628"/>
            <a:chExt cx="6347487" cy="2520000"/>
          </a:xfrm>
        </p:grpSpPr>
        <p:pic>
          <p:nvPicPr>
            <p:cNvPr id="4098" name="图片 1"/>
            <p:cNvPicPr>
              <a:picLocks noChangeAspect="1" noChangeArrowheads="1"/>
            </p:cNvPicPr>
            <p:nvPr/>
          </p:nvPicPr>
          <p:blipFill>
            <a:blip r:embed="rId1"/>
            <a:srcRect/>
            <a:stretch>
              <a:fillRect/>
            </a:stretch>
          </p:blipFill>
          <p:spPr bwMode="auto">
            <a:xfrm>
              <a:off x="1142976" y="3857628"/>
              <a:ext cx="1730042" cy="2520000"/>
            </a:xfrm>
            <a:prstGeom prst="rect">
              <a:avLst/>
            </a:prstGeom>
            <a:noFill/>
            <a:ln w="9525">
              <a:noFill/>
              <a:miter lim="800000"/>
              <a:headEnd/>
              <a:tailEnd/>
            </a:ln>
          </p:spPr>
        </p:pic>
        <p:pic>
          <p:nvPicPr>
            <p:cNvPr id="4099" name="图片 1"/>
            <p:cNvPicPr>
              <a:picLocks noChangeAspect="1" noChangeArrowheads="1"/>
            </p:cNvPicPr>
            <p:nvPr/>
          </p:nvPicPr>
          <p:blipFill>
            <a:blip r:embed="rId2"/>
            <a:srcRect/>
            <a:stretch>
              <a:fillRect/>
            </a:stretch>
          </p:blipFill>
          <p:spPr bwMode="auto">
            <a:xfrm>
              <a:off x="3275831" y="3857628"/>
              <a:ext cx="2036364" cy="2520000"/>
            </a:xfrm>
            <a:prstGeom prst="rect">
              <a:avLst/>
            </a:prstGeom>
            <a:noFill/>
            <a:ln w="9525">
              <a:noFill/>
              <a:miter lim="800000"/>
              <a:headEnd/>
              <a:tailEnd/>
            </a:ln>
          </p:spPr>
        </p:pic>
        <p:pic>
          <p:nvPicPr>
            <p:cNvPr id="4100" name="图片 1"/>
            <p:cNvPicPr>
              <a:picLocks noChangeAspect="1" noChangeArrowheads="1"/>
            </p:cNvPicPr>
            <p:nvPr/>
          </p:nvPicPr>
          <p:blipFill>
            <a:blip r:embed="rId3"/>
            <a:srcRect/>
            <a:stretch>
              <a:fillRect/>
            </a:stretch>
          </p:blipFill>
          <p:spPr bwMode="auto">
            <a:xfrm>
              <a:off x="5715008" y="3857628"/>
              <a:ext cx="1775455" cy="2520000"/>
            </a:xfrm>
            <a:prstGeom prst="rect">
              <a:avLst/>
            </a:prstGeom>
            <a:noFill/>
            <a:ln w="9525">
              <a:noFill/>
              <a:miter lim="800000"/>
              <a:headEnd/>
              <a:tailEnd/>
            </a:ln>
          </p:spPr>
        </p:pic>
      </p:gr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19"/>
          <p:cNvSpPr txBox="1">
            <a:spLocks noChangeArrowheads="1"/>
          </p:cNvSpPr>
          <p:nvPr/>
        </p:nvSpPr>
        <p:spPr bwMode="auto">
          <a:xfrm>
            <a:off x="1204913" y="142852"/>
            <a:ext cx="6734175" cy="584775"/>
          </a:xfrm>
          <a:prstGeom prst="rect">
            <a:avLst/>
          </a:prstGeom>
          <a:noFill/>
          <a:ln w="9525">
            <a:noFill/>
            <a:miter lim="800000"/>
          </a:ln>
        </p:spPr>
        <p:txBody>
          <a:bodyPr wrap="square">
            <a:spAutoFit/>
          </a:bodyPr>
          <a:lstStyle/>
          <a:p>
            <a:pPr algn="ctr">
              <a:spcBef>
                <a:spcPct val="50000"/>
              </a:spcBef>
            </a:pPr>
            <a:r>
              <a:rPr lang="en-US" altLang="zh-CN" sz="3200" dirty="0">
                <a:latin typeface="方正兰亭黑简体" pitchFamily="2" charset="-122"/>
                <a:ea typeface="方正兰亭黑简体" pitchFamily="2" charset="-122"/>
              </a:rPr>
              <a:t>3.1.4  </a:t>
            </a:r>
            <a:r>
              <a:rPr lang="zh-CN" altLang="en-US" sz="3200" dirty="0">
                <a:latin typeface="方正兰亭黑简体" pitchFamily="2" charset="-122"/>
                <a:ea typeface="方正兰亭黑简体" pitchFamily="2" charset="-122"/>
              </a:rPr>
              <a:t>编组选择工具</a:t>
            </a:r>
            <a:endParaRPr lang="zh-CN" altLang="en-US" sz="3200" dirty="0">
              <a:latin typeface="方正兰亭黑简体" pitchFamily="2" charset="-122"/>
              <a:ea typeface="方正兰亭黑简体" pitchFamily="2" charset="-122"/>
            </a:endParaRPr>
          </a:p>
        </p:txBody>
      </p:sp>
      <p:sp>
        <p:nvSpPr>
          <p:cNvPr id="7171" name="Text Box 26"/>
          <p:cNvSpPr txBox="1">
            <a:spLocks noChangeArrowheads="1"/>
          </p:cNvSpPr>
          <p:nvPr/>
        </p:nvSpPr>
        <p:spPr bwMode="auto">
          <a:xfrm>
            <a:off x="714375" y="1412776"/>
            <a:ext cx="7715250" cy="2169825"/>
          </a:xfrm>
          <a:prstGeom prst="rect">
            <a:avLst/>
          </a:prstGeom>
          <a:noFill/>
          <a:ln w="9525">
            <a:noFill/>
            <a:miter lim="800000"/>
          </a:ln>
        </p:spPr>
        <p:txBody>
          <a:bodyPr>
            <a:spAutoFit/>
          </a:bodyPr>
          <a:lstStyle/>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“编组选择”工具可以单独选择组合对象中的个别对象，而不改变其他对象的状态。</a:t>
            </a:r>
            <a:endParaRPr lang="zh-CN" altLang="en-US" sz="2000" dirty="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打开一个组合后的文件，选择“编组选择”工具，用鼠标单击要移动的对象，按住鼠标左键不放，向右拖曳对象到合适的位置，松开鼠标后，其他的对象并没有变化。</a:t>
            </a:r>
            <a:endParaRPr lang="zh-CN" altLang="en-US" sz="2000" dirty="0">
              <a:latin typeface="方正兰亭黑简体" pitchFamily="2" charset="-122"/>
              <a:ea typeface="方正兰亭黑简体" pitchFamily="2" charset="-122"/>
            </a:endParaRPr>
          </a:p>
        </p:txBody>
      </p:sp>
      <p:pic>
        <p:nvPicPr>
          <p:cNvPr id="5122" name="图片 1"/>
          <p:cNvPicPr>
            <a:picLocks noChangeAspect="1" noChangeArrowheads="1"/>
          </p:cNvPicPr>
          <p:nvPr/>
        </p:nvPicPr>
        <p:blipFill>
          <a:blip r:embed="rId1"/>
          <a:srcRect/>
          <a:stretch>
            <a:fillRect/>
          </a:stretch>
        </p:blipFill>
        <p:spPr bwMode="auto">
          <a:xfrm>
            <a:off x="3393273" y="4214818"/>
            <a:ext cx="2285630" cy="1800000"/>
          </a:xfrm>
          <a:prstGeom prst="rect">
            <a:avLst/>
          </a:prstGeom>
          <a:noFill/>
          <a:ln w="9525">
            <a:noFill/>
            <a:miter lim="800000"/>
            <a:headEnd/>
            <a:tailEnd/>
          </a:ln>
        </p:spPr>
      </p:pic>
      <p:pic>
        <p:nvPicPr>
          <p:cNvPr id="5123" name="图片 1"/>
          <p:cNvPicPr>
            <a:picLocks noChangeAspect="1" noChangeArrowheads="1"/>
          </p:cNvPicPr>
          <p:nvPr/>
        </p:nvPicPr>
        <p:blipFill>
          <a:blip r:embed="rId2"/>
          <a:srcRect/>
          <a:stretch>
            <a:fillRect/>
          </a:stretch>
        </p:blipFill>
        <p:spPr bwMode="auto">
          <a:xfrm>
            <a:off x="857224" y="4214818"/>
            <a:ext cx="2285630" cy="1800000"/>
          </a:xfrm>
          <a:prstGeom prst="rect">
            <a:avLst/>
          </a:prstGeom>
          <a:noFill/>
          <a:ln w="9525">
            <a:noFill/>
            <a:miter lim="800000"/>
            <a:headEnd/>
            <a:tailEnd/>
          </a:ln>
        </p:spPr>
      </p:pic>
      <p:pic>
        <p:nvPicPr>
          <p:cNvPr id="5124" name="图片 1"/>
          <p:cNvPicPr>
            <a:picLocks noChangeAspect="1" noChangeArrowheads="1"/>
          </p:cNvPicPr>
          <p:nvPr/>
        </p:nvPicPr>
        <p:blipFill>
          <a:blip r:embed="rId3"/>
          <a:srcRect/>
          <a:stretch>
            <a:fillRect/>
          </a:stretch>
        </p:blipFill>
        <p:spPr bwMode="auto">
          <a:xfrm>
            <a:off x="5929322" y="4214818"/>
            <a:ext cx="2285631" cy="1800000"/>
          </a:xfrm>
          <a:prstGeom prst="rect">
            <a:avLst/>
          </a:prstGeom>
          <a:noFill/>
          <a:ln w="9525">
            <a:noFill/>
            <a:miter lim="800000"/>
            <a:headEnd/>
            <a:tailEnd/>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19"/>
          <p:cNvSpPr txBox="1">
            <a:spLocks noChangeArrowheads="1"/>
          </p:cNvSpPr>
          <p:nvPr/>
        </p:nvSpPr>
        <p:spPr bwMode="auto">
          <a:xfrm>
            <a:off x="1204913" y="142852"/>
            <a:ext cx="6734175" cy="584775"/>
          </a:xfrm>
          <a:prstGeom prst="rect">
            <a:avLst/>
          </a:prstGeom>
          <a:noFill/>
          <a:ln w="9525">
            <a:noFill/>
            <a:miter lim="800000"/>
          </a:ln>
        </p:spPr>
        <p:txBody>
          <a:bodyPr wrap="square">
            <a:spAutoFit/>
          </a:bodyPr>
          <a:lstStyle/>
          <a:p>
            <a:pPr algn="ctr">
              <a:spcBef>
                <a:spcPct val="50000"/>
              </a:spcBef>
            </a:pPr>
            <a:r>
              <a:rPr lang="en-US" altLang="zh-CN" sz="3200" dirty="0" smtClean="0">
                <a:latin typeface="方正兰亭黑简体" pitchFamily="2" charset="-122"/>
                <a:ea typeface="方正兰亭黑简体" pitchFamily="2" charset="-122"/>
              </a:rPr>
              <a:t>3.1.5  </a:t>
            </a:r>
            <a:r>
              <a:rPr lang="zh-CN" altLang="en-US" sz="3200" dirty="0" smtClean="0">
                <a:latin typeface="方正兰亭黑简体" pitchFamily="2" charset="-122"/>
                <a:ea typeface="方正兰亭黑简体" pitchFamily="2" charset="-122"/>
              </a:rPr>
              <a:t>魔</a:t>
            </a:r>
            <a:r>
              <a:rPr lang="zh-CN" altLang="en-US" sz="3200" dirty="0" smtClean="0">
                <a:latin typeface="方正兰亭黑简体" pitchFamily="2" charset="-122"/>
                <a:ea typeface="方正兰亭黑简体" pitchFamily="2" charset="-122"/>
              </a:rPr>
              <a:t>棒工具</a:t>
            </a:r>
            <a:endParaRPr lang="zh-CN" altLang="en-US" sz="3200" dirty="0">
              <a:latin typeface="方正兰亭黑简体" pitchFamily="2" charset="-122"/>
              <a:ea typeface="方正兰亭黑简体" pitchFamily="2" charset="-122"/>
            </a:endParaRPr>
          </a:p>
        </p:txBody>
      </p:sp>
      <p:sp>
        <p:nvSpPr>
          <p:cNvPr id="7171" name="Text Box 26"/>
          <p:cNvSpPr txBox="1">
            <a:spLocks noChangeArrowheads="1"/>
          </p:cNvSpPr>
          <p:nvPr/>
        </p:nvSpPr>
        <p:spPr bwMode="auto">
          <a:xfrm>
            <a:off x="714375" y="1412776"/>
            <a:ext cx="7715250" cy="1369606"/>
          </a:xfrm>
          <a:prstGeom prst="rect">
            <a:avLst/>
          </a:prstGeom>
          <a:noFill/>
          <a:ln w="9525">
            <a:noFill/>
            <a:miter lim="800000"/>
          </a:ln>
        </p:spPr>
        <p:txBody>
          <a:bodyPr>
            <a:spAutoFit/>
          </a:bodyPr>
          <a:lstStyle/>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“魔棒”</a:t>
            </a:r>
            <a:r>
              <a:rPr lang="zh-CN" altLang="en-US" sz="2000" dirty="0" smtClean="0">
                <a:latin typeface="方正兰亭黑简体" pitchFamily="2" charset="-122"/>
                <a:ea typeface="方正兰亭黑简体" pitchFamily="2" charset="-122"/>
              </a:rPr>
              <a:t>工具可以</a:t>
            </a:r>
            <a:r>
              <a:rPr lang="zh-CN" altLang="en-US" sz="2000" dirty="0" smtClean="0">
                <a:latin typeface="方正兰亭黑简体" pitchFamily="2" charset="-122"/>
                <a:ea typeface="方正兰亭黑简体" pitchFamily="2" charset="-122"/>
              </a:rPr>
              <a:t>选择具有相同笔画或填充属性的对象</a:t>
            </a:r>
            <a:r>
              <a:rPr lang="zh-CN" altLang="en-US" sz="2000" dirty="0" smtClean="0">
                <a:latin typeface="方正兰亭黑简体" pitchFamily="2" charset="-122"/>
                <a:ea typeface="方正兰亭黑简体" pitchFamily="2" charset="-122"/>
              </a:rPr>
              <a:t>。</a:t>
            </a:r>
            <a:endParaRPr lang="en-US" altLang="zh-CN" sz="2000"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双击</a:t>
            </a:r>
            <a:r>
              <a:rPr lang="zh-CN" altLang="en-US" sz="2000" dirty="0" smtClean="0">
                <a:latin typeface="方正兰亭黑简体" pitchFamily="2" charset="-122"/>
                <a:ea typeface="方正兰亭黑简体" pitchFamily="2" charset="-122"/>
              </a:rPr>
              <a:t>“魔棒”工具 ，弹出“魔棒”控制面板。使用“魔棒”</a:t>
            </a:r>
            <a:r>
              <a:rPr lang="zh-CN" altLang="en-US" sz="2000" dirty="0" smtClean="0">
                <a:latin typeface="方正兰亭黑简体" pitchFamily="2" charset="-122"/>
                <a:ea typeface="方正兰亭黑简体" pitchFamily="2" charset="-122"/>
              </a:rPr>
              <a:t>工具，</a:t>
            </a:r>
            <a:r>
              <a:rPr lang="zh-CN" altLang="en-US" sz="2000" dirty="0" smtClean="0">
                <a:latin typeface="方正兰亭黑简体" pitchFamily="2" charset="-122"/>
                <a:ea typeface="方正兰亭黑简体" pitchFamily="2" charset="-122"/>
              </a:rPr>
              <a:t>单击左边的对象，那么填充相同颜色的对象都会被选取</a:t>
            </a:r>
            <a:endParaRPr lang="zh-CN" altLang="en-US" sz="2000" dirty="0">
              <a:latin typeface="方正兰亭黑简体" pitchFamily="2" charset="-122"/>
              <a:ea typeface="方正兰亭黑简体" pitchFamily="2" charset="-122"/>
            </a:endParaRPr>
          </a:p>
        </p:txBody>
      </p:sp>
      <p:grpSp>
        <p:nvGrpSpPr>
          <p:cNvPr id="9" name="组合 8"/>
          <p:cNvGrpSpPr/>
          <p:nvPr/>
        </p:nvGrpSpPr>
        <p:grpSpPr>
          <a:xfrm>
            <a:off x="912330" y="3643314"/>
            <a:ext cx="7319340" cy="2160000"/>
            <a:chOff x="785786" y="3643314"/>
            <a:chExt cx="7319340" cy="2160000"/>
          </a:xfrm>
        </p:grpSpPr>
        <p:pic>
          <p:nvPicPr>
            <p:cNvPr id="6146" name="图片 1"/>
            <p:cNvPicPr>
              <a:picLocks noChangeAspect="1" noChangeArrowheads="1"/>
            </p:cNvPicPr>
            <p:nvPr/>
          </p:nvPicPr>
          <p:blipFill>
            <a:blip r:embed="rId1"/>
            <a:srcRect/>
            <a:stretch>
              <a:fillRect/>
            </a:stretch>
          </p:blipFill>
          <p:spPr bwMode="auto">
            <a:xfrm>
              <a:off x="4000496" y="4363314"/>
              <a:ext cx="4104630" cy="1440000"/>
            </a:xfrm>
            <a:prstGeom prst="rect">
              <a:avLst/>
            </a:prstGeom>
            <a:noFill/>
            <a:ln w="9525">
              <a:noFill/>
              <a:miter lim="800000"/>
              <a:headEnd/>
              <a:tailEnd/>
            </a:ln>
          </p:spPr>
        </p:pic>
        <p:pic>
          <p:nvPicPr>
            <p:cNvPr id="6147" name="图片 1"/>
            <p:cNvPicPr>
              <a:picLocks noChangeAspect="1" noChangeArrowheads="1"/>
            </p:cNvPicPr>
            <p:nvPr/>
          </p:nvPicPr>
          <p:blipFill>
            <a:blip r:embed="rId2"/>
            <a:srcRect/>
            <a:stretch>
              <a:fillRect/>
            </a:stretch>
          </p:blipFill>
          <p:spPr bwMode="auto">
            <a:xfrm>
              <a:off x="785786" y="3643314"/>
              <a:ext cx="2698416" cy="2160000"/>
            </a:xfrm>
            <a:prstGeom prst="rect">
              <a:avLst/>
            </a:prstGeom>
            <a:noFill/>
            <a:ln w="9525">
              <a:noFill/>
              <a:miter lim="800000"/>
              <a:headEnd/>
              <a:tailEnd/>
            </a:ln>
          </p:spPr>
        </p:pic>
      </p:gr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19"/>
          <p:cNvSpPr txBox="1">
            <a:spLocks noChangeArrowheads="1"/>
          </p:cNvSpPr>
          <p:nvPr/>
        </p:nvSpPr>
        <p:spPr bwMode="auto">
          <a:xfrm>
            <a:off x="1204913" y="142852"/>
            <a:ext cx="6734175" cy="584775"/>
          </a:xfrm>
          <a:prstGeom prst="rect">
            <a:avLst/>
          </a:prstGeom>
          <a:noFill/>
          <a:ln w="9525">
            <a:noFill/>
            <a:miter lim="800000"/>
          </a:ln>
        </p:spPr>
        <p:txBody>
          <a:bodyPr wrap="square">
            <a:spAutoFit/>
          </a:bodyPr>
          <a:lstStyle/>
          <a:p>
            <a:pPr algn="ctr">
              <a:spcBef>
                <a:spcPct val="50000"/>
              </a:spcBef>
            </a:pPr>
            <a:r>
              <a:rPr lang="en-US" altLang="zh-CN" sz="3200" dirty="0" smtClean="0">
                <a:latin typeface="方正兰亭黑简体" pitchFamily="2" charset="-122"/>
                <a:ea typeface="方正兰亭黑简体" pitchFamily="2" charset="-122"/>
              </a:rPr>
              <a:t>3.1.6  </a:t>
            </a:r>
            <a:r>
              <a:rPr lang="zh-CN" altLang="en-US" sz="3200" dirty="0" smtClean="0">
                <a:latin typeface="方正兰亭黑简体" pitchFamily="2" charset="-122"/>
                <a:ea typeface="方正兰亭黑简体" pitchFamily="2" charset="-122"/>
              </a:rPr>
              <a:t>套索</a:t>
            </a:r>
            <a:r>
              <a:rPr lang="zh-CN" altLang="en-US" sz="3200" dirty="0" smtClean="0">
                <a:latin typeface="方正兰亭黑简体" pitchFamily="2" charset="-122"/>
                <a:ea typeface="方正兰亭黑简体" pitchFamily="2" charset="-122"/>
              </a:rPr>
              <a:t>工具</a:t>
            </a:r>
            <a:endParaRPr lang="zh-CN" altLang="en-US" sz="3200" dirty="0">
              <a:latin typeface="方正兰亭黑简体" pitchFamily="2" charset="-122"/>
              <a:ea typeface="方正兰亭黑简体" pitchFamily="2" charset="-122"/>
            </a:endParaRPr>
          </a:p>
        </p:txBody>
      </p:sp>
      <p:sp>
        <p:nvSpPr>
          <p:cNvPr id="7171" name="Text Box 26"/>
          <p:cNvSpPr txBox="1">
            <a:spLocks noChangeArrowheads="1"/>
          </p:cNvSpPr>
          <p:nvPr/>
        </p:nvSpPr>
        <p:spPr bwMode="auto">
          <a:xfrm>
            <a:off x="714375" y="1412776"/>
            <a:ext cx="7715250" cy="1769715"/>
          </a:xfrm>
          <a:prstGeom prst="rect">
            <a:avLst/>
          </a:prstGeom>
          <a:noFill/>
          <a:ln w="9525">
            <a:noFill/>
            <a:miter lim="800000"/>
          </a:ln>
        </p:spPr>
        <p:txBody>
          <a:bodyPr>
            <a:spAutoFit/>
          </a:bodyPr>
          <a:lstStyle/>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“套索”</a:t>
            </a:r>
            <a:r>
              <a:rPr lang="zh-CN" altLang="en-US" sz="2000" dirty="0" smtClean="0">
                <a:latin typeface="方正兰亭黑简体" pitchFamily="2" charset="-122"/>
                <a:ea typeface="方正兰亭黑简体" pitchFamily="2" charset="-122"/>
              </a:rPr>
              <a:t>工具可以</a:t>
            </a:r>
            <a:r>
              <a:rPr lang="zh-CN" altLang="en-US" sz="2000" dirty="0" smtClean="0">
                <a:latin typeface="方正兰亭黑简体" pitchFamily="2" charset="-122"/>
                <a:ea typeface="方正兰亭黑简体" pitchFamily="2" charset="-122"/>
              </a:rPr>
              <a:t>选择路径上独立的节点或线段，在直接选取套索工具拖动时，经过轨迹上的所有路径将被同时选中</a:t>
            </a:r>
            <a:r>
              <a:rPr lang="zh-CN" altLang="en-US" sz="2000" dirty="0" smtClean="0">
                <a:latin typeface="方正兰亭黑简体" pitchFamily="2" charset="-122"/>
                <a:ea typeface="方正兰亭黑简体" pitchFamily="2" charset="-122"/>
              </a:rPr>
              <a:t>。</a:t>
            </a:r>
            <a:endParaRPr lang="en-US" altLang="zh-CN" sz="2000"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选择“套索”</a:t>
            </a:r>
            <a:r>
              <a:rPr lang="zh-CN" altLang="en-US" sz="2000" dirty="0" smtClean="0">
                <a:latin typeface="方正兰亭黑简体" pitchFamily="2" charset="-122"/>
                <a:ea typeface="方正兰亭黑简体" pitchFamily="2" charset="-122"/>
              </a:rPr>
              <a:t>工具，</a:t>
            </a:r>
            <a:r>
              <a:rPr lang="zh-CN" altLang="en-US" sz="2000" dirty="0" smtClean="0">
                <a:latin typeface="方正兰亭黑简体" pitchFamily="2" charset="-122"/>
                <a:ea typeface="方正兰亭黑简体" pitchFamily="2" charset="-122"/>
              </a:rPr>
              <a:t>在对象的外围单击并按住鼠标左键，拖曳鼠标绘制一个套索</a:t>
            </a:r>
            <a:r>
              <a:rPr lang="zh-CN" altLang="en-US" sz="2000" dirty="0" smtClean="0">
                <a:latin typeface="方正兰亭黑简体" pitchFamily="2" charset="-122"/>
                <a:ea typeface="方正兰亭黑简体" pitchFamily="2" charset="-122"/>
              </a:rPr>
              <a:t>圈，</a:t>
            </a:r>
            <a:r>
              <a:rPr lang="zh-CN" altLang="en-US" sz="2000" dirty="0" smtClean="0">
                <a:latin typeface="方正兰亭黑简体" pitchFamily="2" charset="-122"/>
                <a:ea typeface="方正兰亭黑简体" pitchFamily="2" charset="-122"/>
              </a:rPr>
              <a:t>释放鼠标左键，对象被</a:t>
            </a:r>
            <a:r>
              <a:rPr lang="zh-CN" altLang="en-US" sz="2000" dirty="0" smtClean="0">
                <a:latin typeface="方正兰亭黑简体" pitchFamily="2" charset="-122"/>
                <a:ea typeface="方正兰亭黑简体" pitchFamily="2" charset="-122"/>
              </a:rPr>
              <a:t>选取。</a:t>
            </a:r>
            <a:endParaRPr lang="zh-CN" altLang="en-US" sz="2000" dirty="0">
              <a:latin typeface="方正兰亭黑简体" pitchFamily="2" charset="-122"/>
              <a:ea typeface="方正兰亭黑简体" pitchFamily="2" charset="-122"/>
            </a:endParaRPr>
          </a:p>
        </p:txBody>
      </p:sp>
      <p:pic>
        <p:nvPicPr>
          <p:cNvPr id="2" name="图片 1"/>
          <p:cNvPicPr>
            <a:picLocks noChangeAspect="1" noChangeArrowheads="1"/>
          </p:cNvPicPr>
          <p:nvPr/>
        </p:nvPicPr>
        <p:blipFill>
          <a:blip r:embed="rId1"/>
          <a:srcRect/>
          <a:stretch>
            <a:fillRect/>
          </a:stretch>
        </p:blipFill>
        <p:spPr bwMode="auto">
          <a:xfrm>
            <a:off x="1643042" y="4071942"/>
            <a:ext cx="1592557" cy="1440000"/>
          </a:xfrm>
          <a:prstGeom prst="rect">
            <a:avLst/>
          </a:prstGeom>
          <a:noFill/>
          <a:ln w="9525">
            <a:noFill/>
            <a:miter lim="800000"/>
            <a:headEnd/>
            <a:tailEnd/>
          </a:ln>
        </p:spPr>
      </p:pic>
      <p:pic>
        <p:nvPicPr>
          <p:cNvPr id="3" name="图片 1"/>
          <p:cNvPicPr>
            <a:picLocks noChangeAspect="1" noChangeArrowheads="1"/>
          </p:cNvPicPr>
          <p:nvPr/>
        </p:nvPicPr>
        <p:blipFill>
          <a:blip r:embed="rId2"/>
          <a:srcRect/>
          <a:stretch>
            <a:fillRect/>
          </a:stretch>
        </p:blipFill>
        <p:spPr bwMode="auto">
          <a:xfrm>
            <a:off x="3714744" y="4071942"/>
            <a:ext cx="3977672" cy="1440000"/>
          </a:xfrm>
          <a:prstGeom prst="rect">
            <a:avLst/>
          </a:prstGeom>
          <a:noFill/>
          <a:ln w="9525">
            <a:noFill/>
            <a:miter lim="800000"/>
            <a:headEnd/>
            <a:tailEnd/>
          </a:ln>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 Box 7"/>
          <p:cNvSpPr txBox="1">
            <a:spLocks noChangeArrowheads="1"/>
          </p:cNvSpPr>
          <p:nvPr/>
        </p:nvSpPr>
        <p:spPr bwMode="auto">
          <a:xfrm>
            <a:off x="2266950" y="142852"/>
            <a:ext cx="4610100" cy="584775"/>
          </a:xfrm>
          <a:prstGeom prst="rect">
            <a:avLst/>
          </a:prstGeom>
          <a:noFill/>
          <a:ln w="9525">
            <a:noFill/>
            <a:miter lim="800000"/>
          </a:ln>
        </p:spPr>
        <p:txBody>
          <a:bodyPr>
            <a:spAutoFit/>
          </a:bodyPr>
          <a:lstStyle/>
          <a:p>
            <a:pPr algn="ctr">
              <a:spcBef>
                <a:spcPct val="50000"/>
              </a:spcBef>
            </a:pPr>
            <a:r>
              <a:rPr lang="en-US" altLang="zh-CN" sz="3200" dirty="0">
                <a:latin typeface="方正兰亭黑简体" pitchFamily="2" charset="-122"/>
                <a:ea typeface="方正兰亭黑简体" pitchFamily="2" charset="-122"/>
              </a:rPr>
              <a:t>3.2  </a:t>
            </a:r>
            <a:r>
              <a:rPr lang="zh-CN" altLang="en-US" sz="3200" dirty="0">
                <a:latin typeface="方正兰亭黑简体" pitchFamily="2" charset="-122"/>
                <a:ea typeface="方正兰亭黑简体" pitchFamily="2" charset="-122"/>
              </a:rPr>
              <a:t>变换工具组</a:t>
            </a:r>
            <a:endParaRPr lang="zh-CN" altLang="en-US" sz="3200" dirty="0">
              <a:latin typeface="方正兰亭黑简体" pitchFamily="2" charset="-122"/>
              <a:ea typeface="方正兰亭黑简体" pitchFamily="2" charset="-122"/>
            </a:endParaRPr>
          </a:p>
        </p:txBody>
      </p:sp>
      <p:sp>
        <p:nvSpPr>
          <p:cNvPr id="5123" name="Rectangle 3"/>
          <p:cNvSpPr>
            <a:spLocks noGrp="1" noChangeArrowheads="1"/>
          </p:cNvSpPr>
          <p:nvPr>
            <p:ph type="body" idx="1"/>
          </p:nvPr>
        </p:nvSpPr>
        <p:spPr>
          <a:xfrm>
            <a:off x="2429744" y="2245937"/>
            <a:ext cx="4284513" cy="2695231"/>
          </a:xfrm>
        </p:spPr>
        <p:txBody>
          <a:bodyPr/>
          <a:lstStyle/>
          <a:p>
            <a:pPr indent="457200" eaLnBrk="1" hangingPunct="1">
              <a:lnSpc>
                <a:spcPct val="150000"/>
              </a:lnSpc>
              <a:buFont typeface="Wingdings" panose="05000000000000000000" pitchFamily="2" charset="2"/>
              <a:buChar char="u"/>
              <a:defRPr/>
            </a:pPr>
            <a:r>
              <a:rPr lang="zh-CN" altLang="en-US" sz="2000" kern="1200" dirty="0">
                <a:latin typeface="方正兰亭黑简体" pitchFamily="2" charset="-122"/>
                <a:ea typeface="方正兰亭黑简体" pitchFamily="2" charset="-122"/>
              </a:rPr>
              <a:t>课堂案例</a:t>
            </a:r>
            <a:r>
              <a:rPr lang="en-US" altLang="zh-CN" sz="2000" kern="1200" dirty="0">
                <a:latin typeface="方正兰亭黑简体" pitchFamily="2" charset="-122"/>
                <a:ea typeface="方正兰亭黑简体" pitchFamily="2" charset="-122"/>
              </a:rPr>
              <a:t>——</a:t>
            </a:r>
            <a:r>
              <a:rPr lang="zh-CN" altLang="en-US" sz="2000" kern="1200" dirty="0">
                <a:latin typeface="方正兰亭黑简体" pitchFamily="2" charset="-122"/>
                <a:ea typeface="方正兰亭黑简体" pitchFamily="2" charset="-122"/>
              </a:rPr>
              <a:t>拼合时尚图案</a:t>
            </a:r>
            <a:endParaRPr lang="zh-CN" altLang="en-US" sz="2000" kern="1200" dirty="0">
              <a:latin typeface="方正兰亭黑简体" pitchFamily="2" charset="-122"/>
              <a:ea typeface="方正兰亭黑简体" pitchFamily="2" charset="-122"/>
            </a:endParaRPr>
          </a:p>
          <a:p>
            <a:pPr indent="457200" eaLnBrk="1" hangingPunct="1">
              <a:lnSpc>
                <a:spcPct val="150000"/>
              </a:lnSpc>
              <a:buFont typeface="Wingdings" panose="05000000000000000000" pitchFamily="2" charset="2"/>
              <a:buChar char="u"/>
              <a:defRPr/>
            </a:pPr>
            <a:r>
              <a:rPr lang="zh-CN" altLang="en-US" sz="2000" kern="1200" dirty="0">
                <a:latin typeface="方正兰亭黑简体" pitchFamily="2" charset="-122"/>
                <a:ea typeface="方正兰亭黑简体" pitchFamily="2" charset="-122"/>
              </a:rPr>
              <a:t>旋转工具</a:t>
            </a:r>
            <a:endParaRPr lang="zh-CN" altLang="en-US" sz="2000" kern="1200" dirty="0">
              <a:latin typeface="方正兰亭黑简体" pitchFamily="2" charset="-122"/>
              <a:ea typeface="方正兰亭黑简体" pitchFamily="2" charset="-122"/>
            </a:endParaRPr>
          </a:p>
          <a:p>
            <a:pPr indent="457200" eaLnBrk="1" hangingPunct="1">
              <a:lnSpc>
                <a:spcPct val="150000"/>
              </a:lnSpc>
              <a:buFont typeface="Wingdings" panose="05000000000000000000" pitchFamily="2" charset="2"/>
              <a:buChar char="u"/>
              <a:defRPr/>
            </a:pPr>
            <a:r>
              <a:rPr lang="zh-CN" altLang="en-US" sz="2000" kern="1200" dirty="0">
                <a:latin typeface="方正兰亭黑简体" pitchFamily="2" charset="-122"/>
                <a:ea typeface="方正兰亭黑简体" pitchFamily="2" charset="-122"/>
              </a:rPr>
              <a:t>镜像工具</a:t>
            </a:r>
            <a:endParaRPr lang="zh-CN" altLang="en-US" sz="2000" kern="1200" dirty="0">
              <a:latin typeface="方正兰亭黑简体" pitchFamily="2" charset="-122"/>
              <a:ea typeface="方正兰亭黑简体" pitchFamily="2" charset="-122"/>
            </a:endParaRPr>
          </a:p>
          <a:p>
            <a:pPr indent="457200" eaLnBrk="1" hangingPunct="1">
              <a:lnSpc>
                <a:spcPct val="150000"/>
              </a:lnSpc>
              <a:buFont typeface="Wingdings" panose="05000000000000000000" pitchFamily="2" charset="2"/>
              <a:buChar char="u"/>
              <a:defRPr/>
            </a:pPr>
            <a:r>
              <a:rPr lang="zh-CN" altLang="en-US" sz="2000" kern="1200" dirty="0">
                <a:latin typeface="方正兰亭黑简体" pitchFamily="2" charset="-122"/>
                <a:ea typeface="方正兰亭黑简体" pitchFamily="2" charset="-122"/>
              </a:rPr>
              <a:t>比例缩放工具</a:t>
            </a:r>
            <a:endParaRPr lang="zh-CN" altLang="en-US" sz="2000" kern="1200" dirty="0">
              <a:latin typeface="方正兰亭黑简体" pitchFamily="2" charset="-122"/>
              <a:ea typeface="方正兰亭黑简体" pitchFamily="2" charset="-122"/>
            </a:endParaRPr>
          </a:p>
          <a:p>
            <a:pPr indent="457200" eaLnBrk="1" hangingPunct="1">
              <a:lnSpc>
                <a:spcPct val="150000"/>
              </a:lnSpc>
              <a:buFont typeface="Wingdings" panose="05000000000000000000" pitchFamily="2" charset="2"/>
              <a:buChar char="u"/>
              <a:defRPr/>
            </a:pPr>
            <a:r>
              <a:rPr lang="zh-CN" altLang="en-US" sz="2000" kern="1200" dirty="0">
                <a:latin typeface="方正兰亭黑简体" pitchFamily="2" charset="-122"/>
                <a:ea typeface="方正兰亭黑简体" pitchFamily="2" charset="-122"/>
              </a:rPr>
              <a:t>倾斜工具</a:t>
            </a:r>
            <a:endParaRPr lang="zh-CN" altLang="en-US" sz="2000" kern="1200" dirty="0">
              <a:latin typeface="方正兰亭黑简体" pitchFamily="2" charset="-122"/>
              <a:ea typeface="方正兰亭黑简体" pitchFamily="2" charset="-122"/>
            </a:endParaRP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19"/>
          <p:cNvSpPr txBox="1">
            <a:spLocks noChangeArrowheads="1"/>
          </p:cNvSpPr>
          <p:nvPr/>
        </p:nvSpPr>
        <p:spPr bwMode="auto">
          <a:xfrm>
            <a:off x="1204913" y="142852"/>
            <a:ext cx="6734175" cy="584775"/>
          </a:xfrm>
          <a:prstGeom prst="rect">
            <a:avLst/>
          </a:prstGeom>
          <a:noFill/>
          <a:ln w="9525">
            <a:noFill/>
            <a:miter lim="800000"/>
          </a:ln>
        </p:spPr>
        <p:txBody>
          <a:bodyPr wrap="square">
            <a:spAutoFit/>
          </a:bodyPr>
          <a:lstStyle/>
          <a:p>
            <a:pPr algn="ctr">
              <a:spcBef>
                <a:spcPct val="50000"/>
              </a:spcBef>
            </a:pPr>
            <a:r>
              <a:rPr lang="en-US" altLang="zh-CN" sz="3200" dirty="0">
                <a:latin typeface="方正兰亭黑简体" pitchFamily="2" charset="-122"/>
                <a:ea typeface="方正兰亭黑简体" pitchFamily="2" charset="-122"/>
              </a:rPr>
              <a:t>3.2.1  </a:t>
            </a:r>
            <a:r>
              <a:rPr lang="zh-CN" altLang="en-US" sz="3200" dirty="0">
                <a:latin typeface="方正兰亭黑简体" pitchFamily="2" charset="-122"/>
                <a:ea typeface="方正兰亭黑简体" pitchFamily="2" charset="-122"/>
              </a:rPr>
              <a:t>课堂案例</a:t>
            </a:r>
            <a:r>
              <a:rPr lang="en-US" altLang="zh-CN" sz="3200" dirty="0">
                <a:latin typeface="方正兰亭黑简体" pitchFamily="2" charset="-122"/>
                <a:ea typeface="方正兰亭黑简体" pitchFamily="2" charset="-122"/>
              </a:rPr>
              <a:t>——</a:t>
            </a:r>
            <a:r>
              <a:rPr lang="zh-CN" altLang="en-US" sz="3200" dirty="0">
                <a:latin typeface="方正兰亭黑简体" pitchFamily="2" charset="-122"/>
                <a:ea typeface="方正兰亭黑简体" pitchFamily="2" charset="-122"/>
              </a:rPr>
              <a:t>拼合时尚图案</a:t>
            </a:r>
            <a:endParaRPr lang="zh-CN" altLang="en-US" sz="3200" dirty="0">
              <a:latin typeface="方正兰亭黑简体" pitchFamily="2" charset="-122"/>
              <a:ea typeface="方正兰亭黑简体" pitchFamily="2" charset="-122"/>
            </a:endParaRPr>
          </a:p>
        </p:txBody>
      </p:sp>
      <p:sp>
        <p:nvSpPr>
          <p:cNvPr id="7171" name="Text Box 26"/>
          <p:cNvSpPr txBox="1">
            <a:spLocks noChangeArrowheads="1"/>
          </p:cNvSpPr>
          <p:nvPr/>
        </p:nvSpPr>
        <p:spPr bwMode="auto">
          <a:xfrm>
            <a:off x="714375" y="1785938"/>
            <a:ext cx="7715250" cy="892552"/>
          </a:xfrm>
          <a:prstGeom prst="rect">
            <a:avLst/>
          </a:prstGeom>
          <a:noFill/>
          <a:ln w="9525">
            <a:noFill/>
            <a:miter lim="800000"/>
          </a:ln>
        </p:spPr>
        <p:txBody>
          <a:bodyPr>
            <a:spAutoFit/>
          </a:bodyPr>
          <a:lstStyle/>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使用旋转工具、比例缩放工具和圆角命令制作菱形；使用镜像工具翻转图形 。 </a:t>
            </a:r>
            <a:endParaRPr lang="zh-CN" altLang="en-US" sz="2000" dirty="0">
              <a:latin typeface="方正兰亭黑简体" pitchFamily="2" charset="-122"/>
              <a:ea typeface="方正兰亭黑简体" pitchFamily="2" charset="-122"/>
            </a:endParaRPr>
          </a:p>
        </p:txBody>
      </p:sp>
      <p:sp>
        <p:nvSpPr>
          <p:cNvPr id="7172" name="Text Box 28"/>
          <p:cNvSpPr txBox="1">
            <a:spLocks noChangeArrowheads="1"/>
          </p:cNvSpPr>
          <p:nvPr/>
        </p:nvSpPr>
        <p:spPr bwMode="auto">
          <a:xfrm>
            <a:off x="4032250" y="5949280"/>
            <a:ext cx="1079500" cy="304800"/>
          </a:xfrm>
          <a:prstGeom prst="rect">
            <a:avLst/>
          </a:prstGeom>
          <a:noFill/>
          <a:ln w="9525">
            <a:noFill/>
            <a:miter lim="800000"/>
          </a:ln>
        </p:spPr>
        <p:txBody>
          <a:bodyPr>
            <a:spAutoFit/>
          </a:bodyPr>
          <a:lstStyle/>
          <a:p>
            <a:pPr algn="ctr">
              <a:spcBef>
                <a:spcPct val="50000"/>
              </a:spcBef>
            </a:pPr>
            <a:r>
              <a:rPr lang="zh-CN" altLang="en-US" sz="1400" dirty="0">
                <a:latin typeface="方正兰亭黑简体" pitchFamily="2" charset="-122"/>
                <a:ea typeface="方正兰亭黑简体" pitchFamily="2" charset="-122"/>
              </a:rPr>
              <a:t>效果图</a:t>
            </a:r>
            <a:endParaRPr lang="zh-CN" altLang="en-US" sz="1400" dirty="0">
              <a:latin typeface="方正兰亭黑简体" pitchFamily="2" charset="-122"/>
              <a:ea typeface="方正兰亭黑简体" pitchFamily="2" charset="-122"/>
            </a:endParaRPr>
          </a:p>
        </p:txBody>
      </p:sp>
      <p:pic>
        <p:nvPicPr>
          <p:cNvPr id="7" name="图片 6"/>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3261278" y="3005616"/>
            <a:ext cx="2621444" cy="2799648"/>
          </a:xfrm>
          <a:prstGeom prst="rect">
            <a:avLst/>
          </a:prstGeom>
          <a:noFill/>
          <a:ln>
            <a:noFill/>
          </a:ln>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19"/>
          <p:cNvSpPr txBox="1">
            <a:spLocks noChangeArrowheads="1"/>
          </p:cNvSpPr>
          <p:nvPr/>
        </p:nvSpPr>
        <p:spPr bwMode="auto">
          <a:xfrm>
            <a:off x="1204913" y="142852"/>
            <a:ext cx="6734175" cy="584775"/>
          </a:xfrm>
          <a:prstGeom prst="rect">
            <a:avLst/>
          </a:prstGeom>
          <a:noFill/>
          <a:ln w="9525">
            <a:noFill/>
            <a:miter lim="800000"/>
          </a:ln>
        </p:spPr>
        <p:txBody>
          <a:bodyPr wrap="square">
            <a:spAutoFit/>
          </a:bodyPr>
          <a:lstStyle/>
          <a:p>
            <a:pPr algn="ctr">
              <a:spcBef>
                <a:spcPct val="50000"/>
              </a:spcBef>
            </a:pPr>
            <a:r>
              <a:rPr lang="en-US" altLang="zh-CN" sz="3200" dirty="0">
                <a:latin typeface="方正兰亭黑简体" pitchFamily="2" charset="-122"/>
                <a:ea typeface="方正兰亭黑简体" pitchFamily="2" charset="-122"/>
              </a:rPr>
              <a:t>3.2.2  </a:t>
            </a:r>
            <a:r>
              <a:rPr lang="zh-CN" altLang="en-US" sz="3200" dirty="0">
                <a:latin typeface="方正兰亭黑简体" pitchFamily="2" charset="-122"/>
                <a:ea typeface="方正兰亭黑简体" pitchFamily="2" charset="-122"/>
              </a:rPr>
              <a:t>旋转工具</a:t>
            </a:r>
            <a:endParaRPr lang="zh-CN" altLang="en-US" sz="3200" dirty="0">
              <a:latin typeface="方正兰亭黑简体" pitchFamily="2" charset="-122"/>
              <a:ea typeface="方正兰亭黑简体" pitchFamily="2" charset="-122"/>
            </a:endParaRPr>
          </a:p>
        </p:txBody>
      </p:sp>
      <p:sp>
        <p:nvSpPr>
          <p:cNvPr id="7171" name="Text Box 26"/>
          <p:cNvSpPr txBox="1">
            <a:spLocks noChangeArrowheads="1"/>
          </p:cNvSpPr>
          <p:nvPr/>
        </p:nvSpPr>
        <p:spPr bwMode="auto">
          <a:xfrm>
            <a:off x="714375" y="1259175"/>
            <a:ext cx="7715250" cy="2169825"/>
          </a:xfrm>
          <a:prstGeom prst="rect">
            <a:avLst/>
          </a:prstGeom>
          <a:noFill/>
          <a:ln w="9525">
            <a:noFill/>
            <a:miter lim="800000"/>
          </a:ln>
        </p:spPr>
        <p:txBody>
          <a:bodyPr>
            <a:spAutoFit/>
          </a:bodyPr>
          <a:lstStyle/>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a:t>
            </a:r>
            <a:r>
              <a:rPr lang="en-US" altLang="zh-CN" sz="2000" dirty="0">
                <a:latin typeface="方正兰亭黑简体" pitchFamily="2" charset="-122"/>
                <a:ea typeface="方正兰亭黑简体" pitchFamily="2" charset="-122"/>
              </a:rPr>
              <a:t>1</a:t>
            </a:r>
            <a:r>
              <a:rPr lang="zh-CN" altLang="en-US" sz="2000" dirty="0">
                <a:latin typeface="方正兰亭黑简体" pitchFamily="2" charset="-122"/>
                <a:ea typeface="方正兰亭黑简体" pitchFamily="2" charset="-122"/>
              </a:rPr>
              <a:t>）使用工具箱中的工具旋转对象。</a:t>
            </a:r>
            <a:endParaRPr lang="zh-CN" altLang="en-US" sz="2000" dirty="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使用“选择”工具选取要旋转的对象，将光标移动到旋转控制手柄上，这时的指针变为旋转符号，单击鼠标左键，拖动鼠标旋转对象，旋转时对象会出现蓝色虚线，指示旋转方向和角度，旋转到需要的角度后释放鼠标左键。</a:t>
            </a:r>
            <a:endParaRPr lang="zh-CN" altLang="en-US" sz="2000" dirty="0">
              <a:latin typeface="方正兰亭黑简体" pitchFamily="2" charset="-122"/>
              <a:ea typeface="方正兰亭黑简体" pitchFamily="2" charset="-122"/>
            </a:endParaRPr>
          </a:p>
        </p:txBody>
      </p:sp>
      <p:pic>
        <p:nvPicPr>
          <p:cNvPr id="8194" name="图片 1"/>
          <p:cNvPicPr>
            <a:picLocks noChangeAspect="1" noChangeArrowheads="1"/>
          </p:cNvPicPr>
          <p:nvPr/>
        </p:nvPicPr>
        <p:blipFill>
          <a:blip r:embed="rId1"/>
          <a:srcRect/>
          <a:stretch>
            <a:fillRect/>
          </a:stretch>
        </p:blipFill>
        <p:spPr bwMode="auto">
          <a:xfrm>
            <a:off x="857224" y="3857628"/>
            <a:ext cx="2131497" cy="2160000"/>
          </a:xfrm>
          <a:prstGeom prst="rect">
            <a:avLst/>
          </a:prstGeom>
          <a:noFill/>
          <a:ln w="9525">
            <a:noFill/>
            <a:miter lim="800000"/>
            <a:headEnd/>
            <a:tailEnd/>
          </a:ln>
        </p:spPr>
      </p:pic>
      <p:pic>
        <p:nvPicPr>
          <p:cNvPr id="8195" name="图片 1"/>
          <p:cNvPicPr>
            <a:picLocks noChangeAspect="1" noChangeArrowheads="1"/>
          </p:cNvPicPr>
          <p:nvPr/>
        </p:nvPicPr>
        <p:blipFill>
          <a:blip r:embed="rId2"/>
          <a:srcRect/>
          <a:stretch>
            <a:fillRect/>
          </a:stretch>
        </p:blipFill>
        <p:spPr bwMode="auto">
          <a:xfrm>
            <a:off x="3489170" y="3857628"/>
            <a:ext cx="2225455" cy="2160000"/>
          </a:xfrm>
          <a:prstGeom prst="rect">
            <a:avLst/>
          </a:prstGeom>
          <a:noFill/>
          <a:ln w="9525">
            <a:noFill/>
            <a:miter lim="800000"/>
            <a:headEnd/>
            <a:tailEnd/>
          </a:ln>
        </p:spPr>
      </p:pic>
      <p:pic>
        <p:nvPicPr>
          <p:cNvPr id="8196" name="图片 1"/>
          <p:cNvPicPr>
            <a:picLocks noChangeAspect="1" noChangeArrowheads="1"/>
          </p:cNvPicPr>
          <p:nvPr/>
        </p:nvPicPr>
        <p:blipFill>
          <a:blip r:embed="rId3"/>
          <a:srcRect/>
          <a:stretch>
            <a:fillRect/>
          </a:stretch>
        </p:blipFill>
        <p:spPr bwMode="auto">
          <a:xfrm>
            <a:off x="6215074" y="3857628"/>
            <a:ext cx="2173637" cy="2160000"/>
          </a:xfrm>
          <a:prstGeom prst="rect">
            <a:avLst/>
          </a:prstGeom>
          <a:noFill/>
          <a:ln w="9525">
            <a:noFill/>
            <a:miter lim="800000"/>
            <a:headEnd/>
            <a:tailEnd/>
          </a:ln>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Text Box 26"/>
          <p:cNvSpPr txBox="1">
            <a:spLocks noChangeArrowheads="1"/>
          </p:cNvSpPr>
          <p:nvPr/>
        </p:nvSpPr>
        <p:spPr bwMode="auto">
          <a:xfrm>
            <a:off x="714375" y="2420888"/>
            <a:ext cx="7715250" cy="1769715"/>
          </a:xfrm>
          <a:prstGeom prst="rect">
            <a:avLst/>
          </a:prstGeom>
          <a:noFill/>
          <a:ln w="9525">
            <a:noFill/>
            <a:miter lim="800000"/>
          </a:ln>
        </p:spPr>
        <p:txBody>
          <a:bodyPr>
            <a:spAutoFit/>
          </a:bodyPr>
          <a:lstStyle/>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a:t>
            </a:r>
            <a:r>
              <a:rPr lang="en-US" altLang="zh-CN" sz="2000" dirty="0">
                <a:latin typeface="方正兰亭黑简体" pitchFamily="2" charset="-122"/>
                <a:ea typeface="方正兰亭黑简体" pitchFamily="2" charset="-122"/>
              </a:rPr>
              <a:t>2</a:t>
            </a:r>
            <a:r>
              <a:rPr lang="zh-CN" altLang="en-US" sz="2000" dirty="0">
                <a:latin typeface="方正兰亭黑简体" pitchFamily="2" charset="-122"/>
                <a:ea typeface="方正兰亭黑简体" pitchFamily="2" charset="-122"/>
              </a:rPr>
              <a:t>）使用“变换”控制面板旋转对象。</a:t>
            </a:r>
            <a:endParaRPr lang="zh-CN" altLang="en-US" sz="2000" dirty="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选择“窗口 </a:t>
            </a:r>
            <a:r>
              <a:rPr lang="en-US" altLang="zh-CN" sz="2000" dirty="0">
                <a:latin typeface="方正兰亭黑简体" pitchFamily="2" charset="-122"/>
                <a:ea typeface="方正兰亭黑简体" pitchFamily="2" charset="-122"/>
              </a:rPr>
              <a:t>&gt; </a:t>
            </a:r>
            <a:r>
              <a:rPr lang="zh-CN" altLang="en-US" sz="2000" dirty="0">
                <a:latin typeface="方正兰亭黑简体" pitchFamily="2" charset="-122"/>
                <a:ea typeface="方正兰亭黑简体" pitchFamily="2" charset="-122"/>
              </a:rPr>
              <a:t>变换”命令，弹出“变换”控制面板。“变换”控制面板的使用方法和</a:t>
            </a:r>
            <a:r>
              <a:rPr lang="zh-CN" altLang="en-US" sz="2000" dirty="0" smtClean="0">
                <a:latin typeface="方正兰亭黑简体" pitchFamily="2" charset="-122"/>
                <a:ea typeface="方正兰亭黑简体" pitchFamily="2" charset="-122"/>
              </a:rPr>
              <a:t>“比例缩放”</a:t>
            </a:r>
            <a:r>
              <a:rPr lang="zh-CN" altLang="en-US" sz="2000" dirty="0">
                <a:latin typeface="方正兰亭黑简体" pitchFamily="2" charset="-122"/>
                <a:ea typeface="方正兰亭黑简体" pitchFamily="2" charset="-122"/>
              </a:rPr>
              <a:t>中的使用方法相同，这里不再赘述。</a:t>
            </a:r>
            <a:endParaRPr lang="zh-CN" altLang="en-US" sz="2000" dirty="0">
              <a:latin typeface="方正兰亭黑简体" pitchFamily="2" charset="-122"/>
              <a:ea typeface="方正兰亭黑简体" pitchFamily="2" charset="-122"/>
            </a:endParaRPr>
          </a:p>
        </p:txBody>
      </p:sp>
      <p:sp>
        <p:nvSpPr>
          <p:cNvPr id="7170" name="Text Box 19"/>
          <p:cNvSpPr txBox="1">
            <a:spLocks noChangeArrowheads="1"/>
          </p:cNvSpPr>
          <p:nvPr/>
        </p:nvSpPr>
        <p:spPr bwMode="auto">
          <a:xfrm>
            <a:off x="1204913" y="142852"/>
            <a:ext cx="6734175" cy="584775"/>
          </a:xfrm>
          <a:prstGeom prst="rect">
            <a:avLst/>
          </a:prstGeom>
          <a:noFill/>
          <a:ln w="9525">
            <a:noFill/>
            <a:miter lim="800000"/>
          </a:ln>
        </p:spPr>
        <p:txBody>
          <a:bodyPr wrap="square">
            <a:spAutoFit/>
          </a:bodyPr>
          <a:lstStyle/>
          <a:p>
            <a:pPr algn="ctr">
              <a:spcBef>
                <a:spcPct val="50000"/>
              </a:spcBef>
            </a:pPr>
            <a:r>
              <a:rPr lang="en-US" altLang="zh-CN" sz="3200" dirty="0">
                <a:latin typeface="方正兰亭黑简体" pitchFamily="2" charset="-122"/>
                <a:ea typeface="方正兰亭黑简体" pitchFamily="2" charset="-122"/>
              </a:rPr>
              <a:t>3.2.2  </a:t>
            </a:r>
            <a:r>
              <a:rPr lang="zh-CN" altLang="en-US" sz="3200" dirty="0">
                <a:latin typeface="方正兰亭黑简体" pitchFamily="2" charset="-122"/>
                <a:ea typeface="方正兰亭黑简体" pitchFamily="2" charset="-122"/>
              </a:rPr>
              <a:t>旋转工具</a:t>
            </a:r>
            <a:endParaRPr lang="zh-CN" altLang="en-US" sz="3200" dirty="0">
              <a:latin typeface="方正兰亭黑简体" pitchFamily="2" charset="-122"/>
              <a:ea typeface="方正兰亭黑简体" pitchFamily="2" charset="-122"/>
            </a:endParaRP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19"/>
          <p:cNvSpPr txBox="1">
            <a:spLocks noChangeArrowheads="1"/>
          </p:cNvSpPr>
          <p:nvPr/>
        </p:nvSpPr>
        <p:spPr bwMode="auto">
          <a:xfrm>
            <a:off x="1204913" y="142852"/>
            <a:ext cx="6734175" cy="584775"/>
          </a:xfrm>
          <a:prstGeom prst="rect">
            <a:avLst/>
          </a:prstGeom>
          <a:noFill/>
          <a:ln w="9525">
            <a:noFill/>
            <a:miter lim="800000"/>
          </a:ln>
        </p:spPr>
        <p:txBody>
          <a:bodyPr wrap="square">
            <a:spAutoFit/>
          </a:bodyPr>
          <a:lstStyle/>
          <a:p>
            <a:pPr algn="ctr">
              <a:spcBef>
                <a:spcPct val="50000"/>
              </a:spcBef>
            </a:pPr>
            <a:r>
              <a:rPr lang="en-US" altLang="zh-CN" sz="3200" dirty="0">
                <a:latin typeface="方正兰亭黑简体" pitchFamily="2" charset="-122"/>
                <a:ea typeface="方正兰亭黑简体" pitchFamily="2" charset="-122"/>
              </a:rPr>
              <a:t>3.2.2  </a:t>
            </a:r>
            <a:r>
              <a:rPr lang="zh-CN" altLang="en-US" sz="3200" dirty="0">
                <a:latin typeface="方正兰亭黑简体" pitchFamily="2" charset="-122"/>
                <a:ea typeface="方正兰亭黑简体" pitchFamily="2" charset="-122"/>
              </a:rPr>
              <a:t>旋转工具</a:t>
            </a:r>
            <a:endParaRPr lang="zh-CN" altLang="en-US" sz="3200" dirty="0">
              <a:latin typeface="方正兰亭黑简体" pitchFamily="2" charset="-122"/>
              <a:ea typeface="方正兰亭黑简体" pitchFamily="2" charset="-122"/>
            </a:endParaRPr>
          </a:p>
        </p:txBody>
      </p:sp>
      <p:sp>
        <p:nvSpPr>
          <p:cNvPr id="7171" name="Text Box 26"/>
          <p:cNvSpPr txBox="1">
            <a:spLocks noChangeArrowheads="1"/>
          </p:cNvSpPr>
          <p:nvPr/>
        </p:nvSpPr>
        <p:spPr bwMode="auto">
          <a:xfrm>
            <a:off x="539552" y="1291114"/>
            <a:ext cx="7920880" cy="2569934"/>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a:t>
            </a:r>
            <a:r>
              <a:rPr lang="en-US" altLang="zh-CN" sz="2000" dirty="0">
                <a:latin typeface="方正兰亭黑简体" pitchFamily="2" charset="-122"/>
                <a:ea typeface="方正兰亭黑简体" pitchFamily="2" charset="-122"/>
              </a:rPr>
              <a:t>3</a:t>
            </a:r>
            <a:r>
              <a:rPr lang="zh-CN" altLang="en-US" sz="2000" dirty="0">
                <a:latin typeface="方正兰亭黑简体" pitchFamily="2" charset="-122"/>
                <a:ea typeface="方正兰亭黑简体" pitchFamily="2" charset="-122"/>
              </a:rPr>
              <a:t>）使用菜单命令旋转对象。</a:t>
            </a:r>
            <a:endParaRPr lang="zh-CN" altLang="en-US" sz="2000" dirty="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选择“对象 </a:t>
            </a:r>
            <a:r>
              <a:rPr lang="en-US" altLang="zh-CN" sz="2000" dirty="0">
                <a:latin typeface="方正兰亭黑简体" pitchFamily="2" charset="-122"/>
                <a:ea typeface="方正兰亭黑简体" pitchFamily="2" charset="-122"/>
              </a:rPr>
              <a:t>&gt; </a:t>
            </a:r>
            <a:r>
              <a:rPr lang="zh-CN" altLang="en-US" sz="2000" dirty="0">
                <a:latin typeface="方正兰亭黑简体" pitchFamily="2" charset="-122"/>
                <a:ea typeface="方正兰亭黑简体" pitchFamily="2" charset="-122"/>
              </a:rPr>
              <a:t>变换 </a:t>
            </a:r>
            <a:r>
              <a:rPr lang="en-US" altLang="zh-CN" sz="2000" dirty="0">
                <a:latin typeface="方正兰亭黑简体" pitchFamily="2" charset="-122"/>
                <a:ea typeface="方正兰亭黑简体" pitchFamily="2" charset="-122"/>
              </a:rPr>
              <a:t>&gt; </a:t>
            </a:r>
            <a:r>
              <a:rPr lang="zh-CN" altLang="en-US" sz="2000" dirty="0">
                <a:latin typeface="方正兰亭黑简体" pitchFamily="2" charset="-122"/>
                <a:ea typeface="方正兰亭黑简体" pitchFamily="2" charset="-122"/>
              </a:rPr>
              <a:t>旋转”命令或双击“旋转”工具，弹出“旋转”对话框，在对话框中，“角度”选项可以设置对象旋转的角度；勾选“变换对象”复选项，旋转的对象不是图案；勾选“变换图案”复选项，旋转的对象是图案；“复制”按钮用于在原对象上复制一个旋转对象。</a:t>
            </a:r>
            <a:endParaRPr lang="zh-CN" altLang="en-US" sz="2000" dirty="0">
              <a:latin typeface="方正兰亭黑简体" pitchFamily="2" charset="-122"/>
              <a:ea typeface="方正兰亭黑简体" pitchFamily="2" charset="-122"/>
            </a:endParaRPr>
          </a:p>
        </p:txBody>
      </p:sp>
      <p:pic>
        <p:nvPicPr>
          <p:cNvPr id="9218" name="图片 1"/>
          <p:cNvPicPr>
            <a:picLocks noChangeAspect="1" noChangeArrowheads="1"/>
          </p:cNvPicPr>
          <p:nvPr/>
        </p:nvPicPr>
        <p:blipFill>
          <a:blip r:embed="rId1"/>
          <a:srcRect/>
          <a:stretch>
            <a:fillRect/>
          </a:stretch>
        </p:blipFill>
        <p:spPr bwMode="auto">
          <a:xfrm>
            <a:off x="2974727" y="4000504"/>
            <a:ext cx="3194546" cy="2520000"/>
          </a:xfrm>
          <a:prstGeom prst="rect">
            <a:avLst/>
          </a:prstGeom>
          <a:noFill/>
          <a:ln w="9525">
            <a:noFill/>
            <a:miter lim="800000"/>
            <a:headEnd/>
            <a:tailEnd/>
          </a:ln>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19"/>
          <p:cNvSpPr txBox="1">
            <a:spLocks noChangeArrowheads="1"/>
          </p:cNvSpPr>
          <p:nvPr/>
        </p:nvSpPr>
        <p:spPr bwMode="auto">
          <a:xfrm>
            <a:off x="1204913" y="129581"/>
            <a:ext cx="6734175" cy="584775"/>
          </a:xfrm>
          <a:prstGeom prst="rect">
            <a:avLst/>
          </a:prstGeom>
          <a:noFill/>
          <a:ln w="9525">
            <a:noFill/>
            <a:miter lim="800000"/>
          </a:ln>
        </p:spPr>
        <p:txBody>
          <a:bodyPr wrap="square">
            <a:spAutoFit/>
          </a:bodyPr>
          <a:lstStyle/>
          <a:p>
            <a:pPr algn="ctr">
              <a:spcBef>
                <a:spcPct val="50000"/>
              </a:spcBef>
            </a:pPr>
            <a:r>
              <a:rPr lang="en-US" altLang="zh-CN" sz="3200" dirty="0">
                <a:latin typeface="方正兰亭黑简体" pitchFamily="2" charset="-122"/>
                <a:ea typeface="方正兰亭黑简体" pitchFamily="2" charset="-122"/>
              </a:rPr>
              <a:t>3.2.3  </a:t>
            </a:r>
            <a:r>
              <a:rPr lang="zh-CN" altLang="en-US" sz="3200" dirty="0">
                <a:latin typeface="方正兰亭黑简体" pitchFamily="2" charset="-122"/>
                <a:ea typeface="方正兰亭黑简体" pitchFamily="2" charset="-122"/>
              </a:rPr>
              <a:t>镜像工具</a:t>
            </a:r>
            <a:endParaRPr lang="zh-CN" altLang="en-US" sz="3200" dirty="0">
              <a:latin typeface="方正兰亭黑简体" pitchFamily="2" charset="-122"/>
              <a:ea typeface="方正兰亭黑简体" pitchFamily="2" charset="-122"/>
            </a:endParaRPr>
          </a:p>
        </p:txBody>
      </p:sp>
      <p:sp>
        <p:nvSpPr>
          <p:cNvPr id="7171" name="Text Box 26"/>
          <p:cNvSpPr txBox="1">
            <a:spLocks noChangeArrowheads="1"/>
          </p:cNvSpPr>
          <p:nvPr/>
        </p:nvSpPr>
        <p:spPr bwMode="auto">
          <a:xfrm>
            <a:off x="539552" y="1286178"/>
            <a:ext cx="7920880" cy="2646878"/>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在</a:t>
            </a:r>
            <a:r>
              <a:rPr lang="en-US" altLang="zh-CN" sz="2000" dirty="0">
                <a:latin typeface="方正兰亭黑简体" pitchFamily="2" charset="-122"/>
                <a:ea typeface="方正兰亭黑简体" pitchFamily="2" charset="-122"/>
              </a:rPr>
              <a:t>Illustrator CC 2019</a:t>
            </a:r>
            <a:r>
              <a:rPr lang="zh-CN" altLang="en-US" sz="2000" dirty="0">
                <a:latin typeface="方正兰亭黑简体" pitchFamily="2" charset="-122"/>
                <a:ea typeface="方正兰亭黑简体" pitchFamily="2" charset="-122"/>
              </a:rPr>
              <a:t>中可以快速而精确地进行镜像操作，以使设计和制作工作更加轻松有效。</a:t>
            </a:r>
            <a:endParaRPr lang="zh-CN" altLang="en-US" sz="2000" dirty="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a:t>
            </a:r>
            <a:r>
              <a:rPr lang="en-US" altLang="zh-CN" sz="2000" dirty="0">
                <a:latin typeface="方正兰亭黑简体" pitchFamily="2" charset="-122"/>
                <a:ea typeface="方正兰亭黑简体" pitchFamily="2" charset="-122"/>
              </a:rPr>
              <a:t>1</a:t>
            </a:r>
            <a:r>
              <a:rPr lang="zh-CN" altLang="en-US" sz="2000" dirty="0">
                <a:latin typeface="方正兰亭黑简体" pitchFamily="2" charset="-122"/>
                <a:ea typeface="方正兰亭黑简体" pitchFamily="2" charset="-122"/>
              </a:rPr>
              <a:t>）使用工具箱中的工具镜像对象。</a:t>
            </a:r>
            <a:endParaRPr lang="zh-CN" altLang="en-US" sz="2000" dirty="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选取要生成镜像的对象，选择“镜像”工具，用鼠标拖曳对象进行旋转，出现蓝色虚线，这样可以实现图形的旋转变换，也就是对象绕自身中心的镜像变换。</a:t>
            </a:r>
            <a:endParaRPr lang="zh-CN" altLang="en-US" sz="2000" dirty="0">
              <a:latin typeface="方正兰亭黑简体" pitchFamily="2" charset="-122"/>
              <a:ea typeface="方正兰亭黑简体" pitchFamily="2" charset="-122"/>
            </a:endParaRPr>
          </a:p>
        </p:txBody>
      </p:sp>
      <p:pic>
        <p:nvPicPr>
          <p:cNvPr id="10242" name="Picture 2"/>
          <p:cNvPicPr>
            <a:picLocks noChangeAspect="1" noChangeArrowheads="1"/>
          </p:cNvPicPr>
          <p:nvPr/>
        </p:nvPicPr>
        <p:blipFill>
          <a:blip r:embed="rId1"/>
          <a:srcRect/>
          <a:stretch>
            <a:fillRect/>
          </a:stretch>
        </p:blipFill>
        <p:spPr bwMode="auto">
          <a:xfrm>
            <a:off x="911902" y="4309330"/>
            <a:ext cx="7320197" cy="1620000"/>
          </a:xfrm>
          <a:prstGeom prst="rect">
            <a:avLst/>
          </a:prstGeom>
          <a:noFill/>
          <a:ln w="9525">
            <a:noFill/>
            <a:miter lim="800000"/>
            <a:headEnd/>
            <a:tailEnd/>
          </a:ln>
          <a:effectLst/>
        </p:spPr>
      </p:pic>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19"/>
          <p:cNvSpPr txBox="1">
            <a:spLocks noChangeArrowheads="1"/>
          </p:cNvSpPr>
          <p:nvPr/>
        </p:nvSpPr>
        <p:spPr bwMode="auto">
          <a:xfrm>
            <a:off x="1204913" y="129581"/>
            <a:ext cx="6734175" cy="584775"/>
          </a:xfrm>
          <a:prstGeom prst="rect">
            <a:avLst/>
          </a:prstGeom>
          <a:noFill/>
          <a:ln w="9525">
            <a:noFill/>
            <a:miter lim="800000"/>
          </a:ln>
        </p:spPr>
        <p:txBody>
          <a:bodyPr wrap="square">
            <a:spAutoFit/>
          </a:bodyPr>
          <a:lstStyle/>
          <a:p>
            <a:pPr algn="ctr">
              <a:spcBef>
                <a:spcPct val="50000"/>
              </a:spcBef>
            </a:pPr>
            <a:r>
              <a:rPr lang="en-US" altLang="zh-CN" sz="3200" dirty="0">
                <a:latin typeface="方正兰亭黑简体" pitchFamily="2" charset="-122"/>
                <a:ea typeface="方正兰亭黑简体" pitchFamily="2" charset="-122"/>
              </a:rPr>
              <a:t>3.2.3  </a:t>
            </a:r>
            <a:r>
              <a:rPr lang="zh-CN" altLang="en-US" sz="3200" dirty="0">
                <a:latin typeface="方正兰亭黑简体" pitchFamily="2" charset="-122"/>
                <a:ea typeface="方正兰亭黑简体" pitchFamily="2" charset="-122"/>
              </a:rPr>
              <a:t>镜像工具</a:t>
            </a:r>
            <a:endParaRPr lang="zh-CN" altLang="en-US" sz="3200" dirty="0">
              <a:latin typeface="方正兰亭黑简体" pitchFamily="2" charset="-122"/>
              <a:ea typeface="方正兰亭黑简体" pitchFamily="2" charset="-122"/>
            </a:endParaRPr>
          </a:p>
        </p:txBody>
      </p:sp>
      <p:sp>
        <p:nvSpPr>
          <p:cNvPr id="7171" name="Text Box 26"/>
          <p:cNvSpPr txBox="1">
            <a:spLocks noChangeArrowheads="1"/>
          </p:cNvSpPr>
          <p:nvPr/>
        </p:nvSpPr>
        <p:spPr bwMode="auto">
          <a:xfrm>
            <a:off x="755576" y="1592095"/>
            <a:ext cx="7920880" cy="1769715"/>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a:t>
            </a:r>
            <a:r>
              <a:rPr lang="en-US" altLang="zh-CN" sz="2000" dirty="0">
                <a:latin typeface="方正兰亭黑简体" pitchFamily="2" charset="-122"/>
                <a:ea typeface="方正兰亭黑简体" pitchFamily="2" charset="-122"/>
              </a:rPr>
              <a:t>2</a:t>
            </a:r>
            <a:r>
              <a:rPr lang="zh-CN" altLang="en-US" sz="2000" dirty="0">
                <a:latin typeface="方正兰亭黑简体" pitchFamily="2" charset="-122"/>
                <a:ea typeface="方正兰亭黑简体" pitchFamily="2" charset="-122"/>
              </a:rPr>
              <a:t>）使用“选择”工具镜像对象。</a:t>
            </a:r>
            <a:endParaRPr lang="zh-CN" altLang="en-US" sz="2000" dirty="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使用“选择”工具，选取要生成镜像的对象。按住鼠标左键直接拖曳控制手柄到相对的边，直到出现对象的蓝色虚线，释放鼠标左键就可以得到不规则的镜像对象。</a:t>
            </a:r>
            <a:endParaRPr lang="zh-CN" altLang="en-US" sz="2000" dirty="0">
              <a:latin typeface="方正兰亭黑简体" pitchFamily="2" charset="-122"/>
              <a:ea typeface="方正兰亭黑简体" pitchFamily="2" charset="-122"/>
            </a:endParaRPr>
          </a:p>
        </p:txBody>
      </p:sp>
      <p:pic>
        <p:nvPicPr>
          <p:cNvPr id="11266" name="Picture 2"/>
          <p:cNvPicPr>
            <a:picLocks noChangeAspect="1" noChangeArrowheads="1"/>
          </p:cNvPicPr>
          <p:nvPr/>
        </p:nvPicPr>
        <p:blipFill>
          <a:blip r:embed="rId1"/>
          <a:srcRect/>
          <a:stretch>
            <a:fillRect/>
          </a:stretch>
        </p:blipFill>
        <p:spPr bwMode="auto">
          <a:xfrm>
            <a:off x="1585908" y="3857627"/>
            <a:ext cx="5972185" cy="1800000"/>
          </a:xfrm>
          <a:prstGeom prst="rect">
            <a:avLst/>
          </a:prstGeom>
          <a:noFill/>
          <a:ln w="9525">
            <a:noFill/>
            <a:miter lim="800000"/>
            <a:headEnd/>
            <a:tailEnd/>
          </a:ln>
          <a:effectLst/>
        </p:spPr>
      </p:pic>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19"/>
          <p:cNvSpPr txBox="1">
            <a:spLocks noChangeArrowheads="1"/>
          </p:cNvSpPr>
          <p:nvPr/>
        </p:nvSpPr>
        <p:spPr bwMode="auto">
          <a:xfrm>
            <a:off x="1204913" y="142852"/>
            <a:ext cx="6734175" cy="584775"/>
          </a:xfrm>
          <a:prstGeom prst="rect">
            <a:avLst/>
          </a:prstGeom>
          <a:noFill/>
          <a:ln w="9525">
            <a:noFill/>
            <a:miter lim="800000"/>
          </a:ln>
        </p:spPr>
        <p:txBody>
          <a:bodyPr wrap="square">
            <a:spAutoFit/>
          </a:bodyPr>
          <a:lstStyle/>
          <a:p>
            <a:pPr algn="ctr">
              <a:spcBef>
                <a:spcPct val="50000"/>
              </a:spcBef>
            </a:pPr>
            <a:r>
              <a:rPr lang="en-US" altLang="zh-CN" sz="3200" dirty="0">
                <a:latin typeface="方正兰亭黑简体" pitchFamily="2" charset="-122"/>
                <a:ea typeface="方正兰亭黑简体" pitchFamily="2" charset="-122"/>
              </a:rPr>
              <a:t>3.2.3  </a:t>
            </a:r>
            <a:r>
              <a:rPr lang="zh-CN" altLang="en-US" sz="3200" dirty="0">
                <a:latin typeface="方正兰亭黑简体" pitchFamily="2" charset="-122"/>
                <a:ea typeface="方正兰亭黑简体" pitchFamily="2" charset="-122"/>
              </a:rPr>
              <a:t>镜像工具</a:t>
            </a:r>
            <a:endParaRPr lang="zh-CN" altLang="en-US" sz="3200" dirty="0">
              <a:latin typeface="方正兰亭黑简体" pitchFamily="2" charset="-122"/>
              <a:ea typeface="方正兰亭黑简体" pitchFamily="2" charset="-122"/>
            </a:endParaRPr>
          </a:p>
        </p:txBody>
      </p:sp>
      <p:sp>
        <p:nvSpPr>
          <p:cNvPr id="7171" name="Text Box 26"/>
          <p:cNvSpPr txBox="1">
            <a:spLocks noChangeArrowheads="1"/>
          </p:cNvSpPr>
          <p:nvPr/>
        </p:nvSpPr>
        <p:spPr bwMode="auto">
          <a:xfrm>
            <a:off x="683568" y="1052736"/>
            <a:ext cx="4388498" cy="4970591"/>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a:t>
            </a:r>
            <a:r>
              <a:rPr lang="en-US" altLang="zh-CN" sz="2000" dirty="0">
                <a:latin typeface="方正兰亭黑简体" pitchFamily="2" charset="-122"/>
                <a:ea typeface="方正兰亭黑简体" pitchFamily="2" charset="-122"/>
              </a:rPr>
              <a:t>3</a:t>
            </a:r>
            <a:r>
              <a:rPr lang="zh-CN" altLang="en-US" sz="2000" dirty="0">
                <a:latin typeface="方正兰亭黑简体" pitchFamily="2" charset="-122"/>
                <a:ea typeface="方正兰亭黑简体" pitchFamily="2" charset="-122"/>
              </a:rPr>
              <a:t>）使用菜单命令镜像对象。</a:t>
            </a:r>
            <a:endParaRPr lang="zh-CN" altLang="en-US" sz="2000" dirty="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选择“对象 </a:t>
            </a:r>
            <a:r>
              <a:rPr lang="en-US" altLang="zh-CN" sz="2000" dirty="0">
                <a:latin typeface="方正兰亭黑简体" pitchFamily="2" charset="-122"/>
                <a:ea typeface="方正兰亭黑简体" pitchFamily="2" charset="-122"/>
              </a:rPr>
              <a:t>&gt; </a:t>
            </a:r>
            <a:r>
              <a:rPr lang="zh-CN" altLang="en-US" sz="2000" dirty="0">
                <a:latin typeface="方正兰亭黑简体" pitchFamily="2" charset="-122"/>
                <a:ea typeface="方正兰亭黑简体" pitchFamily="2" charset="-122"/>
              </a:rPr>
              <a:t>变换 </a:t>
            </a:r>
            <a:r>
              <a:rPr lang="en-US" altLang="zh-CN" sz="2000" dirty="0">
                <a:latin typeface="方正兰亭黑简体" pitchFamily="2" charset="-122"/>
                <a:ea typeface="方正兰亭黑简体" pitchFamily="2" charset="-122"/>
              </a:rPr>
              <a:t>&gt; </a:t>
            </a:r>
            <a:r>
              <a:rPr lang="zh-CN" altLang="en-US" sz="2000" dirty="0">
                <a:latin typeface="方正兰亭黑简体" pitchFamily="2" charset="-122"/>
                <a:ea typeface="方正兰亭黑简体" pitchFamily="2" charset="-122"/>
              </a:rPr>
              <a:t>对称”命令，弹出“镜像”对话框，在“轴”选项组中，选择“水平”单选项可以垂直镜像对象，选择“垂直”单选项可以水平镜像对象，选择“角度”单选项可以输入镜像角度的数值；在“选项”选项组中，选择“变换对象”选项，镜像的对象不是图案；选择“变换图案”选项，镜像的对象是图案；“复制”按钮用于在原对象上复制一个镜像的对象。</a:t>
            </a:r>
            <a:endParaRPr lang="zh-CN" altLang="en-US" sz="2000" dirty="0">
              <a:latin typeface="方正兰亭黑简体" pitchFamily="2" charset="-122"/>
              <a:ea typeface="方正兰亭黑简体" pitchFamily="2" charset="-122"/>
            </a:endParaRPr>
          </a:p>
        </p:txBody>
      </p:sp>
      <p:pic>
        <p:nvPicPr>
          <p:cNvPr id="12290" name="图片 1"/>
          <p:cNvPicPr>
            <a:picLocks noChangeAspect="1" noChangeArrowheads="1"/>
          </p:cNvPicPr>
          <p:nvPr/>
        </p:nvPicPr>
        <p:blipFill>
          <a:blip r:embed="rId1"/>
          <a:srcRect/>
          <a:stretch>
            <a:fillRect/>
          </a:stretch>
        </p:blipFill>
        <p:spPr bwMode="auto">
          <a:xfrm>
            <a:off x="5357818" y="1285860"/>
            <a:ext cx="3575303" cy="3857652"/>
          </a:xfrm>
          <a:prstGeom prst="rect">
            <a:avLst/>
          </a:prstGeom>
          <a:noFill/>
          <a:ln w="9525">
            <a:noFill/>
            <a:miter lim="800000"/>
            <a:headEnd/>
            <a:tailEnd/>
          </a:ln>
        </p:spPr>
      </p:pic>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19"/>
          <p:cNvSpPr txBox="1">
            <a:spLocks noChangeArrowheads="1"/>
          </p:cNvSpPr>
          <p:nvPr/>
        </p:nvSpPr>
        <p:spPr bwMode="auto">
          <a:xfrm>
            <a:off x="1204913" y="142852"/>
            <a:ext cx="6734175" cy="584775"/>
          </a:xfrm>
          <a:prstGeom prst="rect">
            <a:avLst/>
          </a:prstGeom>
          <a:noFill/>
          <a:ln w="9525">
            <a:noFill/>
            <a:miter lim="800000"/>
          </a:ln>
        </p:spPr>
        <p:txBody>
          <a:bodyPr wrap="square">
            <a:spAutoFit/>
          </a:bodyPr>
          <a:lstStyle/>
          <a:p>
            <a:pPr algn="ctr">
              <a:spcBef>
                <a:spcPct val="50000"/>
              </a:spcBef>
            </a:pPr>
            <a:r>
              <a:rPr lang="en-US" altLang="zh-CN" sz="3200" dirty="0">
                <a:latin typeface="方正兰亭黑简体" pitchFamily="2" charset="-122"/>
                <a:ea typeface="方正兰亭黑简体" pitchFamily="2" charset="-122"/>
              </a:rPr>
              <a:t>3.2.4  </a:t>
            </a:r>
            <a:r>
              <a:rPr lang="zh-CN" altLang="en-US" sz="3200" dirty="0">
                <a:latin typeface="方正兰亭黑简体" pitchFamily="2" charset="-122"/>
                <a:ea typeface="方正兰亭黑简体" pitchFamily="2" charset="-122"/>
              </a:rPr>
              <a:t>比例缩放工具</a:t>
            </a:r>
            <a:endParaRPr lang="zh-CN" altLang="en-US" sz="3200" dirty="0">
              <a:latin typeface="方正兰亭黑简体" pitchFamily="2" charset="-122"/>
              <a:ea typeface="方正兰亭黑简体" pitchFamily="2" charset="-122"/>
            </a:endParaRPr>
          </a:p>
        </p:txBody>
      </p:sp>
      <p:sp>
        <p:nvSpPr>
          <p:cNvPr id="7171" name="Text Box 26"/>
          <p:cNvSpPr txBox="1">
            <a:spLocks noChangeArrowheads="1"/>
          </p:cNvSpPr>
          <p:nvPr/>
        </p:nvSpPr>
        <p:spPr bwMode="auto">
          <a:xfrm>
            <a:off x="755576" y="1301782"/>
            <a:ext cx="7920880" cy="2326791"/>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在</a:t>
            </a:r>
            <a:r>
              <a:rPr lang="en-US" altLang="zh-CN" sz="2000" dirty="0">
                <a:latin typeface="方正兰亭黑简体" pitchFamily="2" charset="-122"/>
                <a:ea typeface="方正兰亭黑简体" pitchFamily="2" charset="-122"/>
              </a:rPr>
              <a:t>Illustrator CC 2019</a:t>
            </a:r>
            <a:r>
              <a:rPr lang="zh-CN" altLang="en-US" sz="2000" dirty="0">
                <a:latin typeface="方正兰亭黑简体" pitchFamily="2" charset="-122"/>
                <a:ea typeface="方正兰亭黑简体" pitchFamily="2" charset="-122"/>
              </a:rPr>
              <a:t>中可以快速而精确地按比例缩放对象，使设计工作变得更轻松。下面介绍对象按比例缩放的方法。</a:t>
            </a:r>
            <a:endParaRPr lang="zh-CN" altLang="en-US" sz="2000" dirty="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a:t>
            </a:r>
            <a:r>
              <a:rPr lang="en-US" altLang="zh-CN" sz="2000" dirty="0">
                <a:latin typeface="方正兰亭黑简体" pitchFamily="2" charset="-122"/>
                <a:ea typeface="方正兰亭黑简体" pitchFamily="2" charset="-122"/>
              </a:rPr>
              <a:t>1</a:t>
            </a:r>
            <a:r>
              <a:rPr lang="zh-CN" altLang="en-US" sz="2000" dirty="0">
                <a:latin typeface="方正兰亭黑简体" pitchFamily="2" charset="-122"/>
                <a:ea typeface="方正兰亭黑简体" pitchFamily="2" charset="-122"/>
              </a:rPr>
              <a:t>）使用工具箱中的工具缩放对象。</a:t>
            </a:r>
            <a:endParaRPr lang="zh-CN" altLang="en-US" sz="2000" dirty="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选取要缩放的对象，对象的周围出现控制手柄。用鼠标拖曳需要的控制手柄，可以缩放对象。</a:t>
            </a:r>
            <a:endParaRPr lang="zh-CN" altLang="en-US" sz="2000" dirty="0">
              <a:latin typeface="方正兰亭黑简体" pitchFamily="2" charset="-122"/>
              <a:ea typeface="方正兰亭黑简体" pitchFamily="2" charset="-122"/>
            </a:endParaRPr>
          </a:p>
        </p:txBody>
      </p:sp>
      <p:pic>
        <p:nvPicPr>
          <p:cNvPr id="13314" name="Picture 2"/>
          <p:cNvPicPr>
            <a:picLocks noChangeAspect="1" noChangeArrowheads="1"/>
          </p:cNvPicPr>
          <p:nvPr/>
        </p:nvPicPr>
        <p:blipFill>
          <a:blip r:embed="rId1"/>
          <a:srcRect/>
          <a:stretch>
            <a:fillRect/>
          </a:stretch>
        </p:blipFill>
        <p:spPr bwMode="auto">
          <a:xfrm>
            <a:off x="1294900" y="4286256"/>
            <a:ext cx="6554200" cy="1620000"/>
          </a:xfrm>
          <a:prstGeom prst="rect">
            <a:avLst/>
          </a:prstGeom>
          <a:noFill/>
          <a:ln w="9525">
            <a:noFill/>
            <a:miter lim="800000"/>
            <a:headEnd/>
            <a:tailEnd/>
          </a:ln>
          <a:effectLst/>
        </p:spPr>
      </p:pic>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19"/>
          <p:cNvSpPr txBox="1">
            <a:spLocks noChangeArrowheads="1"/>
          </p:cNvSpPr>
          <p:nvPr/>
        </p:nvSpPr>
        <p:spPr bwMode="auto">
          <a:xfrm>
            <a:off x="1204913" y="142852"/>
            <a:ext cx="6734175" cy="584775"/>
          </a:xfrm>
          <a:prstGeom prst="rect">
            <a:avLst/>
          </a:prstGeom>
          <a:noFill/>
          <a:ln w="9525">
            <a:noFill/>
            <a:miter lim="800000"/>
          </a:ln>
        </p:spPr>
        <p:txBody>
          <a:bodyPr wrap="square">
            <a:spAutoFit/>
          </a:bodyPr>
          <a:lstStyle/>
          <a:p>
            <a:pPr algn="ctr">
              <a:spcBef>
                <a:spcPct val="50000"/>
              </a:spcBef>
            </a:pPr>
            <a:r>
              <a:rPr lang="en-US" altLang="zh-CN" sz="3200" dirty="0">
                <a:latin typeface="方正兰亭黑简体" pitchFamily="2" charset="-122"/>
                <a:ea typeface="方正兰亭黑简体" pitchFamily="2" charset="-122"/>
              </a:rPr>
              <a:t>3.2.4  </a:t>
            </a:r>
            <a:r>
              <a:rPr lang="zh-CN" altLang="en-US" sz="3200" dirty="0">
                <a:latin typeface="方正兰亭黑简体" pitchFamily="2" charset="-122"/>
                <a:ea typeface="方正兰亭黑简体" pitchFamily="2" charset="-122"/>
              </a:rPr>
              <a:t>比例缩放工具</a:t>
            </a:r>
            <a:endParaRPr lang="zh-CN" altLang="en-US" sz="3200" dirty="0">
              <a:latin typeface="方正兰亭黑简体" pitchFamily="2" charset="-122"/>
              <a:ea typeface="方正兰亭黑简体" pitchFamily="2" charset="-122"/>
            </a:endParaRPr>
          </a:p>
        </p:txBody>
      </p:sp>
      <p:sp>
        <p:nvSpPr>
          <p:cNvPr id="7171" name="Text Box 26"/>
          <p:cNvSpPr txBox="1">
            <a:spLocks noChangeArrowheads="1"/>
          </p:cNvSpPr>
          <p:nvPr/>
        </p:nvSpPr>
        <p:spPr bwMode="auto">
          <a:xfrm>
            <a:off x="642910" y="1285860"/>
            <a:ext cx="4602242" cy="4570482"/>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a:t>
            </a:r>
            <a:r>
              <a:rPr lang="en-US" altLang="zh-CN" sz="2000" dirty="0">
                <a:latin typeface="方正兰亭黑简体" pitchFamily="2" charset="-122"/>
                <a:ea typeface="方正兰亭黑简体" pitchFamily="2" charset="-122"/>
              </a:rPr>
              <a:t>2</a:t>
            </a:r>
            <a:r>
              <a:rPr lang="zh-CN" altLang="en-US" sz="2000" dirty="0">
                <a:latin typeface="方正兰亭黑简体" pitchFamily="2" charset="-122"/>
                <a:ea typeface="方正兰亭黑简体" pitchFamily="2" charset="-122"/>
              </a:rPr>
              <a:t>）使用“变换”控制面板成比例缩放对象。</a:t>
            </a:r>
            <a:endParaRPr lang="zh-CN" altLang="en-US" sz="2000" dirty="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选择“窗口 </a:t>
            </a:r>
            <a:r>
              <a:rPr lang="en-US" altLang="zh-CN" sz="2000" dirty="0" smtClean="0">
                <a:latin typeface="方正兰亭黑简体" pitchFamily="2" charset="-122"/>
                <a:ea typeface="方正兰亭黑简体" pitchFamily="2" charset="-122"/>
              </a:rPr>
              <a:t>&gt; </a:t>
            </a:r>
            <a:r>
              <a:rPr lang="zh-CN" altLang="en-US" sz="2000" dirty="0" smtClean="0">
                <a:latin typeface="方正兰亭黑简体" pitchFamily="2" charset="-122"/>
                <a:ea typeface="方正兰亭黑简体" pitchFamily="2" charset="-122"/>
              </a:rPr>
              <a:t>变换”命令（组合键为</a:t>
            </a:r>
            <a:r>
              <a:rPr lang="en-US" altLang="zh-CN" sz="2000" dirty="0" smtClean="0">
                <a:latin typeface="方正兰亭黑简体" pitchFamily="2" charset="-122"/>
                <a:ea typeface="方正兰亭黑简体" pitchFamily="2" charset="-122"/>
              </a:rPr>
              <a:t>Shift+F8</a:t>
            </a:r>
            <a:r>
              <a:rPr lang="zh-CN" altLang="en-US" sz="2000" dirty="0" smtClean="0">
                <a:latin typeface="方正兰亭黑简体" pitchFamily="2" charset="-122"/>
                <a:ea typeface="方正兰亭黑简体" pitchFamily="2" charset="-122"/>
              </a:rPr>
              <a:t>），弹出“变换”</a:t>
            </a:r>
            <a:r>
              <a:rPr lang="zh-CN" altLang="en-US" sz="2000" dirty="0" smtClean="0">
                <a:latin typeface="方正兰亭黑简体" pitchFamily="2" charset="-122"/>
                <a:ea typeface="方正兰亭黑简体" pitchFamily="2" charset="-122"/>
              </a:rPr>
              <a:t>控制面板。</a:t>
            </a:r>
            <a:r>
              <a:rPr lang="zh-CN" altLang="en-US" sz="2000" dirty="0" smtClean="0">
                <a:latin typeface="方正兰亭黑简体" pitchFamily="2" charset="-122"/>
                <a:ea typeface="方正兰亭黑简体" pitchFamily="2" charset="-122"/>
              </a:rPr>
              <a:t>在控制面板中，“宽”选项可以设置对象的宽度，“高”选项可以设置对象的高度。改变宽度和高度值，就可以缩放对象。勾选“缩放圆角”复选框，可以在缩放时等比例缩放圆角半径值。勾选“缩放描边和效果”复选框，可以在缩放时等比例缩放添加的描边和效果</a:t>
            </a:r>
            <a:r>
              <a:rPr lang="zh-CN" altLang="en-US" sz="2000" dirty="0" smtClean="0">
                <a:latin typeface="方正兰亭黑简体" pitchFamily="2" charset="-122"/>
                <a:ea typeface="方正兰亭黑简体" pitchFamily="2" charset="-122"/>
              </a:rPr>
              <a:t>。</a:t>
            </a:r>
            <a:endParaRPr lang="zh-CN" altLang="en-US" sz="2000" dirty="0">
              <a:latin typeface="方正兰亭黑简体" pitchFamily="2" charset="-122"/>
              <a:ea typeface="方正兰亭黑简体" pitchFamily="2" charset="-122"/>
            </a:endParaRPr>
          </a:p>
        </p:txBody>
      </p:sp>
      <p:pic>
        <p:nvPicPr>
          <p:cNvPr id="14338" name="图片 1"/>
          <p:cNvPicPr>
            <a:picLocks noChangeAspect="1" noChangeArrowheads="1"/>
          </p:cNvPicPr>
          <p:nvPr/>
        </p:nvPicPr>
        <p:blipFill>
          <a:blip r:embed="rId1"/>
          <a:srcRect/>
          <a:stretch>
            <a:fillRect/>
          </a:stretch>
        </p:blipFill>
        <p:spPr bwMode="auto">
          <a:xfrm>
            <a:off x="5554969" y="1428736"/>
            <a:ext cx="3047769" cy="4214842"/>
          </a:xfrm>
          <a:prstGeom prst="rect">
            <a:avLst/>
          </a:prstGeom>
          <a:noFill/>
          <a:ln w="9525">
            <a:noFill/>
            <a:miter lim="800000"/>
            <a:headEnd/>
            <a:tailEnd/>
          </a:ln>
        </p:spPr>
      </p:pic>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19"/>
          <p:cNvSpPr txBox="1">
            <a:spLocks noChangeArrowheads="1"/>
          </p:cNvSpPr>
          <p:nvPr/>
        </p:nvSpPr>
        <p:spPr bwMode="auto">
          <a:xfrm>
            <a:off x="1204913" y="142852"/>
            <a:ext cx="6734175" cy="584775"/>
          </a:xfrm>
          <a:prstGeom prst="rect">
            <a:avLst/>
          </a:prstGeom>
          <a:noFill/>
          <a:ln w="9525">
            <a:noFill/>
            <a:miter lim="800000"/>
          </a:ln>
        </p:spPr>
        <p:txBody>
          <a:bodyPr wrap="square">
            <a:spAutoFit/>
          </a:bodyPr>
          <a:lstStyle/>
          <a:p>
            <a:pPr algn="ctr">
              <a:spcBef>
                <a:spcPct val="50000"/>
              </a:spcBef>
            </a:pPr>
            <a:r>
              <a:rPr lang="en-US" altLang="zh-CN" sz="3200" dirty="0">
                <a:latin typeface="方正兰亭黑简体" pitchFamily="2" charset="-122"/>
                <a:ea typeface="方正兰亭黑简体" pitchFamily="2" charset="-122"/>
              </a:rPr>
              <a:t>3.2.4  </a:t>
            </a:r>
            <a:r>
              <a:rPr lang="zh-CN" altLang="en-US" sz="3200" dirty="0">
                <a:latin typeface="方正兰亭黑简体" pitchFamily="2" charset="-122"/>
                <a:ea typeface="方正兰亭黑简体" pitchFamily="2" charset="-122"/>
              </a:rPr>
              <a:t>比例缩放工具</a:t>
            </a:r>
            <a:endParaRPr lang="zh-CN" altLang="en-US" sz="3200" dirty="0">
              <a:latin typeface="方正兰亭黑简体" pitchFamily="2" charset="-122"/>
              <a:ea typeface="方正兰亭黑简体" pitchFamily="2" charset="-122"/>
            </a:endParaRPr>
          </a:p>
        </p:txBody>
      </p:sp>
      <p:sp>
        <p:nvSpPr>
          <p:cNvPr id="7171" name="Text Box 26"/>
          <p:cNvSpPr txBox="1">
            <a:spLocks noChangeArrowheads="1"/>
          </p:cNvSpPr>
          <p:nvPr/>
        </p:nvSpPr>
        <p:spPr bwMode="auto">
          <a:xfrm>
            <a:off x="611560" y="1350854"/>
            <a:ext cx="4608512" cy="4170372"/>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a:t>
            </a:r>
            <a:r>
              <a:rPr lang="en-US" altLang="zh-CN" sz="2000" dirty="0">
                <a:latin typeface="方正兰亭黑简体" pitchFamily="2" charset="-122"/>
                <a:ea typeface="方正兰亭黑简体" pitchFamily="2" charset="-122"/>
              </a:rPr>
              <a:t>3</a:t>
            </a:r>
            <a:r>
              <a:rPr lang="zh-CN" altLang="en-US" sz="2000" dirty="0">
                <a:latin typeface="方正兰亭黑简体" pitchFamily="2" charset="-122"/>
                <a:ea typeface="方正兰亭黑简体" pitchFamily="2" charset="-122"/>
              </a:rPr>
              <a:t>）使用菜单命令缩放对象。</a:t>
            </a:r>
            <a:endParaRPr lang="zh-CN" altLang="en-US" sz="2000" dirty="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选择“对象 </a:t>
            </a:r>
            <a:r>
              <a:rPr lang="en-US" altLang="zh-CN" sz="2000" dirty="0">
                <a:latin typeface="方正兰亭黑简体" pitchFamily="2" charset="-122"/>
                <a:ea typeface="方正兰亭黑简体" pitchFamily="2" charset="-122"/>
              </a:rPr>
              <a:t>&gt; </a:t>
            </a:r>
            <a:r>
              <a:rPr lang="zh-CN" altLang="en-US" sz="2000" dirty="0">
                <a:latin typeface="方正兰亭黑简体" pitchFamily="2" charset="-122"/>
                <a:ea typeface="方正兰亭黑简体" pitchFamily="2" charset="-122"/>
              </a:rPr>
              <a:t>变换 </a:t>
            </a:r>
            <a:r>
              <a:rPr lang="en-US" altLang="zh-CN" sz="2000" dirty="0">
                <a:latin typeface="方正兰亭黑简体" pitchFamily="2" charset="-122"/>
                <a:ea typeface="方正兰亭黑简体" pitchFamily="2" charset="-122"/>
              </a:rPr>
              <a:t>&gt; </a:t>
            </a:r>
            <a:r>
              <a:rPr lang="zh-CN" altLang="en-US" sz="2000" dirty="0">
                <a:latin typeface="方正兰亭黑简体" pitchFamily="2" charset="-122"/>
                <a:ea typeface="方正兰亭黑简体" pitchFamily="2" charset="-122"/>
              </a:rPr>
              <a:t>缩放”命令，弹出“比例缩放”对话框，在对话框中，选择“等比”选项可以调节对象成比例缩放，右侧的文本框可以设置对象成比例缩放的百分比数值。选择“不等比”选项可以调节对象不成比例缩放，“水平”选项可以设置对象在水平方向上的缩放百分比，“垂直”选项可以设置对象在垂直方向上的缩放百分比。</a:t>
            </a:r>
            <a:endParaRPr lang="zh-CN" altLang="en-US" sz="2000" dirty="0">
              <a:latin typeface="方正兰亭黑简体" pitchFamily="2" charset="-122"/>
              <a:ea typeface="方正兰亭黑简体" pitchFamily="2" charset="-122"/>
            </a:endParaRPr>
          </a:p>
        </p:txBody>
      </p:sp>
      <p:pic>
        <p:nvPicPr>
          <p:cNvPr id="15362" name="图片 1"/>
          <p:cNvPicPr>
            <a:picLocks noChangeAspect="1" noChangeArrowheads="1"/>
          </p:cNvPicPr>
          <p:nvPr/>
        </p:nvPicPr>
        <p:blipFill>
          <a:blip r:embed="rId1"/>
          <a:srcRect/>
          <a:stretch>
            <a:fillRect/>
          </a:stretch>
        </p:blipFill>
        <p:spPr bwMode="auto">
          <a:xfrm>
            <a:off x="5429256" y="1532676"/>
            <a:ext cx="3357586" cy="4396654"/>
          </a:xfrm>
          <a:prstGeom prst="rect">
            <a:avLst/>
          </a:prstGeom>
          <a:noFill/>
          <a:ln w="9525">
            <a:noFill/>
            <a:miter lim="800000"/>
            <a:headEnd/>
            <a:tailEnd/>
          </a:ln>
        </p:spPr>
      </p:pic>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19"/>
          <p:cNvSpPr txBox="1">
            <a:spLocks noChangeArrowheads="1"/>
          </p:cNvSpPr>
          <p:nvPr/>
        </p:nvSpPr>
        <p:spPr bwMode="auto">
          <a:xfrm>
            <a:off x="1204913" y="142852"/>
            <a:ext cx="6734175" cy="584775"/>
          </a:xfrm>
          <a:prstGeom prst="rect">
            <a:avLst/>
          </a:prstGeom>
          <a:noFill/>
          <a:ln w="9525">
            <a:noFill/>
            <a:miter lim="800000"/>
          </a:ln>
        </p:spPr>
        <p:txBody>
          <a:bodyPr wrap="square">
            <a:spAutoFit/>
          </a:bodyPr>
          <a:lstStyle/>
          <a:p>
            <a:pPr algn="ctr">
              <a:spcBef>
                <a:spcPct val="50000"/>
              </a:spcBef>
            </a:pPr>
            <a:r>
              <a:rPr lang="en-US" altLang="zh-CN" sz="3200" dirty="0">
                <a:latin typeface="方正兰亭黑简体" pitchFamily="2" charset="-122"/>
                <a:ea typeface="方正兰亭黑简体" pitchFamily="2" charset="-122"/>
              </a:rPr>
              <a:t>3.2.4  </a:t>
            </a:r>
            <a:r>
              <a:rPr lang="zh-CN" altLang="en-US" sz="3200" dirty="0">
                <a:latin typeface="方正兰亭黑简体" pitchFamily="2" charset="-122"/>
                <a:ea typeface="方正兰亭黑简体" pitchFamily="2" charset="-122"/>
              </a:rPr>
              <a:t>比例缩放工具</a:t>
            </a:r>
            <a:endParaRPr lang="zh-CN" altLang="en-US" sz="3200" dirty="0">
              <a:latin typeface="方正兰亭黑简体" pitchFamily="2" charset="-122"/>
              <a:ea typeface="方正兰亭黑简体" pitchFamily="2" charset="-122"/>
            </a:endParaRPr>
          </a:p>
        </p:txBody>
      </p:sp>
      <p:sp>
        <p:nvSpPr>
          <p:cNvPr id="7171" name="Text Box 26"/>
          <p:cNvSpPr txBox="1">
            <a:spLocks noChangeArrowheads="1"/>
          </p:cNvSpPr>
          <p:nvPr/>
        </p:nvSpPr>
        <p:spPr bwMode="auto">
          <a:xfrm>
            <a:off x="520836" y="2492896"/>
            <a:ext cx="8102327" cy="1409617"/>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a:t>
            </a:r>
            <a:r>
              <a:rPr lang="en-US" altLang="zh-CN" sz="2000" dirty="0">
                <a:latin typeface="方正兰亭黑简体" pitchFamily="2" charset="-122"/>
                <a:ea typeface="方正兰亭黑简体" pitchFamily="2" charset="-122"/>
              </a:rPr>
              <a:t>4</a:t>
            </a:r>
            <a:r>
              <a:rPr lang="zh-CN" altLang="en-US" sz="2000" dirty="0">
                <a:latin typeface="方正兰亭黑简体" pitchFamily="2" charset="-122"/>
                <a:ea typeface="方正兰亭黑简体" pitchFamily="2" charset="-122"/>
              </a:rPr>
              <a:t>）使用鼠标右键的弹出式命令缩放对象。</a:t>
            </a:r>
            <a:endParaRPr lang="zh-CN" altLang="en-US" sz="2000" dirty="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在选取的要缩放的对象上单击鼠标右键，弹出快捷菜单，选择“对象 </a:t>
            </a:r>
            <a:r>
              <a:rPr lang="en-US" altLang="zh-CN" sz="2000" dirty="0">
                <a:latin typeface="方正兰亭黑简体" pitchFamily="2" charset="-122"/>
                <a:ea typeface="方正兰亭黑简体" pitchFamily="2" charset="-122"/>
              </a:rPr>
              <a:t>&gt; </a:t>
            </a:r>
            <a:r>
              <a:rPr lang="zh-CN" altLang="en-US" sz="2000" dirty="0">
                <a:latin typeface="方正兰亭黑简体" pitchFamily="2" charset="-122"/>
                <a:ea typeface="方正兰亭黑简体" pitchFamily="2" charset="-122"/>
              </a:rPr>
              <a:t>变换 </a:t>
            </a:r>
            <a:r>
              <a:rPr lang="en-US" altLang="zh-CN" sz="2000" dirty="0">
                <a:latin typeface="方正兰亭黑简体" pitchFamily="2" charset="-122"/>
                <a:ea typeface="方正兰亭黑简体" pitchFamily="2" charset="-122"/>
              </a:rPr>
              <a:t>&gt; </a:t>
            </a:r>
            <a:r>
              <a:rPr lang="zh-CN" altLang="en-US" sz="2000" dirty="0">
                <a:latin typeface="方正兰亭黑简体" pitchFamily="2" charset="-122"/>
                <a:ea typeface="方正兰亭黑简体" pitchFamily="2" charset="-122"/>
              </a:rPr>
              <a:t>缩放”命令，也可以对对象进行缩放。</a:t>
            </a:r>
            <a:endParaRPr lang="zh-CN" altLang="en-US" sz="2000" dirty="0">
              <a:latin typeface="方正兰亭黑简体" pitchFamily="2" charset="-122"/>
              <a:ea typeface="方正兰亭黑简体" pitchFamily="2" charset="-122"/>
            </a:endParaRPr>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19"/>
          <p:cNvSpPr txBox="1">
            <a:spLocks noChangeArrowheads="1"/>
          </p:cNvSpPr>
          <p:nvPr/>
        </p:nvSpPr>
        <p:spPr bwMode="auto">
          <a:xfrm>
            <a:off x="1204913" y="142852"/>
            <a:ext cx="6734175" cy="584775"/>
          </a:xfrm>
          <a:prstGeom prst="rect">
            <a:avLst/>
          </a:prstGeom>
          <a:noFill/>
          <a:ln w="9525">
            <a:noFill/>
            <a:miter lim="800000"/>
          </a:ln>
        </p:spPr>
        <p:txBody>
          <a:bodyPr wrap="square">
            <a:spAutoFit/>
          </a:bodyPr>
          <a:lstStyle/>
          <a:p>
            <a:pPr algn="ctr">
              <a:spcBef>
                <a:spcPct val="50000"/>
              </a:spcBef>
            </a:pPr>
            <a:r>
              <a:rPr lang="en-US" altLang="zh-CN" sz="3200" dirty="0">
                <a:latin typeface="方正兰亭黑简体" pitchFamily="2" charset="-122"/>
                <a:ea typeface="方正兰亭黑简体" pitchFamily="2" charset="-122"/>
              </a:rPr>
              <a:t>3.2.5  </a:t>
            </a:r>
            <a:r>
              <a:rPr lang="zh-CN" altLang="en-US" sz="3200" dirty="0">
                <a:latin typeface="方正兰亭黑简体" pitchFamily="2" charset="-122"/>
                <a:ea typeface="方正兰亭黑简体" pitchFamily="2" charset="-122"/>
              </a:rPr>
              <a:t>倾斜工具</a:t>
            </a:r>
            <a:endParaRPr lang="zh-CN" altLang="en-US" sz="3200" dirty="0">
              <a:latin typeface="方正兰亭黑简体" pitchFamily="2" charset="-122"/>
              <a:ea typeface="方正兰亭黑简体" pitchFamily="2" charset="-122"/>
            </a:endParaRPr>
          </a:p>
        </p:txBody>
      </p:sp>
      <p:sp>
        <p:nvSpPr>
          <p:cNvPr id="7171" name="Text Box 26"/>
          <p:cNvSpPr txBox="1">
            <a:spLocks noChangeArrowheads="1"/>
          </p:cNvSpPr>
          <p:nvPr/>
        </p:nvSpPr>
        <p:spPr bwMode="auto">
          <a:xfrm>
            <a:off x="755576" y="1412776"/>
            <a:ext cx="7920880" cy="1769715"/>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a:t>
            </a:r>
            <a:r>
              <a:rPr lang="en-US" altLang="zh-CN" sz="2000" dirty="0">
                <a:latin typeface="方正兰亭黑简体" pitchFamily="2" charset="-122"/>
                <a:ea typeface="方正兰亭黑简体" pitchFamily="2" charset="-122"/>
              </a:rPr>
              <a:t>1</a:t>
            </a:r>
            <a:r>
              <a:rPr lang="zh-CN" altLang="en-US" sz="2000" dirty="0">
                <a:latin typeface="方正兰亭黑简体" pitchFamily="2" charset="-122"/>
                <a:ea typeface="方正兰亭黑简体" pitchFamily="2" charset="-122"/>
              </a:rPr>
              <a:t>）使用工具箱中的工具倾斜对象。</a:t>
            </a:r>
            <a:endParaRPr lang="zh-CN" altLang="en-US" sz="2000" dirty="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选取要倾斜对象，选择“倾斜”工具，对象的四周出现控制柄，用鼠标拖曳控制手柄或对象，倾斜时对象会出现蓝色的虚线指示倾斜变形的方向和角度。倾斜到需要的角度后释放鼠标左键。</a:t>
            </a:r>
            <a:endParaRPr lang="zh-CN" altLang="en-US" sz="2000" dirty="0">
              <a:latin typeface="方正兰亭黑简体" pitchFamily="2" charset="-122"/>
              <a:ea typeface="方正兰亭黑简体" pitchFamily="2" charset="-122"/>
            </a:endParaRPr>
          </a:p>
        </p:txBody>
      </p:sp>
      <p:pic>
        <p:nvPicPr>
          <p:cNvPr id="2" name="图片 1"/>
          <p:cNvPicPr>
            <a:picLocks noChangeAspect="1"/>
          </p:cNvPicPr>
          <p:nvPr/>
        </p:nvPicPr>
        <p:blipFill>
          <a:blip r:embed="rId1" cstate="print"/>
          <a:stretch>
            <a:fillRect/>
          </a:stretch>
        </p:blipFill>
        <p:spPr>
          <a:xfrm>
            <a:off x="1661666" y="3933056"/>
            <a:ext cx="6108700" cy="1892300"/>
          </a:xfrm>
          <a:prstGeom prst="rect">
            <a:avLst/>
          </a:prstGeom>
        </p:spPr>
      </p:pic>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Text Box 26"/>
          <p:cNvSpPr txBox="1">
            <a:spLocks noChangeArrowheads="1"/>
          </p:cNvSpPr>
          <p:nvPr/>
        </p:nvSpPr>
        <p:spPr bwMode="auto">
          <a:xfrm>
            <a:off x="576000" y="2492896"/>
            <a:ext cx="7992000" cy="1769715"/>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a:t>
            </a:r>
            <a:r>
              <a:rPr lang="en-US" altLang="zh-CN" sz="2000" dirty="0">
                <a:latin typeface="方正兰亭黑简体" pitchFamily="2" charset="-122"/>
                <a:ea typeface="方正兰亭黑简体" pitchFamily="2" charset="-122"/>
              </a:rPr>
              <a:t>2</a:t>
            </a:r>
            <a:r>
              <a:rPr lang="zh-CN" altLang="en-US" sz="2000" dirty="0">
                <a:latin typeface="方正兰亭黑简体" pitchFamily="2" charset="-122"/>
                <a:ea typeface="方正兰亭黑简体" pitchFamily="2" charset="-122"/>
              </a:rPr>
              <a:t>）使用“变换”控制面板倾斜对象。</a:t>
            </a:r>
            <a:endParaRPr lang="zh-CN" altLang="en-US" sz="2000" dirty="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选择“窗口 </a:t>
            </a:r>
            <a:r>
              <a:rPr lang="en-US" altLang="zh-CN" sz="2000" dirty="0">
                <a:latin typeface="方正兰亭黑简体" pitchFamily="2" charset="-122"/>
                <a:ea typeface="方正兰亭黑简体" pitchFamily="2" charset="-122"/>
              </a:rPr>
              <a:t>&gt; </a:t>
            </a:r>
            <a:r>
              <a:rPr lang="zh-CN" altLang="en-US" sz="2000" dirty="0">
                <a:latin typeface="方正兰亭黑简体" pitchFamily="2" charset="-122"/>
                <a:ea typeface="方正兰亭黑简体" pitchFamily="2" charset="-122"/>
              </a:rPr>
              <a:t>变换”命令，弹出“变换”控制面板。“变换”控制面板的使用方法和</a:t>
            </a:r>
            <a:r>
              <a:rPr lang="zh-CN" altLang="en-US" sz="2000" dirty="0" smtClean="0">
                <a:latin typeface="方正兰亭黑简体" pitchFamily="2" charset="-122"/>
                <a:ea typeface="方正兰亭黑简体" pitchFamily="2" charset="-122"/>
              </a:rPr>
              <a:t>“比例缩放”工具</a:t>
            </a:r>
            <a:r>
              <a:rPr lang="zh-CN" altLang="en-US" sz="2000" dirty="0" smtClean="0">
                <a:latin typeface="方正兰亭黑简体" pitchFamily="2" charset="-122"/>
                <a:ea typeface="方正兰亭黑简体" pitchFamily="2" charset="-122"/>
              </a:rPr>
              <a:t>中</a:t>
            </a:r>
            <a:r>
              <a:rPr lang="zh-CN" altLang="en-US" sz="2000" dirty="0">
                <a:latin typeface="方正兰亭黑简体" pitchFamily="2" charset="-122"/>
                <a:ea typeface="方正兰亭黑简体" pitchFamily="2" charset="-122"/>
              </a:rPr>
              <a:t>的使用方法相同，这里不再赘述。</a:t>
            </a:r>
            <a:endParaRPr lang="zh-CN" altLang="en-US" sz="2000" dirty="0">
              <a:latin typeface="方正兰亭黑简体" pitchFamily="2" charset="-122"/>
              <a:ea typeface="方正兰亭黑简体" pitchFamily="2" charset="-122"/>
            </a:endParaRPr>
          </a:p>
        </p:txBody>
      </p:sp>
      <p:sp>
        <p:nvSpPr>
          <p:cNvPr id="4" name="Text Box 19"/>
          <p:cNvSpPr txBox="1">
            <a:spLocks noChangeArrowheads="1"/>
          </p:cNvSpPr>
          <p:nvPr/>
        </p:nvSpPr>
        <p:spPr bwMode="auto">
          <a:xfrm>
            <a:off x="1204913" y="142852"/>
            <a:ext cx="6734175" cy="584775"/>
          </a:xfrm>
          <a:prstGeom prst="rect">
            <a:avLst/>
          </a:prstGeom>
          <a:noFill/>
          <a:ln w="9525">
            <a:noFill/>
            <a:miter lim="800000"/>
          </a:ln>
        </p:spPr>
        <p:txBody>
          <a:bodyPr wrap="square">
            <a:spAutoFit/>
          </a:bodyPr>
          <a:lstStyle/>
          <a:p>
            <a:pPr algn="ctr">
              <a:spcBef>
                <a:spcPct val="50000"/>
              </a:spcBef>
            </a:pPr>
            <a:r>
              <a:rPr lang="en-US" altLang="zh-CN" sz="3200" dirty="0">
                <a:latin typeface="方正兰亭黑简体" pitchFamily="2" charset="-122"/>
                <a:ea typeface="方正兰亭黑简体" pitchFamily="2" charset="-122"/>
              </a:rPr>
              <a:t>3.2.5  </a:t>
            </a:r>
            <a:r>
              <a:rPr lang="zh-CN" altLang="en-US" sz="3200" dirty="0">
                <a:latin typeface="方正兰亭黑简体" pitchFamily="2" charset="-122"/>
                <a:ea typeface="方正兰亭黑简体" pitchFamily="2" charset="-122"/>
              </a:rPr>
              <a:t>倾斜工具</a:t>
            </a:r>
            <a:endParaRPr lang="zh-CN" altLang="en-US" sz="3200" dirty="0">
              <a:latin typeface="方正兰亭黑简体" pitchFamily="2" charset="-122"/>
              <a:ea typeface="方正兰亭黑简体" pitchFamily="2" charset="-122"/>
            </a:endParaRPr>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19"/>
          <p:cNvSpPr txBox="1">
            <a:spLocks noChangeArrowheads="1"/>
          </p:cNvSpPr>
          <p:nvPr/>
        </p:nvSpPr>
        <p:spPr bwMode="auto">
          <a:xfrm>
            <a:off x="1204913" y="142852"/>
            <a:ext cx="6734175" cy="584775"/>
          </a:xfrm>
          <a:prstGeom prst="rect">
            <a:avLst/>
          </a:prstGeom>
          <a:noFill/>
          <a:ln w="9525">
            <a:noFill/>
            <a:miter lim="800000"/>
          </a:ln>
        </p:spPr>
        <p:txBody>
          <a:bodyPr wrap="square">
            <a:spAutoFit/>
          </a:bodyPr>
          <a:lstStyle/>
          <a:p>
            <a:pPr algn="ctr">
              <a:spcBef>
                <a:spcPct val="50000"/>
              </a:spcBef>
            </a:pPr>
            <a:r>
              <a:rPr lang="en-US" altLang="zh-CN" sz="3200" dirty="0">
                <a:latin typeface="方正兰亭黑简体" pitchFamily="2" charset="-122"/>
                <a:ea typeface="方正兰亭黑简体" pitchFamily="2" charset="-122"/>
              </a:rPr>
              <a:t>3.2.5  </a:t>
            </a:r>
            <a:r>
              <a:rPr lang="zh-CN" altLang="en-US" sz="3200" dirty="0">
                <a:latin typeface="方正兰亭黑简体" pitchFamily="2" charset="-122"/>
                <a:ea typeface="方正兰亭黑简体" pitchFamily="2" charset="-122"/>
              </a:rPr>
              <a:t>倾斜工具</a:t>
            </a:r>
            <a:endParaRPr lang="zh-CN" altLang="en-US" sz="3200" dirty="0">
              <a:latin typeface="方正兰亭黑简体" pitchFamily="2" charset="-122"/>
              <a:ea typeface="方正兰亭黑简体" pitchFamily="2" charset="-122"/>
            </a:endParaRPr>
          </a:p>
        </p:txBody>
      </p:sp>
      <p:sp>
        <p:nvSpPr>
          <p:cNvPr id="7171" name="Text Box 26"/>
          <p:cNvSpPr txBox="1">
            <a:spLocks noChangeArrowheads="1"/>
          </p:cNvSpPr>
          <p:nvPr/>
        </p:nvSpPr>
        <p:spPr bwMode="auto">
          <a:xfrm>
            <a:off x="500034" y="1556792"/>
            <a:ext cx="4968552" cy="3770263"/>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a:t>
            </a:r>
            <a:r>
              <a:rPr lang="en-US" altLang="zh-CN" sz="2000" dirty="0">
                <a:latin typeface="方正兰亭黑简体" pitchFamily="2" charset="-122"/>
                <a:ea typeface="方正兰亭黑简体" pitchFamily="2" charset="-122"/>
              </a:rPr>
              <a:t>3</a:t>
            </a:r>
            <a:r>
              <a:rPr lang="zh-CN" altLang="en-US" sz="2000" dirty="0">
                <a:latin typeface="方正兰亭黑简体" pitchFamily="2" charset="-122"/>
                <a:ea typeface="方正兰亭黑简体" pitchFamily="2" charset="-122"/>
              </a:rPr>
              <a:t>）使用菜单命令倾斜对象。</a:t>
            </a:r>
            <a:endParaRPr lang="zh-CN" altLang="en-US" sz="2000" dirty="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选择“对象 </a:t>
            </a:r>
            <a:r>
              <a:rPr lang="en-US" altLang="zh-CN" sz="2000" dirty="0">
                <a:latin typeface="方正兰亭黑简体" pitchFamily="2" charset="-122"/>
                <a:ea typeface="方正兰亭黑简体" pitchFamily="2" charset="-122"/>
              </a:rPr>
              <a:t>&gt; </a:t>
            </a:r>
            <a:r>
              <a:rPr lang="zh-CN" altLang="en-US" sz="2000" dirty="0">
                <a:latin typeface="方正兰亭黑简体" pitchFamily="2" charset="-122"/>
                <a:ea typeface="方正兰亭黑简体" pitchFamily="2" charset="-122"/>
              </a:rPr>
              <a:t>变换 </a:t>
            </a:r>
            <a:r>
              <a:rPr lang="en-US" altLang="zh-CN" sz="2000" dirty="0">
                <a:latin typeface="方正兰亭黑简体" pitchFamily="2" charset="-122"/>
                <a:ea typeface="方正兰亭黑简体" pitchFamily="2" charset="-122"/>
              </a:rPr>
              <a:t>&gt; </a:t>
            </a:r>
            <a:r>
              <a:rPr lang="zh-CN" altLang="en-US" sz="2000" dirty="0">
                <a:latin typeface="方正兰亭黑简体" pitchFamily="2" charset="-122"/>
                <a:ea typeface="方正兰亭黑简体" pitchFamily="2" charset="-122"/>
              </a:rPr>
              <a:t>倾斜”命令，弹出“倾斜”对话框，在对话框中，“倾斜角度”选项可以设置对象倾斜的角度。在“轴”选项组中，选择“水平”单选项，对象可以水平倾斜；选择“垂直”单选项，对象可以垂直倾斜；选择“角度”单选项，可以调节倾斜的角度；“复制”按钮用于在原对象上复制一个倾斜的对象。</a:t>
            </a:r>
            <a:endParaRPr lang="zh-CN" altLang="en-US" sz="2000" dirty="0">
              <a:latin typeface="方正兰亭黑简体" pitchFamily="2" charset="-122"/>
              <a:ea typeface="方正兰亭黑简体" pitchFamily="2" charset="-122"/>
            </a:endParaRPr>
          </a:p>
        </p:txBody>
      </p:sp>
      <p:pic>
        <p:nvPicPr>
          <p:cNvPr id="16386" name="图片 1"/>
          <p:cNvPicPr>
            <a:picLocks noChangeAspect="1" noChangeArrowheads="1"/>
          </p:cNvPicPr>
          <p:nvPr/>
        </p:nvPicPr>
        <p:blipFill>
          <a:blip r:embed="rId1"/>
          <a:srcRect/>
          <a:stretch>
            <a:fillRect/>
          </a:stretch>
        </p:blipFill>
        <p:spPr bwMode="auto">
          <a:xfrm>
            <a:off x="5602912" y="1785926"/>
            <a:ext cx="3049786" cy="3714776"/>
          </a:xfrm>
          <a:prstGeom prst="rect">
            <a:avLst/>
          </a:prstGeom>
          <a:noFill/>
          <a:ln w="9525">
            <a:noFill/>
            <a:miter lim="800000"/>
            <a:headEnd/>
            <a:tailEnd/>
          </a:ln>
        </p:spPr>
      </p:pic>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 Box 7"/>
          <p:cNvSpPr txBox="1">
            <a:spLocks noChangeArrowheads="1"/>
          </p:cNvSpPr>
          <p:nvPr/>
        </p:nvSpPr>
        <p:spPr bwMode="auto">
          <a:xfrm>
            <a:off x="2266950" y="142852"/>
            <a:ext cx="4610100" cy="584775"/>
          </a:xfrm>
          <a:prstGeom prst="rect">
            <a:avLst/>
          </a:prstGeom>
          <a:noFill/>
          <a:ln w="9525">
            <a:noFill/>
            <a:miter lim="800000"/>
          </a:ln>
        </p:spPr>
        <p:txBody>
          <a:bodyPr>
            <a:spAutoFit/>
          </a:bodyPr>
          <a:lstStyle/>
          <a:p>
            <a:pPr algn="ctr">
              <a:spcBef>
                <a:spcPct val="50000"/>
              </a:spcBef>
            </a:pPr>
            <a:r>
              <a:rPr lang="en-US" altLang="zh-CN" sz="3200" dirty="0">
                <a:latin typeface="方正兰亭黑简体" pitchFamily="2" charset="-122"/>
                <a:ea typeface="方正兰亭黑简体" pitchFamily="2" charset="-122"/>
              </a:rPr>
              <a:t>3.3  </a:t>
            </a:r>
            <a:r>
              <a:rPr lang="zh-CN" altLang="en-US" sz="3200" dirty="0">
                <a:latin typeface="方正兰亭黑简体" pitchFamily="2" charset="-122"/>
                <a:ea typeface="方正兰亭黑简体" pitchFamily="2" charset="-122"/>
              </a:rPr>
              <a:t>填充工具组</a:t>
            </a:r>
            <a:endParaRPr lang="zh-CN" altLang="en-US" sz="3200" dirty="0">
              <a:latin typeface="方正兰亭黑简体" pitchFamily="2" charset="-122"/>
              <a:ea typeface="方正兰亭黑简体" pitchFamily="2" charset="-122"/>
            </a:endParaRPr>
          </a:p>
        </p:txBody>
      </p:sp>
      <p:sp>
        <p:nvSpPr>
          <p:cNvPr id="5123" name="Rectangle 3"/>
          <p:cNvSpPr>
            <a:spLocks noGrp="1" noChangeArrowheads="1"/>
          </p:cNvSpPr>
          <p:nvPr>
            <p:ph type="body" idx="1"/>
          </p:nvPr>
        </p:nvSpPr>
        <p:spPr>
          <a:xfrm>
            <a:off x="2519735" y="2276872"/>
            <a:ext cx="4104530" cy="3199288"/>
          </a:xfrm>
        </p:spPr>
        <p:txBody>
          <a:bodyPr/>
          <a:lstStyle/>
          <a:p>
            <a:pPr indent="457200" eaLnBrk="1" hangingPunct="1">
              <a:lnSpc>
                <a:spcPct val="150000"/>
              </a:lnSpc>
              <a:buFont typeface="Wingdings" panose="05000000000000000000" pitchFamily="2" charset="2"/>
              <a:buChar char="u"/>
              <a:defRPr/>
            </a:pPr>
            <a:r>
              <a:rPr lang="zh-CN" altLang="en-US" sz="2000" kern="1200" dirty="0">
                <a:latin typeface="方正兰亭黑简体" pitchFamily="2" charset="-122"/>
                <a:ea typeface="方正兰亭黑简体" pitchFamily="2" charset="-122"/>
              </a:rPr>
              <a:t>课堂案例</a:t>
            </a:r>
            <a:r>
              <a:rPr lang="en-US" altLang="zh-CN" sz="2000" kern="1200" dirty="0" smtClean="0">
                <a:latin typeface="方正兰亭黑简体" pitchFamily="2" charset="-122"/>
                <a:ea typeface="方正兰亭黑简体" pitchFamily="2" charset="-122"/>
              </a:rPr>
              <a:t>——</a:t>
            </a:r>
            <a:r>
              <a:rPr lang="zh-CN" altLang="en-US" sz="2000" kern="1200" dirty="0" smtClean="0">
                <a:latin typeface="方正兰亭黑简体" pitchFamily="2" charset="-122"/>
                <a:ea typeface="方正兰亭黑简体" pitchFamily="2" charset="-122"/>
              </a:rPr>
              <a:t>绘制风景插画</a:t>
            </a:r>
            <a:endParaRPr lang="zh-CN" altLang="en-US" sz="2000" kern="1200" dirty="0">
              <a:latin typeface="方正兰亭黑简体" pitchFamily="2" charset="-122"/>
              <a:ea typeface="方正兰亭黑简体" pitchFamily="2" charset="-122"/>
            </a:endParaRPr>
          </a:p>
          <a:p>
            <a:pPr indent="457200" eaLnBrk="1" hangingPunct="1">
              <a:lnSpc>
                <a:spcPct val="150000"/>
              </a:lnSpc>
              <a:buFont typeface="Wingdings" panose="05000000000000000000" pitchFamily="2" charset="2"/>
              <a:buChar char="u"/>
              <a:defRPr/>
            </a:pPr>
            <a:r>
              <a:rPr lang="zh-CN" altLang="en-US" sz="2000" kern="1200" dirty="0">
                <a:latin typeface="方正兰亭黑简体" pitchFamily="2" charset="-122"/>
                <a:ea typeface="方正兰亭黑简体" pitchFamily="2" charset="-122"/>
              </a:rPr>
              <a:t>颜色填充</a:t>
            </a:r>
            <a:endParaRPr lang="zh-CN" altLang="en-US" sz="2000" kern="1200" dirty="0">
              <a:latin typeface="方正兰亭黑简体" pitchFamily="2" charset="-122"/>
              <a:ea typeface="方正兰亭黑简体" pitchFamily="2" charset="-122"/>
            </a:endParaRPr>
          </a:p>
          <a:p>
            <a:pPr indent="457200" eaLnBrk="1" hangingPunct="1">
              <a:lnSpc>
                <a:spcPct val="150000"/>
              </a:lnSpc>
              <a:buFont typeface="Wingdings" panose="05000000000000000000" pitchFamily="2" charset="2"/>
              <a:buChar char="u"/>
              <a:defRPr/>
            </a:pPr>
            <a:r>
              <a:rPr lang="zh-CN" altLang="en-US" sz="2000" kern="1200" dirty="0">
                <a:latin typeface="方正兰亭黑简体" pitchFamily="2" charset="-122"/>
                <a:ea typeface="方正兰亭黑简体" pitchFamily="2" charset="-122"/>
              </a:rPr>
              <a:t>渐变填充</a:t>
            </a:r>
            <a:endParaRPr lang="zh-CN" altLang="en-US" sz="2000" kern="1200" dirty="0">
              <a:latin typeface="方正兰亭黑简体" pitchFamily="2" charset="-122"/>
              <a:ea typeface="方正兰亭黑简体" pitchFamily="2" charset="-122"/>
            </a:endParaRPr>
          </a:p>
          <a:p>
            <a:pPr indent="457200" eaLnBrk="1" hangingPunct="1">
              <a:lnSpc>
                <a:spcPct val="150000"/>
              </a:lnSpc>
              <a:buFont typeface="Wingdings" panose="05000000000000000000" pitchFamily="2" charset="2"/>
              <a:buChar char="u"/>
              <a:defRPr/>
            </a:pPr>
            <a:r>
              <a:rPr lang="zh-CN" altLang="en-US" sz="2000" kern="1200" dirty="0">
                <a:latin typeface="方正兰亭黑简体" pitchFamily="2" charset="-122"/>
                <a:ea typeface="方正兰亭黑简体" pitchFamily="2" charset="-122"/>
              </a:rPr>
              <a:t>网格填充</a:t>
            </a:r>
            <a:endParaRPr lang="zh-CN" altLang="en-US" sz="2000" kern="1200" dirty="0">
              <a:latin typeface="方正兰亭黑简体" pitchFamily="2" charset="-122"/>
              <a:ea typeface="方正兰亭黑简体" pitchFamily="2" charset="-122"/>
            </a:endParaRPr>
          </a:p>
          <a:p>
            <a:pPr indent="457200" eaLnBrk="1" hangingPunct="1">
              <a:lnSpc>
                <a:spcPct val="150000"/>
              </a:lnSpc>
              <a:buFont typeface="Wingdings" panose="05000000000000000000" pitchFamily="2" charset="2"/>
              <a:buChar char="u"/>
              <a:defRPr/>
            </a:pPr>
            <a:r>
              <a:rPr lang="zh-CN" altLang="en-US" sz="2000" kern="1200" dirty="0">
                <a:latin typeface="方正兰亭黑简体" pitchFamily="2" charset="-122"/>
                <a:ea typeface="方正兰亭黑简体" pitchFamily="2" charset="-122"/>
              </a:rPr>
              <a:t>填充描边</a:t>
            </a:r>
            <a:endParaRPr lang="zh-CN" altLang="en-US" sz="2000" kern="1200" dirty="0">
              <a:latin typeface="方正兰亭黑简体" pitchFamily="2" charset="-122"/>
              <a:ea typeface="方正兰亭黑简体" pitchFamily="2" charset="-122"/>
            </a:endParaRPr>
          </a:p>
          <a:p>
            <a:pPr indent="457200" eaLnBrk="1" hangingPunct="1">
              <a:lnSpc>
                <a:spcPct val="150000"/>
              </a:lnSpc>
              <a:buFont typeface="Wingdings" panose="05000000000000000000" pitchFamily="2" charset="2"/>
              <a:buChar char="u"/>
              <a:defRPr/>
            </a:pPr>
            <a:r>
              <a:rPr lang="zh-CN" altLang="en-US" sz="2000" kern="1200" dirty="0">
                <a:latin typeface="方正兰亭黑简体" pitchFamily="2" charset="-122"/>
                <a:ea typeface="方正兰亭黑简体" pitchFamily="2" charset="-122"/>
              </a:rPr>
              <a:t>吸管工具</a:t>
            </a:r>
            <a:endParaRPr lang="zh-CN" altLang="en-US" sz="2000" kern="1200" dirty="0">
              <a:latin typeface="方正兰亭黑简体" pitchFamily="2" charset="-122"/>
              <a:ea typeface="方正兰亭黑简体" pitchFamily="2" charset="-122"/>
            </a:endParaRPr>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19"/>
          <p:cNvSpPr txBox="1">
            <a:spLocks noChangeArrowheads="1"/>
          </p:cNvSpPr>
          <p:nvPr/>
        </p:nvSpPr>
        <p:spPr bwMode="auto">
          <a:xfrm>
            <a:off x="1204913" y="142852"/>
            <a:ext cx="6734175" cy="584775"/>
          </a:xfrm>
          <a:prstGeom prst="rect">
            <a:avLst/>
          </a:prstGeom>
          <a:noFill/>
          <a:ln w="9525">
            <a:noFill/>
            <a:miter lim="800000"/>
          </a:ln>
        </p:spPr>
        <p:txBody>
          <a:bodyPr wrap="square">
            <a:spAutoFit/>
          </a:bodyPr>
          <a:lstStyle/>
          <a:p>
            <a:pPr algn="ctr">
              <a:spcBef>
                <a:spcPct val="50000"/>
              </a:spcBef>
            </a:pPr>
            <a:r>
              <a:rPr lang="en-US" altLang="zh-CN" sz="3200" dirty="0">
                <a:latin typeface="方正兰亭黑简体" pitchFamily="2" charset="-122"/>
                <a:ea typeface="方正兰亭黑简体" pitchFamily="2" charset="-122"/>
              </a:rPr>
              <a:t>3.3.1  </a:t>
            </a:r>
            <a:r>
              <a:rPr lang="zh-CN" altLang="en-US" sz="3200" dirty="0">
                <a:latin typeface="方正兰亭黑简体" pitchFamily="2" charset="-122"/>
                <a:ea typeface="方正兰亭黑简体" pitchFamily="2" charset="-122"/>
              </a:rPr>
              <a:t>课堂案例</a:t>
            </a:r>
            <a:r>
              <a:rPr lang="en-US" altLang="zh-CN" sz="3200" dirty="0">
                <a:latin typeface="方正兰亭黑简体" pitchFamily="2" charset="-122"/>
                <a:ea typeface="方正兰亭黑简体" pitchFamily="2" charset="-122"/>
              </a:rPr>
              <a:t>——</a:t>
            </a:r>
            <a:r>
              <a:rPr lang="zh-CN" altLang="en-US" sz="3200" dirty="0" smtClean="0">
                <a:latin typeface="方正兰亭黑简体" pitchFamily="2" charset="-122"/>
                <a:ea typeface="方正兰亭黑简体" pitchFamily="2" charset="-122"/>
              </a:rPr>
              <a:t>绘制风景插画</a:t>
            </a:r>
            <a:endParaRPr lang="zh-CN" altLang="en-US" sz="3200" dirty="0">
              <a:latin typeface="方正兰亭黑简体" pitchFamily="2" charset="-122"/>
              <a:ea typeface="方正兰亭黑简体" pitchFamily="2" charset="-122"/>
            </a:endParaRPr>
          </a:p>
        </p:txBody>
      </p:sp>
      <p:sp>
        <p:nvSpPr>
          <p:cNvPr id="7171" name="Text Box 26"/>
          <p:cNvSpPr txBox="1">
            <a:spLocks noChangeArrowheads="1"/>
          </p:cNvSpPr>
          <p:nvPr/>
        </p:nvSpPr>
        <p:spPr bwMode="auto">
          <a:xfrm>
            <a:off x="714375" y="1785938"/>
            <a:ext cx="7715250" cy="892552"/>
          </a:xfrm>
          <a:prstGeom prst="rect">
            <a:avLst/>
          </a:prstGeom>
          <a:noFill/>
          <a:ln w="9525">
            <a:noFill/>
            <a:miter lim="800000"/>
          </a:ln>
        </p:spPr>
        <p:txBody>
          <a:bodyPr>
            <a:spAutoFit/>
          </a:bodyPr>
          <a:lstStyle/>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使用渐变工具、渐变控制面板填充背景、山和土丘；使用颜色控制面板填充树干图形；使用网格工具添加并填充网格点。 </a:t>
            </a:r>
            <a:endParaRPr lang="zh-CN" altLang="en-US" sz="2000" dirty="0">
              <a:latin typeface="方正兰亭黑简体" pitchFamily="2" charset="-122"/>
              <a:ea typeface="方正兰亭黑简体" pitchFamily="2" charset="-122"/>
            </a:endParaRPr>
          </a:p>
        </p:txBody>
      </p:sp>
      <p:sp>
        <p:nvSpPr>
          <p:cNvPr id="7172" name="Text Box 28"/>
          <p:cNvSpPr txBox="1">
            <a:spLocks noChangeArrowheads="1"/>
          </p:cNvSpPr>
          <p:nvPr/>
        </p:nvSpPr>
        <p:spPr bwMode="auto">
          <a:xfrm>
            <a:off x="4032250" y="6053158"/>
            <a:ext cx="1079500" cy="304800"/>
          </a:xfrm>
          <a:prstGeom prst="rect">
            <a:avLst/>
          </a:prstGeom>
          <a:noFill/>
          <a:ln w="9525">
            <a:noFill/>
            <a:miter lim="800000"/>
          </a:ln>
        </p:spPr>
        <p:txBody>
          <a:bodyPr>
            <a:spAutoFit/>
          </a:bodyPr>
          <a:lstStyle/>
          <a:p>
            <a:pPr algn="ctr">
              <a:spcBef>
                <a:spcPct val="50000"/>
              </a:spcBef>
            </a:pPr>
            <a:r>
              <a:rPr lang="zh-CN" altLang="en-US" sz="1400" dirty="0">
                <a:latin typeface="方正兰亭黑简体" pitchFamily="2" charset="-122"/>
                <a:ea typeface="方正兰亭黑简体" pitchFamily="2" charset="-122"/>
              </a:rPr>
              <a:t>效果图</a:t>
            </a:r>
            <a:endParaRPr lang="zh-CN" altLang="en-US" sz="1400" dirty="0">
              <a:latin typeface="方正兰亭黑简体" pitchFamily="2" charset="-122"/>
              <a:ea typeface="方正兰亭黑简体" pitchFamily="2" charset="-122"/>
            </a:endParaRPr>
          </a:p>
        </p:txBody>
      </p:sp>
      <p:pic>
        <p:nvPicPr>
          <p:cNvPr id="17410" name="图片 1"/>
          <p:cNvPicPr>
            <a:picLocks noChangeAspect="1" noChangeArrowheads="1"/>
          </p:cNvPicPr>
          <p:nvPr/>
        </p:nvPicPr>
        <p:blipFill>
          <a:blip r:embed="rId1"/>
          <a:srcRect/>
          <a:stretch>
            <a:fillRect/>
          </a:stretch>
        </p:blipFill>
        <p:spPr bwMode="auto">
          <a:xfrm>
            <a:off x="2644728" y="3010332"/>
            <a:ext cx="3854545" cy="2880000"/>
          </a:xfrm>
          <a:prstGeom prst="rect">
            <a:avLst/>
          </a:prstGeom>
          <a:noFill/>
          <a:ln w="9525">
            <a:noFill/>
            <a:miter lim="800000"/>
            <a:headEnd/>
            <a:tailEnd/>
          </a:ln>
        </p:spPr>
      </p:pic>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19"/>
          <p:cNvSpPr txBox="1">
            <a:spLocks noChangeArrowheads="1"/>
          </p:cNvSpPr>
          <p:nvPr/>
        </p:nvSpPr>
        <p:spPr bwMode="auto">
          <a:xfrm>
            <a:off x="1204913" y="142852"/>
            <a:ext cx="6734175" cy="584775"/>
          </a:xfrm>
          <a:prstGeom prst="rect">
            <a:avLst/>
          </a:prstGeom>
          <a:noFill/>
          <a:ln w="9525">
            <a:noFill/>
            <a:miter lim="800000"/>
          </a:ln>
        </p:spPr>
        <p:txBody>
          <a:bodyPr wrap="square">
            <a:spAutoFit/>
          </a:bodyPr>
          <a:lstStyle/>
          <a:p>
            <a:pPr algn="ctr">
              <a:spcBef>
                <a:spcPct val="50000"/>
              </a:spcBef>
            </a:pPr>
            <a:r>
              <a:rPr lang="en-US" altLang="zh-CN" sz="3200" dirty="0">
                <a:latin typeface="方正兰亭黑简体" pitchFamily="2" charset="-122"/>
                <a:ea typeface="方正兰亭黑简体" pitchFamily="2" charset="-122"/>
              </a:rPr>
              <a:t>3.3.2  </a:t>
            </a:r>
            <a:r>
              <a:rPr lang="zh-CN" altLang="en-US" sz="3200" dirty="0">
                <a:latin typeface="方正兰亭黑简体" pitchFamily="2" charset="-122"/>
                <a:ea typeface="方正兰亭黑简体" pitchFamily="2" charset="-122"/>
              </a:rPr>
              <a:t>颜色填充</a:t>
            </a:r>
            <a:endParaRPr lang="zh-CN" altLang="en-US" sz="3200" dirty="0">
              <a:latin typeface="方正兰亭黑简体" pitchFamily="2" charset="-122"/>
              <a:ea typeface="方正兰亭黑简体" pitchFamily="2" charset="-122"/>
            </a:endParaRPr>
          </a:p>
        </p:txBody>
      </p:sp>
      <p:sp>
        <p:nvSpPr>
          <p:cNvPr id="7171" name="Text Box 26"/>
          <p:cNvSpPr txBox="1">
            <a:spLocks noChangeArrowheads="1"/>
          </p:cNvSpPr>
          <p:nvPr/>
        </p:nvSpPr>
        <p:spPr bwMode="auto">
          <a:xfrm>
            <a:off x="714375" y="1705451"/>
            <a:ext cx="7715250" cy="3447098"/>
          </a:xfrm>
          <a:prstGeom prst="rect">
            <a:avLst/>
          </a:prstGeom>
          <a:noFill/>
          <a:ln w="9525">
            <a:noFill/>
            <a:miter lim="800000"/>
          </a:ln>
        </p:spPr>
        <p:txBody>
          <a:bodyPr>
            <a:spAutoFit/>
          </a:bodyPr>
          <a:lstStyle/>
          <a:p>
            <a:pPr indent="535305" algn="just" fontAlgn="t">
              <a:lnSpc>
                <a:spcPct val="130000"/>
              </a:lnSpc>
              <a:spcBef>
                <a:spcPts val="600"/>
              </a:spcBef>
              <a:defRPr/>
            </a:pPr>
            <a:r>
              <a:rPr lang="en-US" altLang="zh-CN" sz="2000" dirty="0">
                <a:latin typeface="方正兰亭黑简体" pitchFamily="2" charset="-122"/>
                <a:ea typeface="方正兰亭黑简体" pitchFamily="2" charset="-122"/>
              </a:rPr>
              <a:t>Illustrator CC 2019</a:t>
            </a:r>
            <a:r>
              <a:rPr lang="zh-CN" altLang="en-US" sz="2000" dirty="0">
                <a:latin typeface="方正兰亭黑简体" pitchFamily="2" charset="-122"/>
                <a:ea typeface="方正兰亭黑简体" pitchFamily="2" charset="-122"/>
              </a:rPr>
              <a:t>用于填充的内容包括“色板”控制面板中的单色对象、图案对象和渐变对象，以及“颜色”控制面板中的自定义颜色。</a:t>
            </a:r>
            <a:endParaRPr lang="zh-CN" altLang="en-US" sz="2000" dirty="0">
              <a:latin typeface="方正兰亭黑简体" pitchFamily="2" charset="-122"/>
              <a:ea typeface="方正兰亭黑简体" pitchFamily="2" charset="-122"/>
            </a:endParaRPr>
          </a:p>
          <a:p>
            <a:pPr indent="535305" algn="just" fontAlgn="t">
              <a:lnSpc>
                <a:spcPct val="130000"/>
              </a:lnSpc>
              <a:spcBef>
                <a:spcPts val="600"/>
              </a:spcBef>
              <a:defRPr/>
            </a:pPr>
            <a:r>
              <a:rPr lang="en-US" altLang="zh-CN" sz="2000" b="1" dirty="0">
                <a:latin typeface="方正兰亭黑简体" pitchFamily="2" charset="-122"/>
                <a:ea typeface="方正兰亭黑简体" pitchFamily="2" charset="-122"/>
              </a:rPr>
              <a:t>1</a:t>
            </a:r>
            <a:r>
              <a:rPr lang="zh-CN" altLang="en-US" sz="2000" b="1" dirty="0">
                <a:latin typeface="方正兰亭黑简体" pitchFamily="2" charset="-122"/>
                <a:ea typeface="方正兰亭黑简体" pitchFamily="2" charset="-122"/>
              </a:rPr>
              <a:t>．使用工具箱填充</a:t>
            </a:r>
            <a:endParaRPr lang="zh-CN" altLang="en-US" sz="2000" b="1" dirty="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应用工具箱中的“填色”和“描边”工具，可以指定所选对象的填充颜色和描边颜色。当单击按钮（快捷键为</a:t>
            </a:r>
            <a:r>
              <a:rPr lang="en-US" altLang="zh-CN" sz="2000" dirty="0">
                <a:latin typeface="方正兰亭黑简体" pitchFamily="2" charset="-122"/>
                <a:ea typeface="方正兰亭黑简体" pitchFamily="2" charset="-122"/>
              </a:rPr>
              <a:t>X</a:t>
            </a:r>
            <a:r>
              <a:rPr lang="zh-CN" altLang="en-US" sz="2000" dirty="0">
                <a:latin typeface="方正兰亭黑简体" pitchFamily="2" charset="-122"/>
                <a:ea typeface="方正兰亭黑简体" pitchFamily="2" charset="-122"/>
              </a:rPr>
              <a:t>）时，可以切换填色显示框和描边显示框的位置。按</a:t>
            </a:r>
            <a:r>
              <a:rPr lang="en-US" altLang="zh-CN" sz="2000" dirty="0" err="1">
                <a:latin typeface="方正兰亭黑简体" pitchFamily="2" charset="-122"/>
                <a:ea typeface="方正兰亭黑简体" pitchFamily="2" charset="-122"/>
              </a:rPr>
              <a:t>Shift+X</a:t>
            </a:r>
            <a:r>
              <a:rPr lang="zh-CN" altLang="en-US" sz="2000" dirty="0">
                <a:latin typeface="方正兰亭黑简体" pitchFamily="2" charset="-122"/>
                <a:ea typeface="方正兰亭黑简体" pitchFamily="2" charset="-122"/>
              </a:rPr>
              <a:t>组合键时，可使选定对象的颜色在填充和描边填充之间切换。</a:t>
            </a:r>
            <a:endParaRPr lang="zh-CN" altLang="en-US" sz="2000" dirty="0">
              <a:latin typeface="方正兰亭黑简体" pitchFamily="2" charset="-122"/>
              <a:ea typeface="方正兰亭黑简体" pitchFamily="2" charset="-122"/>
            </a:endParaRPr>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19"/>
          <p:cNvSpPr txBox="1">
            <a:spLocks noChangeArrowheads="1"/>
          </p:cNvSpPr>
          <p:nvPr/>
        </p:nvSpPr>
        <p:spPr bwMode="auto">
          <a:xfrm>
            <a:off x="1204913" y="142852"/>
            <a:ext cx="6734175" cy="584775"/>
          </a:xfrm>
          <a:prstGeom prst="rect">
            <a:avLst/>
          </a:prstGeom>
          <a:noFill/>
          <a:ln w="9525">
            <a:noFill/>
            <a:miter lim="800000"/>
          </a:ln>
        </p:spPr>
        <p:txBody>
          <a:bodyPr wrap="square">
            <a:spAutoFit/>
          </a:bodyPr>
          <a:lstStyle/>
          <a:p>
            <a:pPr algn="ctr">
              <a:spcBef>
                <a:spcPct val="50000"/>
              </a:spcBef>
            </a:pPr>
            <a:r>
              <a:rPr lang="en-US" altLang="zh-CN" sz="3200" dirty="0">
                <a:latin typeface="方正兰亭黑简体" pitchFamily="2" charset="-122"/>
                <a:ea typeface="方正兰亭黑简体" pitchFamily="2" charset="-122"/>
              </a:rPr>
              <a:t>3.3.2  </a:t>
            </a:r>
            <a:r>
              <a:rPr lang="zh-CN" altLang="en-US" sz="3200" dirty="0">
                <a:latin typeface="方正兰亭黑简体" pitchFamily="2" charset="-122"/>
                <a:ea typeface="方正兰亭黑简体" pitchFamily="2" charset="-122"/>
              </a:rPr>
              <a:t>颜色填充</a:t>
            </a:r>
            <a:endParaRPr lang="zh-CN" altLang="en-US" sz="3200" dirty="0">
              <a:latin typeface="方正兰亭黑简体" pitchFamily="2" charset="-122"/>
              <a:ea typeface="方正兰亭黑简体" pitchFamily="2" charset="-122"/>
            </a:endParaRPr>
          </a:p>
        </p:txBody>
      </p:sp>
      <p:sp>
        <p:nvSpPr>
          <p:cNvPr id="7171" name="Text Box 26"/>
          <p:cNvSpPr txBox="1">
            <a:spLocks noChangeArrowheads="1"/>
          </p:cNvSpPr>
          <p:nvPr/>
        </p:nvSpPr>
        <p:spPr bwMode="auto">
          <a:xfrm>
            <a:off x="714375" y="1403191"/>
            <a:ext cx="7715250" cy="2169825"/>
          </a:xfrm>
          <a:prstGeom prst="rect">
            <a:avLst/>
          </a:prstGeom>
          <a:noFill/>
          <a:ln w="9525">
            <a:noFill/>
            <a:miter lim="800000"/>
          </a:ln>
        </p:spPr>
        <p:txBody>
          <a:bodyPr>
            <a:spAutoFit/>
          </a:bodyPr>
          <a:lstStyle/>
          <a:p>
            <a:pPr indent="535305" algn="just" fontAlgn="t">
              <a:lnSpc>
                <a:spcPct val="130000"/>
              </a:lnSpc>
              <a:spcBef>
                <a:spcPts val="600"/>
              </a:spcBef>
              <a:defRPr/>
            </a:pPr>
            <a:r>
              <a:rPr lang="en-US" altLang="zh-CN" sz="2000" b="1" dirty="0">
                <a:latin typeface="方正兰亭黑简体" pitchFamily="2" charset="-122"/>
                <a:ea typeface="方正兰亭黑简体" pitchFamily="2" charset="-122"/>
              </a:rPr>
              <a:t>2</a:t>
            </a:r>
            <a:r>
              <a:rPr lang="zh-CN" altLang="en-US" sz="2000" b="1" dirty="0">
                <a:latin typeface="方正兰亭黑简体" pitchFamily="2" charset="-122"/>
                <a:ea typeface="方正兰亭黑简体" pitchFamily="2" charset="-122"/>
              </a:rPr>
              <a:t>．“颜色”控制面板</a:t>
            </a:r>
            <a:endParaRPr lang="zh-CN" altLang="en-US" sz="2000" b="1" dirty="0">
              <a:latin typeface="方正兰亭黑简体" pitchFamily="2" charset="-122"/>
              <a:ea typeface="方正兰亭黑简体" pitchFamily="2" charset="-122"/>
            </a:endParaRPr>
          </a:p>
          <a:p>
            <a:pPr indent="535305" algn="just" fontAlgn="t">
              <a:lnSpc>
                <a:spcPct val="130000"/>
              </a:lnSpc>
              <a:spcBef>
                <a:spcPts val="600"/>
              </a:spcBef>
              <a:defRPr/>
            </a:pPr>
            <a:r>
              <a:rPr lang="en-US" altLang="zh-CN" sz="2000" dirty="0">
                <a:latin typeface="方正兰亭黑简体" pitchFamily="2" charset="-122"/>
                <a:ea typeface="方正兰亭黑简体" pitchFamily="2" charset="-122"/>
              </a:rPr>
              <a:t>Illustrator</a:t>
            </a:r>
            <a:r>
              <a:rPr lang="zh-CN" altLang="en-US" sz="2000" dirty="0">
                <a:latin typeface="方正兰亭黑简体" pitchFamily="2" charset="-122"/>
                <a:ea typeface="方正兰亭黑简体" pitchFamily="2" charset="-122"/>
              </a:rPr>
              <a:t>通过“颜色”控制面板设置对象的填充颜色。单击“颜色”控制面板右上方的图标，在弹出式菜单中选择当前取色时使用的颜色模式。无论选择哪一种颜色模式，控制面板中都将显示出相关的颜色内容。</a:t>
            </a:r>
            <a:endParaRPr lang="zh-CN" altLang="en-US" sz="2000" dirty="0">
              <a:latin typeface="方正兰亭黑简体" pitchFamily="2" charset="-122"/>
              <a:ea typeface="方正兰亭黑简体" pitchFamily="2" charset="-122"/>
            </a:endParaRPr>
          </a:p>
        </p:txBody>
      </p:sp>
      <p:pic>
        <p:nvPicPr>
          <p:cNvPr id="18434" name="图片 1"/>
          <p:cNvPicPr>
            <a:picLocks noChangeAspect="1" noChangeArrowheads="1"/>
          </p:cNvPicPr>
          <p:nvPr/>
        </p:nvPicPr>
        <p:blipFill>
          <a:blip r:embed="rId1"/>
          <a:srcRect/>
          <a:stretch>
            <a:fillRect/>
          </a:stretch>
        </p:blipFill>
        <p:spPr bwMode="auto">
          <a:xfrm>
            <a:off x="2699727" y="3840768"/>
            <a:ext cx="3744546" cy="2160000"/>
          </a:xfrm>
          <a:prstGeom prst="rect">
            <a:avLst/>
          </a:prstGeom>
          <a:noFill/>
          <a:ln w="9525">
            <a:noFill/>
            <a:miter lim="800000"/>
            <a:headEnd/>
            <a:tailEnd/>
          </a:ln>
        </p:spPr>
      </p:pic>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19"/>
          <p:cNvSpPr txBox="1">
            <a:spLocks noChangeArrowheads="1"/>
          </p:cNvSpPr>
          <p:nvPr/>
        </p:nvSpPr>
        <p:spPr bwMode="auto">
          <a:xfrm>
            <a:off x="1204913" y="142852"/>
            <a:ext cx="6734175" cy="584775"/>
          </a:xfrm>
          <a:prstGeom prst="rect">
            <a:avLst/>
          </a:prstGeom>
          <a:noFill/>
          <a:ln w="9525">
            <a:noFill/>
            <a:miter lim="800000"/>
          </a:ln>
        </p:spPr>
        <p:txBody>
          <a:bodyPr wrap="square">
            <a:spAutoFit/>
          </a:bodyPr>
          <a:lstStyle/>
          <a:p>
            <a:pPr algn="ctr">
              <a:spcBef>
                <a:spcPct val="50000"/>
              </a:spcBef>
            </a:pPr>
            <a:r>
              <a:rPr lang="en-US" altLang="zh-CN" sz="3200" dirty="0">
                <a:latin typeface="方正兰亭黑简体" pitchFamily="2" charset="-122"/>
                <a:ea typeface="方正兰亭黑简体" pitchFamily="2" charset="-122"/>
              </a:rPr>
              <a:t>3.3.2  </a:t>
            </a:r>
            <a:r>
              <a:rPr lang="zh-CN" altLang="en-US" sz="3200" dirty="0">
                <a:latin typeface="方正兰亭黑简体" pitchFamily="2" charset="-122"/>
                <a:ea typeface="方正兰亭黑简体" pitchFamily="2" charset="-122"/>
              </a:rPr>
              <a:t>颜色填充</a:t>
            </a:r>
            <a:endParaRPr lang="zh-CN" altLang="en-US" sz="3200" dirty="0">
              <a:latin typeface="方正兰亭黑简体" pitchFamily="2" charset="-122"/>
              <a:ea typeface="方正兰亭黑简体" pitchFamily="2" charset="-122"/>
            </a:endParaRPr>
          </a:p>
        </p:txBody>
      </p:sp>
      <p:sp>
        <p:nvSpPr>
          <p:cNvPr id="7171" name="Text Box 26"/>
          <p:cNvSpPr txBox="1">
            <a:spLocks noChangeArrowheads="1"/>
          </p:cNvSpPr>
          <p:nvPr/>
        </p:nvSpPr>
        <p:spPr bwMode="auto">
          <a:xfrm>
            <a:off x="827584" y="1787323"/>
            <a:ext cx="7715250" cy="1369606"/>
          </a:xfrm>
          <a:prstGeom prst="rect">
            <a:avLst/>
          </a:prstGeom>
          <a:noFill/>
          <a:ln w="9525">
            <a:noFill/>
            <a:miter lim="800000"/>
          </a:ln>
        </p:spPr>
        <p:txBody>
          <a:bodyPr>
            <a:spAutoFit/>
          </a:bodyPr>
          <a:lstStyle/>
          <a:p>
            <a:pPr indent="535305" algn="just" fontAlgn="t">
              <a:lnSpc>
                <a:spcPct val="130000"/>
              </a:lnSpc>
              <a:spcBef>
                <a:spcPts val="600"/>
              </a:spcBef>
              <a:defRPr/>
            </a:pPr>
            <a:r>
              <a:rPr lang="en-US" altLang="zh-CN" sz="2000" b="1" dirty="0">
                <a:latin typeface="方正兰亭黑简体" pitchFamily="2" charset="-122"/>
                <a:ea typeface="方正兰亭黑简体" pitchFamily="2" charset="-122"/>
              </a:rPr>
              <a:t>3</a:t>
            </a:r>
            <a:r>
              <a:rPr lang="zh-CN" altLang="en-US" sz="2000" b="1" dirty="0">
                <a:latin typeface="方正兰亭黑简体" pitchFamily="2" charset="-122"/>
                <a:ea typeface="方正兰亭黑简体" pitchFamily="2" charset="-122"/>
              </a:rPr>
              <a:t>．“色板”控制面板</a:t>
            </a:r>
            <a:endParaRPr lang="en-US" altLang="zh-CN" sz="2000" b="1" dirty="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选择“窗口 </a:t>
            </a:r>
            <a:r>
              <a:rPr lang="en-US" altLang="zh-CN" sz="2000" dirty="0">
                <a:latin typeface="方正兰亭黑简体" pitchFamily="2" charset="-122"/>
                <a:ea typeface="方正兰亭黑简体" pitchFamily="2" charset="-122"/>
              </a:rPr>
              <a:t>&gt; </a:t>
            </a:r>
            <a:r>
              <a:rPr lang="zh-CN" altLang="en-US" sz="2000" dirty="0">
                <a:latin typeface="方正兰亭黑简体" pitchFamily="2" charset="-122"/>
                <a:ea typeface="方正兰亭黑简体" pitchFamily="2" charset="-122"/>
              </a:rPr>
              <a:t>色板”命令，弹出“色板”控制面板，在“色板”控制面板中单击需要的颜色或样本，可以将其选中。</a:t>
            </a:r>
            <a:endParaRPr lang="zh-CN" altLang="en-US" sz="2000" dirty="0">
              <a:latin typeface="方正兰亭黑简体" pitchFamily="2" charset="-122"/>
              <a:ea typeface="方正兰亭黑简体" pitchFamily="2" charset="-122"/>
            </a:endParaRPr>
          </a:p>
        </p:txBody>
      </p:sp>
      <p:pic>
        <p:nvPicPr>
          <p:cNvPr id="19458" name="图片 1"/>
          <p:cNvPicPr>
            <a:picLocks noChangeAspect="1" noChangeArrowheads="1"/>
          </p:cNvPicPr>
          <p:nvPr/>
        </p:nvPicPr>
        <p:blipFill>
          <a:blip r:embed="rId1"/>
          <a:srcRect/>
          <a:stretch>
            <a:fillRect/>
          </a:stretch>
        </p:blipFill>
        <p:spPr bwMode="auto">
          <a:xfrm>
            <a:off x="3071049" y="3571876"/>
            <a:ext cx="3001903" cy="2160000"/>
          </a:xfrm>
          <a:prstGeom prst="rect">
            <a:avLst/>
          </a:prstGeom>
          <a:noFill/>
          <a:ln w="9525">
            <a:noFill/>
            <a:miter lim="800000"/>
            <a:headEnd/>
            <a:tailEnd/>
          </a:ln>
        </p:spPr>
      </p:pic>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19"/>
          <p:cNvSpPr txBox="1">
            <a:spLocks noChangeArrowheads="1"/>
          </p:cNvSpPr>
          <p:nvPr/>
        </p:nvSpPr>
        <p:spPr bwMode="auto">
          <a:xfrm>
            <a:off x="1204913" y="142852"/>
            <a:ext cx="6734175" cy="584775"/>
          </a:xfrm>
          <a:prstGeom prst="rect">
            <a:avLst/>
          </a:prstGeom>
          <a:noFill/>
          <a:ln w="9525">
            <a:noFill/>
            <a:miter lim="800000"/>
          </a:ln>
        </p:spPr>
        <p:txBody>
          <a:bodyPr wrap="square">
            <a:spAutoFit/>
          </a:bodyPr>
          <a:lstStyle/>
          <a:p>
            <a:pPr algn="ctr">
              <a:spcBef>
                <a:spcPct val="50000"/>
              </a:spcBef>
            </a:pPr>
            <a:r>
              <a:rPr lang="en-US" altLang="zh-CN" sz="3200" dirty="0">
                <a:latin typeface="方正兰亭黑简体" pitchFamily="2" charset="-122"/>
                <a:ea typeface="方正兰亭黑简体" pitchFamily="2" charset="-122"/>
              </a:rPr>
              <a:t>3.3.3  </a:t>
            </a:r>
            <a:r>
              <a:rPr lang="zh-CN" altLang="en-US" sz="3200" dirty="0">
                <a:latin typeface="方正兰亭黑简体" pitchFamily="2" charset="-122"/>
                <a:ea typeface="方正兰亭黑简体" pitchFamily="2" charset="-122"/>
              </a:rPr>
              <a:t>渐变填充</a:t>
            </a:r>
            <a:endParaRPr lang="zh-CN" altLang="en-US" sz="3200" dirty="0">
              <a:latin typeface="方正兰亭黑简体" pitchFamily="2" charset="-122"/>
              <a:ea typeface="方正兰亭黑简体" pitchFamily="2" charset="-122"/>
            </a:endParaRPr>
          </a:p>
        </p:txBody>
      </p:sp>
      <p:sp>
        <p:nvSpPr>
          <p:cNvPr id="7171" name="Text Box 26"/>
          <p:cNvSpPr txBox="1">
            <a:spLocks noChangeArrowheads="1"/>
          </p:cNvSpPr>
          <p:nvPr/>
        </p:nvSpPr>
        <p:spPr bwMode="auto">
          <a:xfrm>
            <a:off x="611560" y="2204864"/>
            <a:ext cx="8136904" cy="1692771"/>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渐变填充是指两种或多种不同颜色在同一条直线上逐渐过渡填充。建立渐变填充有多种方法，可以使用“渐变”工具，也可以使用“渐变”控制面板和“颜色”控制面板来设置选定对象的渐变颜色，还可以使用“色板”控制面板中的渐变样本。</a:t>
            </a:r>
            <a:endParaRPr lang="zh-CN" altLang="en-US" sz="2000" dirty="0">
              <a:latin typeface="方正兰亭黑简体" pitchFamily="2" charset="-122"/>
              <a:ea typeface="方正兰亭黑简体" pitchFamily="2" charset="-122"/>
            </a:endParaRPr>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19"/>
          <p:cNvSpPr txBox="1">
            <a:spLocks noChangeArrowheads="1"/>
          </p:cNvSpPr>
          <p:nvPr/>
        </p:nvSpPr>
        <p:spPr bwMode="auto">
          <a:xfrm>
            <a:off x="1204913" y="142852"/>
            <a:ext cx="6734175" cy="584775"/>
          </a:xfrm>
          <a:prstGeom prst="rect">
            <a:avLst/>
          </a:prstGeom>
          <a:noFill/>
          <a:ln w="9525">
            <a:noFill/>
            <a:miter lim="800000"/>
          </a:ln>
        </p:spPr>
        <p:txBody>
          <a:bodyPr wrap="square">
            <a:spAutoFit/>
          </a:bodyPr>
          <a:lstStyle/>
          <a:p>
            <a:pPr algn="ctr">
              <a:spcBef>
                <a:spcPct val="50000"/>
              </a:spcBef>
            </a:pPr>
            <a:r>
              <a:rPr lang="en-US" altLang="zh-CN" sz="3200" dirty="0">
                <a:latin typeface="方正兰亭黑简体" pitchFamily="2" charset="-122"/>
                <a:ea typeface="方正兰亭黑简体" pitchFamily="2" charset="-122"/>
              </a:rPr>
              <a:t>3.3.3  </a:t>
            </a:r>
            <a:r>
              <a:rPr lang="zh-CN" altLang="en-US" sz="3200" dirty="0">
                <a:latin typeface="方正兰亭黑简体" pitchFamily="2" charset="-122"/>
                <a:ea typeface="方正兰亭黑简体" pitchFamily="2" charset="-122"/>
              </a:rPr>
              <a:t>渐变填充</a:t>
            </a:r>
            <a:endParaRPr lang="zh-CN" altLang="en-US" sz="3200" dirty="0">
              <a:latin typeface="方正兰亭黑简体" pitchFamily="2" charset="-122"/>
              <a:ea typeface="方正兰亭黑简体" pitchFamily="2" charset="-122"/>
            </a:endParaRPr>
          </a:p>
        </p:txBody>
      </p:sp>
      <p:sp>
        <p:nvSpPr>
          <p:cNvPr id="7171" name="Text Box 26"/>
          <p:cNvSpPr txBox="1">
            <a:spLocks noChangeArrowheads="1"/>
          </p:cNvSpPr>
          <p:nvPr/>
        </p:nvSpPr>
        <p:spPr bwMode="auto">
          <a:xfrm>
            <a:off x="503548" y="1371253"/>
            <a:ext cx="8136904" cy="1769715"/>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en-US" altLang="zh-CN" sz="2000" b="1" dirty="0">
                <a:latin typeface="方正兰亭黑简体" pitchFamily="2" charset="-122"/>
                <a:ea typeface="方正兰亭黑简体" pitchFamily="2" charset="-122"/>
              </a:rPr>
              <a:t>1</a:t>
            </a:r>
            <a:r>
              <a:rPr lang="zh-CN" altLang="en-US" sz="2000" b="1" dirty="0">
                <a:latin typeface="方正兰亭黑简体" pitchFamily="2" charset="-122"/>
                <a:ea typeface="方正兰亭黑简体" pitchFamily="2" charset="-122"/>
              </a:rPr>
              <a:t>．创建渐变填充</a:t>
            </a:r>
            <a:endParaRPr lang="zh-CN" altLang="en-US" sz="2000" b="1" dirty="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选择绘制好的图形，单击工具箱下部的“渐变”按钮，对图形进行渐变填充，选择“渐变”工具，在图形需要的位置单击设定渐变的起点并按住鼠标左键拖曳，再次单击确定渐变的终点，渐变填充的效果如图。</a:t>
            </a:r>
            <a:endParaRPr lang="zh-CN" altLang="en-US" sz="2000" dirty="0">
              <a:latin typeface="方正兰亭黑简体" pitchFamily="2" charset="-122"/>
              <a:ea typeface="方正兰亭黑简体" pitchFamily="2" charset="-122"/>
            </a:endParaRPr>
          </a:p>
        </p:txBody>
      </p:sp>
      <p:pic>
        <p:nvPicPr>
          <p:cNvPr id="20482" name="Picture 2"/>
          <p:cNvPicPr>
            <a:picLocks noChangeAspect="1" noChangeArrowheads="1"/>
          </p:cNvPicPr>
          <p:nvPr/>
        </p:nvPicPr>
        <p:blipFill>
          <a:blip r:embed="rId1"/>
          <a:srcRect/>
          <a:stretch>
            <a:fillRect/>
          </a:stretch>
        </p:blipFill>
        <p:spPr bwMode="auto">
          <a:xfrm>
            <a:off x="1092682" y="3714752"/>
            <a:ext cx="6958636" cy="2160000"/>
          </a:xfrm>
          <a:prstGeom prst="rect">
            <a:avLst/>
          </a:prstGeom>
          <a:noFill/>
          <a:ln w="9525">
            <a:noFill/>
            <a:miter lim="800000"/>
            <a:headEnd/>
            <a:tailEnd/>
          </a:ln>
          <a:effectLst/>
        </p:spPr>
      </p:pic>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19"/>
          <p:cNvSpPr txBox="1">
            <a:spLocks noChangeArrowheads="1"/>
          </p:cNvSpPr>
          <p:nvPr/>
        </p:nvSpPr>
        <p:spPr bwMode="auto">
          <a:xfrm>
            <a:off x="1204913" y="142852"/>
            <a:ext cx="6734175" cy="584775"/>
          </a:xfrm>
          <a:prstGeom prst="rect">
            <a:avLst/>
          </a:prstGeom>
          <a:noFill/>
          <a:ln w="9525">
            <a:noFill/>
            <a:miter lim="800000"/>
          </a:ln>
        </p:spPr>
        <p:txBody>
          <a:bodyPr wrap="square">
            <a:spAutoFit/>
          </a:bodyPr>
          <a:lstStyle/>
          <a:p>
            <a:pPr algn="ctr">
              <a:spcBef>
                <a:spcPct val="50000"/>
              </a:spcBef>
            </a:pPr>
            <a:r>
              <a:rPr lang="en-US" altLang="zh-CN" sz="3200" dirty="0">
                <a:latin typeface="方正兰亭黑简体" pitchFamily="2" charset="-122"/>
                <a:ea typeface="方正兰亭黑简体" pitchFamily="2" charset="-122"/>
              </a:rPr>
              <a:t>3.3.3  </a:t>
            </a:r>
            <a:r>
              <a:rPr lang="zh-CN" altLang="en-US" sz="3200" dirty="0">
                <a:latin typeface="方正兰亭黑简体" pitchFamily="2" charset="-122"/>
                <a:ea typeface="方正兰亭黑简体" pitchFamily="2" charset="-122"/>
              </a:rPr>
              <a:t>渐变填充</a:t>
            </a:r>
            <a:endParaRPr lang="zh-CN" altLang="en-US" sz="3200" dirty="0">
              <a:latin typeface="方正兰亭黑简体" pitchFamily="2" charset="-122"/>
              <a:ea typeface="方正兰亭黑简体" pitchFamily="2" charset="-122"/>
            </a:endParaRPr>
          </a:p>
        </p:txBody>
      </p:sp>
      <p:sp>
        <p:nvSpPr>
          <p:cNvPr id="7171" name="Text Box 26"/>
          <p:cNvSpPr txBox="1">
            <a:spLocks noChangeArrowheads="1"/>
          </p:cNvSpPr>
          <p:nvPr/>
        </p:nvSpPr>
        <p:spPr bwMode="auto">
          <a:xfrm>
            <a:off x="503548" y="1371253"/>
            <a:ext cx="8136904" cy="1769715"/>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en-US" altLang="zh-CN" sz="2000" b="1" dirty="0">
                <a:latin typeface="方正兰亭黑简体" pitchFamily="2" charset="-122"/>
                <a:ea typeface="方正兰亭黑简体" pitchFamily="2" charset="-122"/>
              </a:rPr>
              <a:t>2</a:t>
            </a:r>
            <a:r>
              <a:rPr lang="zh-CN" altLang="en-US" sz="2000" b="1" dirty="0">
                <a:latin typeface="方正兰亭黑简体" pitchFamily="2" charset="-122"/>
                <a:ea typeface="方正兰亭黑简体" pitchFamily="2" charset="-122"/>
              </a:rPr>
              <a:t>．“渐变”控制面板</a:t>
            </a:r>
            <a:endParaRPr lang="zh-CN" altLang="en-US" sz="2000" b="1" dirty="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在“渐变”控制面板中可以设置渐变参数，可选择“线性”“径向”或“任意形状”渐变，设置渐变的起始、中间和终止颜色，还可以设置渐变的位置和角度。</a:t>
            </a:r>
            <a:endParaRPr lang="zh-CN" altLang="en-US" sz="2000" dirty="0">
              <a:latin typeface="方正兰亭黑简体" pitchFamily="2" charset="-122"/>
              <a:ea typeface="方正兰亭黑简体" pitchFamily="2" charset="-122"/>
            </a:endParaRPr>
          </a:p>
        </p:txBody>
      </p:sp>
      <p:pic>
        <p:nvPicPr>
          <p:cNvPr id="21506" name="Picture 2"/>
          <p:cNvPicPr>
            <a:picLocks noChangeAspect="1" noChangeArrowheads="1"/>
          </p:cNvPicPr>
          <p:nvPr/>
        </p:nvPicPr>
        <p:blipFill>
          <a:blip r:embed="rId1"/>
          <a:srcRect/>
          <a:stretch>
            <a:fillRect/>
          </a:stretch>
        </p:blipFill>
        <p:spPr bwMode="auto">
          <a:xfrm>
            <a:off x="1139525" y="3626454"/>
            <a:ext cx="6864950" cy="2160000"/>
          </a:xfrm>
          <a:prstGeom prst="rect">
            <a:avLst/>
          </a:prstGeom>
          <a:noFill/>
          <a:ln w="9525">
            <a:noFill/>
            <a:miter lim="800000"/>
            <a:headEnd/>
            <a:tailEnd/>
          </a:ln>
          <a:effectLst/>
        </p:spPr>
      </p:pic>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19"/>
          <p:cNvSpPr txBox="1">
            <a:spLocks noChangeArrowheads="1"/>
          </p:cNvSpPr>
          <p:nvPr/>
        </p:nvSpPr>
        <p:spPr bwMode="auto">
          <a:xfrm>
            <a:off x="1204913" y="129581"/>
            <a:ext cx="6734175" cy="584775"/>
          </a:xfrm>
          <a:prstGeom prst="rect">
            <a:avLst/>
          </a:prstGeom>
          <a:noFill/>
          <a:ln w="9525">
            <a:noFill/>
            <a:miter lim="800000"/>
          </a:ln>
        </p:spPr>
        <p:txBody>
          <a:bodyPr wrap="square">
            <a:spAutoFit/>
          </a:bodyPr>
          <a:lstStyle/>
          <a:p>
            <a:pPr algn="ctr">
              <a:spcBef>
                <a:spcPct val="50000"/>
              </a:spcBef>
            </a:pPr>
            <a:r>
              <a:rPr lang="en-US" altLang="zh-CN" sz="3200" dirty="0">
                <a:latin typeface="方正兰亭黑简体" pitchFamily="2" charset="-122"/>
                <a:ea typeface="方正兰亭黑简体" pitchFamily="2" charset="-122"/>
              </a:rPr>
              <a:t>3.3.3  </a:t>
            </a:r>
            <a:r>
              <a:rPr lang="zh-CN" altLang="en-US" sz="3200" dirty="0">
                <a:latin typeface="方正兰亭黑简体" pitchFamily="2" charset="-122"/>
                <a:ea typeface="方正兰亭黑简体" pitchFamily="2" charset="-122"/>
              </a:rPr>
              <a:t>渐变填充</a:t>
            </a:r>
            <a:endParaRPr lang="zh-CN" altLang="en-US" sz="3200" dirty="0">
              <a:latin typeface="方正兰亭黑简体" pitchFamily="2" charset="-122"/>
              <a:ea typeface="方正兰亭黑简体" pitchFamily="2" charset="-122"/>
            </a:endParaRPr>
          </a:p>
        </p:txBody>
      </p:sp>
      <p:sp>
        <p:nvSpPr>
          <p:cNvPr id="7171" name="Text Box 26"/>
          <p:cNvSpPr txBox="1">
            <a:spLocks noChangeArrowheads="1"/>
          </p:cNvSpPr>
          <p:nvPr/>
        </p:nvSpPr>
        <p:spPr bwMode="auto">
          <a:xfrm>
            <a:off x="503548" y="1219974"/>
            <a:ext cx="8136904" cy="4801314"/>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en-US" altLang="zh-CN" sz="2000" b="1" dirty="0">
                <a:latin typeface="方正兰亭黑简体" pitchFamily="2" charset="-122"/>
                <a:ea typeface="方正兰亭黑简体" pitchFamily="2" charset="-122"/>
              </a:rPr>
              <a:t>3</a:t>
            </a:r>
            <a:r>
              <a:rPr lang="zh-CN" altLang="en-US" sz="2000" b="1" dirty="0">
                <a:latin typeface="方正兰亭黑简体" pitchFamily="2" charset="-122"/>
                <a:ea typeface="方正兰亭黑简体" pitchFamily="2" charset="-122"/>
              </a:rPr>
              <a:t>．渐变填充的样式</a:t>
            </a:r>
            <a:endParaRPr lang="zh-CN" altLang="en-US" sz="2000" b="1" dirty="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a:t>
            </a:r>
            <a:r>
              <a:rPr lang="en-US" altLang="zh-CN" sz="2000" dirty="0">
                <a:latin typeface="方正兰亭黑简体" pitchFamily="2" charset="-122"/>
                <a:ea typeface="方正兰亭黑简体" pitchFamily="2" charset="-122"/>
              </a:rPr>
              <a:t>1</a:t>
            </a:r>
            <a:r>
              <a:rPr lang="zh-CN" altLang="en-US" sz="2000" dirty="0">
                <a:latin typeface="方正兰亭黑简体" pitchFamily="2" charset="-122"/>
                <a:ea typeface="方正兰亭黑简体" pitchFamily="2" charset="-122"/>
              </a:rPr>
              <a:t>）线性渐变填充。</a:t>
            </a:r>
            <a:endParaRPr lang="zh-CN" altLang="en-US" sz="2000" dirty="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线性渐变填充是一种比较常用的渐变填充方式，通过“渐变”控制面板，可以精确地指定线性渐变的起始和终止颜色，还可以调整渐变方向；通过调整中心点的位置，可以生成不同的颜色渐变效果。当需要绘制线性渐变填充图形时，可按以下步骤操作。</a:t>
            </a:r>
            <a:endParaRPr lang="en-US" altLang="zh-CN" sz="2000" dirty="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a:t>
            </a:r>
            <a:r>
              <a:rPr lang="en-US" altLang="zh-CN" sz="2000" dirty="0">
                <a:latin typeface="方正兰亭黑简体" pitchFamily="2" charset="-122"/>
                <a:ea typeface="方正兰亭黑简体" pitchFamily="2" charset="-122"/>
              </a:rPr>
              <a:t>2</a:t>
            </a:r>
            <a:r>
              <a:rPr lang="zh-CN" altLang="en-US" sz="2000" dirty="0">
                <a:latin typeface="方正兰亭黑简体" pitchFamily="2" charset="-122"/>
                <a:ea typeface="方正兰亭黑简体" pitchFamily="2" charset="-122"/>
              </a:rPr>
              <a:t>）径向渐变填充。</a:t>
            </a:r>
            <a:endParaRPr lang="zh-CN" altLang="en-US" sz="2000" dirty="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径向渐变填充是</a:t>
            </a:r>
            <a:r>
              <a:rPr lang="en-US" altLang="zh-CN" sz="2000" dirty="0">
                <a:latin typeface="方正兰亭黑简体" pitchFamily="2" charset="-122"/>
                <a:ea typeface="方正兰亭黑简体" pitchFamily="2" charset="-122"/>
              </a:rPr>
              <a:t>Illustrator CC 2019</a:t>
            </a:r>
            <a:r>
              <a:rPr lang="zh-CN" altLang="en-US" sz="2000" dirty="0">
                <a:latin typeface="方正兰亭黑简体" pitchFamily="2" charset="-122"/>
                <a:ea typeface="方正兰亭黑简体" pitchFamily="2" charset="-122"/>
              </a:rPr>
              <a:t>的另一种渐变填充类型，与线性渐变填充不同，它是从起始颜色以圆的形式向外发散，逐渐过渡到终止颜色。它的起始颜色和终止颜色，以及渐变填充中心点的位置都是可以改变的。使用径向渐变填充可以生成多种渐变填充效果。</a:t>
            </a:r>
            <a:endParaRPr lang="zh-CN" altLang="en-US" sz="2000" dirty="0">
              <a:latin typeface="方正兰亭黑简体" pitchFamily="2" charset="-122"/>
              <a:ea typeface="方正兰亭黑简体" pitchFamily="2" charset="-122"/>
            </a:endParaRPr>
          </a:p>
        </p:txBody>
      </p:sp>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19"/>
          <p:cNvSpPr txBox="1">
            <a:spLocks noChangeArrowheads="1"/>
          </p:cNvSpPr>
          <p:nvPr/>
        </p:nvSpPr>
        <p:spPr bwMode="auto">
          <a:xfrm>
            <a:off x="1204913" y="129581"/>
            <a:ext cx="6734175" cy="584775"/>
          </a:xfrm>
          <a:prstGeom prst="rect">
            <a:avLst/>
          </a:prstGeom>
          <a:noFill/>
          <a:ln w="9525">
            <a:noFill/>
            <a:miter lim="800000"/>
          </a:ln>
        </p:spPr>
        <p:txBody>
          <a:bodyPr wrap="square">
            <a:spAutoFit/>
          </a:bodyPr>
          <a:lstStyle/>
          <a:p>
            <a:pPr algn="ctr">
              <a:spcBef>
                <a:spcPct val="50000"/>
              </a:spcBef>
            </a:pPr>
            <a:r>
              <a:rPr lang="en-US" altLang="zh-CN" sz="3200" dirty="0">
                <a:latin typeface="方正兰亭黑简体" pitchFamily="2" charset="-122"/>
                <a:ea typeface="方正兰亭黑简体" pitchFamily="2" charset="-122"/>
              </a:rPr>
              <a:t>3.3.3  </a:t>
            </a:r>
            <a:r>
              <a:rPr lang="zh-CN" altLang="en-US" sz="3200" dirty="0">
                <a:latin typeface="方正兰亭黑简体" pitchFamily="2" charset="-122"/>
                <a:ea typeface="方正兰亭黑简体" pitchFamily="2" charset="-122"/>
              </a:rPr>
              <a:t>渐变填充</a:t>
            </a:r>
            <a:endParaRPr lang="zh-CN" altLang="en-US" sz="3200" dirty="0">
              <a:latin typeface="方正兰亭黑简体" pitchFamily="2" charset="-122"/>
              <a:ea typeface="方正兰亭黑简体" pitchFamily="2" charset="-122"/>
            </a:endParaRPr>
          </a:p>
        </p:txBody>
      </p:sp>
      <p:sp>
        <p:nvSpPr>
          <p:cNvPr id="7171" name="Text Box 26"/>
          <p:cNvSpPr txBox="1">
            <a:spLocks noChangeArrowheads="1"/>
          </p:cNvSpPr>
          <p:nvPr/>
        </p:nvSpPr>
        <p:spPr bwMode="auto">
          <a:xfrm>
            <a:off x="503548" y="2744197"/>
            <a:ext cx="8136904" cy="1369606"/>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a:t>
            </a:r>
            <a:r>
              <a:rPr lang="en-US" altLang="zh-CN" sz="2000" dirty="0" smtClean="0">
                <a:latin typeface="方正兰亭黑简体" pitchFamily="2" charset="-122"/>
                <a:ea typeface="方正兰亭黑简体" pitchFamily="2" charset="-122"/>
              </a:rPr>
              <a:t>3</a:t>
            </a:r>
            <a:r>
              <a:rPr lang="zh-CN" altLang="en-US" sz="2000" dirty="0" smtClean="0">
                <a:latin typeface="方正兰亭黑简体" pitchFamily="2" charset="-122"/>
                <a:ea typeface="方正兰亭黑简体" pitchFamily="2" charset="-122"/>
              </a:rPr>
              <a:t>）任意形状渐变填充</a:t>
            </a:r>
            <a:endParaRPr lang="zh-CN" altLang="en-US" sz="2000"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任意形状渐变可以在某个形状内使色标形成逐渐过渡的混合，可以是有序混合，也可以是随意混合，以便混合看起来很平滑、自然。</a:t>
            </a:r>
            <a:endParaRPr lang="zh-CN" altLang="en-US" sz="2000" dirty="0" smtClean="0">
              <a:latin typeface="方正兰亭黑简体" pitchFamily="2" charset="-122"/>
              <a:ea typeface="方正兰亭黑简体" pitchFamily="2" charset="-122"/>
            </a:endParaRPr>
          </a:p>
        </p:txBody>
      </p:sp>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19"/>
          <p:cNvSpPr txBox="1">
            <a:spLocks noChangeArrowheads="1"/>
          </p:cNvSpPr>
          <p:nvPr/>
        </p:nvSpPr>
        <p:spPr bwMode="auto">
          <a:xfrm>
            <a:off x="1204913" y="142852"/>
            <a:ext cx="6734175" cy="584775"/>
          </a:xfrm>
          <a:prstGeom prst="rect">
            <a:avLst/>
          </a:prstGeom>
          <a:noFill/>
          <a:ln w="9525">
            <a:noFill/>
            <a:miter lim="800000"/>
          </a:ln>
        </p:spPr>
        <p:txBody>
          <a:bodyPr wrap="square">
            <a:spAutoFit/>
          </a:bodyPr>
          <a:lstStyle/>
          <a:p>
            <a:pPr algn="ctr">
              <a:spcBef>
                <a:spcPct val="50000"/>
              </a:spcBef>
            </a:pPr>
            <a:r>
              <a:rPr lang="en-US" altLang="zh-CN" sz="3200" dirty="0">
                <a:latin typeface="方正兰亭黑简体" pitchFamily="2" charset="-122"/>
                <a:ea typeface="方正兰亭黑简体" pitchFamily="2" charset="-122"/>
              </a:rPr>
              <a:t>3.3.4  </a:t>
            </a:r>
            <a:r>
              <a:rPr lang="zh-CN" altLang="en-US" sz="3200" dirty="0">
                <a:latin typeface="方正兰亭黑简体" pitchFamily="2" charset="-122"/>
                <a:ea typeface="方正兰亭黑简体" pitchFamily="2" charset="-122"/>
              </a:rPr>
              <a:t>网格填充</a:t>
            </a:r>
            <a:endParaRPr lang="zh-CN" altLang="en-US" sz="3200" dirty="0">
              <a:latin typeface="方正兰亭黑简体" pitchFamily="2" charset="-122"/>
              <a:ea typeface="方正兰亭黑简体" pitchFamily="2" charset="-122"/>
            </a:endParaRPr>
          </a:p>
        </p:txBody>
      </p:sp>
      <p:sp>
        <p:nvSpPr>
          <p:cNvPr id="7171" name="Text Box 26"/>
          <p:cNvSpPr txBox="1">
            <a:spLocks noChangeArrowheads="1"/>
          </p:cNvSpPr>
          <p:nvPr/>
        </p:nvSpPr>
        <p:spPr bwMode="auto">
          <a:xfrm>
            <a:off x="503548" y="1286178"/>
            <a:ext cx="8136904" cy="2646878"/>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应用渐变网格功能可以制作出图形颜色细微之处的变化，并且易于控制图形颜色。使用渐变网格可以对图形应用多个方向、多种颜色的渐变填充。</a:t>
            </a:r>
            <a:endParaRPr lang="zh-CN" altLang="en-US" sz="2000" dirty="0">
              <a:latin typeface="方正兰亭黑简体" pitchFamily="2" charset="-122"/>
              <a:ea typeface="方正兰亭黑简体" pitchFamily="2" charset="-122"/>
            </a:endParaRPr>
          </a:p>
          <a:p>
            <a:pPr indent="535305" algn="just" fontAlgn="t">
              <a:lnSpc>
                <a:spcPct val="130000"/>
              </a:lnSpc>
              <a:spcBef>
                <a:spcPts val="600"/>
              </a:spcBef>
              <a:defRPr/>
            </a:pPr>
            <a:r>
              <a:rPr lang="en-US" altLang="zh-CN" sz="2000" b="1" dirty="0">
                <a:latin typeface="方正兰亭黑简体" pitchFamily="2" charset="-122"/>
                <a:ea typeface="方正兰亭黑简体" pitchFamily="2" charset="-122"/>
              </a:rPr>
              <a:t>1</a:t>
            </a:r>
            <a:r>
              <a:rPr lang="zh-CN" altLang="en-US" sz="2000" b="1" dirty="0">
                <a:latin typeface="方正兰亭黑简体" pitchFamily="2" charset="-122"/>
                <a:ea typeface="方正兰亭黑简体" pitchFamily="2" charset="-122"/>
              </a:rPr>
              <a:t>．建立渐变网格</a:t>
            </a:r>
            <a:endParaRPr lang="zh-CN" altLang="en-US" sz="2000" b="1" dirty="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“网格”工具可以在图形中形成网格，使图形颜色的变化更加柔和自然。</a:t>
            </a:r>
            <a:endParaRPr lang="zh-CN" altLang="en-US" sz="2000" dirty="0">
              <a:latin typeface="方正兰亭黑简体" pitchFamily="2" charset="-122"/>
              <a:ea typeface="方正兰亭黑简体" pitchFamily="2" charset="-122"/>
            </a:endParaRPr>
          </a:p>
        </p:txBody>
      </p:sp>
      <p:pic>
        <p:nvPicPr>
          <p:cNvPr id="22531" name="Picture 3"/>
          <p:cNvPicPr>
            <a:picLocks noChangeAspect="1" noChangeArrowheads="1"/>
          </p:cNvPicPr>
          <p:nvPr/>
        </p:nvPicPr>
        <p:blipFill>
          <a:blip r:embed="rId1"/>
          <a:srcRect/>
          <a:stretch>
            <a:fillRect/>
          </a:stretch>
        </p:blipFill>
        <p:spPr bwMode="auto">
          <a:xfrm>
            <a:off x="1144036" y="4275016"/>
            <a:ext cx="6855929" cy="1440000"/>
          </a:xfrm>
          <a:prstGeom prst="rect">
            <a:avLst/>
          </a:prstGeom>
          <a:noFill/>
          <a:ln w="9525">
            <a:noFill/>
            <a:miter lim="800000"/>
            <a:headEnd/>
            <a:tailEnd/>
          </a:ln>
          <a:effectLst/>
        </p:spPr>
      </p:pic>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19"/>
          <p:cNvSpPr txBox="1">
            <a:spLocks noChangeArrowheads="1"/>
          </p:cNvSpPr>
          <p:nvPr/>
        </p:nvSpPr>
        <p:spPr bwMode="auto">
          <a:xfrm>
            <a:off x="1204913" y="142852"/>
            <a:ext cx="6734175" cy="584775"/>
          </a:xfrm>
          <a:prstGeom prst="rect">
            <a:avLst/>
          </a:prstGeom>
          <a:noFill/>
          <a:ln w="9525">
            <a:noFill/>
            <a:miter lim="800000"/>
          </a:ln>
        </p:spPr>
        <p:txBody>
          <a:bodyPr wrap="square">
            <a:spAutoFit/>
          </a:bodyPr>
          <a:lstStyle/>
          <a:p>
            <a:pPr algn="ctr">
              <a:spcBef>
                <a:spcPct val="50000"/>
              </a:spcBef>
            </a:pPr>
            <a:r>
              <a:rPr lang="en-US" altLang="zh-CN" sz="3200" dirty="0">
                <a:latin typeface="方正兰亭黑简体" pitchFamily="2" charset="-122"/>
                <a:ea typeface="方正兰亭黑简体" pitchFamily="2" charset="-122"/>
              </a:rPr>
              <a:t>3.3.4  </a:t>
            </a:r>
            <a:r>
              <a:rPr lang="zh-CN" altLang="en-US" sz="3200" dirty="0">
                <a:latin typeface="方正兰亭黑简体" pitchFamily="2" charset="-122"/>
                <a:ea typeface="方正兰亭黑简体" pitchFamily="2" charset="-122"/>
              </a:rPr>
              <a:t>网格填充</a:t>
            </a:r>
            <a:endParaRPr lang="zh-CN" altLang="en-US" sz="3200" dirty="0">
              <a:latin typeface="方正兰亭黑简体" pitchFamily="2" charset="-122"/>
              <a:ea typeface="方正兰亭黑简体" pitchFamily="2" charset="-122"/>
            </a:endParaRPr>
          </a:p>
        </p:txBody>
      </p:sp>
      <p:sp>
        <p:nvSpPr>
          <p:cNvPr id="7171" name="Text Box 26"/>
          <p:cNvSpPr txBox="1">
            <a:spLocks noChangeArrowheads="1"/>
          </p:cNvSpPr>
          <p:nvPr/>
        </p:nvSpPr>
        <p:spPr bwMode="auto">
          <a:xfrm>
            <a:off x="611560" y="1412776"/>
            <a:ext cx="8136904" cy="2646878"/>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en-US" altLang="zh-CN" sz="2000" b="1" dirty="0">
                <a:latin typeface="方正兰亭黑简体" pitchFamily="2" charset="-122"/>
                <a:ea typeface="方正兰亭黑简体" pitchFamily="2" charset="-122"/>
              </a:rPr>
              <a:t>2</a:t>
            </a:r>
            <a:r>
              <a:rPr lang="zh-CN" altLang="en-US" sz="2000" b="1" dirty="0">
                <a:latin typeface="方正兰亭黑简体" pitchFamily="2" charset="-122"/>
                <a:ea typeface="方正兰亭黑简体" pitchFamily="2" charset="-122"/>
              </a:rPr>
              <a:t>．编辑渐变网格</a:t>
            </a:r>
            <a:endParaRPr lang="zh-CN" altLang="en-US" sz="2000" b="1" dirty="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a:t>
            </a:r>
            <a:r>
              <a:rPr lang="en-US" altLang="zh-CN" sz="2000" dirty="0">
                <a:latin typeface="方正兰亭黑简体" pitchFamily="2" charset="-122"/>
                <a:ea typeface="方正兰亭黑简体" pitchFamily="2" charset="-122"/>
              </a:rPr>
              <a:t>1</a:t>
            </a:r>
            <a:r>
              <a:rPr lang="zh-CN" altLang="en-US" sz="2000" dirty="0">
                <a:latin typeface="方正兰亭黑简体" pitchFamily="2" charset="-122"/>
                <a:ea typeface="方正兰亭黑简体" pitchFamily="2" charset="-122"/>
              </a:rPr>
              <a:t>）添加与删除网格点。</a:t>
            </a:r>
            <a:endParaRPr lang="zh-CN" altLang="en-US" sz="2000" dirty="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使用“椭圆”工具，绘制并填充椭圆形，选择“网格”工具在椭圆形中单击，建立渐变网格对象，在椭圆形中的其他位置再次单击，可以添加网格点，同时添加了网格线。在网格线上再次单击，可以继续添加网格点。</a:t>
            </a:r>
            <a:endParaRPr lang="zh-CN" altLang="en-US" sz="2000" dirty="0">
              <a:latin typeface="方正兰亭黑简体" pitchFamily="2" charset="-122"/>
              <a:ea typeface="方正兰亭黑简体" pitchFamily="2" charset="-122"/>
            </a:endParaRPr>
          </a:p>
        </p:txBody>
      </p:sp>
      <p:pic>
        <p:nvPicPr>
          <p:cNvPr id="23554" name="Picture 2"/>
          <p:cNvPicPr>
            <a:picLocks noChangeAspect="1" noChangeArrowheads="1"/>
          </p:cNvPicPr>
          <p:nvPr/>
        </p:nvPicPr>
        <p:blipFill>
          <a:blip r:embed="rId1"/>
          <a:srcRect/>
          <a:stretch>
            <a:fillRect/>
          </a:stretch>
        </p:blipFill>
        <p:spPr bwMode="auto">
          <a:xfrm>
            <a:off x="1131292" y="4429132"/>
            <a:ext cx="6881416" cy="1440000"/>
          </a:xfrm>
          <a:prstGeom prst="rect">
            <a:avLst/>
          </a:prstGeom>
          <a:noFill/>
          <a:ln w="9525">
            <a:noFill/>
            <a:miter lim="800000"/>
            <a:headEnd/>
            <a:tailEnd/>
          </a:ln>
          <a:effectLst/>
        </p:spPr>
      </p:pic>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19"/>
          <p:cNvSpPr txBox="1">
            <a:spLocks noChangeArrowheads="1"/>
          </p:cNvSpPr>
          <p:nvPr/>
        </p:nvSpPr>
        <p:spPr bwMode="auto">
          <a:xfrm>
            <a:off x="1204913" y="142852"/>
            <a:ext cx="6734175" cy="584775"/>
          </a:xfrm>
          <a:prstGeom prst="rect">
            <a:avLst/>
          </a:prstGeom>
          <a:noFill/>
          <a:ln w="9525">
            <a:noFill/>
            <a:miter lim="800000"/>
          </a:ln>
        </p:spPr>
        <p:txBody>
          <a:bodyPr wrap="square">
            <a:spAutoFit/>
          </a:bodyPr>
          <a:lstStyle/>
          <a:p>
            <a:pPr algn="ctr">
              <a:spcBef>
                <a:spcPct val="50000"/>
              </a:spcBef>
            </a:pPr>
            <a:r>
              <a:rPr lang="en-US" altLang="zh-CN" sz="3200" dirty="0">
                <a:latin typeface="方正兰亭黑简体" pitchFamily="2" charset="-122"/>
                <a:ea typeface="方正兰亭黑简体" pitchFamily="2" charset="-122"/>
              </a:rPr>
              <a:t>3.3.4  </a:t>
            </a:r>
            <a:r>
              <a:rPr lang="zh-CN" altLang="en-US" sz="3200" dirty="0">
                <a:latin typeface="方正兰亭黑简体" pitchFamily="2" charset="-122"/>
                <a:ea typeface="方正兰亭黑简体" pitchFamily="2" charset="-122"/>
              </a:rPr>
              <a:t>网格填充</a:t>
            </a:r>
            <a:endParaRPr lang="zh-CN" altLang="en-US" sz="3200" dirty="0">
              <a:latin typeface="方正兰亭黑简体" pitchFamily="2" charset="-122"/>
              <a:ea typeface="方正兰亭黑简体" pitchFamily="2" charset="-122"/>
            </a:endParaRPr>
          </a:p>
        </p:txBody>
      </p:sp>
      <p:sp>
        <p:nvSpPr>
          <p:cNvPr id="7171" name="Text Box 26"/>
          <p:cNvSpPr txBox="1">
            <a:spLocks noChangeArrowheads="1"/>
          </p:cNvSpPr>
          <p:nvPr/>
        </p:nvSpPr>
        <p:spPr bwMode="auto">
          <a:xfrm>
            <a:off x="611560" y="1412776"/>
            <a:ext cx="8136904" cy="1369606"/>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a:t>
            </a:r>
            <a:r>
              <a:rPr lang="en-US" altLang="zh-CN" sz="2000" dirty="0" smtClean="0">
                <a:latin typeface="方正兰亭黑简体" pitchFamily="2" charset="-122"/>
                <a:ea typeface="方正兰亭黑简体" pitchFamily="2" charset="-122"/>
              </a:rPr>
              <a:t>2</a:t>
            </a:r>
            <a:r>
              <a:rPr lang="zh-CN" altLang="en-US" sz="2000" dirty="0" smtClean="0">
                <a:latin typeface="方正兰亭黑简体" pitchFamily="2" charset="-122"/>
                <a:ea typeface="方正兰亭黑简体" pitchFamily="2" charset="-122"/>
              </a:rPr>
              <a:t>）编辑网格颜色。</a:t>
            </a:r>
            <a:endParaRPr lang="zh-CN" altLang="en-US" sz="2000"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使用“直接选择”</a:t>
            </a:r>
            <a:r>
              <a:rPr lang="zh-CN" altLang="en-US" sz="2000" dirty="0" smtClean="0">
                <a:latin typeface="方正兰亭黑简体" pitchFamily="2" charset="-122"/>
                <a:ea typeface="方正兰亭黑简体" pitchFamily="2" charset="-122"/>
              </a:rPr>
              <a:t>工具单击</a:t>
            </a:r>
            <a:r>
              <a:rPr lang="zh-CN" altLang="en-US" sz="2000" dirty="0" smtClean="0">
                <a:latin typeface="方正兰亭黑简体" pitchFamily="2" charset="-122"/>
                <a:ea typeface="方正兰亭黑简体" pitchFamily="2" charset="-122"/>
              </a:rPr>
              <a:t>选中网格点</a:t>
            </a:r>
            <a:r>
              <a:rPr lang="zh-CN" altLang="en-US" sz="2000" dirty="0" smtClean="0">
                <a:latin typeface="方正兰亭黑简体" pitchFamily="2" charset="-122"/>
                <a:ea typeface="方正兰亭黑简体" pitchFamily="2" charset="-122"/>
              </a:rPr>
              <a:t>，在</a:t>
            </a:r>
            <a:r>
              <a:rPr lang="zh-CN" altLang="en-US" sz="2000" dirty="0" smtClean="0">
                <a:latin typeface="方正兰亭黑简体" pitchFamily="2" charset="-122"/>
                <a:ea typeface="方正兰亭黑简体" pitchFamily="2" charset="-122"/>
              </a:rPr>
              <a:t>“色板”控制面板中单击需要的颜色块</a:t>
            </a:r>
            <a:r>
              <a:rPr lang="zh-CN" altLang="en-US" sz="2000" dirty="0" smtClean="0">
                <a:latin typeface="方正兰亭黑简体" pitchFamily="2" charset="-122"/>
                <a:ea typeface="方正兰亭黑简体" pitchFamily="2" charset="-122"/>
              </a:rPr>
              <a:t>，，</a:t>
            </a:r>
            <a:r>
              <a:rPr lang="zh-CN" altLang="en-US" sz="2000" dirty="0" smtClean="0">
                <a:latin typeface="方正兰亭黑简体" pitchFamily="2" charset="-122"/>
                <a:ea typeface="方正兰亭黑简体" pitchFamily="2" charset="-122"/>
              </a:rPr>
              <a:t>可以为网格点填充</a:t>
            </a:r>
            <a:r>
              <a:rPr lang="zh-CN" altLang="en-US" sz="2000" dirty="0" smtClean="0">
                <a:latin typeface="方正兰亭黑简体" pitchFamily="2" charset="-122"/>
                <a:ea typeface="方正兰亭黑简体" pitchFamily="2" charset="-122"/>
              </a:rPr>
              <a:t>颜色。</a:t>
            </a:r>
            <a:endParaRPr lang="zh-CN" altLang="en-US" sz="2000" dirty="0" smtClean="0">
              <a:latin typeface="方正兰亭黑简体" pitchFamily="2" charset="-122"/>
              <a:ea typeface="方正兰亭黑简体" pitchFamily="2" charset="-122"/>
            </a:endParaRPr>
          </a:p>
        </p:txBody>
      </p:sp>
      <p:pic>
        <p:nvPicPr>
          <p:cNvPr id="24578" name="Picture 2"/>
          <p:cNvPicPr>
            <a:picLocks noChangeAspect="1" noChangeArrowheads="1"/>
          </p:cNvPicPr>
          <p:nvPr/>
        </p:nvPicPr>
        <p:blipFill>
          <a:blip r:embed="rId1"/>
          <a:srcRect/>
          <a:stretch>
            <a:fillRect/>
          </a:stretch>
        </p:blipFill>
        <p:spPr bwMode="auto">
          <a:xfrm>
            <a:off x="817313" y="3571876"/>
            <a:ext cx="7509375" cy="1800000"/>
          </a:xfrm>
          <a:prstGeom prst="rect">
            <a:avLst/>
          </a:prstGeom>
          <a:noFill/>
          <a:ln w="9525">
            <a:noFill/>
            <a:miter lim="800000"/>
            <a:headEnd/>
            <a:tailEnd/>
          </a:ln>
          <a:effectLst/>
        </p:spPr>
      </p:pic>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19"/>
          <p:cNvSpPr txBox="1">
            <a:spLocks noChangeArrowheads="1"/>
          </p:cNvSpPr>
          <p:nvPr/>
        </p:nvSpPr>
        <p:spPr bwMode="auto">
          <a:xfrm>
            <a:off x="1204913" y="142852"/>
            <a:ext cx="6734175" cy="584775"/>
          </a:xfrm>
          <a:prstGeom prst="rect">
            <a:avLst/>
          </a:prstGeom>
          <a:noFill/>
          <a:ln w="9525">
            <a:noFill/>
            <a:miter lim="800000"/>
          </a:ln>
        </p:spPr>
        <p:txBody>
          <a:bodyPr wrap="square">
            <a:spAutoFit/>
          </a:bodyPr>
          <a:lstStyle/>
          <a:p>
            <a:pPr algn="ctr">
              <a:spcBef>
                <a:spcPct val="50000"/>
              </a:spcBef>
            </a:pPr>
            <a:r>
              <a:rPr lang="en-US" altLang="zh-CN" sz="3200" dirty="0">
                <a:latin typeface="方正兰亭黑简体" pitchFamily="2" charset="-122"/>
                <a:ea typeface="方正兰亭黑简体" pitchFamily="2" charset="-122"/>
              </a:rPr>
              <a:t>3.3.5  </a:t>
            </a:r>
            <a:r>
              <a:rPr lang="zh-CN" altLang="en-US" sz="3200" dirty="0">
                <a:latin typeface="方正兰亭黑简体" pitchFamily="2" charset="-122"/>
                <a:ea typeface="方正兰亭黑简体" pitchFamily="2" charset="-122"/>
              </a:rPr>
              <a:t>填充描边</a:t>
            </a:r>
            <a:endParaRPr lang="zh-CN" altLang="en-US" sz="3200" dirty="0">
              <a:latin typeface="方正兰亭黑简体" pitchFamily="2" charset="-122"/>
              <a:ea typeface="方正兰亭黑简体" pitchFamily="2" charset="-122"/>
            </a:endParaRPr>
          </a:p>
        </p:txBody>
      </p:sp>
      <p:sp>
        <p:nvSpPr>
          <p:cNvPr id="7171" name="Text Box 26"/>
          <p:cNvSpPr txBox="1">
            <a:spLocks noChangeArrowheads="1"/>
          </p:cNvSpPr>
          <p:nvPr/>
        </p:nvSpPr>
        <p:spPr bwMode="auto">
          <a:xfrm>
            <a:off x="539552" y="1556792"/>
            <a:ext cx="5328592" cy="3964162"/>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描边其实就是对象的描边线，对描边进行填充时，还可以对其进行一定的设置，如更改描边的形状、粗细以及设置为虚线描边等。</a:t>
            </a:r>
            <a:endParaRPr lang="en-US" altLang="zh-CN" sz="2000" dirty="0">
              <a:latin typeface="方正兰亭黑简体" pitchFamily="2" charset="-122"/>
              <a:ea typeface="方正兰亭黑简体" pitchFamily="2" charset="-122"/>
            </a:endParaRPr>
          </a:p>
          <a:p>
            <a:pPr indent="535305" algn="just" fontAlgn="t">
              <a:lnSpc>
                <a:spcPct val="130000"/>
              </a:lnSpc>
              <a:spcBef>
                <a:spcPts val="600"/>
              </a:spcBef>
              <a:defRPr/>
            </a:pPr>
            <a:r>
              <a:rPr lang="en-US" altLang="zh-CN" sz="2000" b="1" dirty="0">
                <a:latin typeface="方正兰亭黑简体" pitchFamily="2" charset="-122"/>
                <a:ea typeface="方正兰亭黑简体" pitchFamily="2" charset="-122"/>
              </a:rPr>
              <a:t>1</a:t>
            </a:r>
            <a:r>
              <a:rPr lang="zh-CN" altLang="en-US" sz="2000" b="1" dirty="0">
                <a:latin typeface="方正兰亭黑简体" pitchFamily="2" charset="-122"/>
                <a:ea typeface="方正兰亭黑简体" pitchFamily="2" charset="-122"/>
              </a:rPr>
              <a:t>．“描边”控制面板</a:t>
            </a:r>
            <a:endParaRPr lang="zh-CN" altLang="en-US" sz="2000" b="1" dirty="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选择“窗口 </a:t>
            </a:r>
            <a:r>
              <a:rPr lang="en-US" altLang="zh-CN" sz="2000" dirty="0">
                <a:latin typeface="方正兰亭黑简体" pitchFamily="2" charset="-122"/>
                <a:ea typeface="方正兰亭黑简体" pitchFamily="2" charset="-122"/>
              </a:rPr>
              <a:t>&gt; </a:t>
            </a:r>
            <a:r>
              <a:rPr lang="zh-CN" altLang="en-US" sz="2000" dirty="0">
                <a:latin typeface="方正兰亭黑简体" pitchFamily="2" charset="-122"/>
                <a:ea typeface="方正兰亭黑简体" pitchFamily="2" charset="-122"/>
              </a:rPr>
              <a:t>描边”命令（组合键为</a:t>
            </a:r>
            <a:r>
              <a:rPr lang="en-US" altLang="zh-CN" sz="2000" dirty="0">
                <a:latin typeface="方正兰亭黑简体" pitchFamily="2" charset="-122"/>
                <a:ea typeface="方正兰亭黑简体" pitchFamily="2" charset="-122"/>
              </a:rPr>
              <a:t>Ctrl+F10</a:t>
            </a:r>
            <a:r>
              <a:rPr lang="zh-CN" altLang="en-US" sz="2000" dirty="0">
                <a:latin typeface="方正兰亭黑简体" pitchFamily="2" charset="-122"/>
                <a:ea typeface="方正兰亭黑简体" pitchFamily="2" charset="-122"/>
              </a:rPr>
              <a:t>），弹出“描边”控制面板， “描边”控制面板主要用来设置对象的描边属性，例如粗细、形状等。</a:t>
            </a:r>
            <a:endParaRPr lang="zh-CN" altLang="en-US" sz="2000" dirty="0">
              <a:latin typeface="方正兰亭黑简体" pitchFamily="2" charset="-122"/>
              <a:ea typeface="方正兰亭黑简体" pitchFamily="2" charset="-122"/>
            </a:endParaRPr>
          </a:p>
          <a:p>
            <a:pPr indent="535305" algn="just" fontAlgn="t">
              <a:lnSpc>
                <a:spcPct val="130000"/>
              </a:lnSpc>
              <a:spcBef>
                <a:spcPts val="600"/>
              </a:spcBef>
              <a:defRPr/>
            </a:pPr>
            <a:endParaRPr lang="zh-CN" altLang="en-US" sz="2000" dirty="0">
              <a:latin typeface="方正兰亭黑简体" pitchFamily="2" charset="-122"/>
              <a:ea typeface="方正兰亭黑简体" pitchFamily="2" charset="-122"/>
            </a:endParaRPr>
          </a:p>
        </p:txBody>
      </p:sp>
      <p:pic>
        <p:nvPicPr>
          <p:cNvPr id="25602" name="图片 1"/>
          <p:cNvPicPr>
            <a:picLocks noChangeAspect="1" noChangeArrowheads="1"/>
          </p:cNvPicPr>
          <p:nvPr/>
        </p:nvPicPr>
        <p:blipFill>
          <a:blip r:embed="rId1"/>
          <a:srcRect/>
          <a:stretch>
            <a:fillRect/>
          </a:stretch>
        </p:blipFill>
        <p:spPr bwMode="auto">
          <a:xfrm>
            <a:off x="6000760" y="1714488"/>
            <a:ext cx="2714644" cy="4199734"/>
          </a:xfrm>
          <a:prstGeom prst="rect">
            <a:avLst/>
          </a:prstGeom>
          <a:noFill/>
          <a:ln w="9525">
            <a:noFill/>
            <a:miter lim="800000"/>
            <a:headEnd/>
            <a:tailEnd/>
          </a:ln>
        </p:spPr>
      </p:pic>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19"/>
          <p:cNvSpPr txBox="1">
            <a:spLocks noChangeArrowheads="1"/>
          </p:cNvSpPr>
          <p:nvPr/>
        </p:nvSpPr>
        <p:spPr bwMode="auto">
          <a:xfrm>
            <a:off x="1204913" y="142852"/>
            <a:ext cx="6734175" cy="584775"/>
          </a:xfrm>
          <a:prstGeom prst="rect">
            <a:avLst/>
          </a:prstGeom>
          <a:noFill/>
          <a:ln w="9525">
            <a:noFill/>
            <a:miter lim="800000"/>
          </a:ln>
        </p:spPr>
        <p:txBody>
          <a:bodyPr wrap="square">
            <a:spAutoFit/>
          </a:bodyPr>
          <a:lstStyle/>
          <a:p>
            <a:pPr algn="ctr">
              <a:spcBef>
                <a:spcPct val="50000"/>
              </a:spcBef>
            </a:pPr>
            <a:r>
              <a:rPr lang="en-US" altLang="zh-CN" sz="3200" dirty="0">
                <a:latin typeface="方正兰亭黑简体" pitchFamily="2" charset="-122"/>
                <a:ea typeface="方正兰亭黑简体" pitchFamily="2" charset="-122"/>
              </a:rPr>
              <a:t>3.3.5  </a:t>
            </a:r>
            <a:r>
              <a:rPr lang="zh-CN" altLang="en-US" sz="3200" dirty="0">
                <a:latin typeface="方正兰亭黑简体" pitchFamily="2" charset="-122"/>
                <a:ea typeface="方正兰亭黑简体" pitchFamily="2" charset="-122"/>
              </a:rPr>
              <a:t>填充描边</a:t>
            </a:r>
            <a:endParaRPr lang="zh-CN" altLang="en-US" sz="3200" dirty="0">
              <a:latin typeface="方正兰亭黑简体" pitchFamily="2" charset="-122"/>
              <a:ea typeface="方正兰亭黑简体" pitchFamily="2" charset="-122"/>
            </a:endParaRPr>
          </a:p>
        </p:txBody>
      </p:sp>
      <p:sp>
        <p:nvSpPr>
          <p:cNvPr id="7171" name="Text Box 26"/>
          <p:cNvSpPr txBox="1">
            <a:spLocks noChangeArrowheads="1"/>
          </p:cNvSpPr>
          <p:nvPr/>
        </p:nvSpPr>
        <p:spPr bwMode="auto">
          <a:xfrm>
            <a:off x="531219" y="1339380"/>
            <a:ext cx="7776864" cy="1369606"/>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en-US" altLang="zh-CN" sz="2000" b="1" dirty="0">
                <a:latin typeface="方正兰亭黑简体" pitchFamily="2" charset="-122"/>
                <a:ea typeface="方正兰亭黑简体" pitchFamily="2" charset="-122"/>
              </a:rPr>
              <a:t>2</a:t>
            </a:r>
            <a:r>
              <a:rPr lang="zh-CN" altLang="en-US" sz="2000" b="1" dirty="0">
                <a:latin typeface="方正兰亭黑简体" pitchFamily="2" charset="-122"/>
                <a:ea typeface="方正兰亭黑简体" pitchFamily="2" charset="-122"/>
              </a:rPr>
              <a:t>．设置描边的粗细</a:t>
            </a:r>
            <a:endParaRPr lang="zh-CN" altLang="en-US" sz="2000" b="1" dirty="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当需要设置描边的宽度时，要用到“粗细”选项，可以在其下拉列表中选择合适的粗细，也可以直接输入合适的数值。</a:t>
            </a:r>
            <a:endParaRPr lang="zh-CN" altLang="en-US" sz="2000" dirty="0">
              <a:latin typeface="方正兰亭黑简体" pitchFamily="2" charset="-122"/>
              <a:ea typeface="方正兰亭黑简体" pitchFamily="2" charset="-122"/>
            </a:endParaRPr>
          </a:p>
        </p:txBody>
      </p:sp>
      <p:pic>
        <p:nvPicPr>
          <p:cNvPr id="26626" name="Picture 2"/>
          <p:cNvPicPr>
            <a:picLocks noChangeAspect="1" noChangeArrowheads="1"/>
          </p:cNvPicPr>
          <p:nvPr/>
        </p:nvPicPr>
        <p:blipFill>
          <a:blip r:embed="rId1"/>
          <a:srcRect/>
          <a:stretch>
            <a:fillRect/>
          </a:stretch>
        </p:blipFill>
        <p:spPr bwMode="auto">
          <a:xfrm>
            <a:off x="738594" y="2975082"/>
            <a:ext cx="7666813" cy="3240000"/>
          </a:xfrm>
          <a:prstGeom prst="rect">
            <a:avLst/>
          </a:prstGeom>
          <a:noFill/>
          <a:ln w="9525">
            <a:noFill/>
            <a:miter lim="800000"/>
            <a:headEnd/>
            <a:tailEnd/>
          </a:ln>
          <a:effectLst/>
        </p:spPr>
      </p:pic>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19"/>
          <p:cNvSpPr txBox="1">
            <a:spLocks noChangeArrowheads="1"/>
          </p:cNvSpPr>
          <p:nvPr/>
        </p:nvSpPr>
        <p:spPr bwMode="auto">
          <a:xfrm>
            <a:off x="1204913" y="142852"/>
            <a:ext cx="6734175" cy="584775"/>
          </a:xfrm>
          <a:prstGeom prst="rect">
            <a:avLst/>
          </a:prstGeom>
          <a:noFill/>
          <a:ln w="9525">
            <a:noFill/>
            <a:miter lim="800000"/>
          </a:ln>
        </p:spPr>
        <p:txBody>
          <a:bodyPr wrap="square">
            <a:spAutoFit/>
          </a:bodyPr>
          <a:lstStyle/>
          <a:p>
            <a:pPr algn="ctr">
              <a:spcBef>
                <a:spcPct val="50000"/>
              </a:spcBef>
            </a:pPr>
            <a:r>
              <a:rPr lang="en-US" altLang="zh-CN" sz="3200" dirty="0">
                <a:latin typeface="方正兰亭黑简体" pitchFamily="2" charset="-122"/>
                <a:ea typeface="方正兰亭黑简体" pitchFamily="2" charset="-122"/>
              </a:rPr>
              <a:t>3.3.5  </a:t>
            </a:r>
            <a:r>
              <a:rPr lang="zh-CN" altLang="en-US" sz="3200" dirty="0">
                <a:latin typeface="方正兰亭黑简体" pitchFamily="2" charset="-122"/>
                <a:ea typeface="方正兰亭黑简体" pitchFamily="2" charset="-122"/>
              </a:rPr>
              <a:t>填充描边</a:t>
            </a:r>
            <a:endParaRPr lang="zh-CN" altLang="en-US" sz="3200" dirty="0">
              <a:latin typeface="方正兰亭黑简体" pitchFamily="2" charset="-122"/>
              <a:ea typeface="方正兰亭黑简体" pitchFamily="2" charset="-122"/>
            </a:endParaRPr>
          </a:p>
        </p:txBody>
      </p:sp>
      <p:sp>
        <p:nvSpPr>
          <p:cNvPr id="7171" name="Text Box 26"/>
          <p:cNvSpPr txBox="1">
            <a:spLocks noChangeArrowheads="1"/>
          </p:cNvSpPr>
          <p:nvPr/>
        </p:nvSpPr>
        <p:spPr bwMode="auto">
          <a:xfrm>
            <a:off x="531219" y="1795103"/>
            <a:ext cx="7776864" cy="1369606"/>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en-US" altLang="zh-CN" sz="2000" b="1" dirty="0">
                <a:latin typeface="方正兰亭黑简体" pitchFamily="2" charset="-122"/>
                <a:ea typeface="方正兰亭黑简体" pitchFamily="2" charset="-122"/>
              </a:rPr>
              <a:t>3</a:t>
            </a:r>
            <a:r>
              <a:rPr lang="zh-CN" altLang="en-US" sz="2000" b="1" dirty="0">
                <a:latin typeface="方正兰亭黑简体" pitchFamily="2" charset="-122"/>
                <a:ea typeface="方正兰亭黑简体" pitchFamily="2" charset="-122"/>
              </a:rPr>
              <a:t>．设置描边的填充</a:t>
            </a:r>
            <a:endParaRPr lang="zh-CN" altLang="en-US" sz="2000" b="1" dirty="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保持星形为被选取的状态，在“色板”控制面板中单击选取所需的填充样本，对象描边的填充效果如图。</a:t>
            </a:r>
            <a:endParaRPr lang="zh-CN" altLang="en-US" sz="2000" dirty="0">
              <a:latin typeface="方正兰亭黑简体" pitchFamily="2" charset="-122"/>
              <a:ea typeface="方正兰亭黑简体" pitchFamily="2" charset="-122"/>
            </a:endParaRPr>
          </a:p>
        </p:txBody>
      </p:sp>
      <p:pic>
        <p:nvPicPr>
          <p:cNvPr id="3" name="图片 2"/>
          <p:cNvPicPr>
            <a:picLocks noChangeAspect="1"/>
          </p:cNvPicPr>
          <p:nvPr/>
        </p:nvPicPr>
        <p:blipFill>
          <a:blip r:embed="rId1" cstate="print"/>
          <a:stretch>
            <a:fillRect/>
          </a:stretch>
        </p:blipFill>
        <p:spPr>
          <a:xfrm>
            <a:off x="774439" y="3573016"/>
            <a:ext cx="7595122" cy="1800000"/>
          </a:xfrm>
          <a:prstGeom prst="rect">
            <a:avLst/>
          </a:prstGeom>
        </p:spPr>
      </p:pic>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19"/>
          <p:cNvSpPr txBox="1">
            <a:spLocks noChangeArrowheads="1"/>
          </p:cNvSpPr>
          <p:nvPr/>
        </p:nvSpPr>
        <p:spPr bwMode="auto">
          <a:xfrm>
            <a:off x="1204913" y="142852"/>
            <a:ext cx="6734175" cy="584775"/>
          </a:xfrm>
          <a:prstGeom prst="rect">
            <a:avLst/>
          </a:prstGeom>
          <a:noFill/>
          <a:ln w="9525">
            <a:noFill/>
            <a:miter lim="800000"/>
          </a:ln>
        </p:spPr>
        <p:txBody>
          <a:bodyPr wrap="square">
            <a:spAutoFit/>
          </a:bodyPr>
          <a:lstStyle/>
          <a:p>
            <a:pPr algn="ctr">
              <a:spcBef>
                <a:spcPct val="50000"/>
              </a:spcBef>
            </a:pPr>
            <a:r>
              <a:rPr lang="en-US" altLang="zh-CN" sz="3200" dirty="0">
                <a:latin typeface="方正兰亭黑简体" pitchFamily="2" charset="-122"/>
                <a:ea typeface="方正兰亭黑简体" pitchFamily="2" charset="-122"/>
              </a:rPr>
              <a:t>3.3.5  </a:t>
            </a:r>
            <a:r>
              <a:rPr lang="zh-CN" altLang="en-US" sz="3200" dirty="0">
                <a:latin typeface="方正兰亭黑简体" pitchFamily="2" charset="-122"/>
                <a:ea typeface="方正兰亭黑简体" pitchFamily="2" charset="-122"/>
              </a:rPr>
              <a:t>填充描边</a:t>
            </a:r>
            <a:endParaRPr lang="zh-CN" altLang="en-US" sz="3200" dirty="0">
              <a:latin typeface="方正兰亭黑简体" pitchFamily="2" charset="-122"/>
              <a:ea typeface="方正兰亭黑简体" pitchFamily="2" charset="-122"/>
            </a:endParaRPr>
          </a:p>
        </p:txBody>
      </p:sp>
      <p:sp>
        <p:nvSpPr>
          <p:cNvPr id="7171" name="Text Box 26"/>
          <p:cNvSpPr txBox="1">
            <a:spLocks noChangeArrowheads="1"/>
          </p:cNvSpPr>
          <p:nvPr/>
        </p:nvSpPr>
        <p:spPr bwMode="auto">
          <a:xfrm>
            <a:off x="683568" y="1502260"/>
            <a:ext cx="7776864" cy="2286780"/>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en-US" altLang="zh-CN" sz="2000" b="1" dirty="0">
                <a:latin typeface="方正兰亭黑简体" pitchFamily="2" charset="-122"/>
                <a:ea typeface="方正兰亭黑简体" pitchFamily="2" charset="-122"/>
              </a:rPr>
              <a:t>4</a:t>
            </a:r>
            <a:r>
              <a:rPr lang="zh-CN" altLang="en-US" sz="2000" b="1" dirty="0">
                <a:latin typeface="方正兰亭黑简体" pitchFamily="2" charset="-122"/>
                <a:ea typeface="方正兰亭黑简体" pitchFamily="2" charset="-122"/>
              </a:rPr>
              <a:t>．编辑描边的样式</a:t>
            </a:r>
            <a:endParaRPr lang="zh-CN" altLang="en-US" sz="2000" b="1" dirty="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a:t>
            </a:r>
            <a:r>
              <a:rPr lang="en-US" altLang="zh-CN" sz="2000" dirty="0">
                <a:latin typeface="方正兰亭黑简体" pitchFamily="2" charset="-122"/>
                <a:ea typeface="方正兰亭黑简体" pitchFamily="2" charset="-122"/>
              </a:rPr>
              <a:t>1</a:t>
            </a:r>
            <a:r>
              <a:rPr lang="zh-CN" altLang="en-US" sz="2000" dirty="0">
                <a:latin typeface="方正兰亭黑简体" pitchFamily="2" charset="-122"/>
                <a:ea typeface="方正兰亭黑简体" pitchFamily="2" charset="-122"/>
              </a:rPr>
              <a:t>）设置“限制”选项。</a:t>
            </a:r>
            <a:endParaRPr lang="zh-CN" altLang="en-US" sz="2000" dirty="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“斜接限制”选项可以设置描边沿路径改变方向时的伸展长度。可以在其下拉列表中选择所需的数值，也可以在数值框中直接输入合适的数值，分别将“限制”选项设置为</a:t>
            </a:r>
            <a:r>
              <a:rPr lang="en-US" altLang="zh-CN" sz="2000" dirty="0">
                <a:latin typeface="方正兰亭黑简体" pitchFamily="2" charset="-122"/>
                <a:ea typeface="方正兰亭黑简体" pitchFamily="2" charset="-122"/>
              </a:rPr>
              <a:t>2</a:t>
            </a:r>
            <a:r>
              <a:rPr lang="zh-CN" altLang="en-US" sz="2000" dirty="0">
                <a:latin typeface="方正兰亭黑简体" pitchFamily="2" charset="-122"/>
                <a:ea typeface="方正兰亭黑简体" pitchFamily="2" charset="-122"/>
              </a:rPr>
              <a:t>和</a:t>
            </a:r>
            <a:r>
              <a:rPr lang="en-US" altLang="zh-CN" sz="2000" dirty="0">
                <a:latin typeface="方正兰亭黑简体" pitchFamily="2" charset="-122"/>
                <a:ea typeface="方正兰亭黑简体" pitchFamily="2" charset="-122"/>
              </a:rPr>
              <a:t>20</a:t>
            </a:r>
            <a:r>
              <a:rPr lang="zh-CN" altLang="en-US" sz="2000" dirty="0">
                <a:latin typeface="方正兰亭黑简体" pitchFamily="2" charset="-122"/>
                <a:ea typeface="方正兰亭黑简体" pitchFamily="2" charset="-122"/>
              </a:rPr>
              <a:t>时的对象描边。</a:t>
            </a:r>
            <a:endParaRPr lang="zh-CN" altLang="en-US" sz="2000" dirty="0">
              <a:latin typeface="方正兰亭黑简体" pitchFamily="2" charset="-122"/>
              <a:ea typeface="方正兰亭黑简体" pitchFamily="2" charset="-122"/>
            </a:endParaRPr>
          </a:p>
        </p:txBody>
      </p:sp>
      <p:pic>
        <p:nvPicPr>
          <p:cNvPr id="5" name="图片 4" descr="30"/>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3095836" y="4437112"/>
            <a:ext cx="2952328" cy="1577681"/>
          </a:xfrm>
          <a:prstGeom prst="rect">
            <a:avLst/>
          </a:prstGeom>
          <a:noFill/>
          <a:ln>
            <a:noFill/>
          </a:ln>
        </p:spPr>
      </p:pic>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19"/>
          <p:cNvSpPr txBox="1">
            <a:spLocks noChangeArrowheads="1"/>
          </p:cNvSpPr>
          <p:nvPr/>
        </p:nvSpPr>
        <p:spPr bwMode="auto">
          <a:xfrm>
            <a:off x="1204913" y="142852"/>
            <a:ext cx="6734175" cy="584775"/>
          </a:xfrm>
          <a:prstGeom prst="rect">
            <a:avLst/>
          </a:prstGeom>
          <a:noFill/>
          <a:ln w="9525">
            <a:noFill/>
            <a:miter lim="800000"/>
          </a:ln>
        </p:spPr>
        <p:txBody>
          <a:bodyPr wrap="square">
            <a:spAutoFit/>
          </a:bodyPr>
          <a:lstStyle/>
          <a:p>
            <a:pPr algn="ctr">
              <a:spcBef>
                <a:spcPct val="50000"/>
              </a:spcBef>
            </a:pPr>
            <a:r>
              <a:rPr lang="en-US" altLang="zh-CN" sz="3200" dirty="0">
                <a:latin typeface="方正兰亭黑简体" pitchFamily="2" charset="-122"/>
                <a:ea typeface="方正兰亭黑简体" pitchFamily="2" charset="-122"/>
              </a:rPr>
              <a:t>3.3.5  </a:t>
            </a:r>
            <a:r>
              <a:rPr lang="zh-CN" altLang="en-US" sz="3200" dirty="0">
                <a:latin typeface="方正兰亭黑简体" pitchFamily="2" charset="-122"/>
                <a:ea typeface="方正兰亭黑简体" pitchFamily="2" charset="-122"/>
              </a:rPr>
              <a:t>填充描边</a:t>
            </a:r>
            <a:endParaRPr lang="zh-CN" altLang="en-US" sz="3200" dirty="0">
              <a:latin typeface="方正兰亭黑简体" pitchFamily="2" charset="-122"/>
              <a:ea typeface="方正兰亭黑简体" pitchFamily="2" charset="-122"/>
            </a:endParaRPr>
          </a:p>
        </p:txBody>
      </p:sp>
      <p:sp>
        <p:nvSpPr>
          <p:cNvPr id="7171" name="Text Box 26"/>
          <p:cNvSpPr txBox="1">
            <a:spLocks noChangeArrowheads="1"/>
          </p:cNvSpPr>
          <p:nvPr/>
        </p:nvSpPr>
        <p:spPr bwMode="auto">
          <a:xfrm>
            <a:off x="683568" y="1844824"/>
            <a:ext cx="7776864" cy="2249847"/>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a:t>
            </a:r>
            <a:r>
              <a:rPr lang="en-US" altLang="zh-CN" sz="2000" dirty="0">
                <a:latin typeface="方正兰亭黑简体" pitchFamily="2" charset="-122"/>
                <a:ea typeface="方正兰亭黑简体" pitchFamily="2" charset="-122"/>
              </a:rPr>
              <a:t>2</a:t>
            </a:r>
            <a:r>
              <a:rPr lang="zh-CN" altLang="en-US" sz="2000" dirty="0">
                <a:latin typeface="方正兰亭黑简体" pitchFamily="2" charset="-122"/>
                <a:ea typeface="方正兰亭黑简体" pitchFamily="2" charset="-122"/>
              </a:rPr>
              <a:t>）设置“端点”和“边角”选项。</a:t>
            </a:r>
            <a:endParaRPr lang="zh-CN" altLang="en-US" sz="2000" dirty="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端点是指一段描边的首端和末端，可以为描边的首端和末端选择不同的端点样式来改变描边端点的形状。使用“钢笔”工具绘制一段描边，单击“描边”控制面板中的</a:t>
            </a:r>
            <a:r>
              <a:rPr lang="en-US" altLang="zh-CN" sz="2000" dirty="0">
                <a:latin typeface="方正兰亭黑简体" pitchFamily="2" charset="-122"/>
                <a:ea typeface="方正兰亭黑简体" pitchFamily="2" charset="-122"/>
              </a:rPr>
              <a:t>3</a:t>
            </a:r>
            <a:r>
              <a:rPr lang="zh-CN" altLang="en-US" sz="2000" dirty="0">
                <a:latin typeface="方正兰亭黑简体" pitchFamily="2" charset="-122"/>
                <a:ea typeface="方正兰亭黑简体" pitchFamily="2" charset="-122"/>
              </a:rPr>
              <a:t>个不同端点样式的按钮，选定的端点样式会应用到选定的描边中。</a:t>
            </a:r>
            <a:endParaRPr lang="zh-CN" altLang="en-US" sz="2000" dirty="0">
              <a:latin typeface="方正兰亭黑简体" pitchFamily="2" charset="-122"/>
              <a:ea typeface="方正兰亭黑简体" pitchFamily="2" charset="-122"/>
            </a:endParaRPr>
          </a:p>
        </p:txBody>
      </p:sp>
      <p:pic>
        <p:nvPicPr>
          <p:cNvPr id="27650" name="Picture 2"/>
          <p:cNvPicPr>
            <a:picLocks noChangeAspect="1" noChangeArrowheads="1"/>
          </p:cNvPicPr>
          <p:nvPr/>
        </p:nvPicPr>
        <p:blipFill>
          <a:blip r:embed="rId1"/>
          <a:srcRect/>
          <a:stretch>
            <a:fillRect/>
          </a:stretch>
        </p:blipFill>
        <p:spPr bwMode="auto">
          <a:xfrm>
            <a:off x="1096390" y="4143379"/>
            <a:ext cx="6951220" cy="1800000"/>
          </a:xfrm>
          <a:prstGeom prst="rect">
            <a:avLst/>
          </a:prstGeom>
          <a:noFill/>
          <a:ln w="9525">
            <a:noFill/>
            <a:miter lim="800000"/>
            <a:headEnd/>
            <a:tailEnd/>
          </a:ln>
          <a:effectLst/>
        </p:spPr>
      </p:pic>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19"/>
          <p:cNvSpPr txBox="1">
            <a:spLocks noChangeArrowheads="1"/>
          </p:cNvSpPr>
          <p:nvPr/>
        </p:nvSpPr>
        <p:spPr bwMode="auto">
          <a:xfrm>
            <a:off x="1204913" y="142852"/>
            <a:ext cx="6734175" cy="584775"/>
          </a:xfrm>
          <a:prstGeom prst="rect">
            <a:avLst/>
          </a:prstGeom>
          <a:noFill/>
          <a:ln w="9525">
            <a:noFill/>
            <a:miter lim="800000"/>
          </a:ln>
        </p:spPr>
        <p:txBody>
          <a:bodyPr wrap="square">
            <a:spAutoFit/>
          </a:bodyPr>
          <a:lstStyle/>
          <a:p>
            <a:pPr algn="ctr">
              <a:spcBef>
                <a:spcPct val="50000"/>
              </a:spcBef>
            </a:pPr>
            <a:r>
              <a:rPr lang="en-US" altLang="zh-CN" sz="3200" dirty="0">
                <a:latin typeface="方正兰亭黑简体" pitchFamily="2" charset="-122"/>
                <a:ea typeface="方正兰亭黑简体" pitchFamily="2" charset="-122"/>
              </a:rPr>
              <a:t>3.3.5  </a:t>
            </a:r>
            <a:r>
              <a:rPr lang="zh-CN" altLang="en-US" sz="3200" dirty="0">
                <a:latin typeface="方正兰亭黑简体" pitchFamily="2" charset="-122"/>
                <a:ea typeface="方正兰亭黑简体" pitchFamily="2" charset="-122"/>
              </a:rPr>
              <a:t>填充描边</a:t>
            </a:r>
            <a:endParaRPr lang="zh-CN" altLang="en-US" sz="3200" dirty="0">
              <a:latin typeface="方正兰亭黑简体" pitchFamily="2" charset="-122"/>
              <a:ea typeface="方正兰亭黑简体" pitchFamily="2" charset="-122"/>
            </a:endParaRPr>
          </a:p>
        </p:txBody>
      </p:sp>
      <p:sp>
        <p:nvSpPr>
          <p:cNvPr id="7171" name="Text Box 26"/>
          <p:cNvSpPr txBox="1">
            <a:spLocks noChangeArrowheads="1"/>
          </p:cNvSpPr>
          <p:nvPr/>
        </p:nvSpPr>
        <p:spPr bwMode="auto">
          <a:xfrm>
            <a:off x="1115616" y="1285860"/>
            <a:ext cx="7236803" cy="1409617"/>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a:t>
            </a:r>
            <a:r>
              <a:rPr lang="en-US" altLang="zh-CN" sz="2000" dirty="0">
                <a:latin typeface="方正兰亭黑简体" pitchFamily="2" charset="-122"/>
                <a:ea typeface="方正兰亭黑简体" pitchFamily="2" charset="-122"/>
              </a:rPr>
              <a:t>3</a:t>
            </a:r>
            <a:r>
              <a:rPr lang="zh-CN" altLang="en-US" sz="2000" dirty="0">
                <a:latin typeface="方正兰亭黑简体" pitchFamily="2" charset="-122"/>
                <a:ea typeface="方正兰亭黑简体" pitchFamily="2" charset="-122"/>
              </a:rPr>
              <a:t>）设置“虚线”选项。</a:t>
            </a:r>
            <a:endParaRPr lang="zh-CN" altLang="en-US" sz="2000" dirty="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虚线选项里包括</a:t>
            </a:r>
            <a:r>
              <a:rPr lang="en-US" altLang="zh-CN" sz="2000" dirty="0">
                <a:latin typeface="方正兰亭黑简体" pitchFamily="2" charset="-122"/>
                <a:ea typeface="方正兰亭黑简体" pitchFamily="2" charset="-122"/>
              </a:rPr>
              <a:t>6</a:t>
            </a:r>
            <a:r>
              <a:rPr lang="zh-CN" altLang="en-US" sz="2000" dirty="0">
                <a:latin typeface="方正兰亭黑简体" pitchFamily="2" charset="-122"/>
                <a:ea typeface="方正兰亭黑简体" pitchFamily="2" charset="-122"/>
              </a:rPr>
              <a:t>个数值框，勾选“虚线”复选项，数值框被激活，第</a:t>
            </a:r>
            <a:r>
              <a:rPr lang="en-US" altLang="zh-CN" sz="2000" dirty="0">
                <a:latin typeface="方正兰亭黑简体" pitchFamily="2" charset="-122"/>
                <a:ea typeface="方正兰亭黑简体" pitchFamily="2" charset="-122"/>
              </a:rPr>
              <a:t>1</a:t>
            </a:r>
            <a:r>
              <a:rPr lang="zh-CN" altLang="en-US" sz="2000" dirty="0">
                <a:latin typeface="方正兰亭黑简体" pitchFamily="2" charset="-122"/>
                <a:ea typeface="方正兰亭黑简体" pitchFamily="2" charset="-122"/>
              </a:rPr>
              <a:t>个数值框默认的虚线值</a:t>
            </a:r>
            <a:r>
              <a:rPr lang="zh-CN" altLang="en-US" sz="2000" dirty="0" smtClean="0">
                <a:latin typeface="方正兰亭黑简体" pitchFamily="2" charset="-122"/>
                <a:ea typeface="方正兰亭黑简体" pitchFamily="2" charset="-122"/>
              </a:rPr>
              <a:t>为</a:t>
            </a:r>
            <a:r>
              <a:rPr lang="en-US" altLang="zh-CN" sz="2000" dirty="0" smtClean="0">
                <a:latin typeface="方正兰亭黑简体" pitchFamily="2" charset="-122"/>
                <a:ea typeface="方正兰亭黑简体" pitchFamily="2" charset="-122"/>
              </a:rPr>
              <a:t>12pt</a:t>
            </a:r>
            <a:r>
              <a:rPr lang="zh-CN" altLang="en-US" sz="2000" dirty="0">
                <a:latin typeface="方正兰亭黑简体" pitchFamily="2" charset="-122"/>
                <a:ea typeface="方正兰亭黑简体" pitchFamily="2" charset="-122"/>
              </a:rPr>
              <a:t>。</a:t>
            </a:r>
            <a:endParaRPr lang="zh-CN" altLang="en-US" sz="2000" dirty="0">
              <a:latin typeface="方正兰亭黑简体" pitchFamily="2" charset="-122"/>
              <a:ea typeface="方正兰亭黑简体" pitchFamily="2" charset="-122"/>
            </a:endParaRPr>
          </a:p>
        </p:txBody>
      </p:sp>
      <p:pic>
        <p:nvPicPr>
          <p:cNvPr id="28674" name="图片 1"/>
          <p:cNvPicPr>
            <a:picLocks noChangeAspect="1" noChangeArrowheads="1"/>
          </p:cNvPicPr>
          <p:nvPr/>
        </p:nvPicPr>
        <p:blipFill>
          <a:blip r:embed="rId1"/>
          <a:srcRect/>
          <a:stretch>
            <a:fillRect/>
          </a:stretch>
        </p:blipFill>
        <p:spPr bwMode="auto">
          <a:xfrm>
            <a:off x="3420635" y="2829396"/>
            <a:ext cx="2302731" cy="3600000"/>
          </a:xfrm>
          <a:prstGeom prst="rect">
            <a:avLst/>
          </a:prstGeom>
          <a:noFill/>
          <a:ln w="9525">
            <a:noFill/>
            <a:miter lim="800000"/>
            <a:headEnd/>
            <a:tailEnd/>
          </a:ln>
        </p:spPr>
      </p:pic>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19"/>
          <p:cNvSpPr txBox="1">
            <a:spLocks noChangeArrowheads="1"/>
          </p:cNvSpPr>
          <p:nvPr/>
        </p:nvSpPr>
        <p:spPr bwMode="auto">
          <a:xfrm>
            <a:off x="1204913" y="142852"/>
            <a:ext cx="6734175" cy="584775"/>
          </a:xfrm>
          <a:prstGeom prst="rect">
            <a:avLst/>
          </a:prstGeom>
          <a:noFill/>
          <a:ln w="9525">
            <a:noFill/>
            <a:miter lim="800000"/>
          </a:ln>
        </p:spPr>
        <p:txBody>
          <a:bodyPr wrap="square">
            <a:spAutoFit/>
          </a:bodyPr>
          <a:lstStyle/>
          <a:p>
            <a:pPr algn="ctr">
              <a:spcBef>
                <a:spcPct val="50000"/>
              </a:spcBef>
            </a:pPr>
            <a:r>
              <a:rPr lang="en-US" altLang="zh-CN" sz="3200" dirty="0">
                <a:latin typeface="方正兰亭黑简体" pitchFamily="2" charset="-122"/>
                <a:ea typeface="方正兰亭黑简体" pitchFamily="2" charset="-122"/>
              </a:rPr>
              <a:t>3.3.5  </a:t>
            </a:r>
            <a:r>
              <a:rPr lang="zh-CN" altLang="en-US" sz="3200" dirty="0">
                <a:latin typeface="方正兰亭黑简体" pitchFamily="2" charset="-122"/>
                <a:ea typeface="方正兰亭黑简体" pitchFamily="2" charset="-122"/>
              </a:rPr>
              <a:t>填充描边</a:t>
            </a:r>
            <a:endParaRPr lang="zh-CN" altLang="en-US" sz="3200" dirty="0">
              <a:latin typeface="方正兰亭黑简体" pitchFamily="2" charset="-122"/>
              <a:ea typeface="方正兰亭黑简体" pitchFamily="2" charset="-122"/>
            </a:endParaRPr>
          </a:p>
        </p:txBody>
      </p:sp>
      <p:sp>
        <p:nvSpPr>
          <p:cNvPr id="7171" name="Text Box 26"/>
          <p:cNvSpPr txBox="1">
            <a:spLocks noChangeArrowheads="1"/>
          </p:cNvSpPr>
          <p:nvPr/>
        </p:nvSpPr>
        <p:spPr bwMode="auto">
          <a:xfrm>
            <a:off x="503548" y="1285860"/>
            <a:ext cx="8136904" cy="2169825"/>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a:t>
            </a:r>
            <a:r>
              <a:rPr lang="en-US" altLang="zh-CN" sz="2000" dirty="0">
                <a:latin typeface="方正兰亭黑简体" pitchFamily="2" charset="-122"/>
                <a:ea typeface="方正兰亭黑简体" pitchFamily="2" charset="-122"/>
              </a:rPr>
              <a:t>4</a:t>
            </a:r>
            <a:r>
              <a:rPr lang="zh-CN" altLang="en-US" sz="2000" dirty="0">
                <a:latin typeface="方正兰亭黑简体" pitchFamily="2" charset="-122"/>
                <a:ea typeface="方正兰亭黑简体" pitchFamily="2" charset="-122"/>
              </a:rPr>
              <a:t>）设置“箭头”选项。</a:t>
            </a:r>
            <a:endParaRPr lang="zh-CN" altLang="en-US" sz="2000" dirty="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在“描边”控制面板中有两个可供选择的下拉列表按钮，左侧的是“起点的箭头”，右侧的是“终点的箭头”。选中要添加箭头的曲线，单击“起始箭头”按钮，弹出“起始箭头”下拉列表框，单击需要的箭头样式，曲线的起始点会出现选择的箭头。</a:t>
            </a:r>
            <a:endParaRPr lang="zh-CN" altLang="en-US" sz="2000" dirty="0">
              <a:latin typeface="方正兰亭黑简体" pitchFamily="2" charset="-122"/>
              <a:ea typeface="方正兰亭黑简体" pitchFamily="2" charset="-122"/>
            </a:endParaRPr>
          </a:p>
        </p:txBody>
      </p:sp>
      <p:pic>
        <p:nvPicPr>
          <p:cNvPr id="29698" name="Picture 2"/>
          <p:cNvPicPr>
            <a:picLocks noChangeAspect="1" noChangeArrowheads="1"/>
          </p:cNvPicPr>
          <p:nvPr/>
        </p:nvPicPr>
        <p:blipFill>
          <a:blip r:embed="rId1"/>
          <a:srcRect/>
          <a:stretch>
            <a:fillRect/>
          </a:stretch>
        </p:blipFill>
        <p:spPr bwMode="auto">
          <a:xfrm>
            <a:off x="763489" y="3989264"/>
            <a:ext cx="7617022" cy="1440000"/>
          </a:xfrm>
          <a:prstGeom prst="rect">
            <a:avLst/>
          </a:prstGeom>
          <a:noFill/>
          <a:ln w="9525">
            <a:noFill/>
            <a:miter lim="800000"/>
            <a:headEnd/>
            <a:tailEnd/>
          </a:ln>
          <a:effectLst/>
        </p:spPr>
      </p:pic>
    </p:spTree>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19"/>
          <p:cNvSpPr txBox="1">
            <a:spLocks noChangeArrowheads="1"/>
          </p:cNvSpPr>
          <p:nvPr/>
        </p:nvSpPr>
        <p:spPr bwMode="auto">
          <a:xfrm>
            <a:off x="1204913" y="142852"/>
            <a:ext cx="6734175" cy="584775"/>
          </a:xfrm>
          <a:prstGeom prst="rect">
            <a:avLst/>
          </a:prstGeom>
          <a:noFill/>
          <a:ln w="9525">
            <a:noFill/>
            <a:miter lim="800000"/>
          </a:ln>
        </p:spPr>
        <p:txBody>
          <a:bodyPr wrap="square">
            <a:spAutoFit/>
          </a:bodyPr>
          <a:lstStyle/>
          <a:p>
            <a:pPr algn="ctr">
              <a:spcBef>
                <a:spcPct val="50000"/>
              </a:spcBef>
            </a:pPr>
            <a:r>
              <a:rPr lang="en-US" altLang="zh-CN" sz="3200" dirty="0">
                <a:latin typeface="方正兰亭黑简体" pitchFamily="2" charset="-122"/>
                <a:ea typeface="方正兰亭黑简体" pitchFamily="2" charset="-122"/>
              </a:rPr>
              <a:t>3.3.6  </a:t>
            </a:r>
            <a:r>
              <a:rPr lang="zh-CN" altLang="en-US" sz="3200" dirty="0">
                <a:latin typeface="方正兰亭黑简体" pitchFamily="2" charset="-122"/>
                <a:ea typeface="方正兰亭黑简体" pitchFamily="2" charset="-122"/>
              </a:rPr>
              <a:t>吸管工具</a:t>
            </a:r>
            <a:endParaRPr lang="zh-CN" altLang="en-US" sz="3200" dirty="0">
              <a:latin typeface="方正兰亭黑简体" pitchFamily="2" charset="-122"/>
              <a:ea typeface="方正兰亭黑简体" pitchFamily="2" charset="-122"/>
            </a:endParaRPr>
          </a:p>
        </p:txBody>
      </p:sp>
      <p:sp>
        <p:nvSpPr>
          <p:cNvPr id="7171" name="Text Box 26"/>
          <p:cNvSpPr txBox="1">
            <a:spLocks noChangeArrowheads="1"/>
          </p:cNvSpPr>
          <p:nvPr/>
        </p:nvSpPr>
        <p:spPr bwMode="auto">
          <a:xfrm>
            <a:off x="503548" y="1291114"/>
            <a:ext cx="8136904" cy="2569934"/>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“吸管”工具可以将一个图形对象的外观属性（如描边、填色和字符属性等）拷贝到另一个图形对象，可以快速、准确地编辑属性相同的图形对象。</a:t>
            </a:r>
            <a:endParaRPr lang="zh-CN" altLang="en-US" sz="2000" dirty="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打开一个文件选择“选择”工具，选取需要的图形。选择“吸管”工具，将鼠标光标放在被复制属性的图形上，单击吸取图形的属性，选取的图形属性发生改变。</a:t>
            </a:r>
            <a:endParaRPr lang="zh-CN" altLang="en-US" sz="2000" dirty="0">
              <a:latin typeface="方正兰亭黑简体" pitchFamily="2" charset="-122"/>
              <a:ea typeface="方正兰亭黑简体" pitchFamily="2" charset="-122"/>
            </a:endParaRPr>
          </a:p>
        </p:txBody>
      </p:sp>
      <p:pic>
        <p:nvPicPr>
          <p:cNvPr id="30722" name="Picture 2"/>
          <p:cNvPicPr>
            <a:picLocks noChangeAspect="1" noChangeArrowheads="1"/>
          </p:cNvPicPr>
          <p:nvPr/>
        </p:nvPicPr>
        <p:blipFill>
          <a:blip r:embed="rId1"/>
          <a:srcRect/>
          <a:stretch>
            <a:fillRect/>
          </a:stretch>
        </p:blipFill>
        <p:spPr bwMode="auto">
          <a:xfrm>
            <a:off x="1138667" y="4126520"/>
            <a:ext cx="6866667" cy="2160000"/>
          </a:xfrm>
          <a:prstGeom prst="rect">
            <a:avLst/>
          </a:prstGeom>
          <a:noFill/>
          <a:ln w="9525">
            <a:noFill/>
            <a:miter lim="800000"/>
            <a:headEnd/>
            <a:tailEnd/>
          </a:ln>
          <a:effectLst/>
        </p:spPr>
      </p:pic>
    </p:spTree>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 Box 7"/>
          <p:cNvSpPr txBox="1">
            <a:spLocks noChangeArrowheads="1"/>
          </p:cNvSpPr>
          <p:nvPr/>
        </p:nvSpPr>
        <p:spPr bwMode="auto">
          <a:xfrm>
            <a:off x="2266950" y="129581"/>
            <a:ext cx="4610100" cy="584775"/>
          </a:xfrm>
          <a:prstGeom prst="rect">
            <a:avLst/>
          </a:prstGeom>
          <a:noFill/>
          <a:ln w="9525">
            <a:noFill/>
            <a:miter lim="800000"/>
          </a:ln>
        </p:spPr>
        <p:txBody>
          <a:bodyPr>
            <a:spAutoFit/>
          </a:bodyPr>
          <a:lstStyle/>
          <a:p>
            <a:pPr algn="ctr">
              <a:spcBef>
                <a:spcPct val="50000"/>
              </a:spcBef>
            </a:pPr>
            <a:r>
              <a:rPr lang="en-US" altLang="zh-CN" sz="3200" dirty="0">
                <a:latin typeface="方正兰亭黑简体" pitchFamily="2" charset="-122"/>
                <a:ea typeface="方正兰亭黑简体" pitchFamily="2" charset="-122"/>
              </a:rPr>
              <a:t>3.4  </a:t>
            </a:r>
            <a:r>
              <a:rPr lang="zh-CN" altLang="en-US" sz="3200" dirty="0">
                <a:latin typeface="方正兰亭黑简体" pitchFamily="2" charset="-122"/>
                <a:ea typeface="方正兰亭黑简体" pitchFamily="2" charset="-122"/>
              </a:rPr>
              <a:t>文字工具组</a:t>
            </a:r>
            <a:endParaRPr lang="zh-CN" altLang="en-US" sz="3200" dirty="0">
              <a:latin typeface="方正兰亭黑简体" pitchFamily="2" charset="-122"/>
              <a:ea typeface="方正兰亭黑简体" pitchFamily="2" charset="-122"/>
            </a:endParaRPr>
          </a:p>
        </p:txBody>
      </p:sp>
      <p:sp>
        <p:nvSpPr>
          <p:cNvPr id="5123" name="Rectangle 3"/>
          <p:cNvSpPr>
            <a:spLocks noGrp="1" noChangeArrowheads="1"/>
          </p:cNvSpPr>
          <p:nvPr>
            <p:ph type="body" idx="1"/>
          </p:nvPr>
        </p:nvSpPr>
        <p:spPr>
          <a:xfrm>
            <a:off x="2519735" y="2348880"/>
            <a:ext cx="4104530" cy="2160240"/>
          </a:xfrm>
        </p:spPr>
        <p:txBody>
          <a:bodyPr/>
          <a:lstStyle/>
          <a:p>
            <a:pPr indent="457200" eaLnBrk="1" hangingPunct="1">
              <a:lnSpc>
                <a:spcPct val="150000"/>
              </a:lnSpc>
              <a:buFont typeface="Wingdings" panose="05000000000000000000" pitchFamily="2" charset="2"/>
              <a:buChar char="u"/>
              <a:defRPr/>
            </a:pPr>
            <a:r>
              <a:rPr lang="zh-CN" altLang="en-US" sz="2000" kern="1200" dirty="0">
                <a:latin typeface="方正兰亭黑简体" pitchFamily="2" charset="-122"/>
                <a:ea typeface="方正兰亭黑简体" pitchFamily="2" charset="-122"/>
              </a:rPr>
              <a:t>课堂案例</a:t>
            </a:r>
            <a:r>
              <a:rPr lang="en-US" altLang="zh-CN" sz="2000" kern="1200" dirty="0">
                <a:latin typeface="方正兰亭黑简体" pitchFamily="2" charset="-122"/>
                <a:ea typeface="方正兰亭黑简体" pitchFamily="2" charset="-122"/>
              </a:rPr>
              <a:t>——</a:t>
            </a:r>
            <a:r>
              <a:rPr lang="zh-CN" altLang="en-US" sz="2000" kern="1200" dirty="0">
                <a:latin typeface="方正兰亭黑简体" pitchFamily="2" charset="-122"/>
                <a:ea typeface="方正兰亭黑简体" pitchFamily="2" charset="-122"/>
              </a:rPr>
              <a:t>制作文字海报</a:t>
            </a:r>
            <a:endParaRPr lang="zh-CN" altLang="en-US" sz="2000" kern="1200" dirty="0">
              <a:latin typeface="方正兰亭黑简体" pitchFamily="2" charset="-122"/>
              <a:ea typeface="方正兰亭黑简体" pitchFamily="2" charset="-122"/>
            </a:endParaRPr>
          </a:p>
          <a:p>
            <a:pPr indent="457200" eaLnBrk="1" hangingPunct="1">
              <a:lnSpc>
                <a:spcPct val="150000"/>
              </a:lnSpc>
              <a:buFont typeface="Wingdings" panose="05000000000000000000" pitchFamily="2" charset="2"/>
              <a:buChar char="u"/>
              <a:defRPr/>
            </a:pPr>
            <a:r>
              <a:rPr lang="zh-CN" altLang="en-US" sz="2000" kern="1200" dirty="0">
                <a:latin typeface="方正兰亭黑简体" pitchFamily="2" charset="-122"/>
                <a:ea typeface="方正兰亭黑简体" pitchFamily="2" charset="-122"/>
              </a:rPr>
              <a:t>文字工具</a:t>
            </a:r>
            <a:endParaRPr lang="zh-CN" altLang="en-US" sz="2000" kern="1200" dirty="0">
              <a:latin typeface="方正兰亭黑简体" pitchFamily="2" charset="-122"/>
              <a:ea typeface="方正兰亭黑简体" pitchFamily="2" charset="-122"/>
            </a:endParaRPr>
          </a:p>
          <a:p>
            <a:pPr indent="457200" eaLnBrk="1" hangingPunct="1">
              <a:lnSpc>
                <a:spcPct val="150000"/>
              </a:lnSpc>
              <a:buFont typeface="Wingdings" panose="05000000000000000000" pitchFamily="2" charset="2"/>
              <a:buChar char="u"/>
              <a:defRPr/>
            </a:pPr>
            <a:r>
              <a:rPr lang="zh-CN" altLang="en-US" sz="2000" kern="1200" dirty="0">
                <a:latin typeface="方正兰亭黑简体" pitchFamily="2" charset="-122"/>
                <a:ea typeface="方正兰亭黑简体" pitchFamily="2" charset="-122"/>
              </a:rPr>
              <a:t>区域文字工具</a:t>
            </a:r>
            <a:endParaRPr lang="zh-CN" altLang="en-US" sz="2000" kern="1200" dirty="0">
              <a:latin typeface="方正兰亭黑简体" pitchFamily="2" charset="-122"/>
              <a:ea typeface="方正兰亭黑简体" pitchFamily="2" charset="-122"/>
            </a:endParaRPr>
          </a:p>
          <a:p>
            <a:pPr indent="457200" eaLnBrk="1" hangingPunct="1">
              <a:lnSpc>
                <a:spcPct val="150000"/>
              </a:lnSpc>
              <a:buFont typeface="Wingdings" panose="05000000000000000000" pitchFamily="2" charset="2"/>
              <a:buChar char="u"/>
              <a:defRPr/>
            </a:pPr>
            <a:r>
              <a:rPr lang="zh-CN" altLang="en-US" sz="2000" kern="1200" dirty="0">
                <a:latin typeface="方正兰亭黑简体" pitchFamily="2" charset="-122"/>
                <a:ea typeface="方正兰亭黑简体" pitchFamily="2" charset="-122"/>
              </a:rPr>
              <a:t>路径文字工具</a:t>
            </a:r>
            <a:endParaRPr lang="zh-CN" altLang="en-US" sz="2000" kern="1200" dirty="0">
              <a:latin typeface="方正兰亭黑简体" pitchFamily="2" charset="-122"/>
              <a:ea typeface="方正兰亭黑简体" pitchFamily="2" charset="-122"/>
            </a:endParaRPr>
          </a:p>
        </p:txBody>
      </p:sp>
    </p:spTree>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19"/>
          <p:cNvSpPr txBox="1">
            <a:spLocks noChangeArrowheads="1"/>
          </p:cNvSpPr>
          <p:nvPr/>
        </p:nvSpPr>
        <p:spPr bwMode="auto">
          <a:xfrm>
            <a:off x="1204913" y="142852"/>
            <a:ext cx="6734175" cy="584775"/>
          </a:xfrm>
          <a:prstGeom prst="rect">
            <a:avLst/>
          </a:prstGeom>
          <a:noFill/>
          <a:ln w="9525">
            <a:noFill/>
            <a:miter lim="800000"/>
          </a:ln>
        </p:spPr>
        <p:txBody>
          <a:bodyPr wrap="square">
            <a:spAutoFit/>
          </a:bodyPr>
          <a:lstStyle/>
          <a:p>
            <a:pPr algn="ctr">
              <a:spcBef>
                <a:spcPct val="50000"/>
              </a:spcBef>
            </a:pPr>
            <a:r>
              <a:rPr lang="en-US" altLang="zh-CN" sz="3200" dirty="0">
                <a:latin typeface="方正兰亭黑简体" pitchFamily="2" charset="-122"/>
                <a:ea typeface="方正兰亭黑简体" pitchFamily="2" charset="-122"/>
              </a:rPr>
              <a:t>3.4.1  </a:t>
            </a:r>
            <a:r>
              <a:rPr lang="zh-CN" altLang="en-US" sz="3200" dirty="0">
                <a:latin typeface="方正兰亭黑简体" pitchFamily="2" charset="-122"/>
                <a:ea typeface="方正兰亭黑简体" pitchFamily="2" charset="-122"/>
              </a:rPr>
              <a:t>课堂案例</a:t>
            </a:r>
            <a:r>
              <a:rPr lang="en-US" altLang="zh-CN" sz="3200" dirty="0">
                <a:latin typeface="方正兰亭黑简体" pitchFamily="2" charset="-122"/>
                <a:ea typeface="方正兰亭黑简体" pitchFamily="2" charset="-122"/>
              </a:rPr>
              <a:t>——</a:t>
            </a:r>
            <a:r>
              <a:rPr lang="zh-CN" altLang="en-US" sz="3200" dirty="0">
                <a:latin typeface="方正兰亭黑简体" pitchFamily="2" charset="-122"/>
                <a:ea typeface="方正兰亭黑简体" pitchFamily="2" charset="-122"/>
              </a:rPr>
              <a:t>制作文字海报</a:t>
            </a:r>
            <a:endParaRPr lang="zh-CN" altLang="en-US" sz="3200" dirty="0">
              <a:latin typeface="方正兰亭黑简体" pitchFamily="2" charset="-122"/>
              <a:ea typeface="方正兰亭黑简体" pitchFamily="2" charset="-122"/>
            </a:endParaRPr>
          </a:p>
        </p:txBody>
      </p:sp>
      <p:sp>
        <p:nvSpPr>
          <p:cNvPr id="7171" name="Text Box 26"/>
          <p:cNvSpPr txBox="1">
            <a:spLocks noChangeArrowheads="1"/>
          </p:cNvSpPr>
          <p:nvPr/>
        </p:nvSpPr>
        <p:spPr bwMode="auto">
          <a:xfrm>
            <a:off x="714375" y="1285860"/>
            <a:ext cx="7715250" cy="1292662"/>
          </a:xfrm>
          <a:prstGeom prst="rect">
            <a:avLst/>
          </a:prstGeom>
          <a:noFill/>
          <a:ln w="9525">
            <a:noFill/>
            <a:miter lim="800000"/>
          </a:ln>
        </p:spPr>
        <p:txBody>
          <a:bodyPr>
            <a:spAutoFit/>
          </a:bodyPr>
          <a:lstStyle/>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使用置入命令置入素材图片；使用直线段工具、描边控制面板绘制装饰线条；使用钢笔工具、路径文字工作制作路径文字；使用文字工具、直排文字工具和字符控制面板添加海报内容。 </a:t>
            </a:r>
            <a:endParaRPr lang="zh-CN" altLang="en-US" sz="2000" dirty="0">
              <a:latin typeface="方正兰亭黑简体" pitchFamily="2" charset="-122"/>
              <a:ea typeface="方正兰亭黑简体" pitchFamily="2" charset="-122"/>
            </a:endParaRPr>
          </a:p>
        </p:txBody>
      </p:sp>
      <p:sp>
        <p:nvSpPr>
          <p:cNvPr id="7172" name="Text Box 28"/>
          <p:cNvSpPr txBox="1">
            <a:spLocks noChangeArrowheads="1"/>
          </p:cNvSpPr>
          <p:nvPr/>
        </p:nvSpPr>
        <p:spPr bwMode="auto">
          <a:xfrm>
            <a:off x="4032250" y="6076528"/>
            <a:ext cx="1079500" cy="304800"/>
          </a:xfrm>
          <a:prstGeom prst="rect">
            <a:avLst/>
          </a:prstGeom>
          <a:noFill/>
          <a:ln w="9525">
            <a:noFill/>
            <a:miter lim="800000"/>
          </a:ln>
        </p:spPr>
        <p:txBody>
          <a:bodyPr>
            <a:spAutoFit/>
          </a:bodyPr>
          <a:lstStyle/>
          <a:p>
            <a:pPr algn="ctr">
              <a:spcBef>
                <a:spcPct val="50000"/>
              </a:spcBef>
            </a:pPr>
            <a:r>
              <a:rPr lang="zh-CN" altLang="en-US" sz="1400" dirty="0">
                <a:latin typeface="方正兰亭黑简体" pitchFamily="2" charset="-122"/>
                <a:ea typeface="方正兰亭黑简体" pitchFamily="2" charset="-122"/>
              </a:rPr>
              <a:t>效果图</a:t>
            </a:r>
            <a:endParaRPr lang="zh-CN" altLang="en-US" sz="1400" dirty="0">
              <a:latin typeface="方正兰亭黑简体" pitchFamily="2" charset="-122"/>
              <a:ea typeface="方正兰亭黑简体" pitchFamily="2" charset="-122"/>
            </a:endParaRPr>
          </a:p>
        </p:txBody>
      </p:sp>
      <p:pic>
        <p:nvPicPr>
          <p:cNvPr id="31746" name="图片 1"/>
          <p:cNvPicPr>
            <a:picLocks noChangeAspect="1" noChangeArrowheads="1"/>
          </p:cNvPicPr>
          <p:nvPr/>
        </p:nvPicPr>
        <p:blipFill>
          <a:blip r:embed="rId1"/>
          <a:srcRect/>
          <a:stretch>
            <a:fillRect/>
          </a:stretch>
        </p:blipFill>
        <p:spPr bwMode="auto">
          <a:xfrm>
            <a:off x="3138351" y="3071809"/>
            <a:ext cx="2867299" cy="2880000"/>
          </a:xfrm>
          <a:prstGeom prst="rect">
            <a:avLst/>
          </a:prstGeom>
          <a:noFill/>
          <a:ln w="9525">
            <a:noFill/>
            <a:miter lim="800000"/>
            <a:headEnd/>
            <a:tailEnd/>
          </a:ln>
        </p:spPr>
      </p:pic>
    </p:spTree>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19"/>
          <p:cNvSpPr txBox="1">
            <a:spLocks noChangeArrowheads="1"/>
          </p:cNvSpPr>
          <p:nvPr/>
        </p:nvSpPr>
        <p:spPr bwMode="auto">
          <a:xfrm>
            <a:off x="1294209" y="142852"/>
            <a:ext cx="6734175" cy="584775"/>
          </a:xfrm>
          <a:prstGeom prst="rect">
            <a:avLst/>
          </a:prstGeom>
          <a:noFill/>
          <a:ln w="9525">
            <a:noFill/>
            <a:miter lim="800000"/>
          </a:ln>
        </p:spPr>
        <p:txBody>
          <a:bodyPr wrap="square">
            <a:spAutoFit/>
          </a:bodyPr>
          <a:lstStyle/>
          <a:p>
            <a:pPr algn="ctr">
              <a:spcBef>
                <a:spcPct val="50000"/>
              </a:spcBef>
            </a:pPr>
            <a:r>
              <a:rPr lang="en-US" altLang="zh-CN" sz="3200" dirty="0">
                <a:latin typeface="方正兰亭黑简体" pitchFamily="2" charset="-122"/>
                <a:ea typeface="方正兰亭黑简体" pitchFamily="2" charset="-122"/>
              </a:rPr>
              <a:t>3.4.2  </a:t>
            </a:r>
            <a:r>
              <a:rPr lang="zh-CN" altLang="en-US" sz="3200" dirty="0">
                <a:latin typeface="方正兰亭黑简体" pitchFamily="2" charset="-122"/>
                <a:ea typeface="方正兰亭黑简体" pitchFamily="2" charset="-122"/>
              </a:rPr>
              <a:t>文字工具</a:t>
            </a:r>
            <a:endParaRPr lang="zh-CN" altLang="en-US" sz="3200" dirty="0">
              <a:latin typeface="方正兰亭黑简体" pitchFamily="2" charset="-122"/>
              <a:ea typeface="方正兰亭黑简体" pitchFamily="2" charset="-122"/>
            </a:endParaRPr>
          </a:p>
        </p:txBody>
      </p:sp>
      <p:sp>
        <p:nvSpPr>
          <p:cNvPr id="7171" name="Text Box 26"/>
          <p:cNvSpPr txBox="1">
            <a:spLocks noChangeArrowheads="1"/>
          </p:cNvSpPr>
          <p:nvPr/>
        </p:nvSpPr>
        <p:spPr bwMode="auto">
          <a:xfrm>
            <a:off x="540000" y="1124744"/>
            <a:ext cx="8064000" cy="3046988"/>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利用“文字”工具或“直排文字”工具可以直接输入沿水平或垂直方向排列的文本。</a:t>
            </a:r>
            <a:endParaRPr lang="zh-CN" altLang="en-US" sz="2000" dirty="0">
              <a:latin typeface="方正兰亭黑简体" pitchFamily="2" charset="-122"/>
              <a:ea typeface="方正兰亭黑简体" pitchFamily="2" charset="-122"/>
            </a:endParaRPr>
          </a:p>
          <a:p>
            <a:pPr indent="535305" algn="just" fontAlgn="t">
              <a:lnSpc>
                <a:spcPct val="130000"/>
              </a:lnSpc>
              <a:spcBef>
                <a:spcPts val="600"/>
              </a:spcBef>
              <a:defRPr/>
            </a:pPr>
            <a:r>
              <a:rPr lang="en-US" altLang="zh-CN" sz="2000" b="1" dirty="0">
                <a:latin typeface="方正兰亭黑简体" pitchFamily="2" charset="-122"/>
                <a:ea typeface="方正兰亭黑简体" pitchFamily="2" charset="-122"/>
              </a:rPr>
              <a:t>1</a:t>
            </a:r>
            <a:r>
              <a:rPr lang="zh-CN" altLang="en-US" sz="2000" b="1" dirty="0">
                <a:latin typeface="方正兰亭黑简体" pitchFamily="2" charset="-122"/>
                <a:ea typeface="方正兰亭黑简体" pitchFamily="2" charset="-122"/>
              </a:rPr>
              <a:t>．输入点文本</a:t>
            </a:r>
            <a:endParaRPr lang="zh-CN" altLang="en-US" sz="2000" b="1" dirty="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选择“文字”</a:t>
            </a:r>
            <a:r>
              <a:rPr lang="zh-CN" altLang="en-US" sz="2000" dirty="0" smtClean="0">
                <a:latin typeface="方正兰亭黑简体" pitchFamily="2" charset="-122"/>
                <a:ea typeface="方正兰亭黑简体" pitchFamily="2" charset="-122"/>
              </a:rPr>
              <a:t>工具或</a:t>
            </a:r>
            <a:r>
              <a:rPr lang="zh-CN" altLang="en-US" sz="2000" dirty="0" smtClean="0">
                <a:latin typeface="方正兰亭黑简体" pitchFamily="2" charset="-122"/>
                <a:ea typeface="方正兰亭黑简体" pitchFamily="2" charset="-122"/>
              </a:rPr>
              <a:t>“直排文字”</a:t>
            </a:r>
            <a:r>
              <a:rPr lang="zh-CN" altLang="en-US" sz="2000" dirty="0" smtClean="0">
                <a:latin typeface="方正兰亭黑简体" pitchFamily="2" charset="-122"/>
                <a:ea typeface="方正兰亭黑简体" pitchFamily="2" charset="-122"/>
              </a:rPr>
              <a:t>工具，</a:t>
            </a:r>
            <a:r>
              <a:rPr lang="zh-CN" altLang="en-US" sz="2000" dirty="0" smtClean="0">
                <a:latin typeface="方正兰亭黑简体" pitchFamily="2" charset="-122"/>
                <a:ea typeface="方正兰亭黑简体" pitchFamily="2" charset="-122"/>
              </a:rPr>
              <a:t>在绘图页面中单击鼠标左键，出现一个带有选中文本的</a:t>
            </a:r>
            <a:r>
              <a:rPr lang="zh-CN" altLang="en-US" sz="2000" dirty="0" smtClean="0">
                <a:latin typeface="方正兰亭黑简体" pitchFamily="2" charset="-122"/>
                <a:ea typeface="方正兰亭黑简体" pitchFamily="2" charset="-122"/>
              </a:rPr>
              <a:t>文本区域，</a:t>
            </a:r>
            <a:r>
              <a:rPr lang="zh-CN" altLang="en-US" sz="2000" dirty="0" smtClean="0">
                <a:latin typeface="方正兰亭黑简体" pitchFamily="2" charset="-122"/>
                <a:ea typeface="方正兰亭黑简体" pitchFamily="2" charset="-122"/>
              </a:rPr>
              <a:t>切换到需要的输入法并输入</a:t>
            </a:r>
            <a:r>
              <a:rPr lang="zh-CN" altLang="en-US" sz="2000" dirty="0" smtClean="0">
                <a:latin typeface="方正兰亭黑简体" pitchFamily="2" charset="-122"/>
                <a:ea typeface="方正兰亭黑简体" pitchFamily="2" charset="-122"/>
              </a:rPr>
              <a:t>文本。结束</a:t>
            </a:r>
            <a:r>
              <a:rPr lang="zh-CN" altLang="en-US" sz="2000" dirty="0" smtClean="0">
                <a:latin typeface="方正兰亭黑简体" pitchFamily="2" charset="-122"/>
                <a:ea typeface="方正兰亭黑简体" pitchFamily="2" charset="-122"/>
              </a:rPr>
              <a:t>文字的输入后，单击“选择”工具 即可选中所输入的文字，这时文字周围将出现一个选择框，文本上的细线是文字基线的</a:t>
            </a:r>
            <a:r>
              <a:rPr lang="zh-CN" altLang="en-US" sz="2000" dirty="0" smtClean="0">
                <a:latin typeface="方正兰亭黑简体" pitchFamily="2" charset="-122"/>
                <a:ea typeface="方正兰亭黑简体" pitchFamily="2" charset="-122"/>
              </a:rPr>
              <a:t>位置。</a:t>
            </a:r>
            <a:endParaRPr lang="zh-CN" altLang="en-US" sz="2000" dirty="0" smtClean="0">
              <a:latin typeface="方正兰亭黑简体" pitchFamily="2" charset="-122"/>
              <a:ea typeface="方正兰亭黑简体" pitchFamily="2" charset="-122"/>
            </a:endParaRPr>
          </a:p>
        </p:txBody>
      </p:sp>
      <p:pic>
        <p:nvPicPr>
          <p:cNvPr id="32770" name="Picture 2"/>
          <p:cNvPicPr>
            <a:picLocks noChangeAspect="1" noChangeArrowheads="1"/>
          </p:cNvPicPr>
          <p:nvPr/>
        </p:nvPicPr>
        <p:blipFill>
          <a:blip r:embed="rId1"/>
          <a:srcRect/>
          <a:stretch>
            <a:fillRect/>
          </a:stretch>
        </p:blipFill>
        <p:spPr bwMode="auto">
          <a:xfrm>
            <a:off x="1536056" y="4269396"/>
            <a:ext cx="6071889" cy="2160000"/>
          </a:xfrm>
          <a:prstGeom prst="rect">
            <a:avLst/>
          </a:prstGeom>
          <a:noFill/>
          <a:ln w="9525">
            <a:noFill/>
            <a:miter lim="800000"/>
            <a:headEnd/>
            <a:tailEnd/>
          </a:ln>
          <a:effectLst/>
        </p:spPr>
      </p:pic>
    </p:spTree>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19"/>
          <p:cNvSpPr txBox="1">
            <a:spLocks noChangeArrowheads="1"/>
          </p:cNvSpPr>
          <p:nvPr/>
        </p:nvSpPr>
        <p:spPr bwMode="auto">
          <a:xfrm>
            <a:off x="1204913" y="142852"/>
            <a:ext cx="6734175" cy="584775"/>
          </a:xfrm>
          <a:prstGeom prst="rect">
            <a:avLst/>
          </a:prstGeom>
          <a:noFill/>
          <a:ln w="9525">
            <a:noFill/>
            <a:miter lim="800000"/>
          </a:ln>
        </p:spPr>
        <p:txBody>
          <a:bodyPr wrap="square">
            <a:spAutoFit/>
          </a:bodyPr>
          <a:lstStyle/>
          <a:p>
            <a:pPr algn="ctr">
              <a:spcBef>
                <a:spcPct val="50000"/>
              </a:spcBef>
            </a:pPr>
            <a:r>
              <a:rPr lang="en-US" altLang="zh-CN" sz="3200" dirty="0">
                <a:latin typeface="方正兰亭黑简体" pitchFamily="2" charset="-122"/>
                <a:ea typeface="方正兰亭黑简体" pitchFamily="2" charset="-122"/>
              </a:rPr>
              <a:t>3.4.2  </a:t>
            </a:r>
            <a:r>
              <a:rPr lang="zh-CN" altLang="en-US" sz="3200" dirty="0">
                <a:latin typeface="方正兰亭黑简体" pitchFamily="2" charset="-122"/>
                <a:ea typeface="方正兰亭黑简体" pitchFamily="2" charset="-122"/>
              </a:rPr>
              <a:t>文字工具</a:t>
            </a:r>
            <a:endParaRPr lang="zh-CN" altLang="en-US" sz="3200" dirty="0">
              <a:latin typeface="方正兰亭黑简体" pitchFamily="2" charset="-122"/>
              <a:ea typeface="方正兰亭黑简体" pitchFamily="2" charset="-122"/>
            </a:endParaRPr>
          </a:p>
        </p:txBody>
      </p:sp>
      <p:sp>
        <p:nvSpPr>
          <p:cNvPr id="7171" name="Text Box 26"/>
          <p:cNvSpPr txBox="1">
            <a:spLocks noChangeArrowheads="1"/>
          </p:cNvSpPr>
          <p:nvPr/>
        </p:nvSpPr>
        <p:spPr bwMode="auto">
          <a:xfrm>
            <a:off x="683568" y="1124744"/>
            <a:ext cx="7890073" cy="2646878"/>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en-US" altLang="zh-CN" sz="2000" b="1" dirty="0">
                <a:latin typeface="方正兰亭黑简体" pitchFamily="2" charset="-122"/>
                <a:ea typeface="方正兰亭黑简体" pitchFamily="2" charset="-122"/>
              </a:rPr>
              <a:t>2</a:t>
            </a:r>
            <a:r>
              <a:rPr lang="zh-CN" altLang="en-US" sz="2000" b="1" dirty="0">
                <a:latin typeface="方正兰亭黑简体" pitchFamily="2" charset="-122"/>
                <a:ea typeface="方正兰亭黑简体" pitchFamily="2" charset="-122"/>
              </a:rPr>
              <a:t>．输入文本框</a:t>
            </a:r>
            <a:endParaRPr lang="zh-CN" altLang="en-US" sz="2000" b="1" dirty="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使用“文字”</a:t>
            </a:r>
            <a:r>
              <a:rPr lang="zh-CN" altLang="en-US" sz="2000" dirty="0" smtClean="0">
                <a:latin typeface="方正兰亭黑简体" pitchFamily="2" charset="-122"/>
                <a:ea typeface="方正兰亭黑简体" pitchFamily="2" charset="-122"/>
              </a:rPr>
              <a:t>工具或</a:t>
            </a:r>
            <a:r>
              <a:rPr lang="zh-CN" altLang="en-US" sz="2000" dirty="0" smtClean="0">
                <a:latin typeface="方正兰亭黑简体" pitchFamily="2" charset="-122"/>
                <a:ea typeface="方正兰亭黑简体" pitchFamily="2" charset="-122"/>
              </a:rPr>
              <a:t>“直排文字”</a:t>
            </a:r>
            <a:r>
              <a:rPr lang="zh-CN" altLang="en-US" sz="2000" dirty="0" smtClean="0">
                <a:latin typeface="方正兰亭黑简体" pitchFamily="2" charset="-122"/>
                <a:ea typeface="方正兰亭黑简体" pitchFamily="2" charset="-122"/>
              </a:rPr>
              <a:t>工具可以</a:t>
            </a:r>
            <a:r>
              <a:rPr lang="zh-CN" altLang="en-US" sz="2000" dirty="0" smtClean="0">
                <a:latin typeface="方正兰亭黑简体" pitchFamily="2" charset="-122"/>
                <a:ea typeface="方正兰亭黑简体" pitchFamily="2" charset="-122"/>
              </a:rPr>
              <a:t>绘制一个文本框，然后在文本框中输入文字。</a:t>
            </a:r>
            <a:endParaRPr lang="zh-CN" altLang="en-US" sz="2000"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选择“文字”</a:t>
            </a:r>
            <a:r>
              <a:rPr lang="zh-CN" altLang="en-US" sz="2000" dirty="0" smtClean="0">
                <a:latin typeface="方正兰亭黑简体" pitchFamily="2" charset="-122"/>
                <a:ea typeface="方正兰亭黑简体" pitchFamily="2" charset="-122"/>
              </a:rPr>
              <a:t>工具或</a:t>
            </a:r>
            <a:r>
              <a:rPr lang="zh-CN" altLang="en-US" sz="2000" dirty="0" smtClean="0">
                <a:latin typeface="方正兰亭黑简体" pitchFamily="2" charset="-122"/>
                <a:ea typeface="方正兰亭黑简体" pitchFamily="2" charset="-122"/>
              </a:rPr>
              <a:t>“直排文字”</a:t>
            </a:r>
            <a:r>
              <a:rPr lang="zh-CN" altLang="en-US" sz="2000" dirty="0" smtClean="0">
                <a:latin typeface="方正兰亭黑简体" pitchFamily="2" charset="-122"/>
                <a:ea typeface="方正兰亭黑简体" pitchFamily="2" charset="-122"/>
              </a:rPr>
              <a:t>工具，</a:t>
            </a:r>
            <a:r>
              <a:rPr lang="zh-CN" altLang="en-US" sz="2000" dirty="0" smtClean="0">
                <a:latin typeface="方正兰亭黑简体" pitchFamily="2" charset="-122"/>
                <a:ea typeface="方正兰亭黑简体" pitchFamily="2" charset="-122"/>
              </a:rPr>
              <a:t>在页面中需要输入文字的位置单击并按住鼠标左键</a:t>
            </a:r>
            <a:r>
              <a:rPr lang="zh-CN" altLang="en-US" sz="2000" dirty="0" smtClean="0">
                <a:latin typeface="方正兰亭黑简体" pitchFamily="2" charset="-122"/>
                <a:ea typeface="方正兰亭黑简体" pitchFamily="2" charset="-122"/>
              </a:rPr>
              <a:t>拖曳。</a:t>
            </a:r>
            <a:r>
              <a:rPr lang="zh-CN" altLang="en-US" sz="2000" dirty="0" smtClean="0">
                <a:latin typeface="方正兰亭黑简体" pitchFamily="2" charset="-122"/>
                <a:ea typeface="方正兰亭黑简体" pitchFamily="2" charset="-122"/>
              </a:rPr>
              <a:t>当绘制的文本框大小符合需要时，释放鼠标，页面上会出现一个蓝色边框且带有选中文本的矩形</a:t>
            </a:r>
            <a:r>
              <a:rPr lang="zh-CN" altLang="en-US" sz="2000" dirty="0" smtClean="0">
                <a:latin typeface="方正兰亭黑简体" pitchFamily="2" charset="-122"/>
                <a:ea typeface="方正兰亭黑简体" pitchFamily="2" charset="-122"/>
              </a:rPr>
              <a:t>文本框</a:t>
            </a:r>
            <a:r>
              <a:rPr lang="zh-CN" altLang="en-US" sz="2000" dirty="0" smtClean="0">
                <a:latin typeface="方正兰亭黑简体" pitchFamily="2" charset="-122"/>
                <a:ea typeface="方正兰亭黑简体" pitchFamily="2" charset="-122"/>
              </a:rPr>
              <a:t>。</a:t>
            </a:r>
            <a:endParaRPr lang="zh-CN" altLang="en-US" sz="2000" dirty="0">
              <a:latin typeface="方正兰亭黑简体" pitchFamily="2" charset="-122"/>
              <a:ea typeface="方正兰亭黑简体" pitchFamily="2" charset="-122"/>
            </a:endParaRPr>
          </a:p>
        </p:txBody>
      </p:sp>
      <p:pic>
        <p:nvPicPr>
          <p:cNvPr id="33794" name="图片 1"/>
          <p:cNvPicPr>
            <a:picLocks noChangeAspect="1" noChangeArrowheads="1"/>
          </p:cNvPicPr>
          <p:nvPr/>
        </p:nvPicPr>
        <p:blipFill>
          <a:blip r:embed="rId1"/>
          <a:srcRect/>
          <a:stretch>
            <a:fillRect/>
          </a:stretch>
        </p:blipFill>
        <p:spPr bwMode="auto">
          <a:xfrm>
            <a:off x="1357290" y="4071942"/>
            <a:ext cx="3087887" cy="2160000"/>
          </a:xfrm>
          <a:prstGeom prst="rect">
            <a:avLst/>
          </a:prstGeom>
          <a:noFill/>
          <a:ln w="9525">
            <a:noFill/>
            <a:miter lim="800000"/>
            <a:headEnd/>
            <a:tailEnd/>
          </a:ln>
        </p:spPr>
      </p:pic>
      <p:pic>
        <p:nvPicPr>
          <p:cNvPr id="33795" name="图片 1"/>
          <p:cNvPicPr>
            <a:picLocks noChangeAspect="1" noChangeArrowheads="1"/>
          </p:cNvPicPr>
          <p:nvPr/>
        </p:nvPicPr>
        <p:blipFill>
          <a:blip r:embed="rId2"/>
          <a:srcRect/>
          <a:stretch>
            <a:fillRect/>
          </a:stretch>
        </p:blipFill>
        <p:spPr bwMode="auto">
          <a:xfrm>
            <a:off x="4786314" y="4071942"/>
            <a:ext cx="3087887" cy="2160000"/>
          </a:xfrm>
          <a:prstGeom prst="rect">
            <a:avLst/>
          </a:prstGeom>
          <a:noFill/>
          <a:ln w="9525">
            <a:noFill/>
            <a:miter lim="800000"/>
            <a:headEnd/>
            <a:tailEnd/>
          </a:ln>
        </p:spPr>
      </p:pic>
    </p:spTree>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19"/>
          <p:cNvSpPr txBox="1">
            <a:spLocks noChangeArrowheads="1"/>
          </p:cNvSpPr>
          <p:nvPr/>
        </p:nvSpPr>
        <p:spPr bwMode="auto">
          <a:xfrm>
            <a:off x="1204913" y="142852"/>
            <a:ext cx="6734175" cy="584775"/>
          </a:xfrm>
          <a:prstGeom prst="rect">
            <a:avLst/>
          </a:prstGeom>
          <a:noFill/>
          <a:ln w="9525">
            <a:noFill/>
            <a:miter lim="800000"/>
          </a:ln>
        </p:spPr>
        <p:txBody>
          <a:bodyPr wrap="square">
            <a:spAutoFit/>
          </a:bodyPr>
          <a:lstStyle/>
          <a:p>
            <a:pPr algn="ctr">
              <a:spcBef>
                <a:spcPct val="50000"/>
              </a:spcBef>
            </a:pPr>
            <a:r>
              <a:rPr lang="en-US" altLang="zh-CN" sz="3200" dirty="0">
                <a:latin typeface="方正兰亭黑简体" pitchFamily="2" charset="-122"/>
                <a:ea typeface="方正兰亭黑简体" pitchFamily="2" charset="-122"/>
              </a:rPr>
              <a:t>3.4.3  </a:t>
            </a:r>
            <a:r>
              <a:rPr lang="zh-CN" altLang="en-US" sz="3200" dirty="0">
                <a:latin typeface="方正兰亭黑简体" pitchFamily="2" charset="-122"/>
                <a:ea typeface="方正兰亭黑简体" pitchFamily="2" charset="-122"/>
              </a:rPr>
              <a:t>区域文字工具</a:t>
            </a:r>
            <a:endParaRPr lang="zh-CN" altLang="en-US" sz="3200" dirty="0">
              <a:latin typeface="方正兰亭黑简体" pitchFamily="2" charset="-122"/>
              <a:ea typeface="方正兰亭黑简体" pitchFamily="2" charset="-122"/>
            </a:endParaRPr>
          </a:p>
        </p:txBody>
      </p:sp>
      <p:sp>
        <p:nvSpPr>
          <p:cNvPr id="7171" name="Text Box 26"/>
          <p:cNvSpPr txBox="1">
            <a:spLocks noChangeArrowheads="1"/>
          </p:cNvSpPr>
          <p:nvPr/>
        </p:nvSpPr>
        <p:spPr bwMode="auto">
          <a:xfrm>
            <a:off x="683568" y="1480135"/>
            <a:ext cx="7890073" cy="2169825"/>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在</a:t>
            </a:r>
            <a:r>
              <a:rPr lang="en-US" altLang="zh-CN" sz="2000" dirty="0" smtClean="0">
                <a:latin typeface="方正兰亭黑简体" pitchFamily="2" charset="-122"/>
                <a:ea typeface="方正兰亭黑简体" pitchFamily="2" charset="-122"/>
              </a:rPr>
              <a:t>Illustrator CC 2019</a:t>
            </a:r>
            <a:r>
              <a:rPr lang="zh-CN" altLang="en-US" sz="2000" dirty="0" smtClean="0">
                <a:latin typeface="方正兰亭黑简体" pitchFamily="2" charset="-122"/>
                <a:ea typeface="方正兰亭黑简体" pitchFamily="2" charset="-122"/>
              </a:rPr>
              <a:t>中，还可以创建任意形状的文本对象。</a:t>
            </a:r>
            <a:endParaRPr lang="zh-CN" altLang="en-US" sz="2000"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绘制一个填充颜色的图形对象</a:t>
            </a:r>
            <a:r>
              <a:rPr lang="zh-CN" altLang="en-US" sz="2000" dirty="0" smtClean="0">
                <a:latin typeface="方正兰亭黑简体" pitchFamily="2" charset="-122"/>
                <a:ea typeface="方正兰亭黑简体" pitchFamily="2" charset="-122"/>
              </a:rPr>
              <a:t>，选择</a:t>
            </a:r>
            <a:r>
              <a:rPr lang="zh-CN" altLang="en-US" sz="2000" dirty="0" smtClean="0">
                <a:latin typeface="方正兰亭黑简体" pitchFamily="2" charset="-122"/>
                <a:ea typeface="方正兰亭黑简体" pitchFamily="2" charset="-122"/>
              </a:rPr>
              <a:t>“文字”</a:t>
            </a:r>
            <a:r>
              <a:rPr lang="zh-CN" altLang="en-US" sz="2000" dirty="0" smtClean="0">
                <a:latin typeface="方正兰亭黑简体" pitchFamily="2" charset="-122"/>
                <a:ea typeface="方正兰亭黑简体" pitchFamily="2" charset="-122"/>
              </a:rPr>
              <a:t>工具或</a:t>
            </a:r>
            <a:r>
              <a:rPr lang="zh-CN" altLang="en-US" sz="2000" dirty="0" smtClean="0">
                <a:latin typeface="方正兰亭黑简体" pitchFamily="2" charset="-122"/>
                <a:ea typeface="方正兰亭黑简体" pitchFamily="2" charset="-122"/>
              </a:rPr>
              <a:t>“区域文字”</a:t>
            </a:r>
            <a:r>
              <a:rPr lang="zh-CN" altLang="en-US" sz="2000" dirty="0" smtClean="0">
                <a:latin typeface="方正兰亭黑简体" pitchFamily="2" charset="-122"/>
                <a:ea typeface="方正兰亭黑简体" pitchFamily="2" charset="-122"/>
              </a:rPr>
              <a:t>工具，</a:t>
            </a:r>
            <a:r>
              <a:rPr lang="zh-CN" altLang="en-US" sz="2000" dirty="0" smtClean="0">
                <a:latin typeface="方正兰亭黑简体" pitchFamily="2" charset="-122"/>
                <a:ea typeface="方正兰亭黑简体" pitchFamily="2" charset="-122"/>
              </a:rPr>
              <a:t>当光标移动到图形对象的边框上时，将变成“ </a:t>
            </a:r>
            <a:r>
              <a:rPr lang="zh-CN" altLang="en-US" sz="2000" dirty="0" smtClean="0">
                <a:latin typeface="方正兰亭黑简体" pitchFamily="2" charset="-122"/>
                <a:ea typeface="方正兰亭黑简体" pitchFamily="2" charset="-122"/>
              </a:rPr>
              <a:t>  ”</a:t>
            </a:r>
            <a:r>
              <a:rPr lang="zh-CN" altLang="en-US" sz="2000" dirty="0" smtClean="0">
                <a:latin typeface="方正兰亭黑简体" pitchFamily="2" charset="-122"/>
                <a:ea typeface="方正兰亭黑简体" pitchFamily="2" charset="-122"/>
              </a:rPr>
              <a:t>形状</a:t>
            </a:r>
            <a:r>
              <a:rPr lang="zh-CN" altLang="en-US" sz="2000" dirty="0" smtClean="0">
                <a:latin typeface="方正兰亭黑简体" pitchFamily="2" charset="-122"/>
                <a:ea typeface="方正兰亭黑简体" pitchFamily="2" charset="-122"/>
              </a:rPr>
              <a:t>，在</a:t>
            </a:r>
            <a:r>
              <a:rPr lang="zh-CN" altLang="en-US" sz="2000" dirty="0" smtClean="0">
                <a:latin typeface="方正兰亭黑简体" pitchFamily="2" charset="-122"/>
                <a:ea typeface="方正兰亭黑简体" pitchFamily="2" charset="-122"/>
              </a:rPr>
              <a:t>图形对象上单击，图形对象的填充和描边填充属性被取消，图形对象转换为文本路径，并且在图形对象内出现一个带有选中文本的</a:t>
            </a:r>
            <a:r>
              <a:rPr lang="zh-CN" altLang="en-US" sz="2000" dirty="0" smtClean="0">
                <a:latin typeface="方正兰亭黑简体" pitchFamily="2" charset="-122"/>
                <a:ea typeface="方正兰亭黑简体" pitchFamily="2" charset="-122"/>
              </a:rPr>
              <a:t>区域。</a:t>
            </a:r>
            <a:endParaRPr lang="zh-CN" altLang="en-US" sz="2000" dirty="0" smtClean="0">
              <a:latin typeface="方正兰亭黑简体" pitchFamily="2" charset="-122"/>
              <a:ea typeface="方正兰亭黑简体" pitchFamily="2" charset="-122"/>
            </a:endParaRPr>
          </a:p>
        </p:txBody>
      </p:sp>
      <p:pic>
        <p:nvPicPr>
          <p:cNvPr id="34818" name="Picture 2"/>
          <p:cNvPicPr>
            <a:picLocks noChangeAspect="1" noChangeArrowheads="1"/>
          </p:cNvPicPr>
          <p:nvPr/>
        </p:nvPicPr>
        <p:blipFill>
          <a:blip r:embed="rId1"/>
          <a:srcRect/>
          <a:stretch>
            <a:fillRect/>
          </a:stretch>
        </p:blipFill>
        <p:spPr bwMode="auto">
          <a:xfrm>
            <a:off x="6643702" y="2500306"/>
            <a:ext cx="237601" cy="216000"/>
          </a:xfrm>
          <a:prstGeom prst="rect">
            <a:avLst/>
          </a:prstGeom>
          <a:noFill/>
          <a:ln w="9525">
            <a:noFill/>
            <a:miter lim="800000"/>
            <a:headEnd/>
            <a:tailEnd/>
          </a:ln>
        </p:spPr>
      </p:pic>
      <p:pic>
        <p:nvPicPr>
          <p:cNvPr id="34820" name="Picture 4"/>
          <p:cNvPicPr>
            <a:picLocks noChangeAspect="1" noChangeArrowheads="1"/>
          </p:cNvPicPr>
          <p:nvPr/>
        </p:nvPicPr>
        <p:blipFill>
          <a:blip r:embed="rId2"/>
          <a:srcRect/>
          <a:stretch>
            <a:fillRect/>
          </a:stretch>
        </p:blipFill>
        <p:spPr bwMode="auto">
          <a:xfrm>
            <a:off x="1205094" y="3986454"/>
            <a:ext cx="6733813" cy="1800000"/>
          </a:xfrm>
          <a:prstGeom prst="rect">
            <a:avLst/>
          </a:prstGeom>
          <a:noFill/>
          <a:ln w="9525">
            <a:noFill/>
            <a:miter lim="800000"/>
            <a:headEnd/>
            <a:tailEnd/>
          </a:ln>
          <a:effectLst/>
        </p:spPr>
      </p:pic>
    </p:spTree>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19"/>
          <p:cNvSpPr txBox="1">
            <a:spLocks noChangeArrowheads="1"/>
          </p:cNvSpPr>
          <p:nvPr/>
        </p:nvSpPr>
        <p:spPr bwMode="auto">
          <a:xfrm>
            <a:off x="1204913" y="142852"/>
            <a:ext cx="6734175" cy="584775"/>
          </a:xfrm>
          <a:prstGeom prst="rect">
            <a:avLst/>
          </a:prstGeom>
          <a:noFill/>
          <a:ln w="9525">
            <a:noFill/>
            <a:miter lim="800000"/>
          </a:ln>
        </p:spPr>
        <p:txBody>
          <a:bodyPr wrap="square">
            <a:spAutoFit/>
          </a:bodyPr>
          <a:lstStyle/>
          <a:p>
            <a:pPr algn="ctr">
              <a:spcBef>
                <a:spcPct val="50000"/>
              </a:spcBef>
            </a:pPr>
            <a:r>
              <a:rPr lang="en-US" altLang="zh-CN" sz="3200" dirty="0">
                <a:latin typeface="方正兰亭黑简体" pitchFamily="2" charset="-122"/>
                <a:ea typeface="方正兰亭黑简体" pitchFamily="2" charset="-122"/>
              </a:rPr>
              <a:t>3.4.4  </a:t>
            </a:r>
            <a:r>
              <a:rPr lang="zh-CN" altLang="en-US" sz="3200" dirty="0">
                <a:latin typeface="方正兰亭黑简体" pitchFamily="2" charset="-122"/>
                <a:ea typeface="方正兰亭黑简体" pitchFamily="2" charset="-122"/>
              </a:rPr>
              <a:t>路径文字工具</a:t>
            </a:r>
            <a:endParaRPr lang="zh-CN" altLang="en-US" sz="3200" dirty="0">
              <a:latin typeface="方正兰亭黑简体" pitchFamily="2" charset="-122"/>
              <a:ea typeface="方正兰亭黑简体" pitchFamily="2" charset="-122"/>
            </a:endParaRPr>
          </a:p>
        </p:txBody>
      </p:sp>
      <p:sp>
        <p:nvSpPr>
          <p:cNvPr id="7171" name="Text Box 26"/>
          <p:cNvSpPr txBox="1">
            <a:spLocks noChangeArrowheads="1"/>
          </p:cNvSpPr>
          <p:nvPr/>
        </p:nvSpPr>
        <p:spPr bwMode="auto">
          <a:xfrm>
            <a:off x="626963" y="2276872"/>
            <a:ext cx="7890073" cy="1692771"/>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使用“路径文字”工具和“直排路径文字”工具，可以在创建文本时，让文本沿着一个开放或闭合路径的边缘进行水平或垂直方向的排列，路径可以是规则或不规则的。如果使用这两种工具，原来的路径将不再具有填色或描边的属性。</a:t>
            </a:r>
            <a:endParaRPr lang="zh-CN" altLang="en-US" sz="2000" dirty="0">
              <a:latin typeface="方正兰亭黑简体" pitchFamily="2" charset="-122"/>
              <a:ea typeface="方正兰亭黑简体" pitchFamily="2" charset="-122"/>
            </a:endParaRPr>
          </a:p>
        </p:txBody>
      </p:sp>
    </p:spTree>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19"/>
          <p:cNvSpPr txBox="1">
            <a:spLocks noChangeArrowheads="1"/>
          </p:cNvSpPr>
          <p:nvPr/>
        </p:nvSpPr>
        <p:spPr bwMode="auto">
          <a:xfrm>
            <a:off x="1204913" y="142852"/>
            <a:ext cx="6734175" cy="584775"/>
          </a:xfrm>
          <a:prstGeom prst="rect">
            <a:avLst/>
          </a:prstGeom>
          <a:noFill/>
          <a:ln w="9525">
            <a:noFill/>
            <a:miter lim="800000"/>
          </a:ln>
        </p:spPr>
        <p:txBody>
          <a:bodyPr wrap="square">
            <a:spAutoFit/>
          </a:bodyPr>
          <a:lstStyle/>
          <a:p>
            <a:pPr algn="ctr">
              <a:spcBef>
                <a:spcPct val="50000"/>
              </a:spcBef>
            </a:pPr>
            <a:r>
              <a:rPr lang="en-US" altLang="zh-CN" sz="3200" dirty="0">
                <a:latin typeface="方正兰亭黑简体" pitchFamily="2" charset="-122"/>
                <a:ea typeface="方正兰亭黑简体" pitchFamily="2" charset="-122"/>
              </a:rPr>
              <a:t>3.4.4  </a:t>
            </a:r>
            <a:r>
              <a:rPr lang="zh-CN" altLang="en-US" sz="3200" dirty="0">
                <a:latin typeface="方正兰亭黑简体" pitchFamily="2" charset="-122"/>
                <a:ea typeface="方正兰亭黑简体" pitchFamily="2" charset="-122"/>
              </a:rPr>
              <a:t>路径文字工具</a:t>
            </a:r>
            <a:endParaRPr lang="zh-CN" altLang="en-US" sz="3200" dirty="0">
              <a:latin typeface="方正兰亭黑简体" pitchFamily="2" charset="-122"/>
              <a:ea typeface="方正兰亭黑简体" pitchFamily="2" charset="-122"/>
            </a:endParaRPr>
          </a:p>
        </p:txBody>
      </p:sp>
      <p:sp>
        <p:nvSpPr>
          <p:cNvPr id="7171" name="Text Box 26"/>
          <p:cNvSpPr txBox="1">
            <a:spLocks noChangeArrowheads="1"/>
          </p:cNvSpPr>
          <p:nvPr/>
        </p:nvSpPr>
        <p:spPr bwMode="auto">
          <a:xfrm>
            <a:off x="626963" y="1167652"/>
            <a:ext cx="7890073" cy="2646878"/>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en-US" altLang="zh-CN" sz="2000" b="1" dirty="0">
                <a:latin typeface="方正兰亭黑简体" pitchFamily="2" charset="-122"/>
                <a:ea typeface="方正兰亭黑简体" pitchFamily="2" charset="-122"/>
              </a:rPr>
              <a:t>1</a:t>
            </a:r>
            <a:r>
              <a:rPr lang="zh-CN" altLang="en-US" sz="2000" b="1" dirty="0">
                <a:latin typeface="方正兰亭黑简体" pitchFamily="2" charset="-122"/>
                <a:ea typeface="方正兰亭黑简体" pitchFamily="2" charset="-122"/>
              </a:rPr>
              <a:t>．创建路径文本</a:t>
            </a:r>
            <a:endParaRPr lang="zh-CN" altLang="en-US" sz="2000" b="1" dirty="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a:t>
            </a:r>
            <a:r>
              <a:rPr lang="en-US" altLang="zh-CN" sz="2000" dirty="0" smtClean="0">
                <a:latin typeface="方正兰亭黑简体" pitchFamily="2" charset="-122"/>
                <a:ea typeface="方正兰亭黑简体" pitchFamily="2" charset="-122"/>
              </a:rPr>
              <a:t>1</a:t>
            </a:r>
            <a:r>
              <a:rPr lang="zh-CN" altLang="en-US" sz="2000" dirty="0" smtClean="0">
                <a:latin typeface="方正兰亭黑简体" pitchFamily="2" charset="-122"/>
                <a:ea typeface="方正兰亭黑简体" pitchFamily="2" charset="-122"/>
              </a:rPr>
              <a:t>）沿路径创建水平方向文本。</a:t>
            </a:r>
            <a:endParaRPr lang="zh-CN" altLang="en-US" sz="2000"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使用“钢笔”</a:t>
            </a:r>
            <a:r>
              <a:rPr lang="zh-CN" altLang="en-US" sz="2000" dirty="0" smtClean="0">
                <a:latin typeface="方正兰亭黑简体" pitchFamily="2" charset="-122"/>
                <a:ea typeface="方正兰亭黑简体" pitchFamily="2" charset="-122"/>
              </a:rPr>
              <a:t>工具，</a:t>
            </a:r>
            <a:r>
              <a:rPr lang="zh-CN" altLang="en-US" sz="2000" dirty="0" smtClean="0">
                <a:latin typeface="方正兰亭黑简体" pitchFamily="2" charset="-122"/>
                <a:ea typeface="方正兰亭黑简体" pitchFamily="2" charset="-122"/>
              </a:rPr>
              <a:t>在页面上绘制一个任意形状的开放</a:t>
            </a:r>
            <a:r>
              <a:rPr lang="zh-CN" altLang="en-US" sz="2000" dirty="0" smtClean="0">
                <a:latin typeface="方正兰亭黑简体" pitchFamily="2" charset="-122"/>
                <a:ea typeface="方正兰亭黑简体" pitchFamily="2" charset="-122"/>
              </a:rPr>
              <a:t>路径。</a:t>
            </a:r>
            <a:r>
              <a:rPr lang="zh-CN" altLang="en-US" sz="2000" dirty="0" smtClean="0">
                <a:latin typeface="方正兰亭黑简体" pitchFamily="2" charset="-122"/>
                <a:ea typeface="方正兰亭黑简体" pitchFamily="2" charset="-122"/>
              </a:rPr>
              <a:t>使用“路径文字”</a:t>
            </a:r>
            <a:r>
              <a:rPr lang="zh-CN" altLang="en-US" sz="2000" dirty="0" smtClean="0">
                <a:latin typeface="方正兰亭黑简体" pitchFamily="2" charset="-122"/>
                <a:ea typeface="方正兰亭黑简体" pitchFamily="2" charset="-122"/>
              </a:rPr>
              <a:t>工具，</a:t>
            </a:r>
            <a:r>
              <a:rPr lang="zh-CN" altLang="en-US" sz="2000" dirty="0" smtClean="0">
                <a:latin typeface="方正兰亭黑简体" pitchFamily="2" charset="-122"/>
                <a:ea typeface="方正兰亭黑简体" pitchFamily="2" charset="-122"/>
              </a:rPr>
              <a:t>在绘制好的路径上单击，路径将转换为文本路径，且带有选中文本的路径</a:t>
            </a:r>
            <a:r>
              <a:rPr lang="zh-CN" altLang="en-US" sz="2000" dirty="0" smtClean="0">
                <a:latin typeface="方正兰亭黑简体" pitchFamily="2" charset="-122"/>
                <a:ea typeface="方正兰亭黑简体" pitchFamily="2" charset="-122"/>
              </a:rPr>
              <a:t>文本。</a:t>
            </a:r>
            <a:r>
              <a:rPr lang="zh-CN" altLang="en-US" sz="2000" dirty="0" smtClean="0">
                <a:latin typeface="方正兰亭黑简体" pitchFamily="2" charset="-122"/>
                <a:ea typeface="方正兰亭黑简体" pitchFamily="2" charset="-122"/>
              </a:rPr>
              <a:t>在选中文本区域输入所需要的文字，文字将会沿着路径排列，文字的基线与路径是</a:t>
            </a:r>
            <a:r>
              <a:rPr lang="zh-CN" altLang="en-US" sz="2000" dirty="0" smtClean="0">
                <a:latin typeface="方正兰亭黑简体" pitchFamily="2" charset="-122"/>
                <a:ea typeface="方正兰亭黑简体" pitchFamily="2" charset="-122"/>
              </a:rPr>
              <a:t>平行的。</a:t>
            </a:r>
            <a:endParaRPr lang="zh-CN" altLang="en-US" sz="2000" dirty="0" smtClean="0">
              <a:latin typeface="方正兰亭黑简体" pitchFamily="2" charset="-122"/>
              <a:ea typeface="方正兰亭黑简体" pitchFamily="2" charset="-122"/>
            </a:endParaRPr>
          </a:p>
        </p:txBody>
      </p:sp>
      <p:pic>
        <p:nvPicPr>
          <p:cNvPr id="35842" name="图片 1"/>
          <p:cNvPicPr>
            <a:picLocks noChangeAspect="1" noChangeArrowheads="1"/>
          </p:cNvPicPr>
          <p:nvPr/>
        </p:nvPicPr>
        <p:blipFill>
          <a:blip r:embed="rId1"/>
          <a:srcRect/>
          <a:stretch>
            <a:fillRect/>
          </a:stretch>
        </p:blipFill>
        <p:spPr bwMode="auto">
          <a:xfrm>
            <a:off x="936915" y="4063512"/>
            <a:ext cx="3645001" cy="1080000"/>
          </a:xfrm>
          <a:prstGeom prst="rect">
            <a:avLst/>
          </a:prstGeom>
          <a:noFill/>
          <a:ln w="9525">
            <a:noFill/>
            <a:miter lim="800000"/>
            <a:headEnd/>
            <a:tailEnd/>
          </a:ln>
        </p:spPr>
      </p:pic>
      <p:pic>
        <p:nvPicPr>
          <p:cNvPr id="35843" name="图片 1"/>
          <p:cNvPicPr>
            <a:picLocks noChangeAspect="1" noChangeArrowheads="1"/>
          </p:cNvPicPr>
          <p:nvPr/>
        </p:nvPicPr>
        <p:blipFill>
          <a:blip r:embed="rId2"/>
          <a:srcRect/>
          <a:stretch>
            <a:fillRect/>
          </a:stretch>
        </p:blipFill>
        <p:spPr bwMode="auto">
          <a:xfrm>
            <a:off x="4866005" y="4063512"/>
            <a:ext cx="3277895" cy="1080000"/>
          </a:xfrm>
          <a:prstGeom prst="rect">
            <a:avLst/>
          </a:prstGeom>
          <a:noFill/>
          <a:ln w="9525">
            <a:noFill/>
            <a:miter lim="800000"/>
            <a:headEnd/>
            <a:tailEnd/>
          </a:ln>
        </p:spPr>
      </p:pic>
      <p:pic>
        <p:nvPicPr>
          <p:cNvPr id="35844" name="图片 1"/>
          <p:cNvPicPr>
            <a:picLocks noChangeAspect="1" noChangeArrowheads="1"/>
          </p:cNvPicPr>
          <p:nvPr/>
        </p:nvPicPr>
        <p:blipFill>
          <a:blip r:embed="rId3"/>
          <a:srcRect/>
          <a:stretch>
            <a:fillRect/>
          </a:stretch>
        </p:blipFill>
        <p:spPr bwMode="auto">
          <a:xfrm>
            <a:off x="3089529" y="5492272"/>
            <a:ext cx="3268421" cy="1080000"/>
          </a:xfrm>
          <a:prstGeom prst="rect">
            <a:avLst/>
          </a:prstGeom>
          <a:noFill/>
          <a:ln w="9525">
            <a:noFill/>
            <a:miter lim="800000"/>
            <a:headEnd/>
            <a:tailEnd/>
          </a:ln>
        </p:spPr>
      </p:pic>
    </p:spTree>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19"/>
          <p:cNvSpPr txBox="1">
            <a:spLocks noChangeArrowheads="1"/>
          </p:cNvSpPr>
          <p:nvPr/>
        </p:nvSpPr>
        <p:spPr bwMode="auto">
          <a:xfrm>
            <a:off x="1204913" y="142852"/>
            <a:ext cx="6734175" cy="584775"/>
          </a:xfrm>
          <a:prstGeom prst="rect">
            <a:avLst/>
          </a:prstGeom>
          <a:noFill/>
          <a:ln w="9525">
            <a:noFill/>
            <a:miter lim="800000"/>
          </a:ln>
        </p:spPr>
        <p:txBody>
          <a:bodyPr wrap="square">
            <a:spAutoFit/>
          </a:bodyPr>
          <a:lstStyle/>
          <a:p>
            <a:pPr algn="ctr">
              <a:spcBef>
                <a:spcPct val="50000"/>
              </a:spcBef>
            </a:pPr>
            <a:r>
              <a:rPr lang="en-US" altLang="zh-CN" sz="3200" dirty="0">
                <a:latin typeface="方正兰亭黑简体" pitchFamily="2" charset="-122"/>
                <a:ea typeface="方正兰亭黑简体" pitchFamily="2" charset="-122"/>
              </a:rPr>
              <a:t>3.4.4  </a:t>
            </a:r>
            <a:r>
              <a:rPr lang="zh-CN" altLang="en-US" sz="3200" dirty="0">
                <a:latin typeface="方正兰亭黑简体" pitchFamily="2" charset="-122"/>
                <a:ea typeface="方正兰亭黑简体" pitchFamily="2" charset="-122"/>
              </a:rPr>
              <a:t>路径文字工具</a:t>
            </a:r>
            <a:endParaRPr lang="zh-CN" altLang="en-US" sz="3200" dirty="0">
              <a:latin typeface="方正兰亭黑简体" pitchFamily="2" charset="-122"/>
              <a:ea typeface="方正兰亭黑简体" pitchFamily="2" charset="-122"/>
            </a:endParaRPr>
          </a:p>
        </p:txBody>
      </p:sp>
      <p:sp>
        <p:nvSpPr>
          <p:cNvPr id="7171" name="Text Box 26"/>
          <p:cNvSpPr txBox="1">
            <a:spLocks noChangeArrowheads="1"/>
          </p:cNvSpPr>
          <p:nvPr/>
        </p:nvSpPr>
        <p:spPr bwMode="auto">
          <a:xfrm>
            <a:off x="626963" y="1598435"/>
            <a:ext cx="7890073" cy="2646878"/>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a:t>
            </a:r>
            <a:r>
              <a:rPr lang="en-US" altLang="zh-CN" sz="2000" dirty="0" smtClean="0">
                <a:latin typeface="方正兰亭黑简体" pitchFamily="2" charset="-122"/>
                <a:ea typeface="方正兰亭黑简体" pitchFamily="2" charset="-122"/>
              </a:rPr>
              <a:t>2</a:t>
            </a:r>
            <a:r>
              <a:rPr lang="zh-CN" altLang="en-US" sz="2000" dirty="0" smtClean="0">
                <a:latin typeface="方正兰亭黑简体" pitchFamily="2" charset="-122"/>
                <a:ea typeface="方正兰亭黑简体" pitchFamily="2" charset="-122"/>
              </a:rPr>
              <a:t>）沿路径创建垂直方向文本。</a:t>
            </a:r>
            <a:endParaRPr lang="zh-CN" altLang="en-US" sz="2000"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使用“钢笔”</a:t>
            </a:r>
            <a:r>
              <a:rPr lang="zh-CN" altLang="en-US" sz="2000" dirty="0" smtClean="0">
                <a:latin typeface="方正兰亭黑简体" pitchFamily="2" charset="-122"/>
                <a:ea typeface="方正兰亭黑简体" pitchFamily="2" charset="-122"/>
              </a:rPr>
              <a:t>工具，</a:t>
            </a:r>
            <a:r>
              <a:rPr lang="zh-CN" altLang="en-US" sz="2000" dirty="0" smtClean="0">
                <a:latin typeface="方正兰亭黑简体" pitchFamily="2" charset="-122"/>
                <a:ea typeface="方正兰亭黑简体" pitchFamily="2" charset="-122"/>
              </a:rPr>
              <a:t>在页面上绘制一个任意形状的开放路径，使用“直排路径文字”工具 在绘制好的路径上单击，路径将转换为文本路径，且带有选中文本的路径</a:t>
            </a:r>
            <a:r>
              <a:rPr lang="zh-CN" altLang="en-US" sz="2000" dirty="0" smtClean="0">
                <a:latin typeface="方正兰亭黑简体" pitchFamily="2" charset="-122"/>
                <a:ea typeface="方正兰亭黑简体" pitchFamily="2" charset="-122"/>
              </a:rPr>
              <a:t>文本。</a:t>
            </a:r>
            <a:endParaRPr lang="zh-CN" altLang="en-US" sz="2000"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在光标处输入所需要的文字，文字将会沿着路径排列，文字的基线与路径是直排</a:t>
            </a:r>
            <a:r>
              <a:rPr lang="zh-CN" altLang="en-US" sz="2000" dirty="0" smtClean="0">
                <a:latin typeface="方正兰亭黑简体" pitchFamily="2" charset="-122"/>
                <a:ea typeface="方正兰亭黑简体" pitchFamily="2" charset="-122"/>
              </a:rPr>
              <a:t>的。</a:t>
            </a:r>
            <a:endParaRPr lang="zh-CN" altLang="en-US" sz="2000" dirty="0" smtClean="0">
              <a:latin typeface="方正兰亭黑简体" pitchFamily="2" charset="-122"/>
              <a:ea typeface="方正兰亭黑简体" pitchFamily="2" charset="-122"/>
            </a:endParaRPr>
          </a:p>
        </p:txBody>
      </p:sp>
      <p:pic>
        <p:nvPicPr>
          <p:cNvPr id="36866" name="图片 1"/>
          <p:cNvPicPr>
            <a:picLocks noChangeAspect="1" noChangeArrowheads="1"/>
          </p:cNvPicPr>
          <p:nvPr/>
        </p:nvPicPr>
        <p:blipFill>
          <a:blip r:embed="rId1"/>
          <a:srcRect/>
          <a:stretch>
            <a:fillRect/>
          </a:stretch>
        </p:blipFill>
        <p:spPr bwMode="auto">
          <a:xfrm>
            <a:off x="857224" y="4786322"/>
            <a:ext cx="3299211" cy="1080000"/>
          </a:xfrm>
          <a:prstGeom prst="rect">
            <a:avLst/>
          </a:prstGeom>
          <a:noFill/>
          <a:ln w="9525">
            <a:noFill/>
            <a:miter lim="800000"/>
            <a:headEnd/>
            <a:tailEnd/>
          </a:ln>
        </p:spPr>
      </p:pic>
      <p:pic>
        <p:nvPicPr>
          <p:cNvPr id="36867" name="图片 1"/>
          <p:cNvPicPr>
            <a:picLocks noChangeAspect="1" noChangeArrowheads="1"/>
          </p:cNvPicPr>
          <p:nvPr/>
        </p:nvPicPr>
        <p:blipFill>
          <a:blip r:embed="rId2"/>
          <a:srcRect/>
          <a:stretch>
            <a:fillRect/>
          </a:stretch>
        </p:blipFill>
        <p:spPr bwMode="auto">
          <a:xfrm>
            <a:off x="4572000" y="4786322"/>
            <a:ext cx="3299211" cy="1080000"/>
          </a:xfrm>
          <a:prstGeom prst="rect">
            <a:avLst/>
          </a:prstGeom>
          <a:noFill/>
          <a:ln w="9525">
            <a:noFill/>
            <a:miter lim="800000"/>
            <a:headEnd/>
            <a:tailEnd/>
          </a:ln>
        </p:spPr>
      </p:pic>
    </p:spTree>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19"/>
          <p:cNvSpPr txBox="1">
            <a:spLocks noChangeArrowheads="1"/>
          </p:cNvSpPr>
          <p:nvPr/>
        </p:nvSpPr>
        <p:spPr bwMode="auto">
          <a:xfrm>
            <a:off x="1204913" y="142852"/>
            <a:ext cx="6734175" cy="584775"/>
          </a:xfrm>
          <a:prstGeom prst="rect">
            <a:avLst/>
          </a:prstGeom>
          <a:noFill/>
          <a:ln w="9525">
            <a:noFill/>
            <a:miter lim="800000"/>
          </a:ln>
        </p:spPr>
        <p:txBody>
          <a:bodyPr wrap="square">
            <a:spAutoFit/>
          </a:bodyPr>
          <a:lstStyle/>
          <a:p>
            <a:pPr algn="ctr">
              <a:spcBef>
                <a:spcPct val="50000"/>
              </a:spcBef>
            </a:pPr>
            <a:r>
              <a:rPr lang="en-US" altLang="zh-CN" sz="3200" dirty="0">
                <a:latin typeface="方正兰亭黑简体" pitchFamily="2" charset="-122"/>
                <a:ea typeface="方正兰亭黑简体" pitchFamily="2" charset="-122"/>
              </a:rPr>
              <a:t>3.4.4  </a:t>
            </a:r>
            <a:r>
              <a:rPr lang="zh-CN" altLang="en-US" sz="3200" dirty="0">
                <a:latin typeface="方正兰亭黑简体" pitchFamily="2" charset="-122"/>
                <a:ea typeface="方正兰亭黑简体" pitchFamily="2" charset="-122"/>
              </a:rPr>
              <a:t>路径文字工具</a:t>
            </a:r>
            <a:endParaRPr lang="zh-CN" altLang="en-US" sz="3200" dirty="0">
              <a:latin typeface="方正兰亭黑简体" pitchFamily="2" charset="-122"/>
              <a:ea typeface="方正兰亭黑简体" pitchFamily="2" charset="-122"/>
            </a:endParaRPr>
          </a:p>
        </p:txBody>
      </p:sp>
      <p:sp>
        <p:nvSpPr>
          <p:cNvPr id="7171" name="Text Box 26"/>
          <p:cNvSpPr txBox="1">
            <a:spLocks noChangeArrowheads="1"/>
          </p:cNvSpPr>
          <p:nvPr/>
        </p:nvSpPr>
        <p:spPr bwMode="auto">
          <a:xfrm>
            <a:off x="626963" y="1598435"/>
            <a:ext cx="7890073" cy="1846659"/>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en-US" altLang="zh-CN" sz="2000" b="1" dirty="0">
                <a:latin typeface="方正兰亭黑简体" pitchFamily="2" charset="-122"/>
                <a:ea typeface="方正兰亭黑简体" pitchFamily="2" charset="-122"/>
              </a:rPr>
              <a:t>2</a:t>
            </a:r>
            <a:r>
              <a:rPr lang="zh-CN" altLang="en-US" sz="2000" b="1" dirty="0">
                <a:latin typeface="方正兰亭黑简体" pitchFamily="2" charset="-122"/>
                <a:ea typeface="方正兰亭黑简体" pitchFamily="2" charset="-122"/>
              </a:rPr>
              <a:t>．编辑路径文本</a:t>
            </a:r>
            <a:endParaRPr lang="zh-CN" altLang="en-US" sz="2000" b="1" dirty="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如果对创建的路径文本不满意，可以对其进行编辑。</a:t>
            </a:r>
            <a:endParaRPr lang="zh-CN" altLang="en-US" sz="2000" dirty="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选择“选择”工具或“直接选择”工具，选取要编辑的路径文本。这时在文本开始处会出现一个“</a:t>
            </a:r>
            <a:r>
              <a:rPr lang="en-US" altLang="zh-CN" sz="2000" dirty="0">
                <a:latin typeface="方正兰亭黑简体" pitchFamily="2" charset="-122"/>
                <a:ea typeface="方正兰亭黑简体" pitchFamily="2" charset="-122"/>
              </a:rPr>
              <a:t>I”</a:t>
            </a:r>
            <a:r>
              <a:rPr lang="zh-CN" altLang="en-US" sz="2000" dirty="0">
                <a:latin typeface="方正兰亭黑简体" pitchFamily="2" charset="-122"/>
                <a:ea typeface="方正兰亭黑简体" pitchFamily="2" charset="-122"/>
              </a:rPr>
              <a:t>形的符号。</a:t>
            </a:r>
            <a:endParaRPr lang="zh-CN" altLang="en-US" sz="2000" dirty="0">
              <a:latin typeface="方正兰亭黑简体" pitchFamily="2" charset="-122"/>
              <a:ea typeface="方正兰亭黑简体" pitchFamily="2" charset="-122"/>
            </a:endParaRPr>
          </a:p>
        </p:txBody>
      </p:sp>
      <p:pic>
        <p:nvPicPr>
          <p:cNvPr id="37890" name="图片 1"/>
          <p:cNvPicPr>
            <a:picLocks noChangeAspect="1" noChangeArrowheads="1"/>
          </p:cNvPicPr>
          <p:nvPr/>
        </p:nvPicPr>
        <p:blipFill>
          <a:blip r:embed="rId1"/>
          <a:srcRect/>
          <a:stretch>
            <a:fillRect/>
          </a:stretch>
        </p:blipFill>
        <p:spPr bwMode="auto">
          <a:xfrm>
            <a:off x="2146341" y="3857628"/>
            <a:ext cx="4851318" cy="1800000"/>
          </a:xfrm>
          <a:prstGeom prst="rect">
            <a:avLst/>
          </a:prstGeom>
          <a:noFill/>
          <a:ln w="9525">
            <a:noFill/>
            <a:miter lim="800000"/>
            <a:headEnd/>
            <a:tailEnd/>
          </a:ln>
        </p:spPr>
      </p:pic>
    </p:spTree>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19"/>
          <p:cNvSpPr txBox="1">
            <a:spLocks noChangeArrowheads="1"/>
          </p:cNvSpPr>
          <p:nvPr/>
        </p:nvSpPr>
        <p:spPr bwMode="auto">
          <a:xfrm>
            <a:off x="1204913" y="142852"/>
            <a:ext cx="6734175" cy="584775"/>
          </a:xfrm>
          <a:prstGeom prst="rect">
            <a:avLst/>
          </a:prstGeom>
          <a:noFill/>
          <a:ln w="9525">
            <a:noFill/>
            <a:miter lim="800000"/>
          </a:ln>
        </p:spPr>
        <p:txBody>
          <a:bodyPr wrap="square">
            <a:spAutoFit/>
          </a:bodyPr>
          <a:lstStyle/>
          <a:p>
            <a:pPr algn="ctr">
              <a:spcBef>
                <a:spcPct val="50000"/>
              </a:spcBef>
            </a:pPr>
            <a:r>
              <a:rPr lang="en-US" altLang="zh-CN" sz="3200" dirty="0">
                <a:latin typeface="方正兰亭黑简体" pitchFamily="2" charset="-122"/>
                <a:ea typeface="方正兰亭黑简体" pitchFamily="2" charset="-122"/>
              </a:rPr>
              <a:t>3.5  </a:t>
            </a:r>
            <a:r>
              <a:rPr lang="zh-CN" altLang="en-US" sz="3200" dirty="0">
                <a:latin typeface="方正兰亭黑简体" pitchFamily="2" charset="-122"/>
                <a:ea typeface="方正兰亭黑简体" pitchFamily="2" charset="-122"/>
              </a:rPr>
              <a:t>设置字符格式</a:t>
            </a:r>
            <a:endParaRPr lang="zh-CN" altLang="en-US" sz="3200" dirty="0">
              <a:latin typeface="方正兰亭黑简体" pitchFamily="2" charset="-122"/>
              <a:ea typeface="方正兰亭黑简体" pitchFamily="2" charset="-122"/>
            </a:endParaRPr>
          </a:p>
        </p:txBody>
      </p:sp>
      <p:sp>
        <p:nvSpPr>
          <p:cNvPr id="7171" name="Text Box 26"/>
          <p:cNvSpPr txBox="1">
            <a:spLocks noChangeArrowheads="1"/>
          </p:cNvSpPr>
          <p:nvPr/>
        </p:nvSpPr>
        <p:spPr bwMode="auto">
          <a:xfrm>
            <a:off x="626963" y="1214422"/>
            <a:ext cx="7890073" cy="1769715"/>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在</a:t>
            </a:r>
            <a:r>
              <a:rPr lang="en-US" altLang="zh-CN" sz="2000" dirty="0">
                <a:latin typeface="方正兰亭黑简体" pitchFamily="2" charset="-122"/>
                <a:ea typeface="方正兰亭黑简体" pitchFamily="2" charset="-122"/>
              </a:rPr>
              <a:t>Illustrator CC 2019</a:t>
            </a:r>
            <a:r>
              <a:rPr lang="zh-CN" altLang="en-US" sz="2000" dirty="0">
                <a:latin typeface="方正兰亭黑简体" pitchFamily="2" charset="-122"/>
                <a:ea typeface="方正兰亭黑简体" pitchFamily="2" charset="-122"/>
              </a:rPr>
              <a:t>中，可以设定字符的格式。这些格式包括文字的字体、字号、颜色、字符间距等。</a:t>
            </a:r>
            <a:endParaRPr lang="zh-CN" altLang="en-US" sz="2000" dirty="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选择“窗口 </a:t>
            </a:r>
            <a:r>
              <a:rPr lang="en-US" altLang="zh-CN" sz="2000" dirty="0">
                <a:latin typeface="方正兰亭黑简体" pitchFamily="2" charset="-122"/>
                <a:ea typeface="方正兰亭黑简体" pitchFamily="2" charset="-122"/>
              </a:rPr>
              <a:t>&gt; </a:t>
            </a:r>
            <a:r>
              <a:rPr lang="zh-CN" altLang="en-US" sz="2000" dirty="0">
                <a:latin typeface="方正兰亭黑简体" pitchFamily="2" charset="-122"/>
                <a:ea typeface="方正兰亭黑简体" pitchFamily="2" charset="-122"/>
              </a:rPr>
              <a:t>文字 </a:t>
            </a:r>
            <a:r>
              <a:rPr lang="en-US" altLang="zh-CN" sz="2000" dirty="0">
                <a:latin typeface="方正兰亭黑简体" pitchFamily="2" charset="-122"/>
                <a:ea typeface="方正兰亭黑简体" pitchFamily="2" charset="-122"/>
              </a:rPr>
              <a:t>&gt; </a:t>
            </a:r>
            <a:r>
              <a:rPr lang="zh-CN" altLang="en-US" sz="2000" dirty="0">
                <a:latin typeface="方正兰亭黑简体" pitchFamily="2" charset="-122"/>
                <a:ea typeface="方正兰亭黑简体" pitchFamily="2" charset="-122"/>
              </a:rPr>
              <a:t>字符”命令（组合键为</a:t>
            </a:r>
            <a:r>
              <a:rPr lang="en-US" altLang="zh-CN" sz="2000" dirty="0" err="1">
                <a:latin typeface="方正兰亭黑简体" pitchFamily="2" charset="-122"/>
                <a:ea typeface="方正兰亭黑简体" pitchFamily="2" charset="-122"/>
              </a:rPr>
              <a:t>Ctrl+T</a:t>
            </a:r>
            <a:r>
              <a:rPr lang="zh-CN" altLang="en-US" sz="2000" dirty="0">
                <a:latin typeface="方正兰亭黑简体" pitchFamily="2" charset="-122"/>
                <a:ea typeface="方正兰亭黑简体" pitchFamily="2" charset="-122"/>
              </a:rPr>
              <a:t>），弹出“字符”控制面板。</a:t>
            </a:r>
            <a:endParaRPr lang="zh-CN" altLang="en-US" sz="2000" dirty="0">
              <a:latin typeface="方正兰亭黑简体" pitchFamily="2" charset="-122"/>
              <a:ea typeface="方正兰亭黑简体" pitchFamily="2" charset="-122"/>
            </a:endParaRPr>
          </a:p>
        </p:txBody>
      </p:sp>
      <p:pic>
        <p:nvPicPr>
          <p:cNvPr id="38914" name="图片 1"/>
          <p:cNvPicPr>
            <a:picLocks noChangeAspect="1" noChangeArrowheads="1"/>
          </p:cNvPicPr>
          <p:nvPr/>
        </p:nvPicPr>
        <p:blipFill>
          <a:blip r:embed="rId1"/>
          <a:srcRect/>
          <a:stretch>
            <a:fillRect/>
          </a:stretch>
        </p:blipFill>
        <p:spPr bwMode="auto">
          <a:xfrm>
            <a:off x="3455578" y="3214686"/>
            <a:ext cx="2232845" cy="3240000"/>
          </a:xfrm>
          <a:prstGeom prst="rect">
            <a:avLst/>
          </a:prstGeom>
          <a:noFill/>
          <a:ln w="9525">
            <a:noFill/>
            <a:miter lim="800000"/>
            <a:headEnd/>
            <a:tailEnd/>
          </a:ln>
        </p:spPr>
      </p:pic>
    </p:spTree>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 Box 7"/>
          <p:cNvSpPr txBox="1">
            <a:spLocks noChangeArrowheads="1"/>
          </p:cNvSpPr>
          <p:nvPr/>
        </p:nvSpPr>
        <p:spPr bwMode="auto">
          <a:xfrm>
            <a:off x="2266950" y="142852"/>
            <a:ext cx="4610100" cy="584775"/>
          </a:xfrm>
          <a:prstGeom prst="rect">
            <a:avLst/>
          </a:prstGeom>
          <a:noFill/>
          <a:ln w="9525">
            <a:noFill/>
            <a:miter lim="800000"/>
          </a:ln>
        </p:spPr>
        <p:txBody>
          <a:bodyPr>
            <a:spAutoFit/>
          </a:bodyPr>
          <a:lstStyle/>
          <a:p>
            <a:pPr algn="ctr">
              <a:spcBef>
                <a:spcPct val="50000"/>
              </a:spcBef>
            </a:pPr>
            <a:r>
              <a:rPr lang="en-US" altLang="zh-CN" sz="3200" dirty="0">
                <a:latin typeface="方正兰亭黑简体" pitchFamily="2" charset="-122"/>
                <a:ea typeface="方正兰亭黑简体" pitchFamily="2" charset="-122"/>
              </a:rPr>
              <a:t>3.6  </a:t>
            </a:r>
            <a:r>
              <a:rPr lang="zh-CN" altLang="en-US" sz="3200" dirty="0">
                <a:latin typeface="方正兰亭黑简体" pitchFamily="2" charset="-122"/>
                <a:ea typeface="方正兰亭黑简体" pitchFamily="2" charset="-122"/>
              </a:rPr>
              <a:t>设置段落格式</a:t>
            </a:r>
            <a:endParaRPr lang="zh-CN" altLang="en-US" sz="3200" dirty="0">
              <a:latin typeface="方正兰亭黑简体" pitchFamily="2" charset="-122"/>
              <a:ea typeface="方正兰亭黑简体" pitchFamily="2" charset="-122"/>
            </a:endParaRPr>
          </a:p>
        </p:txBody>
      </p:sp>
      <p:sp>
        <p:nvSpPr>
          <p:cNvPr id="5123" name="Rectangle 3"/>
          <p:cNvSpPr>
            <a:spLocks noGrp="1" noChangeArrowheads="1"/>
          </p:cNvSpPr>
          <p:nvPr>
            <p:ph type="body" idx="1"/>
          </p:nvPr>
        </p:nvSpPr>
        <p:spPr>
          <a:xfrm>
            <a:off x="3455876" y="2888940"/>
            <a:ext cx="2232248" cy="1080120"/>
          </a:xfrm>
        </p:spPr>
        <p:txBody>
          <a:bodyPr/>
          <a:lstStyle/>
          <a:p>
            <a:pPr indent="457200" eaLnBrk="1" hangingPunct="1">
              <a:lnSpc>
                <a:spcPct val="150000"/>
              </a:lnSpc>
              <a:buFont typeface="Wingdings" panose="05000000000000000000" pitchFamily="2" charset="2"/>
              <a:buChar char="u"/>
              <a:defRPr/>
            </a:pPr>
            <a:r>
              <a:rPr lang="zh-CN" altLang="en-US" sz="2000" kern="1200" dirty="0">
                <a:latin typeface="方正兰亭黑简体" pitchFamily="2" charset="-122"/>
                <a:ea typeface="方正兰亭黑简体" pitchFamily="2" charset="-122"/>
              </a:rPr>
              <a:t>文本对齐</a:t>
            </a:r>
            <a:endParaRPr lang="zh-CN" altLang="en-US" sz="2000" kern="1200" dirty="0">
              <a:latin typeface="方正兰亭黑简体" pitchFamily="2" charset="-122"/>
              <a:ea typeface="方正兰亭黑简体" pitchFamily="2" charset="-122"/>
            </a:endParaRPr>
          </a:p>
          <a:p>
            <a:pPr indent="457200" eaLnBrk="1" hangingPunct="1">
              <a:lnSpc>
                <a:spcPct val="150000"/>
              </a:lnSpc>
              <a:buFont typeface="Wingdings" panose="05000000000000000000" pitchFamily="2" charset="2"/>
              <a:buChar char="u"/>
              <a:defRPr/>
            </a:pPr>
            <a:r>
              <a:rPr lang="zh-CN" altLang="en-US" sz="2000" kern="1200" dirty="0">
                <a:latin typeface="方正兰亭黑简体" pitchFamily="2" charset="-122"/>
                <a:ea typeface="方正兰亭黑简体" pitchFamily="2" charset="-122"/>
              </a:rPr>
              <a:t>段落缩进</a:t>
            </a:r>
            <a:endParaRPr lang="zh-CN" altLang="en-US" sz="2000" kern="1200" dirty="0">
              <a:latin typeface="方正兰亭黑简体" pitchFamily="2" charset="-122"/>
              <a:ea typeface="方正兰亭黑简体" pitchFamily="2" charset="-122"/>
            </a:endParaRPr>
          </a:p>
        </p:txBody>
      </p:sp>
    </p:spTree>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19"/>
          <p:cNvSpPr txBox="1">
            <a:spLocks noChangeArrowheads="1"/>
          </p:cNvSpPr>
          <p:nvPr/>
        </p:nvSpPr>
        <p:spPr bwMode="auto">
          <a:xfrm>
            <a:off x="1204913" y="129581"/>
            <a:ext cx="6734175" cy="584775"/>
          </a:xfrm>
          <a:prstGeom prst="rect">
            <a:avLst/>
          </a:prstGeom>
          <a:noFill/>
          <a:ln w="9525">
            <a:noFill/>
            <a:miter lim="800000"/>
          </a:ln>
        </p:spPr>
        <p:txBody>
          <a:bodyPr wrap="square">
            <a:spAutoFit/>
          </a:bodyPr>
          <a:lstStyle/>
          <a:p>
            <a:pPr algn="ctr">
              <a:spcBef>
                <a:spcPct val="50000"/>
              </a:spcBef>
            </a:pPr>
            <a:r>
              <a:rPr lang="en-US" altLang="zh-CN" sz="3200" dirty="0">
                <a:latin typeface="方正兰亭黑简体" pitchFamily="2" charset="-122"/>
                <a:ea typeface="方正兰亭黑简体" pitchFamily="2" charset="-122"/>
              </a:rPr>
              <a:t>3.6  </a:t>
            </a:r>
            <a:r>
              <a:rPr lang="zh-CN" altLang="en-US" sz="3200" dirty="0">
                <a:latin typeface="方正兰亭黑简体" pitchFamily="2" charset="-122"/>
                <a:ea typeface="方正兰亭黑简体" pitchFamily="2" charset="-122"/>
              </a:rPr>
              <a:t>设置段落格式</a:t>
            </a:r>
            <a:endParaRPr lang="zh-CN" altLang="en-US" sz="3200" dirty="0">
              <a:latin typeface="方正兰亭黑简体" pitchFamily="2" charset="-122"/>
              <a:ea typeface="方正兰亭黑简体" pitchFamily="2" charset="-122"/>
            </a:endParaRPr>
          </a:p>
        </p:txBody>
      </p:sp>
      <p:sp>
        <p:nvSpPr>
          <p:cNvPr id="7171" name="Text Box 26"/>
          <p:cNvSpPr txBox="1">
            <a:spLocks noChangeArrowheads="1"/>
          </p:cNvSpPr>
          <p:nvPr/>
        </p:nvSpPr>
        <p:spPr bwMode="auto">
          <a:xfrm>
            <a:off x="971600" y="1528864"/>
            <a:ext cx="7617445" cy="1292662"/>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“段落”控制面板提供了文本对齐、段落缩进、段落间距以及制表符等设置，可用于处理较长的文本。选择“窗口 </a:t>
            </a:r>
            <a:r>
              <a:rPr lang="en-US" altLang="zh-CN" sz="2000" dirty="0">
                <a:latin typeface="方正兰亭黑简体" pitchFamily="2" charset="-122"/>
                <a:ea typeface="方正兰亭黑简体" pitchFamily="2" charset="-122"/>
              </a:rPr>
              <a:t>&gt; </a:t>
            </a:r>
            <a:r>
              <a:rPr lang="zh-CN" altLang="en-US" sz="2000" dirty="0">
                <a:latin typeface="方正兰亭黑简体" pitchFamily="2" charset="-122"/>
                <a:ea typeface="方正兰亭黑简体" pitchFamily="2" charset="-122"/>
              </a:rPr>
              <a:t>文字 </a:t>
            </a:r>
            <a:r>
              <a:rPr lang="en-US" altLang="zh-CN" sz="2000" dirty="0">
                <a:latin typeface="方正兰亭黑简体" pitchFamily="2" charset="-122"/>
                <a:ea typeface="方正兰亭黑简体" pitchFamily="2" charset="-122"/>
              </a:rPr>
              <a:t>&gt; </a:t>
            </a:r>
            <a:r>
              <a:rPr lang="zh-CN" altLang="en-US" sz="2000" dirty="0">
                <a:latin typeface="方正兰亭黑简体" pitchFamily="2" charset="-122"/>
                <a:ea typeface="方正兰亭黑简体" pitchFamily="2" charset="-122"/>
              </a:rPr>
              <a:t>段落”命令（组合键为</a:t>
            </a:r>
            <a:r>
              <a:rPr lang="en-US" altLang="zh-CN" sz="2000" dirty="0" err="1">
                <a:latin typeface="方正兰亭黑简体" pitchFamily="2" charset="-122"/>
                <a:ea typeface="方正兰亭黑简体" pitchFamily="2" charset="-122"/>
              </a:rPr>
              <a:t>Alt+Ctrl+T</a:t>
            </a:r>
            <a:r>
              <a:rPr lang="zh-CN" altLang="en-US" sz="2000" dirty="0">
                <a:latin typeface="方正兰亭黑简体" pitchFamily="2" charset="-122"/>
                <a:ea typeface="方正兰亭黑简体" pitchFamily="2" charset="-122"/>
              </a:rPr>
              <a:t>），弹出“段落”控制面板。</a:t>
            </a:r>
            <a:endParaRPr lang="zh-CN" altLang="en-US" sz="2000" dirty="0">
              <a:latin typeface="方正兰亭黑简体" pitchFamily="2" charset="-122"/>
              <a:ea typeface="方正兰亭黑简体" pitchFamily="2" charset="-122"/>
            </a:endParaRPr>
          </a:p>
        </p:txBody>
      </p:sp>
      <p:pic>
        <p:nvPicPr>
          <p:cNvPr id="39938" name="图片 1"/>
          <p:cNvPicPr>
            <a:picLocks noChangeAspect="1" noChangeArrowheads="1"/>
          </p:cNvPicPr>
          <p:nvPr/>
        </p:nvPicPr>
        <p:blipFill>
          <a:blip r:embed="rId1"/>
          <a:srcRect/>
          <a:stretch>
            <a:fillRect/>
          </a:stretch>
        </p:blipFill>
        <p:spPr bwMode="auto">
          <a:xfrm>
            <a:off x="3258432" y="3214686"/>
            <a:ext cx="2627137" cy="2880000"/>
          </a:xfrm>
          <a:prstGeom prst="rect">
            <a:avLst/>
          </a:prstGeom>
          <a:noFill/>
          <a:ln w="9525">
            <a:noFill/>
            <a:miter lim="800000"/>
            <a:headEnd/>
            <a:tailEnd/>
          </a:ln>
        </p:spPr>
      </p:pic>
    </p:spTree>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19"/>
          <p:cNvSpPr txBox="1">
            <a:spLocks noChangeArrowheads="1"/>
          </p:cNvSpPr>
          <p:nvPr/>
        </p:nvSpPr>
        <p:spPr bwMode="auto">
          <a:xfrm>
            <a:off x="1204913" y="142852"/>
            <a:ext cx="6734175" cy="584775"/>
          </a:xfrm>
          <a:prstGeom prst="rect">
            <a:avLst/>
          </a:prstGeom>
          <a:noFill/>
          <a:ln w="9525">
            <a:noFill/>
            <a:miter lim="800000"/>
          </a:ln>
        </p:spPr>
        <p:txBody>
          <a:bodyPr wrap="square">
            <a:spAutoFit/>
          </a:bodyPr>
          <a:lstStyle/>
          <a:p>
            <a:pPr algn="ctr">
              <a:spcBef>
                <a:spcPct val="50000"/>
              </a:spcBef>
            </a:pPr>
            <a:r>
              <a:rPr lang="en-US" altLang="zh-CN" sz="3200" dirty="0">
                <a:latin typeface="方正兰亭黑简体" pitchFamily="2" charset="-122"/>
                <a:ea typeface="方正兰亭黑简体" pitchFamily="2" charset="-122"/>
              </a:rPr>
              <a:t>3.6.1  </a:t>
            </a:r>
            <a:r>
              <a:rPr lang="zh-CN" altLang="en-US" sz="3200" dirty="0">
                <a:latin typeface="方正兰亭黑简体" pitchFamily="2" charset="-122"/>
                <a:ea typeface="方正兰亭黑简体" pitchFamily="2" charset="-122"/>
              </a:rPr>
              <a:t>文本对齐</a:t>
            </a:r>
            <a:endParaRPr lang="zh-CN" altLang="en-US" sz="3200" dirty="0">
              <a:latin typeface="方正兰亭黑简体" pitchFamily="2" charset="-122"/>
              <a:ea typeface="方正兰亭黑简体" pitchFamily="2" charset="-122"/>
            </a:endParaRPr>
          </a:p>
        </p:txBody>
      </p:sp>
      <p:sp>
        <p:nvSpPr>
          <p:cNvPr id="7171" name="Text Box 26"/>
          <p:cNvSpPr txBox="1">
            <a:spLocks noChangeArrowheads="1"/>
          </p:cNvSpPr>
          <p:nvPr/>
        </p:nvSpPr>
        <p:spPr bwMode="auto">
          <a:xfrm>
            <a:off x="612000" y="1196752"/>
            <a:ext cx="7920000" cy="1692771"/>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文本对齐是指所有的文字在段落中按一定的标准有序地排列。</a:t>
            </a:r>
            <a:r>
              <a:rPr lang="en-US" altLang="zh-CN" sz="2000" dirty="0">
                <a:latin typeface="方正兰亭黑简体" pitchFamily="2" charset="-122"/>
                <a:ea typeface="方正兰亭黑简体" pitchFamily="2" charset="-122"/>
              </a:rPr>
              <a:t>Illustrator CC 2019</a:t>
            </a:r>
            <a:r>
              <a:rPr lang="zh-CN" altLang="en-US" sz="2000" dirty="0">
                <a:latin typeface="方正兰亭黑简体" pitchFamily="2" charset="-122"/>
                <a:ea typeface="方正兰亭黑简体" pitchFamily="2" charset="-122"/>
              </a:rPr>
              <a:t>提供了</a:t>
            </a:r>
            <a:r>
              <a:rPr lang="en-US" altLang="zh-CN" sz="2000" dirty="0">
                <a:latin typeface="方正兰亭黑简体" pitchFamily="2" charset="-122"/>
                <a:ea typeface="方正兰亭黑简体" pitchFamily="2" charset="-122"/>
              </a:rPr>
              <a:t>7</a:t>
            </a:r>
            <a:r>
              <a:rPr lang="zh-CN" altLang="en-US" sz="2000" dirty="0">
                <a:latin typeface="方正兰亭黑简体" pitchFamily="2" charset="-122"/>
                <a:ea typeface="方正兰亭黑简体" pitchFamily="2" charset="-122"/>
              </a:rPr>
              <a:t>种文本对齐的方式，分别是“左对齐”、“居中对齐”、“右对齐”、“两端对齐末行左对齐”、“两端对齐末行居中对齐”、“两端对齐末行右对齐”、</a:t>
            </a:r>
            <a:r>
              <a:rPr lang="zh-CN" altLang="en-US" sz="2000" dirty="0" smtClean="0">
                <a:latin typeface="方正兰亭黑简体" pitchFamily="2" charset="-122"/>
                <a:ea typeface="方正兰亭黑简体" pitchFamily="2" charset="-122"/>
              </a:rPr>
              <a:t>“全部两端对齐”。</a:t>
            </a:r>
            <a:endParaRPr lang="zh-CN" altLang="en-US" sz="2000" dirty="0">
              <a:latin typeface="方正兰亭黑简体" pitchFamily="2" charset="-122"/>
              <a:ea typeface="方正兰亭黑简体" pitchFamily="2" charset="-122"/>
            </a:endParaRPr>
          </a:p>
        </p:txBody>
      </p:sp>
      <p:pic>
        <p:nvPicPr>
          <p:cNvPr id="40962" name="Picture 2"/>
          <p:cNvPicPr>
            <a:picLocks noChangeAspect="1" noChangeArrowheads="1"/>
          </p:cNvPicPr>
          <p:nvPr/>
        </p:nvPicPr>
        <p:blipFill>
          <a:blip r:embed="rId1"/>
          <a:srcRect/>
          <a:stretch>
            <a:fillRect/>
          </a:stretch>
        </p:blipFill>
        <p:spPr bwMode="auto">
          <a:xfrm>
            <a:off x="891382" y="3071810"/>
            <a:ext cx="7361237" cy="3524250"/>
          </a:xfrm>
          <a:prstGeom prst="rect">
            <a:avLst/>
          </a:prstGeom>
          <a:noFill/>
          <a:ln w="9525">
            <a:noFill/>
            <a:miter lim="800000"/>
            <a:headEnd/>
            <a:tailEnd/>
          </a:ln>
          <a:effectLst/>
        </p:spPr>
      </p:pic>
    </p:spTree>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19"/>
          <p:cNvSpPr txBox="1">
            <a:spLocks noChangeArrowheads="1"/>
          </p:cNvSpPr>
          <p:nvPr/>
        </p:nvSpPr>
        <p:spPr bwMode="auto">
          <a:xfrm>
            <a:off x="1204913" y="142852"/>
            <a:ext cx="6734175" cy="584775"/>
          </a:xfrm>
          <a:prstGeom prst="rect">
            <a:avLst/>
          </a:prstGeom>
          <a:noFill/>
          <a:ln w="9525">
            <a:noFill/>
            <a:miter lim="800000"/>
          </a:ln>
        </p:spPr>
        <p:txBody>
          <a:bodyPr wrap="square">
            <a:spAutoFit/>
          </a:bodyPr>
          <a:lstStyle/>
          <a:p>
            <a:pPr algn="ctr">
              <a:spcBef>
                <a:spcPct val="50000"/>
              </a:spcBef>
            </a:pPr>
            <a:r>
              <a:rPr lang="en-US" altLang="zh-CN" sz="3200" dirty="0">
                <a:latin typeface="方正兰亭黑简体" pitchFamily="2" charset="-122"/>
                <a:ea typeface="方正兰亭黑简体" pitchFamily="2" charset="-122"/>
              </a:rPr>
              <a:t>3.6.2  </a:t>
            </a:r>
            <a:r>
              <a:rPr lang="zh-CN" altLang="en-US" sz="3200" dirty="0">
                <a:latin typeface="方正兰亭黑简体" pitchFamily="2" charset="-122"/>
                <a:ea typeface="方正兰亭黑简体" pitchFamily="2" charset="-122"/>
              </a:rPr>
              <a:t>段落缩进</a:t>
            </a:r>
            <a:endParaRPr lang="zh-CN" altLang="en-US" sz="3200" dirty="0">
              <a:latin typeface="方正兰亭黑简体" pitchFamily="2" charset="-122"/>
              <a:ea typeface="方正兰亭黑简体" pitchFamily="2" charset="-122"/>
            </a:endParaRPr>
          </a:p>
        </p:txBody>
      </p:sp>
      <p:sp>
        <p:nvSpPr>
          <p:cNvPr id="7171" name="Text Box 26"/>
          <p:cNvSpPr txBox="1">
            <a:spLocks noChangeArrowheads="1"/>
          </p:cNvSpPr>
          <p:nvPr/>
        </p:nvSpPr>
        <p:spPr bwMode="auto">
          <a:xfrm>
            <a:off x="683568" y="1196752"/>
            <a:ext cx="7617445" cy="1692771"/>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段落缩进是指在一个段落文本开始时需要空出的字符位置。选定的段落文本可以是文本框、区域文本或文本路径。段落缩进有</a:t>
            </a:r>
            <a:r>
              <a:rPr lang="en-US" altLang="zh-CN" sz="2000" dirty="0">
                <a:latin typeface="方正兰亭黑简体" pitchFamily="2" charset="-122"/>
                <a:ea typeface="方正兰亭黑简体" pitchFamily="2" charset="-122"/>
              </a:rPr>
              <a:t>5</a:t>
            </a:r>
            <a:r>
              <a:rPr lang="zh-CN" altLang="en-US" sz="2000" dirty="0">
                <a:latin typeface="方正兰亭黑简体" pitchFamily="2" charset="-122"/>
                <a:ea typeface="方正兰亭黑简体" pitchFamily="2" charset="-122"/>
              </a:rPr>
              <a:t>种方式：“左缩进”、“右缩进”、“首行左缩进”、“段前间距”、“段后间距”。</a:t>
            </a:r>
            <a:endParaRPr lang="zh-CN" altLang="en-US" sz="2000" dirty="0">
              <a:latin typeface="方正兰亭黑简体" pitchFamily="2" charset="-122"/>
              <a:ea typeface="方正兰亭黑简体" pitchFamily="2" charset="-122"/>
            </a:endParaRPr>
          </a:p>
        </p:txBody>
      </p:sp>
      <p:pic>
        <p:nvPicPr>
          <p:cNvPr id="41986" name="Picture 2"/>
          <p:cNvPicPr>
            <a:picLocks noChangeAspect="1" noChangeArrowheads="1"/>
          </p:cNvPicPr>
          <p:nvPr/>
        </p:nvPicPr>
        <p:blipFill>
          <a:blip r:embed="rId1"/>
          <a:srcRect/>
          <a:stretch>
            <a:fillRect/>
          </a:stretch>
        </p:blipFill>
        <p:spPr bwMode="auto">
          <a:xfrm>
            <a:off x="1391444" y="2928934"/>
            <a:ext cx="6361113" cy="3571875"/>
          </a:xfrm>
          <a:prstGeom prst="rect">
            <a:avLst/>
          </a:prstGeom>
          <a:noFill/>
          <a:ln w="9525">
            <a:noFill/>
            <a:miter lim="800000"/>
            <a:headEnd/>
            <a:tailEnd/>
          </a:ln>
          <a:effectLst/>
        </p:spPr>
      </p:pic>
    </p:spTree>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ext Box 5"/>
          <p:cNvSpPr txBox="1">
            <a:spLocks noChangeArrowheads="1"/>
          </p:cNvSpPr>
          <p:nvPr/>
        </p:nvSpPr>
        <p:spPr bwMode="auto">
          <a:xfrm>
            <a:off x="1187451" y="142852"/>
            <a:ext cx="7385077" cy="584775"/>
          </a:xfrm>
          <a:prstGeom prst="rect">
            <a:avLst/>
          </a:prstGeom>
          <a:noFill/>
          <a:ln w="9525">
            <a:noFill/>
            <a:miter lim="800000"/>
          </a:ln>
        </p:spPr>
        <p:txBody>
          <a:bodyPr wrap="square">
            <a:spAutoFit/>
          </a:bodyPr>
          <a:lstStyle/>
          <a:p>
            <a:pPr algn="ctr">
              <a:spcBef>
                <a:spcPct val="50000"/>
              </a:spcBef>
            </a:pPr>
            <a:r>
              <a:rPr lang="en-US" altLang="zh-CN" sz="3200" dirty="0">
                <a:latin typeface="方正兰亭黑简体" pitchFamily="2" charset="-122"/>
                <a:ea typeface="方正兰亭黑简体" pitchFamily="2" charset="-122"/>
              </a:rPr>
              <a:t>3.7  </a:t>
            </a:r>
            <a:r>
              <a:rPr lang="zh-CN" altLang="en-US" sz="3200" dirty="0">
                <a:latin typeface="方正兰亭黑简体" pitchFamily="2" charset="-122"/>
                <a:ea typeface="方正兰亭黑简体" pitchFamily="2" charset="-122"/>
              </a:rPr>
              <a:t>课堂练习</a:t>
            </a:r>
            <a:r>
              <a:rPr lang="en-US" altLang="zh-CN" sz="3200" dirty="0" smtClean="0">
                <a:latin typeface="方正兰亭黑简体" pitchFamily="2" charset="-122"/>
                <a:ea typeface="方正兰亭黑简体" pitchFamily="2" charset="-122"/>
              </a:rPr>
              <a:t>——</a:t>
            </a:r>
            <a:r>
              <a:rPr lang="zh-CN" altLang="en-US" sz="3200" dirty="0" smtClean="0">
                <a:latin typeface="方正兰亭黑简体" pitchFamily="2" charset="-122"/>
                <a:ea typeface="方正兰亭黑简体" pitchFamily="2" charset="-122"/>
              </a:rPr>
              <a:t>绘制金刚区歌单图标</a:t>
            </a:r>
            <a:endParaRPr lang="zh-CN" altLang="en-US" sz="3200" dirty="0">
              <a:latin typeface="方正兰亭黑简体" pitchFamily="2" charset="-122"/>
              <a:ea typeface="方正兰亭黑简体" pitchFamily="2" charset="-122"/>
            </a:endParaRPr>
          </a:p>
        </p:txBody>
      </p:sp>
      <p:sp>
        <p:nvSpPr>
          <p:cNvPr id="28675" name="Text Box 6"/>
          <p:cNvSpPr txBox="1">
            <a:spLocks noChangeArrowheads="1"/>
          </p:cNvSpPr>
          <p:nvPr/>
        </p:nvSpPr>
        <p:spPr bwMode="auto">
          <a:xfrm>
            <a:off x="1258888" y="1340768"/>
            <a:ext cx="6913562" cy="892552"/>
          </a:xfrm>
          <a:prstGeom prst="rect">
            <a:avLst/>
          </a:prstGeom>
          <a:noFill/>
          <a:ln w="9525">
            <a:noFill/>
            <a:miter lim="800000"/>
          </a:ln>
        </p:spPr>
        <p:txBody>
          <a:bodyPr>
            <a:spAutoFit/>
          </a:bodyPr>
          <a:lstStyle/>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使用椭圆工具、矩形工具、圆角矩形工具、创建渐变网格命令、渐变工具和剪切蒙版命令绘制麦克风。</a:t>
            </a:r>
            <a:endParaRPr lang="zh-CN" altLang="en-US" sz="2000" dirty="0">
              <a:latin typeface="方正兰亭黑简体" pitchFamily="2" charset="-122"/>
              <a:ea typeface="方正兰亭黑简体" pitchFamily="2" charset="-122"/>
            </a:endParaRPr>
          </a:p>
        </p:txBody>
      </p:sp>
      <p:sp>
        <p:nvSpPr>
          <p:cNvPr id="28676" name="Text Box 8"/>
          <p:cNvSpPr txBox="1">
            <a:spLocks noChangeArrowheads="1"/>
          </p:cNvSpPr>
          <p:nvPr/>
        </p:nvSpPr>
        <p:spPr bwMode="auto">
          <a:xfrm>
            <a:off x="4212431" y="6165850"/>
            <a:ext cx="719138" cy="304800"/>
          </a:xfrm>
          <a:prstGeom prst="rect">
            <a:avLst/>
          </a:prstGeom>
          <a:noFill/>
          <a:ln w="9525">
            <a:noFill/>
            <a:miter lim="800000"/>
          </a:ln>
        </p:spPr>
        <p:txBody>
          <a:bodyPr>
            <a:spAutoFit/>
          </a:bodyPr>
          <a:lstStyle/>
          <a:p>
            <a:pPr algn="ctr">
              <a:spcBef>
                <a:spcPct val="50000"/>
              </a:spcBef>
            </a:pPr>
            <a:r>
              <a:rPr lang="zh-CN" altLang="en-US" sz="1400" dirty="0">
                <a:latin typeface="方正兰亭黑简体" pitchFamily="2" charset="-122"/>
                <a:ea typeface="方正兰亭黑简体" pitchFamily="2" charset="-122"/>
              </a:rPr>
              <a:t>效果图</a:t>
            </a:r>
            <a:endParaRPr lang="zh-CN" altLang="en-US" sz="1400" dirty="0">
              <a:latin typeface="方正兰亭黑简体" pitchFamily="2" charset="-122"/>
              <a:ea typeface="方正兰亭黑简体" pitchFamily="2" charset="-122"/>
            </a:endParaRPr>
          </a:p>
        </p:txBody>
      </p:sp>
      <p:pic>
        <p:nvPicPr>
          <p:cNvPr id="43010" name="图片 1"/>
          <p:cNvPicPr>
            <a:picLocks noChangeAspect="1" noChangeArrowheads="1"/>
          </p:cNvPicPr>
          <p:nvPr/>
        </p:nvPicPr>
        <p:blipFill>
          <a:blip r:embed="rId1"/>
          <a:srcRect/>
          <a:stretch>
            <a:fillRect/>
          </a:stretch>
        </p:blipFill>
        <p:spPr bwMode="auto">
          <a:xfrm>
            <a:off x="3132000" y="3071809"/>
            <a:ext cx="2880000" cy="2880000"/>
          </a:xfrm>
          <a:prstGeom prst="rect">
            <a:avLst/>
          </a:prstGeom>
          <a:noFill/>
          <a:ln w="9525">
            <a:noFill/>
            <a:miter lim="800000"/>
            <a:headEnd/>
            <a:tailEnd/>
          </a:ln>
        </p:spPr>
      </p:pic>
    </p:spTree>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ext Box 5"/>
          <p:cNvSpPr txBox="1">
            <a:spLocks noChangeArrowheads="1"/>
          </p:cNvSpPr>
          <p:nvPr/>
        </p:nvSpPr>
        <p:spPr bwMode="auto">
          <a:xfrm>
            <a:off x="1373660" y="142852"/>
            <a:ext cx="6984554" cy="584775"/>
          </a:xfrm>
          <a:prstGeom prst="rect">
            <a:avLst/>
          </a:prstGeom>
          <a:noFill/>
          <a:ln w="9525">
            <a:noFill/>
            <a:miter lim="800000"/>
          </a:ln>
        </p:spPr>
        <p:txBody>
          <a:bodyPr wrap="square">
            <a:spAutoFit/>
          </a:bodyPr>
          <a:lstStyle/>
          <a:p>
            <a:pPr>
              <a:spcBef>
                <a:spcPct val="50000"/>
              </a:spcBef>
            </a:pPr>
            <a:r>
              <a:rPr lang="en-US" altLang="zh-CN" sz="3200" dirty="0">
                <a:latin typeface="方正兰亭黑简体" pitchFamily="2" charset="-122"/>
                <a:ea typeface="方正兰亭黑简体" pitchFamily="2" charset="-122"/>
              </a:rPr>
              <a:t>3.8  </a:t>
            </a:r>
            <a:r>
              <a:rPr lang="zh-CN" altLang="en-US" sz="3200" dirty="0">
                <a:latin typeface="方正兰亭黑简体" pitchFamily="2" charset="-122"/>
                <a:ea typeface="方正兰亭黑简体" pitchFamily="2" charset="-122"/>
              </a:rPr>
              <a:t>课后习题</a:t>
            </a:r>
            <a:r>
              <a:rPr lang="en-US" altLang="zh-CN" sz="3200" dirty="0" smtClean="0">
                <a:latin typeface="方正兰亭黑简体" pitchFamily="2" charset="-122"/>
                <a:ea typeface="方正兰亭黑简体" pitchFamily="2" charset="-122"/>
              </a:rPr>
              <a:t>——</a:t>
            </a:r>
            <a:r>
              <a:rPr lang="zh-CN" altLang="en-US" sz="3200" dirty="0" smtClean="0">
                <a:latin typeface="方正兰亭黑简体" pitchFamily="2" charset="-122"/>
                <a:ea typeface="方正兰亭黑简体" pitchFamily="2" charset="-122"/>
              </a:rPr>
              <a:t>制作美食线下海报</a:t>
            </a:r>
            <a:endParaRPr lang="zh-CN" altLang="en-US" sz="3200" dirty="0">
              <a:latin typeface="方正兰亭黑简体" pitchFamily="2" charset="-122"/>
              <a:ea typeface="方正兰亭黑简体" pitchFamily="2" charset="-122"/>
            </a:endParaRPr>
          </a:p>
        </p:txBody>
      </p:sp>
      <p:sp>
        <p:nvSpPr>
          <p:cNvPr id="29699" name="Text Box 6"/>
          <p:cNvSpPr txBox="1">
            <a:spLocks noChangeArrowheads="1"/>
          </p:cNvSpPr>
          <p:nvPr/>
        </p:nvSpPr>
        <p:spPr bwMode="auto">
          <a:xfrm>
            <a:off x="973136" y="1357298"/>
            <a:ext cx="7343775" cy="892552"/>
          </a:xfrm>
          <a:prstGeom prst="rect">
            <a:avLst/>
          </a:prstGeom>
          <a:noFill/>
          <a:ln w="9525">
            <a:noFill/>
            <a:miter lim="800000"/>
          </a:ln>
        </p:spPr>
        <p:txBody>
          <a:bodyPr>
            <a:spAutoFit/>
          </a:bodyPr>
          <a:lstStyle/>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使用文本工具、字符控制面板添加并编辑标题文字；使用钢笔工具、路径文字工具制作路径文字。</a:t>
            </a:r>
            <a:endParaRPr lang="zh-CN" altLang="en-US" sz="2000" dirty="0">
              <a:latin typeface="方正兰亭黑简体" pitchFamily="2" charset="-122"/>
              <a:ea typeface="方正兰亭黑简体" pitchFamily="2" charset="-122"/>
            </a:endParaRPr>
          </a:p>
        </p:txBody>
      </p:sp>
      <p:sp>
        <p:nvSpPr>
          <p:cNvPr id="29700" name="Text Box 7"/>
          <p:cNvSpPr txBox="1">
            <a:spLocks noChangeArrowheads="1"/>
          </p:cNvSpPr>
          <p:nvPr/>
        </p:nvSpPr>
        <p:spPr bwMode="auto">
          <a:xfrm>
            <a:off x="4212431" y="6215082"/>
            <a:ext cx="719138" cy="304800"/>
          </a:xfrm>
          <a:prstGeom prst="rect">
            <a:avLst/>
          </a:prstGeom>
          <a:noFill/>
          <a:ln w="9525">
            <a:noFill/>
            <a:miter lim="800000"/>
          </a:ln>
        </p:spPr>
        <p:txBody>
          <a:bodyPr>
            <a:spAutoFit/>
          </a:bodyPr>
          <a:lstStyle/>
          <a:p>
            <a:pPr algn="ctr">
              <a:spcBef>
                <a:spcPct val="50000"/>
              </a:spcBef>
            </a:pPr>
            <a:r>
              <a:rPr lang="zh-CN" altLang="en-US" sz="1400" dirty="0">
                <a:latin typeface="方正兰亭黑简体" pitchFamily="2" charset="-122"/>
                <a:ea typeface="方正兰亭黑简体" pitchFamily="2" charset="-122"/>
              </a:rPr>
              <a:t>效果图</a:t>
            </a:r>
            <a:endParaRPr lang="zh-CN" altLang="en-US" sz="1400" dirty="0">
              <a:latin typeface="方正兰亭黑简体" pitchFamily="2" charset="-122"/>
              <a:ea typeface="方正兰亭黑简体" pitchFamily="2" charset="-122"/>
            </a:endParaRPr>
          </a:p>
        </p:txBody>
      </p:sp>
      <p:pic>
        <p:nvPicPr>
          <p:cNvPr id="44034" name="Picture 2"/>
          <p:cNvPicPr>
            <a:picLocks noChangeAspect="1" noChangeArrowheads="1"/>
          </p:cNvPicPr>
          <p:nvPr/>
        </p:nvPicPr>
        <p:blipFill>
          <a:blip r:embed="rId1" cstate="print"/>
          <a:srcRect/>
          <a:stretch>
            <a:fillRect/>
          </a:stretch>
        </p:blipFill>
        <p:spPr bwMode="auto">
          <a:xfrm>
            <a:off x="3372589" y="2472206"/>
            <a:ext cx="2398823" cy="3600000"/>
          </a:xfrm>
          <a:prstGeom prst="rect">
            <a:avLst/>
          </a:prstGeom>
          <a:noFill/>
          <a:ln w="9525">
            <a:noFill/>
            <a:miter lim="800000"/>
            <a:headEnd/>
            <a:tailEnd/>
          </a:ln>
        </p:spPr>
      </p:pic>
    </p:spTree>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8" name="Text Box 8"/>
          <p:cNvSpPr txBox="1">
            <a:spLocks noChangeArrowheads="1"/>
          </p:cNvSpPr>
          <p:nvPr/>
        </p:nvSpPr>
        <p:spPr bwMode="auto">
          <a:xfrm>
            <a:off x="2051844" y="116632"/>
            <a:ext cx="5040312" cy="584775"/>
          </a:xfrm>
          <a:prstGeom prst="rect">
            <a:avLst/>
          </a:prstGeom>
          <a:noFill/>
          <a:ln w="9525">
            <a:noFill/>
            <a:miter lim="800000"/>
          </a:ln>
        </p:spPr>
        <p:txBody>
          <a:bodyPr>
            <a:spAutoFit/>
          </a:bodyPr>
          <a:lstStyle/>
          <a:p>
            <a:pPr marL="342900" indent="-342900" algn="ctr">
              <a:spcBef>
                <a:spcPct val="50000"/>
              </a:spcBef>
            </a:pPr>
            <a:r>
              <a:rPr lang="zh-CN" altLang="en-US" sz="3200" dirty="0">
                <a:latin typeface="方正兰亭黑简体" pitchFamily="2" charset="-122"/>
                <a:ea typeface="方正兰亭黑简体" pitchFamily="2" charset="-122"/>
              </a:rPr>
              <a:t>第</a:t>
            </a:r>
            <a:r>
              <a:rPr lang="en-US" altLang="zh-CN" sz="3200" dirty="0">
                <a:latin typeface="方正兰亭黑简体" pitchFamily="2" charset="-122"/>
                <a:ea typeface="方正兰亭黑简体" pitchFamily="2" charset="-122"/>
              </a:rPr>
              <a:t>4</a:t>
            </a:r>
            <a:r>
              <a:rPr lang="zh-CN" altLang="en-US" sz="3200" dirty="0">
                <a:latin typeface="方正兰亭黑简体" pitchFamily="2" charset="-122"/>
                <a:ea typeface="方正兰亭黑简体" pitchFamily="2" charset="-122"/>
              </a:rPr>
              <a:t>章  图层与蒙版</a:t>
            </a:r>
            <a:endParaRPr lang="zh-CN" altLang="en-US" sz="3200" dirty="0">
              <a:latin typeface="方正兰亭黑简体" pitchFamily="2" charset="-122"/>
              <a:ea typeface="方正兰亭黑简体" pitchFamily="2" charset="-122"/>
            </a:endParaRPr>
          </a:p>
        </p:txBody>
      </p:sp>
      <p:sp>
        <p:nvSpPr>
          <p:cNvPr id="9" name="Text Box 12"/>
          <p:cNvSpPr txBox="1">
            <a:spLocks noChangeArrowheads="1"/>
          </p:cNvSpPr>
          <p:nvPr/>
        </p:nvSpPr>
        <p:spPr bwMode="auto">
          <a:xfrm>
            <a:off x="972000" y="2469186"/>
            <a:ext cx="7200000" cy="1919628"/>
          </a:xfrm>
          <a:prstGeom prst="rect">
            <a:avLst/>
          </a:prstGeom>
          <a:noFill/>
          <a:ln w="9525">
            <a:noFill/>
            <a:miter lim="800000"/>
          </a:ln>
        </p:spPr>
        <p:txBody>
          <a:bodyPr wrap="square">
            <a:spAutoFit/>
          </a:bodyPr>
          <a:lstStyle/>
          <a:p>
            <a:pPr marL="342900" indent="-342900" algn="just">
              <a:lnSpc>
                <a:spcPts val="3500"/>
              </a:lnSpc>
              <a:spcBef>
                <a:spcPct val="50000"/>
              </a:spcBef>
              <a:defRPr/>
            </a:pPr>
            <a:r>
              <a:rPr lang="zh-CN" altLang="en-US" sz="2400" dirty="0">
                <a:latin typeface="方正兰亭黑简体" pitchFamily="2" charset="-122"/>
                <a:ea typeface="方正兰亭黑简体" pitchFamily="2" charset="-122"/>
              </a:rPr>
              <a:t>本章介绍：</a:t>
            </a:r>
            <a:endParaRPr lang="zh-CN" altLang="en-US" sz="2400" dirty="0">
              <a:latin typeface="方正兰亭黑简体" pitchFamily="2" charset="-122"/>
              <a:ea typeface="方正兰亭黑简体" pitchFamily="2" charset="-122"/>
            </a:endParaRPr>
          </a:p>
          <a:p>
            <a:pPr indent="528955" algn="just">
              <a:lnSpc>
                <a:spcPts val="3500"/>
              </a:lnSpc>
              <a:spcBef>
                <a:spcPts val="600"/>
              </a:spcBef>
              <a:defRPr/>
            </a:pPr>
            <a:r>
              <a:rPr lang="zh-CN" altLang="en-US" sz="2000" dirty="0">
                <a:latin typeface="方正兰亭黑简体" pitchFamily="2" charset="-122"/>
                <a:ea typeface="方正兰亭黑简体" pitchFamily="2" charset="-122"/>
              </a:rPr>
              <a:t>本章将重点讲解</a:t>
            </a:r>
            <a:r>
              <a:rPr lang="en-US" altLang="zh-CN" sz="2000" dirty="0">
                <a:latin typeface="方正兰亭黑简体" pitchFamily="2" charset="-122"/>
                <a:ea typeface="方正兰亭黑简体" pitchFamily="2" charset="-122"/>
              </a:rPr>
              <a:t>Illustrator CC 2019</a:t>
            </a:r>
            <a:r>
              <a:rPr lang="zh-CN" altLang="en-US" sz="2000" dirty="0">
                <a:latin typeface="方正兰亭黑简体" pitchFamily="2" charset="-122"/>
                <a:ea typeface="方正兰亭黑简体" pitchFamily="2" charset="-122"/>
              </a:rPr>
              <a:t>中图层和蒙版的使用方法。掌握图层和蒙版的功能，可以帮助读者在图形设计中提高效率，快速、准确地设计和制作出精美的平面设计作品。</a:t>
            </a:r>
            <a:endParaRPr lang="zh-CN" altLang="en-US" sz="2000" dirty="0">
              <a:latin typeface="方正兰亭黑简体" pitchFamily="2" charset="-122"/>
              <a:ea typeface="方正兰亭黑简体" pitchFamily="2" charset="-122"/>
            </a:endParaRPr>
          </a:p>
        </p:txBody>
      </p:sp>
    </p:spTree>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7"/>
          <p:cNvSpPr txBox="1">
            <a:spLocks noChangeArrowheads="1"/>
          </p:cNvSpPr>
          <p:nvPr/>
        </p:nvSpPr>
        <p:spPr bwMode="auto">
          <a:xfrm>
            <a:off x="2446338" y="142852"/>
            <a:ext cx="4251325" cy="584775"/>
          </a:xfrm>
          <a:prstGeom prst="rect">
            <a:avLst/>
          </a:prstGeom>
          <a:noFill/>
          <a:ln w="9525">
            <a:noFill/>
            <a:miter lim="800000"/>
          </a:ln>
        </p:spPr>
        <p:txBody>
          <a:bodyPr>
            <a:spAutoFit/>
          </a:bodyPr>
          <a:lstStyle/>
          <a:p>
            <a:pPr algn="ctr">
              <a:spcBef>
                <a:spcPct val="50000"/>
              </a:spcBef>
            </a:pPr>
            <a:r>
              <a:rPr lang="zh-CN" altLang="en-US" sz="3200" dirty="0">
                <a:latin typeface="方正兰亭黑简体" pitchFamily="2" charset="-122"/>
                <a:ea typeface="方正兰亭黑简体" pitchFamily="2" charset="-122"/>
              </a:rPr>
              <a:t>学习目标</a:t>
            </a:r>
            <a:endParaRPr lang="zh-CN" altLang="en-US" sz="3200" dirty="0">
              <a:latin typeface="方正兰亭黑简体" pitchFamily="2" charset="-122"/>
              <a:ea typeface="方正兰亭黑简体" pitchFamily="2" charset="-122"/>
            </a:endParaRPr>
          </a:p>
        </p:txBody>
      </p:sp>
      <p:sp>
        <p:nvSpPr>
          <p:cNvPr id="4099" name="Text Box 17"/>
          <p:cNvSpPr txBox="1">
            <a:spLocks noChangeArrowheads="1"/>
          </p:cNvSpPr>
          <p:nvPr/>
        </p:nvSpPr>
        <p:spPr bwMode="auto">
          <a:xfrm>
            <a:off x="2208213" y="2391280"/>
            <a:ext cx="4727575" cy="2075440"/>
          </a:xfrm>
          <a:prstGeom prst="rect">
            <a:avLst/>
          </a:prstGeom>
          <a:noFill/>
          <a:ln w="9525">
            <a:noFill/>
            <a:miter lim="800000"/>
          </a:ln>
        </p:spPr>
        <p:txBody>
          <a:bodyPr>
            <a:spAutoFit/>
          </a:bodyPr>
          <a:lstStyle/>
          <a:p>
            <a:pPr marL="342900" indent="457200">
              <a:lnSpc>
                <a:spcPct val="150000"/>
              </a:lnSpc>
              <a:spcBef>
                <a:spcPct val="20000"/>
              </a:spcBef>
              <a:buFont typeface="Wingdings" panose="05000000000000000000" pitchFamily="2" charset="2"/>
              <a:buChar char="u"/>
            </a:pPr>
            <a:r>
              <a:rPr lang="zh-CN" altLang="en-US" sz="2000" dirty="0">
                <a:latin typeface="方正兰亭黑简体" pitchFamily="2" charset="-122"/>
                <a:ea typeface="方正兰亭黑简体" pitchFamily="2" charset="-122"/>
              </a:rPr>
              <a:t>了解图层的含义与图层面板。</a:t>
            </a:r>
            <a:endParaRPr lang="zh-CN" altLang="en-US" sz="2000" dirty="0">
              <a:latin typeface="方正兰亭黑简体" pitchFamily="2" charset="-122"/>
              <a:ea typeface="方正兰亭黑简体" pitchFamily="2" charset="-122"/>
            </a:endParaRPr>
          </a:p>
          <a:p>
            <a:pPr marL="342900" indent="457200">
              <a:lnSpc>
                <a:spcPct val="150000"/>
              </a:lnSpc>
              <a:spcBef>
                <a:spcPct val="20000"/>
              </a:spcBef>
              <a:buFont typeface="Wingdings" panose="05000000000000000000" pitchFamily="2" charset="2"/>
              <a:buChar char="u"/>
            </a:pPr>
            <a:r>
              <a:rPr lang="zh-CN" altLang="en-US" sz="2000" dirty="0">
                <a:latin typeface="方正兰亭黑简体" pitchFamily="2" charset="-122"/>
                <a:ea typeface="方正兰亭黑简体" pitchFamily="2" charset="-122"/>
              </a:rPr>
              <a:t>掌握图层的基本操作方法。</a:t>
            </a:r>
            <a:endParaRPr lang="zh-CN" altLang="en-US" sz="2000" dirty="0">
              <a:latin typeface="方正兰亭黑简体" pitchFamily="2" charset="-122"/>
              <a:ea typeface="方正兰亭黑简体" pitchFamily="2" charset="-122"/>
            </a:endParaRPr>
          </a:p>
          <a:p>
            <a:pPr marL="342900" indent="457200">
              <a:lnSpc>
                <a:spcPct val="150000"/>
              </a:lnSpc>
              <a:spcBef>
                <a:spcPct val="20000"/>
              </a:spcBef>
              <a:buFont typeface="Wingdings" panose="05000000000000000000" pitchFamily="2" charset="2"/>
              <a:buChar char="u"/>
            </a:pPr>
            <a:r>
              <a:rPr lang="zh-CN" altLang="en-US" sz="2000" dirty="0">
                <a:latin typeface="方正兰亭黑简体" pitchFamily="2" charset="-122"/>
                <a:ea typeface="方正兰亭黑简体" pitchFamily="2" charset="-122"/>
              </a:rPr>
              <a:t>掌握蒙版的创建和编辑方法。</a:t>
            </a:r>
            <a:endParaRPr lang="zh-CN" altLang="en-US" sz="2000" dirty="0">
              <a:latin typeface="方正兰亭黑简体" pitchFamily="2" charset="-122"/>
              <a:ea typeface="方正兰亭黑简体" pitchFamily="2" charset="-122"/>
            </a:endParaRPr>
          </a:p>
          <a:p>
            <a:pPr marL="342900" indent="457200">
              <a:lnSpc>
                <a:spcPct val="150000"/>
              </a:lnSpc>
              <a:spcBef>
                <a:spcPct val="20000"/>
              </a:spcBef>
              <a:buFont typeface="Wingdings" panose="05000000000000000000" pitchFamily="2" charset="2"/>
              <a:buChar char="u"/>
            </a:pPr>
            <a:r>
              <a:rPr lang="zh-CN" altLang="en-US" sz="2000" dirty="0">
                <a:latin typeface="方正兰亭黑简体" pitchFamily="2" charset="-122"/>
                <a:ea typeface="方正兰亭黑简体" pitchFamily="2" charset="-122"/>
              </a:rPr>
              <a:t>掌握不透明度面板的使用方法。</a:t>
            </a:r>
            <a:endParaRPr lang="zh-CN" altLang="en-US" sz="2000" dirty="0">
              <a:latin typeface="方正兰亭黑简体" pitchFamily="2" charset="-122"/>
              <a:ea typeface="方正兰亭黑简体" pitchFamily="2" charset="-122"/>
            </a:endParaRPr>
          </a:p>
        </p:txBody>
      </p:sp>
    </p:spTree>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 Box 7"/>
          <p:cNvSpPr txBox="1">
            <a:spLocks noChangeArrowheads="1"/>
          </p:cNvSpPr>
          <p:nvPr/>
        </p:nvSpPr>
        <p:spPr bwMode="auto">
          <a:xfrm>
            <a:off x="2447131" y="142852"/>
            <a:ext cx="4249738" cy="584775"/>
          </a:xfrm>
          <a:prstGeom prst="rect">
            <a:avLst/>
          </a:prstGeom>
          <a:noFill/>
          <a:ln w="9525">
            <a:noFill/>
            <a:miter lim="800000"/>
          </a:ln>
        </p:spPr>
        <p:txBody>
          <a:bodyPr>
            <a:spAutoFit/>
          </a:bodyPr>
          <a:lstStyle/>
          <a:p>
            <a:pPr algn="ctr">
              <a:spcBef>
                <a:spcPct val="50000"/>
              </a:spcBef>
            </a:pPr>
            <a:r>
              <a:rPr lang="zh-CN" altLang="en-US" sz="3200" dirty="0">
                <a:latin typeface="方正兰亭黑简体" pitchFamily="2" charset="-122"/>
                <a:ea typeface="方正兰亭黑简体" pitchFamily="2" charset="-122"/>
              </a:rPr>
              <a:t>技能目标</a:t>
            </a:r>
            <a:endParaRPr lang="zh-CN" altLang="en-US" sz="3200" dirty="0">
              <a:latin typeface="方正兰亭黑简体" pitchFamily="2" charset="-122"/>
              <a:ea typeface="方正兰亭黑简体" pitchFamily="2" charset="-122"/>
            </a:endParaRPr>
          </a:p>
        </p:txBody>
      </p:sp>
      <p:sp>
        <p:nvSpPr>
          <p:cNvPr id="5123" name="Text Box 17"/>
          <p:cNvSpPr txBox="1">
            <a:spLocks noChangeArrowheads="1"/>
          </p:cNvSpPr>
          <p:nvPr/>
        </p:nvSpPr>
        <p:spPr bwMode="auto">
          <a:xfrm>
            <a:off x="2057959" y="2628781"/>
            <a:ext cx="5028083" cy="1600438"/>
          </a:xfrm>
          <a:prstGeom prst="rect">
            <a:avLst/>
          </a:prstGeom>
          <a:noFill/>
          <a:ln w="9525">
            <a:noFill/>
            <a:miter lim="800000"/>
          </a:ln>
        </p:spPr>
        <p:txBody>
          <a:bodyPr wrap="square">
            <a:spAutoFit/>
          </a:bodyPr>
          <a:lstStyle/>
          <a:p>
            <a:pPr marL="342900" indent="457200">
              <a:lnSpc>
                <a:spcPct val="150000"/>
              </a:lnSpc>
              <a:spcBef>
                <a:spcPct val="20000"/>
              </a:spcBef>
              <a:buFont typeface="Wingdings" panose="05000000000000000000" pitchFamily="2" charset="2"/>
              <a:buChar char="u"/>
            </a:pPr>
            <a:r>
              <a:rPr lang="zh-CN" altLang="en-US" sz="2000" dirty="0">
                <a:latin typeface="方正兰亭黑简体" pitchFamily="2" charset="-122"/>
                <a:ea typeface="方正兰亭黑简体" pitchFamily="2" charset="-122"/>
              </a:rPr>
              <a:t>掌握“礼券”的制作方法。</a:t>
            </a:r>
            <a:endParaRPr lang="zh-CN" altLang="en-US" sz="2000" dirty="0">
              <a:latin typeface="方正兰亭黑简体" pitchFamily="2" charset="-122"/>
              <a:ea typeface="方正兰亭黑简体" pitchFamily="2" charset="-122"/>
            </a:endParaRPr>
          </a:p>
          <a:p>
            <a:pPr marL="342900" indent="457200">
              <a:lnSpc>
                <a:spcPct val="150000"/>
              </a:lnSpc>
              <a:spcBef>
                <a:spcPct val="20000"/>
              </a:spcBef>
              <a:buFont typeface="Wingdings" panose="05000000000000000000" pitchFamily="2" charset="2"/>
              <a:buChar char="u"/>
            </a:pPr>
            <a:r>
              <a:rPr lang="zh-CN" altLang="en-US" sz="2000" dirty="0">
                <a:latin typeface="方正兰亭黑简体" pitchFamily="2" charset="-122"/>
                <a:ea typeface="方正兰亭黑简体" pitchFamily="2" charset="-122"/>
              </a:rPr>
              <a:t>掌握“时尚杂志封面”的制作方法。</a:t>
            </a:r>
            <a:endParaRPr lang="zh-CN" altLang="en-US" sz="2000" dirty="0">
              <a:latin typeface="方正兰亭黑简体" pitchFamily="2" charset="-122"/>
              <a:ea typeface="方正兰亭黑简体" pitchFamily="2" charset="-122"/>
            </a:endParaRPr>
          </a:p>
          <a:p>
            <a:pPr marL="342900" indent="457200">
              <a:lnSpc>
                <a:spcPct val="150000"/>
              </a:lnSpc>
              <a:spcBef>
                <a:spcPct val="20000"/>
              </a:spcBef>
              <a:buFont typeface="Wingdings" panose="05000000000000000000" pitchFamily="2" charset="2"/>
              <a:buChar char="u"/>
            </a:pPr>
            <a:r>
              <a:rPr lang="zh-CN" altLang="en-US" sz="2000" dirty="0">
                <a:latin typeface="方正兰亭黑简体" pitchFamily="2" charset="-122"/>
                <a:ea typeface="方正兰亭黑简体" pitchFamily="2" charset="-122"/>
              </a:rPr>
              <a:t>掌握“旅游海报”的制作方法。</a:t>
            </a:r>
            <a:endParaRPr lang="zh-CN" altLang="en-US" sz="2000" dirty="0">
              <a:latin typeface="方正兰亭黑简体" pitchFamily="2" charset="-122"/>
              <a:ea typeface="方正兰亭黑简体" pitchFamily="2" charset="-122"/>
            </a:endParaRPr>
          </a:p>
        </p:txBody>
      </p:sp>
    </p:spTree>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 Box 7"/>
          <p:cNvSpPr txBox="1">
            <a:spLocks noChangeArrowheads="1"/>
          </p:cNvSpPr>
          <p:nvPr/>
        </p:nvSpPr>
        <p:spPr bwMode="auto">
          <a:xfrm>
            <a:off x="2266950" y="142852"/>
            <a:ext cx="4610100" cy="584775"/>
          </a:xfrm>
          <a:prstGeom prst="rect">
            <a:avLst/>
          </a:prstGeom>
          <a:noFill/>
          <a:ln w="9525">
            <a:noFill/>
            <a:miter lim="800000"/>
          </a:ln>
        </p:spPr>
        <p:txBody>
          <a:bodyPr>
            <a:spAutoFit/>
          </a:bodyPr>
          <a:lstStyle/>
          <a:p>
            <a:pPr algn="ctr">
              <a:spcBef>
                <a:spcPct val="50000"/>
              </a:spcBef>
            </a:pPr>
            <a:r>
              <a:rPr lang="en-US" altLang="zh-CN" sz="3200" dirty="0">
                <a:latin typeface="方正兰亭黑简体" pitchFamily="2" charset="-122"/>
                <a:ea typeface="方正兰亭黑简体" pitchFamily="2" charset="-122"/>
              </a:rPr>
              <a:t>4.1  </a:t>
            </a:r>
            <a:r>
              <a:rPr lang="zh-CN" altLang="en-US" sz="3200" dirty="0">
                <a:latin typeface="方正兰亭黑简体" pitchFamily="2" charset="-122"/>
                <a:ea typeface="方正兰亭黑简体" pitchFamily="2" charset="-122"/>
              </a:rPr>
              <a:t>图层的使用</a:t>
            </a:r>
            <a:endParaRPr lang="zh-CN" altLang="en-US" sz="3200" dirty="0">
              <a:latin typeface="方正兰亭黑简体" pitchFamily="2" charset="-122"/>
              <a:ea typeface="方正兰亭黑简体" pitchFamily="2" charset="-122"/>
            </a:endParaRPr>
          </a:p>
        </p:txBody>
      </p:sp>
      <p:sp>
        <p:nvSpPr>
          <p:cNvPr id="6147" name="Text Box 9"/>
          <p:cNvSpPr txBox="1">
            <a:spLocks noChangeArrowheads="1"/>
          </p:cNvSpPr>
          <p:nvPr/>
        </p:nvSpPr>
        <p:spPr bwMode="auto">
          <a:xfrm>
            <a:off x="2668030" y="2367171"/>
            <a:ext cx="3807941" cy="2123658"/>
          </a:xfrm>
          <a:prstGeom prst="rect">
            <a:avLst/>
          </a:prstGeom>
          <a:noFill/>
          <a:ln w="9525">
            <a:noFill/>
            <a:miter lim="800000"/>
          </a:ln>
        </p:spPr>
        <p:txBody>
          <a:bodyPr wrap="square">
            <a:spAutoFit/>
          </a:bodyPr>
          <a:lstStyle/>
          <a:p>
            <a:pPr marL="342900" indent="457200">
              <a:lnSpc>
                <a:spcPct val="150000"/>
              </a:lnSpc>
              <a:spcBef>
                <a:spcPct val="20000"/>
              </a:spcBef>
              <a:buFont typeface="Wingdings" panose="05000000000000000000" pitchFamily="2" charset="2"/>
              <a:buChar char="u"/>
            </a:pPr>
            <a:r>
              <a:rPr lang="zh-CN" altLang="en-US" sz="2000" dirty="0">
                <a:latin typeface="方正兰亭黑简体" pitchFamily="2" charset="-122"/>
                <a:ea typeface="方正兰亭黑简体" pitchFamily="2" charset="-122"/>
              </a:rPr>
              <a:t>课堂案例</a:t>
            </a:r>
            <a:r>
              <a:rPr lang="en-US" altLang="zh-CN" sz="2000" dirty="0">
                <a:latin typeface="方正兰亭黑简体" pitchFamily="2" charset="-122"/>
                <a:ea typeface="方正兰亭黑简体" pitchFamily="2" charset="-122"/>
              </a:rPr>
              <a:t>——</a:t>
            </a:r>
            <a:r>
              <a:rPr lang="zh-CN" altLang="en-US" sz="2000" dirty="0">
                <a:latin typeface="方正兰亭黑简体" pitchFamily="2" charset="-122"/>
                <a:ea typeface="方正兰亭黑简体" pitchFamily="2" charset="-122"/>
              </a:rPr>
              <a:t>制作礼券</a:t>
            </a:r>
            <a:endParaRPr lang="zh-CN" altLang="en-US" sz="2000" dirty="0">
              <a:latin typeface="方正兰亭黑简体" pitchFamily="2" charset="-122"/>
              <a:ea typeface="方正兰亭黑简体" pitchFamily="2" charset="-122"/>
            </a:endParaRPr>
          </a:p>
          <a:p>
            <a:pPr marL="342900" indent="457200">
              <a:lnSpc>
                <a:spcPct val="150000"/>
              </a:lnSpc>
              <a:spcBef>
                <a:spcPct val="20000"/>
              </a:spcBef>
              <a:buFont typeface="Wingdings" panose="05000000000000000000" pitchFamily="2" charset="2"/>
              <a:buChar char="u"/>
            </a:pPr>
            <a:r>
              <a:rPr lang="en-US" altLang="zh-CN" sz="2000" dirty="0">
                <a:latin typeface="方正兰亭黑简体" pitchFamily="2" charset="-122"/>
                <a:ea typeface="方正兰亭黑简体" pitchFamily="2" charset="-122"/>
              </a:rPr>
              <a:t>“</a:t>
            </a:r>
            <a:r>
              <a:rPr lang="zh-CN" altLang="en-US" sz="2000" dirty="0">
                <a:latin typeface="方正兰亭黑简体" pitchFamily="2" charset="-122"/>
                <a:ea typeface="方正兰亭黑简体" pitchFamily="2" charset="-122"/>
              </a:rPr>
              <a:t>图层”控制面板</a:t>
            </a:r>
            <a:endParaRPr lang="zh-CN" altLang="en-US" sz="2000" dirty="0">
              <a:latin typeface="方正兰亭黑简体" pitchFamily="2" charset="-122"/>
              <a:ea typeface="方正兰亭黑简体" pitchFamily="2" charset="-122"/>
            </a:endParaRPr>
          </a:p>
          <a:p>
            <a:pPr marL="342900" indent="457200">
              <a:lnSpc>
                <a:spcPct val="150000"/>
              </a:lnSpc>
              <a:spcBef>
                <a:spcPct val="20000"/>
              </a:spcBef>
              <a:buFont typeface="Wingdings" panose="05000000000000000000" pitchFamily="2" charset="2"/>
              <a:buChar char="u"/>
            </a:pPr>
            <a:r>
              <a:rPr lang="zh-CN" altLang="en-US" sz="2000" dirty="0">
                <a:latin typeface="方正兰亭黑简体" pitchFamily="2" charset="-122"/>
                <a:ea typeface="方正兰亭黑简体" pitchFamily="2" charset="-122"/>
              </a:rPr>
              <a:t>编辑图层</a:t>
            </a:r>
            <a:endParaRPr lang="zh-CN" altLang="en-US" sz="2000" dirty="0">
              <a:latin typeface="方正兰亭黑简体" pitchFamily="2" charset="-122"/>
              <a:ea typeface="方正兰亭黑简体" pitchFamily="2" charset="-122"/>
            </a:endParaRPr>
          </a:p>
          <a:p>
            <a:pPr marL="342900" indent="457200">
              <a:lnSpc>
                <a:spcPct val="150000"/>
              </a:lnSpc>
              <a:spcBef>
                <a:spcPct val="20000"/>
              </a:spcBef>
              <a:buFont typeface="Wingdings" panose="05000000000000000000" pitchFamily="2" charset="2"/>
              <a:buChar char="u"/>
            </a:pPr>
            <a:r>
              <a:rPr lang="zh-CN" altLang="en-US" sz="2000" dirty="0">
                <a:latin typeface="方正兰亭黑简体" pitchFamily="2" charset="-122"/>
                <a:ea typeface="方正兰亭黑简体" pitchFamily="2" charset="-122"/>
              </a:rPr>
              <a:t>选择和移动对象</a:t>
            </a:r>
            <a:endParaRPr lang="zh-CN" altLang="en-US" sz="2000" dirty="0">
              <a:latin typeface="方正兰亭黑简体" pitchFamily="2" charset="-122"/>
              <a:ea typeface="方正兰亭黑简体" pitchFamily="2" charset="-122"/>
            </a:endParaRPr>
          </a:p>
        </p:txBody>
      </p:sp>
    </p:spTree>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9"/>
          <p:cNvSpPr txBox="1">
            <a:spLocks noChangeArrowheads="1"/>
          </p:cNvSpPr>
          <p:nvPr/>
        </p:nvSpPr>
        <p:spPr bwMode="auto">
          <a:xfrm>
            <a:off x="1274763" y="142852"/>
            <a:ext cx="6594475" cy="584775"/>
          </a:xfrm>
          <a:prstGeom prst="rect">
            <a:avLst/>
          </a:prstGeom>
          <a:noFill/>
          <a:ln w="9525">
            <a:noFill/>
            <a:miter lim="800000"/>
          </a:ln>
        </p:spPr>
        <p:txBody>
          <a:bodyPr>
            <a:spAutoFit/>
          </a:bodyPr>
          <a:lstStyle/>
          <a:p>
            <a:pPr algn="ctr">
              <a:spcBef>
                <a:spcPct val="50000"/>
              </a:spcBef>
            </a:pPr>
            <a:r>
              <a:rPr lang="en-US" altLang="zh-CN" sz="3200" dirty="0">
                <a:latin typeface="方正兰亭黑简体" pitchFamily="2" charset="-122"/>
                <a:ea typeface="方正兰亭黑简体" pitchFamily="2" charset="-122"/>
              </a:rPr>
              <a:t>4.1  </a:t>
            </a:r>
            <a:r>
              <a:rPr lang="zh-CN" altLang="en-US" sz="3200" dirty="0">
                <a:latin typeface="方正兰亭黑简体" pitchFamily="2" charset="-122"/>
                <a:ea typeface="方正兰亭黑简体" pitchFamily="2" charset="-122"/>
              </a:rPr>
              <a:t>图层的使用</a:t>
            </a:r>
            <a:endParaRPr lang="zh-CN" altLang="en-US" sz="3200" dirty="0">
              <a:latin typeface="方正兰亭黑简体" pitchFamily="2" charset="-122"/>
              <a:ea typeface="方正兰亭黑简体" pitchFamily="2" charset="-122"/>
            </a:endParaRPr>
          </a:p>
        </p:txBody>
      </p:sp>
      <p:sp>
        <p:nvSpPr>
          <p:cNvPr id="8195" name="Text Box 21"/>
          <p:cNvSpPr txBox="1">
            <a:spLocks noChangeArrowheads="1"/>
          </p:cNvSpPr>
          <p:nvPr/>
        </p:nvSpPr>
        <p:spPr bwMode="auto">
          <a:xfrm>
            <a:off x="755576" y="1323052"/>
            <a:ext cx="7632848" cy="2970044"/>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在平面设计中，特别是包含复杂图形的设计中，需要在页面上创建多个对象，由于每个对象的大小不一致，小的对象可能隐藏在大的对象下面。这样，选择和查看对象就很不方便。使用图层来管理对象，就可以很好地解决这个问题。图层就像一个文件夹，它可包含多个对象，也可以对图层进行多种编辑。</a:t>
            </a:r>
            <a:endParaRPr lang="zh-CN" altLang="en-US" sz="2000" dirty="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选择“窗口 </a:t>
            </a:r>
            <a:r>
              <a:rPr lang="en-US" altLang="zh-CN" sz="2000" dirty="0">
                <a:latin typeface="方正兰亭黑简体" pitchFamily="2" charset="-122"/>
                <a:ea typeface="方正兰亭黑简体" pitchFamily="2" charset="-122"/>
              </a:rPr>
              <a:t>&gt; </a:t>
            </a:r>
            <a:r>
              <a:rPr lang="zh-CN" altLang="en-US" sz="2000" dirty="0">
                <a:latin typeface="方正兰亭黑简体" pitchFamily="2" charset="-122"/>
                <a:ea typeface="方正兰亭黑简体" pitchFamily="2" charset="-122"/>
              </a:rPr>
              <a:t>图层”命令（快捷键为</a:t>
            </a:r>
            <a:r>
              <a:rPr lang="en-US" altLang="zh-CN" sz="2000" dirty="0">
                <a:latin typeface="方正兰亭黑简体" pitchFamily="2" charset="-122"/>
                <a:ea typeface="方正兰亭黑简体" pitchFamily="2" charset="-122"/>
              </a:rPr>
              <a:t>F7</a:t>
            </a:r>
            <a:r>
              <a:rPr lang="zh-CN" altLang="en-US" sz="2000" dirty="0">
                <a:latin typeface="方正兰亭黑简体" pitchFamily="2" charset="-122"/>
                <a:ea typeface="方正兰亭黑简体" pitchFamily="2" charset="-122"/>
              </a:rPr>
              <a:t>），弹出“图层”控制面板。</a:t>
            </a:r>
            <a:endParaRPr lang="zh-CN" altLang="en-US" sz="2000" dirty="0">
              <a:latin typeface="方正兰亭黑简体" pitchFamily="2" charset="-122"/>
              <a:ea typeface="方正兰亭黑简体" pitchFamily="2" charset="-122"/>
            </a:endParaRPr>
          </a:p>
        </p:txBody>
      </p:sp>
      <p:pic>
        <p:nvPicPr>
          <p:cNvPr id="1026" name="图片 1"/>
          <p:cNvPicPr>
            <a:picLocks noChangeAspect="1" noChangeArrowheads="1"/>
          </p:cNvPicPr>
          <p:nvPr/>
        </p:nvPicPr>
        <p:blipFill>
          <a:blip r:embed="rId1"/>
          <a:srcRect/>
          <a:stretch>
            <a:fillRect/>
          </a:stretch>
        </p:blipFill>
        <p:spPr bwMode="auto">
          <a:xfrm>
            <a:off x="3550310" y="4429132"/>
            <a:ext cx="2043380" cy="1800000"/>
          </a:xfrm>
          <a:prstGeom prst="rect">
            <a:avLst/>
          </a:prstGeom>
          <a:noFill/>
          <a:ln w="9525">
            <a:noFill/>
            <a:miter lim="800000"/>
            <a:headEnd/>
            <a:tailEnd/>
          </a:ln>
        </p:spPr>
      </p:pic>
    </p:spTree>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9"/>
          <p:cNvSpPr txBox="1">
            <a:spLocks noChangeArrowheads="1"/>
          </p:cNvSpPr>
          <p:nvPr/>
        </p:nvSpPr>
        <p:spPr bwMode="auto">
          <a:xfrm>
            <a:off x="1274763" y="142852"/>
            <a:ext cx="6594475" cy="584775"/>
          </a:xfrm>
          <a:prstGeom prst="rect">
            <a:avLst/>
          </a:prstGeom>
          <a:noFill/>
          <a:ln w="9525">
            <a:noFill/>
            <a:miter lim="800000"/>
          </a:ln>
        </p:spPr>
        <p:txBody>
          <a:bodyPr>
            <a:spAutoFit/>
          </a:bodyPr>
          <a:lstStyle/>
          <a:p>
            <a:pPr algn="ctr">
              <a:spcBef>
                <a:spcPct val="50000"/>
              </a:spcBef>
            </a:pPr>
            <a:r>
              <a:rPr lang="en-US" altLang="zh-CN" sz="3200" dirty="0">
                <a:latin typeface="方正兰亭黑简体" pitchFamily="2" charset="-122"/>
                <a:ea typeface="方正兰亭黑简体" pitchFamily="2" charset="-122"/>
              </a:rPr>
              <a:t>4.1.1  </a:t>
            </a:r>
            <a:r>
              <a:rPr lang="zh-CN" altLang="en-US" sz="3200" dirty="0">
                <a:latin typeface="方正兰亭黑简体" pitchFamily="2" charset="-122"/>
                <a:ea typeface="方正兰亭黑简体" pitchFamily="2" charset="-122"/>
              </a:rPr>
              <a:t>课堂案例</a:t>
            </a:r>
            <a:r>
              <a:rPr lang="en-US" altLang="zh-CN" sz="3200" dirty="0">
                <a:latin typeface="方正兰亭黑简体" pitchFamily="2" charset="-122"/>
                <a:ea typeface="方正兰亭黑简体" pitchFamily="2" charset="-122"/>
              </a:rPr>
              <a:t>——</a:t>
            </a:r>
            <a:r>
              <a:rPr lang="zh-CN" altLang="en-US" sz="3200" dirty="0">
                <a:latin typeface="方正兰亭黑简体" pitchFamily="2" charset="-122"/>
                <a:ea typeface="方正兰亭黑简体" pitchFamily="2" charset="-122"/>
              </a:rPr>
              <a:t>制作礼券</a:t>
            </a:r>
            <a:endParaRPr lang="zh-CN" altLang="en-US" sz="3200" dirty="0">
              <a:latin typeface="方正兰亭黑简体" pitchFamily="2" charset="-122"/>
              <a:ea typeface="方正兰亭黑简体" pitchFamily="2" charset="-122"/>
            </a:endParaRPr>
          </a:p>
        </p:txBody>
      </p:sp>
      <p:sp>
        <p:nvSpPr>
          <p:cNvPr id="8195" name="Text Box 21"/>
          <p:cNvSpPr txBox="1">
            <a:spLocks noChangeArrowheads="1"/>
          </p:cNvSpPr>
          <p:nvPr/>
        </p:nvSpPr>
        <p:spPr bwMode="auto">
          <a:xfrm>
            <a:off x="878681" y="1428736"/>
            <a:ext cx="7386638" cy="1692771"/>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使用置入命令置入底图；使用椭圆工具、缩放命令、渐变工具和圆角矩形工具制作装饰图形；使用矩形工具、剪切蒙版命令制作图片的剪切蒙版效果；使用文字工具、字符控制面板和段落控制面板添加内页文字</a:t>
            </a:r>
            <a:r>
              <a:rPr lang="zh-CN" altLang="en-US" sz="2000" dirty="0" smtClean="0">
                <a:latin typeface="方正兰亭黑简体" pitchFamily="2" charset="-122"/>
                <a:ea typeface="方正兰亭黑简体" pitchFamily="2" charset="-122"/>
              </a:rPr>
              <a:t>。</a:t>
            </a:r>
            <a:endParaRPr lang="zh-CN" altLang="en-US" sz="2000" dirty="0">
              <a:latin typeface="方正兰亭黑简体" pitchFamily="2" charset="-122"/>
              <a:ea typeface="方正兰亭黑简体" pitchFamily="2" charset="-122"/>
            </a:endParaRPr>
          </a:p>
        </p:txBody>
      </p:sp>
      <p:sp>
        <p:nvSpPr>
          <p:cNvPr id="8196" name="Text Box 23"/>
          <p:cNvSpPr txBox="1">
            <a:spLocks noChangeArrowheads="1"/>
          </p:cNvSpPr>
          <p:nvPr/>
        </p:nvSpPr>
        <p:spPr bwMode="auto">
          <a:xfrm>
            <a:off x="3695700" y="5497513"/>
            <a:ext cx="1633538" cy="307975"/>
          </a:xfrm>
          <a:prstGeom prst="rect">
            <a:avLst/>
          </a:prstGeom>
          <a:noFill/>
          <a:ln w="9525">
            <a:noFill/>
            <a:miter lim="800000"/>
          </a:ln>
        </p:spPr>
        <p:txBody>
          <a:bodyPr>
            <a:spAutoFit/>
          </a:bodyPr>
          <a:lstStyle/>
          <a:p>
            <a:pPr algn="ctr">
              <a:spcBef>
                <a:spcPct val="50000"/>
              </a:spcBef>
            </a:pPr>
            <a:r>
              <a:rPr lang="zh-CN" altLang="en-US" sz="1400" dirty="0">
                <a:latin typeface="方正兰亭黑简体" pitchFamily="2" charset="-122"/>
                <a:ea typeface="方正兰亭黑简体" pitchFamily="2" charset="-122"/>
              </a:rPr>
              <a:t>效果图</a:t>
            </a:r>
            <a:endParaRPr lang="zh-CN" altLang="en-US" sz="1400" dirty="0">
              <a:latin typeface="方正兰亭黑简体" pitchFamily="2" charset="-122"/>
              <a:ea typeface="方正兰亭黑简体" pitchFamily="2" charset="-122"/>
            </a:endParaRPr>
          </a:p>
        </p:txBody>
      </p:sp>
      <p:pic>
        <p:nvPicPr>
          <p:cNvPr id="2050" name="Picture 2" descr="4"/>
          <p:cNvPicPr>
            <a:picLocks noChangeAspect="1" noChangeArrowheads="1"/>
          </p:cNvPicPr>
          <p:nvPr/>
        </p:nvPicPr>
        <p:blipFill>
          <a:blip r:embed="rId1" cstate="print"/>
          <a:srcRect/>
          <a:stretch>
            <a:fillRect/>
          </a:stretch>
        </p:blipFill>
        <p:spPr bwMode="auto">
          <a:xfrm>
            <a:off x="928662" y="3557826"/>
            <a:ext cx="3465397" cy="1800000"/>
          </a:xfrm>
          <a:prstGeom prst="rect">
            <a:avLst/>
          </a:prstGeom>
          <a:noFill/>
          <a:ln w="9525">
            <a:noFill/>
            <a:miter lim="800000"/>
            <a:headEnd/>
            <a:tailEnd/>
          </a:ln>
        </p:spPr>
      </p:pic>
      <p:pic>
        <p:nvPicPr>
          <p:cNvPr id="2051" name="Picture 3" descr="4"/>
          <p:cNvPicPr>
            <a:picLocks noChangeAspect="1" noChangeArrowheads="1"/>
          </p:cNvPicPr>
          <p:nvPr/>
        </p:nvPicPr>
        <p:blipFill>
          <a:blip r:embed="rId2" cstate="print"/>
          <a:srcRect/>
          <a:stretch>
            <a:fillRect/>
          </a:stretch>
        </p:blipFill>
        <p:spPr bwMode="auto">
          <a:xfrm>
            <a:off x="4643438" y="3557825"/>
            <a:ext cx="3465397" cy="1800000"/>
          </a:xfrm>
          <a:prstGeom prst="rect">
            <a:avLst/>
          </a:prstGeom>
          <a:noFill/>
          <a:ln w="9525">
            <a:noFill/>
            <a:miter lim="800000"/>
            <a:headEnd/>
            <a:tailEnd/>
          </a:ln>
        </p:spPr>
      </p:pic>
    </p:spTree>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9"/>
          <p:cNvSpPr txBox="1">
            <a:spLocks noChangeArrowheads="1"/>
          </p:cNvSpPr>
          <p:nvPr/>
        </p:nvSpPr>
        <p:spPr bwMode="auto">
          <a:xfrm>
            <a:off x="1274763" y="142852"/>
            <a:ext cx="6594475" cy="584775"/>
          </a:xfrm>
          <a:prstGeom prst="rect">
            <a:avLst/>
          </a:prstGeom>
          <a:noFill/>
          <a:ln w="9525">
            <a:noFill/>
            <a:miter lim="800000"/>
          </a:ln>
        </p:spPr>
        <p:txBody>
          <a:bodyPr>
            <a:spAutoFit/>
          </a:bodyPr>
          <a:lstStyle/>
          <a:p>
            <a:pPr algn="ctr">
              <a:spcBef>
                <a:spcPct val="50000"/>
              </a:spcBef>
            </a:pPr>
            <a:r>
              <a:rPr lang="en-US" altLang="zh-CN" sz="3200" dirty="0">
                <a:latin typeface="方正兰亭黑简体" pitchFamily="2" charset="-122"/>
                <a:ea typeface="方正兰亭黑简体" pitchFamily="2" charset="-122"/>
              </a:rPr>
              <a:t>4.1.2  “</a:t>
            </a:r>
            <a:r>
              <a:rPr lang="zh-CN" altLang="en-US" sz="3200" dirty="0">
                <a:latin typeface="方正兰亭黑简体" pitchFamily="2" charset="-122"/>
                <a:ea typeface="方正兰亭黑简体" pitchFamily="2" charset="-122"/>
              </a:rPr>
              <a:t>图层”控制面板</a:t>
            </a:r>
            <a:endParaRPr lang="zh-CN" altLang="en-US" sz="3200" dirty="0">
              <a:latin typeface="方正兰亭黑简体" pitchFamily="2" charset="-122"/>
              <a:ea typeface="方正兰亭黑简体" pitchFamily="2" charset="-122"/>
            </a:endParaRPr>
          </a:p>
        </p:txBody>
      </p:sp>
      <p:sp>
        <p:nvSpPr>
          <p:cNvPr id="8195" name="Text Box 21"/>
          <p:cNvSpPr txBox="1">
            <a:spLocks noChangeArrowheads="1"/>
          </p:cNvSpPr>
          <p:nvPr/>
        </p:nvSpPr>
        <p:spPr bwMode="auto">
          <a:xfrm>
            <a:off x="1403350" y="2225675"/>
            <a:ext cx="6216650" cy="892552"/>
          </a:xfrm>
          <a:prstGeom prst="rect">
            <a:avLst/>
          </a:prstGeom>
          <a:noFill/>
          <a:ln w="9525">
            <a:noFill/>
            <a:miter lim="800000"/>
          </a:ln>
        </p:spPr>
        <p:txBody>
          <a:bodyPr>
            <a:spAutoFit/>
          </a:bodyPr>
          <a:lstStyle/>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打开一张图像，选择“窗口 </a:t>
            </a:r>
            <a:r>
              <a:rPr lang="en-US" altLang="zh-CN" sz="2000" dirty="0">
                <a:latin typeface="方正兰亭黑简体" pitchFamily="2" charset="-122"/>
                <a:ea typeface="方正兰亭黑简体" pitchFamily="2" charset="-122"/>
              </a:rPr>
              <a:t>&gt; </a:t>
            </a:r>
            <a:r>
              <a:rPr lang="zh-CN" altLang="en-US" sz="2000" dirty="0">
                <a:latin typeface="方正兰亭黑简体" pitchFamily="2" charset="-122"/>
                <a:ea typeface="方正兰亭黑简体" pitchFamily="2" charset="-122"/>
              </a:rPr>
              <a:t>图层”命令，弹出“图层”控制面板。 </a:t>
            </a:r>
            <a:endParaRPr lang="zh-CN" altLang="en-US" sz="2000" dirty="0">
              <a:latin typeface="方正兰亭黑简体" pitchFamily="2" charset="-122"/>
              <a:ea typeface="方正兰亭黑简体" pitchFamily="2" charset="-122"/>
            </a:endParaRPr>
          </a:p>
        </p:txBody>
      </p:sp>
      <p:sp>
        <p:nvSpPr>
          <p:cNvPr id="8196" name="Text Box 23"/>
          <p:cNvSpPr txBox="1">
            <a:spLocks noChangeArrowheads="1"/>
          </p:cNvSpPr>
          <p:nvPr/>
        </p:nvSpPr>
        <p:spPr bwMode="auto">
          <a:xfrm>
            <a:off x="3695700" y="5907107"/>
            <a:ext cx="1633538" cy="307975"/>
          </a:xfrm>
          <a:prstGeom prst="rect">
            <a:avLst/>
          </a:prstGeom>
          <a:noFill/>
          <a:ln w="9525">
            <a:noFill/>
            <a:miter lim="800000"/>
          </a:ln>
        </p:spPr>
        <p:txBody>
          <a:bodyPr>
            <a:spAutoFit/>
          </a:bodyPr>
          <a:lstStyle/>
          <a:p>
            <a:pPr algn="ctr">
              <a:spcBef>
                <a:spcPct val="50000"/>
              </a:spcBef>
            </a:pPr>
            <a:r>
              <a:rPr lang="en-US" altLang="zh-CN" sz="1400" dirty="0">
                <a:latin typeface="方正兰亭黑简体" pitchFamily="2" charset="-122"/>
                <a:ea typeface="方正兰亭黑简体" pitchFamily="2" charset="-122"/>
              </a:rPr>
              <a:t>“</a:t>
            </a:r>
            <a:r>
              <a:rPr lang="zh-CN" altLang="en-US" sz="1400" dirty="0">
                <a:latin typeface="方正兰亭黑简体" pitchFamily="2" charset="-122"/>
                <a:ea typeface="方正兰亭黑简体" pitchFamily="2" charset="-122"/>
              </a:rPr>
              <a:t>图层”控制面板 </a:t>
            </a:r>
            <a:endParaRPr lang="zh-CN" altLang="en-US" sz="1400" dirty="0">
              <a:latin typeface="方正兰亭黑简体" pitchFamily="2" charset="-122"/>
              <a:ea typeface="方正兰亭黑简体" pitchFamily="2" charset="-122"/>
            </a:endParaRPr>
          </a:p>
        </p:txBody>
      </p:sp>
      <p:pic>
        <p:nvPicPr>
          <p:cNvPr id="3074" name="图片 1"/>
          <p:cNvPicPr>
            <a:picLocks noChangeAspect="1" noChangeArrowheads="1"/>
          </p:cNvPicPr>
          <p:nvPr/>
        </p:nvPicPr>
        <p:blipFill>
          <a:blip r:embed="rId1"/>
          <a:srcRect/>
          <a:stretch>
            <a:fillRect/>
          </a:stretch>
        </p:blipFill>
        <p:spPr bwMode="auto">
          <a:xfrm>
            <a:off x="3335856" y="3555016"/>
            <a:ext cx="2472289" cy="2160000"/>
          </a:xfrm>
          <a:prstGeom prst="rect">
            <a:avLst/>
          </a:prstGeom>
          <a:noFill/>
          <a:ln w="9525">
            <a:noFill/>
            <a:miter lim="800000"/>
            <a:headEnd/>
            <a:tailEnd/>
          </a:ln>
        </p:spPr>
      </p:pic>
    </p:spTree>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ext Box 5"/>
          <p:cNvSpPr txBox="1">
            <a:spLocks noChangeArrowheads="1"/>
          </p:cNvSpPr>
          <p:nvPr/>
        </p:nvSpPr>
        <p:spPr bwMode="auto">
          <a:xfrm>
            <a:off x="2447131" y="142852"/>
            <a:ext cx="4249738" cy="584775"/>
          </a:xfrm>
          <a:prstGeom prst="rect">
            <a:avLst/>
          </a:prstGeom>
          <a:noFill/>
          <a:ln w="9525">
            <a:noFill/>
            <a:miter lim="800000"/>
          </a:ln>
        </p:spPr>
        <p:txBody>
          <a:bodyPr>
            <a:spAutoFit/>
          </a:bodyPr>
          <a:lstStyle/>
          <a:p>
            <a:pPr algn="ctr">
              <a:spcBef>
                <a:spcPct val="50000"/>
              </a:spcBef>
            </a:pPr>
            <a:r>
              <a:rPr lang="en-US" altLang="zh-CN" sz="3200" dirty="0">
                <a:latin typeface="方正兰亭黑简体" pitchFamily="2" charset="-122"/>
                <a:ea typeface="方正兰亭黑简体" pitchFamily="2" charset="-122"/>
              </a:rPr>
              <a:t>4.1.3  </a:t>
            </a:r>
            <a:r>
              <a:rPr lang="zh-CN" altLang="en-US" sz="3200" dirty="0">
                <a:latin typeface="方正兰亭黑简体" pitchFamily="2" charset="-122"/>
                <a:ea typeface="方正兰亭黑简体" pitchFamily="2" charset="-122"/>
              </a:rPr>
              <a:t>编辑图层</a:t>
            </a:r>
            <a:endParaRPr lang="zh-CN" altLang="en-US" sz="3200" dirty="0">
              <a:latin typeface="方正兰亭黑简体" pitchFamily="2" charset="-122"/>
              <a:ea typeface="方正兰亭黑简体" pitchFamily="2" charset="-122"/>
            </a:endParaRPr>
          </a:p>
        </p:txBody>
      </p:sp>
      <p:sp>
        <p:nvSpPr>
          <p:cNvPr id="8195" name="Text Box 9"/>
          <p:cNvSpPr txBox="1">
            <a:spLocks noChangeArrowheads="1"/>
          </p:cNvSpPr>
          <p:nvPr/>
        </p:nvSpPr>
        <p:spPr bwMode="auto">
          <a:xfrm>
            <a:off x="574675" y="1142984"/>
            <a:ext cx="7994650" cy="5432256"/>
          </a:xfrm>
          <a:prstGeom prst="rect">
            <a:avLst/>
          </a:prstGeom>
          <a:noFill/>
          <a:ln w="9525">
            <a:noFill/>
            <a:miter lim="800000"/>
          </a:ln>
        </p:spPr>
        <p:txBody>
          <a:bodyPr>
            <a:spAutoFit/>
          </a:bodyPr>
          <a:lstStyle/>
          <a:p>
            <a:pPr marL="457200" indent="535305" algn="just" fontAlgn="t">
              <a:lnSpc>
                <a:spcPct val="130000"/>
              </a:lnSpc>
              <a:spcBef>
                <a:spcPts val="600"/>
              </a:spcBef>
              <a:defRPr/>
            </a:pPr>
            <a:r>
              <a:rPr lang="zh-CN" altLang="en-US" sz="2000" dirty="0">
                <a:latin typeface="方正兰亭黑简体" pitchFamily="2" charset="-122"/>
                <a:ea typeface="方正兰亭黑简体" pitchFamily="2" charset="-122"/>
              </a:rPr>
              <a:t>使用图层时，可以通过“图层”控制面板对图层进行编辑</a:t>
            </a:r>
            <a:r>
              <a:rPr lang="zh-CN" altLang="en-US" sz="2000" dirty="0" smtClean="0">
                <a:latin typeface="方正兰亭黑简体" pitchFamily="2" charset="-122"/>
                <a:ea typeface="方正兰亭黑简体" pitchFamily="2" charset="-122"/>
              </a:rPr>
              <a:t>。</a:t>
            </a:r>
            <a:endParaRPr lang="en-US" altLang="zh-CN" sz="2000" dirty="0" smtClean="0">
              <a:latin typeface="方正兰亭黑简体" pitchFamily="2" charset="-122"/>
              <a:ea typeface="方正兰亭黑简体" pitchFamily="2" charset="-122"/>
            </a:endParaRPr>
          </a:p>
          <a:p>
            <a:pPr marL="457200" indent="535305" algn="just" fontAlgn="t">
              <a:lnSpc>
                <a:spcPct val="130000"/>
              </a:lnSpc>
              <a:spcBef>
                <a:spcPts val="600"/>
              </a:spcBef>
              <a:defRPr/>
            </a:pPr>
            <a:r>
              <a:rPr lang="en-US" altLang="zh-CN" sz="2000" b="1" dirty="0" smtClean="0">
                <a:latin typeface="方正兰亭黑简体" pitchFamily="2" charset="-122"/>
                <a:ea typeface="方正兰亭黑简体" pitchFamily="2" charset="-122"/>
              </a:rPr>
              <a:t>1</a:t>
            </a:r>
            <a:r>
              <a:rPr lang="zh-CN" altLang="en-US" sz="2000" b="1" dirty="0" smtClean="0">
                <a:latin typeface="方正兰亭黑简体" pitchFamily="2" charset="-122"/>
                <a:ea typeface="方正兰亭黑简体" pitchFamily="2" charset="-122"/>
              </a:rPr>
              <a:t>．新建图</a:t>
            </a:r>
            <a:r>
              <a:rPr lang="zh-CN" altLang="en-US" sz="2000" b="1" dirty="0" smtClean="0">
                <a:latin typeface="方正兰亭黑简体" pitchFamily="2" charset="-122"/>
                <a:ea typeface="方正兰亭黑简体" pitchFamily="2" charset="-122"/>
              </a:rPr>
              <a:t>层</a:t>
            </a:r>
            <a:endParaRPr lang="en-US" altLang="zh-CN" sz="2000" b="1" dirty="0" smtClean="0">
              <a:latin typeface="方正兰亭黑简体" pitchFamily="2" charset="-122"/>
              <a:ea typeface="方正兰亭黑简体" pitchFamily="2" charset="-122"/>
            </a:endParaRPr>
          </a:p>
          <a:p>
            <a:pPr marL="457200"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a:t>
            </a:r>
            <a:r>
              <a:rPr lang="en-US" altLang="zh-CN" sz="2000" dirty="0" smtClean="0">
                <a:latin typeface="方正兰亭黑简体" pitchFamily="2" charset="-122"/>
                <a:ea typeface="方正兰亭黑简体" pitchFamily="2" charset="-122"/>
              </a:rPr>
              <a:t>1</a:t>
            </a:r>
            <a:r>
              <a:rPr lang="zh-CN" altLang="en-US" sz="2000" dirty="0" smtClean="0">
                <a:latin typeface="方正兰亭黑简体" pitchFamily="2" charset="-122"/>
                <a:ea typeface="方正兰亭黑简体" pitchFamily="2" charset="-122"/>
              </a:rPr>
              <a:t>）使用“图层”控制面板下拉式菜单。</a:t>
            </a:r>
            <a:endParaRPr lang="zh-CN" altLang="en-US" sz="2000" dirty="0" smtClean="0">
              <a:latin typeface="方正兰亭黑简体" pitchFamily="2" charset="-122"/>
              <a:ea typeface="方正兰亭黑简体" pitchFamily="2" charset="-122"/>
            </a:endParaRPr>
          </a:p>
          <a:p>
            <a:pPr marL="457200"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a:t>
            </a:r>
            <a:r>
              <a:rPr lang="en-US" altLang="zh-CN" sz="2000" dirty="0" smtClean="0">
                <a:latin typeface="方正兰亭黑简体" pitchFamily="2" charset="-122"/>
                <a:ea typeface="方正兰亭黑简体" pitchFamily="2" charset="-122"/>
              </a:rPr>
              <a:t>2</a:t>
            </a:r>
            <a:r>
              <a:rPr lang="zh-CN" altLang="en-US" sz="2000" dirty="0" smtClean="0">
                <a:latin typeface="方正兰亭黑简体" pitchFamily="2" charset="-122"/>
                <a:ea typeface="方正兰亭黑简体" pitchFamily="2" charset="-122"/>
              </a:rPr>
              <a:t>）使用“图层”控制面板按钮或快捷键</a:t>
            </a:r>
            <a:r>
              <a:rPr lang="zh-CN" altLang="en-US" sz="2000" dirty="0" smtClean="0">
                <a:latin typeface="方正兰亭黑简体" pitchFamily="2" charset="-122"/>
                <a:ea typeface="方正兰亭黑简体" pitchFamily="2" charset="-122"/>
              </a:rPr>
              <a:t>。</a:t>
            </a:r>
            <a:endParaRPr lang="en-US" altLang="zh-CN" sz="2000" dirty="0" smtClean="0">
              <a:latin typeface="方正兰亭黑简体" pitchFamily="2" charset="-122"/>
              <a:ea typeface="方正兰亭黑简体" pitchFamily="2" charset="-122"/>
            </a:endParaRPr>
          </a:p>
          <a:p>
            <a:pPr marL="457200" indent="535305" algn="just" fontAlgn="t">
              <a:lnSpc>
                <a:spcPct val="130000"/>
              </a:lnSpc>
              <a:spcBef>
                <a:spcPts val="600"/>
              </a:spcBef>
              <a:defRPr/>
            </a:pPr>
            <a:r>
              <a:rPr lang="en-US" altLang="zh-CN" sz="2000" b="1" dirty="0" smtClean="0">
                <a:latin typeface="方正兰亭黑简体" pitchFamily="2" charset="-122"/>
                <a:ea typeface="方正兰亭黑简体" pitchFamily="2" charset="-122"/>
              </a:rPr>
              <a:t>2</a:t>
            </a:r>
            <a:r>
              <a:rPr lang="zh-CN" altLang="en-US" sz="2000" b="1" dirty="0" smtClean="0">
                <a:latin typeface="方正兰亭黑简体" pitchFamily="2" charset="-122"/>
                <a:ea typeface="方正兰亭黑简体" pitchFamily="2" charset="-122"/>
              </a:rPr>
              <a:t>．选择图层</a:t>
            </a:r>
            <a:endParaRPr lang="zh-CN" altLang="en-US" sz="2000" b="1" dirty="0" smtClean="0">
              <a:latin typeface="方正兰亭黑简体" pitchFamily="2" charset="-122"/>
              <a:ea typeface="方正兰亭黑简体" pitchFamily="2" charset="-122"/>
            </a:endParaRPr>
          </a:p>
          <a:p>
            <a:pPr marL="457200"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单击图层名称，图层会显示为深灰色，并在名称后出现一个当前图层指示图标，即黑色三角形图标 ，表示此图层被选择为当前图层。</a:t>
            </a:r>
            <a:endParaRPr lang="zh-CN" altLang="en-US" sz="2000" dirty="0" smtClean="0">
              <a:latin typeface="方正兰亭黑简体" pitchFamily="2" charset="-122"/>
              <a:ea typeface="方正兰亭黑简体" pitchFamily="2" charset="-122"/>
            </a:endParaRPr>
          </a:p>
          <a:p>
            <a:pPr marL="457200"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按住</a:t>
            </a:r>
            <a:r>
              <a:rPr lang="en-US" altLang="zh-CN" sz="2000" dirty="0" smtClean="0">
                <a:latin typeface="方正兰亭黑简体" pitchFamily="2" charset="-122"/>
                <a:ea typeface="方正兰亭黑简体" pitchFamily="2" charset="-122"/>
              </a:rPr>
              <a:t>Shift</a:t>
            </a:r>
            <a:r>
              <a:rPr lang="zh-CN" altLang="en-US" sz="2000" dirty="0" smtClean="0">
                <a:latin typeface="方正兰亭黑简体" pitchFamily="2" charset="-122"/>
                <a:ea typeface="方正兰亭黑简体" pitchFamily="2" charset="-122"/>
              </a:rPr>
              <a:t>键，分别单击两个图层，即可选择两个图层之间多个连续的图层。</a:t>
            </a:r>
            <a:endParaRPr lang="zh-CN" altLang="en-US" sz="2000" dirty="0" smtClean="0">
              <a:latin typeface="方正兰亭黑简体" pitchFamily="2" charset="-122"/>
              <a:ea typeface="方正兰亭黑简体" pitchFamily="2" charset="-122"/>
            </a:endParaRPr>
          </a:p>
          <a:p>
            <a:pPr marL="457200"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按住</a:t>
            </a:r>
            <a:r>
              <a:rPr lang="en-US" altLang="zh-CN" sz="2000" dirty="0" smtClean="0">
                <a:latin typeface="方正兰亭黑简体" pitchFamily="2" charset="-122"/>
                <a:ea typeface="方正兰亭黑简体" pitchFamily="2" charset="-122"/>
              </a:rPr>
              <a:t>Ctrl</a:t>
            </a:r>
            <a:r>
              <a:rPr lang="zh-CN" altLang="en-US" sz="2000" dirty="0" smtClean="0">
                <a:latin typeface="方正兰亭黑简体" pitchFamily="2" charset="-122"/>
                <a:ea typeface="方正兰亭黑简体" pitchFamily="2" charset="-122"/>
              </a:rPr>
              <a:t>键，逐个单击想要选择的图层，可以选择多个不连续的图层</a:t>
            </a:r>
            <a:r>
              <a:rPr lang="zh-CN" altLang="en-US" sz="2000" dirty="0" smtClean="0">
                <a:latin typeface="方正兰亭黑简体" pitchFamily="2" charset="-122"/>
                <a:ea typeface="方正兰亭黑简体" pitchFamily="2" charset="-122"/>
              </a:rPr>
              <a:t>。</a:t>
            </a:r>
            <a:endParaRPr lang="zh-CN" altLang="en-US" sz="2000" b="1" dirty="0">
              <a:latin typeface="方正兰亭黑简体" pitchFamily="2" charset="-122"/>
              <a:ea typeface="方正兰亭黑简体" pitchFamily="2" charset="-122"/>
            </a:endParaRPr>
          </a:p>
        </p:txBody>
      </p:sp>
    </p:spTree>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ext Box 5"/>
          <p:cNvSpPr txBox="1">
            <a:spLocks noChangeArrowheads="1"/>
          </p:cNvSpPr>
          <p:nvPr/>
        </p:nvSpPr>
        <p:spPr bwMode="auto">
          <a:xfrm>
            <a:off x="2447131" y="142852"/>
            <a:ext cx="4249738" cy="584775"/>
          </a:xfrm>
          <a:prstGeom prst="rect">
            <a:avLst/>
          </a:prstGeom>
          <a:noFill/>
          <a:ln w="9525">
            <a:noFill/>
            <a:miter lim="800000"/>
          </a:ln>
        </p:spPr>
        <p:txBody>
          <a:bodyPr>
            <a:spAutoFit/>
          </a:bodyPr>
          <a:lstStyle/>
          <a:p>
            <a:pPr algn="ctr">
              <a:spcBef>
                <a:spcPct val="50000"/>
              </a:spcBef>
            </a:pPr>
            <a:r>
              <a:rPr lang="en-US" altLang="zh-CN" sz="3200" dirty="0">
                <a:latin typeface="方正兰亭黑简体" pitchFamily="2" charset="-122"/>
                <a:ea typeface="方正兰亭黑简体" pitchFamily="2" charset="-122"/>
              </a:rPr>
              <a:t>4.1.3  </a:t>
            </a:r>
            <a:r>
              <a:rPr lang="zh-CN" altLang="en-US" sz="3200" dirty="0">
                <a:latin typeface="方正兰亭黑简体" pitchFamily="2" charset="-122"/>
                <a:ea typeface="方正兰亭黑简体" pitchFamily="2" charset="-122"/>
              </a:rPr>
              <a:t>编辑图层</a:t>
            </a:r>
            <a:endParaRPr lang="zh-CN" altLang="en-US" sz="3200" dirty="0">
              <a:latin typeface="方正兰亭黑简体" pitchFamily="2" charset="-122"/>
              <a:ea typeface="方正兰亭黑简体" pitchFamily="2" charset="-122"/>
            </a:endParaRPr>
          </a:p>
        </p:txBody>
      </p:sp>
      <p:sp>
        <p:nvSpPr>
          <p:cNvPr id="8195" name="Text Box 9"/>
          <p:cNvSpPr txBox="1">
            <a:spLocks noChangeArrowheads="1"/>
          </p:cNvSpPr>
          <p:nvPr/>
        </p:nvSpPr>
        <p:spPr bwMode="auto">
          <a:xfrm>
            <a:off x="574675" y="1484784"/>
            <a:ext cx="7994650" cy="3754874"/>
          </a:xfrm>
          <a:prstGeom prst="rect">
            <a:avLst/>
          </a:prstGeom>
          <a:noFill/>
          <a:ln w="9525">
            <a:noFill/>
            <a:miter lim="800000"/>
          </a:ln>
        </p:spPr>
        <p:txBody>
          <a:bodyPr>
            <a:spAutoFit/>
          </a:bodyPr>
          <a:lstStyle/>
          <a:p>
            <a:pPr marL="342900" indent="535305" algn="just" fontAlgn="t">
              <a:lnSpc>
                <a:spcPct val="130000"/>
              </a:lnSpc>
              <a:spcBef>
                <a:spcPts val="600"/>
              </a:spcBef>
              <a:defRPr/>
            </a:pPr>
            <a:r>
              <a:rPr lang="en-US" altLang="zh-CN" sz="2000" b="1" dirty="0" smtClean="0">
                <a:latin typeface="方正兰亭黑简体" pitchFamily="2" charset="-122"/>
                <a:ea typeface="方正兰亭黑简体" pitchFamily="2" charset="-122"/>
              </a:rPr>
              <a:t>3</a:t>
            </a:r>
            <a:r>
              <a:rPr lang="zh-CN" altLang="en-US" sz="2000" b="1" dirty="0" smtClean="0">
                <a:latin typeface="方正兰亭黑简体" pitchFamily="2" charset="-122"/>
                <a:ea typeface="方正兰亭黑简体" pitchFamily="2" charset="-122"/>
              </a:rPr>
              <a:t>．复制图层</a:t>
            </a:r>
            <a:endParaRPr lang="zh-CN" altLang="en-US" sz="2000" b="1" dirty="0" smtClean="0">
              <a:latin typeface="方正兰亭黑简体" pitchFamily="2" charset="-122"/>
              <a:ea typeface="方正兰亭黑简体" pitchFamily="2" charset="-122"/>
            </a:endParaRPr>
          </a:p>
          <a:p>
            <a:pPr marL="342900"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复制图层时，会复制图层中所包含的所有对象，包括路径、编组，以至于整个图层。</a:t>
            </a:r>
            <a:endParaRPr lang="zh-CN" altLang="en-US" sz="2000" dirty="0" smtClean="0">
              <a:latin typeface="方正兰亭黑简体" pitchFamily="2" charset="-122"/>
              <a:ea typeface="方正兰亭黑简体" pitchFamily="2" charset="-122"/>
            </a:endParaRPr>
          </a:p>
          <a:p>
            <a:pPr marL="342900"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a:t>
            </a:r>
            <a:r>
              <a:rPr lang="en-US" altLang="zh-CN" sz="2000" dirty="0" smtClean="0">
                <a:latin typeface="方正兰亭黑简体" pitchFamily="2" charset="-122"/>
                <a:ea typeface="方正兰亭黑简体" pitchFamily="2" charset="-122"/>
              </a:rPr>
              <a:t>1</a:t>
            </a:r>
            <a:r>
              <a:rPr lang="zh-CN" altLang="en-US" sz="2000" dirty="0" smtClean="0">
                <a:latin typeface="方正兰亭黑简体" pitchFamily="2" charset="-122"/>
                <a:ea typeface="方正兰亭黑简体" pitchFamily="2" charset="-122"/>
              </a:rPr>
              <a:t>）使用“图层”控制面板下拉式菜单</a:t>
            </a:r>
            <a:r>
              <a:rPr lang="zh-CN" altLang="en-US" sz="2000" dirty="0" smtClean="0">
                <a:latin typeface="方正兰亭黑简体" pitchFamily="2" charset="-122"/>
                <a:ea typeface="方正兰亭黑简体" pitchFamily="2" charset="-122"/>
              </a:rPr>
              <a:t>。</a:t>
            </a:r>
            <a:endParaRPr lang="en-US" altLang="zh-CN" sz="2000" dirty="0" smtClean="0">
              <a:latin typeface="方正兰亭黑简体" pitchFamily="2" charset="-122"/>
              <a:ea typeface="方正兰亭黑简体" pitchFamily="2" charset="-122"/>
            </a:endParaRPr>
          </a:p>
          <a:p>
            <a:pPr marL="342900"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a:t>
            </a:r>
            <a:r>
              <a:rPr lang="en-US" altLang="zh-CN" sz="2000" dirty="0" smtClean="0">
                <a:latin typeface="方正兰亭黑简体" pitchFamily="2" charset="-122"/>
                <a:ea typeface="方正兰亭黑简体" pitchFamily="2" charset="-122"/>
              </a:rPr>
              <a:t>2</a:t>
            </a:r>
            <a:r>
              <a:rPr lang="zh-CN" altLang="en-US" sz="2000" dirty="0" smtClean="0">
                <a:latin typeface="方正兰亭黑简体" pitchFamily="2" charset="-122"/>
                <a:ea typeface="方正兰亭黑简体" pitchFamily="2" charset="-122"/>
              </a:rPr>
              <a:t>）使用“图层”控制面板按钮。</a:t>
            </a:r>
            <a:endParaRPr lang="zh-CN" altLang="en-US" sz="2000" dirty="0" smtClean="0">
              <a:latin typeface="方正兰亭黑简体" pitchFamily="2" charset="-122"/>
              <a:ea typeface="方正兰亭黑简体" pitchFamily="2" charset="-122"/>
            </a:endParaRPr>
          </a:p>
          <a:p>
            <a:pPr marL="342900" indent="535305" algn="just" fontAlgn="t">
              <a:lnSpc>
                <a:spcPct val="130000"/>
              </a:lnSpc>
              <a:spcBef>
                <a:spcPts val="600"/>
              </a:spcBef>
              <a:defRPr/>
            </a:pPr>
            <a:r>
              <a:rPr lang="en-US" altLang="zh-CN" sz="2000" b="1" dirty="0" smtClean="0">
                <a:latin typeface="方正兰亭黑简体" pitchFamily="2" charset="-122"/>
                <a:ea typeface="方正兰亭黑简体" pitchFamily="2" charset="-122"/>
              </a:rPr>
              <a:t>4</a:t>
            </a:r>
            <a:r>
              <a:rPr lang="zh-CN" altLang="en-US" sz="2000" b="1" dirty="0" smtClean="0">
                <a:latin typeface="方正兰亭黑简体" pitchFamily="2" charset="-122"/>
                <a:ea typeface="方正兰亭黑简体" pitchFamily="2" charset="-122"/>
              </a:rPr>
              <a:t>．删除图层</a:t>
            </a:r>
            <a:endParaRPr lang="zh-CN" altLang="en-US" sz="2000" b="1" dirty="0" smtClean="0">
              <a:latin typeface="方正兰亭黑简体" pitchFamily="2" charset="-122"/>
              <a:ea typeface="方正兰亭黑简体" pitchFamily="2" charset="-122"/>
            </a:endParaRPr>
          </a:p>
          <a:p>
            <a:pPr marL="342900"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a:t>
            </a:r>
            <a:r>
              <a:rPr lang="en-US" altLang="zh-CN" sz="2000" dirty="0" smtClean="0">
                <a:latin typeface="方正兰亭黑简体" pitchFamily="2" charset="-122"/>
                <a:ea typeface="方正兰亭黑简体" pitchFamily="2" charset="-122"/>
              </a:rPr>
              <a:t>1</a:t>
            </a:r>
            <a:r>
              <a:rPr lang="zh-CN" altLang="en-US" sz="2000" dirty="0" smtClean="0">
                <a:latin typeface="方正兰亭黑简体" pitchFamily="2" charset="-122"/>
                <a:ea typeface="方正兰亭黑简体" pitchFamily="2" charset="-122"/>
              </a:rPr>
              <a:t>）使用“图层”控制面板的下拉式命令。</a:t>
            </a:r>
            <a:endParaRPr lang="zh-CN" altLang="en-US" sz="2000" dirty="0" smtClean="0">
              <a:latin typeface="方正兰亭黑简体" pitchFamily="2" charset="-122"/>
              <a:ea typeface="方正兰亭黑简体" pitchFamily="2" charset="-122"/>
            </a:endParaRPr>
          </a:p>
          <a:p>
            <a:pPr marL="342900"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a:t>
            </a:r>
            <a:r>
              <a:rPr lang="en-US" altLang="zh-CN" sz="2000" dirty="0" smtClean="0">
                <a:latin typeface="方正兰亭黑简体" pitchFamily="2" charset="-122"/>
                <a:ea typeface="方正兰亭黑简体" pitchFamily="2" charset="-122"/>
              </a:rPr>
              <a:t>2</a:t>
            </a:r>
            <a:r>
              <a:rPr lang="zh-CN" altLang="en-US" sz="2000" dirty="0" smtClean="0">
                <a:latin typeface="方正兰亭黑简体" pitchFamily="2" charset="-122"/>
                <a:ea typeface="方正兰亭黑简体" pitchFamily="2" charset="-122"/>
              </a:rPr>
              <a:t>）使用“图层”控制面板按钮</a:t>
            </a:r>
            <a:r>
              <a:rPr lang="zh-CN" altLang="en-US" sz="2000" dirty="0" smtClean="0">
                <a:latin typeface="方正兰亭黑简体" pitchFamily="2" charset="-122"/>
                <a:ea typeface="方正兰亭黑简体" pitchFamily="2" charset="-122"/>
              </a:rPr>
              <a:t>。</a:t>
            </a:r>
            <a:endParaRPr lang="zh-CN" altLang="en-US" sz="2000" dirty="0" smtClean="0">
              <a:latin typeface="方正兰亭黑简体" pitchFamily="2" charset="-122"/>
              <a:ea typeface="方正兰亭黑简体" pitchFamily="2" charset="-122"/>
            </a:endParaRPr>
          </a:p>
        </p:txBody>
      </p:sp>
    </p:spTree>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Text Box 7"/>
          <p:cNvSpPr txBox="1">
            <a:spLocks noChangeArrowheads="1"/>
          </p:cNvSpPr>
          <p:nvPr/>
        </p:nvSpPr>
        <p:spPr bwMode="auto">
          <a:xfrm>
            <a:off x="785813" y="1928813"/>
            <a:ext cx="7643812" cy="3200876"/>
          </a:xfrm>
          <a:prstGeom prst="rect">
            <a:avLst/>
          </a:prstGeom>
          <a:noFill/>
          <a:ln w="9525">
            <a:noFill/>
            <a:miter lim="800000"/>
          </a:ln>
        </p:spPr>
        <p:txBody>
          <a:bodyPr>
            <a:spAutoFit/>
          </a:bodyPr>
          <a:lstStyle/>
          <a:p>
            <a:pPr marL="342900" indent="535305" algn="just" fontAlgn="t">
              <a:lnSpc>
                <a:spcPct val="130000"/>
              </a:lnSpc>
              <a:spcBef>
                <a:spcPts val="600"/>
              </a:spcBef>
              <a:defRPr/>
            </a:pPr>
            <a:r>
              <a:rPr lang="en-US" altLang="zh-CN" sz="2000" b="1" dirty="0" smtClean="0">
                <a:latin typeface="方正兰亭黑简体" pitchFamily="2" charset="-122"/>
                <a:ea typeface="方正兰亭黑简体" pitchFamily="2" charset="-122"/>
              </a:rPr>
              <a:t>5</a:t>
            </a:r>
            <a:r>
              <a:rPr lang="zh-CN" altLang="en-US" sz="2000" b="1" dirty="0" smtClean="0">
                <a:latin typeface="方正兰亭黑简体" pitchFamily="2" charset="-122"/>
                <a:ea typeface="方正兰亭黑简体" pitchFamily="2" charset="-122"/>
              </a:rPr>
              <a:t>．隐藏或显示图层</a:t>
            </a:r>
            <a:endParaRPr lang="zh-CN" altLang="en-US" sz="2000" b="1" dirty="0" smtClean="0">
              <a:latin typeface="方正兰亭黑简体" pitchFamily="2" charset="-122"/>
              <a:ea typeface="方正兰亭黑简体" pitchFamily="2" charset="-122"/>
            </a:endParaRPr>
          </a:p>
          <a:p>
            <a:pPr marL="342900"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隐藏一个图层时，此图层中的对象在绘图页面上不显示，在“图层”控制面板中可以设置隐藏或显示图层。在制作或设计复杂作品时，可以快速隐藏图层中的路径、编组和对象。</a:t>
            </a:r>
            <a:endParaRPr lang="zh-CN" altLang="en-US" sz="2000" dirty="0" smtClean="0">
              <a:latin typeface="方正兰亭黑简体" pitchFamily="2" charset="-122"/>
              <a:ea typeface="方正兰亭黑简体" pitchFamily="2" charset="-122"/>
            </a:endParaRPr>
          </a:p>
          <a:p>
            <a:pPr marL="342900"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a:t>
            </a:r>
            <a:r>
              <a:rPr lang="en-US" altLang="zh-CN" sz="2000" dirty="0" smtClean="0">
                <a:latin typeface="方正兰亭黑简体" pitchFamily="2" charset="-122"/>
                <a:ea typeface="方正兰亭黑简体" pitchFamily="2" charset="-122"/>
              </a:rPr>
              <a:t>1</a:t>
            </a:r>
            <a:r>
              <a:rPr lang="zh-CN" altLang="en-US" sz="2000" dirty="0" smtClean="0">
                <a:latin typeface="方正兰亭黑简体" pitchFamily="2" charset="-122"/>
                <a:ea typeface="方正兰亭黑简体" pitchFamily="2" charset="-122"/>
              </a:rPr>
              <a:t>）使用“图层”控制面板的下拉式菜单</a:t>
            </a:r>
            <a:r>
              <a:rPr lang="zh-CN" altLang="en-US" sz="2000" dirty="0" smtClean="0">
                <a:latin typeface="方正兰亭黑简体" pitchFamily="2" charset="-122"/>
                <a:ea typeface="方正兰亭黑简体" pitchFamily="2" charset="-122"/>
              </a:rPr>
              <a:t>。</a:t>
            </a:r>
            <a:endParaRPr lang="en-US" altLang="zh-CN" sz="2000" dirty="0" smtClean="0">
              <a:latin typeface="方正兰亭黑简体" pitchFamily="2" charset="-122"/>
              <a:ea typeface="方正兰亭黑简体" pitchFamily="2" charset="-122"/>
            </a:endParaRPr>
          </a:p>
          <a:p>
            <a:pPr marL="342900"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a:t>
            </a:r>
            <a:r>
              <a:rPr lang="en-US" altLang="zh-CN" sz="2000" dirty="0" smtClean="0">
                <a:latin typeface="方正兰亭黑简体" pitchFamily="2" charset="-122"/>
                <a:ea typeface="方正兰亭黑简体" pitchFamily="2" charset="-122"/>
              </a:rPr>
              <a:t>2</a:t>
            </a:r>
            <a:r>
              <a:rPr lang="zh-CN" altLang="en-US" sz="2000" dirty="0" smtClean="0">
                <a:latin typeface="方正兰亭黑简体" pitchFamily="2" charset="-122"/>
                <a:ea typeface="方正兰亭黑简体" pitchFamily="2" charset="-122"/>
              </a:rPr>
              <a:t>）使用“图层”控制面板中的</a:t>
            </a:r>
            <a:r>
              <a:rPr lang="zh-CN" altLang="en-US" sz="2000" dirty="0" smtClean="0">
                <a:latin typeface="方正兰亭黑简体" pitchFamily="2" charset="-122"/>
                <a:ea typeface="方正兰亭黑简体" pitchFamily="2" charset="-122"/>
              </a:rPr>
              <a:t>眼睛图标</a:t>
            </a:r>
            <a:r>
              <a:rPr lang="zh-CN" altLang="en-US" sz="2000" dirty="0" smtClean="0">
                <a:latin typeface="方正兰亭黑简体" pitchFamily="2" charset="-122"/>
                <a:ea typeface="方正兰亭黑简体" pitchFamily="2" charset="-122"/>
              </a:rPr>
              <a:t>。</a:t>
            </a:r>
            <a:endParaRPr lang="zh-CN" altLang="en-US" sz="2000" dirty="0" smtClean="0">
              <a:latin typeface="方正兰亭黑简体" pitchFamily="2" charset="-122"/>
              <a:ea typeface="方正兰亭黑简体" pitchFamily="2" charset="-122"/>
            </a:endParaRPr>
          </a:p>
          <a:p>
            <a:pPr marL="342900"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a:t>
            </a:r>
            <a:r>
              <a:rPr lang="en-US" altLang="zh-CN" sz="2000" dirty="0" smtClean="0">
                <a:latin typeface="方正兰亭黑简体" pitchFamily="2" charset="-122"/>
                <a:ea typeface="方正兰亭黑简体" pitchFamily="2" charset="-122"/>
              </a:rPr>
              <a:t>3</a:t>
            </a:r>
            <a:r>
              <a:rPr lang="zh-CN" altLang="en-US" sz="2000" dirty="0" smtClean="0">
                <a:latin typeface="方正兰亭黑简体" pitchFamily="2" charset="-122"/>
                <a:ea typeface="方正兰亭黑简体" pitchFamily="2" charset="-122"/>
              </a:rPr>
              <a:t>）使用“图层选项”对话框</a:t>
            </a:r>
            <a:r>
              <a:rPr lang="zh-CN" altLang="en-US" sz="2000" dirty="0" smtClean="0">
                <a:latin typeface="方正兰亭黑简体" pitchFamily="2" charset="-122"/>
                <a:ea typeface="方正兰亭黑简体" pitchFamily="2" charset="-122"/>
              </a:rPr>
              <a:t>。</a:t>
            </a:r>
            <a:endParaRPr lang="zh-CN" altLang="en-US" sz="2000" dirty="0" smtClean="0">
              <a:latin typeface="方正兰亭黑简体" pitchFamily="2" charset="-122"/>
              <a:ea typeface="方正兰亭黑简体" pitchFamily="2" charset="-122"/>
            </a:endParaRPr>
          </a:p>
        </p:txBody>
      </p:sp>
      <p:sp>
        <p:nvSpPr>
          <p:cNvPr id="4" name="Text Box 5"/>
          <p:cNvSpPr txBox="1">
            <a:spLocks noChangeArrowheads="1"/>
          </p:cNvSpPr>
          <p:nvPr/>
        </p:nvSpPr>
        <p:spPr bwMode="auto">
          <a:xfrm>
            <a:off x="2447131" y="142852"/>
            <a:ext cx="4249738" cy="584775"/>
          </a:xfrm>
          <a:prstGeom prst="rect">
            <a:avLst/>
          </a:prstGeom>
          <a:noFill/>
          <a:ln w="9525">
            <a:noFill/>
            <a:miter lim="800000"/>
          </a:ln>
        </p:spPr>
        <p:txBody>
          <a:bodyPr>
            <a:spAutoFit/>
          </a:bodyPr>
          <a:lstStyle/>
          <a:p>
            <a:pPr algn="ctr">
              <a:spcBef>
                <a:spcPct val="50000"/>
              </a:spcBef>
            </a:pPr>
            <a:r>
              <a:rPr lang="en-US" altLang="zh-CN" sz="3200" dirty="0">
                <a:latin typeface="方正兰亭黑简体" pitchFamily="2" charset="-122"/>
                <a:ea typeface="方正兰亭黑简体" pitchFamily="2" charset="-122"/>
              </a:rPr>
              <a:t>4.1.3  </a:t>
            </a:r>
            <a:r>
              <a:rPr lang="zh-CN" altLang="en-US" sz="3200" dirty="0">
                <a:latin typeface="方正兰亭黑简体" pitchFamily="2" charset="-122"/>
                <a:ea typeface="方正兰亭黑简体" pitchFamily="2" charset="-122"/>
              </a:rPr>
              <a:t>编辑图层</a:t>
            </a:r>
            <a:endParaRPr lang="zh-CN" altLang="en-US" sz="3200" dirty="0">
              <a:latin typeface="方正兰亭黑简体" pitchFamily="2" charset="-122"/>
              <a:ea typeface="方正兰亭黑简体" pitchFamily="2" charset="-122"/>
            </a:endParaRPr>
          </a:p>
        </p:txBody>
      </p:sp>
    </p:spTree>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Text Box 7"/>
          <p:cNvSpPr txBox="1">
            <a:spLocks noChangeArrowheads="1"/>
          </p:cNvSpPr>
          <p:nvPr/>
        </p:nvSpPr>
        <p:spPr bwMode="auto">
          <a:xfrm>
            <a:off x="785813" y="1928813"/>
            <a:ext cx="7643812" cy="3277820"/>
          </a:xfrm>
          <a:prstGeom prst="rect">
            <a:avLst/>
          </a:prstGeom>
          <a:noFill/>
          <a:ln w="9525">
            <a:noFill/>
            <a:miter lim="800000"/>
          </a:ln>
        </p:spPr>
        <p:txBody>
          <a:bodyPr>
            <a:spAutoFit/>
          </a:bodyPr>
          <a:lstStyle/>
          <a:p>
            <a:pPr marL="342900" indent="535305" algn="just" fontAlgn="t">
              <a:lnSpc>
                <a:spcPct val="130000"/>
              </a:lnSpc>
              <a:spcBef>
                <a:spcPts val="600"/>
              </a:spcBef>
              <a:defRPr/>
            </a:pPr>
            <a:r>
              <a:rPr lang="en-US" altLang="zh-CN" sz="2000" b="1" dirty="0" smtClean="0">
                <a:latin typeface="方正兰亭黑简体" pitchFamily="2" charset="-122"/>
                <a:ea typeface="方正兰亭黑简体" pitchFamily="2" charset="-122"/>
              </a:rPr>
              <a:t>6</a:t>
            </a:r>
            <a:r>
              <a:rPr lang="zh-CN" altLang="en-US" sz="2000" b="1" dirty="0" smtClean="0">
                <a:latin typeface="方正兰亭黑简体" pitchFamily="2" charset="-122"/>
                <a:ea typeface="方正兰亭黑简体" pitchFamily="2" charset="-122"/>
              </a:rPr>
              <a:t>．锁定图层</a:t>
            </a:r>
            <a:endParaRPr lang="zh-CN" altLang="en-US" sz="2000" b="1" dirty="0" smtClean="0">
              <a:latin typeface="方正兰亭黑简体" pitchFamily="2" charset="-122"/>
              <a:ea typeface="方正兰亭黑简体" pitchFamily="2" charset="-122"/>
            </a:endParaRPr>
          </a:p>
          <a:p>
            <a:pPr marL="342900"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当锁定图层后，此图层中的对象不能再被选择或编辑，使用“图层”控制面板，能够快速锁定多个路径、编组和子图层</a:t>
            </a:r>
            <a:r>
              <a:rPr lang="zh-CN" altLang="en-US" sz="2000" dirty="0" smtClean="0">
                <a:latin typeface="方正兰亭黑简体" pitchFamily="2" charset="-122"/>
                <a:ea typeface="方正兰亭黑简体" pitchFamily="2" charset="-122"/>
              </a:rPr>
              <a:t>。</a:t>
            </a:r>
            <a:endParaRPr lang="en-US" altLang="zh-CN" sz="2000" dirty="0" smtClean="0">
              <a:latin typeface="方正兰亭黑简体" pitchFamily="2" charset="-122"/>
              <a:ea typeface="方正兰亭黑简体" pitchFamily="2" charset="-122"/>
            </a:endParaRPr>
          </a:p>
          <a:p>
            <a:pPr marL="342900"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a:t>
            </a:r>
            <a:r>
              <a:rPr lang="en-US" altLang="zh-CN" sz="2000" dirty="0" smtClean="0">
                <a:latin typeface="方正兰亭黑简体" pitchFamily="2" charset="-122"/>
                <a:ea typeface="方正兰亭黑简体" pitchFamily="2" charset="-122"/>
              </a:rPr>
              <a:t>1</a:t>
            </a:r>
            <a:r>
              <a:rPr lang="zh-CN" altLang="en-US" sz="2000" dirty="0" smtClean="0">
                <a:latin typeface="方正兰亭黑简体" pitchFamily="2" charset="-122"/>
                <a:ea typeface="方正兰亭黑简体" pitchFamily="2" charset="-122"/>
              </a:rPr>
              <a:t>）使用“图层”控制面板的下拉式菜单。</a:t>
            </a:r>
            <a:endParaRPr lang="zh-CN" altLang="en-US" sz="2000" dirty="0" smtClean="0">
              <a:latin typeface="方正兰亭黑简体" pitchFamily="2" charset="-122"/>
              <a:ea typeface="方正兰亭黑简体" pitchFamily="2" charset="-122"/>
            </a:endParaRPr>
          </a:p>
          <a:p>
            <a:pPr marL="342900"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a:t>
            </a:r>
            <a:r>
              <a:rPr lang="en-US" altLang="zh-CN" sz="2000" dirty="0" smtClean="0">
                <a:latin typeface="方正兰亭黑简体" pitchFamily="2" charset="-122"/>
                <a:ea typeface="方正兰亭黑简体" pitchFamily="2" charset="-122"/>
              </a:rPr>
              <a:t>2</a:t>
            </a:r>
            <a:r>
              <a:rPr lang="zh-CN" altLang="en-US" sz="2000" dirty="0" smtClean="0">
                <a:latin typeface="方正兰亭黑简体" pitchFamily="2" charset="-122"/>
                <a:ea typeface="方正兰亭黑简体" pitchFamily="2" charset="-122"/>
              </a:rPr>
              <a:t>）使用对象命令。</a:t>
            </a:r>
            <a:endParaRPr lang="zh-CN" altLang="en-US" sz="2000" dirty="0" smtClean="0">
              <a:latin typeface="方正兰亭黑简体" pitchFamily="2" charset="-122"/>
              <a:ea typeface="方正兰亭黑简体" pitchFamily="2" charset="-122"/>
            </a:endParaRPr>
          </a:p>
          <a:p>
            <a:pPr marL="342900"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a:t>
            </a:r>
            <a:r>
              <a:rPr lang="en-US" altLang="zh-CN" sz="2000" dirty="0" smtClean="0">
                <a:latin typeface="方正兰亭黑简体" pitchFamily="2" charset="-122"/>
                <a:ea typeface="方正兰亭黑简体" pitchFamily="2" charset="-122"/>
              </a:rPr>
              <a:t>3</a:t>
            </a:r>
            <a:r>
              <a:rPr lang="zh-CN" altLang="en-US" sz="2000" dirty="0" smtClean="0">
                <a:latin typeface="方正兰亭黑简体" pitchFamily="2" charset="-122"/>
                <a:ea typeface="方正兰亭黑简体" pitchFamily="2" charset="-122"/>
              </a:rPr>
              <a:t>）使用“图层”控制面板中的锁定 图标。</a:t>
            </a:r>
            <a:endParaRPr lang="zh-CN" altLang="en-US" sz="2000" dirty="0" smtClean="0">
              <a:latin typeface="方正兰亭黑简体" pitchFamily="2" charset="-122"/>
              <a:ea typeface="方正兰亭黑简体" pitchFamily="2" charset="-122"/>
            </a:endParaRPr>
          </a:p>
          <a:p>
            <a:pPr marL="342900"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a:t>
            </a:r>
            <a:r>
              <a:rPr lang="en-US" altLang="zh-CN" sz="2000" dirty="0" smtClean="0">
                <a:latin typeface="方正兰亭黑简体" pitchFamily="2" charset="-122"/>
                <a:ea typeface="方正兰亭黑简体" pitchFamily="2" charset="-122"/>
              </a:rPr>
              <a:t>4</a:t>
            </a:r>
            <a:r>
              <a:rPr lang="zh-CN" altLang="en-US" sz="2000" dirty="0" smtClean="0">
                <a:latin typeface="方正兰亭黑简体" pitchFamily="2" charset="-122"/>
                <a:ea typeface="方正兰亭黑简体" pitchFamily="2" charset="-122"/>
              </a:rPr>
              <a:t>）使用“图层选项”对话框</a:t>
            </a:r>
            <a:r>
              <a:rPr lang="zh-CN" altLang="en-US" sz="2000" dirty="0" smtClean="0">
                <a:latin typeface="方正兰亭黑简体" pitchFamily="2" charset="-122"/>
                <a:ea typeface="方正兰亭黑简体" pitchFamily="2" charset="-122"/>
              </a:rPr>
              <a:t>。</a:t>
            </a:r>
            <a:endParaRPr lang="zh-CN" altLang="en-US" sz="2000" dirty="0" smtClean="0">
              <a:latin typeface="方正兰亭黑简体" pitchFamily="2" charset="-122"/>
              <a:ea typeface="方正兰亭黑简体" pitchFamily="2" charset="-122"/>
            </a:endParaRPr>
          </a:p>
        </p:txBody>
      </p:sp>
      <p:sp>
        <p:nvSpPr>
          <p:cNvPr id="4" name="Text Box 5"/>
          <p:cNvSpPr txBox="1">
            <a:spLocks noChangeArrowheads="1"/>
          </p:cNvSpPr>
          <p:nvPr/>
        </p:nvSpPr>
        <p:spPr bwMode="auto">
          <a:xfrm>
            <a:off x="2447131" y="142852"/>
            <a:ext cx="4249738" cy="584775"/>
          </a:xfrm>
          <a:prstGeom prst="rect">
            <a:avLst/>
          </a:prstGeom>
          <a:noFill/>
          <a:ln w="9525">
            <a:noFill/>
            <a:miter lim="800000"/>
          </a:ln>
        </p:spPr>
        <p:txBody>
          <a:bodyPr>
            <a:spAutoFit/>
          </a:bodyPr>
          <a:lstStyle/>
          <a:p>
            <a:pPr algn="ctr">
              <a:spcBef>
                <a:spcPct val="50000"/>
              </a:spcBef>
            </a:pPr>
            <a:r>
              <a:rPr lang="en-US" altLang="zh-CN" sz="3200" dirty="0">
                <a:latin typeface="方正兰亭黑简体" pitchFamily="2" charset="-122"/>
                <a:ea typeface="方正兰亭黑简体" pitchFamily="2" charset="-122"/>
              </a:rPr>
              <a:t>4.1.3  </a:t>
            </a:r>
            <a:r>
              <a:rPr lang="zh-CN" altLang="en-US" sz="3200" dirty="0">
                <a:latin typeface="方正兰亭黑简体" pitchFamily="2" charset="-122"/>
                <a:ea typeface="方正兰亭黑简体" pitchFamily="2" charset="-122"/>
              </a:rPr>
              <a:t>编辑图层</a:t>
            </a:r>
            <a:endParaRPr lang="zh-CN" altLang="en-US" sz="3200" dirty="0">
              <a:latin typeface="方正兰亭黑简体" pitchFamily="2" charset="-122"/>
              <a:ea typeface="方正兰亭黑简体" pitchFamily="2" charset="-122"/>
            </a:endParaRPr>
          </a:p>
        </p:txBody>
      </p:sp>
    </p:spTree>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Text Box 7"/>
          <p:cNvSpPr txBox="1">
            <a:spLocks noChangeArrowheads="1"/>
          </p:cNvSpPr>
          <p:nvPr/>
        </p:nvSpPr>
        <p:spPr bwMode="auto">
          <a:xfrm>
            <a:off x="785813" y="1928813"/>
            <a:ext cx="7643812" cy="3046988"/>
          </a:xfrm>
          <a:prstGeom prst="rect">
            <a:avLst/>
          </a:prstGeom>
          <a:noFill/>
          <a:ln w="9525">
            <a:noFill/>
            <a:miter lim="800000"/>
          </a:ln>
        </p:spPr>
        <p:txBody>
          <a:bodyPr>
            <a:spAutoFit/>
          </a:bodyPr>
          <a:lstStyle/>
          <a:p>
            <a:pPr marL="342900" indent="535305" algn="just" fontAlgn="t">
              <a:lnSpc>
                <a:spcPct val="130000"/>
              </a:lnSpc>
              <a:spcBef>
                <a:spcPts val="600"/>
              </a:spcBef>
              <a:defRPr/>
            </a:pPr>
            <a:r>
              <a:rPr lang="en-US" altLang="zh-CN" sz="2000" b="1" dirty="0" smtClean="0">
                <a:latin typeface="方正兰亭黑简体" pitchFamily="2" charset="-122"/>
                <a:ea typeface="方正兰亭黑简体" pitchFamily="2" charset="-122"/>
              </a:rPr>
              <a:t>7</a:t>
            </a:r>
            <a:r>
              <a:rPr lang="zh-CN" altLang="en-US" sz="2000" b="1" dirty="0" smtClean="0">
                <a:latin typeface="方正兰亭黑简体" pitchFamily="2" charset="-122"/>
                <a:ea typeface="方正兰亭黑简体" pitchFamily="2" charset="-122"/>
              </a:rPr>
              <a:t>．合并图层</a:t>
            </a:r>
            <a:endParaRPr lang="zh-CN" altLang="en-US" sz="2000" b="1" dirty="0" smtClean="0">
              <a:latin typeface="方正兰亭黑简体" pitchFamily="2" charset="-122"/>
              <a:ea typeface="方正兰亭黑简体" pitchFamily="2" charset="-122"/>
            </a:endParaRPr>
          </a:p>
          <a:p>
            <a:pPr marL="342900"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在“图层”控制面板中选择需要合并的图</a:t>
            </a:r>
            <a:r>
              <a:rPr lang="zh-CN" altLang="en-US" sz="2000" dirty="0" smtClean="0">
                <a:latin typeface="方正兰亭黑简体" pitchFamily="2" charset="-122"/>
                <a:ea typeface="方正兰亭黑简体" pitchFamily="2" charset="-122"/>
              </a:rPr>
              <a:t>层，</a:t>
            </a:r>
            <a:r>
              <a:rPr lang="zh-CN" altLang="en-US" sz="2000" dirty="0" smtClean="0">
                <a:latin typeface="方正兰亭黑简体" pitchFamily="2" charset="-122"/>
                <a:ea typeface="方正兰亭黑简体" pitchFamily="2" charset="-122"/>
              </a:rPr>
              <a:t>单击“图层”控制面板右上方的</a:t>
            </a:r>
            <a:r>
              <a:rPr lang="zh-CN" altLang="en-US" sz="2000" dirty="0" smtClean="0">
                <a:latin typeface="方正兰亭黑简体" pitchFamily="2" charset="-122"/>
                <a:ea typeface="方正兰亭黑简体" pitchFamily="2" charset="-122"/>
              </a:rPr>
              <a:t>图标，</a:t>
            </a:r>
            <a:r>
              <a:rPr lang="zh-CN" altLang="en-US" sz="2000" dirty="0" smtClean="0">
                <a:latin typeface="方正兰亭黑简体" pitchFamily="2" charset="-122"/>
                <a:ea typeface="方正兰亭黑简体" pitchFamily="2" charset="-122"/>
              </a:rPr>
              <a:t>在弹出的菜单中选择“合并所选图层”命令，所有选择的图层将合并到最后一个选择的图层或编组</a:t>
            </a:r>
            <a:r>
              <a:rPr lang="zh-CN" altLang="en-US" sz="2000" dirty="0" smtClean="0">
                <a:latin typeface="方正兰亭黑简体" pitchFamily="2" charset="-122"/>
                <a:ea typeface="方正兰亭黑简体" pitchFamily="2" charset="-122"/>
              </a:rPr>
              <a:t>中。</a:t>
            </a:r>
            <a:endParaRPr lang="zh-CN" altLang="en-US" sz="2000" dirty="0" smtClean="0">
              <a:latin typeface="方正兰亭黑简体" pitchFamily="2" charset="-122"/>
              <a:ea typeface="方正兰亭黑简体" pitchFamily="2" charset="-122"/>
            </a:endParaRPr>
          </a:p>
          <a:p>
            <a:pPr marL="342900"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选择下拉式菜单中的“拼合图稿”命令，所有可见的图层将合并为一个图层，合并图层时，不会改变对象在绘图页面上的排序</a:t>
            </a:r>
            <a:r>
              <a:rPr lang="zh-CN" altLang="en-US" sz="2000" dirty="0" smtClean="0">
                <a:latin typeface="方正兰亭黑简体" pitchFamily="2" charset="-122"/>
                <a:ea typeface="方正兰亭黑简体" pitchFamily="2" charset="-122"/>
              </a:rPr>
              <a:t>。</a:t>
            </a:r>
            <a:endParaRPr lang="zh-CN" altLang="en-US" sz="2000" dirty="0" smtClean="0">
              <a:latin typeface="方正兰亭黑简体" pitchFamily="2" charset="-122"/>
              <a:ea typeface="方正兰亭黑简体" pitchFamily="2" charset="-122"/>
            </a:endParaRPr>
          </a:p>
        </p:txBody>
      </p:sp>
      <p:sp>
        <p:nvSpPr>
          <p:cNvPr id="4" name="Text Box 5"/>
          <p:cNvSpPr txBox="1">
            <a:spLocks noChangeArrowheads="1"/>
          </p:cNvSpPr>
          <p:nvPr/>
        </p:nvSpPr>
        <p:spPr bwMode="auto">
          <a:xfrm>
            <a:off x="2447131" y="142852"/>
            <a:ext cx="4249738" cy="584775"/>
          </a:xfrm>
          <a:prstGeom prst="rect">
            <a:avLst/>
          </a:prstGeom>
          <a:noFill/>
          <a:ln w="9525">
            <a:noFill/>
            <a:miter lim="800000"/>
          </a:ln>
        </p:spPr>
        <p:txBody>
          <a:bodyPr>
            <a:spAutoFit/>
          </a:bodyPr>
          <a:lstStyle/>
          <a:p>
            <a:pPr algn="ctr">
              <a:spcBef>
                <a:spcPct val="50000"/>
              </a:spcBef>
            </a:pPr>
            <a:r>
              <a:rPr lang="en-US" altLang="zh-CN" sz="3200" dirty="0">
                <a:latin typeface="方正兰亭黑简体" pitchFamily="2" charset="-122"/>
                <a:ea typeface="方正兰亭黑简体" pitchFamily="2" charset="-122"/>
              </a:rPr>
              <a:t>4.1.3  </a:t>
            </a:r>
            <a:r>
              <a:rPr lang="zh-CN" altLang="en-US" sz="3200" dirty="0">
                <a:latin typeface="方正兰亭黑简体" pitchFamily="2" charset="-122"/>
                <a:ea typeface="方正兰亭黑简体" pitchFamily="2" charset="-122"/>
              </a:rPr>
              <a:t>编辑图层</a:t>
            </a:r>
            <a:endParaRPr lang="zh-CN" altLang="en-US" sz="3200" dirty="0">
              <a:latin typeface="方正兰亭黑简体" pitchFamily="2" charset="-122"/>
              <a:ea typeface="方正兰亭黑简体" pitchFamily="2" charset="-122"/>
            </a:endParaRPr>
          </a:p>
        </p:txBody>
      </p:sp>
    </p:spTree>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9"/>
          <p:cNvSpPr txBox="1">
            <a:spLocks noChangeArrowheads="1"/>
          </p:cNvSpPr>
          <p:nvPr/>
        </p:nvSpPr>
        <p:spPr bwMode="auto">
          <a:xfrm>
            <a:off x="1274763" y="142852"/>
            <a:ext cx="6594475" cy="584775"/>
          </a:xfrm>
          <a:prstGeom prst="rect">
            <a:avLst/>
          </a:prstGeom>
          <a:noFill/>
          <a:ln w="9525">
            <a:noFill/>
            <a:miter lim="800000"/>
          </a:ln>
        </p:spPr>
        <p:txBody>
          <a:bodyPr>
            <a:spAutoFit/>
          </a:bodyPr>
          <a:lstStyle/>
          <a:p>
            <a:pPr algn="ctr">
              <a:spcBef>
                <a:spcPct val="50000"/>
              </a:spcBef>
            </a:pPr>
            <a:r>
              <a:rPr lang="en-US" altLang="zh-CN" sz="3200" dirty="0">
                <a:latin typeface="方正兰亭黑简体" pitchFamily="2" charset="-122"/>
                <a:ea typeface="方正兰亭黑简体" pitchFamily="2" charset="-122"/>
              </a:rPr>
              <a:t>4.1.4  </a:t>
            </a:r>
            <a:r>
              <a:rPr lang="zh-CN" altLang="en-US" sz="3200" dirty="0">
                <a:latin typeface="方正兰亭黑简体" pitchFamily="2" charset="-122"/>
                <a:ea typeface="方正兰亭黑简体" pitchFamily="2" charset="-122"/>
              </a:rPr>
              <a:t>选择和移动对象</a:t>
            </a:r>
            <a:endParaRPr lang="zh-CN" altLang="en-US" sz="3200" dirty="0">
              <a:latin typeface="方正兰亭黑简体" pitchFamily="2" charset="-122"/>
              <a:ea typeface="方正兰亭黑简体" pitchFamily="2" charset="-122"/>
            </a:endParaRPr>
          </a:p>
        </p:txBody>
      </p:sp>
      <p:sp>
        <p:nvSpPr>
          <p:cNvPr id="8195" name="Text Box 21"/>
          <p:cNvSpPr txBox="1">
            <a:spLocks noChangeArrowheads="1"/>
          </p:cNvSpPr>
          <p:nvPr/>
        </p:nvSpPr>
        <p:spPr bwMode="auto">
          <a:xfrm>
            <a:off x="539552" y="1502084"/>
            <a:ext cx="8250436" cy="2800767"/>
          </a:xfrm>
          <a:prstGeom prst="rect">
            <a:avLst/>
          </a:prstGeom>
          <a:noFill/>
          <a:ln w="9525">
            <a:noFill/>
            <a:miter lim="800000"/>
          </a:ln>
        </p:spPr>
        <p:txBody>
          <a:bodyPr wrap="square">
            <a:spAutoFit/>
          </a:bodyPr>
          <a:lstStyle/>
          <a:p>
            <a:pPr marL="342900"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使用“图层”控制面板可以选择或移动图像窗口中的对象，还可以切换对象的显示模式。</a:t>
            </a:r>
            <a:endParaRPr lang="zh-CN" altLang="en-US" sz="2000" dirty="0" smtClean="0">
              <a:latin typeface="方正兰亭黑简体" pitchFamily="2" charset="-122"/>
              <a:ea typeface="方正兰亭黑简体" pitchFamily="2" charset="-122"/>
            </a:endParaRPr>
          </a:p>
          <a:p>
            <a:pPr marL="342900" indent="535305" algn="just" fontAlgn="t">
              <a:lnSpc>
                <a:spcPct val="130000"/>
              </a:lnSpc>
              <a:spcBef>
                <a:spcPts val="600"/>
              </a:spcBef>
              <a:defRPr/>
            </a:pPr>
            <a:r>
              <a:rPr lang="en-US" altLang="zh-CN" sz="2000" b="1" dirty="0" smtClean="0">
                <a:latin typeface="方正兰亭黑简体" pitchFamily="2" charset="-122"/>
                <a:ea typeface="方正兰亭黑简体" pitchFamily="2" charset="-122"/>
              </a:rPr>
              <a:t>1</a:t>
            </a:r>
            <a:r>
              <a:rPr lang="zh-CN" altLang="en-US" sz="2000" b="1" dirty="0" smtClean="0">
                <a:latin typeface="方正兰亭黑简体" pitchFamily="2" charset="-122"/>
                <a:ea typeface="方正兰亭黑简体" pitchFamily="2" charset="-122"/>
              </a:rPr>
              <a:t>．选择对象</a:t>
            </a:r>
            <a:endParaRPr lang="zh-CN" altLang="en-US" sz="2000" b="1" dirty="0" smtClean="0">
              <a:latin typeface="方正兰亭黑简体" pitchFamily="2" charset="-122"/>
              <a:ea typeface="方正兰亭黑简体" pitchFamily="2" charset="-122"/>
            </a:endParaRPr>
          </a:p>
          <a:p>
            <a:pPr marL="342900"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a:t>
            </a:r>
            <a:r>
              <a:rPr lang="en-US" altLang="zh-CN" sz="2000" dirty="0" smtClean="0">
                <a:latin typeface="方正兰亭黑简体" pitchFamily="2" charset="-122"/>
                <a:ea typeface="方正兰亭黑简体" pitchFamily="2" charset="-122"/>
              </a:rPr>
              <a:t>1</a:t>
            </a:r>
            <a:r>
              <a:rPr lang="zh-CN" altLang="en-US" sz="2000" dirty="0" smtClean="0">
                <a:latin typeface="方正兰亭黑简体" pitchFamily="2" charset="-122"/>
                <a:ea typeface="方正兰亭黑简体" pitchFamily="2" charset="-122"/>
              </a:rPr>
              <a:t>）使用“图层”控制面板中的目标图标</a:t>
            </a:r>
            <a:r>
              <a:rPr lang="zh-CN" altLang="en-US" sz="2000" dirty="0" smtClean="0">
                <a:latin typeface="方正兰亭黑简体" pitchFamily="2" charset="-122"/>
                <a:ea typeface="方正兰亭黑简体" pitchFamily="2" charset="-122"/>
              </a:rPr>
              <a:t>。</a:t>
            </a:r>
            <a:endParaRPr lang="en-US" altLang="zh-CN" sz="2000" dirty="0" smtClean="0">
              <a:latin typeface="方正兰亭黑简体" pitchFamily="2" charset="-122"/>
              <a:ea typeface="方正兰亭黑简体" pitchFamily="2" charset="-122"/>
            </a:endParaRPr>
          </a:p>
          <a:p>
            <a:pPr marL="342900"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a:t>
            </a:r>
            <a:r>
              <a:rPr lang="en-US" altLang="zh-CN" sz="2000" dirty="0" smtClean="0">
                <a:latin typeface="方正兰亭黑简体" pitchFamily="2" charset="-122"/>
                <a:ea typeface="方正兰亭黑简体" pitchFamily="2" charset="-122"/>
              </a:rPr>
              <a:t>2</a:t>
            </a:r>
            <a:r>
              <a:rPr lang="zh-CN" altLang="en-US" sz="2000" dirty="0" smtClean="0">
                <a:latin typeface="方正兰亭黑简体" pitchFamily="2" charset="-122"/>
                <a:ea typeface="方正兰亭黑简体" pitchFamily="2" charset="-122"/>
              </a:rPr>
              <a:t>）结合快捷键并使用“图层”控制面板。</a:t>
            </a:r>
            <a:endParaRPr lang="zh-CN" altLang="en-US" sz="2000" dirty="0" smtClean="0">
              <a:latin typeface="方正兰亭黑简体" pitchFamily="2" charset="-122"/>
              <a:ea typeface="方正兰亭黑简体" pitchFamily="2" charset="-122"/>
            </a:endParaRPr>
          </a:p>
          <a:p>
            <a:pPr marL="342900"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a:t>
            </a:r>
            <a:r>
              <a:rPr lang="en-US" altLang="zh-CN" sz="2000" dirty="0" smtClean="0">
                <a:latin typeface="方正兰亭黑简体" pitchFamily="2" charset="-122"/>
                <a:ea typeface="方正兰亭黑简体" pitchFamily="2" charset="-122"/>
              </a:rPr>
              <a:t>3</a:t>
            </a:r>
            <a:r>
              <a:rPr lang="zh-CN" altLang="en-US" sz="2000" dirty="0" smtClean="0">
                <a:latin typeface="方正兰亭黑简体" pitchFamily="2" charset="-122"/>
                <a:ea typeface="方正兰亭黑简体" pitchFamily="2" charset="-122"/>
              </a:rPr>
              <a:t>）使用“选择”菜单下的命令</a:t>
            </a:r>
            <a:r>
              <a:rPr lang="zh-CN" altLang="en-US" sz="2000" dirty="0" smtClean="0">
                <a:latin typeface="方正兰亭黑简体" pitchFamily="2" charset="-122"/>
                <a:ea typeface="方正兰亭黑简体" pitchFamily="2" charset="-122"/>
              </a:rPr>
              <a:t>。</a:t>
            </a:r>
            <a:endParaRPr lang="zh-CN" altLang="en-US" sz="2000" dirty="0" smtClean="0">
              <a:latin typeface="方正兰亭黑简体" pitchFamily="2" charset="-122"/>
              <a:ea typeface="方正兰亭黑简体" pitchFamily="2" charset="-122"/>
            </a:endParaRPr>
          </a:p>
        </p:txBody>
      </p:sp>
    </p:spTree>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9"/>
          <p:cNvSpPr txBox="1">
            <a:spLocks noChangeArrowheads="1"/>
          </p:cNvSpPr>
          <p:nvPr/>
        </p:nvSpPr>
        <p:spPr bwMode="auto">
          <a:xfrm>
            <a:off x="1274763" y="142852"/>
            <a:ext cx="6594475" cy="584775"/>
          </a:xfrm>
          <a:prstGeom prst="rect">
            <a:avLst/>
          </a:prstGeom>
          <a:noFill/>
          <a:ln w="9525">
            <a:noFill/>
            <a:miter lim="800000"/>
          </a:ln>
        </p:spPr>
        <p:txBody>
          <a:bodyPr>
            <a:spAutoFit/>
          </a:bodyPr>
          <a:lstStyle/>
          <a:p>
            <a:pPr algn="ctr">
              <a:spcBef>
                <a:spcPct val="50000"/>
              </a:spcBef>
            </a:pPr>
            <a:r>
              <a:rPr lang="en-US" altLang="zh-CN" sz="3200" dirty="0">
                <a:latin typeface="方正兰亭黑简体" pitchFamily="2" charset="-122"/>
                <a:ea typeface="方正兰亭黑简体" pitchFamily="2" charset="-122"/>
              </a:rPr>
              <a:t>4.1.4  </a:t>
            </a:r>
            <a:r>
              <a:rPr lang="zh-CN" altLang="en-US" sz="3200" dirty="0">
                <a:latin typeface="方正兰亭黑简体" pitchFamily="2" charset="-122"/>
                <a:ea typeface="方正兰亭黑简体" pitchFamily="2" charset="-122"/>
              </a:rPr>
              <a:t>选择和移动对象</a:t>
            </a:r>
            <a:endParaRPr lang="zh-CN" altLang="en-US" sz="3200" dirty="0">
              <a:latin typeface="方正兰亭黑简体" pitchFamily="2" charset="-122"/>
              <a:ea typeface="方正兰亭黑简体" pitchFamily="2" charset="-122"/>
            </a:endParaRPr>
          </a:p>
        </p:txBody>
      </p:sp>
      <p:sp>
        <p:nvSpPr>
          <p:cNvPr id="8195" name="Text Box 21"/>
          <p:cNvSpPr txBox="1">
            <a:spLocks noChangeArrowheads="1"/>
          </p:cNvSpPr>
          <p:nvPr/>
        </p:nvSpPr>
        <p:spPr bwMode="auto">
          <a:xfrm>
            <a:off x="446782" y="2257044"/>
            <a:ext cx="8250436" cy="2169825"/>
          </a:xfrm>
          <a:prstGeom prst="rect">
            <a:avLst/>
          </a:prstGeom>
          <a:noFill/>
          <a:ln w="9525">
            <a:noFill/>
            <a:miter lim="800000"/>
          </a:ln>
        </p:spPr>
        <p:txBody>
          <a:bodyPr wrap="square">
            <a:spAutoFit/>
          </a:bodyPr>
          <a:lstStyle/>
          <a:p>
            <a:pPr indent="528955" algn="just" fontAlgn="t">
              <a:lnSpc>
                <a:spcPct val="130000"/>
              </a:lnSpc>
              <a:spcBef>
                <a:spcPts val="600"/>
              </a:spcBef>
              <a:defRPr/>
            </a:pPr>
            <a:r>
              <a:rPr lang="en-US" altLang="zh-CN" sz="2000" b="1" dirty="0" smtClean="0">
                <a:latin typeface="方正兰亭黑简体" pitchFamily="2" charset="-122"/>
                <a:ea typeface="方正兰亭黑简体" pitchFamily="2" charset="-122"/>
              </a:rPr>
              <a:t>2</a:t>
            </a:r>
            <a:r>
              <a:rPr lang="zh-CN" altLang="en-US" sz="2000" b="1" dirty="0" smtClean="0">
                <a:latin typeface="方正兰亭黑简体" pitchFamily="2" charset="-122"/>
                <a:ea typeface="方正兰亭黑简体" pitchFamily="2" charset="-122"/>
              </a:rPr>
              <a:t>．移动对象</a:t>
            </a:r>
            <a:endParaRPr lang="zh-CN" altLang="en-US" sz="2000" b="1" dirty="0" smtClean="0">
              <a:latin typeface="方正兰亭黑简体" pitchFamily="2" charset="-122"/>
              <a:ea typeface="方正兰亭黑简体" pitchFamily="2" charset="-122"/>
            </a:endParaRPr>
          </a:p>
          <a:p>
            <a:pPr indent="528955" algn="just" fontAlgn="t">
              <a:lnSpc>
                <a:spcPct val="130000"/>
              </a:lnSpc>
              <a:spcBef>
                <a:spcPts val="600"/>
              </a:spcBef>
              <a:defRPr/>
            </a:pPr>
            <a:r>
              <a:rPr lang="zh-CN" altLang="en-US" sz="2000" dirty="0" smtClean="0">
                <a:latin typeface="方正兰亭黑简体" pitchFamily="2" charset="-122"/>
                <a:ea typeface="方正兰亭黑简体" pitchFamily="2" charset="-122"/>
              </a:rPr>
              <a:t>在设计制作的过程中，有时需要调整各图层之间的顺序，而图层中对象的位置也会相应地发生变化。选择需要移动的图层，按住鼠标左键将该图层拖曳到需要的位置，释放鼠标，图层被移动。移动图层后，图层中的对象在绘图页面上的排列次序也会被移动。</a:t>
            </a:r>
            <a:endParaRPr lang="zh-CN" altLang="en-US" sz="2000" dirty="0" smtClean="0">
              <a:latin typeface="方正兰亭黑简体" pitchFamily="2" charset="-122"/>
              <a:ea typeface="方正兰亭黑简体" pitchFamily="2" charset="-122"/>
            </a:endParaRPr>
          </a:p>
        </p:txBody>
      </p:sp>
    </p:spTree>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 Box 16"/>
          <p:cNvSpPr txBox="1">
            <a:spLocks noChangeArrowheads="1"/>
          </p:cNvSpPr>
          <p:nvPr/>
        </p:nvSpPr>
        <p:spPr bwMode="auto">
          <a:xfrm>
            <a:off x="2302669" y="142852"/>
            <a:ext cx="4538662" cy="584775"/>
          </a:xfrm>
          <a:prstGeom prst="rect">
            <a:avLst/>
          </a:prstGeom>
          <a:noFill/>
          <a:ln w="9525">
            <a:noFill/>
            <a:miter lim="800000"/>
          </a:ln>
        </p:spPr>
        <p:txBody>
          <a:bodyPr>
            <a:spAutoFit/>
          </a:bodyPr>
          <a:lstStyle/>
          <a:p>
            <a:pPr algn="ctr">
              <a:spcBef>
                <a:spcPct val="50000"/>
              </a:spcBef>
            </a:pPr>
            <a:r>
              <a:rPr lang="en-US" altLang="zh-CN" sz="3200" dirty="0">
                <a:latin typeface="方正兰亭黑简体" pitchFamily="2" charset="-122"/>
                <a:ea typeface="方正兰亭黑简体" pitchFamily="2" charset="-122"/>
              </a:rPr>
              <a:t>4.2  </a:t>
            </a:r>
            <a:r>
              <a:rPr lang="zh-CN" altLang="en-US" sz="3200" dirty="0">
                <a:latin typeface="方正兰亭黑简体" pitchFamily="2" charset="-122"/>
                <a:ea typeface="方正兰亭黑简体" pitchFamily="2" charset="-122"/>
              </a:rPr>
              <a:t>剪切蒙版</a:t>
            </a:r>
            <a:endParaRPr lang="zh-CN" altLang="en-US" sz="3200" dirty="0">
              <a:latin typeface="方正兰亭黑简体" pitchFamily="2" charset="-122"/>
              <a:ea typeface="方正兰亭黑简体" pitchFamily="2" charset="-122"/>
            </a:endParaRPr>
          </a:p>
        </p:txBody>
      </p:sp>
      <p:sp>
        <p:nvSpPr>
          <p:cNvPr id="11267" name="Text Box 21"/>
          <p:cNvSpPr txBox="1">
            <a:spLocks noChangeArrowheads="1"/>
          </p:cNvSpPr>
          <p:nvPr/>
        </p:nvSpPr>
        <p:spPr bwMode="auto">
          <a:xfrm>
            <a:off x="2245519" y="2652890"/>
            <a:ext cx="4652962" cy="1552220"/>
          </a:xfrm>
          <a:prstGeom prst="rect">
            <a:avLst/>
          </a:prstGeom>
          <a:noFill/>
          <a:ln w="9525">
            <a:noFill/>
            <a:miter lim="800000"/>
          </a:ln>
        </p:spPr>
        <p:txBody>
          <a:bodyPr>
            <a:spAutoFit/>
          </a:bodyPr>
          <a:lstStyle/>
          <a:p>
            <a:pPr marL="342900" indent="457200">
              <a:lnSpc>
                <a:spcPct val="150000"/>
              </a:lnSpc>
              <a:spcBef>
                <a:spcPct val="20000"/>
              </a:spcBef>
              <a:buFont typeface="Wingdings" panose="05000000000000000000" pitchFamily="2" charset="2"/>
              <a:buChar char="u"/>
            </a:pPr>
            <a:r>
              <a:rPr lang="zh-CN" altLang="en-US" sz="2000" dirty="0">
                <a:latin typeface="方正兰亭黑简体" pitchFamily="2" charset="-122"/>
                <a:ea typeface="方正兰亭黑简体" pitchFamily="2" charset="-122"/>
              </a:rPr>
              <a:t>课堂案例</a:t>
            </a:r>
            <a:r>
              <a:rPr lang="en-US" altLang="zh-CN" sz="2000" dirty="0">
                <a:latin typeface="方正兰亭黑简体" pitchFamily="2" charset="-122"/>
                <a:ea typeface="方正兰亭黑简体" pitchFamily="2" charset="-122"/>
              </a:rPr>
              <a:t>——</a:t>
            </a:r>
            <a:r>
              <a:rPr lang="zh-CN" altLang="en-US" sz="2000" dirty="0">
                <a:latin typeface="方正兰亭黑简体" pitchFamily="2" charset="-122"/>
                <a:ea typeface="方正兰亭黑简体" pitchFamily="2" charset="-122"/>
              </a:rPr>
              <a:t>制作时尚杂志封面</a:t>
            </a:r>
            <a:endParaRPr lang="zh-CN" altLang="en-US" sz="2000" dirty="0">
              <a:latin typeface="方正兰亭黑简体" pitchFamily="2" charset="-122"/>
              <a:ea typeface="方正兰亭黑简体" pitchFamily="2" charset="-122"/>
            </a:endParaRPr>
          </a:p>
          <a:p>
            <a:pPr marL="342900" indent="457200">
              <a:lnSpc>
                <a:spcPct val="150000"/>
              </a:lnSpc>
              <a:spcBef>
                <a:spcPct val="20000"/>
              </a:spcBef>
              <a:buFont typeface="Wingdings" panose="05000000000000000000" pitchFamily="2" charset="2"/>
              <a:buChar char="u"/>
            </a:pPr>
            <a:r>
              <a:rPr lang="zh-CN" altLang="en-US" sz="2000" dirty="0">
                <a:latin typeface="方正兰亭黑简体" pitchFamily="2" charset="-122"/>
                <a:ea typeface="方正兰亭黑简体" pitchFamily="2" charset="-122"/>
              </a:rPr>
              <a:t>创建剪切蒙版</a:t>
            </a:r>
            <a:endParaRPr lang="zh-CN" altLang="en-US" sz="2000" dirty="0">
              <a:latin typeface="方正兰亭黑简体" pitchFamily="2" charset="-122"/>
              <a:ea typeface="方正兰亭黑简体" pitchFamily="2" charset="-122"/>
            </a:endParaRPr>
          </a:p>
          <a:p>
            <a:pPr marL="342900" indent="457200">
              <a:lnSpc>
                <a:spcPct val="150000"/>
              </a:lnSpc>
              <a:spcBef>
                <a:spcPct val="20000"/>
              </a:spcBef>
              <a:buFont typeface="Wingdings" panose="05000000000000000000" pitchFamily="2" charset="2"/>
              <a:buChar char="u"/>
            </a:pPr>
            <a:r>
              <a:rPr lang="zh-CN" altLang="en-US" sz="2000" dirty="0">
                <a:latin typeface="方正兰亭黑简体" pitchFamily="2" charset="-122"/>
                <a:ea typeface="方正兰亭黑简体" pitchFamily="2" charset="-122"/>
              </a:rPr>
              <a:t>编辑剪切蒙版</a:t>
            </a:r>
            <a:endParaRPr lang="zh-CN" altLang="en-US" sz="2000" dirty="0">
              <a:latin typeface="方正兰亭黑简体" pitchFamily="2" charset="-122"/>
              <a:ea typeface="方正兰亭黑简体" pitchFamily="2" charset="-122"/>
            </a:endParaRPr>
          </a:p>
        </p:txBody>
      </p:sp>
    </p:spTree>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 Box 5"/>
          <p:cNvSpPr txBox="1">
            <a:spLocks noChangeArrowheads="1"/>
          </p:cNvSpPr>
          <p:nvPr/>
        </p:nvSpPr>
        <p:spPr bwMode="auto">
          <a:xfrm>
            <a:off x="1143029" y="142852"/>
            <a:ext cx="7572375" cy="584775"/>
          </a:xfrm>
          <a:prstGeom prst="rect">
            <a:avLst/>
          </a:prstGeom>
          <a:noFill/>
          <a:ln w="9525">
            <a:noFill/>
            <a:miter lim="800000"/>
          </a:ln>
        </p:spPr>
        <p:txBody>
          <a:bodyPr>
            <a:spAutoFit/>
          </a:bodyPr>
          <a:lstStyle/>
          <a:p>
            <a:pPr algn="ctr">
              <a:spcBef>
                <a:spcPct val="50000"/>
              </a:spcBef>
            </a:pPr>
            <a:r>
              <a:rPr lang="en-US" altLang="zh-CN" sz="3200" dirty="0">
                <a:latin typeface="方正兰亭黑简体" pitchFamily="2" charset="-122"/>
                <a:ea typeface="方正兰亭黑简体" pitchFamily="2" charset="-122"/>
              </a:rPr>
              <a:t>4.2.1  </a:t>
            </a:r>
            <a:r>
              <a:rPr lang="zh-CN" altLang="en-US" sz="3200" dirty="0">
                <a:latin typeface="方正兰亭黑简体" pitchFamily="2" charset="-122"/>
                <a:ea typeface="方正兰亭黑简体" pitchFamily="2" charset="-122"/>
              </a:rPr>
              <a:t>课堂案例</a:t>
            </a:r>
            <a:r>
              <a:rPr lang="en-US" altLang="zh-CN" sz="3200" dirty="0">
                <a:latin typeface="方正兰亭黑简体" pitchFamily="2" charset="-122"/>
                <a:ea typeface="方正兰亭黑简体" pitchFamily="2" charset="-122"/>
              </a:rPr>
              <a:t>——</a:t>
            </a:r>
            <a:r>
              <a:rPr lang="zh-CN" altLang="en-US" sz="3200" dirty="0">
                <a:latin typeface="方正兰亭黑简体" pitchFamily="2" charset="-122"/>
                <a:ea typeface="方正兰亭黑简体" pitchFamily="2" charset="-122"/>
              </a:rPr>
              <a:t>制作时尚杂志封面</a:t>
            </a:r>
            <a:endParaRPr lang="zh-CN" altLang="en-US" sz="3200" dirty="0">
              <a:latin typeface="方正兰亭黑简体" pitchFamily="2" charset="-122"/>
              <a:ea typeface="方正兰亭黑简体" pitchFamily="2" charset="-122"/>
            </a:endParaRPr>
          </a:p>
        </p:txBody>
      </p:sp>
      <p:sp>
        <p:nvSpPr>
          <p:cNvPr id="12291" name="Text Box 7"/>
          <p:cNvSpPr txBox="1">
            <a:spLocks noChangeArrowheads="1"/>
          </p:cNvSpPr>
          <p:nvPr/>
        </p:nvSpPr>
        <p:spPr bwMode="auto">
          <a:xfrm>
            <a:off x="612000" y="1285860"/>
            <a:ext cx="7920000" cy="892552"/>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使用置入命令、矩形工具和剪切蒙版命令制作杂志背景；使用椭圆工具、直线段工具、文字工具和填充工具添加杂志名称和栏目信息。</a:t>
            </a:r>
            <a:endParaRPr lang="zh-CN" altLang="en-US" sz="2000" dirty="0">
              <a:latin typeface="方正兰亭黑简体" pitchFamily="2" charset="-122"/>
              <a:ea typeface="方正兰亭黑简体" pitchFamily="2" charset="-122"/>
            </a:endParaRPr>
          </a:p>
        </p:txBody>
      </p:sp>
      <p:sp>
        <p:nvSpPr>
          <p:cNvPr id="12292" name="Text Box 9"/>
          <p:cNvSpPr txBox="1">
            <a:spLocks noChangeArrowheads="1"/>
          </p:cNvSpPr>
          <p:nvPr/>
        </p:nvSpPr>
        <p:spPr bwMode="auto">
          <a:xfrm>
            <a:off x="4175919" y="6267472"/>
            <a:ext cx="792163" cy="304800"/>
          </a:xfrm>
          <a:prstGeom prst="rect">
            <a:avLst/>
          </a:prstGeom>
          <a:noFill/>
          <a:ln w="9525">
            <a:noFill/>
            <a:miter lim="800000"/>
          </a:ln>
        </p:spPr>
        <p:txBody>
          <a:bodyPr>
            <a:spAutoFit/>
          </a:bodyPr>
          <a:lstStyle/>
          <a:p>
            <a:pPr algn="ctr">
              <a:spcBef>
                <a:spcPct val="50000"/>
              </a:spcBef>
            </a:pPr>
            <a:r>
              <a:rPr lang="zh-CN" altLang="en-US" sz="1400" dirty="0">
                <a:latin typeface="方正兰亭黑简体" pitchFamily="2" charset="-122"/>
                <a:ea typeface="方正兰亭黑简体" pitchFamily="2" charset="-122"/>
              </a:rPr>
              <a:t>效果图</a:t>
            </a:r>
            <a:endParaRPr lang="zh-CN" altLang="en-US" sz="1400" dirty="0">
              <a:latin typeface="方正兰亭黑简体" pitchFamily="2" charset="-122"/>
              <a:ea typeface="方正兰亭黑简体" pitchFamily="2" charset="-122"/>
            </a:endParaRPr>
          </a:p>
        </p:txBody>
      </p:sp>
      <p:pic>
        <p:nvPicPr>
          <p:cNvPr id="4098" name="Picture 2" descr="4"/>
          <p:cNvPicPr>
            <a:picLocks noChangeAspect="1" noChangeArrowheads="1"/>
          </p:cNvPicPr>
          <p:nvPr/>
        </p:nvPicPr>
        <p:blipFill>
          <a:blip r:embed="rId1" cstate="print"/>
          <a:srcRect/>
          <a:stretch>
            <a:fillRect/>
          </a:stretch>
        </p:blipFill>
        <p:spPr bwMode="auto">
          <a:xfrm>
            <a:off x="3243640" y="2571743"/>
            <a:ext cx="2656721" cy="3600000"/>
          </a:xfrm>
          <a:prstGeom prst="rect">
            <a:avLst/>
          </a:prstGeom>
          <a:noFill/>
          <a:ln w="9525">
            <a:noFill/>
            <a:miter lim="800000"/>
            <a:headEnd/>
            <a:tailEnd/>
          </a:ln>
        </p:spPr>
      </p:pic>
    </p:spTree>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 Box 5"/>
          <p:cNvSpPr txBox="1">
            <a:spLocks noChangeArrowheads="1"/>
          </p:cNvSpPr>
          <p:nvPr/>
        </p:nvSpPr>
        <p:spPr bwMode="auto">
          <a:xfrm>
            <a:off x="2586013" y="142852"/>
            <a:ext cx="3971975" cy="600164"/>
          </a:xfrm>
          <a:prstGeom prst="rect">
            <a:avLst/>
          </a:prstGeom>
          <a:noFill/>
          <a:ln w="9525">
            <a:noFill/>
            <a:miter lim="800000"/>
          </a:ln>
        </p:spPr>
        <p:txBody>
          <a:bodyPr wrap="square">
            <a:spAutoFit/>
          </a:bodyPr>
          <a:lstStyle/>
          <a:p>
            <a:pPr algn="ctr">
              <a:spcBef>
                <a:spcPct val="50000"/>
              </a:spcBef>
            </a:pPr>
            <a:r>
              <a:rPr lang="en-US" altLang="zh-CN" sz="3200" dirty="0">
                <a:latin typeface="方正兰亭黑简体" pitchFamily="2" charset="-122"/>
                <a:ea typeface="方正兰亭黑简体" pitchFamily="2" charset="-122"/>
              </a:rPr>
              <a:t>4.2.2  </a:t>
            </a:r>
            <a:r>
              <a:rPr lang="zh-CN" altLang="en-US" sz="3200" dirty="0">
                <a:latin typeface="方正兰亭黑简体" pitchFamily="2" charset="-122"/>
                <a:ea typeface="方正兰亭黑简体" pitchFamily="2" charset="-122"/>
              </a:rPr>
              <a:t>创建剪切蒙版</a:t>
            </a:r>
            <a:endParaRPr lang="zh-CN" altLang="en-US" sz="3200" dirty="0">
              <a:latin typeface="方正兰亭黑简体" pitchFamily="2" charset="-122"/>
              <a:ea typeface="方正兰亭黑简体" pitchFamily="2" charset="-122"/>
            </a:endParaRPr>
          </a:p>
        </p:txBody>
      </p:sp>
      <p:sp>
        <p:nvSpPr>
          <p:cNvPr id="12291" name="Text Box 7"/>
          <p:cNvSpPr txBox="1">
            <a:spLocks noChangeArrowheads="1"/>
          </p:cNvSpPr>
          <p:nvPr/>
        </p:nvSpPr>
        <p:spPr bwMode="auto">
          <a:xfrm>
            <a:off x="683568" y="1772816"/>
            <a:ext cx="7641282" cy="892552"/>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“剪切蒙版”命令可以将蒙版的不透明度设置应用到它所覆盖的所有对象中。</a:t>
            </a:r>
            <a:endParaRPr lang="zh-CN" altLang="en-US" sz="2000" dirty="0">
              <a:latin typeface="方正兰亭黑简体" pitchFamily="2" charset="-122"/>
              <a:ea typeface="方正兰亭黑简体" pitchFamily="2" charset="-122"/>
            </a:endParaRPr>
          </a:p>
        </p:txBody>
      </p:sp>
      <p:sp>
        <p:nvSpPr>
          <p:cNvPr id="12292" name="Text Box 9"/>
          <p:cNvSpPr txBox="1">
            <a:spLocks noChangeArrowheads="1"/>
          </p:cNvSpPr>
          <p:nvPr/>
        </p:nvSpPr>
        <p:spPr bwMode="auto">
          <a:xfrm>
            <a:off x="4175919" y="5546607"/>
            <a:ext cx="792163" cy="304800"/>
          </a:xfrm>
          <a:prstGeom prst="rect">
            <a:avLst/>
          </a:prstGeom>
          <a:noFill/>
          <a:ln w="9525">
            <a:noFill/>
            <a:miter lim="800000"/>
          </a:ln>
        </p:spPr>
        <p:txBody>
          <a:bodyPr>
            <a:spAutoFit/>
          </a:bodyPr>
          <a:lstStyle/>
          <a:p>
            <a:pPr algn="ctr">
              <a:spcBef>
                <a:spcPct val="50000"/>
              </a:spcBef>
            </a:pPr>
            <a:r>
              <a:rPr lang="zh-CN" altLang="en-US" sz="1400" dirty="0">
                <a:latin typeface="方正兰亭黑简体" pitchFamily="2" charset="-122"/>
                <a:ea typeface="方正兰亭黑简体" pitchFamily="2" charset="-122"/>
              </a:rPr>
              <a:t>效果图</a:t>
            </a:r>
            <a:endParaRPr lang="zh-CN" altLang="en-US" sz="1400" dirty="0">
              <a:latin typeface="方正兰亭黑简体" pitchFamily="2" charset="-122"/>
              <a:ea typeface="方正兰亭黑简体" pitchFamily="2" charset="-122"/>
            </a:endParaRPr>
          </a:p>
        </p:txBody>
      </p:sp>
      <p:pic>
        <p:nvPicPr>
          <p:cNvPr id="5122" name="图片 1"/>
          <p:cNvPicPr>
            <a:picLocks noChangeAspect="1" noChangeArrowheads="1"/>
          </p:cNvPicPr>
          <p:nvPr/>
        </p:nvPicPr>
        <p:blipFill>
          <a:blip r:embed="rId1"/>
          <a:srcRect/>
          <a:stretch>
            <a:fillRect/>
          </a:stretch>
        </p:blipFill>
        <p:spPr bwMode="auto">
          <a:xfrm>
            <a:off x="428596" y="3643314"/>
            <a:ext cx="2666862" cy="1800000"/>
          </a:xfrm>
          <a:prstGeom prst="rect">
            <a:avLst/>
          </a:prstGeom>
          <a:noFill/>
          <a:ln w="9525">
            <a:noFill/>
            <a:miter lim="800000"/>
            <a:headEnd/>
            <a:tailEnd/>
          </a:ln>
        </p:spPr>
      </p:pic>
      <p:pic>
        <p:nvPicPr>
          <p:cNvPr id="5123" name="图片 1"/>
          <p:cNvPicPr>
            <a:picLocks noChangeAspect="1" noChangeArrowheads="1"/>
          </p:cNvPicPr>
          <p:nvPr/>
        </p:nvPicPr>
        <p:blipFill>
          <a:blip r:embed="rId2"/>
          <a:srcRect/>
          <a:stretch>
            <a:fillRect/>
          </a:stretch>
        </p:blipFill>
        <p:spPr bwMode="auto">
          <a:xfrm>
            <a:off x="3250397" y="3643314"/>
            <a:ext cx="2666862" cy="1800000"/>
          </a:xfrm>
          <a:prstGeom prst="rect">
            <a:avLst/>
          </a:prstGeom>
          <a:noFill/>
          <a:ln w="9525">
            <a:noFill/>
            <a:miter lim="800000"/>
            <a:headEnd/>
            <a:tailEnd/>
          </a:ln>
        </p:spPr>
      </p:pic>
      <p:pic>
        <p:nvPicPr>
          <p:cNvPr id="5125" name="图片 1"/>
          <p:cNvPicPr>
            <a:picLocks noChangeAspect="1" noChangeArrowheads="1"/>
          </p:cNvPicPr>
          <p:nvPr/>
        </p:nvPicPr>
        <p:blipFill>
          <a:blip r:embed="rId3"/>
          <a:srcRect/>
          <a:stretch>
            <a:fillRect/>
          </a:stretch>
        </p:blipFill>
        <p:spPr bwMode="auto">
          <a:xfrm>
            <a:off x="6072199" y="3643314"/>
            <a:ext cx="2666862" cy="1800000"/>
          </a:xfrm>
          <a:prstGeom prst="rect">
            <a:avLst/>
          </a:prstGeom>
          <a:noFill/>
          <a:ln w="9525">
            <a:noFill/>
            <a:miter lim="800000"/>
            <a:headEnd/>
            <a:tailEnd/>
          </a:ln>
        </p:spPr>
      </p:pic>
    </p:spTree>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 Box 5"/>
          <p:cNvSpPr txBox="1">
            <a:spLocks noChangeArrowheads="1"/>
          </p:cNvSpPr>
          <p:nvPr/>
        </p:nvSpPr>
        <p:spPr bwMode="auto">
          <a:xfrm>
            <a:off x="785813" y="142852"/>
            <a:ext cx="7572375" cy="600164"/>
          </a:xfrm>
          <a:prstGeom prst="rect">
            <a:avLst/>
          </a:prstGeom>
          <a:noFill/>
          <a:ln w="9525">
            <a:noFill/>
            <a:miter lim="800000"/>
          </a:ln>
        </p:spPr>
        <p:txBody>
          <a:bodyPr>
            <a:spAutoFit/>
          </a:bodyPr>
          <a:lstStyle/>
          <a:p>
            <a:pPr algn="ctr">
              <a:spcBef>
                <a:spcPct val="50000"/>
              </a:spcBef>
            </a:pPr>
            <a:r>
              <a:rPr lang="en-US" altLang="zh-CN" sz="3200" dirty="0">
                <a:latin typeface="方正兰亭黑简体" pitchFamily="2" charset="-122"/>
                <a:ea typeface="方正兰亭黑简体" pitchFamily="2" charset="-122"/>
              </a:rPr>
              <a:t>4.2.3  </a:t>
            </a:r>
            <a:r>
              <a:rPr lang="zh-CN" altLang="en-US" sz="3200" dirty="0">
                <a:latin typeface="方正兰亭黑简体" pitchFamily="2" charset="-122"/>
                <a:ea typeface="方正兰亭黑简体" pitchFamily="2" charset="-122"/>
              </a:rPr>
              <a:t>编辑剪切蒙版</a:t>
            </a:r>
            <a:endParaRPr lang="zh-CN" altLang="en-US" sz="3200" dirty="0">
              <a:latin typeface="方正兰亭黑简体" pitchFamily="2" charset="-122"/>
              <a:ea typeface="方正兰亭黑简体" pitchFamily="2" charset="-122"/>
            </a:endParaRPr>
          </a:p>
        </p:txBody>
      </p:sp>
      <p:sp>
        <p:nvSpPr>
          <p:cNvPr id="12291" name="Text Box 7"/>
          <p:cNvSpPr txBox="1">
            <a:spLocks noChangeArrowheads="1"/>
          </p:cNvSpPr>
          <p:nvPr/>
        </p:nvSpPr>
        <p:spPr bwMode="auto">
          <a:xfrm>
            <a:off x="751359" y="1643050"/>
            <a:ext cx="7641282" cy="4001095"/>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制作蒙版后，还可以对蒙版进行编辑，如查看、锁定蒙版、添加对象到蒙版和删除被蒙版的对象等操作。</a:t>
            </a:r>
            <a:endParaRPr lang="en-US" altLang="zh-CN" sz="2000"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en-US" altLang="zh-CN" sz="2000" b="1" dirty="0" smtClean="0">
                <a:latin typeface="方正兰亭黑简体" pitchFamily="2" charset="-122"/>
                <a:ea typeface="方正兰亭黑简体" pitchFamily="2" charset="-122"/>
              </a:rPr>
              <a:t>1</a:t>
            </a:r>
            <a:r>
              <a:rPr lang="zh-CN" altLang="en-US" sz="2000" b="1" dirty="0">
                <a:latin typeface="方正兰亭黑简体" pitchFamily="2" charset="-122"/>
                <a:ea typeface="方正兰亭黑简体" pitchFamily="2" charset="-122"/>
              </a:rPr>
              <a:t>．查看蒙版</a:t>
            </a:r>
            <a:endParaRPr lang="zh-CN" altLang="en-US" sz="2000" b="1" dirty="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使用“选择”工具选中蒙版图像，单击“图层”控制面板右上方的图标，在弹出的菜单中选择“定位对象”命令，可以在“图层”控制面板中查看蒙版状态，也可以编辑蒙版。</a:t>
            </a:r>
            <a:endParaRPr lang="en-US" altLang="zh-CN" sz="2000" dirty="0">
              <a:latin typeface="方正兰亭黑简体" pitchFamily="2" charset="-122"/>
              <a:ea typeface="方正兰亭黑简体" pitchFamily="2" charset="-122"/>
            </a:endParaRPr>
          </a:p>
          <a:p>
            <a:pPr indent="535305" algn="just" fontAlgn="t">
              <a:lnSpc>
                <a:spcPct val="130000"/>
              </a:lnSpc>
              <a:spcBef>
                <a:spcPts val="600"/>
              </a:spcBef>
              <a:defRPr/>
            </a:pPr>
            <a:r>
              <a:rPr lang="en-US" altLang="zh-CN" sz="2000" b="1" dirty="0">
                <a:latin typeface="方正兰亭黑简体" pitchFamily="2" charset="-122"/>
                <a:ea typeface="方正兰亭黑简体" pitchFamily="2" charset="-122"/>
              </a:rPr>
              <a:t>2</a:t>
            </a:r>
            <a:r>
              <a:rPr lang="zh-CN" altLang="en-US" sz="2000" b="1" dirty="0">
                <a:latin typeface="方正兰亭黑简体" pitchFamily="2" charset="-122"/>
                <a:ea typeface="方正兰亭黑简体" pitchFamily="2" charset="-122"/>
              </a:rPr>
              <a:t>．锁定蒙版</a:t>
            </a:r>
            <a:endParaRPr lang="zh-CN" altLang="en-US" sz="2000" b="1" dirty="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使用“选择”工具选中需要锁定的蒙版图像，选择“对象 </a:t>
            </a:r>
            <a:r>
              <a:rPr lang="en-US" altLang="zh-CN" sz="2000" dirty="0">
                <a:latin typeface="方正兰亭黑简体" pitchFamily="2" charset="-122"/>
                <a:ea typeface="方正兰亭黑简体" pitchFamily="2" charset="-122"/>
              </a:rPr>
              <a:t>&gt; </a:t>
            </a:r>
            <a:r>
              <a:rPr lang="zh-CN" altLang="en-US" sz="2000" dirty="0">
                <a:latin typeface="方正兰亭黑简体" pitchFamily="2" charset="-122"/>
                <a:ea typeface="方正兰亭黑简体" pitchFamily="2" charset="-122"/>
              </a:rPr>
              <a:t>锁定 </a:t>
            </a:r>
            <a:r>
              <a:rPr lang="en-US" altLang="zh-CN" sz="2000" dirty="0">
                <a:latin typeface="方正兰亭黑简体" pitchFamily="2" charset="-122"/>
                <a:ea typeface="方正兰亭黑简体" pitchFamily="2" charset="-122"/>
              </a:rPr>
              <a:t>&gt; </a:t>
            </a:r>
            <a:r>
              <a:rPr lang="zh-CN" altLang="en-US" sz="2000" dirty="0">
                <a:latin typeface="方正兰亭黑简体" pitchFamily="2" charset="-122"/>
                <a:ea typeface="方正兰亭黑简体" pitchFamily="2" charset="-122"/>
              </a:rPr>
              <a:t>所选对象”命令，可以锁定蒙版图像</a:t>
            </a:r>
            <a:endParaRPr lang="zh-CN" altLang="en-US" sz="2000" dirty="0">
              <a:latin typeface="方正兰亭黑简体" pitchFamily="2" charset="-122"/>
              <a:ea typeface="方正兰亭黑简体" pitchFamily="2" charset="-122"/>
            </a:endParaRPr>
          </a:p>
        </p:txBody>
      </p:sp>
    </p:spTree>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 Box 5"/>
          <p:cNvSpPr txBox="1">
            <a:spLocks noChangeArrowheads="1"/>
          </p:cNvSpPr>
          <p:nvPr/>
        </p:nvSpPr>
        <p:spPr bwMode="auto">
          <a:xfrm>
            <a:off x="785813" y="142852"/>
            <a:ext cx="7572375" cy="600164"/>
          </a:xfrm>
          <a:prstGeom prst="rect">
            <a:avLst/>
          </a:prstGeom>
          <a:noFill/>
          <a:ln w="9525">
            <a:noFill/>
            <a:miter lim="800000"/>
          </a:ln>
        </p:spPr>
        <p:txBody>
          <a:bodyPr>
            <a:spAutoFit/>
          </a:bodyPr>
          <a:lstStyle/>
          <a:p>
            <a:pPr algn="ctr">
              <a:spcBef>
                <a:spcPct val="50000"/>
              </a:spcBef>
            </a:pPr>
            <a:r>
              <a:rPr lang="en-US" altLang="zh-CN" sz="3200" dirty="0">
                <a:latin typeface="方正兰亭黑简体" pitchFamily="2" charset="-122"/>
                <a:ea typeface="方正兰亭黑简体" pitchFamily="2" charset="-122"/>
              </a:rPr>
              <a:t>4.2.3  </a:t>
            </a:r>
            <a:r>
              <a:rPr lang="zh-CN" altLang="en-US" sz="3200" dirty="0">
                <a:latin typeface="方正兰亭黑简体" pitchFamily="2" charset="-122"/>
                <a:ea typeface="方正兰亭黑简体" pitchFamily="2" charset="-122"/>
              </a:rPr>
              <a:t>编辑剪切蒙版</a:t>
            </a:r>
            <a:endParaRPr lang="zh-CN" altLang="en-US" sz="3200" dirty="0">
              <a:latin typeface="方正兰亭黑简体" pitchFamily="2" charset="-122"/>
              <a:ea typeface="方正兰亭黑简体" pitchFamily="2" charset="-122"/>
            </a:endParaRPr>
          </a:p>
        </p:txBody>
      </p:sp>
      <p:sp>
        <p:nvSpPr>
          <p:cNvPr id="12291" name="Text Box 7"/>
          <p:cNvSpPr txBox="1">
            <a:spLocks noChangeArrowheads="1"/>
          </p:cNvSpPr>
          <p:nvPr/>
        </p:nvSpPr>
        <p:spPr bwMode="auto">
          <a:xfrm>
            <a:off x="503548" y="1228398"/>
            <a:ext cx="8136904" cy="4401205"/>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en-US" altLang="zh-CN" sz="2000" b="1" dirty="0">
                <a:latin typeface="方正兰亭黑简体" pitchFamily="2" charset="-122"/>
                <a:ea typeface="方正兰亭黑简体" pitchFamily="2" charset="-122"/>
              </a:rPr>
              <a:t>3</a:t>
            </a:r>
            <a:r>
              <a:rPr lang="zh-CN" altLang="en-US" sz="2000" b="1" dirty="0">
                <a:latin typeface="方正兰亭黑简体" pitchFamily="2" charset="-122"/>
                <a:ea typeface="方正兰亭黑简体" pitchFamily="2" charset="-122"/>
              </a:rPr>
              <a:t>．添加对象到蒙版</a:t>
            </a:r>
            <a:endParaRPr lang="zh-CN" altLang="en-US" sz="2000" b="1" dirty="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选中要添加的对象，选择“编辑 </a:t>
            </a:r>
            <a:r>
              <a:rPr lang="en-US" altLang="zh-CN" sz="2000" dirty="0">
                <a:latin typeface="方正兰亭黑简体" pitchFamily="2" charset="-122"/>
                <a:ea typeface="方正兰亭黑简体" pitchFamily="2" charset="-122"/>
              </a:rPr>
              <a:t>&gt; </a:t>
            </a:r>
            <a:r>
              <a:rPr lang="zh-CN" altLang="en-US" sz="2000" dirty="0">
                <a:latin typeface="方正兰亭黑简体" pitchFamily="2" charset="-122"/>
                <a:ea typeface="方正兰亭黑简体" pitchFamily="2" charset="-122"/>
              </a:rPr>
              <a:t>剪切”命令，剪切该对象。使用“直接选择”工具选中被蒙版图形中的对象，选择“编辑 </a:t>
            </a:r>
            <a:r>
              <a:rPr lang="en-US" altLang="zh-CN" sz="2000" dirty="0">
                <a:latin typeface="方正兰亭黑简体" pitchFamily="2" charset="-122"/>
                <a:ea typeface="方正兰亭黑简体" pitchFamily="2" charset="-122"/>
              </a:rPr>
              <a:t>&gt; </a:t>
            </a:r>
            <a:r>
              <a:rPr lang="zh-CN" altLang="en-US" sz="2000" dirty="0">
                <a:latin typeface="方正兰亭黑简体" pitchFamily="2" charset="-122"/>
                <a:ea typeface="方正兰亭黑简体" pitchFamily="2" charset="-122"/>
              </a:rPr>
              <a:t>贴在前面、贴在后面”命令，就可以将要添加的对象粘贴到相应的蒙版图形的前面或后面，并成为图形的一部分。</a:t>
            </a:r>
            <a:endParaRPr lang="en-US" altLang="zh-CN" sz="2000" dirty="0">
              <a:latin typeface="方正兰亭黑简体" pitchFamily="2" charset="-122"/>
              <a:ea typeface="方正兰亭黑简体" pitchFamily="2" charset="-122"/>
            </a:endParaRPr>
          </a:p>
          <a:p>
            <a:pPr indent="535305" algn="just" fontAlgn="t">
              <a:lnSpc>
                <a:spcPct val="130000"/>
              </a:lnSpc>
              <a:spcBef>
                <a:spcPts val="600"/>
              </a:spcBef>
              <a:defRPr/>
            </a:pPr>
            <a:r>
              <a:rPr lang="en-US" altLang="zh-CN" sz="2000" b="1" dirty="0">
                <a:latin typeface="方正兰亭黑简体" pitchFamily="2" charset="-122"/>
                <a:ea typeface="方正兰亭黑简体" pitchFamily="2" charset="-122"/>
              </a:rPr>
              <a:t>4</a:t>
            </a:r>
            <a:r>
              <a:rPr lang="zh-CN" altLang="en-US" sz="2000" b="1" dirty="0">
                <a:latin typeface="方正兰亭黑简体" pitchFamily="2" charset="-122"/>
                <a:ea typeface="方正兰亭黑简体" pitchFamily="2" charset="-122"/>
              </a:rPr>
              <a:t>．删除被蒙版的对象</a:t>
            </a:r>
            <a:endParaRPr lang="zh-CN" altLang="en-US" sz="2000" b="1" dirty="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选中被蒙版的对象，选择“编辑 </a:t>
            </a:r>
            <a:r>
              <a:rPr lang="en-US" altLang="zh-CN" sz="2000" dirty="0">
                <a:latin typeface="方正兰亭黑简体" pitchFamily="2" charset="-122"/>
                <a:ea typeface="方正兰亭黑简体" pitchFamily="2" charset="-122"/>
              </a:rPr>
              <a:t>&gt; </a:t>
            </a:r>
            <a:r>
              <a:rPr lang="zh-CN" altLang="en-US" sz="2000" dirty="0">
                <a:latin typeface="方正兰亭黑简体" pitchFamily="2" charset="-122"/>
                <a:ea typeface="方正兰亭黑简体" pitchFamily="2" charset="-122"/>
              </a:rPr>
              <a:t>清除”命令或按</a:t>
            </a:r>
            <a:r>
              <a:rPr lang="en-US" altLang="zh-CN" sz="2000" dirty="0">
                <a:latin typeface="方正兰亭黑简体" pitchFamily="2" charset="-122"/>
                <a:ea typeface="方正兰亭黑简体" pitchFamily="2" charset="-122"/>
              </a:rPr>
              <a:t>Delete</a:t>
            </a:r>
            <a:r>
              <a:rPr lang="zh-CN" altLang="en-US" sz="2000" dirty="0">
                <a:latin typeface="方正兰亭黑简体" pitchFamily="2" charset="-122"/>
                <a:ea typeface="方正兰亭黑简体" pitchFamily="2" charset="-122"/>
              </a:rPr>
              <a:t>键，即可删除被蒙版的对象。</a:t>
            </a:r>
            <a:endParaRPr lang="zh-CN" altLang="en-US" sz="2000" dirty="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在“图层”控制面板中选中被蒙版对象所在图层，再单击“图层”控制面板下方的“删除所选图层”按钮，也可删除被蒙版的对象。</a:t>
            </a:r>
            <a:endParaRPr lang="zh-CN" altLang="en-US" sz="2000" dirty="0">
              <a:latin typeface="方正兰亭黑简体" pitchFamily="2" charset="-122"/>
              <a:ea typeface="方正兰亭黑简体" pitchFamily="2" charset="-122"/>
            </a:endParaRPr>
          </a:p>
        </p:txBody>
      </p:sp>
    </p:spTree>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 Box 14"/>
          <p:cNvSpPr txBox="1">
            <a:spLocks noChangeArrowheads="1"/>
          </p:cNvSpPr>
          <p:nvPr/>
        </p:nvSpPr>
        <p:spPr bwMode="auto">
          <a:xfrm>
            <a:off x="1582416" y="142852"/>
            <a:ext cx="5979169" cy="584775"/>
          </a:xfrm>
          <a:prstGeom prst="rect">
            <a:avLst/>
          </a:prstGeom>
          <a:noFill/>
          <a:ln w="9525">
            <a:noFill/>
            <a:miter lim="800000"/>
          </a:ln>
        </p:spPr>
        <p:txBody>
          <a:bodyPr wrap="square">
            <a:spAutoFit/>
          </a:bodyPr>
          <a:lstStyle/>
          <a:p>
            <a:pPr algn="ctr">
              <a:spcBef>
                <a:spcPct val="50000"/>
              </a:spcBef>
            </a:pPr>
            <a:r>
              <a:rPr lang="en-US" altLang="zh-CN" sz="3200" dirty="0">
                <a:latin typeface="方正兰亭黑简体" pitchFamily="2" charset="-122"/>
                <a:ea typeface="方正兰亭黑简体" pitchFamily="2" charset="-122"/>
              </a:rPr>
              <a:t>4.3  “</a:t>
            </a:r>
            <a:r>
              <a:rPr lang="zh-CN" altLang="en-US" sz="3200" dirty="0">
                <a:latin typeface="方正兰亭黑简体" pitchFamily="2" charset="-122"/>
                <a:ea typeface="方正兰亭黑简体" pitchFamily="2" charset="-122"/>
              </a:rPr>
              <a:t>透明度”控制面板</a:t>
            </a:r>
            <a:endParaRPr lang="zh-CN" altLang="en-US" sz="3200" dirty="0">
              <a:latin typeface="方正兰亭黑简体" pitchFamily="2" charset="-122"/>
              <a:ea typeface="方正兰亭黑简体" pitchFamily="2" charset="-122"/>
            </a:endParaRPr>
          </a:p>
        </p:txBody>
      </p:sp>
      <p:sp>
        <p:nvSpPr>
          <p:cNvPr id="15363" name="Text Box 15"/>
          <p:cNvSpPr txBox="1">
            <a:spLocks noChangeArrowheads="1"/>
          </p:cNvSpPr>
          <p:nvPr/>
        </p:nvSpPr>
        <p:spPr bwMode="auto">
          <a:xfrm>
            <a:off x="2411760" y="2105561"/>
            <a:ext cx="4320480" cy="2646878"/>
          </a:xfrm>
          <a:prstGeom prst="rect">
            <a:avLst/>
          </a:prstGeom>
          <a:noFill/>
          <a:ln w="9525">
            <a:noFill/>
            <a:miter lim="800000"/>
          </a:ln>
        </p:spPr>
        <p:txBody>
          <a:bodyPr wrap="square">
            <a:spAutoFit/>
          </a:bodyPr>
          <a:lstStyle/>
          <a:p>
            <a:pPr marL="342900" indent="457200">
              <a:lnSpc>
                <a:spcPct val="150000"/>
              </a:lnSpc>
              <a:spcBef>
                <a:spcPct val="20000"/>
              </a:spcBef>
              <a:buFont typeface="Wingdings" panose="05000000000000000000" pitchFamily="2" charset="2"/>
              <a:buChar char="u"/>
            </a:pPr>
            <a:r>
              <a:rPr lang="zh-CN" altLang="en-US" sz="2000" dirty="0">
                <a:latin typeface="方正兰亭黑简体" pitchFamily="2" charset="-122"/>
                <a:ea typeface="方正兰亭黑简体" pitchFamily="2" charset="-122"/>
              </a:rPr>
              <a:t>课堂案例</a:t>
            </a:r>
            <a:r>
              <a:rPr lang="en-US" altLang="zh-CN" sz="2000" dirty="0">
                <a:latin typeface="方正兰亭黑简体" pitchFamily="2" charset="-122"/>
                <a:ea typeface="方正兰亭黑简体" pitchFamily="2" charset="-122"/>
              </a:rPr>
              <a:t>——</a:t>
            </a:r>
            <a:r>
              <a:rPr lang="zh-CN" altLang="en-US" sz="2000" dirty="0">
                <a:latin typeface="方正兰亭黑简体" pitchFamily="2" charset="-122"/>
                <a:ea typeface="方正兰亭黑简体" pitchFamily="2" charset="-122"/>
              </a:rPr>
              <a:t>制作旅游海报</a:t>
            </a:r>
            <a:endParaRPr lang="zh-CN" altLang="en-US" sz="2000" dirty="0">
              <a:latin typeface="方正兰亭黑简体" pitchFamily="2" charset="-122"/>
              <a:ea typeface="方正兰亭黑简体" pitchFamily="2" charset="-122"/>
            </a:endParaRPr>
          </a:p>
          <a:p>
            <a:pPr marL="342900" indent="457200">
              <a:lnSpc>
                <a:spcPct val="150000"/>
              </a:lnSpc>
              <a:spcBef>
                <a:spcPct val="20000"/>
              </a:spcBef>
              <a:buFont typeface="Wingdings" panose="05000000000000000000" pitchFamily="2" charset="2"/>
              <a:buChar char="u"/>
            </a:pPr>
            <a:r>
              <a:rPr lang="zh-CN" altLang="en-US" sz="2000" dirty="0" smtClean="0">
                <a:latin typeface="方正兰亭黑简体" pitchFamily="2" charset="-122"/>
                <a:ea typeface="方正兰亭黑简体" pitchFamily="2" charset="-122"/>
              </a:rPr>
              <a:t>混合</a:t>
            </a:r>
            <a:r>
              <a:rPr lang="zh-CN" altLang="en-US" sz="2000" dirty="0" smtClean="0">
                <a:latin typeface="方正兰亭黑简体" pitchFamily="2" charset="-122"/>
                <a:ea typeface="方正兰亭黑简体" pitchFamily="2" charset="-122"/>
              </a:rPr>
              <a:t>模式</a:t>
            </a:r>
            <a:endParaRPr lang="en-US" altLang="zh-CN" sz="2000" dirty="0" smtClean="0">
              <a:latin typeface="方正兰亭黑简体" pitchFamily="2" charset="-122"/>
              <a:ea typeface="方正兰亭黑简体" pitchFamily="2" charset="-122"/>
            </a:endParaRPr>
          </a:p>
          <a:p>
            <a:pPr marL="342900" indent="457200">
              <a:lnSpc>
                <a:spcPct val="150000"/>
              </a:lnSpc>
              <a:spcBef>
                <a:spcPct val="20000"/>
              </a:spcBef>
              <a:buFont typeface="Wingdings" panose="05000000000000000000" pitchFamily="2" charset="2"/>
              <a:buChar char="u"/>
            </a:pPr>
            <a:r>
              <a:rPr lang="zh-CN" altLang="en-US" sz="2000" dirty="0" smtClean="0">
                <a:latin typeface="方正兰亭黑简体" pitchFamily="2" charset="-122"/>
                <a:ea typeface="方正兰亭黑简体" pitchFamily="2" charset="-122"/>
              </a:rPr>
              <a:t>不透明度</a:t>
            </a:r>
            <a:endParaRPr lang="zh-CN" altLang="en-US" sz="2000" dirty="0">
              <a:latin typeface="方正兰亭黑简体" pitchFamily="2" charset="-122"/>
              <a:ea typeface="方正兰亭黑简体" pitchFamily="2" charset="-122"/>
            </a:endParaRPr>
          </a:p>
          <a:p>
            <a:pPr marL="342900" indent="457200">
              <a:lnSpc>
                <a:spcPct val="150000"/>
              </a:lnSpc>
              <a:spcBef>
                <a:spcPct val="20000"/>
              </a:spcBef>
              <a:buFont typeface="Wingdings" panose="05000000000000000000" pitchFamily="2" charset="2"/>
              <a:buChar char="u"/>
            </a:pPr>
            <a:r>
              <a:rPr lang="zh-CN" altLang="en-US" sz="2000" dirty="0" smtClean="0">
                <a:latin typeface="方正兰亭黑简体" pitchFamily="2" charset="-122"/>
                <a:ea typeface="方正兰亭黑简体" pitchFamily="2" charset="-122"/>
              </a:rPr>
              <a:t>创建</a:t>
            </a:r>
            <a:r>
              <a:rPr lang="zh-CN" altLang="en-US" sz="2000" dirty="0">
                <a:latin typeface="方正兰亭黑简体" pitchFamily="2" charset="-122"/>
                <a:ea typeface="方正兰亭黑简体" pitchFamily="2" charset="-122"/>
              </a:rPr>
              <a:t>不透明度蒙版</a:t>
            </a:r>
            <a:endParaRPr lang="zh-CN" altLang="en-US" sz="2000" dirty="0">
              <a:latin typeface="方正兰亭黑简体" pitchFamily="2" charset="-122"/>
              <a:ea typeface="方正兰亭黑简体" pitchFamily="2" charset="-122"/>
            </a:endParaRPr>
          </a:p>
          <a:p>
            <a:pPr marL="342900" indent="457200">
              <a:lnSpc>
                <a:spcPct val="150000"/>
              </a:lnSpc>
              <a:spcBef>
                <a:spcPct val="20000"/>
              </a:spcBef>
              <a:buFont typeface="Wingdings" panose="05000000000000000000" pitchFamily="2" charset="2"/>
              <a:buChar char="u"/>
            </a:pPr>
            <a:r>
              <a:rPr lang="zh-CN" altLang="en-US" sz="2000" dirty="0">
                <a:latin typeface="方正兰亭黑简体" pitchFamily="2" charset="-122"/>
                <a:ea typeface="方正兰亭黑简体" pitchFamily="2" charset="-122"/>
              </a:rPr>
              <a:t>编辑不透明度蒙版</a:t>
            </a:r>
            <a:endParaRPr lang="zh-CN" altLang="en-US" sz="2000" dirty="0">
              <a:latin typeface="方正兰亭黑简体" pitchFamily="2" charset="-122"/>
              <a:ea typeface="方正兰亭黑简体" pitchFamily="2" charset="-122"/>
            </a:endParaRPr>
          </a:p>
        </p:txBody>
      </p:sp>
    </p:spTree>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ext Box 5"/>
          <p:cNvSpPr txBox="1">
            <a:spLocks noChangeArrowheads="1"/>
          </p:cNvSpPr>
          <p:nvPr/>
        </p:nvSpPr>
        <p:spPr bwMode="auto">
          <a:xfrm>
            <a:off x="941539" y="142852"/>
            <a:ext cx="7488113" cy="584775"/>
          </a:xfrm>
          <a:prstGeom prst="rect">
            <a:avLst/>
          </a:prstGeom>
          <a:noFill/>
          <a:ln w="9525">
            <a:noFill/>
            <a:miter lim="800000"/>
          </a:ln>
        </p:spPr>
        <p:txBody>
          <a:bodyPr wrap="square">
            <a:spAutoFit/>
          </a:bodyPr>
          <a:lstStyle/>
          <a:p>
            <a:pPr algn="ctr">
              <a:spcBef>
                <a:spcPct val="50000"/>
              </a:spcBef>
            </a:pPr>
            <a:r>
              <a:rPr lang="en-US" altLang="zh-CN" sz="3200" dirty="0">
                <a:latin typeface="方正兰亭黑简体" pitchFamily="2" charset="-122"/>
                <a:ea typeface="方正兰亭黑简体" pitchFamily="2" charset="-122"/>
              </a:rPr>
              <a:t>4.3.1  </a:t>
            </a:r>
            <a:r>
              <a:rPr lang="zh-CN" altLang="en-US" sz="3200" dirty="0">
                <a:latin typeface="方正兰亭黑简体" pitchFamily="2" charset="-122"/>
                <a:ea typeface="方正兰亭黑简体" pitchFamily="2" charset="-122"/>
              </a:rPr>
              <a:t>课堂案例</a:t>
            </a:r>
            <a:r>
              <a:rPr lang="en-US" altLang="zh-CN" sz="3200" dirty="0">
                <a:latin typeface="方正兰亭黑简体" pitchFamily="2" charset="-122"/>
                <a:ea typeface="方正兰亭黑简体" pitchFamily="2" charset="-122"/>
              </a:rPr>
              <a:t>——</a:t>
            </a:r>
            <a:r>
              <a:rPr lang="zh-CN" altLang="en-US" sz="3200" dirty="0">
                <a:latin typeface="方正兰亭黑简体" pitchFamily="2" charset="-122"/>
                <a:ea typeface="方正兰亭黑简体" pitchFamily="2" charset="-122"/>
              </a:rPr>
              <a:t>制作旅游海报</a:t>
            </a:r>
            <a:endParaRPr lang="zh-CN" altLang="en-US" sz="3200" dirty="0">
              <a:latin typeface="方正兰亭黑简体" pitchFamily="2" charset="-122"/>
              <a:ea typeface="方正兰亭黑简体" pitchFamily="2" charset="-122"/>
            </a:endParaRPr>
          </a:p>
        </p:txBody>
      </p:sp>
      <p:sp>
        <p:nvSpPr>
          <p:cNvPr id="16387" name="Text Box 9"/>
          <p:cNvSpPr txBox="1">
            <a:spLocks noChangeArrowheads="1"/>
          </p:cNvSpPr>
          <p:nvPr/>
        </p:nvSpPr>
        <p:spPr bwMode="auto">
          <a:xfrm>
            <a:off x="1187450" y="1556792"/>
            <a:ext cx="6769100" cy="892552"/>
          </a:xfrm>
          <a:prstGeom prst="rect">
            <a:avLst/>
          </a:prstGeom>
          <a:noFill/>
          <a:ln w="9525">
            <a:noFill/>
            <a:miter lim="800000"/>
          </a:ln>
        </p:spPr>
        <p:txBody>
          <a:bodyPr>
            <a:spAutoFit/>
          </a:bodyPr>
          <a:lstStyle/>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使用矩形工具、钢笔工具和旋转工具制作海报背景；使用透明度控制面板调整图片混合模式和</a:t>
            </a:r>
            <a:r>
              <a:rPr lang="zh-CN" altLang="en-US" sz="2000" dirty="0" smtClean="0">
                <a:latin typeface="方正兰亭黑简体" pitchFamily="2" charset="-122"/>
                <a:ea typeface="方正兰亭黑简体" pitchFamily="2" charset="-122"/>
              </a:rPr>
              <a:t>不透明度。</a:t>
            </a:r>
            <a:endParaRPr lang="zh-CN" altLang="en-US" sz="2000" dirty="0">
              <a:latin typeface="方正兰亭黑简体" pitchFamily="2" charset="-122"/>
              <a:ea typeface="方正兰亭黑简体" pitchFamily="2" charset="-122"/>
            </a:endParaRPr>
          </a:p>
        </p:txBody>
      </p:sp>
      <p:sp>
        <p:nvSpPr>
          <p:cNvPr id="5" name="Text Box 9"/>
          <p:cNvSpPr txBox="1">
            <a:spLocks noChangeArrowheads="1"/>
          </p:cNvSpPr>
          <p:nvPr/>
        </p:nvSpPr>
        <p:spPr bwMode="auto">
          <a:xfrm>
            <a:off x="4139406" y="6338910"/>
            <a:ext cx="865188" cy="304800"/>
          </a:xfrm>
          <a:prstGeom prst="rect">
            <a:avLst/>
          </a:prstGeom>
          <a:noFill/>
          <a:ln w="9525">
            <a:noFill/>
            <a:miter lim="800000"/>
          </a:ln>
        </p:spPr>
        <p:txBody>
          <a:bodyPr>
            <a:spAutoFit/>
          </a:bodyPr>
          <a:lstStyle/>
          <a:p>
            <a:pPr algn="ctr">
              <a:spcBef>
                <a:spcPct val="50000"/>
              </a:spcBef>
            </a:pPr>
            <a:r>
              <a:rPr lang="zh-CN" altLang="en-US" sz="1400" dirty="0">
                <a:latin typeface="方正兰亭黑简体" pitchFamily="2" charset="-122"/>
                <a:ea typeface="方正兰亭黑简体" pitchFamily="2" charset="-122"/>
              </a:rPr>
              <a:t>效果图</a:t>
            </a:r>
            <a:endParaRPr lang="zh-CN" altLang="en-US" sz="1400" dirty="0">
              <a:latin typeface="方正兰亭黑简体" pitchFamily="2" charset="-122"/>
              <a:ea typeface="方正兰亭黑简体" pitchFamily="2" charset="-122"/>
            </a:endParaRPr>
          </a:p>
        </p:txBody>
      </p:sp>
      <p:pic>
        <p:nvPicPr>
          <p:cNvPr id="6146" name="Picture 2" descr="4"/>
          <p:cNvPicPr>
            <a:picLocks noChangeAspect="1" noChangeArrowheads="1"/>
          </p:cNvPicPr>
          <p:nvPr/>
        </p:nvPicPr>
        <p:blipFill>
          <a:blip r:embed="rId1" cstate="print"/>
          <a:srcRect/>
          <a:stretch>
            <a:fillRect/>
          </a:stretch>
        </p:blipFill>
        <p:spPr bwMode="auto">
          <a:xfrm>
            <a:off x="3220675" y="2615082"/>
            <a:ext cx="2702650" cy="3600000"/>
          </a:xfrm>
          <a:prstGeom prst="rect">
            <a:avLst/>
          </a:prstGeom>
          <a:noFill/>
          <a:ln w="9525">
            <a:noFill/>
            <a:miter lim="800000"/>
            <a:headEnd/>
            <a:tailEnd/>
          </a:ln>
        </p:spPr>
      </p:pic>
    </p:spTree>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 Box 5"/>
          <p:cNvSpPr txBox="1">
            <a:spLocks noChangeArrowheads="1"/>
          </p:cNvSpPr>
          <p:nvPr/>
        </p:nvSpPr>
        <p:spPr bwMode="auto">
          <a:xfrm>
            <a:off x="2171713" y="142852"/>
            <a:ext cx="4800575" cy="600164"/>
          </a:xfrm>
          <a:prstGeom prst="rect">
            <a:avLst/>
          </a:prstGeom>
          <a:noFill/>
          <a:ln w="9525">
            <a:noFill/>
            <a:miter lim="800000"/>
          </a:ln>
        </p:spPr>
        <p:txBody>
          <a:bodyPr wrap="square">
            <a:spAutoFit/>
          </a:bodyPr>
          <a:lstStyle/>
          <a:p>
            <a:pPr algn="ctr">
              <a:spcBef>
                <a:spcPct val="50000"/>
              </a:spcBef>
            </a:pPr>
            <a:r>
              <a:rPr lang="en-US" altLang="zh-CN" sz="3200" dirty="0" smtClean="0">
                <a:latin typeface="方正兰亭黑简体" pitchFamily="2" charset="-122"/>
                <a:ea typeface="方正兰亭黑简体" pitchFamily="2" charset="-122"/>
              </a:rPr>
              <a:t>4.3.2  </a:t>
            </a:r>
            <a:r>
              <a:rPr lang="zh-CN" altLang="en-US" sz="3200" dirty="0">
                <a:latin typeface="方正兰亭黑简体" pitchFamily="2" charset="-122"/>
                <a:ea typeface="方正兰亭黑简体" pitchFamily="2" charset="-122"/>
              </a:rPr>
              <a:t>混合模式</a:t>
            </a:r>
            <a:endParaRPr lang="zh-CN" altLang="en-US" sz="3200" dirty="0">
              <a:latin typeface="方正兰亭黑简体" pitchFamily="2" charset="-122"/>
              <a:ea typeface="方正兰亭黑简体" pitchFamily="2" charset="-122"/>
            </a:endParaRPr>
          </a:p>
        </p:txBody>
      </p:sp>
      <p:sp>
        <p:nvSpPr>
          <p:cNvPr id="12291" name="Text Box 7"/>
          <p:cNvSpPr txBox="1">
            <a:spLocks noChangeArrowheads="1"/>
          </p:cNvSpPr>
          <p:nvPr/>
        </p:nvSpPr>
        <p:spPr bwMode="auto">
          <a:xfrm>
            <a:off x="467544" y="1392062"/>
            <a:ext cx="8316924" cy="1292662"/>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在“透明度”控制面板中提供了</a:t>
            </a:r>
            <a:r>
              <a:rPr lang="en-US" altLang="zh-CN" sz="2000" dirty="0">
                <a:latin typeface="方正兰亭黑简体" pitchFamily="2" charset="-122"/>
                <a:ea typeface="方正兰亭黑简体" pitchFamily="2" charset="-122"/>
              </a:rPr>
              <a:t>16</a:t>
            </a:r>
            <a:r>
              <a:rPr lang="zh-CN" altLang="en-US" sz="2000" dirty="0">
                <a:latin typeface="方正兰亭黑简体" pitchFamily="2" charset="-122"/>
                <a:ea typeface="方正兰亭黑简体" pitchFamily="2" charset="-122"/>
              </a:rPr>
              <a:t>种混合模式，打开一张图像，在图像上选择需要的图形，分别选择不同的混合模式，可以观察图像的不同变化。</a:t>
            </a:r>
            <a:endParaRPr lang="zh-CN" altLang="en-US" sz="2000" dirty="0">
              <a:latin typeface="方正兰亭黑简体" pitchFamily="2" charset="-122"/>
              <a:ea typeface="方正兰亭黑简体" pitchFamily="2" charset="-122"/>
            </a:endParaRPr>
          </a:p>
        </p:txBody>
      </p:sp>
      <p:pic>
        <p:nvPicPr>
          <p:cNvPr id="7170" name="图片 1"/>
          <p:cNvPicPr>
            <a:picLocks noChangeAspect="1" noChangeArrowheads="1"/>
          </p:cNvPicPr>
          <p:nvPr/>
        </p:nvPicPr>
        <p:blipFill>
          <a:blip r:embed="rId1"/>
          <a:srcRect/>
          <a:stretch>
            <a:fillRect/>
          </a:stretch>
        </p:blipFill>
        <p:spPr bwMode="auto">
          <a:xfrm>
            <a:off x="911802" y="2829396"/>
            <a:ext cx="1869061" cy="3600000"/>
          </a:xfrm>
          <a:prstGeom prst="rect">
            <a:avLst/>
          </a:prstGeom>
          <a:noFill/>
          <a:ln w="9525">
            <a:noFill/>
            <a:miter lim="800000"/>
            <a:headEnd/>
            <a:tailEnd/>
          </a:ln>
        </p:spPr>
      </p:pic>
      <p:pic>
        <p:nvPicPr>
          <p:cNvPr id="7171" name="Picture 3"/>
          <p:cNvPicPr>
            <a:picLocks noChangeAspect="1" noChangeArrowheads="1"/>
          </p:cNvPicPr>
          <p:nvPr/>
        </p:nvPicPr>
        <p:blipFill>
          <a:blip r:embed="rId2"/>
          <a:srcRect/>
          <a:stretch>
            <a:fillRect/>
          </a:stretch>
        </p:blipFill>
        <p:spPr bwMode="auto">
          <a:xfrm>
            <a:off x="3302381" y="4269396"/>
            <a:ext cx="2160000" cy="2160000"/>
          </a:xfrm>
          <a:prstGeom prst="rect">
            <a:avLst/>
          </a:prstGeom>
          <a:noFill/>
          <a:ln w="9525">
            <a:noFill/>
            <a:miter lim="800000"/>
            <a:headEnd/>
            <a:tailEnd/>
          </a:ln>
        </p:spPr>
      </p:pic>
      <p:pic>
        <p:nvPicPr>
          <p:cNvPr id="7172" name="Picture 4"/>
          <p:cNvPicPr>
            <a:picLocks noChangeAspect="1" noChangeArrowheads="1"/>
          </p:cNvPicPr>
          <p:nvPr/>
        </p:nvPicPr>
        <p:blipFill>
          <a:blip r:embed="rId3"/>
          <a:srcRect/>
          <a:stretch>
            <a:fillRect/>
          </a:stretch>
        </p:blipFill>
        <p:spPr bwMode="auto">
          <a:xfrm>
            <a:off x="5983900" y="4269396"/>
            <a:ext cx="2160000" cy="2160000"/>
          </a:xfrm>
          <a:prstGeom prst="rect">
            <a:avLst/>
          </a:prstGeom>
          <a:noFill/>
          <a:ln w="9525">
            <a:noFill/>
            <a:miter lim="800000"/>
            <a:headEnd/>
            <a:tailEnd/>
          </a:ln>
        </p:spPr>
      </p:pic>
    </p:spTree>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5"/>
          <p:cNvSpPr txBox="1">
            <a:spLocks noChangeArrowheads="1"/>
          </p:cNvSpPr>
          <p:nvPr/>
        </p:nvSpPr>
        <p:spPr bwMode="auto">
          <a:xfrm>
            <a:off x="785813" y="142852"/>
            <a:ext cx="7572375" cy="600164"/>
          </a:xfrm>
          <a:prstGeom prst="rect">
            <a:avLst/>
          </a:prstGeom>
          <a:noFill/>
          <a:ln w="9525">
            <a:noFill/>
            <a:miter lim="800000"/>
          </a:ln>
        </p:spPr>
        <p:txBody>
          <a:bodyPr>
            <a:spAutoFit/>
          </a:bodyPr>
          <a:lstStyle/>
          <a:p>
            <a:pPr algn="ctr">
              <a:spcBef>
                <a:spcPct val="50000"/>
              </a:spcBef>
            </a:pPr>
            <a:r>
              <a:rPr lang="en-US" altLang="zh-CN" sz="3200" dirty="0" smtClean="0">
                <a:latin typeface="方正兰亭黑简体" pitchFamily="2" charset="-122"/>
                <a:ea typeface="方正兰亭黑简体" pitchFamily="2" charset="-122"/>
              </a:rPr>
              <a:t>4.3.3  </a:t>
            </a:r>
            <a:r>
              <a:rPr lang="zh-CN" altLang="en-US" sz="3200" dirty="0">
                <a:latin typeface="方正兰亭黑简体" pitchFamily="2" charset="-122"/>
                <a:ea typeface="方正兰亭黑简体" pitchFamily="2" charset="-122"/>
              </a:rPr>
              <a:t>不透明度</a:t>
            </a:r>
            <a:endParaRPr lang="zh-CN" altLang="en-US" sz="3200" dirty="0">
              <a:latin typeface="方正兰亭黑简体" pitchFamily="2" charset="-122"/>
              <a:ea typeface="方正兰亭黑简体" pitchFamily="2" charset="-122"/>
            </a:endParaRPr>
          </a:p>
        </p:txBody>
      </p:sp>
      <p:sp>
        <p:nvSpPr>
          <p:cNvPr id="3" name="Text Box 7"/>
          <p:cNvSpPr txBox="1">
            <a:spLocks noChangeArrowheads="1"/>
          </p:cNvSpPr>
          <p:nvPr/>
        </p:nvSpPr>
        <p:spPr bwMode="auto">
          <a:xfrm>
            <a:off x="413538" y="1169328"/>
            <a:ext cx="8316924" cy="3370153"/>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透明度是</a:t>
            </a:r>
            <a:r>
              <a:rPr lang="en-US" altLang="zh-CN" sz="2000" dirty="0">
                <a:latin typeface="方正兰亭黑简体" pitchFamily="2" charset="-122"/>
                <a:ea typeface="方正兰亭黑简体" pitchFamily="2" charset="-122"/>
              </a:rPr>
              <a:t>Illustrator</a:t>
            </a:r>
            <a:r>
              <a:rPr lang="zh-CN" altLang="en-US" sz="2000" dirty="0">
                <a:latin typeface="方正兰亭黑简体" pitchFamily="2" charset="-122"/>
                <a:ea typeface="方正兰亭黑简体" pitchFamily="2" charset="-122"/>
              </a:rPr>
              <a:t>中对象的一个重要外观属性。</a:t>
            </a:r>
            <a:r>
              <a:rPr lang="en-US" altLang="zh-CN" sz="2000" dirty="0">
                <a:latin typeface="方正兰亭黑简体" pitchFamily="2" charset="-122"/>
                <a:ea typeface="方正兰亭黑简体" pitchFamily="2" charset="-122"/>
              </a:rPr>
              <a:t>Illustrator CC 2019</a:t>
            </a:r>
            <a:r>
              <a:rPr lang="zh-CN" altLang="en-US" sz="2000" dirty="0">
                <a:latin typeface="方正兰亭黑简体" pitchFamily="2" charset="-122"/>
                <a:ea typeface="方正兰亭黑简体" pitchFamily="2" charset="-122"/>
              </a:rPr>
              <a:t>的透明度设置绘图页面上的对象可以是完全透明、半透明或不透明</a:t>
            </a:r>
            <a:r>
              <a:rPr lang="en-US" altLang="zh-CN" sz="2000" dirty="0">
                <a:latin typeface="方正兰亭黑简体" pitchFamily="2" charset="-122"/>
                <a:ea typeface="方正兰亭黑简体" pitchFamily="2" charset="-122"/>
              </a:rPr>
              <a:t>3</a:t>
            </a:r>
            <a:r>
              <a:rPr lang="zh-CN" altLang="en-US" sz="2000" dirty="0">
                <a:latin typeface="方正兰亭黑简体" pitchFamily="2" charset="-122"/>
                <a:ea typeface="方正兰亭黑简体" pitchFamily="2" charset="-122"/>
              </a:rPr>
              <a:t>种状态。</a:t>
            </a:r>
            <a:endParaRPr lang="zh-CN" altLang="en-US" sz="2000" dirty="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选择“窗口 </a:t>
            </a:r>
            <a:r>
              <a:rPr lang="en-US" altLang="zh-CN" sz="2000" dirty="0">
                <a:latin typeface="方正兰亭黑简体" pitchFamily="2" charset="-122"/>
                <a:ea typeface="方正兰亭黑简体" pitchFamily="2" charset="-122"/>
              </a:rPr>
              <a:t>&gt; </a:t>
            </a:r>
            <a:r>
              <a:rPr lang="zh-CN" altLang="en-US" sz="2000" dirty="0">
                <a:latin typeface="方正兰亭黑简体" pitchFamily="2" charset="-122"/>
                <a:ea typeface="方正兰亭黑简体" pitchFamily="2" charset="-122"/>
              </a:rPr>
              <a:t>透明度”命令（组合键为</a:t>
            </a:r>
            <a:r>
              <a:rPr lang="en-US" altLang="zh-CN" sz="2000" dirty="0">
                <a:latin typeface="方正兰亭黑简体" pitchFamily="2" charset="-122"/>
                <a:ea typeface="方正兰亭黑简体" pitchFamily="2" charset="-122"/>
              </a:rPr>
              <a:t>Shift+Ctrl+F10</a:t>
            </a:r>
            <a:r>
              <a:rPr lang="zh-CN" altLang="en-US" sz="2000" dirty="0">
                <a:latin typeface="方正兰亭黑简体" pitchFamily="2" charset="-122"/>
                <a:ea typeface="方正兰亭黑简体" pitchFamily="2" charset="-122"/>
              </a:rPr>
              <a:t>），弹出“透明度”控制面板，单击控制面板右上方的图标，在弹出的菜单中选择“显示缩览图”命令，可以将“透明度”控制面板中的缩览图显示出来，在弹出的菜单中选择“显示选项”命令，可以将“透明度”控制面板中的选项显示出来。</a:t>
            </a:r>
            <a:endParaRPr lang="zh-CN" altLang="en-US" sz="2000" dirty="0">
              <a:latin typeface="方正兰亭黑简体" pitchFamily="2" charset="-122"/>
              <a:ea typeface="方正兰亭黑简体" pitchFamily="2" charset="-122"/>
            </a:endParaRPr>
          </a:p>
        </p:txBody>
      </p:sp>
      <p:pic>
        <p:nvPicPr>
          <p:cNvPr id="8194" name="Picture 2"/>
          <p:cNvPicPr>
            <a:picLocks noChangeAspect="1" noChangeArrowheads="1"/>
          </p:cNvPicPr>
          <p:nvPr/>
        </p:nvPicPr>
        <p:blipFill>
          <a:blip r:embed="rId1"/>
          <a:srcRect/>
          <a:stretch>
            <a:fillRect/>
          </a:stretch>
        </p:blipFill>
        <p:spPr bwMode="auto">
          <a:xfrm>
            <a:off x="1123807" y="4557958"/>
            <a:ext cx="6896386" cy="1800000"/>
          </a:xfrm>
          <a:prstGeom prst="rect">
            <a:avLst/>
          </a:prstGeom>
          <a:noFill/>
          <a:ln w="9525">
            <a:noFill/>
            <a:miter lim="800000"/>
            <a:headEnd/>
            <a:tailEnd/>
          </a:ln>
          <a:effectLst/>
        </p:spPr>
      </p:pic>
    </p:spTree>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 Box 5"/>
          <p:cNvSpPr txBox="1">
            <a:spLocks noChangeArrowheads="1"/>
          </p:cNvSpPr>
          <p:nvPr/>
        </p:nvSpPr>
        <p:spPr bwMode="auto">
          <a:xfrm>
            <a:off x="1415629" y="142852"/>
            <a:ext cx="6312743" cy="600164"/>
          </a:xfrm>
          <a:prstGeom prst="rect">
            <a:avLst/>
          </a:prstGeom>
          <a:noFill/>
          <a:ln w="9525">
            <a:noFill/>
            <a:miter lim="800000"/>
          </a:ln>
        </p:spPr>
        <p:txBody>
          <a:bodyPr wrap="square">
            <a:spAutoFit/>
          </a:bodyPr>
          <a:lstStyle/>
          <a:p>
            <a:pPr algn="ctr">
              <a:spcBef>
                <a:spcPct val="50000"/>
              </a:spcBef>
            </a:pPr>
            <a:r>
              <a:rPr lang="en-US" altLang="zh-CN" sz="3200" dirty="0">
                <a:latin typeface="方正兰亭黑简体" pitchFamily="2" charset="-122"/>
                <a:ea typeface="方正兰亭黑简体" pitchFamily="2" charset="-122"/>
              </a:rPr>
              <a:t>4.3.4  </a:t>
            </a:r>
            <a:r>
              <a:rPr lang="zh-CN" altLang="en-US" sz="3200" dirty="0">
                <a:latin typeface="方正兰亭黑简体" pitchFamily="2" charset="-122"/>
                <a:ea typeface="方正兰亭黑简体" pitchFamily="2" charset="-122"/>
              </a:rPr>
              <a:t>创建不透明度蒙版</a:t>
            </a:r>
            <a:endParaRPr lang="zh-CN" altLang="en-US" sz="3200" dirty="0">
              <a:latin typeface="方正兰亭黑简体" pitchFamily="2" charset="-122"/>
              <a:ea typeface="方正兰亭黑简体" pitchFamily="2" charset="-122"/>
            </a:endParaRPr>
          </a:p>
        </p:txBody>
      </p:sp>
      <p:sp>
        <p:nvSpPr>
          <p:cNvPr id="12291" name="Text Box 7"/>
          <p:cNvSpPr txBox="1">
            <a:spLocks noChangeArrowheads="1"/>
          </p:cNvSpPr>
          <p:nvPr/>
        </p:nvSpPr>
        <p:spPr bwMode="auto">
          <a:xfrm>
            <a:off x="539552" y="1772816"/>
            <a:ext cx="7920880" cy="1769715"/>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“建立不透明蒙版”命令可以将蒙版的不透明度设置应用到它所覆盖的所有对象中。</a:t>
            </a:r>
            <a:endParaRPr lang="zh-CN" altLang="en-US" sz="2000" dirty="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在绘图页面中选中两个对象，选择“建立不透明蒙版”命令，制作不透明蒙版的效果如图。</a:t>
            </a:r>
            <a:endParaRPr lang="zh-CN" altLang="en-US" sz="2000" dirty="0">
              <a:latin typeface="方正兰亭黑简体" pitchFamily="2" charset="-122"/>
              <a:ea typeface="方正兰亭黑简体" pitchFamily="2" charset="-122"/>
            </a:endParaRPr>
          </a:p>
        </p:txBody>
      </p:sp>
      <p:pic>
        <p:nvPicPr>
          <p:cNvPr id="9218" name="Picture 2"/>
          <p:cNvPicPr>
            <a:picLocks noChangeAspect="1" noChangeArrowheads="1"/>
          </p:cNvPicPr>
          <p:nvPr/>
        </p:nvPicPr>
        <p:blipFill>
          <a:blip r:embed="rId1"/>
          <a:srcRect/>
          <a:stretch>
            <a:fillRect/>
          </a:stretch>
        </p:blipFill>
        <p:spPr bwMode="auto">
          <a:xfrm>
            <a:off x="1148687" y="4143379"/>
            <a:ext cx="6846626" cy="1800000"/>
          </a:xfrm>
          <a:prstGeom prst="rect">
            <a:avLst/>
          </a:prstGeom>
          <a:noFill/>
          <a:ln w="9525">
            <a:noFill/>
            <a:miter lim="800000"/>
            <a:headEnd/>
            <a:tailEnd/>
          </a:ln>
          <a:effectLst/>
        </p:spPr>
      </p:pic>
    </p:spTree>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 Box 5"/>
          <p:cNvSpPr txBox="1">
            <a:spLocks noChangeArrowheads="1"/>
          </p:cNvSpPr>
          <p:nvPr/>
        </p:nvSpPr>
        <p:spPr bwMode="auto">
          <a:xfrm>
            <a:off x="785813" y="142852"/>
            <a:ext cx="7572375" cy="600164"/>
          </a:xfrm>
          <a:prstGeom prst="rect">
            <a:avLst/>
          </a:prstGeom>
          <a:noFill/>
          <a:ln w="9525">
            <a:noFill/>
            <a:miter lim="800000"/>
          </a:ln>
        </p:spPr>
        <p:txBody>
          <a:bodyPr>
            <a:spAutoFit/>
          </a:bodyPr>
          <a:lstStyle/>
          <a:p>
            <a:pPr algn="ctr">
              <a:spcBef>
                <a:spcPct val="50000"/>
              </a:spcBef>
            </a:pPr>
            <a:r>
              <a:rPr lang="en-US" altLang="zh-CN" sz="3200" dirty="0">
                <a:latin typeface="方正兰亭黑简体" pitchFamily="2" charset="-122"/>
                <a:ea typeface="方正兰亭黑简体" pitchFamily="2" charset="-122"/>
              </a:rPr>
              <a:t>4.3.5  </a:t>
            </a:r>
            <a:r>
              <a:rPr lang="zh-CN" altLang="en-US" sz="3200" dirty="0">
                <a:latin typeface="方正兰亭黑简体" pitchFamily="2" charset="-122"/>
                <a:ea typeface="方正兰亭黑简体" pitchFamily="2" charset="-122"/>
              </a:rPr>
              <a:t>编辑不透明度蒙版</a:t>
            </a:r>
            <a:endParaRPr lang="zh-CN" altLang="en-US" sz="3200" dirty="0">
              <a:latin typeface="方正兰亭黑简体" pitchFamily="2" charset="-122"/>
              <a:ea typeface="方正兰亭黑简体" pitchFamily="2" charset="-122"/>
            </a:endParaRPr>
          </a:p>
        </p:txBody>
      </p:sp>
      <p:sp>
        <p:nvSpPr>
          <p:cNvPr id="12291" name="Text Box 7"/>
          <p:cNvSpPr txBox="1">
            <a:spLocks noChangeArrowheads="1"/>
          </p:cNvSpPr>
          <p:nvPr/>
        </p:nvSpPr>
        <p:spPr bwMode="auto">
          <a:xfrm>
            <a:off x="611560" y="1714488"/>
            <a:ext cx="7920880" cy="1292662"/>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选择“释放不透明蒙版”命令，制作的不透明蒙版将被释放，对象恢复原来的效果。选中制作的不透明蒙版，选择“停用不透明蒙版”命令，不透明蒙版被禁用，“透明度”控制面板的变化如图。</a:t>
            </a:r>
            <a:endParaRPr lang="zh-CN" altLang="en-US" sz="2000" dirty="0">
              <a:latin typeface="方正兰亭黑简体" pitchFamily="2" charset="-122"/>
              <a:ea typeface="方正兰亭黑简体" pitchFamily="2" charset="-122"/>
            </a:endParaRPr>
          </a:p>
        </p:txBody>
      </p:sp>
      <p:pic>
        <p:nvPicPr>
          <p:cNvPr id="10242" name="图片 1"/>
          <p:cNvPicPr>
            <a:picLocks noChangeAspect="1" noChangeArrowheads="1"/>
          </p:cNvPicPr>
          <p:nvPr/>
        </p:nvPicPr>
        <p:blipFill>
          <a:blip r:embed="rId1"/>
          <a:srcRect/>
          <a:stretch>
            <a:fillRect/>
          </a:stretch>
        </p:blipFill>
        <p:spPr bwMode="auto">
          <a:xfrm>
            <a:off x="2864535" y="3571876"/>
            <a:ext cx="3414930" cy="2160000"/>
          </a:xfrm>
          <a:prstGeom prst="rect">
            <a:avLst/>
          </a:prstGeom>
          <a:noFill/>
          <a:ln w="9525">
            <a:noFill/>
            <a:miter lim="800000"/>
            <a:headEnd/>
            <a:tailEnd/>
          </a:ln>
        </p:spPr>
      </p:pic>
    </p:spTree>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ext Box 5"/>
          <p:cNvSpPr txBox="1">
            <a:spLocks noChangeArrowheads="1"/>
          </p:cNvSpPr>
          <p:nvPr/>
        </p:nvSpPr>
        <p:spPr bwMode="auto">
          <a:xfrm>
            <a:off x="1106496" y="142852"/>
            <a:ext cx="8180412" cy="584775"/>
          </a:xfrm>
          <a:prstGeom prst="rect">
            <a:avLst/>
          </a:prstGeom>
          <a:noFill/>
          <a:ln w="9525">
            <a:noFill/>
            <a:miter lim="800000"/>
          </a:ln>
        </p:spPr>
        <p:txBody>
          <a:bodyPr wrap="square">
            <a:spAutoFit/>
          </a:bodyPr>
          <a:lstStyle/>
          <a:p>
            <a:pPr>
              <a:spcBef>
                <a:spcPct val="50000"/>
              </a:spcBef>
            </a:pPr>
            <a:r>
              <a:rPr lang="en-US" altLang="zh-CN" sz="3200" dirty="0">
                <a:latin typeface="方正兰亭黑简体" pitchFamily="2" charset="-122"/>
                <a:ea typeface="方正兰亭黑简体" pitchFamily="2" charset="-122"/>
              </a:rPr>
              <a:t>4.4  </a:t>
            </a:r>
            <a:r>
              <a:rPr lang="zh-CN" altLang="en-US" sz="3200" dirty="0">
                <a:latin typeface="方正兰亭黑简体" pitchFamily="2" charset="-122"/>
                <a:ea typeface="方正兰亭黑简体" pitchFamily="2" charset="-122"/>
              </a:rPr>
              <a:t>课堂练习</a:t>
            </a:r>
            <a:r>
              <a:rPr lang="en-US" altLang="zh-CN" sz="3200" dirty="0" smtClean="0">
                <a:latin typeface="方正兰亭黑简体" pitchFamily="2" charset="-122"/>
                <a:ea typeface="方正兰亭黑简体" pitchFamily="2" charset="-122"/>
              </a:rPr>
              <a:t>—</a:t>
            </a:r>
            <a:r>
              <a:rPr lang="zh-CN" altLang="en-US" sz="3200" dirty="0" smtClean="0">
                <a:latin typeface="方正兰亭黑简体" pitchFamily="2" charset="-122"/>
                <a:ea typeface="方正兰亭黑简体" pitchFamily="2" charset="-122"/>
              </a:rPr>
              <a:t>制作</a:t>
            </a:r>
            <a:r>
              <a:rPr lang="zh-CN" altLang="en-US" sz="3200" dirty="0" smtClean="0">
                <a:latin typeface="方正兰亭黑简体" pitchFamily="2" charset="-122"/>
                <a:ea typeface="方正兰亭黑简体" pitchFamily="2" charset="-122"/>
              </a:rPr>
              <a:t>旅游出行微信运营海报</a:t>
            </a:r>
            <a:endParaRPr lang="zh-CN" altLang="en-US" sz="3200" dirty="0">
              <a:latin typeface="方正兰亭黑简体" pitchFamily="2" charset="-122"/>
              <a:ea typeface="方正兰亭黑简体" pitchFamily="2" charset="-122"/>
            </a:endParaRPr>
          </a:p>
        </p:txBody>
      </p:sp>
      <p:sp>
        <p:nvSpPr>
          <p:cNvPr id="21507" name="Text Box 7"/>
          <p:cNvSpPr txBox="1">
            <a:spLocks noChangeArrowheads="1"/>
          </p:cNvSpPr>
          <p:nvPr/>
        </p:nvSpPr>
        <p:spPr bwMode="auto">
          <a:xfrm>
            <a:off x="985838" y="1357313"/>
            <a:ext cx="7172325" cy="892552"/>
          </a:xfrm>
          <a:prstGeom prst="rect">
            <a:avLst/>
          </a:prstGeom>
          <a:noFill/>
          <a:ln w="9525">
            <a:noFill/>
            <a:miter lim="800000"/>
          </a:ln>
        </p:spPr>
        <p:txBody>
          <a:bodyPr>
            <a:spAutoFit/>
          </a:bodyPr>
          <a:lstStyle/>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使用置入命令、文字工具、建立剪切蒙版命令添加并编辑标题文字；使用文字工具、字符控制面板添加宣传性文字。</a:t>
            </a:r>
            <a:endParaRPr lang="zh-CN" altLang="en-US" sz="2000" dirty="0">
              <a:latin typeface="方正兰亭黑简体" pitchFamily="2" charset="-122"/>
              <a:ea typeface="方正兰亭黑简体" pitchFamily="2" charset="-122"/>
            </a:endParaRPr>
          </a:p>
        </p:txBody>
      </p:sp>
      <p:sp>
        <p:nvSpPr>
          <p:cNvPr id="21508" name="Text Box 9"/>
          <p:cNvSpPr txBox="1">
            <a:spLocks noChangeArrowheads="1"/>
          </p:cNvSpPr>
          <p:nvPr/>
        </p:nvSpPr>
        <p:spPr bwMode="auto">
          <a:xfrm>
            <a:off x="4139406" y="6224113"/>
            <a:ext cx="865188" cy="304800"/>
          </a:xfrm>
          <a:prstGeom prst="rect">
            <a:avLst/>
          </a:prstGeom>
          <a:noFill/>
          <a:ln w="9525">
            <a:noFill/>
            <a:miter lim="800000"/>
          </a:ln>
        </p:spPr>
        <p:txBody>
          <a:bodyPr>
            <a:spAutoFit/>
          </a:bodyPr>
          <a:lstStyle/>
          <a:p>
            <a:pPr algn="ctr">
              <a:spcBef>
                <a:spcPct val="50000"/>
              </a:spcBef>
            </a:pPr>
            <a:r>
              <a:rPr lang="zh-CN" altLang="en-US" sz="1400" dirty="0">
                <a:latin typeface="方正兰亭黑简体" pitchFamily="2" charset="-122"/>
                <a:ea typeface="方正兰亭黑简体" pitchFamily="2" charset="-122"/>
              </a:rPr>
              <a:t>效果图</a:t>
            </a:r>
            <a:endParaRPr lang="zh-CN" altLang="en-US" sz="1400" dirty="0">
              <a:latin typeface="方正兰亭黑简体" pitchFamily="2" charset="-122"/>
              <a:ea typeface="方正兰亭黑简体" pitchFamily="2" charset="-122"/>
            </a:endParaRPr>
          </a:p>
        </p:txBody>
      </p:sp>
      <p:pic>
        <p:nvPicPr>
          <p:cNvPr id="11266" name="图片 1"/>
          <p:cNvPicPr>
            <a:picLocks noChangeAspect="1" noChangeArrowheads="1"/>
          </p:cNvPicPr>
          <p:nvPr/>
        </p:nvPicPr>
        <p:blipFill>
          <a:blip r:embed="rId1"/>
          <a:srcRect/>
          <a:stretch>
            <a:fillRect/>
          </a:stretch>
        </p:blipFill>
        <p:spPr bwMode="auto">
          <a:xfrm>
            <a:off x="3425582" y="2500306"/>
            <a:ext cx="2292837" cy="3600000"/>
          </a:xfrm>
          <a:prstGeom prst="rect">
            <a:avLst/>
          </a:prstGeom>
          <a:noFill/>
          <a:ln w="9525">
            <a:noFill/>
            <a:miter lim="800000"/>
            <a:headEnd/>
            <a:tailEnd/>
          </a:ln>
        </p:spPr>
      </p:pic>
    </p:spTree>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ext Box 5"/>
          <p:cNvSpPr txBox="1">
            <a:spLocks noChangeArrowheads="1"/>
          </p:cNvSpPr>
          <p:nvPr/>
        </p:nvSpPr>
        <p:spPr bwMode="auto">
          <a:xfrm>
            <a:off x="1517676" y="142852"/>
            <a:ext cx="6840538" cy="584775"/>
          </a:xfrm>
          <a:prstGeom prst="rect">
            <a:avLst/>
          </a:prstGeom>
          <a:noFill/>
          <a:ln w="9525">
            <a:noFill/>
            <a:miter lim="800000"/>
          </a:ln>
        </p:spPr>
        <p:txBody>
          <a:bodyPr>
            <a:spAutoFit/>
          </a:bodyPr>
          <a:lstStyle/>
          <a:p>
            <a:pPr>
              <a:spcBef>
                <a:spcPct val="50000"/>
              </a:spcBef>
            </a:pPr>
            <a:r>
              <a:rPr lang="en-US" altLang="zh-CN" sz="3200" dirty="0">
                <a:latin typeface="方正兰亭黑简体" pitchFamily="2" charset="-122"/>
                <a:ea typeface="方正兰亭黑简体" pitchFamily="2" charset="-122"/>
              </a:rPr>
              <a:t>4.5  </a:t>
            </a:r>
            <a:r>
              <a:rPr lang="zh-CN" altLang="en-US" sz="3200" dirty="0">
                <a:latin typeface="方正兰亭黑简体" pitchFamily="2" charset="-122"/>
                <a:ea typeface="方正兰亭黑简体" pitchFamily="2" charset="-122"/>
              </a:rPr>
              <a:t>课后习题</a:t>
            </a:r>
            <a:r>
              <a:rPr lang="en-US" altLang="zh-CN" sz="3200" dirty="0" smtClean="0">
                <a:latin typeface="方正兰亭黑简体" pitchFamily="2" charset="-122"/>
                <a:ea typeface="方正兰亭黑简体" pitchFamily="2" charset="-122"/>
              </a:rPr>
              <a:t>——</a:t>
            </a:r>
            <a:r>
              <a:rPr lang="zh-CN" altLang="en-US" sz="3200" dirty="0" smtClean="0">
                <a:latin typeface="方正兰亭黑简体" pitchFamily="2" charset="-122"/>
                <a:ea typeface="方正兰亭黑简体" pitchFamily="2" charset="-122"/>
              </a:rPr>
              <a:t>制作果蔬线下海报</a:t>
            </a:r>
            <a:endParaRPr lang="zh-CN" altLang="en-US" sz="3200" dirty="0">
              <a:latin typeface="方正兰亭黑简体" pitchFamily="2" charset="-122"/>
              <a:ea typeface="方正兰亭黑简体" pitchFamily="2" charset="-122"/>
            </a:endParaRPr>
          </a:p>
        </p:txBody>
      </p:sp>
      <p:sp>
        <p:nvSpPr>
          <p:cNvPr id="22531" name="Text Box 7"/>
          <p:cNvSpPr txBox="1">
            <a:spLocks noChangeArrowheads="1"/>
          </p:cNvSpPr>
          <p:nvPr/>
        </p:nvSpPr>
        <p:spPr bwMode="auto">
          <a:xfrm>
            <a:off x="827088" y="1484313"/>
            <a:ext cx="7416800" cy="892552"/>
          </a:xfrm>
          <a:prstGeom prst="rect">
            <a:avLst/>
          </a:prstGeom>
          <a:noFill/>
          <a:ln w="9525">
            <a:noFill/>
            <a:miter lim="800000"/>
          </a:ln>
        </p:spPr>
        <p:txBody>
          <a:bodyPr>
            <a:spAutoFit/>
          </a:bodyPr>
          <a:lstStyle/>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使用矩形工具、钢笔工具、置入命令和建立剪切蒙版命令制作海报底图；使用文本工具、字符控制面板添加宣传文字。</a:t>
            </a:r>
            <a:endParaRPr lang="zh-CN" altLang="en-US" sz="2000" dirty="0">
              <a:latin typeface="方正兰亭黑简体" pitchFamily="2" charset="-122"/>
              <a:ea typeface="方正兰亭黑简体" pitchFamily="2" charset="-122"/>
            </a:endParaRPr>
          </a:p>
        </p:txBody>
      </p:sp>
      <p:sp>
        <p:nvSpPr>
          <p:cNvPr id="22532" name="Text Box 9"/>
          <p:cNvSpPr txBox="1">
            <a:spLocks noChangeArrowheads="1"/>
          </p:cNvSpPr>
          <p:nvPr/>
        </p:nvSpPr>
        <p:spPr bwMode="auto">
          <a:xfrm>
            <a:off x="4140200" y="6338910"/>
            <a:ext cx="863600" cy="304800"/>
          </a:xfrm>
          <a:prstGeom prst="rect">
            <a:avLst/>
          </a:prstGeom>
          <a:noFill/>
          <a:ln w="9525">
            <a:noFill/>
            <a:miter lim="800000"/>
          </a:ln>
        </p:spPr>
        <p:txBody>
          <a:bodyPr>
            <a:spAutoFit/>
          </a:bodyPr>
          <a:lstStyle/>
          <a:p>
            <a:pPr algn="ctr">
              <a:spcBef>
                <a:spcPct val="50000"/>
              </a:spcBef>
            </a:pPr>
            <a:r>
              <a:rPr lang="zh-CN" altLang="en-US" sz="1400" dirty="0">
                <a:latin typeface="方正兰亭黑简体" pitchFamily="2" charset="-122"/>
                <a:ea typeface="方正兰亭黑简体" pitchFamily="2" charset="-122"/>
              </a:rPr>
              <a:t>效果图</a:t>
            </a:r>
            <a:endParaRPr lang="zh-CN" altLang="en-US" sz="1400" dirty="0">
              <a:latin typeface="方正兰亭黑简体" pitchFamily="2" charset="-122"/>
              <a:ea typeface="方正兰亭黑简体" pitchFamily="2" charset="-122"/>
            </a:endParaRPr>
          </a:p>
        </p:txBody>
      </p:sp>
      <p:pic>
        <p:nvPicPr>
          <p:cNvPr id="12290" name="Picture 2" descr="8"/>
          <p:cNvPicPr>
            <a:picLocks noChangeAspect="1" noChangeArrowheads="1"/>
          </p:cNvPicPr>
          <p:nvPr/>
        </p:nvPicPr>
        <p:blipFill>
          <a:blip r:embed="rId1" cstate="print"/>
          <a:srcRect/>
          <a:stretch>
            <a:fillRect/>
          </a:stretch>
        </p:blipFill>
        <p:spPr bwMode="auto">
          <a:xfrm>
            <a:off x="3359369" y="2615082"/>
            <a:ext cx="2425263" cy="3600000"/>
          </a:xfrm>
          <a:prstGeom prst="rect">
            <a:avLst/>
          </a:prstGeom>
          <a:noFill/>
          <a:ln w="9525">
            <a:noFill/>
            <a:miter lim="800000"/>
            <a:headEnd/>
            <a:tailEnd/>
          </a:ln>
        </p:spPr>
      </p:pic>
    </p:spTree>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8" name="Text Box 8"/>
          <p:cNvSpPr txBox="1">
            <a:spLocks noChangeArrowheads="1"/>
          </p:cNvSpPr>
          <p:nvPr/>
        </p:nvSpPr>
        <p:spPr bwMode="auto">
          <a:xfrm>
            <a:off x="2051844" y="116632"/>
            <a:ext cx="5040312" cy="584775"/>
          </a:xfrm>
          <a:prstGeom prst="rect">
            <a:avLst/>
          </a:prstGeom>
          <a:noFill/>
          <a:ln w="9525">
            <a:noFill/>
            <a:miter lim="800000"/>
          </a:ln>
        </p:spPr>
        <p:txBody>
          <a:bodyPr>
            <a:spAutoFit/>
          </a:bodyPr>
          <a:lstStyle/>
          <a:p>
            <a:pPr marL="342900" indent="-342900" algn="ctr">
              <a:spcBef>
                <a:spcPct val="50000"/>
              </a:spcBef>
            </a:pPr>
            <a:r>
              <a:rPr lang="zh-CN" altLang="en-US" sz="3200" dirty="0">
                <a:latin typeface="方正兰亭黑简体" pitchFamily="2" charset="-122"/>
                <a:ea typeface="方正兰亭黑简体" pitchFamily="2" charset="-122"/>
              </a:rPr>
              <a:t>第</a:t>
            </a:r>
            <a:r>
              <a:rPr lang="en-US" altLang="zh-CN" sz="3200" dirty="0">
                <a:latin typeface="方正兰亭黑简体" pitchFamily="2" charset="-122"/>
                <a:ea typeface="方正兰亭黑简体" pitchFamily="2" charset="-122"/>
              </a:rPr>
              <a:t>5</a:t>
            </a:r>
            <a:r>
              <a:rPr lang="zh-CN" altLang="en-US" sz="3200" dirty="0">
                <a:latin typeface="方正兰亭黑简体" pitchFamily="2" charset="-122"/>
                <a:ea typeface="方正兰亭黑简体" pitchFamily="2" charset="-122"/>
              </a:rPr>
              <a:t>章  绘图</a:t>
            </a:r>
            <a:endParaRPr lang="zh-CN" altLang="en-US" sz="3200" dirty="0">
              <a:latin typeface="方正兰亭黑简体" pitchFamily="2" charset="-122"/>
              <a:ea typeface="方正兰亭黑简体" pitchFamily="2" charset="-122"/>
            </a:endParaRPr>
          </a:p>
        </p:txBody>
      </p:sp>
      <p:sp>
        <p:nvSpPr>
          <p:cNvPr id="9" name="Text Box 12"/>
          <p:cNvSpPr txBox="1">
            <a:spLocks noChangeArrowheads="1"/>
          </p:cNvSpPr>
          <p:nvPr/>
        </p:nvSpPr>
        <p:spPr bwMode="auto">
          <a:xfrm>
            <a:off x="972000" y="2020345"/>
            <a:ext cx="7200000" cy="2817310"/>
          </a:xfrm>
          <a:prstGeom prst="rect">
            <a:avLst/>
          </a:prstGeom>
          <a:noFill/>
          <a:ln w="9525">
            <a:noFill/>
            <a:miter lim="800000"/>
          </a:ln>
        </p:spPr>
        <p:txBody>
          <a:bodyPr wrap="square">
            <a:spAutoFit/>
          </a:bodyPr>
          <a:lstStyle/>
          <a:p>
            <a:pPr marL="342900" indent="-342900" algn="just">
              <a:lnSpc>
                <a:spcPts val="3500"/>
              </a:lnSpc>
              <a:spcBef>
                <a:spcPct val="50000"/>
              </a:spcBef>
              <a:defRPr/>
            </a:pPr>
            <a:r>
              <a:rPr lang="zh-CN" altLang="en-US" sz="2400" dirty="0">
                <a:latin typeface="方正兰亭黑简体" pitchFamily="2" charset="-122"/>
                <a:ea typeface="方正兰亭黑简体" pitchFamily="2" charset="-122"/>
              </a:rPr>
              <a:t>本章介绍：</a:t>
            </a:r>
            <a:endParaRPr lang="zh-CN" altLang="en-US" sz="2400" dirty="0">
              <a:latin typeface="方正兰亭黑简体" pitchFamily="2" charset="-122"/>
              <a:ea typeface="方正兰亭黑简体" pitchFamily="2" charset="-122"/>
            </a:endParaRPr>
          </a:p>
          <a:p>
            <a:pPr indent="528955" algn="just">
              <a:lnSpc>
                <a:spcPts val="3500"/>
              </a:lnSpc>
              <a:spcBef>
                <a:spcPts val="600"/>
              </a:spcBef>
              <a:defRPr/>
            </a:pPr>
            <a:r>
              <a:rPr lang="zh-CN" altLang="en-US" sz="2000" dirty="0">
                <a:latin typeface="方正兰亭黑简体" pitchFamily="2" charset="-122"/>
                <a:ea typeface="方正兰亭黑简体" pitchFamily="2" charset="-122"/>
              </a:rPr>
              <a:t>本章将讲解线段和网格的绘制方法，及</a:t>
            </a:r>
            <a:r>
              <a:rPr lang="en-US" altLang="zh-CN" sz="2000" dirty="0">
                <a:latin typeface="方正兰亭黑简体" pitchFamily="2" charset="-122"/>
                <a:ea typeface="方正兰亭黑简体" pitchFamily="2" charset="-122"/>
              </a:rPr>
              <a:t>Illustrator CC 2019</a:t>
            </a:r>
            <a:r>
              <a:rPr lang="zh-CN" altLang="en-US" sz="2000" dirty="0">
                <a:latin typeface="方正兰亭黑简体" pitchFamily="2" charset="-122"/>
                <a:ea typeface="方正兰亭黑简体" pitchFamily="2" charset="-122"/>
              </a:rPr>
              <a:t>中基本图形工具的使用方法，并详细讲解使用“路径查找器”面板编辑对象的方法。认真学习本章的内容，可以掌握</a:t>
            </a:r>
            <a:r>
              <a:rPr lang="en-US" altLang="zh-CN" sz="2000" dirty="0">
                <a:latin typeface="方正兰亭黑简体" pitchFamily="2" charset="-122"/>
                <a:ea typeface="方正兰亭黑简体" pitchFamily="2" charset="-122"/>
              </a:rPr>
              <a:t>Illustrator CC 2019</a:t>
            </a:r>
            <a:r>
              <a:rPr lang="zh-CN" altLang="en-US" sz="2000" dirty="0">
                <a:latin typeface="方正兰亭黑简体" pitchFamily="2" charset="-122"/>
                <a:ea typeface="方正兰亭黑简体" pitchFamily="2" charset="-122"/>
              </a:rPr>
              <a:t>的绘图功能和其特点，以及编辑对象的方法，为进一步学习</a:t>
            </a:r>
            <a:r>
              <a:rPr lang="en-US" altLang="zh-CN" sz="2000" dirty="0">
                <a:latin typeface="方正兰亭黑简体" pitchFamily="2" charset="-122"/>
                <a:ea typeface="方正兰亭黑简体" pitchFamily="2" charset="-122"/>
              </a:rPr>
              <a:t>Illustrator CC 2019</a:t>
            </a:r>
            <a:r>
              <a:rPr lang="zh-CN" altLang="en-US" sz="2000" dirty="0">
                <a:latin typeface="方正兰亭黑简体" pitchFamily="2" charset="-122"/>
                <a:ea typeface="方正兰亭黑简体" pitchFamily="2" charset="-122"/>
              </a:rPr>
              <a:t>打好基础。</a:t>
            </a:r>
            <a:endParaRPr lang="zh-CN" altLang="en-US" sz="2000" dirty="0">
              <a:latin typeface="方正兰亭黑简体" pitchFamily="2" charset="-122"/>
              <a:ea typeface="方正兰亭黑简体" pitchFamily="2" charset="-122"/>
            </a:endParaRPr>
          </a:p>
        </p:txBody>
      </p:sp>
    </p:spTree>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7"/>
          <p:cNvSpPr txBox="1">
            <a:spLocks noChangeArrowheads="1"/>
          </p:cNvSpPr>
          <p:nvPr/>
        </p:nvSpPr>
        <p:spPr bwMode="auto">
          <a:xfrm>
            <a:off x="2446338" y="142852"/>
            <a:ext cx="4251325" cy="584775"/>
          </a:xfrm>
          <a:prstGeom prst="rect">
            <a:avLst/>
          </a:prstGeom>
          <a:noFill/>
          <a:ln w="9525">
            <a:noFill/>
            <a:miter lim="800000"/>
          </a:ln>
        </p:spPr>
        <p:txBody>
          <a:bodyPr>
            <a:spAutoFit/>
          </a:bodyPr>
          <a:lstStyle/>
          <a:p>
            <a:pPr algn="ctr">
              <a:spcBef>
                <a:spcPct val="50000"/>
              </a:spcBef>
            </a:pPr>
            <a:r>
              <a:rPr lang="zh-CN" altLang="en-US" sz="3200" dirty="0">
                <a:latin typeface="方正兰亭黑简体" pitchFamily="2" charset="-122"/>
                <a:ea typeface="方正兰亭黑简体" pitchFamily="2" charset="-122"/>
              </a:rPr>
              <a:t>学习目标</a:t>
            </a:r>
            <a:endParaRPr lang="zh-CN" altLang="en-US" sz="3200" dirty="0">
              <a:latin typeface="方正兰亭黑简体" pitchFamily="2" charset="-122"/>
              <a:ea typeface="方正兰亭黑简体" pitchFamily="2" charset="-122"/>
            </a:endParaRPr>
          </a:p>
        </p:txBody>
      </p:sp>
      <p:sp>
        <p:nvSpPr>
          <p:cNvPr id="4099" name="Text Box 17"/>
          <p:cNvSpPr txBox="1">
            <a:spLocks noChangeArrowheads="1"/>
          </p:cNvSpPr>
          <p:nvPr/>
        </p:nvSpPr>
        <p:spPr bwMode="auto">
          <a:xfrm>
            <a:off x="2208213" y="2652890"/>
            <a:ext cx="4727575" cy="1552220"/>
          </a:xfrm>
          <a:prstGeom prst="rect">
            <a:avLst/>
          </a:prstGeom>
          <a:noFill/>
          <a:ln w="9525">
            <a:noFill/>
            <a:miter lim="800000"/>
          </a:ln>
        </p:spPr>
        <p:txBody>
          <a:bodyPr>
            <a:spAutoFit/>
          </a:bodyPr>
          <a:lstStyle/>
          <a:p>
            <a:pPr marL="342900" indent="457200">
              <a:lnSpc>
                <a:spcPct val="150000"/>
              </a:lnSpc>
              <a:spcBef>
                <a:spcPct val="20000"/>
              </a:spcBef>
              <a:buFont typeface="Wingdings" panose="05000000000000000000" pitchFamily="2" charset="2"/>
              <a:buChar char="u"/>
            </a:pPr>
            <a:r>
              <a:rPr lang="zh-CN" altLang="en-US" sz="2000" dirty="0">
                <a:latin typeface="方正兰亭黑简体" pitchFamily="2" charset="-122"/>
                <a:ea typeface="方正兰亭黑简体" pitchFamily="2" charset="-122"/>
              </a:rPr>
              <a:t>掌握绘制线段和网格的方法。</a:t>
            </a:r>
            <a:endParaRPr lang="zh-CN" altLang="en-US" sz="2000" dirty="0">
              <a:latin typeface="方正兰亭黑简体" pitchFamily="2" charset="-122"/>
              <a:ea typeface="方正兰亭黑简体" pitchFamily="2" charset="-122"/>
            </a:endParaRPr>
          </a:p>
          <a:p>
            <a:pPr marL="342900" indent="457200">
              <a:lnSpc>
                <a:spcPct val="150000"/>
              </a:lnSpc>
              <a:spcBef>
                <a:spcPct val="20000"/>
              </a:spcBef>
              <a:buFont typeface="Wingdings" panose="05000000000000000000" pitchFamily="2" charset="2"/>
              <a:buChar char="u"/>
            </a:pPr>
            <a:r>
              <a:rPr lang="zh-CN" altLang="en-US" sz="2000" dirty="0">
                <a:latin typeface="方正兰亭黑简体" pitchFamily="2" charset="-122"/>
                <a:ea typeface="方正兰亭黑简体" pitchFamily="2" charset="-122"/>
              </a:rPr>
              <a:t>熟练掌握基本图形的绘制技巧。</a:t>
            </a:r>
            <a:endParaRPr lang="zh-CN" altLang="en-US" sz="2000" dirty="0">
              <a:latin typeface="方正兰亭黑简体" pitchFamily="2" charset="-122"/>
              <a:ea typeface="方正兰亭黑简体" pitchFamily="2" charset="-122"/>
            </a:endParaRPr>
          </a:p>
          <a:p>
            <a:pPr marL="342900" indent="457200">
              <a:lnSpc>
                <a:spcPct val="150000"/>
              </a:lnSpc>
              <a:spcBef>
                <a:spcPct val="20000"/>
              </a:spcBef>
              <a:buFont typeface="Wingdings" panose="05000000000000000000" pitchFamily="2" charset="2"/>
              <a:buChar char="u"/>
            </a:pPr>
            <a:r>
              <a:rPr lang="zh-CN" altLang="en-US" sz="2000" dirty="0">
                <a:latin typeface="方正兰亭黑简体" pitchFamily="2" charset="-122"/>
                <a:ea typeface="方正兰亭黑简体" pitchFamily="2" charset="-122"/>
              </a:rPr>
              <a:t>熟练掌握对象的编辑技巧。</a:t>
            </a:r>
            <a:endParaRPr lang="zh-CN" altLang="en-US" sz="2000" dirty="0">
              <a:latin typeface="方正兰亭黑简体" pitchFamily="2" charset="-122"/>
              <a:ea typeface="方正兰亭黑简体" pitchFamily="2" charset="-122"/>
            </a:endParaRPr>
          </a:p>
        </p:txBody>
      </p:sp>
    </p:spTree>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 Box 7"/>
          <p:cNvSpPr txBox="1">
            <a:spLocks noChangeArrowheads="1"/>
          </p:cNvSpPr>
          <p:nvPr/>
        </p:nvSpPr>
        <p:spPr bwMode="auto">
          <a:xfrm>
            <a:off x="2447131" y="142852"/>
            <a:ext cx="4249738" cy="584775"/>
          </a:xfrm>
          <a:prstGeom prst="rect">
            <a:avLst/>
          </a:prstGeom>
          <a:noFill/>
          <a:ln w="9525">
            <a:noFill/>
            <a:miter lim="800000"/>
          </a:ln>
        </p:spPr>
        <p:txBody>
          <a:bodyPr>
            <a:spAutoFit/>
          </a:bodyPr>
          <a:lstStyle/>
          <a:p>
            <a:pPr algn="ctr">
              <a:spcBef>
                <a:spcPct val="50000"/>
              </a:spcBef>
            </a:pPr>
            <a:r>
              <a:rPr lang="zh-CN" altLang="en-US" sz="3200" dirty="0">
                <a:latin typeface="方正兰亭黑简体" pitchFamily="2" charset="-122"/>
                <a:ea typeface="方正兰亭黑简体" pitchFamily="2" charset="-122"/>
              </a:rPr>
              <a:t>技能目标</a:t>
            </a:r>
            <a:endParaRPr lang="zh-CN" altLang="en-US" sz="3200" dirty="0">
              <a:latin typeface="方正兰亭黑简体" pitchFamily="2" charset="-122"/>
              <a:ea typeface="方正兰亭黑简体" pitchFamily="2" charset="-122"/>
            </a:endParaRPr>
          </a:p>
        </p:txBody>
      </p:sp>
      <p:sp>
        <p:nvSpPr>
          <p:cNvPr id="5123" name="Text Box 17"/>
          <p:cNvSpPr txBox="1">
            <a:spLocks noChangeArrowheads="1"/>
          </p:cNvSpPr>
          <p:nvPr/>
        </p:nvSpPr>
        <p:spPr bwMode="auto">
          <a:xfrm>
            <a:off x="2208213" y="2652890"/>
            <a:ext cx="4727575" cy="1600438"/>
          </a:xfrm>
          <a:prstGeom prst="rect">
            <a:avLst/>
          </a:prstGeom>
          <a:noFill/>
          <a:ln w="9525">
            <a:noFill/>
            <a:miter lim="800000"/>
          </a:ln>
        </p:spPr>
        <p:txBody>
          <a:bodyPr>
            <a:spAutoFit/>
          </a:bodyPr>
          <a:lstStyle/>
          <a:p>
            <a:pPr marL="342900" indent="457200">
              <a:lnSpc>
                <a:spcPct val="150000"/>
              </a:lnSpc>
              <a:spcBef>
                <a:spcPct val="20000"/>
              </a:spcBef>
              <a:buFont typeface="Wingdings" panose="05000000000000000000" pitchFamily="2" charset="2"/>
              <a:buChar char="u"/>
            </a:pPr>
            <a:r>
              <a:rPr lang="zh-CN" altLang="en-US" sz="2000" dirty="0">
                <a:latin typeface="方正兰亭黑简体" pitchFamily="2" charset="-122"/>
                <a:ea typeface="方正兰亭黑简体" pitchFamily="2" charset="-122"/>
              </a:rPr>
              <a:t>掌握“线性图标”的绘制方法。</a:t>
            </a:r>
            <a:endParaRPr lang="zh-CN" altLang="en-US" sz="2000" dirty="0">
              <a:latin typeface="方正兰亭黑简体" pitchFamily="2" charset="-122"/>
              <a:ea typeface="方正兰亭黑简体" pitchFamily="2" charset="-122"/>
            </a:endParaRPr>
          </a:p>
          <a:p>
            <a:pPr marL="342900" indent="457200">
              <a:lnSpc>
                <a:spcPct val="150000"/>
              </a:lnSpc>
              <a:spcBef>
                <a:spcPct val="20000"/>
              </a:spcBef>
              <a:buFont typeface="Wingdings" panose="05000000000000000000" pitchFamily="2" charset="2"/>
              <a:buChar char="u"/>
            </a:pPr>
            <a:r>
              <a:rPr lang="zh-CN" altLang="en-US" sz="2000" dirty="0">
                <a:latin typeface="方正兰亭黑简体" pitchFamily="2" charset="-122"/>
                <a:ea typeface="方正兰亭黑简体" pitchFamily="2" charset="-122"/>
              </a:rPr>
              <a:t>掌握</a:t>
            </a:r>
            <a:r>
              <a:rPr lang="zh-CN" altLang="en-US" sz="2000" dirty="0" smtClean="0">
                <a:latin typeface="方正兰亭黑简体" pitchFamily="2" charset="-122"/>
                <a:ea typeface="方正兰亭黑简体" pitchFamily="2" charset="-122"/>
              </a:rPr>
              <a:t>“人物图标”</a:t>
            </a:r>
            <a:r>
              <a:rPr lang="zh-CN" altLang="en-US" sz="2000" dirty="0">
                <a:latin typeface="方正兰亭黑简体" pitchFamily="2" charset="-122"/>
                <a:ea typeface="方正兰亭黑简体" pitchFamily="2" charset="-122"/>
              </a:rPr>
              <a:t>的绘制方法。</a:t>
            </a:r>
            <a:endParaRPr lang="zh-CN" altLang="en-US" sz="2000" dirty="0">
              <a:latin typeface="方正兰亭黑简体" pitchFamily="2" charset="-122"/>
              <a:ea typeface="方正兰亭黑简体" pitchFamily="2" charset="-122"/>
            </a:endParaRPr>
          </a:p>
          <a:p>
            <a:pPr marL="342900" indent="457200">
              <a:lnSpc>
                <a:spcPct val="150000"/>
              </a:lnSpc>
              <a:spcBef>
                <a:spcPct val="20000"/>
              </a:spcBef>
              <a:buFont typeface="Wingdings" panose="05000000000000000000" pitchFamily="2" charset="2"/>
              <a:buChar char="u"/>
            </a:pPr>
            <a:r>
              <a:rPr lang="zh-CN" altLang="en-US" sz="2000" dirty="0">
                <a:latin typeface="方正兰亭黑简体" pitchFamily="2" charset="-122"/>
                <a:ea typeface="方正兰亭黑简体" pitchFamily="2" charset="-122"/>
              </a:rPr>
              <a:t>掌握</a:t>
            </a:r>
            <a:r>
              <a:rPr lang="zh-CN" altLang="en-US" sz="2000" dirty="0" smtClean="0">
                <a:latin typeface="方正兰亭黑简体" pitchFamily="2" charset="-122"/>
                <a:ea typeface="方正兰亭黑简体" pitchFamily="2" charset="-122"/>
              </a:rPr>
              <a:t>“</a:t>
            </a:r>
            <a:r>
              <a:rPr lang="zh-CN" altLang="en-US" sz="2000" dirty="0" smtClean="0">
                <a:latin typeface="方正兰亭黑简体" pitchFamily="2" charset="-122"/>
                <a:ea typeface="方正兰亭黑简体" pitchFamily="2" charset="-122"/>
              </a:rPr>
              <a:t>猫头鹰</a:t>
            </a:r>
            <a:r>
              <a:rPr lang="zh-CN" altLang="en-US" sz="2000" dirty="0" smtClean="0">
                <a:latin typeface="方正兰亭黑简体" pitchFamily="2" charset="-122"/>
                <a:ea typeface="方正兰亭黑简体" pitchFamily="2" charset="-122"/>
              </a:rPr>
              <a:t>”</a:t>
            </a:r>
            <a:r>
              <a:rPr lang="zh-CN" altLang="en-US" sz="2000" dirty="0">
                <a:latin typeface="方正兰亭黑简体" pitchFamily="2" charset="-122"/>
                <a:ea typeface="方正兰亭黑简体" pitchFamily="2" charset="-122"/>
              </a:rPr>
              <a:t>的绘制方法。</a:t>
            </a:r>
            <a:endParaRPr lang="zh-CN" altLang="en-US" sz="2000" dirty="0">
              <a:latin typeface="方正兰亭黑简体" pitchFamily="2" charset="-122"/>
              <a:ea typeface="方正兰亭黑简体" pitchFamily="2" charset="-122"/>
            </a:endParaRPr>
          </a:p>
        </p:txBody>
      </p:sp>
    </p:spTree>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 Box 7"/>
          <p:cNvSpPr txBox="1">
            <a:spLocks noChangeArrowheads="1"/>
          </p:cNvSpPr>
          <p:nvPr/>
        </p:nvSpPr>
        <p:spPr bwMode="auto">
          <a:xfrm>
            <a:off x="2266950" y="142852"/>
            <a:ext cx="4610100" cy="584775"/>
          </a:xfrm>
          <a:prstGeom prst="rect">
            <a:avLst/>
          </a:prstGeom>
          <a:noFill/>
          <a:ln w="9525">
            <a:noFill/>
            <a:miter lim="800000"/>
          </a:ln>
        </p:spPr>
        <p:txBody>
          <a:bodyPr>
            <a:spAutoFit/>
          </a:bodyPr>
          <a:lstStyle/>
          <a:p>
            <a:pPr algn="ctr">
              <a:spcBef>
                <a:spcPct val="50000"/>
              </a:spcBef>
            </a:pPr>
            <a:r>
              <a:rPr lang="en-US" altLang="zh-CN" sz="3200" dirty="0">
                <a:latin typeface="方正兰亭黑简体" pitchFamily="2" charset="-122"/>
                <a:ea typeface="方正兰亭黑简体" pitchFamily="2" charset="-122"/>
              </a:rPr>
              <a:t>5.1  </a:t>
            </a:r>
            <a:r>
              <a:rPr lang="zh-CN" altLang="en-US" sz="3200" dirty="0">
                <a:latin typeface="方正兰亭黑简体" pitchFamily="2" charset="-122"/>
                <a:ea typeface="方正兰亭黑简体" pitchFamily="2" charset="-122"/>
              </a:rPr>
              <a:t>绘制线段和网格</a:t>
            </a:r>
            <a:endParaRPr lang="zh-CN" altLang="en-US" sz="3200" dirty="0">
              <a:latin typeface="方正兰亭黑简体" pitchFamily="2" charset="-122"/>
              <a:ea typeface="方正兰亭黑简体" pitchFamily="2" charset="-122"/>
            </a:endParaRPr>
          </a:p>
        </p:txBody>
      </p:sp>
      <p:sp>
        <p:nvSpPr>
          <p:cNvPr id="6147" name="Text Box 9"/>
          <p:cNvSpPr txBox="1">
            <a:spLocks noChangeArrowheads="1"/>
          </p:cNvSpPr>
          <p:nvPr/>
        </p:nvSpPr>
        <p:spPr bwMode="auto">
          <a:xfrm>
            <a:off x="2492077" y="2105561"/>
            <a:ext cx="4159846" cy="2646878"/>
          </a:xfrm>
          <a:prstGeom prst="rect">
            <a:avLst/>
          </a:prstGeom>
          <a:noFill/>
          <a:ln w="9525">
            <a:noFill/>
            <a:miter lim="800000"/>
          </a:ln>
        </p:spPr>
        <p:txBody>
          <a:bodyPr wrap="square">
            <a:spAutoFit/>
          </a:bodyPr>
          <a:lstStyle/>
          <a:p>
            <a:pPr marL="342900" indent="457200">
              <a:lnSpc>
                <a:spcPct val="150000"/>
              </a:lnSpc>
              <a:spcBef>
                <a:spcPct val="20000"/>
              </a:spcBef>
              <a:buFont typeface="Wingdings" panose="05000000000000000000" pitchFamily="2" charset="2"/>
              <a:buChar char="u"/>
            </a:pPr>
            <a:r>
              <a:rPr lang="zh-CN" altLang="en-US" sz="2000" dirty="0">
                <a:latin typeface="方正兰亭黑简体" pitchFamily="2" charset="-122"/>
                <a:ea typeface="方正兰亭黑简体" pitchFamily="2" charset="-122"/>
              </a:rPr>
              <a:t>课堂案例</a:t>
            </a:r>
            <a:r>
              <a:rPr lang="en-US" altLang="zh-CN" sz="2000" dirty="0">
                <a:latin typeface="方正兰亭黑简体" pitchFamily="2" charset="-122"/>
                <a:ea typeface="方正兰亭黑简体" pitchFamily="2" charset="-122"/>
              </a:rPr>
              <a:t>——</a:t>
            </a:r>
            <a:r>
              <a:rPr lang="zh-CN" altLang="en-US" sz="2000" dirty="0">
                <a:latin typeface="方正兰亭黑简体" pitchFamily="2" charset="-122"/>
                <a:ea typeface="方正兰亭黑简体" pitchFamily="2" charset="-122"/>
              </a:rPr>
              <a:t>绘制线性图标</a:t>
            </a:r>
            <a:endParaRPr lang="zh-CN" altLang="en-US" sz="2000" dirty="0">
              <a:latin typeface="方正兰亭黑简体" pitchFamily="2" charset="-122"/>
              <a:ea typeface="方正兰亭黑简体" pitchFamily="2" charset="-122"/>
            </a:endParaRPr>
          </a:p>
          <a:p>
            <a:pPr marL="342900" indent="457200">
              <a:lnSpc>
                <a:spcPct val="150000"/>
              </a:lnSpc>
              <a:spcBef>
                <a:spcPct val="20000"/>
              </a:spcBef>
              <a:buFont typeface="Wingdings" panose="05000000000000000000" pitchFamily="2" charset="2"/>
              <a:buChar char="u"/>
            </a:pPr>
            <a:r>
              <a:rPr lang="zh-CN" altLang="en-US" sz="2000" dirty="0">
                <a:latin typeface="方正兰亭黑简体" pitchFamily="2" charset="-122"/>
                <a:ea typeface="方正兰亭黑简体" pitchFamily="2" charset="-122"/>
              </a:rPr>
              <a:t>直线段工具</a:t>
            </a:r>
            <a:endParaRPr lang="zh-CN" altLang="en-US" sz="2000" dirty="0">
              <a:latin typeface="方正兰亭黑简体" pitchFamily="2" charset="-122"/>
              <a:ea typeface="方正兰亭黑简体" pitchFamily="2" charset="-122"/>
            </a:endParaRPr>
          </a:p>
          <a:p>
            <a:pPr marL="342900" indent="457200">
              <a:lnSpc>
                <a:spcPct val="150000"/>
              </a:lnSpc>
              <a:spcBef>
                <a:spcPct val="20000"/>
              </a:spcBef>
              <a:buFont typeface="Wingdings" panose="05000000000000000000" pitchFamily="2" charset="2"/>
              <a:buChar char="u"/>
            </a:pPr>
            <a:r>
              <a:rPr lang="zh-CN" altLang="en-US" sz="2000" dirty="0">
                <a:latin typeface="方正兰亭黑简体" pitchFamily="2" charset="-122"/>
                <a:ea typeface="方正兰亭黑简体" pitchFamily="2" charset="-122"/>
              </a:rPr>
              <a:t>弧形工具</a:t>
            </a:r>
            <a:endParaRPr lang="zh-CN" altLang="en-US" sz="2000" dirty="0">
              <a:latin typeface="方正兰亭黑简体" pitchFamily="2" charset="-122"/>
              <a:ea typeface="方正兰亭黑简体" pitchFamily="2" charset="-122"/>
            </a:endParaRPr>
          </a:p>
          <a:p>
            <a:pPr marL="342900" indent="457200">
              <a:lnSpc>
                <a:spcPct val="150000"/>
              </a:lnSpc>
              <a:spcBef>
                <a:spcPct val="20000"/>
              </a:spcBef>
              <a:buFont typeface="Wingdings" panose="05000000000000000000" pitchFamily="2" charset="2"/>
              <a:buChar char="u"/>
            </a:pPr>
            <a:r>
              <a:rPr lang="zh-CN" altLang="en-US" sz="2000" dirty="0">
                <a:latin typeface="方正兰亭黑简体" pitchFamily="2" charset="-122"/>
                <a:ea typeface="方正兰亭黑简体" pitchFamily="2" charset="-122"/>
              </a:rPr>
              <a:t>螺旋线工具</a:t>
            </a:r>
            <a:endParaRPr lang="zh-CN" altLang="en-US" sz="2000" dirty="0">
              <a:latin typeface="方正兰亭黑简体" pitchFamily="2" charset="-122"/>
              <a:ea typeface="方正兰亭黑简体" pitchFamily="2" charset="-122"/>
            </a:endParaRPr>
          </a:p>
          <a:p>
            <a:pPr marL="342900" indent="457200">
              <a:lnSpc>
                <a:spcPct val="150000"/>
              </a:lnSpc>
              <a:spcBef>
                <a:spcPct val="20000"/>
              </a:spcBef>
              <a:buFont typeface="Wingdings" panose="05000000000000000000" pitchFamily="2" charset="2"/>
              <a:buChar char="u"/>
            </a:pPr>
            <a:r>
              <a:rPr lang="zh-CN" altLang="en-US" sz="2000" dirty="0">
                <a:latin typeface="方正兰亭黑简体" pitchFamily="2" charset="-122"/>
                <a:ea typeface="方正兰亭黑简体" pitchFamily="2" charset="-122"/>
              </a:rPr>
              <a:t>矩形网格工具</a:t>
            </a:r>
            <a:endParaRPr lang="zh-CN" altLang="en-US" sz="2000" dirty="0">
              <a:latin typeface="方正兰亭黑简体" pitchFamily="2" charset="-122"/>
              <a:ea typeface="方正兰亭黑简体" pitchFamily="2" charset="-122"/>
            </a:endParaRPr>
          </a:p>
        </p:txBody>
      </p:sp>
    </p:spTree>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9"/>
          <p:cNvSpPr txBox="1">
            <a:spLocks noChangeArrowheads="1"/>
          </p:cNvSpPr>
          <p:nvPr/>
        </p:nvSpPr>
        <p:spPr bwMode="auto">
          <a:xfrm>
            <a:off x="1274763" y="142852"/>
            <a:ext cx="6594475" cy="584775"/>
          </a:xfrm>
          <a:prstGeom prst="rect">
            <a:avLst/>
          </a:prstGeom>
          <a:noFill/>
          <a:ln w="9525">
            <a:noFill/>
            <a:miter lim="800000"/>
          </a:ln>
        </p:spPr>
        <p:txBody>
          <a:bodyPr>
            <a:spAutoFit/>
          </a:bodyPr>
          <a:lstStyle/>
          <a:p>
            <a:pPr algn="ctr">
              <a:spcBef>
                <a:spcPct val="50000"/>
              </a:spcBef>
            </a:pPr>
            <a:r>
              <a:rPr lang="en-US" altLang="zh-CN" sz="3200" dirty="0">
                <a:latin typeface="方正兰亭黑简体" pitchFamily="2" charset="-122"/>
                <a:ea typeface="方正兰亭黑简体" pitchFamily="2" charset="-122"/>
              </a:rPr>
              <a:t>5.1  </a:t>
            </a:r>
            <a:r>
              <a:rPr lang="zh-CN" altLang="en-US" sz="3200" dirty="0">
                <a:latin typeface="方正兰亭黑简体" pitchFamily="2" charset="-122"/>
                <a:ea typeface="方正兰亭黑简体" pitchFamily="2" charset="-122"/>
              </a:rPr>
              <a:t>绘制线段和网格</a:t>
            </a:r>
            <a:endParaRPr lang="zh-CN" altLang="en-US" sz="3200" dirty="0">
              <a:latin typeface="方正兰亭黑简体" pitchFamily="2" charset="-122"/>
              <a:ea typeface="方正兰亭黑简体" pitchFamily="2" charset="-122"/>
            </a:endParaRPr>
          </a:p>
        </p:txBody>
      </p:sp>
      <p:sp>
        <p:nvSpPr>
          <p:cNvPr id="8195" name="Text Box 21"/>
          <p:cNvSpPr txBox="1">
            <a:spLocks noChangeArrowheads="1"/>
          </p:cNvSpPr>
          <p:nvPr/>
        </p:nvSpPr>
        <p:spPr bwMode="auto">
          <a:xfrm>
            <a:off x="755576" y="2582615"/>
            <a:ext cx="7632848" cy="1692771"/>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在平面设计中，直线和弧线是经常使用的线型。使用“直线段”工具和“弧形”工具可以创建任意的直线和弧线，对其进行编辑和变形，可以得到更多复杂的图形对象。下面，将详细讲解这些工具的使用方法。</a:t>
            </a:r>
            <a:endParaRPr lang="zh-CN" altLang="en-US" sz="2000" dirty="0">
              <a:latin typeface="方正兰亭黑简体" pitchFamily="2" charset="-122"/>
              <a:ea typeface="方正兰亭黑简体" pitchFamily="2" charset="-122"/>
            </a:endParaRPr>
          </a:p>
        </p:txBody>
      </p:sp>
    </p:spTree>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9"/>
          <p:cNvSpPr txBox="1">
            <a:spLocks noChangeArrowheads="1"/>
          </p:cNvSpPr>
          <p:nvPr/>
        </p:nvSpPr>
        <p:spPr bwMode="auto">
          <a:xfrm>
            <a:off x="1274763" y="142852"/>
            <a:ext cx="6594475" cy="584775"/>
          </a:xfrm>
          <a:prstGeom prst="rect">
            <a:avLst/>
          </a:prstGeom>
          <a:noFill/>
          <a:ln w="9525">
            <a:noFill/>
            <a:miter lim="800000"/>
          </a:ln>
        </p:spPr>
        <p:txBody>
          <a:bodyPr>
            <a:spAutoFit/>
          </a:bodyPr>
          <a:lstStyle/>
          <a:p>
            <a:pPr algn="ctr">
              <a:spcBef>
                <a:spcPct val="50000"/>
              </a:spcBef>
            </a:pPr>
            <a:r>
              <a:rPr lang="en-US" altLang="zh-CN" sz="3200" dirty="0">
                <a:latin typeface="方正兰亭黑简体" pitchFamily="2" charset="-122"/>
                <a:ea typeface="方正兰亭黑简体" pitchFamily="2" charset="-122"/>
              </a:rPr>
              <a:t>5.1.1  </a:t>
            </a:r>
            <a:r>
              <a:rPr lang="zh-CN" altLang="en-US" sz="3200" dirty="0">
                <a:latin typeface="方正兰亭黑简体" pitchFamily="2" charset="-122"/>
                <a:ea typeface="方正兰亭黑简体" pitchFamily="2" charset="-122"/>
              </a:rPr>
              <a:t>课堂案例</a:t>
            </a:r>
            <a:r>
              <a:rPr lang="en-US" altLang="zh-CN" sz="3200" dirty="0">
                <a:latin typeface="方正兰亭黑简体" pitchFamily="2" charset="-122"/>
                <a:ea typeface="方正兰亭黑简体" pitchFamily="2" charset="-122"/>
              </a:rPr>
              <a:t>——</a:t>
            </a:r>
            <a:r>
              <a:rPr lang="zh-CN" altLang="en-US" sz="3200" dirty="0">
                <a:latin typeface="方正兰亭黑简体" pitchFamily="2" charset="-122"/>
                <a:ea typeface="方正兰亭黑简体" pitchFamily="2" charset="-122"/>
              </a:rPr>
              <a:t>绘制线性图标</a:t>
            </a:r>
            <a:endParaRPr lang="zh-CN" altLang="en-US" sz="3200" dirty="0">
              <a:latin typeface="方正兰亭黑简体" pitchFamily="2" charset="-122"/>
              <a:ea typeface="方正兰亭黑简体" pitchFamily="2" charset="-122"/>
            </a:endParaRPr>
          </a:p>
        </p:txBody>
      </p:sp>
      <p:sp>
        <p:nvSpPr>
          <p:cNvPr id="8195" name="Text Box 21"/>
          <p:cNvSpPr txBox="1">
            <a:spLocks noChangeArrowheads="1"/>
          </p:cNvSpPr>
          <p:nvPr/>
        </p:nvSpPr>
        <p:spPr bwMode="auto">
          <a:xfrm>
            <a:off x="818356" y="1725238"/>
            <a:ext cx="7386638" cy="1292662"/>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使用矩形工具、缩放命令绘制装饰框；使用极坐标网格工具绘制圆环；使用矩形网格工具绘制网格；使用形状生成器工具、路径查找器命令制作线性图标。</a:t>
            </a:r>
            <a:endParaRPr lang="zh-CN" altLang="en-US" sz="2000" dirty="0">
              <a:latin typeface="方正兰亭黑简体" pitchFamily="2" charset="-122"/>
              <a:ea typeface="方正兰亭黑简体" pitchFamily="2" charset="-122"/>
            </a:endParaRPr>
          </a:p>
        </p:txBody>
      </p:sp>
      <p:sp>
        <p:nvSpPr>
          <p:cNvPr id="8196" name="Text Box 23"/>
          <p:cNvSpPr txBox="1">
            <a:spLocks noChangeArrowheads="1"/>
          </p:cNvSpPr>
          <p:nvPr/>
        </p:nvSpPr>
        <p:spPr bwMode="auto">
          <a:xfrm>
            <a:off x="3755231" y="6335735"/>
            <a:ext cx="1633538" cy="307975"/>
          </a:xfrm>
          <a:prstGeom prst="rect">
            <a:avLst/>
          </a:prstGeom>
          <a:noFill/>
          <a:ln w="9525">
            <a:noFill/>
            <a:miter lim="800000"/>
          </a:ln>
        </p:spPr>
        <p:txBody>
          <a:bodyPr>
            <a:spAutoFit/>
          </a:bodyPr>
          <a:lstStyle/>
          <a:p>
            <a:pPr algn="ctr">
              <a:spcBef>
                <a:spcPct val="50000"/>
              </a:spcBef>
            </a:pPr>
            <a:r>
              <a:rPr lang="zh-CN" altLang="en-US" sz="1400" dirty="0">
                <a:latin typeface="方正兰亭黑简体" pitchFamily="2" charset="-122"/>
                <a:ea typeface="方正兰亭黑简体" pitchFamily="2" charset="-122"/>
              </a:rPr>
              <a:t>效果图</a:t>
            </a:r>
            <a:endParaRPr lang="zh-CN" altLang="en-US" sz="1400" dirty="0">
              <a:latin typeface="方正兰亭黑简体" pitchFamily="2" charset="-122"/>
              <a:ea typeface="方正兰亭黑简体" pitchFamily="2" charset="-122"/>
            </a:endParaRPr>
          </a:p>
        </p:txBody>
      </p:sp>
      <p:pic>
        <p:nvPicPr>
          <p:cNvPr id="1026" name="图片 1"/>
          <p:cNvPicPr>
            <a:picLocks noChangeAspect="1" noChangeArrowheads="1"/>
          </p:cNvPicPr>
          <p:nvPr/>
        </p:nvPicPr>
        <p:blipFill>
          <a:blip r:embed="rId1"/>
          <a:srcRect/>
          <a:stretch>
            <a:fillRect/>
          </a:stretch>
        </p:blipFill>
        <p:spPr bwMode="auto">
          <a:xfrm>
            <a:off x="3132000" y="3357561"/>
            <a:ext cx="2880000" cy="2880000"/>
          </a:xfrm>
          <a:prstGeom prst="rect">
            <a:avLst/>
          </a:prstGeom>
          <a:noFill/>
          <a:ln w="9525">
            <a:noFill/>
            <a:miter lim="800000"/>
            <a:headEnd/>
            <a:tailEnd/>
          </a:ln>
        </p:spPr>
      </p:pic>
    </p:spTree>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9"/>
          <p:cNvSpPr txBox="1">
            <a:spLocks noChangeArrowheads="1"/>
          </p:cNvSpPr>
          <p:nvPr/>
        </p:nvSpPr>
        <p:spPr bwMode="auto">
          <a:xfrm>
            <a:off x="1274763" y="142852"/>
            <a:ext cx="6594475" cy="584775"/>
          </a:xfrm>
          <a:prstGeom prst="rect">
            <a:avLst/>
          </a:prstGeom>
          <a:noFill/>
          <a:ln w="9525">
            <a:noFill/>
            <a:miter lim="800000"/>
          </a:ln>
        </p:spPr>
        <p:txBody>
          <a:bodyPr>
            <a:spAutoFit/>
          </a:bodyPr>
          <a:lstStyle/>
          <a:p>
            <a:pPr algn="ctr">
              <a:spcBef>
                <a:spcPct val="50000"/>
              </a:spcBef>
            </a:pPr>
            <a:r>
              <a:rPr lang="en-US" altLang="zh-CN" sz="3200" dirty="0">
                <a:latin typeface="方正兰亭黑简体" pitchFamily="2" charset="-122"/>
                <a:ea typeface="方正兰亭黑简体" pitchFamily="2" charset="-122"/>
              </a:rPr>
              <a:t>5.1.2  </a:t>
            </a:r>
            <a:r>
              <a:rPr lang="zh-CN" altLang="en-US" sz="3200" dirty="0">
                <a:latin typeface="方正兰亭黑简体" pitchFamily="2" charset="-122"/>
                <a:ea typeface="方正兰亭黑简体" pitchFamily="2" charset="-122"/>
              </a:rPr>
              <a:t>直线段工具</a:t>
            </a:r>
            <a:endParaRPr lang="zh-CN" altLang="en-US" sz="3200" dirty="0">
              <a:latin typeface="方正兰亭黑简体" pitchFamily="2" charset="-122"/>
              <a:ea typeface="方正兰亭黑简体" pitchFamily="2" charset="-122"/>
            </a:endParaRPr>
          </a:p>
        </p:txBody>
      </p:sp>
      <p:sp>
        <p:nvSpPr>
          <p:cNvPr id="8195" name="Text Box 21"/>
          <p:cNvSpPr txBox="1">
            <a:spLocks noChangeArrowheads="1"/>
          </p:cNvSpPr>
          <p:nvPr/>
        </p:nvSpPr>
        <p:spPr bwMode="auto">
          <a:xfrm>
            <a:off x="590798" y="1408995"/>
            <a:ext cx="4481268" cy="4324261"/>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en-US" altLang="zh-CN" sz="2000" b="1" dirty="0">
                <a:latin typeface="方正兰亭黑简体" pitchFamily="2" charset="-122"/>
                <a:ea typeface="方正兰亭黑简体" pitchFamily="2" charset="-122"/>
              </a:rPr>
              <a:t>1</a:t>
            </a:r>
            <a:r>
              <a:rPr lang="zh-CN" altLang="en-US" sz="2000" b="1" dirty="0">
                <a:latin typeface="方正兰亭黑简体" pitchFamily="2" charset="-122"/>
                <a:ea typeface="方正兰亭黑简体" pitchFamily="2" charset="-122"/>
              </a:rPr>
              <a:t>．拖曳鼠标绘制直线</a:t>
            </a:r>
            <a:endParaRPr lang="zh-CN" altLang="en-US" sz="2000" b="1" dirty="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选择“直线段”工具，在页面中需要的位置单击并按住鼠标左键不放，拖曳光标到需要的位置，释放鼠标左键，绘制出一条任意角度的斜线。</a:t>
            </a:r>
            <a:endParaRPr lang="en-US" altLang="zh-CN" sz="2000" dirty="0">
              <a:latin typeface="方正兰亭黑简体" pitchFamily="2" charset="-122"/>
              <a:ea typeface="方正兰亭黑简体" pitchFamily="2" charset="-122"/>
            </a:endParaRPr>
          </a:p>
          <a:p>
            <a:pPr indent="535305" algn="just" fontAlgn="t">
              <a:lnSpc>
                <a:spcPct val="130000"/>
              </a:lnSpc>
              <a:spcBef>
                <a:spcPts val="600"/>
              </a:spcBef>
              <a:defRPr/>
            </a:pPr>
            <a:r>
              <a:rPr lang="en-US" altLang="zh-CN" sz="2000" b="1" dirty="0">
                <a:latin typeface="方正兰亭黑简体" pitchFamily="2" charset="-122"/>
                <a:ea typeface="方正兰亭黑简体" pitchFamily="2" charset="-122"/>
              </a:rPr>
              <a:t>2</a:t>
            </a:r>
            <a:r>
              <a:rPr lang="zh-CN" altLang="en-US" sz="2000" b="1" dirty="0">
                <a:latin typeface="方正兰亭黑简体" pitchFamily="2" charset="-122"/>
                <a:ea typeface="方正兰亭黑简体" pitchFamily="2" charset="-122"/>
              </a:rPr>
              <a:t>．精确绘制直线</a:t>
            </a:r>
            <a:endParaRPr lang="zh-CN" altLang="en-US" sz="2000" b="1" dirty="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选择“直线段”工具，在页面中需要的位置单击鼠标，或双击“直线段”工具，都将弹出“直线段工具选项”</a:t>
            </a:r>
            <a:r>
              <a:rPr lang="zh-CN" altLang="en-US" sz="2000" dirty="0" smtClean="0">
                <a:latin typeface="方正兰亭黑简体" pitchFamily="2" charset="-122"/>
                <a:ea typeface="方正兰亭黑简体" pitchFamily="2" charset="-122"/>
              </a:rPr>
              <a:t>对话框。</a:t>
            </a:r>
            <a:endParaRPr lang="zh-CN" altLang="en-US" sz="2000" b="1" dirty="0"/>
          </a:p>
        </p:txBody>
      </p:sp>
      <p:pic>
        <p:nvPicPr>
          <p:cNvPr id="21506" name="图片 1"/>
          <p:cNvPicPr>
            <a:picLocks noChangeAspect="1" noChangeArrowheads="1"/>
          </p:cNvPicPr>
          <p:nvPr/>
        </p:nvPicPr>
        <p:blipFill>
          <a:blip r:embed="rId1"/>
          <a:srcRect/>
          <a:stretch>
            <a:fillRect/>
          </a:stretch>
        </p:blipFill>
        <p:spPr bwMode="auto">
          <a:xfrm>
            <a:off x="5429256" y="2071678"/>
            <a:ext cx="2807638" cy="2880000"/>
          </a:xfrm>
          <a:prstGeom prst="rect">
            <a:avLst/>
          </a:prstGeom>
          <a:noFill/>
          <a:ln w="9525">
            <a:noFill/>
            <a:miter lim="800000"/>
            <a:headEnd/>
            <a:tailEnd/>
          </a:ln>
        </p:spPr>
      </p:pic>
    </p:spTree>
  </p:cSld>
  <p:clrMapOvr>
    <a:masterClrMapping/>
  </p:clrMapOvr>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9"/>
          <p:cNvSpPr txBox="1">
            <a:spLocks noChangeArrowheads="1"/>
          </p:cNvSpPr>
          <p:nvPr/>
        </p:nvSpPr>
        <p:spPr bwMode="auto">
          <a:xfrm>
            <a:off x="1274763" y="142852"/>
            <a:ext cx="6594475" cy="584775"/>
          </a:xfrm>
          <a:prstGeom prst="rect">
            <a:avLst/>
          </a:prstGeom>
          <a:noFill/>
          <a:ln w="9525">
            <a:noFill/>
            <a:miter lim="800000"/>
          </a:ln>
        </p:spPr>
        <p:txBody>
          <a:bodyPr>
            <a:spAutoFit/>
          </a:bodyPr>
          <a:lstStyle/>
          <a:p>
            <a:pPr algn="ctr">
              <a:spcBef>
                <a:spcPct val="50000"/>
              </a:spcBef>
            </a:pPr>
            <a:r>
              <a:rPr lang="en-US" altLang="zh-CN" sz="3200" dirty="0">
                <a:latin typeface="方正兰亭黑简体" pitchFamily="2" charset="-122"/>
                <a:ea typeface="方正兰亭黑简体" pitchFamily="2" charset="-122"/>
              </a:rPr>
              <a:t>5.1.3  </a:t>
            </a:r>
            <a:r>
              <a:rPr lang="zh-CN" altLang="en-US" sz="3200" dirty="0">
                <a:latin typeface="方正兰亭黑简体" pitchFamily="2" charset="-122"/>
                <a:ea typeface="方正兰亭黑简体" pitchFamily="2" charset="-122"/>
              </a:rPr>
              <a:t>弧形工具</a:t>
            </a:r>
            <a:endParaRPr lang="zh-CN" altLang="en-US" sz="3200" dirty="0">
              <a:latin typeface="方正兰亭黑简体" pitchFamily="2" charset="-122"/>
              <a:ea typeface="方正兰亭黑简体" pitchFamily="2" charset="-122"/>
            </a:endParaRPr>
          </a:p>
        </p:txBody>
      </p:sp>
      <p:sp>
        <p:nvSpPr>
          <p:cNvPr id="8195" name="Text Box 21"/>
          <p:cNvSpPr txBox="1">
            <a:spLocks noChangeArrowheads="1"/>
          </p:cNvSpPr>
          <p:nvPr/>
        </p:nvSpPr>
        <p:spPr bwMode="auto">
          <a:xfrm>
            <a:off x="590798" y="1224910"/>
            <a:ext cx="4124078" cy="4324261"/>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en-US" altLang="zh-CN" sz="2000" b="1" dirty="0">
                <a:latin typeface="方正兰亭黑简体" pitchFamily="2" charset="-122"/>
                <a:ea typeface="方正兰亭黑简体" pitchFamily="2" charset="-122"/>
              </a:rPr>
              <a:t>1</a:t>
            </a:r>
            <a:r>
              <a:rPr lang="zh-CN" altLang="en-US" sz="2000" b="1" dirty="0">
                <a:latin typeface="方正兰亭黑简体" pitchFamily="2" charset="-122"/>
                <a:ea typeface="方正兰亭黑简体" pitchFamily="2" charset="-122"/>
              </a:rPr>
              <a:t>．拖曳光标绘制弧线</a:t>
            </a:r>
            <a:endParaRPr lang="zh-CN" altLang="en-US" sz="2000" b="1" dirty="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选择“弧形”工具，在页面中需要的位置单击并按住鼠标左键不放，拖曳光标到需要的位置，释放鼠标左键，绘制出一段弧线。</a:t>
            </a:r>
            <a:endParaRPr lang="en-US" altLang="zh-CN" sz="2000" dirty="0">
              <a:latin typeface="方正兰亭黑简体" pitchFamily="2" charset="-122"/>
              <a:ea typeface="方正兰亭黑简体" pitchFamily="2" charset="-122"/>
            </a:endParaRPr>
          </a:p>
          <a:p>
            <a:pPr indent="535305" algn="just" fontAlgn="t">
              <a:lnSpc>
                <a:spcPct val="130000"/>
              </a:lnSpc>
              <a:spcBef>
                <a:spcPts val="600"/>
              </a:spcBef>
              <a:defRPr/>
            </a:pPr>
            <a:r>
              <a:rPr lang="en-US" altLang="zh-CN" sz="2000" b="1" dirty="0">
                <a:latin typeface="方正兰亭黑简体" pitchFamily="2" charset="-122"/>
                <a:ea typeface="方正兰亭黑简体" pitchFamily="2" charset="-122"/>
              </a:rPr>
              <a:t>2</a:t>
            </a:r>
            <a:r>
              <a:rPr lang="zh-CN" altLang="en-US" sz="2000" b="1" dirty="0">
                <a:latin typeface="方正兰亭黑简体" pitchFamily="2" charset="-122"/>
                <a:ea typeface="方正兰亭黑简体" pitchFamily="2" charset="-122"/>
              </a:rPr>
              <a:t>．精确绘制弧线</a:t>
            </a:r>
            <a:endParaRPr lang="zh-CN" altLang="en-US" sz="2000" b="1" dirty="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选择“弧形”工具，在页面中需要的位置单击鼠标，或双击“弧形”工具，都将弹出“弧线段工具选项”</a:t>
            </a:r>
            <a:r>
              <a:rPr lang="zh-CN" altLang="en-US" sz="2000" dirty="0" smtClean="0">
                <a:latin typeface="方正兰亭黑简体" pitchFamily="2" charset="-122"/>
                <a:ea typeface="方正兰亭黑简体" pitchFamily="2" charset="-122"/>
              </a:rPr>
              <a:t>对话框。</a:t>
            </a:r>
            <a:endParaRPr lang="zh-CN" altLang="en-US" sz="2000" b="1" dirty="0"/>
          </a:p>
        </p:txBody>
      </p:sp>
      <p:pic>
        <p:nvPicPr>
          <p:cNvPr id="22530" name="图片 1"/>
          <p:cNvPicPr>
            <a:picLocks noChangeAspect="1" noChangeArrowheads="1"/>
          </p:cNvPicPr>
          <p:nvPr/>
        </p:nvPicPr>
        <p:blipFill>
          <a:blip r:embed="rId1"/>
          <a:srcRect/>
          <a:stretch>
            <a:fillRect/>
          </a:stretch>
        </p:blipFill>
        <p:spPr bwMode="auto">
          <a:xfrm>
            <a:off x="4929189" y="1857364"/>
            <a:ext cx="3786529" cy="3357586"/>
          </a:xfrm>
          <a:prstGeom prst="rect">
            <a:avLst/>
          </a:prstGeom>
          <a:noFill/>
          <a:ln w="9525">
            <a:noFill/>
            <a:miter lim="800000"/>
            <a:headEnd/>
            <a:tailEnd/>
          </a:ln>
        </p:spPr>
      </p:pic>
    </p:spTree>
  </p:cSld>
  <p:clrMapOvr>
    <a:masterClrMapping/>
  </p:clrMapOvr>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9"/>
          <p:cNvSpPr txBox="1">
            <a:spLocks noChangeArrowheads="1"/>
          </p:cNvSpPr>
          <p:nvPr/>
        </p:nvSpPr>
        <p:spPr bwMode="auto">
          <a:xfrm>
            <a:off x="1274763" y="142852"/>
            <a:ext cx="6594475" cy="584775"/>
          </a:xfrm>
          <a:prstGeom prst="rect">
            <a:avLst/>
          </a:prstGeom>
          <a:noFill/>
          <a:ln w="9525">
            <a:noFill/>
            <a:miter lim="800000"/>
          </a:ln>
        </p:spPr>
        <p:txBody>
          <a:bodyPr>
            <a:spAutoFit/>
          </a:bodyPr>
          <a:lstStyle/>
          <a:p>
            <a:pPr algn="ctr">
              <a:spcBef>
                <a:spcPct val="50000"/>
              </a:spcBef>
            </a:pPr>
            <a:r>
              <a:rPr lang="en-US" altLang="zh-CN" sz="3200" dirty="0">
                <a:latin typeface="方正兰亭黑简体" pitchFamily="2" charset="-122"/>
                <a:ea typeface="方正兰亭黑简体" pitchFamily="2" charset="-122"/>
              </a:rPr>
              <a:t>5.1.4  </a:t>
            </a:r>
            <a:r>
              <a:rPr lang="zh-CN" altLang="en-US" sz="3200" dirty="0">
                <a:latin typeface="方正兰亭黑简体" pitchFamily="2" charset="-122"/>
                <a:ea typeface="方正兰亭黑简体" pitchFamily="2" charset="-122"/>
              </a:rPr>
              <a:t>螺旋线工具</a:t>
            </a:r>
            <a:endParaRPr lang="zh-CN" altLang="en-US" sz="3200" dirty="0">
              <a:latin typeface="方正兰亭黑简体" pitchFamily="2" charset="-122"/>
              <a:ea typeface="方正兰亭黑简体" pitchFamily="2" charset="-122"/>
            </a:endParaRPr>
          </a:p>
        </p:txBody>
      </p:sp>
      <p:sp>
        <p:nvSpPr>
          <p:cNvPr id="8195" name="Text Box 21"/>
          <p:cNvSpPr txBox="1">
            <a:spLocks noChangeArrowheads="1"/>
          </p:cNvSpPr>
          <p:nvPr/>
        </p:nvSpPr>
        <p:spPr bwMode="auto">
          <a:xfrm>
            <a:off x="590798" y="1624221"/>
            <a:ext cx="7962404" cy="1369606"/>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en-US" altLang="zh-CN" sz="2000" b="1" dirty="0">
                <a:latin typeface="方正兰亭黑简体" pitchFamily="2" charset="-122"/>
                <a:ea typeface="方正兰亭黑简体" pitchFamily="2" charset="-122"/>
              </a:rPr>
              <a:t>1</a:t>
            </a:r>
            <a:r>
              <a:rPr lang="zh-CN" altLang="en-US" sz="2000" b="1" dirty="0">
                <a:latin typeface="方正兰亭黑简体" pitchFamily="2" charset="-122"/>
                <a:ea typeface="方正兰亭黑简体" pitchFamily="2" charset="-122"/>
              </a:rPr>
              <a:t>．拖曳光标绘制螺旋线</a:t>
            </a:r>
            <a:endParaRPr lang="zh-CN" altLang="en-US" sz="2000" b="1" dirty="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选择“螺旋线”工具，在页面中需要的位置单击并按住鼠标左键不放，拖曳光标到需要的位置，释放鼠标左键，绘制出螺旋线。</a:t>
            </a:r>
            <a:endParaRPr lang="zh-CN" altLang="en-US" sz="2000" dirty="0">
              <a:latin typeface="方正兰亭黑简体" pitchFamily="2" charset="-122"/>
              <a:ea typeface="方正兰亭黑简体" pitchFamily="2" charset="-122"/>
            </a:endParaRPr>
          </a:p>
        </p:txBody>
      </p:sp>
      <p:pic>
        <p:nvPicPr>
          <p:cNvPr id="2" name="图片 1"/>
          <p:cNvPicPr>
            <a:picLocks noChangeAspect="1"/>
          </p:cNvPicPr>
          <p:nvPr/>
        </p:nvPicPr>
        <p:blipFill>
          <a:blip r:embed="rId1" cstate="print"/>
          <a:stretch>
            <a:fillRect/>
          </a:stretch>
        </p:blipFill>
        <p:spPr>
          <a:xfrm>
            <a:off x="2001897" y="3861048"/>
            <a:ext cx="5140206" cy="1800000"/>
          </a:xfrm>
          <a:prstGeom prst="rect">
            <a:avLst/>
          </a:prstGeom>
        </p:spPr>
      </p:pic>
    </p:spTree>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9"/>
          <p:cNvSpPr txBox="1">
            <a:spLocks noChangeArrowheads="1"/>
          </p:cNvSpPr>
          <p:nvPr/>
        </p:nvSpPr>
        <p:spPr bwMode="auto">
          <a:xfrm>
            <a:off x="1274763" y="142852"/>
            <a:ext cx="6594475" cy="584775"/>
          </a:xfrm>
          <a:prstGeom prst="rect">
            <a:avLst/>
          </a:prstGeom>
          <a:noFill/>
          <a:ln w="9525">
            <a:noFill/>
            <a:miter lim="800000"/>
          </a:ln>
        </p:spPr>
        <p:txBody>
          <a:bodyPr>
            <a:spAutoFit/>
          </a:bodyPr>
          <a:lstStyle/>
          <a:p>
            <a:pPr algn="ctr">
              <a:spcBef>
                <a:spcPct val="50000"/>
              </a:spcBef>
            </a:pPr>
            <a:r>
              <a:rPr lang="en-US" altLang="zh-CN" sz="3200" dirty="0">
                <a:latin typeface="方正兰亭黑简体" pitchFamily="2" charset="-122"/>
                <a:ea typeface="方正兰亭黑简体" pitchFamily="2" charset="-122"/>
              </a:rPr>
              <a:t>5.1.4  </a:t>
            </a:r>
            <a:r>
              <a:rPr lang="zh-CN" altLang="en-US" sz="3200" dirty="0">
                <a:latin typeface="方正兰亭黑简体" pitchFamily="2" charset="-122"/>
                <a:ea typeface="方正兰亭黑简体" pitchFamily="2" charset="-122"/>
              </a:rPr>
              <a:t>螺旋线工具</a:t>
            </a:r>
            <a:endParaRPr lang="zh-CN" altLang="en-US" sz="3200" dirty="0">
              <a:latin typeface="方正兰亭黑简体" pitchFamily="2" charset="-122"/>
              <a:ea typeface="方正兰亭黑简体" pitchFamily="2" charset="-122"/>
            </a:endParaRPr>
          </a:p>
        </p:txBody>
      </p:sp>
      <p:sp>
        <p:nvSpPr>
          <p:cNvPr id="8195" name="Text Box 21"/>
          <p:cNvSpPr txBox="1">
            <a:spLocks noChangeArrowheads="1"/>
          </p:cNvSpPr>
          <p:nvPr/>
        </p:nvSpPr>
        <p:spPr bwMode="auto">
          <a:xfrm>
            <a:off x="590798" y="1624221"/>
            <a:ext cx="7962404" cy="1369606"/>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en-US" altLang="zh-CN" sz="2000" b="1" dirty="0">
                <a:latin typeface="方正兰亭黑简体" pitchFamily="2" charset="-122"/>
                <a:ea typeface="方正兰亭黑简体" pitchFamily="2" charset="-122"/>
              </a:rPr>
              <a:t>2</a:t>
            </a:r>
            <a:r>
              <a:rPr lang="zh-CN" altLang="en-US" sz="2000" b="1" dirty="0">
                <a:latin typeface="方正兰亭黑简体" pitchFamily="2" charset="-122"/>
                <a:ea typeface="方正兰亭黑简体" pitchFamily="2" charset="-122"/>
              </a:rPr>
              <a:t>．精确绘制螺旋线</a:t>
            </a:r>
            <a:endParaRPr lang="zh-CN" altLang="en-US" sz="2000" b="1" dirty="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选择“螺旋线”工具，在页面中需要的位置单击，弹出“螺旋线”对话框。</a:t>
            </a:r>
            <a:endParaRPr lang="zh-CN" altLang="en-US" sz="2000" dirty="0">
              <a:latin typeface="方正兰亭黑简体" pitchFamily="2" charset="-122"/>
              <a:ea typeface="方正兰亭黑简体" pitchFamily="2" charset="-122"/>
            </a:endParaRPr>
          </a:p>
        </p:txBody>
      </p:sp>
      <p:pic>
        <p:nvPicPr>
          <p:cNvPr id="6" name="图片 5"/>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5072066" y="4744349"/>
            <a:ext cx="2284135" cy="1856023"/>
          </a:xfrm>
          <a:prstGeom prst="rect">
            <a:avLst/>
          </a:prstGeom>
          <a:noFill/>
          <a:ln>
            <a:noFill/>
          </a:ln>
        </p:spPr>
      </p:pic>
      <p:pic>
        <p:nvPicPr>
          <p:cNvPr id="2050" name="图片 1"/>
          <p:cNvPicPr>
            <a:picLocks noChangeAspect="1" noChangeArrowheads="1"/>
          </p:cNvPicPr>
          <p:nvPr/>
        </p:nvPicPr>
        <p:blipFill>
          <a:blip r:embed="rId2"/>
          <a:srcRect/>
          <a:stretch>
            <a:fillRect/>
          </a:stretch>
        </p:blipFill>
        <p:spPr bwMode="auto">
          <a:xfrm>
            <a:off x="2000232" y="3000372"/>
            <a:ext cx="2656721" cy="3600000"/>
          </a:xfrm>
          <a:prstGeom prst="rect">
            <a:avLst/>
          </a:prstGeom>
          <a:noFill/>
          <a:ln w="9525">
            <a:noFill/>
            <a:miter lim="800000"/>
            <a:headEnd/>
            <a:tailEnd/>
          </a:ln>
        </p:spPr>
      </p:pic>
    </p:spTree>
  </p:cSld>
  <p:clrMapOvr>
    <a:masterClrMapping/>
  </p:clrMapOvr>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9"/>
          <p:cNvSpPr txBox="1">
            <a:spLocks noChangeArrowheads="1"/>
          </p:cNvSpPr>
          <p:nvPr/>
        </p:nvSpPr>
        <p:spPr bwMode="auto">
          <a:xfrm>
            <a:off x="1274763" y="142852"/>
            <a:ext cx="6594475" cy="584775"/>
          </a:xfrm>
          <a:prstGeom prst="rect">
            <a:avLst/>
          </a:prstGeom>
          <a:noFill/>
          <a:ln w="9525">
            <a:noFill/>
            <a:miter lim="800000"/>
          </a:ln>
        </p:spPr>
        <p:txBody>
          <a:bodyPr>
            <a:spAutoFit/>
          </a:bodyPr>
          <a:lstStyle/>
          <a:p>
            <a:pPr algn="ctr">
              <a:spcBef>
                <a:spcPct val="50000"/>
              </a:spcBef>
            </a:pPr>
            <a:r>
              <a:rPr lang="en-US" altLang="zh-CN" sz="3200" dirty="0">
                <a:latin typeface="方正兰亭黑简体" pitchFamily="2" charset="-122"/>
                <a:ea typeface="方正兰亭黑简体" pitchFamily="2" charset="-122"/>
              </a:rPr>
              <a:t>5.1.5  </a:t>
            </a:r>
            <a:r>
              <a:rPr lang="zh-CN" altLang="en-US" sz="3200" dirty="0">
                <a:latin typeface="方正兰亭黑简体" pitchFamily="2" charset="-122"/>
                <a:ea typeface="方正兰亭黑简体" pitchFamily="2" charset="-122"/>
              </a:rPr>
              <a:t>矩形网格工具</a:t>
            </a:r>
            <a:endParaRPr lang="zh-CN" altLang="en-US" sz="3200" dirty="0">
              <a:latin typeface="方正兰亭黑简体" pitchFamily="2" charset="-122"/>
              <a:ea typeface="方正兰亭黑简体" pitchFamily="2" charset="-122"/>
            </a:endParaRPr>
          </a:p>
        </p:txBody>
      </p:sp>
      <p:sp>
        <p:nvSpPr>
          <p:cNvPr id="8195" name="Text Box 21"/>
          <p:cNvSpPr txBox="1">
            <a:spLocks noChangeArrowheads="1"/>
          </p:cNvSpPr>
          <p:nvPr/>
        </p:nvSpPr>
        <p:spPr bwMode="auto">
          <a:xfrm>
            <a:off x="403116" y="1466925"/>
            <a:ext cx="8373690" cy="3924151"/>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en-US" altLang="zh-CN" sz="2000" b="1" dirty="0">
                <a:latin typeface="方正兰亭黑简体" pitchFamily="2" charset="-122"/>
                <a:ea typeface="方正兰亭黑简体" pitchFamily="2" charset="-122"/>
              </a:rPr>
              <a:t>1</a:t>
            </a:r>
            <a:r>
              <a:rPr lang="zh-CN" altLang="en-US" sz="2000" b="1" dirty="0">
                <a:latin typeface="方正兰亭黑简体" pitchFamily="2" charset="-122"/>
                <a:ea typeface="方正兰亭黑简体" pitchFamily="2" charset="-122"/>
              </a:rPr>
              <a:t>．拖曳光标绘制矩形网格</a:t>
            </a:r>
            <a:endParaRPr lang="zh-CN" altLang="en-US" sz="2000" b="1" dirty="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选择“矩形网格”</a:t>
            </a:r>
            <a:r>
              <a:rPr lang="zh-CN" altLang="en-US" sz="2000" dirty="0" smtClean="0">
                <a:latin typeface="方正兰亭黑简体" pitchFamily="2" charset="-122"/>
                <a:ea typeface="方正兰亭黑简体" pitchFamily="2" charset="-122"/>
              </a:rPr>
              <a:t>工具，</a:t>
            </a:r>
            <a:r>
              <a:rPr lang="zh-CN" altLang="en-US" sz="2000" dirty="0" smtClean="0">
                <a:latin typeface="方正兰亭黑简体" pitchFamily="2" charset="-122"/>
                <a:ea typeface="方正兰亭黑简体" pitchFamily="2" charset="-122"/>
              </a:rPr>
              <a:t>在页面中需要的位置单击并按住鼠标左键不放，拖曳光标到需要的位置，释放鼠标左键，绘制出一个</a:t>
            </a:r>
            <a:r>
              <a:rPr lang="zh-CN" altLang="en-US" sz="2000" dirty="0" smtClean="0">
                <a:latin typeface="方正兰亭黑简体" pitchFamily="2" charset="-122"/>
                <a:ea typeface="方正兰亭黑简体" pitchFamily="2" charset="-122"/>
              </a:rPr>
              <a:t>矩形网格。</a:t>
            </a:r>
            <a:endParaRPr lang="zh-CN" altLang="en-US" sz="2000"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选择“矩形网格”</a:t>
            </a:r>
            <a:r>
              <a:rPr lang="zh-CN" altLang="en-US" sz="2000" dirty="0" smtClean="0">
                <a:latin typeface="方正兰亭黑简体" pitchFamily="2" charset="-122"/>
                <a:ea typeface="方正兰亭黑简体" pitchFamily="2" charset="-122"/>
              </a:rPr>
              <a:t>工具，</a:t>
            </a:r>
            <a:r>
              <a:rPr lang="zh-CN" altLang="en-US" sz="2000" dirty="0" smtClean="0">
                <a:latin typeface="方正兰亭黑简体" pitchFamily="2" charset="-122"/>
                <a:ea typeface="方正兰亭黑简体" pitchFamily="2" charset="-122"/>
              </a:rPr>
              <a:t>按住</a:t>
            </a:r>
            <a:r>
              <a:rPr lang="en-US" altLang="zh-CN" sz="2000" dirty="0" smtClean="0">
                <a:latin typeface="方正兰亭黑简体" pitchFamily="2" charset="-122"/>
                <a:ea typeface="方正兰亭黑简体" pitchFamily="2" charset="-122"/>
              </a:rPr>
              <a:t>Shift</a:t>
            </a:r>
            <a:r>
              <a:rPr lang="zh-CN" altLang="en-US" sz="2000" dirty="0" smtClean="0">
                <a:latin typeface="方正兰亭黑简体" pitchFamily="2" charset="-122"/>
                <a:ea typeface="方正兰亭黑简体" pitchFamily="2" charset="-122"/>
              </a:rPr>
              <a:t>键，在页面中需要的位置单击并按住鼠标左键不放，拖曳光标到需要的位置，释放鼠标左键，绘制出一个</a:t>
            </a:r>
            <a:r>
              <a:rPr lang="zh-CN" altLang="en-US" sz="2000" dirty="0" smtClean="0">
                <a:latin typeface="方正兰亭黑简体" pitchFamily="2" charset="-122"/>
                <a:ea typeface="方正兰亭黑简体" pitchFamily="2" charset="-122"/>
              </a:rPr>
              <a:t>正方形网格。</a:t>
            </a:r>
            <a:endParaRPr lang="zh-CN" altLang="en-US" sz="2000"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选择“矩形网格”工具 ，按住～键，在页面中需要的位置单击并按住鼠标左键不放，拖曳光标到需要的位置，释放鼠标左键，绘制出多个</a:t>
            </a:r>
            <a:r>
              <a:rPr lang="zh-CN" altLang="en-US" sz="2000" dirty="0" smtClean="0">
                <a:latin typeface="方正兰亭黑简体" pitchFamily="2" charset="-122"/>
                <a:ea typeface="方正兰亭黑简体" pitchFamily="2" charset="-122"/>
              </a:rPr>
              <a:t>矩形网格。</a:t>
            </a:r>
            <a:endParaRPr lang="zh-CN" altLang="en-US" sz="2000" dirty="0" smtClean="0">
              <a:latin typeface="方正兰亭黑简体" pitchFamily="2" charset="-122"/>
              <a:ea typeface="方正兰亭黑简体" pitchFamily="2" charset="-122"/>
            </a:endParaRPr>
          </a:p>
        </p:txBody>
      </p:sp>
    </p:spTree>
  </p:cSld>
  <p:clrMapOvr>
    <a:masterClrMapping/>
  </p:clrMapOvr>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9"/>
          <p:cNvSpPr txBox="1">
            <a:spLocks noChangeArrowheads="1"/>
          </p:cNvSpPr>
          <p:nvPr/>
        </p:nvSpPr>
        <p:spPr bwMode="auto">
          <a:xfrm>
            <a:off x="1274763" y="142852"/>
            <a:ext cx="6594475" cy="584775"/>
          </a:xfrm>
          <a:prstGeom prst="rect">
            <a:avLst/>
          </a:prstGeom>
          <a:noFill/>
          <a:ln w="9525">
            <a:noFill/>
            <a:miter lim="800000"/>
          </a:ln>
        </p:spPr>
        <p:txBody>
          <a:bodyPr>
            <a:spAutoFit/>
          </a:bodyPr>
          <a:lstStyle/>
          <a:p>
            <a:pPr algn="ctr">
              <a:spcBef>
                <a:spcPct val="50000"/>
              </a:spcBef>
            </a:pPr>
            <a:r>
              <a:rPr lang="en-US" altLang="zh-CN" sz="3200" dirty="0">
                <a:latin typeface="方正兰亭黑简体" pitchFamily="2" charset="-122"/>
                <a:ea typeface="方正兰亭黑简体" pitchFamily="2" charset="-122"/>
              </a:rPr>
              <a:t>5.1.5  </a:t>
            </a:r>
            <a:r>
              <a:rPr lang="zh-CN" altLang="en-US" sz="3200" dirty="0">
                <a:latin typeface="方正兰亭黑简体" pitchFamily="2" charset="-122"/>
                <a:ea typeface="方正兰亭黑简体" pitchFamily="2" charset="-122"/>
              </a:rPr>
              <a:t>矩形网格工具</a:t>
            </a:r>
            <a:endParaRPr lang="zh-CN" altLang="en-US" sz="3200" dirty="0">
              <a:latin typeface="方正兰亭黑简体" pitchFamily="2" charset="-122"/>
              <a:ea typeface="方正兰亭黑简体" pitchFamily="2" charset="-122"/>
            </a:endParaRPr>
          </a:p>
        </p:txBody>
      </p:sp>
      <p:sp>
        <p:nvSpPr>
          <p:cNvPr id="8195" name="Text Box 21"/>
          <p:cNvSpPr txBox="1">
            <a:spLocks noChangeArrowheads="1"/>
          </p:cNvSpPr>
          <p:nvPr/>
        </p:nvSpPr>
        <p:spPr bwMode="auto">
          <a:xfrm>
            <a:off x="251520" y="980728"/>
            <a:ext cx="4963422" cy="5770811"/>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en-US" altLang="zh-CN" sz="2000" b="1" dirty="0">
                <a:latin typeface="方正兰亭黑简体" pitchFamily="2" charset="-122"/>
                <a:ea typeface="方正兰亭黑简体" pitchFamily="2" charset="-122"/>
              </a:rPr>
              <a:t>2</a:t>
            </a:r>
            <a:r>
              <a:rPr lang="zh-CN" altLang="en-US" sz="2000" b="1" dirty="0">
                <a:latin typeface="方正兰亭黑简体" pitchFamily="2" charset="-122"/>
                <a:ea typeface="方正兰亭黑简体" pitchFamily="2" charset="-122"/>
              </a:rPr>
              <a:t>．精确绘制矩形网格</a:t>
            </a:r>
            <a:endParaRPr lang="zh-CN" altLang="en-US" sz="2000" b="1" dirty="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选择“矩形网格”工具，在页面中需要的位置单击，弹出“矩形网格工具选项”对话框，在对话框的“默认大小”选项组中，“宽度”选项可以设置矩形网格的宽度，“高度”选项可以设置矩形网格的高度；在“水平分隔线”选项组中，“数量”选项可以设置矩形网格中水平网格线的数量。“下、上方倾斜”选项可以设置水平网格的倾向；在“垂直分隔线”选项组中，“数量”选项可以设置矩形网格中垂直网格线的数量。“左、右方倾斜”选项可以设置垂直网格的倾向。设置完成后，单击“确定”按钮，得到矩形网格。</a:t>
            </a:r>
            <a:endParaRPr lang="zh-CN" altLang="en-US" sz="2000" dirty="0">
              <a:latin typeface="方正兰亭黑简体" pitchFamily="2" charset="-122"/>
              <a:ea typeface="方正兰亭黑简体" pitchFamily="2" charset="-122"/>
            </a:endParaRPr>
          </a:p>
        </p:txBody>
      </p:sp>
      <p:pic>
        <p:nvPicPr>
          <p:cNvPr id="3074" name="图片 1"/>
          <p:cNvPicPr>
            <a:picLocks noChangeAspect="1" noChangeArrowheads="1"/>
          </p:cNvPicPr>
          <p:nvPr/>
        </p:nvPicPr>
        <p:blipFill>
          <a:blip r:embed="rId1"/>
          <a:srcRect/>
          <a:stretch>
            <a:fillRect/>
          </a:stretch>
        </p:blipFill>
        <p:spPr bwMode="auto">
          <a:xfrm>
            <a:off x="5429256" y="1142984"/>
            <a:ext cx="3429024" cy="5340154"/>
          </a:xfrm>
          <a:prstGeom prst="rect">
            <a:avLst/>
          </a:prstGeom>
          <a:noFill/>
          <a:ln w="9525">
            <a:noFill/>
            <a:miter lim="800000"/>
            <a:headEnd/>
            <a:tailEnd/>
          </a:ln>
        </p:spPr>
      </p:pic>
    </p:spTree>
  </p:cSld>
  <p:clrMapOvr>
    <a:masterClrMapping/>
  </p:clrMapOvr>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 Box 16"/>
          <p:cNvSpPr txBox="1">
            <a:spLocks noChangeArrowheads="1"/>
          </p:cNvSpPr>
          <p:nvPr/>
        </p:nvSpPr>
        <p:spPr bwMode="auto">
          <a:xfrm>
            <a:off x="2302669" y="142852"/>
            <a:ext cx="4538662" cy="584775"/>
          </a:xfrm>
          <a:prstGeom prst="rect">
            <a:avLst/>
          </a:prstGeom>
          <a:noFill/>
          <a:ln w="9525">
            <a:noFill/>
            <a:miter lim="800000"/>
          </a:ln>
        </p:spPr>
        <p:txBody>
          <a:bodyPr>
            <a:spAutoFit/>
          </a:bodyPr>
          <a:lstStyle/>
          <a:p>
            <a:pPr algn="ctr">
              <a:spcBef>
                <a:spcPct val="50000"/>
              </a:spcBef>
            </a:pPr>
            <a:r>
              <a:rPr lang="en-US" altLang="zh-CN" sz="3200" dirty="0">
                <a:latin typeface="方正兰亭黑简体" pitchFamily="2" charset="-122"/>
                <a:ea typeface="方正兰亭黑简体" pitchFamily="2" charset="-122"/>
              </a:rPr>
              <a:t>5.2  </a:t>
            </a:r>
            <a:r>
              <a:rPr lang="zh-CN" altLang="en-US" sz="3200" dirty="0">
                <a:latin typeface="方正兰亭黑简体" pitchFamily="2" charset="-122"/>
                <a:ea typeface="方正兰亭黑简体" pitchFamily="2" charset="-122"/>
              </a:rPr>
              <a:t>绘制基本图形</a:t>
            </a:r>
            <a:endParaRPr lang="zh-CN" altLang="en-US" sz="3200" dirty="0">
              <a:latin typeface="方正兰亭黑简体" pitchFamily="2" charset="-122"/>
              <a:ea typeface="方正兰亭黑简体" pitchFamily="2" charset="-122"/>
            </a:endParaRPr>
          </a:p>
        </p:txBody>
      </p:sp>
      <p:sp>
        <p:nvSpPr>
          <p:cNvPr id="11267" name="Text Box 21"/>
          <p:cNvSpPr txBox="1">
            <a:spLocks noChangeArrowheads="1"/>
          </p:cNvSpPr>
          <p:nvPr/>
        </p:nvSpPr>
        <p:spPr bwMode="auto">
          <a:xfrm>
            <a:off x="2483768" y="2068006"/>
            <a:ext cx="4176464" cy="2646878"/>
          </a:xfrm>
          <a:prstGeom prst="rect">
            <a:avLst/>
          </a:prstGeom>
          <a:noFill/>
          <a:ln w="9525">
            <a:noFill/>
            <a:miter lim="800000"/>
          </a:ln>
        </p:spPr>
        <p:txBody>
          <a:bodyPr wrap="square">
            <a:spAutoFit/>
          </a:bodyPr>
          <a:lstStyle/>
          <a:p>
            <a:pPr marL="342900" indent="457200">
              <a:lnSpc>
                <a:spcPct val="150000"/>
              </a:lnSpc>
              <a:spcBef>
                <a:spcPct val="20000"/>
              </a:spcBef>
              <a:buFont typeface="Wingdings" panose="05000000000000000000" pitchFamily="2" charset="2"/>
              <a:buChar char="u"/>
            </a:pPr>
            <a:r>
              <a:rPr lang="zh-CN" altLang="en-US" sz="2000" dirty="0">
                <a:latin typeface="方正兰亭黑简体" pitchFamily="2" charset="-122"/>
                <a:ea typeface="方正兰亭黑简体" pitchFamily="2" charset="-122"/>
              </a:rPr>
              <a:t>课堂案例</a:t>
            </a:r>
            <a:r>
              <a:rPr lang="en-US" altLang="zh-CN" sz="2000" dirty="0" smtClean="0">
                <a:latin typeface="方正兰亭黑简体" pitchFamily="2" charset="-122"/>
                <a:ea typeface="方正兰亭黑简体" pitchFamily="2" charset="-122"/>
              </a:rPr>
              <a:t>——</a:t>
            </a:r>
            <a:r>
              <a:rPr lang="zh-CN" altLang="en-US" sz="2000" dirty="0" smtClean="0">
                <a:latin typeface="方正兰亭黑简体" pitchFamily="2" charset="-122"/>
                <a:ea typeface="方正兰亭黑简体" pitchFamily="2" charset="-122"/>
              </a:rPr>
              <a:t>绘制人物图标</a:t>
            </a:r>
            <a:endParaRPr lang="zh-CN" altLang="en-US" sz="2000" dirty="0">
              <a:latin typeface="方正兰亭黑简体" pitchFamily="2" charset="-122"/>
              <a:ea typeface="方正兰亭黑简体" pitchFamily="2" charset="-122"/>
            </a:endParaRPr>
          </a:p>
          <a:p>
            <a:pPr marL="342900" indent="457200">
              <a:lnSpc>
                <a:spcPct val="150000"/>
              </a:lnSpc>
              <a:spcBef>
                <a:spcPct val="20000"/>
              </a:spcBef>
              <a:buFont typeface="Wingdings" panose="05000000000000000000" pitchFamily="2" charset="2"/>
              <a:buChar char="u"/>
            </a:pPr>
            <a:r>
              <a:rPr lang="zh-CN" altLang="en-US" sz="2000" dirty="0" smtClean="0">
                <a:latin typeface="方正兰亭黑简体" pitchFamily="2" charset="-122"/>
                <a:ea typeface="方正兰亭黑简体" pitchFamily="2" charset="-122"/>
              </a:rPr>
              <a:t>绘制矩形和圆角</a:t>
            </a:r>
            <a:r>
              <a:rPr lang="zh-CN" altLang="en-US" sz="2000" dirty="0" smtClean="0">
                <a:latin typeface="方正兰亭黑简体" pitchFamily="2" charset="-122"/>
                <a:ea typeface="方正兰亭黑简体" pitchFamily="2" charset="-122"/>
              </a:rPr>
              <a:t>矩形</a:t>
            </a:r>
            <a:endParaRPr lang="zh-CN" altLang="en-US" sz="2000" dirty="0">
              <a:latin typeface="方正兰亭黑简体" pitchFamily="2" charset="-122"/>
              <a:ea typeface="方正兰亭黑简体" pitchFamily="2" charset="-122"/>
            </a:endParaRPr>
          </a:p>
          <a:p>
            <a:pPr marL="342900" indent="457200">
              <a:lnSpc>
                <a:spcPct val="150000"/>
              </a:lnSpc>
              <a:spcBef>
                <a:spcPct val="20000"/>
              </a:spcBef>
              <a:buFont typeface="Wingdings" panose="05000000000000000000" pitchFamily="2" charset="2"/>
              <a:buChar char="u"/>
            </a:pPr>
            <a:r>
              <a:rPr lang="zh-CN" altLang="en-US" sz="2000" dirty="0" smtClean="0">
                <a:latin typeface="方正兰亭黑简体" pitchFamily="2" charset="-122"/>
                <a:ea typeface="方正兰亭黑简体" pitchFamily="2" charset="-122"/>
              </a:rPr>
              <a:t>绘制椭圆形和</a:t>
            </a:r>
            <a:r>
              <a:rPr lang="zh-CN" altLang="en-US" sz="2000" dirty="0" smtClean="0">
                <a:latin typeface="方正兰亭黑简体" pitchFamily="2" charset="-122"/>
                <a:ea typeface="方正兰亭黑简体" pitchFamily="2" charset="-122"/>
              </a:rPr>
              <a:t>圆形</a:t>
            </a:r>
            <a:endParaRPr lang="en-US" altLang="zh-CN" sz="2000" dirty="0" smtClean="0">
              <a:latin typeface="方正兰亭黑简体" pitchFamily="2" charset="-122"/>
              <a:ea typeface="方正兰亭黑简体" pitchFamily="2" charset="-122"/>
            </a:endParaRPr>
          </a:p>
          <a:p>
            <a:pPr marL="342900" indent="457200">
              <a:lnSpc>
                <a:spcPct val="150000"/>
              </a:lnSpc>
              <a:spcBef>
                <a:spcPct val="20000"/>
              </a:spcBef>
              <a:buFont typeface="Wingdings" panose="05000000000000000000" pitchFamily="2" charset="2"/>
              <a:buChar char="u"/>
            </a:pPr>
            <a:r>
              <a:rPr lang="zh-CN" altLang="en-US" sz="2000" dirty="0" smtClean="0">
                <a:latin typeface="方正兰亭黑简体" pitchFamily="2" charset="-122"/>
                <a:ea typeface="方正兰亭黑简体" pitchFamily="2" charset="-122"/>
              </a:rPr>
              <a:t>多边形</a:t>
            </a:r>
            <a:r>
              <a:rPr lang="zh-CN" altLang="en-US" sz="2000" dirty="0">
                <a:latin typeface="方正兰亭黑简体" pitchFamily="2" charset="-122"/>
                <a:ea typeface="方正兰亭黑简体" pitchFamily="2" charset="-122"/>
              </a:rPr>
              <a:t>工具</a:t>
            </a:r>
            <a:endParaRPr lang="zh-CN" altLang="en-US" sz="2000" dirty="0">
              <a:latin typeface="方正兰亭黑简体" pitchFamily="2" charset="-122"/>
              <a:ea typeface="方正兰亭黑简体" pitchFamily="2" charset="-122"/>
            </a:endParaRPr>
          </a:p>
          <a:p>
            <a:pPr marL="342900" indent="457200">
              <a:lnSpc>
                <a:spcPct val="150000"/>
              </a:lnSpc>
              <a:spcBef>
                <a:spcPct val="20000"/>
              </a:spcBef>
              <a:buFont typeface="Wingdings" panose="05000000000000000000" pitchFamily="2" charset="2"/>
              <a:buChar char="u"/>
            </a:pPr>
            <a:r>
              <a:rPr lang="zh-CN" altLang="en-US" sz="2000" dirty="0">
                <a:latin typeface="方正兰亭黑简体" pitchFamily="2" charset="-122"/>
                <a:ea typeface="方正兰亭黑简体" pitchFamily="2" charset="-122"/>
              </a:rPr>
              <a:t>星形工具</a:t>
            </a:r>
            <a:endParaRPr lang="zh-CN" altLang="en-US" sz="2000" dirty="0">
              <a:latin typeface="方正兰亭黑简体" pitchFamily="2" charset="-122"/>
              <a:ea typeface="方正兰亭黑简体" pitchFamily="2" charset="-122"/>
            </a:endParaRPr>
          </a:p>
        </p:txBody>
      </p:sp>
    </p:spTree>
  </p:cSld>
  <p:clrMapOvr>
    <a:masterClrMapping/>
  </p:clrMapOvr>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 Box 5"/>
          <p:cNvSpPr txBox="1">
            <a:spLocks noChangeArrowheads="1"/>
          </p:cNvSpPr>
          <p:nvPr/>
        </p:nvSpPr>
        <p:spPr bwMode="auto">
          <a:xfrm>
            <a:off x="1071591" y="142852"/>
            <a:ext cx="7572375" cy="584775"/>
          </a:xfrm>
          <a:prstGeom prst="rect">
            <a:avLst/>
          </a:prstGeom>
          <a:noFill/>
          <a:ln w="9525">
            <a:noFill/>
            <a:miter lim="800000"/>
          </a:ln>
        </p:spPr>
        <p:txBody>
          <a:bodyPr>
            <a:spAutoFit/>
          </a:bodyPr>
          <a:lstStyle/>
          <a:p>
            <a:pPr algn="ctr">
              <a:spcBef>
                <a:spcPct val="50000"/>
              </a:spcBef>
            </a:pPr>
            <a:r>
              <a:rPr lang="en-US" altLang="zh-CN" sz="3200" dirty="0">
                <a:latin typeface="方正兰亭黑简体" pitchFamily="2" charset="-122"/>
                <a:ea typeface="方正兰亭黑简体" pitchFamily="2" charset="-122"/>
              </a:rPr>
              <a:t>5.2.1  </a:t>
            </a:r>
            <a:r>
              <a:rPr lang="zh-CN" altLang="en-US" sz="3200" dirty="0">
                <a:latin typeface="方正兰亭黑简体" pitchFamily="2" charset="-122"/>
                <a:ea typeface="方正兰亭黑简体" pitchFamily="2" charset="-122"/>
              </a:rPr>
              <a:t>课堂案例</a:t>
            </a:r>
            <a:r>
              <a:rPr lang="en-US" altLang="zh-CN" sz="3200" dirty="0" smtClean="0">
                <a:latin typeface="方正兰亭黑简体" pitchFamily="2" charset="-122"/>
                <a:ea typeface="方正兰亭黑简体" pitchFamily="2" charset="-122"/>
              </a:rPr>
              <a:t>——</a:t>
            </a:r>
            <a:r>
              <a:rPr lang="zh-CN" altLang="en-US" sz="3200" dirty="0" smtClean="0">
                <a:latin typeface="方正兰亭黑简体" pitchFamily="2" charset="-122"/>
                <a:ea typeface="方正兰亭黑简体" pitchFamily="2" charset="-122"/>
              </a:rPr>
              <a:t>绘制人物图标</a:t>
            </a:r>
            <a:endParaRPr lang="zh-CN" altLang="en-US" sz="3200" dirty="0">
              <a:latin typeface="方正兰亭黑简体" pitchFamily="2" charset="-122"/>
              <a:ea typeface="方正兰亭黑简体" pitchFamily="2" charset="-122"/>
            </a:endParaRPr>
          </a:p>
        </p:txBody>
      </p:sp>
      <p:sp>
        <p:nvSpPr>
          <p:cNvPr id="12291" name="Text Box 7"/>
          <p:cNvSpPr txBox="1">
            <a:spLocks noChangeArrowheads="1"/>
          </p:cNvSpPr>
          <p:nvPr/>
        </p:nvSpPr>
        <p:spPr bwMode="auto">
          <a:xfrm>
            <a:off x="751359" y="1268760"/>
            <a:ext cx="7641282" cy="1292662"/>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使用矩形工具、变换控制面板、多边形工具、椭圆工具和钢笔工具绘制人物头发及五官；使用直接选择工具调整矩形的锚点；使用钢笔工具绘制衣领。</a:t>
            </a:r>
            <a:endParaRPr lang="zh-CN" altLang="en-US" sz="2000" dirty="0">
              <a:latin typeface="方正兰亭黑简体" pitchFamily="2" charset="-122"/>
              <a:ea typeface="方正兰亭黑简体" pitchFamily="2" charset="-122"/>
            </a:endParaRPr>
          </a:p>
        </p:txBody>
      </p:sp>
      <p:sp>
        <p:nvSpPr>
          <p:cNvPr id="12292" name="Text Box 9"/>
          <p:cNvSpPr txBox="1">
            <a:spLocks noChangeArrowheads="1"/>
          </p:cNvSpPr>
          <p:nvPr/>
        </p:nvSpPr>
        <p:spPr bwMode="auto">
          <a:xfrm>
            <a:off x="4175919" y="6124596"/>
            <a:ext cx="792163" cy="304800"/>
          </a:xfrm>
          <a:prstGeom prst="rect">
            <a:avLst/>
          </a:prstGeom>
          <a:noFill/>
          <a:ln w="9525">
            <a:noFill/>
            <a:miter lim="800000"/>
          </a:ln>
        </p:spPr>
        <p:txBody>
          <a:bodyPr>
            <a:spAutoFit/>
          </a:bodyPr>
          <a:lstStyle/>
          <a:p>
            <a:pPr algn="ctr">
              <a:spcBef>
                <a:spcPct val="50000"/>
              </a:spcBef>
            </a:pPr>
            <a:r>
              <a:rPr lang="zh-CN" altLang="en-US" sz="1400" dirty="0">
                <a:latin typeface="方正兰亭黑简体" pitchFamily="2" charset="-122"/>
                <a:ea typeface="方正兰亭黑简体" pitchFamily="2" charset="-122"/>
              </a:rPr>
              <a:t>效果图</a:t>
            </a:r>
            <a:endParaRPr lang="zh-CN" altLang="en-US" sz="1400" dirty="0">
              <a:latin typeface="方正兰亭黑简体" pitchFamily="2" charset="-122"/>
              <a:ea typeface="方正兰亭黑简体" pitchFamily="2" charset="-122"/>
            </a:endParaRPr>
          </a:p>
        </p:txBody>
      </p:sp>
      <p:pic>
        <p:nvPicPr>
          <p:cNvPr id="4098" name="图片 1"/>
          <p:cNvPicPr>
            <a:picLocks noChangeAspect="1" noChangeArrowheads="1"/>
          </p:cNvPicPr>
          <p:nvPr/>
        </p:nvPicPr>
        <p:blipFill>
          <a:blip r:embed="rId1"/>
          <a:srcRect/>
          <a:stretch>
            <a:fillRect/>
          </a:stretch>
        </p:blipFill>
        <p:spPr bwMode="auto">
          <a:xfrm>
            <a:off x="3132000" y="3143247"/>
            <a:ext cx="2880000" cy="2880000"/>
          </a:xfrm>
          <a:prstGeom prst="rect">
            <a:avLst/>
          </a:prstGeom>
          <a:noFill/>
          <a:ln w="9525">
            <a:noFill/>
            <a:miter lim="800000"/>
            <a:headEnd/>
            <a:tailEnd/>
          </a:ln>
        </p:spPr>
      </p:pic>
    </p:spTree>
  </p:cSld>
  <p:clrMapOvr>
    <a:masterClrMapping/>
  </p:clrMapOvr>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 Box 5"/>
          <p:cNvSpPr txBox="1">
            <a:spLocks noChangeArrowheads="1"/>
          </p:cNvSpPr>
          <p:nvPr/>
        </p:nvSpPr>
        <p:spPr bwMode="auto">
          <a:xfrm>
            <a:off x="1817938" y="142852"/>
            <a:ext cx="5508125" cy="584775"/>
          </a:xfrm>
          <a:prstGeom prst="rect">
            <a:avLst/>
          </a:prstGeom>
          <a:noFill/>
          <a:ln w="9525">
            <a:noFill/>
            <a:miter lim="800000"/>
          </a:ln>
        </p:spPr>
        <p:txBody>
          <a:bodyPr wrap="square">
            <a:spAutoFit/>
          </a:bodyPr>
          <a:lstStyle/>
          <a:p>
            <a:pPr algn="ctr">
              <a:spcBef>
                <a:spcPct val="50000"/>
              </a:spcBef>
            </a:pPr>
            <a:r>
              <a:rPr lang="en-US" altLang="zh-CN" sz="3200" dirty="0" smtClean="0">
                <a:latin typeface="方正兰亭黑简体" pitchFamily="2" charset="-122"/>
                <a:ea typeface="方正兰亭黑简体" pitchFamily="2" charset="-122"/>
              </a:rPr>
              <a:t>5.2.2  </a:t>
            </a:r>
            <a:r>
              <a:rPr lang="zh-CN" altLang="en-US" sz="3200" dirty="0" smtClean="0">
                <a:latin typeface="方正兰亭黑简体" pitchFamily="2" charset="-122"/>
                <a:ea typeface="方正兰亭黑简体" pitchFamily="2" charset="-122"/>
              </a:rPr>
              <a:t>绘制</a:t>
            </a:r>
            <a:r>
              <a:rPr lang="zh-CN" altLang="en-US" sz="3200" dirty="0" smtClean="0">
                <a:latin typeface="方正兰亭黑简体" pitchFamily="2" charset="-122"/>
                <a:ea typeface="方正兰亭黑简体" pitchFamily="2" charset="-122"/>
              </a:rPr>
              <a:t>矩形和圆角矩形</a:t>
            </a:r>
            <a:endParaRPr lang="zh-CN" altLang="en-US" sz="3200" dirty="0">
              <a:latin typeface="方正兰亭黑简体" pitchFamily="2" charset="-122"/>
              <a:ea typeface="方正兰亭黑简体" pitchFamily="2" charset="-122"/>
            </a:endParaRPr>
          </a:p>
        </p:txBody>
      </p:sp>
      <p:sp>
        <p:nvSpPr>
          <p:cNvPr id="12291" name="Text Box 7"/>
          <p:cNvSpPr txBox="1">
            <a:spLocks noChangeArrowheads="1"/>
          </p:cNvSpPr>
          <p:nvPr/>
        </p:nvSpPr>
        <p:spPr bwMode="auto">
          <a:xfrm>
            <a:off x="612000" y="1643050"/>
            <a:ext cx="7920000" cy="3924151"/>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en-US" altLang="zh-CN" sz="2000" b="1" dirty="0" smtClean="0">
                <a:latin typeface="方正兰亭黑简体" pitchFamily="2" charset="-122"/>
                <a:ea typeface="方正兰亭黑简体" pitchFamily="2" charset="-122"/>
              </a:rPr>
              <a:t>1</a:t>
            </a:r>
            <a:r>
              <a:rPr lang="zh-CN" altLang="en-US" sz="2000" b="1" dirty="0" smtClean="0">
                <a:latin typeface="方正兰亭黑简体" pitchFamily="2" charset="-122"/>
                <a:ea typeface="方正兰亭黑简体" pitchFamily="2" charset="-122"/>
              </a:rPr>
              <a:t>．使用光标绘制矩形</a:t>
            </a:r>
            <a:endParaRPr lang="zh-CN" altLang="en-US" sz="2000" b="1"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选择“矩形”</a:t>
            </a:r>
            <a:r>
              <a:rPr lang="zh-CN" altLang="en-US" sz="2000" dirty="0" smtClean="0">
                <a:latin typeface="方正兰亭黑简体" pitchFamily="2" charset="-122"/>
                <a:ea typeface="方正兰亭黑简体" pitchFamily="2" charset="-122"/>
              </a:rPr>
              <a:t>工具，</a:t>
            </a:r>
            <a:r>
              <a:rPr lang="zh-CN" altLang="en-US" sz="2000" dirty="0" smtClean="0">
                <a:latin typeface="方正兰亭黑简体" pitchFamily="2" charset="-122"/>
                <a:ea typeface="方正兰亭黑简体" pitchFamily="2" charset="-122"/>
              </a:rPr>
              <a:t>在页面中需要的位置单击并按住鼠标左键不放，拖曳光标到需要的位置，释放鼠标左键，绘制出一个</a:t>
            </a:r>
            <a:r>
              <a:rPr lang="zh-CN" altLang="en-US" sz="2000" dirty="0" smtClean="0">
                <a:latin typeface="方正兰亭黑简体" pitchFamily="2" charset="-122"/>
                <a:ea typeface="方正兰亭黑简体" pitchFamily="2" charset="-122"/>
              </a:rPr>
              <a:t>矩形。</a:t>
            </a:r>
            <a:endParaRPr lang="zh-CN" altLang="en-US" sz="2000"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选择“矩形”</a:t>
            </a:r>
            <a:r>
              <a:rPr lang="zh-CN" altLang="en-US" sz="2000" dirty="0" smtClean="0">
                <a:latin typeface="方正兰亭黑简体" pitchFamily="2" charset="-122"/>
                <a:ea typeface="方正兰亭黑简体" pitchFamily="2" charset="-122"/>
              </a:rPr>
              <a:t>工具，</a:t>
            </a:r>
            <a:r>
              <a:rPr lang="zh-CN" altLang="en-US" sz="2000" dirty="0" smtClean="0">
                <a:latin typeface="方正兰亭黑简体" pitchFamily="2" charset="-122"/>
                <a:ea typeface="方正兰亭黑简体" pitchFamily="2" charset="-122"/>
              </a:rPr>
              <a:t>按住</a:t>
            </a:r>
            <a:r>
              <a:rPr lang="en-US" altLang="zh-CN" sz="2000" dirty="0" smtClean="0">
                <a:latin typeface="方正兰亭黑简体" pitchFamily="2" charset="-122"/>
                <a:ea typeface="方正兰亭黑简体" pitchFamily="2" charset="-122"/>
              </a:rPr>
              <a:t>Shift</a:t>
            </a:r>
            <a:r>
              <a:rPr lang="zh-CN" altLang="en-US" sz="2000" dirty="0" smtClean="0">
                <a:latin typeface="方正兰亭黑简体" pitchFamily="2" charset="-122"/>
                <a:ea typeface="方正兰亭黑简体" pitchFamily="2" charset="-122"/>
              </a:rPr>
              <a:t>键，在页面中需要的位置单击并按住鼠标左键不放，拖曳光标到需要的位置，释放鼠标左键，绘制出一个</a:t>
            </a:r>
            <a:r>
              <a:rPr lang="zh-CN" altLang="en-US" sz="2000" dirty="0" smtClean="0">
                <a:latin typeface="方正兰亭黑简体" pitchFamily="2" charset="-122"/>
                <a:ea typeface="方正兰亭黑简体" pitchFamily="2" charset="-122"/>
              </a:rPr>
              <a:t>正方形。</a:t>
            </a:r>
            <a:endParaRPr lang="zh-CN" altLang="en-US" sz="2000"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选择“矩形”</a:t>
            </a:r>
            <a:r>
              <a:rPr lang="zh-CN" altLang="en-US" sz="2000" dirty="0" smtClean="0">
                <a:latin typeface="方正兰亭黑简体" pitchFamily="2" charset="-122"/>
                <a:ea typeface="方正兰亭黑简体" pitchFamily="2" charset="-122"/>
              </a:rPr>
              <a:t>工具，</a:t>
            </a:r>
            <a:r>
              <a:rPr lang="zh-CN" altLang="en-US" sz="2000" dirty="0" smtClean="0">
                <a:latin typeface="方正兰亭黑简体" pitchFamily="2" charset="-122"/>
                <a:ea typeface="方正兰亭黑简体" pitchFamily="2" charset="-122"/>
              </a:rPr>
              <a:t>按住～键，在页面中需要的位置单击并按住鼠标左键不放，拖曳光标到需要的位置，释放鼠标左键，绘制出多个</a:t>
            </a:r>
            <a:r>
              <a:rPr lang="zh-CN" altLang="en-US" sz="2000" dirty="0" smtClean="0">
                <a:latin typeface="方正兰亭黑简体" pitchFamily="2" charset="-122"/>
                <a:ea typeface="方正兰亭黑简体" pitchFamily="2" charset="-122"/>
              </a:rPr>
              <a:t>矩形。</a:t>
            </a:r>
            <a:endParaRPr lang="zh-CN" altLang="en-US" sz="2000" dirty="0" smtClean="0">
              <a:latin typeface="方正兰亭黑简体" pitchFamily="2" charset="-122"/>
              <a:ea typeface="方正兰亭黑简体" pitchFamily="2" charset="-122"/>
            </a:endParaRPr>
          </a:p>
        </p:txBody>
      </p:sp>
    </p:spTree>
  </p:cSld>
  <p:clrMapOvr>
    <a:masterClrMapping/>
  </p:clrMapOvr>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Text Box 7"/>
          <p:cNvSpPr txBox="1">
            <a:spLocks noChangeArrowheads="1"/>
          </p:cNvSpPr>
          <p:nvPr/>
        </p:nvSpPr>
        <p:spPr bwMode="auto">
          <a:xfrm>
            <a:off x="751359" y="1477991"/>
            <a:ext cx="7641282" cy="1369606"/>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en-US" altLang="zh-CN" sz="2000" b="1" dirty="0" smtClean="0">
                <a:latin typeface="方正兰亭黑简体" pitchFamily="2" charset="-122"/>
                <a:ea typeface="方正兰亭黑简体" pitchFamily="2" charset="-122"/>
              </a:rPr>
              <a:t>2</a:t>
            </a:r>
            <a:r>
              <a:rPr lang="zh-CN" altLang="en-US" sz="2000" b="1" dirty="0" smtClean="0">
                <a:latin typeface="方正兰亭黑简体" pitchFamily="2" charset="-122"/>
                <a:ea typeface="方正兰亭黑简体" pitchFamily="2" charset="-122"/>
              </a:rPr>
              <a:t>．精确绘制矩形</a:t>
            </a:r>
            <a:endParaRPr lang="zh-CN" altLang="en-US" sz="2000" b="1"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选择“矩形”</a:t>
            </a:r>
            <a:r>
              <a:rPr lang="zh-CN" altLang="en-US" sz="2000" dirty="0" smtClean="0">
                <a:latin typeface="方正兰亭黑简体" pitchFamily="2" charset="-122"/>
                <a:ea typeface="方正兰亭黑简体" pitchFamily="2" charset="-122"/>
              </a:rPr>
              <a:t>工具，</a:t>
            </a:r>
            <a:r>
              <a:rPr lang="zh-CN" altLang="en-US" sz="2000" dirty="0" smtClean="0">
                <a:latin typeface="方正兰亭黑简体" pitchFamily="2" charset="-122"/>
                <a:ea typeface="方正兰亭黑简体" pitchFamily="2" charset="-122"/>
              </a:rPr>
              <a:t>在页面中需要的位置单击，弹出“矩形”</a:t>
            </a:r>
            <a:r>
              <a:rPr lang="zh-CN" altLang="en-US" sz="2000" dirty="0" smtClean="0">
                <a:latin typeface="方正兰亭黑简体" pitchFamily="2" charset="-122"/>
                <a:ea typeface="方正兰亭黑简体" pitchFamily="2" charset="-122"/>
              </a:rPr>
              <a:t>对话框。</a:t>
            </a:r>
            <a:endParaRPr lang="zh-CN" altLang="en-US" sz="2000" dirty="0" smtClean="0">
              <a:latin typeface="方正兰亭黑简体" pitchFamily="2" charset="-122"/>
              <a:ea typeface="方正兰亭黑简体" pitchFamily="2" charset="-122"/>
            </a:endParaRPr>
          </a:p>
        </p:txBody>
      </p:sp>
      <p:sp>
        <p:nvSpPr>
          <p:cNvPr id="6" name="Text Box 5"/>
          <p:cNvSpPr txBox="1">
            <a:spLocks noChangeArrowheads="1"/>
          </p:cNvSpPr>
          <p:nvPr/>
        </p:nvSpPr>
        <p:spPr bwMode="auto">
          <a:xfrm>
            <a:off x="1817938" y="142852"/>
            <a:ext cx="5508125" cy="584775"/>
          </a:xfrm>
          <a:prstGeom prst="rect">
            <a:avLst/>
          </a:prstGeom>
          <a:noFill/>
          <a:ln w="9525">
            <a:noFill/>
            <a:miter lim="800000"/>
          </a:ln>
        </p:spPr>
        <p:txBody>
          <a:bodyPr wrap="square">
            <a:spAutoFit/>
          </a:bodyPr>
          <a:lstStyle/>
          <a:p>
            <a:pPr algn="ctr">
              <a:spcBef>
                <a:spcPct val="50000"/>
              </a:spcBef>
            </a:pPr>
            <a:r>
              <a:rPr lang="en-US" altLang="zh-CN" sz="3200" dirty="0" smtClean="0">
                <a:latin typeface="方正兰亭黑简体" pitchFamily="2" charset="-122"/>
                <a:ea typeface="方正兰亭黑简体" pitchFamily="2" charset="-122"/>
              </a:rPr>
              <a:t>5.2.2  </a:t>
            </a:r>
            <a:r>
              <a:rPr lang="zh-CN" altLang="en-US" sz="3200" dirty="0" smtClean="0">
                <a:latin typeface="方正兰亭黑简体" pitchFamily="2" charset="-122"/>
                <a:ea typeface="方正兰亭黑简体" pitchFamily="2" charset="-122"/>
              </a:rPr>
              <a:t>绘制</a:t>
            </a:r>
            <a:r>
              <a:rPr lang="zh-CN" altLang="en-US" sz="3200" dirty="0" smtClean="0">
                <a:latin typeface="方正兰亭黑简体" pitchFamily="2" charset="-122"/>
                <a:ea typeface="方正兰亭黑简体" pitchFamily="2" charset="-122"/>
              </a:rPr>
              <a:t>矩形和圆角矩形</a:t>
            </a:r>
            <a:endParaRPr lang="zh-CN" altLang="en-US" sz="3200" dirty="0">
              <a:latin typeface="方正兰亭黑简体" pitchFamily="2" charset="-122"/>
              <a:ea typeface="方正兰亭黑简体" pitchFamily="2" charset="-122"/>
            </a:endParaRPr>
          </a:p>
        </p:txBody>
      </p:sp>
      <p:pic>
        <p:nvPicPr>
          <p:cNvPr id="5122" name="图片 1"/>
          <p:cNvPicPr>
            <a:picLocks noChangeAspect="1" noChangeArrowheads="1"/>
          </p:cNvPicPr>
          <p:nvPr/>
        </p:nvPicPr>
        <p:blipFill>
          <a:blip r:embed="rId1"/>
          <a:srcRect/>
          <a:stretch>
            <a:fillRect/>
          </a:stretch>
        </p:blipFill>
        <p:spPr bwMode="auto">
          <a:xfrm>
            <a:off x="3031795" y="3123578"/>
            <a:ext cx="3080411" cy="2520000"/>
          </a:xfrm>
          <a:prstGeom prst="rect">
            <a:avLst/>
          </a:prstGeom>
          <a:noFill/>
          <a:ln w="9525">
            <a:noFill/>
            <a:miter lim="800000"/>
            <a:headEnd/>
            <a:tailEnd/>
          </a:ln>
        </p:spPr>
      </p:pic>
    </p:spTree>
  </p:cSld>
  <p:clrMapOvr>
    <a:masterClrMapping/>
  </p:clrMapOvr>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Text Box 7"/>
          <p:cNvSpPr txBox="1">
            <a:spLocks noChangeArrowheads="1"/>
          </p:cNvSpPr>
          <p:nvPr/>
        </p:nvSpPr>
        <p:spPr bwMode="auto">
          <a:xfrm>
            <a:off x="751359" y="1477991"/>
            <a:ext cx="7641282" cy="4324261"/>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en-US" altLang="zh-CN" sz="2000" b="1" dirty="0" smtClean="0">
                <a:latin typeface="方正兰亭黑简体" pitchFamily="2" charset="-122"/>
                <a:ea typeface="方正兰亭黑简体" pitchFamily="2" charset="-122"/>
              </a:rPr>
              <a:t>3</a:t>
            </a:r>
            <a:r>
              <a:rPr lang="zh-CN" altLang="en-US" sz="2000" b="1" dirty="0" smtClean="0">
                <a:latin typeface="方正兰亭黑简体" pitchFamily="2" charset="-122"/>
                <a:ea typeface="方正兰亭黑简体" pitchFamily="2" charset="-122"/>
              </a:rPr>
              <a:t>．使用光标绘制圆角矩形</a:t>
            </a:r>
            <a:endParaRPr lang="zh-CN" altLang="en-US" sz="2000" b="1"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选择“圆角矩形”</a:t>
            </a:r>
            <a:r>
              <a:rPr lang="zh-CN" altLang="en-US" sz="2000" dirty="0" smtClean="0">
                <a:latin typeface="方正兰亭黑简体" pitchFamily="2" charset="-122"/>
                <a:ea typeface="方正兰亭黑简体" pitchFamily="2" charset="-122"/>
              </a:rPr>
              <a:t>工具，</a:t>
            </a:r>
            <a:r>
              <a:rPr lang="zh-CN" altLang="en-US" sz="2000" dirty="0" smtClean="0">
                <a:latin typeface="方正兰亭黑简体" pitchFamily="2" charset="-122"/>
                <a:ea typeface="方正兰亭黑简体" pitchFamily="2" charset="-122"/>
              </a:rPr>
              <a:t>在页面中需要的位置单击并按住鼠标左键不放，拖曳光标到需要的位置，释放鼠标左键，绘制出一个圆角</a:t>
            </a:r>
            <a:r>
              <a:rPr lang="zh-CN" altLang="en-US" sz="2000" dirty="0" smtClean="0">
                <a:latin typeface="方正兰亭黑简体" pitchFamily="2" charset="-122"/>
                <a:ea typeface="方正兰亭黑简体" pitchFamily="2" charset="-122"/>
              </a:rPr>
              <a:t>矩形。</a:t>
            </a:r>
            <a:endParaRPr lang="zh-CN" altLang="en-US" sz="2000"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选择“圆角矩形”</a:t>
            </a:r>
            <a:r>
              <a:rPr lang="zh-CN" altLang="en-US" sz="2000" dirty="0" smtClean="0">
                <a:latin typeface="方正兰亭黑简体" pitchFamily="2" charset="-122"/>
                <a:ea typeface="方正兰亭黑简体" pitchFamily="2" charset="-122"/>
              </a:rPr>
              <a:t>工具，</a:t>
            </a:r>
            <a:r>
              <a:rPr lang="zh-CN" altLang="en-US" sz="2000" dirty="0" smtClean="0">
                <a:latin typeface="方正兰亭黑简体" pitchFamily="2" charset="-122"/>
                <a:ea typeface="方正兰亭黑简体" pitchFamily="2" charset="-122"/>
              </a:rPr>
              <a:t>按住</a:t>
            </a:r>
            <a:r>
              <a:rPr lang="en-US" altLang="zh-CN" sz="2000" dirty="0" smtClean="0">
                <a:latin typeface="方正兰亭黑简体" pitchFamily="2" charset="-122"/>
                <a:ea typeface="方正兰亭黑简体" pitchFamily="2" charset="-122"/>
              </a:rPr>
              <a:t>Shift</a:t>
            </a:r>
            <a:r>
              <a:rPr lang="zh-CN" altLang="en-US" sz="2000" dirty="0" smtClean="0">
                <a:latin typeface="方正兰亭黑简体" pitchFamily="2" charset="-122"/>
                <a:ea typeface="方正兰亭黑简体" pitchFamily="2" charset="-122"/>
              </a:rPr>
              <a:t>键，在页面中需要的位置单击并按住鼠标左键不放，拖曳光标到需要的位置，释放鼠标左键，可以绘制一个宽度和高度相等的圆角</a:t>
            </a:r>
            <a:r>
              <a:rPr lang="zh-CN" altLang="en-US" sz="2000" dirty="0" smtClean="0">
                <a:latin typeface="方正兰亭黑简体" pitchFamily="2" charset="-122"/>
                <a:ea typeface="方正兰亭黑简体" pitchFamily="2" charset="-122"/>
              </a:rPr>
              <a:t>矩形。</a:t>
            </a:r>
            <a:endParaRPr lang="zh-CN" altLang="en-US" sz="2000"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选择“圆角矩形”</a:t>
            </a:r>
            <a:r>
              <a:rPr lang="zh-CN" altLang="en-US" sz="2000" dirty="0" smtClean="0">
                <a:latin typeface="方正兰亭黑简体" pitchFamily="2" charset="-122"/>
                <a:ea typeface="方正兰亭黑简体" pitchFamily="2" charset="-122"/>
              </a:rPr>
              <a:t>工具，</a:t>
            </a:r>
            <a:r>
              <a:rPr lang="zh-CN" altLang="en-US" sz="2000" dirty="0" smtClean="0">
                <a:latin typeface="方正兰亭黑简体" pitchFamily="2" charset="-122"/>
                <a:ea typeface="方正兰亭黑简体" pitchFamily="2" charset="-122"/>
              </a:rPr>
              <a:t>按住～键，在页面中需要的位置单击并按住鼠标左键不放，拖曳光标到需要的位置，释放鼠标左键，绘制出多个圆角</a:t>
            </a:r>
            <a:r>
              <a:rPr lang="zh-CN" altLang="en-US" sz="2000" dirty="0" smtClean="0">
                <a:latin typeface="方正兰亭黑简体" pitchFamily="2" charset="-122"/>
                <a:ea typeface="方正兰亭黑简体" pitchFamily="2" charset="-122"/>
              </a:rPr>
              <a:t>矩形。</a:t>
            </a:r>
            <a:endParaRPr lang="zh-CN" altLang="en-US" sz="2000" dirty="0">
              <a:latin typeface="方正兰亭黑简体" pitchFamily="2" charset="-122"/>
              <a:ea typeface="方正兰亭黑简体" pitchFamily="2" charset="-122"/>
            </a:endParaRPr>
          </a:p>
        </p:txBody>
      </p:sp>
      <p:sp>
        <p:nvSpPr>
          <p:cNvPr id="5" name="Text Box 5"/>
          <p:cNvSpPr txBox="1">
            <a:spLocks noChangeArrowheads="1"/>
          </p:cNvSpPr>
          <p:nvPr/>
        </p:nvSpPr>
        <p:spPr bwMode="auto">
          <a:xfrm>
            <a:off x="1817938" y="142852"/>
            <a:ext cx="5508125" cy="584775"/>
          </a:xfrm>
          <a:prstGeom prst="rect">
            <a:avLst/>
          </a:prstGeom>
          <a:noFill/>
          <a:ln w="9525">
            <a:noFill/>
            <a:miter lim="800000"/>
          </a:ln>
        </p:spPr>
        <p:txBody>
          <a:bodyPr wrap="square">
            <a:spAutoFit/>
          </a:bodyPr>
          <a:lstStyle/>
          <a:p>
            <a:pPr algn="ctr">
              <a:spcBef>
                <a:spcPct val="50000"/>
              </a:spcBef>
            </a:pPr>
            <a:r>
              <a:rPr lang="en-US" altLang="zh-CN" sz="3200" dirty="0" smtClean="0">
                <a:latin typeface="方正兰亭黑简体" pitchFamily="2" charset="-122"/>
                <a:ea typeface="方正兰亭黑简体" pitchFamily="2" charset="-122"/>
              </a:rPr>
              <a:t>5.2.2  </a:t>
            </a:r>
            <a:r>
              <a:rPr lang="zh-CN" altLang="en-US" sz="3200" dirty="0" smtClean="0">
                <a:latin typeface="方正兰亭黑简体" pitchFamily="2" charset="-122"/>
                <a:ea typeface="方正兰亭黑简体" pitchFamily="2" charset="-122"/>
              </a:rPr>
              <a:t>绘制</a:t>
            </a:r>
            <a:r>
              <a:rPr lang="zh-CN" altLang="en-US" sz="3200" dirty="0" smtClean="0">
                <a:latin typeface="方正兰亭黑简体" pitchFamily="2" charset="-122"/>
                <a:ea typeface="方正兰亭黑简体" pitchFamily="2" charset="-122"/>
              </a:rPr>
              <a:t>矩形和圆角矩形</a:t>
            </a:r>
            <a:endParaRPr lang="zh-CN" altLang="en-US" sz="3200" dirty="0">
              <a:latin typeface="方正兰亭黑简体" pitchFamily="2" charset="-122"/>
              <a:ea typeface="方正兰亭黑简体" pitchFamily="2" charset="-122"/>
            </a:endParaRPr>
          </a:p>
        </p:txBody>
      </p:sp>
    </p:spTree>
  </p:cSld>
  <p:clrMapOvr>
    <a:masterClrMapping/>
  </p:clrMapOvr>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Text Box 7"/>
          <p:cNvSpPr txBox="1">
            <a:spLocks noChangeArrowheads="1"/>
          </p:cNvSpPr>
          <p:nvPr/>
        </p:nvSpPr>
        <p:spPr bwMode="auto">
          <a:xfrm>
            <a:off x="751359" y="1124744"/>
            <a:ext cx="7641282" cy="1369606"/>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en-US" altLang="zh-CN" sz="2000" b="1" dirty="0" smtClean="0">
                <a:latin typeface="方正兰亭黑简体" pitchFamily="2" charset="-122"/>
                <a:ea typeface="方正兰亭黑简体" pitchFamily="2" charset="-122"/>
              </a:rPr>
              <a:t>4</a:t>
            </a:r>
            <a:r>
              <a:rPr lang="zh-CN" altLang="en-US" sz="2000" b="1" dirty="0" smtClean="0">
                <a:latin typeface="方正兰亭黑简体" pitchFamily="2" charset="-122"/>
                <a:ea typeface="方正兰亭黑简体" pitchFamily="2" charset="-122"/>
              </a:rPr>
              <a:t>．</a:t>
            </a:r>
            <a:r>
              <a:rPr lang="zh-CN" altLang="en-US" sz="2000" b="1" dirty="0">
                <a:latin typeface="方正兰亭黑简体" pitchFamily="2" charset="-122"/>
                <a:ea typeface="方正兰亭黑简体" pitchFamily="2" charset="-122"/>
              </a:rPr>
              <a:t>精确绘制圆角矩形</a:t>
            </a:r>
            <a:endParaRPr lang="zh-CN" altLang="en-US" sz="2000" b="1" dirty="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选择“圆角矩形”工具，在页面中需要的位置单击，弹出“圆角矩形”</a:t>
            </a:r>
            <a:r>
              <a:rPr lang="zh-CN" altLang="en-US" sz="2000" dirty="0" smtClean="0">
                <a:latin typeface="方正兰亭黑简体" pitchFamily="2" charset="-122"/>
                <a:ea typeface="方正兰亭黑简体" pitchFamily="2" charset="-122"/>
              </a:rPr>
              <a:t>对话框。</a:t>
            </a:r>
            <a:endParaRPr lang="zh-CN" altLang="en-US" sz="2000" dirty="0">
              <a:latin typeface="方正兰亭黑简体" pitchFamily="2" charset="-122"/>
              <a:ea typeface="方正兰亭黑简体" pitchFamily="2" charset="-122"/>
            </a:endParaRPr>
          </a:p>
        </p:txBody>
      </p:sp>
      <p:sp>
        <p:nvSpPr>
          <p:cNvPr id="6" name="Text Box 5"/>
          <p:cNvSpPr txBox="1">
            <a:spLocks noChangeArrowheads="1"/>
          </p:cNvSpPr>
          <p:nvPr/>
        </p:nvSpPr>
        <p:spPr bwMode="auto">
          <a:xfrm>
            <a:off x="1817938" y="142852"/>
            <a:ext cx="5508125" cy="584775"/>
          </a:xfrm>
          <a:prstGeom prst="rect">
            <a:avLst/>
          </a:prstGeom>
          <a:noFill/>
          <a:ln w="9525">
            <a:noFill/>
            <a:miter lim="800000"/>
          </a:ln>
        </p:spPr>
        <p:txBody>
          <a:bodyPr wrap="square">
            <a:spAutoFit/>
          </a:bodyPr>
          <a:lstStyle/>
          <a:p>
            <a:pPr algn="ctr">
              <a:spcBef>
                <a:spcPct val="50000"/>
              </a:spcBef>
            </a:pPr>
            <a:r>
              <a:rPr lang="en-US" altLang="zh-CN" sz="3200" dirty="0" smtClean="0">
                <a:latin typeface="方正兰亭黑简体" pitchFamily="2" charset="-122"/>
                <a:ea typeface="方正兰亭黑简体" pitchFamily="2" charset="-122"/>
              </a:rPr>
              <a:t>5.2.2  </a:t>
            </a:r>
            <a:r>
              <a:rPr lang="zh-CN" altLang="en-US" sz="3200" dirty="0" smtClean="0">
                <a:latin typeface="方正兰亭黑简体" pitchFamily="2" charset="-122"/>
                <a:ea typeface="方正兰亭黑简体" pitchFamily="2" charset="-122"/>
              </a:rPr>
              <a:t>绘制</a:t>
            </a:r>
            <a:r>
              <a:rPr lang="zh-CN" altLang="en-US" sz="3200" dirty="0" smtClean="0">
                <a:latin typeface="方正兰亭黑简体" pitchFamily="2" charset="-122"/>
                <a:ea typeface="方正兰亭黑简体" pitchFamily="2" charset="-122"/>
              </a:rPr>
              <a:t>矩形和圆角矩形</a:t>
            </a:r>
            <a:endParaRPr lang="zh-CN" altLang="en-US" sz="3200" dirty="0">
              <a:latin typeface="方正兰亭黑简体" pitchFamily="2" charset="-122"/>
              <a:ea typeface="方正兰亭黑简体" pitchFamily="2" charset="-122"/>
            </a:endParaRPr>
          </a:p>
        </p:txBody>
      </p:sp>
      <p:pic>
        <p:nvPicPr>
          <p:cNvPr id="6146" name="图片 1"/>
          <p:cNvPicPr>
            <a:picLocks noChangeAspect="1" noChangeArrowheads="1"/>
          </p:cNvPicPr>
          <p:nvPr/>
        </p:nvPicPr>
        <p:blipFill>
          <a:blip r:embed="rId1"/>
          <a:srcRect/>
          <a:stretch>
            <a:fillRect/>
          </a:stretch>
        </p:blipFill>
        <p:spPr bwMode="auto">
          <a:xfrm>
            <a:off x="2898340" y="3214685"/>
            <a:ext cx="3347320" cy="2880000"/>
          </a:xfrm>
          <a:prstGeom prst="rect">
            <a:avLst/>
          </a:prstGeom>
          <a:noFill/>
          <a:ln w="9525">
            <a:noFill/>
            <a:miter lim="800000"/>
            <a:headEnd/>
            <a:tailEnd/>
          </a:ln>
        </p:spPr>
      </p:pic>
    </p:spTree>
  </p:cSld>
  <p:clrMapOvr>
    <a:masterClrMapping/>
  </p:clrMapOvr>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Text Box 7"/>
          <p:cNvSpPr txBox="1">
            <a:spLocks noChangeArrowheads="1"/>
          </p:cNvSpPr>
          <p:nvPr/>
        </p:nvSpPr>
        <p:spPr bwMode="auto">
          <a:xfrm>
            <a:off x="751359" y="1124744"/>
            <a:ext cx="7641282" cy="1369606"/>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en-US" altLang="zh-CN" sz="2000" b="1" dirty="0" smtClean="0">
                <a:latin typeface="方正兰亭黑简体" pitchFamily="2" charset="-122"/>
                <a:ea typeface="方正兰亭黑简体" pitchFamily="2" charset="-122"/>
              </a:rPr>
              <a:t>5</a:t>
            </a:r>
            <a:r>
              <a:rPr lang="zh-CN" altLang="en-US" sz="2000" b="1" dirty="0" smtClean="0">
                <a:latin typeface="方正兰亭黑简体" pitchFamily="2" charset="-122"/>
                <a:ea typeface="方正兰亭黑简体" pitchFamily="2" charset="-122"/>
              </a:rPr>
              <a:t>．使用“变换”控制面板制作实时转角</a:t>
            </a:r>
            <a:endParaRPr lang="zh-CN" altLang="en-US" sz="2000" b="1"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选择“选择”</a:t>
            </a:r>
            <a:r>
              <a:rPr lang="zh-CN" altLang="en-US" sz="2000" dirty="0" smtClean="0">
                <a:latin typeface="方正兰亭黑简体" pitchFamily="2" charset="-122"/>
                <a:ea typeface="方正兰亭黑简体" pitchFamily="2" charset="-122"/>
              </a:rPr>
              <a:t>工具，</a:t>
            </a:r>
            <a:r>
              <a:rPr lang="zh-CN" altLang="en-US" sz="2000" dirty="0" smtClean="0">
                <a:latin typeface="方正兰亭黑简体" pitchFamily="2" charset="-122"/>
                <a:ea typeface="方正兰亭黑简体" pitchFamily="2" charset="-122"/>
              </a:rPr>
              <a:t>选取绘制好的矩形。选择“窗口 </a:t>
            </a:r>
            <a:r>
              <a:rPr lang="en-US" altLang="zh-CN" sz="2000" dirty="0" smtClean="0">
                <a:latin typeface="方正兰亭黑简体" pitchFamily="2" charset="-122"/>
                <a:ea typeface="方正兰亭黑简体" pitchFamily="2" charset="-122"/>
              </a:rPr>
              <a:t>&gt; </a:t>
            </a:r>
            <a:r>
              <a:rPr lang="zh-CN" altLang="en-US" sz="2000" dirty="0" smtClean="0">
                <a:latin typeface="方正兰亭黑简体" pitchFamily="2" charset="-122"/>
                <a:ea typeface="方正兰亭黑简体" pitchFamily="2" charset="-122"/>
              </a:rPr>
              <a:t>变换”命令（组合键为</a:t>
            </a:r>
            <a:r>
              <a:rPr lang="en-US" altLang="zh-CN" sz="2000" dirty="0" smtClean="0">
                <a:latin typeface="方正兰亭黑简体" pitchFamily="2" charset="-122"/>
                <a:ea typeface="方正兰亭黑简体" pitchFamily="2" charset="-122"/>
              </a:rPr>
              <a:t>Shift+F8</a:t>
            </a:r>
            <a:r>
              <a:rPr lang="zh-CN" altLang="en-US" sz="2000" dirty="0" smtClean="0">
                <a:latin typeface="方正兰亭黑简体" pitchFamily="2" charset="-122"/>
                <a:ea typeface="方正兰亭黑简体" pitchFamily="2" charset="-122"/>
              </a:rPr>
              <a:t>），弹出“变换”</a:t>
            </a:r>
            <a:r>
              <a:rPr lang="zh-CN" altLang="en-US" sz="2000" dirty="0" smtClean="0">
                <a:latin typeface="方正兰亭黑简体" pitchFamily="2" charset="-122"/>
                <a:ea typeface="方正兰亭黑简体" pitchFamily="2" charset="-122"/>
              </a:rPr>
              <a:t>控制面板。</a:t>
            </a:r>
            <a:endParaRPr lang="zh-CN" altLang="en-US" sz="2000" dirty="0" smtClean="0">
              <a:latin typeface="方正兰亭黑简体" pitchFamily="2" charset="-122"/>
              <a:ea typeface="方正兰亭黑简体" pitchFamily="2" charset="-122"/>
            </a:endParaRPr>
          </a:p>
        </p:txBody>
      </p:sp>
      <p:sp>
        <p:nvSpPr>
          <p:cNvPr id="6" name="Text Box 5"/>
          <p:cNvSpPr txBox="1">
            <a:spLocks noChangeArrowheads="1"/>
          </p:cNvSpPr>
          <p:nvPr/>
        </p:nvSpPr>
        <p:spPr bwMode="auto">
          <a:xfrm>
            <a:off x="1817938" y="142852"/>
            <a:ext cx="5508125" cy="584775"/>
          </a:xfrm>
          <a:prstGeom prst="rect">
            <a:avLst/>
          </a:prstGeom>
          <a:noFill/>
          <a:ln w="9525">
            <a:noFill/>
            <a:miter lim="800000"/>
          </a:ln>
        </p:spPr>
        <p:txBody>
          <a:bodyPr wrap="square">
            <a:spAutoFit/>
          </a:bodyPr>
          <a:lstStyle/>
          <a:p>
            <a:pPr algn="ctr">
              <a:spcBef>
                <a:spcPct val="50000"/>
              </a:spcBef>
            </a:pPr>
            <a:r>
              <a:rPr lang="en-US" altLang="zh-CN" sz="3200" dirty="0" smtClean="0">
                <a:latin typeface="方正兰亭黑简体" pitchFamily="2" charset="-122"/>
                <a:ea typeface="方正兰亭黑简体" pitchFamily="2" charset="-122"/>
              </a:rPr>
              <a:t>5.2.2  </a:t>
            </a:r>
            <a:r>
              <a:rPr lang="zh-CN" altLang="en-US" sz="3200" dirty="0" smtClean="0">
                <a:latin typeface="方正兰亭黑简体" pitchFamily="2" charset="-122"/>
                <a:ea typeface="方正兰亭黑简体" pitchFamily="2" charset="-122"/>
              </a:rPr>
              <a:t>绘制</a:t>
            </a:r>
            <a:r>
              <a:rPr lang="zh-CN" altLang="en-US" sz="3200" dirty="0" smtClean="0">
                <a:latin typeface="方正兰亭黑简体" pitchFamily="2" charset="-122"/>
                <a:ea typeface="方正兰亭黑简体" pitchFamily="2" charset="-122"/>
              </a:rPr>
              <a:t>矩形和圆角矩形</a:t>
            </a:r>
            <a:endParaRPr lang="zh-CN" altLang="en-US" sz="3200" dirty="0">
              <a:latin typeface="方正兰亭黑简体" pitchFamily="2" charset="-122"/>
              <a:ea typeface="方正兰亭黑简体" pitchFamily="2" charset="-122"/>
            </a:endParaRPr>
          </a:p>
        </p:txBody>
      </p:sp>
      <p:grpSp>
        <p:nvGrpSpPr>
          <p:cNvPr id="8" name="组合 7"/>
          <p:cNvGrpSpPr/>
          <p:nvPr/>
        </p:nvGrpSpPr>
        <p:grpSpPr>
          <a:xfrm>
            <a:off x="929794" y="2857496"/>
            <a:ext cx="7284412" cy="3240000"/>
            <a:chOff x="642910" y="2857496"/>
            <a:chExt cx="7284412" cy="3240000"/>
          </a:xfrm>
        </p:grpSpPr>
        <p:pic>
          <p:nvPicPr>
            <p:cNvPr id="7170" name="图片 1"/>
            <p:cNvPicPr>
              <a:picLocks noChangeAspect="1" noChangeArrowheads="1"/>
            </p:cNvPicPr>
            <p:nvPr/>
          </p:nvPicPr>
          <p:blipFill>
            <a:blip r:embed="rId1"/>
            <a:srcRect/>
            <a:stretch>
              <a:fillRect/>
            </a:stretch>
          </p:blipFill>
          <p:spPr bwMode="auto">
            <a:xfrm>
              <a:off x="642910" y="2857496"/>
              <a:ext cx="2747163" cy="3240000"/>
            </a:xfrm>
            <a:prstGeom prst="rect">
              <a:avLst/>
            </a:prstGeom>
            <a:noFill/>
            <a:ln w="9525">
              <a:noFill/>
              <a:miter lim="800000"/>
              <a:headEnd/>
              <a:tailEnd/>
            </a:ln>
          </p:spPr>
        </p:pic>
        <p:pic>
          <p:nvPicPr>
            <p:cNvPr id="7171" name="图片 1"/>
            <p:cNvPicPr>
              <a:picLocks noChangeAspect="1" noChangeArrowheads="1"/>
            </p:cNvPicPr>
            <p:nvPr/>
          </p:nvPicPr>
          <p:blipFill>
            <a:blip r:embed="rId2"/>
            <a:srcRect/>
            <a:stretch>
              <a:fillRect/>
            </a:stretch>
          </p:blipFill>
          <p:spPr bwMode="auto">
            <a:xfrm>
              <a:off x="3666698" y="5557496"/>
              <a:ext cx="1986000" cy="540000"/>
            </a:xfrm>
            <a:prstGeom prst="rect">
              <a:avLst/>
            </a:prstGeom>
            <a:noFill/>
            <a:ln w="9525">
              <a:noFill/>
              <a:miter lim="800000"/>
              <a:headEnd/>
              <a:tailEnd/>
            </a:ln>
          </p:spPr>
        </p:pic>
        <p:pic>
          <p:nvPicPr>
            <p:cNvPr id="7172" name="图片 1"/>
            <p:cNvPicPr>
              <a:picLocks noChangeAspect="1" noChangeArrowheads="1"/>
            </p:cNvPicPr>
            <p:nvPr/>
          </p:nvPicPr>
          <p:blipFill>
            <a:blip r:embed="rId3"/>
            <a:srcRect/>
            <a:stretch>
              <a:fillRect/>
            </a:stretch>
          </p:blipFill>
          <p:spPr bwMode="auto">
            <a:xfrm>
              <a:off x="5929322" y="5557496"/>
              <a:ext cx="1998000" cy="540000"/>
            </a:xfrm>
            <a:prstGeom prst="rect">
              <a:avLst/>
            </a:prstGeom>
            <a:noFill/>
            <a:ln w="9525">
              <a:noFill/>
              <a:miter lim="800000"/>
              <a:headEnd/>
              <a:tailEnd/>
            </a:ln>
          </p:spPr>
        </p:pic>
      </p:grpSp>
    </p:spTree>
  </p:cSld>
  <p:clrMapOvr>
    <a:masterClrMapping/>
  </p:clrMapOvr>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Text Box 7"/>
          <p:cNvSpPr txBox="1">
            <a:spLocks noChangeArrowheads="1"/>
          </p:cNvSpPr>
          <p:nvPr/>
        </p:nvSpPr>
        <p:spPr bwMode="auto">
          <a:xfrm>
            <a:off x="751359" y="1124744"/>
            <a:ext cx="7641282" cy="1769715"/>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en-US" altLang="zh-CN" sz="2000" b="1" dirty="0" smtClean="0">
                <a:latin typeface="方正兰亭黑简体" pitchFamily="2" charset="-122"/>
                <a:ea typeface="方正兰亭黑简体" pitchFamily="2" charset="-122"/>
              </a:rPr>
              <a:t>6</a:t>
            </a:r>
            <a:r>
              <a:rPr lang="zh-CN" altLang="en-US" sz="2000" b="1" dirty="0" smtClean="0">
                <a:latin typeface="方正兰亭黑简体" pitchFamily="2" charset="-122"/>
                <a:ea typeface="方正兰亭黑简体" pitchFamily="2" charset="-122"/>
              </a:rPr>
              <a:t>．使用直接拖曳制作实时转角</a:t>
            </a:r>
            <a:endParaRPr lang="zh-CN" altLang="en-US" sz="2000" b="1"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选择“选择”</a:t>
            </a:r>
            <a:r>
              <a:rPr lang="zh-CN" altLang="en-US" sz="2000" dirty="0" smtClean="0">
                <a:latin typeface="方正兰亭黑简体" pitchFamily="2" charset="-122"/>
                <a:ea typeface="方正兰亭黑简体" pitchFamily="2" charset="-122"/>
              </a:rPr>
              <a:t>工具，</a:t>
            </a:r>
            <a:r>
              <a:rPr lang="zh-CN" altLang="en-US" sz="2000" dirty="0" smtClean="0">
                <a:latin typeface="方正兰亭黑简体" pitchFamily="2" charset="-122"/>
                <a:ea typeface="方正兰亭黑简体" pitchFamily="2" charset="-122"/>
              </a:rPr>
              <a:t>选取绘制好的矩形。上、下、左、右</a:t>
            </a:r>
            <a:r>
              <a:rPr lang="en-US" altLang="zh-CN" sz="2000" dirty="0" smtClean="0">
                <a:latin typeface="方正兰亭黑简体" pitchFamily="2" charset="-122"/>
                <a:ea typeface="方正兰亭黑简体" pitchFamily="2" charset="-122"/>
              </a:rPr>
              <a:t>4</a:t>
            </a:r>
            <a:r>
              <a:rPr lang="zh-CN" altLang="en-US" sz="2000" dirty="0" smtClean="0">
                <a:latin typeface="方正兰亭黑简体" pitchFamily="2" charset="-122"/>
                <a:ea typeface="方正兰亭黑简体" pitchFamily="2" charset="-122"/>
              </a:rPr>
              <a:t>个边角构件处于可编辑状态</a:t>
            </a:r>
            <a:r>
              <a:rPr lang="zh-CN" altLang="en-US" sz="2000" dirty="0" smtClean="0">
                <a:latin typeface="方正兰亭黑简体" pitchFamily="2" charset="-122"/>
                <a:ea typeface="方正兰亭黑简体" pitchFamily="2" charset="-122"/>
              </a:rPr>
              <a:t>，向</a:t>
            </a:r>
            <a:r>
              <a:rPr lang="zh-CN" altLang="en-US" sz="2000" dirty="0" smtClean="0">
                <a:latin typeface="方正兰亭黑简体" pitchFamily="2" charset="-122"/>
                <a:ea typeface="方正兰亭黑简体" pitchFamily="2" charset="-122"/>
              </a:rPr>
              <a:t>内拖曳其中任意一个边角</a:t>
            </a:r>
            <a:r>
              <a:rPr lang="zh-CN" altLang="en-US" sz="2000" dirty="0" smtClean="0">
                <a:latin typeface="方正兰亭黑简体" pitchFamily="2" charset="-122"/>
                <a:ea typeface="方正兰亭黑简体" pitchFamily="2" charset="-122"/>
              </a:rPr>
              <a:t>构件，</a:t>
            </a:r>
            <a:r>
              <a:rPr lang="zh-CN" altLang="en-US" sz="2000" dirty="0" smtClean="0">
                <a:latin typeface="方正兰亭黑简体" pitchFamily="2" charset="-122"/>
                <a:ea typeface="方正兰亭黑简体" pitchFamily="2" charset="-122"/>
              </a:rPr>
              <a:t>可对矩形角进行</a:t>
            </a:r>
            <a:r>
              <a:rPr lang="zh-CN" altLang="en-US" sz="2000" dirty="0" smtClean="0">
                <a:latin typeface="方正兰亭黑简体" pitchFamily="2" charset="-122"/>
                <a:ea typeface="方正兰亭黑简体" pitchFamily="2" charset="-122"/>
              </a:rPr>
              <a:t>变形。</a:t>
            </a:r>
            <a:endParaRPr lang="zh-CN" altLang="en-US" sz="2000" dirty="0" smtClean="0">
              <a:latin typeface="方正兰亭黑简体" pitchFamily="2" charset="-122"/>
              <a:ea typeface="方正兰亭黑简体" pitchFamily="2" charset="-122"/>
            </a:endParaRPr>
          </a:p>
        </p:txBody>
      </p:sp>
      <p:sp>
        <p:nvSpPr>
          <p:cNvPr id="6" name="Text Box 5"/>
          <p:cNvSpPr txBox="1">
            <a:spLocks noChangeArrowheads="1"/>
          </p:cNvSpPr>
          <p:nvPr/>
        </p:nvSpPr>
        <p:spPr bwMode="auto">
          <a:xfrm>
            <a:off x="1817938" y="142852"/>
            <a:ext cx="5508125" cy="584775"/>
          </a:xfrm>
          <a:prstGeom prst="rect">
            <a:avLst/>
          </a:prstGeom>
          <a:noFill/>
          <a:ln w="9525">
            <a:noFill/>
            <a:miter lim="800000"/>
          </a:ln>
        </p:spPr>
        <p:txBody>
          <a:bodyPr wrap="square">
            <a:spAutoFit/>
          </a:bodyPr>
          <a:lstStyle/>
          <a:p>
            <a:pPr algn="ctr">
              <a:spcBef>
                <a:spcPct val="50000"/>
              </a:spcBef>
            </a:pPr>
            <a:r>
              <a:rPr lang="en-US" altLang="zh-CN" sz="3200" dirty="0" smtClean="0">
                <a:latin typeface="方正兰亭黑简体" pitchFamily="2" charset="-122"/>
                <a:ea typeface="方正兰亭黑简体" pitchFamily="2" charset="-122"/>
              </a:rPr>
              <a:t>5.2.2  </a:t>
            </a:r>
            <a:r>
              <a:rPr lang="zh-CN" altLang="en-US" sz="3200" dirty="0" smtClean="0">
                <a:latin typeface="方正兰亭黑简体" pitchFamily="2" charset="-122"/>
                <a:ea typeface="方正兰亭黑简体" pitchFamily="2" charset="-122"/>
              </a:rPr>
              <a:t>绘制</a:t>
            </a:r>
            <a:r>
              <a:rPr lang="zh-CN" altLang="en-US" sz="3200" dirty="0" smtClean="0">
                <a:latin typeface="方正兰亭黑简体" pitchFamily="2" charset="-122"/>
                <a:ea typeface="方正兰亭黑简体" pitchFamily="2" charset="-122"/>
              </a:rPr>
              <a:t>矩形和圆角矩形</a:t>
            </a:r>
            <a:endParaRPr lang="zh-CN" altLang="en-US" sz="3200" dirty="0">
              <a:latin typeface="方正兰亭黑简体" pitchFamily="2" charset="-122"/>
              <a:ea typeface="方正兰亭黑简体" pitchFamily="2" charset="-122"/>
            </a:endParaRPr>
          </a:p>
        </p:txBody>
      </p:sp>
      <p:pic>
        <p:nvPicPr>
          <p:cNvPr id="8194" name="Picture 2"/>
          <p:cNvPicPr>
            <a:picLocks noChangeAspect="1" noChangeArrowheads="1"/>
          </p:cNvPicPr>
          <p:nvPr/>
        </p:nvPicPr>
        <p:blipFill>
          <a:blip r:embed="rId1"/>
          <a:srcRect/>
          <a:stretch>
            <a:fillRect/>
          </a:stretch>
        </p:blipFill>
        <p:spPr bwMode="auto">
          <a:xfrm>
            <a:off x="1046453" y="3500437"/>
            <a:ext cx="7051094" cy="1440000"/>
          </a:xfrm>
          <a:prstGeom prst="rect">
            <a:avLst/>
          </a:prstGeom>
          <a:noFill/>
          <a:ln w="9525">
            <a:noFill/>
            <a:miter lim="800000"/>
            <a:headEnd/>
            <a:tailEnd/>
          </a:ln>
          <a:effectLst/>
        </p:spPr>
      </p:pic>
    </p:spTree>
  </p:cSld>
  <p:clrMapOvr>
    <a:masterClrMapping/>
  </p:clrMapOvr>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 Box 5"/>
          <p:cNvSpPr txBox="1">
            <a:spLocks noChangeArrowheads="1"/>
          </p:cNvSpPr>
          <p:nvPr/>
        </p:nvSpPr>
        <p:spPr bwMode="auto">
          <a:xfrm>
            <a:off x="785813" y="142852"/>
            <a:ext cx="7572375" cy="584775"/>
          </a:xfrm>
          <a:prstGeom prst="rect">
            <a:avLst/>
          </a:prstGeom>
          <a:noFill/>
          <a:ln w="9525">
            <a:noFill/>
            <a:miter lim="800000"/>
          </a:ln>
        </p:spPr>
        <p:txBody>
          <a:bodyPr>
            <a:spAutoFit/>
          </a:bodyPr>
          <a:lstStyle/>
          <a:p>
            <a:pPr algn="ctr">
              <a:spcBef>
                <a:spcPct val="50000"/>
              </a:spcBef>
            </a:pPr>
            <a:r>
              <a:rPr lang="en-US" altLang="zh-CN" sz="3200" dirty="0" smtClean="0">
                <a:latin typeface="方正兰亭黑简体" pitchFamily="2" charset="-122"/>
                <a:ea typeface="方正兰亭黑简体" pitchFamily="2" charset="-122"/>
              </a:rPr>
              <a:t>5.2.3  </a:t>
            </a:r>
            <a:r>
              <a:rPr lang="zh-CN" altLang="en-US" sz="3200" dirty="0" smtClean="0">
                <a:latin typeface="方正兰亭黑简体" pitchFamily="2" charset="-122"/>
                <a:ea typeface="方正兰亭黑简体" pitchFamily="2" charset="-122"/>
              </a:rPr>
              <a:t>绘制</a:t>
            </a:r>
            <a:r>
              <a:rPr lang="zh-CN" altLang="en-US" sz="3200" dirty="0" smtClean="0">
                <a:latin typeface="方正兰亭黑简体" pitchFamily="2" charset="-122"/>
                <a:ea typeface="方正兰亭黑简体" pitchFamily="2" charset="-122"/>
              </a:rPr>
              <a:t>椭圆形和圆形</a:t>
            </a:r>
            <a:endParaRPr lang="zh-CN" altLang="en-US" sz="3200" dirty="0">
              <a:latin typeface="方正兰亭黑简体" pitchFamily="2" charset="-122"/>
              <a:ea typeface="方正兰亭黑简体" pitchFamily="2" charset="-122"/>
            </a:endParaRPr>
          </a:p>
        </p:txBody>
      </p:sp>
      <p:sp>
        <p:nvSpPr>
          <p:cNvPr id="12291" name="Text Box 7"/>
          <p:cNvSpPr txBox="1">
            <a:spLocks noChangeArrowheads="1"/>
          </p:cNvSpPr>
          <p:nvPr/>
        </p:nvSpPr>
        <p:spPr bwMode="auto">
          <a:xfrm>
            <a:off x="590908" y="1466925"/>
            <a:ext cx="8053058" cy="3924151"/>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en-US" altLang="zh-CN" sz="2000" b="1" dirty="0" smtClean="0">
                <a:latin typeface="方正兰亭黑简体" pitchFamily="2" charset="-122"/>
                <a:ea typeface="方正兰亭黑简体" pitchFamily="2" charset="-122"/>
              </a:rPr>
              <a:t>1</a:t>
            </a:r>
            <a:r>
              <a:rPr lang="zh-CN" altLang="en-US" sz="2000" b="1" dirty="0" smtClean="0">
                <a:latin typeface="方正兰亭黑简体" pitchFamily="2" charset="-122"/>
                <a:ea typeface="方正兰亭黑简体" pitchFamily="2" charset="-122"/>
              </a:rPr>
              <a:t>．使用光标绘制椭圆形</a:t>
            </a:r>
            <a:endParaRPr lang="zh-CN" altLang="en-US" sz="2000" b="1"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选择“椭圆”</a:t>
            </a:r>
            <a:r>
              <a:rPr lang="zh-CN" altLang="en-US" sz="2000" dirty="0" smtClean="0">
                <a:latin typeface="方正兰亭黑简体" pitchFamily="2" charset="-122"/>
                <a:ea typeface="方正兰亭黑简体" pitchFamily="2" charset="-122"/>
              </a:rPr>
              <a:t>工具，</a:t>
            </a:r>
            <a:r>
              <a:rPr lang="zh-CN" altLang="en-US" sz="2000" dirty="0" smtClean="0">
                <a:latin typeface="方正兰亭黑简体" pitchFamily="2" charset="-122"/>
                <a:ea typeface="方正兰亭黑简体" pitchFamily="2" charset="-122"/>
              </a:rPr>
              <a:t>在页面中需要的位置单击并按住鼠标左键不放，拖曳光标到需要的位置，释放鼠标左键，绘制出一个</a:t>
            </a:r>
            <a:r>
              <a:rPr lang="zh-CN" altLang="en-US" sz="2000" dirty="0" smtClean="0">
                <a:latin typeface="方正兰亭黑简体" pitchFamily="2" charset="-122"/>
                <a:ea typeface="方正兰亭黑简体" pitchFamily="2" charset="-122"/>
              </a:rPr>
              <a:t>椭圆形。</a:t>
            </a:r>
            <a:endParaRPr lang="zh-CN" altLang="en-US" sz="2000"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选择“椭圆”</a:t>
            </a:r>
            <a:r>
              <a:rPr lang="zh-CN" altLang="en-US" sz="2000" dirty="0" smtClean="0">
                <a:latin typeface="方正兰亭黑简体" pitchFamily="2" charset="-122"/>
                <a:ea typeface="方正兰亭黑简体" pitchFamily="2" charset="-122"/>
              </a:rPr>
              <a:t>工具，</a:t>
            </a:r>
            <a:r>
              <a:rPr lang="zh-CN" altLang="en-US" sz="2000" dirty="0" smtClean="0">
                <a:latin typeface="方正兰亭黑简体" pitchFamily="2" charset="-122"/>
                <a:ea typeface="方正兰亭黑简体" pitchFamily="2" charset="-122"/>
              </a:rPr>
              <a:t>按住</a:t>
            </a:r>
            <a:r>
              <a:rPr lang="en-US" altLang="zh-CN" sz="2000" dirty="0" smtClean="0">
                <a:latin typeface="方正兰亭黑简体" pitchFamily="2" charset="-122"/>
                <a:ea typeface="方正兰亭黑简体" pitchFamily="2" charset="-122"/>
              </a:rPr>
              <a:t>Shift</a:t>
            </a:r>
            <a:r>
              <a:rPr lang="zh-CN" altLang="en-US" sz="2000" dirty="0" smtClean="0">
                <a:latin typeface="方正兰亭黑简体" pitchFamily="2" charset="-122"/>
                <a:ea typeface="方正兰亭黑简体" pitchFamily="2" charset="-122"/>
              </a:rPr>
              <a:t>键，在页面中需要的位置单击并按住鼠标左键不放，拖曳光标到需要的位置，释放鼠标左键，绘制出一个</a:t>
            </a:r>
            <a:r>
              <a:rPr lang="zh-CN" altLang="en-US" sz="2000" dirty="0" smtClean="0">
                <a:latin typeface="方正兰亭黑简体" pitchFamily="2" charset="-122"/>
                <a:ea typeface="方正兰亭黑简体" pitchFamily="2" charset="-122"/>
              </a:rPr>
              <a:t>圆形。</a:t>
            </a:r>
            <a:endParaRPr lang="zh-CN" altLang="en-US" sz="2000"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选择“椭圆”</a:t>
            </a:r>
            <a:r>
              <a:rPr lang="zh-CN" altLang="en-US" sz="2000" dirty="0" smtClean="0">
                <a:latin typeface="方正兰亭黑简体" pitchFamily="2" charset="-122"/>
                <a:ea typeface="方正兰亭黑简体" pitchFamily="2" charset="-122"/>
              </a:rPr>
              <a:t>工具，</a:t>
            </a:r>
            <a:r>
              <a:rPr lang="zh-CN" altLang="en-US" sz="2000" dirty="0" smtClean="0">
                <a:latin typeface="方正兰亭黑简体" pitchFamily="2" charset="-122"/>
                <a:ea typeface="方正兰亭黑简体" pitchFamily="2" charset="-122"/>
              </a:rPr>
              <a:t>按住～键，在页面中需要的位置单击并按住鼠标左键不放，拖曳光标到需要的位置，释放鼠标左键，可以绘制多个</a:t>
            </a:r>
            <a:r>
              <a:rPr lang="zh-CN" altLang="en-US" sz="2000" dirty="0" smtClean="0">
                <a:latin typeface="方正兰亭黑简体" pitchFamily="2" charset="-122"/>
                <a:ea typeface="方正兰亭黑简体" pitchFamily="2" charset="-122"/>
              </a:rPr>
              <a:t>椭圆形。</a:t>
            </a:r>
            <a:endParaRPr lang="zh-CN" altLang="en-US" sz="2000" dirty="0" smtClean="0">
              <a:latin typeface="方正兰亭黑简体" pitchFamily="2" charset="-122"/>
              <a:ea typeface="方正兰亭黑简体" pitchFamily="2" charset="-122"/>
            </a:endParaRPr>
          </a:p>
        </p:txBody>
      </p:sp>
    </p:spTree>
  </p:cSld>
  <p:clrMapOvr>
    <a:masterClrMapping/>
  </p:clrMapOvr>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 Box 5"/>
          <p:cNvSpPr txBox="1">
            <a:spLocks noChangeArrowheads="1"/>
          </p:cNvSpPr>
          <p:nvPr/>
        </p:nvSpPr>
        <p:spPr bwMode="auto">
          <a:xfrm>
            <a:off x="785813" y="142852"/>
            <a:ext cx="7572375" cy="584775"/>
          </a:xfrm>
          <a:prstGeom prst="rect">
            <a:avLst/>
          </a:prstGeom>
          <a:noFill/>
          <a:ln w="9525">
            <a:noFill/>
            <a:miter lim="800000"/>
          </a:ln>
        </p:spPr>
        <p:txBody>
          <a:bodyPr>
            <a:spAutoFit/>
          </a:bodyPr>
          <a:lstStyle/>
          <a:p>
            <a:pPr algn="ctr">
              <a:spcBef>
                <a:spcPct val="50000"/>
              </a:spcBef>
            </a:pPr>
            <a:r>
              <a:rPr lang="en-US" altLang="zh-CN" sz="3200" dirty="0" smtClean="0">
                <a:latin typeface="方正兰亭黑简体" pitchFamily="2" charset="-122"/>
                <a:ea typeface="方正兰亭黑简体" pitchFamily="2" charset="-122"/>
              </a:rPr>
              <a:t>5.2.3  </a:t>
            </a:r>
            <a:r>
              <a:rPr lang="zh-CN" altLang="en-US" sz="3200" dirty="0" smtClean="0">
                <a:latin typeface="方正兰亭黑简体" pitchFamily="2" charset="-122"/>
                <a:ea typeface="方正兰亭黑简体" pitchFamily="2" charset="-122"/>
              </a:rPr>
              <a:t>绘制</a:t>
            </a:r>
            <a:r>
              <a:rPr lang="zh-CN" altLang="en-US" sz="3200" dirty="0" smtClean="0">
                <a:latin typeface="方正兰亭黑简体" pitchFamily="2" charset="-122"/>
                <a:ea typeface="方正兰亭黑简体" pitchFamily="2" charset="-122"/>
              </a:rPr>
              <a:t>椭圆形和圆形</a:t>
            </a:r>
            <a:endParaRPr lang="zh-CN" altLang="en-US" sz="3200" dirty="0">
              <a:latin typeface="方正兰亭黑简体" pitchFamily="2" charset="-122"/>
              <a:ea typeface="方正兰亭黑简体" pitchFamily="2" charset="-122"/>
            </a:endParaRPr>
          </a:p>
        </p:txBody>
      </p:sp>
      <p:sp>
        <p:nvSpPr>
          <p:cNvPr id="12291" name="Text Box 7"/>
          <p:cNvSpPr txBox="1">
            <a:spLocks noChangeArrowheads="1"/>
          </p:cNvSpPr>
          <p:nvPr/>
        </p:nvSpPr>
        <p:spPr bwMode="auto">
          <a:xfrm>
            <a:off x="590908" y="1466925"/>
            <a:ext cx="8053058" cy="1369606"/>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en-US" altLang="zh-CN" sz="2000" b="1" dirty="0" smtClean="0">
                <a:latin typeface="方正兰亭黑简体" pitchFamily="2" charset="-122"/>
                <a:ea typeface="方正兰亭黑简体" pitchFamily="2" charset="-122"/>
              </a:rPr>
              <a:t>2</a:t>
            </a:r>
            <a:r>
              <a:rPr lang="zh-CN" altLang="en-US" sz="2000" b="1" dirty="0" smtClean="0">
                <a:latin typeface="方正兰亭黑简体" pitchFamily="2" charset="-122"/>
                <a:ea typeface="方正兰亭黑简体" pitchFamily="2" charset="-122"/>
              </a:rPr>
              <a:t>．精确绘制椭圆形</a:t>
            </a:r>
            <a:endParaRPr lang="zh-CN" altLang="en-US" sz="2000" b="1"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选择“椭圆”</a:t>
            </a:r>
            <a:r>
              <a:rPr lang="zh-CN" altLang="en-US" sz="2000" dirty="0" smtClean="0">
                <a:latin typeface="方正兰亭黑简体" pitchFamily="2" charset="-122"/>
                <a:ea typeface="方正兰亭黑简体" pitchFamily="2" charset="-122"/>
              </a:rPr>
              <a:t>工具，</a:t>
            </a:r>
            <a:r>
              <a:rPr lang="zh-CN" altLang="en-US" sz="2000" dirty="0" smtClean="0">
                <a:latin typeface="方正兰亭黑简体" pitchFamily="2" charset="-122"/>
                <a:ea typeface="方正兰亭黑简体" pitchFamily="2" charset="-122"/>
              </a:rPr>
              <a:t>在页面中需要的位置单击，弹出“椭圆”</a:t>
            </a:r>
            <a:r>
              <a:rPr lang="zh-CN" altLang="en-US" sz="2000" dirty="0" smtClean="0">
                <a:latin typeface="方正兰亭黑简体" pitchFamily="2" charset="-122"/>
                <a:ea typeface="方正兰亭黑简体" pitchFamily="2" charset="-122"/>
              </a:rPr>
              <a:t>对话框。</a:t>
            </a:r>
            <a:endParaRPr lang="zh-CN" altLang="en-US" sz="2000" dirty="0" smtClean="0">
              <a:latin typeface="方正兰亭黑简体" pitchFamily="2" charset="-122"/>
              <a:ea typeface="方正兰亭黑简体" pitchFamily="2" charset="-122"/>
            </a:endParaRPr>
          </a:p>
        </p:txBody>
      </p:sp>
      <p:pic>
        <p:nvPicPr>
          <p:cNvPr id="9218" name="图片 1"/>
          <p:cNvPicPr>
            <a:picLocks noChangeAspect="1" noChangeArrowheads="1"/>
          </p:cNvPicPr>
          <p:nvPr/>
        </p:nvPicPr>
        <p:blipFill>
          <a:blip r:embed="rId1"/>
          <a:srcRect/>
          <a:stretch>
            <a:fillRect/>
          </a:stretch>
        </p:blipFill>
        <p:spPr bwMode="auto">
          <a:xfrm>
            <a:off x="3031795" y="3214685"/>
            <a:ext cx="3080411" cy="2520000"/>
          </a:xfrm>
          <a:prstGeom prst="rect">
            <a:avLst/>
          </a:prstGeom>
          <a:noFill/>
          <a:ln w="9525">
            <a:noFill/>
            <a:miter lim="800000"/>
            <a:headEnd/>
            <a:tailEnd/>
          </a:ln>
        </p:spPr>
      </p:pic>
    </p:spTree>
  </p:cSld>
  <p:clrMapOvr>
    <a:masterClrMapping/>
  </p:clrMapOvr>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 Box 5"/>
          <p:cNvSpPr txBox="1">
            <a:spLocks noChangeArrowheads="1"/>
          </p:cNvSpPr>
          <p:nvPr/>
        </p:nvSpPr>
        <p:spPr bwMode="auto">
          <a:xfrm>
            <a:off x="785813" y="142852"/>
            <a:ext cx="7572375" cy="584775"/>
          </a:xfrm>
          <a:prstGeom prst="rect">
            <a:avLst/>
          </a:prstGeom>
          <a:noFill/>
          <a:ln w="9525">
            <a:noFill/>
            <a:miter lim="800000"/>
          </a:ln>
        </p:spPr>
        <p:txBody>
          <a:bodyPr>
            <a:spAutoFit/>
          </a:bodyPr>
          <a:lstStyle/>
          <a:p>
            <a:pPr algn="ctr">
              <a:spcBef>
                <a:spcPct val="50000"/>
              </a:spcBef>
            </a:pPr>
            <a:r>
              <a:rPr lang="en-US" altLang="zh-CN" sz="3200" dirty="0" smtClean="0">
                <a:latin typeface="方正兰亭黑简体" pitchFamily="2" charset="-122"/>
                <a:ea typeface="方正兰亭黑简体" pitchFamily="2" charset="-122"/>
              </a:rPr>
              <a:t>5.2.3  </a:t>
            </a:r>
            <a:r>
              <a:rPr lang="zh-CN" altLang="en-US" sz="3200" dirty="0" smtClean="0">
                <a:latin typeface="方正兰亭黑简体" pitchFamily="2" charset="-122"/>
                <a:ea typeface="方正兰亭黑简体" pitchFamily="2" charset="-122"/>
              </a:rPr>
              <a:t>绘制</a:t>
            </a:r>
            <a:r>
              <a:rPr lang="zh-CN" altLang="en-US" sz="3200" dirty="0" smtClean="0">
                <a:latin typeface="方正兰亭黑简体" pitchFamily="2" charset="-122"/>
                <a:ea typeface="方正兰亭黑简体" pitchFamily="2" charset="-122"/>
              </a:rPr>
              <a:t>椭圆形和圆形</a:t>
            </a:r>
            <a:endParaRPr lang="zh-CN" altLang="en-US" sz="3200" dirty="0">
              <a:latin typeface="方正兰亭黑简体" pitchFamily="2" charset="-122"/>
              <a:ea typeface="方正兰亭黑简体" pitchFamily="2" charset="-122"/>
            </a:endParaRPr>
          </a:p>
        </p:txBody>
      </p:sp>
      <p:sp>
        <p:nvSpPr>
          <p:cNvPr id="12291" name="Text Box 7"/>
          <p:cNvSpPr txBox="1">
            <a:spLocks noChangeArrowheads="1"/>
          </p:cNvSpPr>
          <p:nvPr/>
        </p:nvSpPr>
        <p:spPr bwMode="auto">
          <a:xfrm>
            <a:off x="590908" y="1466925"/>
            <a:ext cx="8053058" cy="1369606"/>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en-US" altLang="zh-CN" sz="2000" b="1" dirty="0" smtClean="0">
                <a:latin typeface="方正兰亭黑简体" pitchFamily="2" charset="-122"/>
                <a:ea typeface="方正兰亭黑简体" pitchFamily="2" charset="-122"/>
              </a:rPr>
              <a:t>3</a:t>
            </a:r>
            <a:r>
              <a:rPr lang="zh-CN" altLang="en-US" sz="2000" b="1" dirty="0" smtClean="0">
                <a:latin typeface="方正兰亭黑简体" pitchFamily="2" charset="-122"/>
                <a:ea typeface="方正兰亭黑简体" pitchFamily="2" charset="-122"/>
              </a:rPr>
              <a:t>．使用“变换”控制面板制作饼图</a:t>
            </a:r>
            <a:endParaRPr lang="zh-CN" altLang="en-US" sz="2000" b="1"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选择“选择”</a:t>
            </a:r>
            <a:r>
              <a:rPr lang="zh-CN" altLang="en-US" sz="2000" dirty="0" smtClean="0">
                <a:latin typeface="方正兰亭黑简体" pitchFamily="2" charset="-122"/>
                <a:ea typeface="方正兰亭黑简体" pitchFamily="2" charset="-122"/>
              </a:rPr>
              <a:t>工具，</a:t>
            </a:r>
            <a:r>
              <a:rPr lang="zh-CN" altLang="en-US" sz="2000" dirty="0" smtClean="0">
                <a:latin typeface="方正兰亭黑简体" pitchFamily="2" charset="-122"/>
                <a:ea typeface="方正兰亭黑简体" pitchFamily="2" charset="-122"/>
              </a:rPr>
              <a:t>选取绘制好的椭圆形。选择“窗口 </a:t>
            </a:r>
            <a:r>
              <a:rPr lang="en-US" altLang="zh-CN" sz="2000" dirty="0" smtClean="0">
                <a:latin typeface="方正兰亭黑简体" pitchFamily="2" charset="-122"/>
                <a:ea typeface="方正兰亭黑简体" pitchFamily="2" charset="-122"/>
              </a:rPr>
              <a:t>&gt; </a:t>
            </a:r>
            <a:r>
              <a:rPr lang="zh-CN" altLang="en-US" sz="2000" dirty="0" smtClean="0">
                <a:latin typeface="方正兰亭黑简体" pitchFamily="2" charset="-122"/>
                <a:ea typeface="方正兰亭黑简体" pitchFamily="2" charset="-122"/>
              </a:rPr>
              <a:t>变换”命令（组合键为</a:t>
            </a:r>
            <a:r>
              <a:rPr lang="en-US" altLang="zh-CN" sz="2000" dirty="0" smtClean="0">
                <a:latin typeface="方正兰亭黑简体" pitchFamily="2" charset="-122"/>
                <a:ea typeface="方正兰亭黑简体" pitchFamily="2" charset="-122"/>
              </a:rPr>
              <a:t>Shift+F8</a:t>
            </a:r>
            <a:r>
              <a:rPr lang="zh-CN" altLang="en-US" sz="2000" dirty="0" smtClean="0">
                <a:latin typeface="方正兰亭黑简体" pitchFamily="2" charset="-122"/>
                <a:ea typeface="方正兰亭黑简体" pitchFamily="2" charset="-122"/>
              </a:rPr>
              <a:t>），弹出“变换”</a:t>
            </a:r>
            <a:r>
              <a:rPr lang="zh-CN" altLang="en-US" sz="2000" dirty="0" smtClean="0">
                <a:latin typeface="方正兰亭黑简体" pitchFamily="2" charset="-122"/>
                <a:ea typeface="方正兰亭黑简体" pitchFamily="2" charset="-122"/>
              </a:rPr>
              <a:t>控制面板。</a:t>
            </a:r>
            <a:endParaRPr lang="zh-CN" altLang="en-US" sz="2000" dirty="0" smtClean="0">
              <a:latin typeface="方正兰亭黑简体" pitchFamily="2" charset="-122"/>
              <a:ea typeface="方正兰亭黑简体" pitchFamily="2" charset="-122"/>
            </a:endParaRPr>
          </a:p>
        </p:txBody>
      </p:sp>
      <p:pic>
        <p:nvPicPr>
          <p:cNvPr id="10242" name="图片 1"/>
          <p:cNvPicPr>
            <a:picLocks noChangeAspect="1" noChangeArrowheads="1"/>
          </p:cNvPicPr>
          <p:nvPr/>
        </p:nvPicPr>
        <p:blipFill>
          <a:blip r:embed="rId1"/>
          <a:srcRect/>
          <a:stretch>
            <a:fillRect/>
          </a:stretch>
        </p:blipFill>
        <p:spPr bwMode="auto">
          <a:xfrm>
            <a:off x="928662" y="3214686"/>
            <a:ext cx="2750605" cy="3240000"/>
          </a:xfrm>
          <a:prstGeom prst="rect">
            <a:avLst/>
          </a:prstGeom>
          <a:noFill/>
          <a:ln w="9525">
            <a:noFill/>
            <a:miter lim="800000"/>
            <a:headEnd/>
            <a:tailEnd/>
          </a:ln>
        </p:spPr>
      </p:pic>
      <p:pic>
        <p:nvPicPr>
          <p:cNvPr id="10243" name="图片 1"/>
          <p:cNvPicPr>
            <a:picLocks noChangeAspect="1" noChangeArrowheads="1"/>
          </p:cNvPicPr>
          <p:nvPr/>
        </p:nvPicPr>
        <p:blipFill>
          <a:blip r:embed="rId2"/>
          <a:srcRect/>
          <a:stretch>
            <a:fillRect/>
          </a:stretch>
        </p:blipFill>
        <p:spPr bwMode="auto">
          <a:xfrm>
            <a:off x="4112139" y="5950686"/>
            <a:ext cx="1741502" cy="504000"/>
          </a:xfrm>
          <a:prstGeom prst="rect">
            <a:avLst/>
          </a:prstGeom>
          <a:noFill/>
          <a:ln w="9525">
            <a:noFill/>
            <a:miter lim="800000"/>
            <a:headEnd/>
            <a:tailEnd/>
          </a:ln>
        </p:spPr>
      </p:pic>
      <p:pic>
        <p:nvPicPr>
          <p:cNvPr id="10244" name="图片 1"/>
          <p:cNvPicPr>
            <a:picLocks noChangeAspect="1" noChangeArrowheads="1"/>
          </p:cNvPicPr>
          <p:nvPr/>
        </p:nvPicPr>
        <p:blipFill>
          <a:blip r:embed="rId3"/>
          <a:srcRect/>
          <a:stretch>
            <a:fillRect/>
          </a:stretch>
        </p:blipFill>
        <p:spPr bwMode="auto">
          <a:xfrm>
            <a:off x="6286512" y="5950686"/>
            <a:ext cx="2044001" cy="504000"/>
          </a:xfrm>
          <a:prstGeom prst="rect">
            <a:avLst/>
          </a:prstGeom>
          <a:noFill/>
          <a:ln w="9525">
            <a:noFill/>
            <a:miter lim="800000"/>
            <a:headEnd/>
            <a:tailEnd/>
          </a:ln>
        </p:spPr>
      </p:pic>
    </p:spTree>
  </p:cSld>
  <p:clrMapOvr>
    <a:masterClrMapping/>
  </p:clrMapOvr>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 Box 5"/>
          <p:cNvSpPr txBox="1">
            <a:spLocks noChangeArrowheads="1"/>
          </p:cNvSpPr>
          <p:nvPr/>
        </p:nvSpPr>
        <p:spPr bwMode="auto">
          <a:xfrm>
            <a:off x="785813" y="142852"/>
            <a:ext cx="7572375" cy="584775"/>
          </a:xfrm>
          <a:prstGeom prst="rect">
            <a:avLst/>
          </a:prstGeom>
          <a:noFill/>
          <a:ln w="9525">
            <a:noFill/>
            <a:miter lim="800000"/>
          </a:ln>
        </p:spPr>
        <p:txBody>
          <a:bodyPr>
            <a:spAutoFit/>
          </a:bodyPr>
          <a:lstStyle/>
          <a:p>
            <a:pPr algn="ctr">
              <a:spcBef>
                <a:spcPct val="50000"/>
              </a:spcBef>
            </a:pPr>
            <a:r>
              <a:rPr lang="en-US" altLang="zh-CN" sz="3200" dirty="0" smtClean="0">
                <a:latin typeface="方正兰亭黑简体" pitchFamily="2" charset="-122"/>
                <a:ea typeface="方正兰亭黑简体" pitchFamily="2" charset="-122"/>
              </a:rPr>
              <a:t>5.2.3  </a:t>
            </a:r>
            <a:r>
              <a:rPr lang="zh-CN" altLang="en-US" sz="3200" dirty="0" smtClean="0">
                <a:latin typeface="方正兰亭黑简体" pitchFamily="2" charset="-122"/>
                <a:ea typeface="方正兰亭黑简体" pitchFamily="2" charset="-122"/>
              </a:rPr>
              <a:t>绘制</a:t>
            </a:r>
            <a:r>
              <a:rPr lang="zh-CN" altLang="en-US" sz="3200" dirty="0" smtClean="0">
                <a:latin typeface="方正兰亭黑简体" pitchFamily="2" charset="-122"/>
                <a:ea typeface="方正兰亭黑简体" pitchFamily="2" charset="-122"/>
              </a:rPr>
              <a:t>椭圆形和圆形</a:t>
            </a:r>
            <a:endParaRPr lang="zh-CN" altLang="en-US" sz="3200" dirty="0">
              <a:latin typeface="方正兰亭黑简体" pitchFamily="2" charset="-122"/>
              <a:ea typeface="方正兰亭黑简体" pitchFamily="2" charset="-122"/>
            </a:endParaRPr>
          </a:p>
        </p:txBody>
      </p:sp>
      <p:sp>
        <p:nvSpPr>
          <p:cNvPr id="12291" name="Text Box 7"/>
          <p:cNvSpPr txBox="1">
            <a:spLocks noChangeArrowheads="1"/>
          </p:cNvSpPr>
          <p:nvPr/>
        </p:nvSpPr>
        <p:spPr bwMode="auto">
          <a:xfrm>
            <a:off x="590908" y="1466925"/>
            <a:ext cx="8053058" cy="1769715"/>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en-US" altLang="zh-CN" sz="2000" b="1" dirty="0" smtClean="0">
                <a:latin typeface="方正兰亭黑简体" pitchFamily="2" charset="-122"/>
                <a:ea typeface="方正兰亭黑简体" pitchFamily="2" charset="-122"/>
              </a:rPr>
              <a:t>4</a:t>
            </a:r>
            <a:r>
              <a:rPr lang="zh-CN" altLang="en-US" sz="2000" b="1" dirty="0" smtClean="0">
                <a:latin typeface="方正兰亭黑简体" pitchFamily="2" charset="-122"/>
                <a:ea typeface="方正兰亭黑简体" pitchFamily="2" charset="-122"/>
              </a:rPr>
              <a:t>．使用直接拖曳制作饼图</a:t>
            </a:r>
            <a:endParaRPr lang="zh-CN" altLang="en-US" sz="2000" b="1"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选择“选择”</a:t>
            </a:r>
            <a:r>
              <a:rPr lang="zh-CN" altLang="en-US" sz="2000" dirty="0" smtClean="0">
                <a:latin typeface="方正兰亭黑简体" pitchFamily="2" charset="-122"/>
                <a:ea typeface="方正兰亭黑简体" pitchFamily="2" charset="-122"/>
              </a:rPr>
              <a:t>工具，</a:t>
            </a:r>
            <a:r>
              <a:rPr lang="zh-CN" altLang="en-US" sz="2000" dirty="0" smtClean="0">
                <a:latin typeface="方正兰亭黑简体" pitchFamily="2" charset="-122"/>
                <a:ea typeface="方正兰亭黑简体" pitchFamily="2" charset="-122"/>
              </a:rPr>
              <a:t>选取绘制好的椭圆形。将鼠标指针放置在饼图构件上，指针</a:t>
            </a:r>
            <a:r>
              <a:rPr lang="zh-CN" altLang="en-US" sz="2000" dirty="0" smtClean="0">
                <a:latin typeface="方正兰亭黑简体" pitchFamily="2" charset="-122"/>
                <a:ea typeface="方正兰亭黑简体" pitchFamily="2" charset="-122"/>
              </a:rPr>
              <a:t>变为图标，</a:t>
            </a:r>
            <a:r>
              <a:rPr lang="zh-CN" altLang="en-US" sz="2000" dirty="0" smtClean="0">
                <a:latin typeface="方正兰亭黑简体" pitchFamily="2" charset="-122"/>
                <a:ea typeface="方正兰亭黑简体" pitchFamily="2" charset="-122"/>
              </a:rPr>
              <a:t>向上拖曳饼图构件，可以改变饼图起点</a:t>
            </a:r>
            <a:r>
              <a:rPr lang="zh-CN" altLang="en-US" sz="2000" dirty="0" smtClean="0">
                <a:latin typeface="方正兰亭黑简体" pitchFamily="2" charset="-122"/>
                <a:ea typeface="方正兰亭黑简体" pitchFamily="2" charset="-122"/>
              </a:rPr>
              <a:t>角度。</a:t>
            </a:r>
            <a:r>
              <a:rPr lang="zh-CN" altLang="en-US" sz="2000" dirty="0" smtClean="0">
                <a:latin typeface="方正兰亭黑简体" pitchFamily="2" charset="-122"/>
                <a:ea typeface="方正兰亭黑简体" pitchFamily="2" charset="-122"/>
              </a:rPr>
              <a:t>向下拖曳饼图构件，可以改变饼图终点</a:t>
            </a:r>
            <a:r>
              <a:rPr lang="zh-CN" altLang="en-US" sz="2000" dirty="0" smtClean="0">
                <a:latin typeface="方正兰亭黑简体" pitchFamily="2" charset="-122"/>
                <a:ea typeface="方正兰亭黑简体" pitchFamily="2" charset="-122"/>
              </a:rPr>
              <a:t>角度。</a:t>
            </a:r>
            <a:endParaRPr lang="zh-CN" altLang="en-US" sz="2000" dirty="0" smtClean="0">
              <a:latin typeface="方正兰亭黑简体" pitchFamily="2" charset="-122"/>
              <a:ea typeface="方正兰亭黑简体" pitchFamily="2" charset="-122"/>
            </a:endParaRPr>
          </a:p>
        </p:txBody>
      </p:sp>
      <p:pic>
        <p:nvPicPr>
          <p:cNvPr id="11266" name="Picture 2"/>
          <p:cNvPicPr>
            <a:picLocks noChangeAspect="1" noChangeArrowheads="1"/>
          </p:cNvPicPr>
          <p:nvPr/>
        </p:nvPicPr>
        <p:blipFill>
          <a:blip r:embed="rId1"/>
          <a:srcRect/>
          <a:stretch>
            <a:fillRect/>
          </a:stretch>
        </p:blipFill>
        <p:spPr bwMode="auto">
          <a:xfrm>
            <a:off x="791568" y="4060702"/>
            <a:ext cx="7560864" cy="1440000"/>
          </a:xfrm>
          <a:prstGeom prst="rect">
            <a:avLst/>
          </a:prstGeom>
          <a:noFill/>
          <a:ln w="9525">
            <a:noFill/>
            <a:miter lim="800000"/>
            <a:headEnd/>
            <a:tailEnd/>
          </a:ln>
          <a:effectLst/>
        </p:spPr>
      </p:pic>
    </p:spTree>
  </p:cSld>
  <p:clrMapOvr>
    <a:masterClrMapping/>
  </p:clrMapOvr>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 Box 5"/>
          <p:cNvSpPr txBox="1">
            <a:spLocks noChangeArrowheads="1"/>
          </p:cNvSpPr>
          <p:nvPr/>
        </p:nvSpPr>
        <p:spPr bwMode="auto">
          <a:xfrm>
            <a:off x="785813" y="142852"/>
            <a:ext cx="7572375" cy="584775"/>
          </a:xfrm>
          <a:prstGeom prst="rect">
            <a:avLst/>
          </a:prstGeom>
          <a:noFill/>
          <a:ln w="9525">
            <a:noFill/>
            <a:miter lim="800000"/>
          </a:ln>
        </p:spPr>
        <p:txBody>
          <a:bodyPr>
            <a:spAutoFit/>
          </a:bodyPr>
          <a:lstStyle/>
          <a:p>
            <a:pPr algn="ctr">
              <a:spcBef>
                <a:spcPct val="50000"/>
              </a:spcBef>
            </a:pPr>
            <a:r>
              <a:rPr lang="en-US" altLang="zh-CN" sz="3200" dirty="0" smtClean="0">
                <a:latin typeface="方正兰亭黑简体" pitchFamily="2" charset="-122"/>
                <a:ea typeface="方正兰亭黑简体" pitchFamily="2" charset="-122"/>
              </a:rPr>
              <a:t>5.2.3  </a:t>
            </a:r>
            <a:r>
              <a:rPr lang="zh-CN" altLang="en-US" sz="3200" dirty="0" smtClean="0">
                <a:latin typeface="方正兰亭黑简体" pitchFamily="2" charset="-122"/>
                <a:ea typeface="方正兰亭黑简体" pitchFamily="2" charset="-122"/>
              </a:rPr>
              <a:t>绘制</a:t>
            </a:r>
            <a:r>
              <a:rPr lang="zh-CN" altLang="en-US" sz="3200" dirty="0" smtClean="0">
                <a:latin typeface="方正兰亭黑简体" pitchFamily="2" charset="-122"/>
                <a:ea typeface="方正兰亭黑简体" pitchFamily="2" charset="-122"/>
              </a:rPr>
              <a:t>椭圆形和圆形</a:t>
            </a:r>
            <a:endParaRPr lang="zh-CN" altLang="en-US" sz="3200" dirty="0">
              <a:latin typeface="方正兰亭黑简体" pitchFamily="2" charset="-122"/>
              <a:ea typeface="方正兰亭黑简体" pitchFamily="2" charset="-122"/>
            </a:endParaRPr>
          </a:p>
        </p:txBody>
      </p:sp>
      <p:sp>
        <p:nvSpPr>
          <p:cNvPr id="12291" name="Text Box 7"/>
          <p:cNvSpPr txBox="1">
            <a:spLocks noChangeArrowheads="1"/>
          </p:cNvSpPr>
          <p:nvPr/>
        </p:nvSpPr>
        <p:spPr bwMode="auto">
          <a:xfrm>
            <a:off x="590908" y="1466925"/>
            <a:ext cx="8053058" cy="1769715"/>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en-US" altLang="zh-CN" sz="2000" b="1" dirty="0" smtClean="0">
                <a:latin typeface="方正兰亭黑简体" pitchFamily="2" charset="-122"/>
                <a:ea typeface="方正兰亭黑简体" pitchFamily="2" charset="-122"/>
              </a:rPr>
              <a:t>5</a:t>
            </a:r>
            <a:r>
              <a:rPr lang="zh-CN" altLang="en-US" sz="2000" b="1" dirty="0" smtClean="0">
                <a:latin typeface="方正兰亭黑简体" pitchFamily="2" charset="-122"/>
                <a:ea typeface="方正兰亭黑简体" pitchFamily="2" charset="-122"/>
              </a:rPr>
              <a:t>．使用直接选择工具调整饼图转角</a:t>
            </a:r>
            <a:endParaRPr lang="zh-CN" altLang="en-US" sz="2000" b="1"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选择“直接选择”</a:t>
            </a:r>
            <a:r>
              <a:rPr lang="zh-CN" altLang="en-US" sz="2000" dirty="0" smtClean="0">
                <a:latin typeface="方正兰亭黑简体" pitchFamily="2" charset="-122"/>
                <a:ea typeface="方正兰亭黑简体" pitchFamily="2" charset="-122"/>
              </a:rPr>
              <a:t>工具，</a:t>
            </a:r>
            <a:r>
              <a:rPr lang="zh-CN" altLang="en-US" sz="2000" dirty="0" smtClean="0">
                <a:latin typeface="方正兰亭黑简体" pitchFamily="2" charset="-122"/>
                <a:ea typeface="方正兰亭黑简体" pitchFamily="2" charset="-122"/>
              </a:rPr>
              <a:t>选取绘制好的饼图，边角构件处于可编辑</a:t>
            </a:r>
            <a:r>
              <a:rPr lang="zh-CN" altLang="en-US" sz="2000" dirty="0" smtClean="0">
                <a:latin typeface="方正兰亭黑简体" pitchFamily="2" charset="-122"/>
                <a:ea typeface="方正兰亭黑简体" pitchFamily="2" charset="-122"/>
              </a:rPr>
              <a:t>状态，</a:t>
            </a:r>
            <a:r>
              <a:rPr lang="zh-CN" altLang="en-US" sz="2000" dirty="0" smtClean="0">
                <a:latin typeface="方正兰亭黑简体" pitchFamily="2" charset="-122"/>
                <a:ea typeface="方正兰亭黑简体" pitchFamily="2" charset="-122"/>
              </a:rPr>
              <a:t>向内拖曳其中任意一个边角</a:t>
            </a:r>
            <a:r>
              <a:rPr lang="zh-CN" altLang="en-US" sz="2000" dirty="0" smtClean="0">
                <a:latin typeface="方正兰亭黑简体" pitchFamily="2" charset="-122"/>
                <a:ea typeface="方正兰亭黑简体" pitchFamily="2" charset="-122"/>
              </a:rPr>
              <a:t>构件，对</a:t>
            </a:r>
            <a:r>
              <a:rPr lang="zh-CN" altLang="en-US" sz="2000" dirty="0" smtClean="0">
                <a:latin typeface="方正兰亭黑简体" pitchFamily="2" charset="-122"/>
                <a:ea typeface="方正兰亭黑简体" pitchFamily="2" charset="-122"/>
              </a:rPr>
              <a:t>饼图角进行变形，松开</a:t>
            </a:r>
            <a:r>
              <a:rPr lang="zh-CN" altLang="en-US" sz="2000" dirty="0" smtClean="0">
                <a:latin typeface="方正兰亭黑简体" pitchFamily="2" charset="-122"/>
                <a:ea typeface="方正兰亭黑简体" pitchFamily="2" charset="-122"/>
              </a:rPr>
              <a:t>鼠标。</a:t>
            </a:r>
            <a:endParaRPr lang="zh-CN" altLang="en-US" sz="2000" dirty="0" smtClean="0">
              <a:latin typeface="方正兰亭黑简体" pitchFamily="2" charset="-122"/>
              <a:ea typeface="方正兰亭黑简体" pitchFamily="2" charset="-122"/>
            </a:endParaRPr>
          </a:p>
        </p:txBody>
      </p:sp>
      <p:pic>
        <p:nvPicPr>
          <p:cNvPr id="2" name="Picture 2"/>
          <p:cNvPicPr>
            <a:picLocks noChangeAspect="1" noChangeArrowheads="1"/>
          </p:cNvPicPr>
          <p:nvPr/>
        </p:nvPicPr>
        <p:blipFill>
          <a:blip r:embed="rId1"/>
          <a:srcRect/>
          <a:stretch>
            <a:fillRect/>
          </a:stretch>
        </p:blipFill>
        <p:spPr bwMode="auto">
          <a:xfrm>
            <a:off x="1031105" y="3857628"/>
            <a:ext cx="7081791" cy="1440000"/>
          </a:xfrm>
          <a:prstGeom prst="rect">
            <a:avLst/>
          </a:prstGeom>
          <a:noFill/>
          <a:ln w="9525">
            <a:noFill/>
            <a:miter lim="800000"/>
            <a:headEnd/>
            <a:tailEnd/>
          </a:ln>
          <a:effectLst/>
        </p:spPr>
      </p:pic>
    </p:spTree>
  </p:cSld>
  <p:clrMapOvr>
    <a:masterClrMapping/>
  </p:clrMapOvr>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 Box 5"/>
          <p:cNvSpPr txBox="1">
            <a:spLocks noChangeArrowheads="1"/>
          </p:cNvSpPr>
          <p:nvPr/>
        </p:nvSpPr>
        <p:spPr bwMode="auto">
          <a:xfrm>
            <a:off x="785813" y="142852"/>
            <a:ext cx="7572375" cy="584775"/>
          </a:xfrm>
          <a:prstGeom prst="rect">
            <a:avLst/>
          </a:prstGeom>
          <a:noFill/>
          <a:ln w="9525">
            <a:noFill/>
            <a:miter lim="800000"/>
          </a:ln>
        </p:spPr>
        <p:txBody>
          <a:bodyPr>
            <a:spAutoFit/>
          </a:bodyPr>
          <a:lstStyle/>
          <a:p>
            <a:pPr algn="ctr">
              <a:spcBef>
                <a:spcPct val="50000"/>
              </a:spcBef>
            </a:pPr>
            <a:r>
              <a:rPr lang="en-US" altLang="zh-CN" sz="3200" dirty="0" smtClean="0">
                <a:latin typeface="方正兰亭黑简体" pitchFamily="2" charset="-122"/>
                <a:ea typeface="方正兰亭黑简体" pitchFamily="2" charset="-122"/>
              </a:rPr>
              <a:t>5.2.4  </a:t>
            </a:r>
            <a:r>
              <a:rPr lang="zh-CN" altLang="en-US" sz="3200" dirty="0">
                <a:latin typeface="方正兰亭黑简体" pitchFamily="2" charset="-122"/>
                <a:ea typeface="方正兰亭黑简体" pitchFamily="2" charset="-122"/>
              </a:rPr>
              <a:t>多边形工具</a:t>
            </a:r>
            <a:endParaRPr lang="zh-CN" altLang="en-US" sz="3200" dirty="0">
              <a:latin typeface="方正兰亭黑简体" pitchFamily="2" charset="-122"/>
              <a:ea typeface="方正兰亭黑简体" pitchFamily="2" charset="-122"/>
            </a:endParaRPr>
          </a:p>
        </p:txBody>
      </p:sp>
      <p:sp>
        <p:nvSpPr>
          <p:cNvPr id="12291" name="Text Box 7"/>
          <p:cNvSpPr txBox="1">
            <a:spLocks noChangeArrowheads="1"/>
          </p:cNvSpPr>
          <p:nvPr/>
        </p:nvSpPr>
        <p:spPr bwMode="auto">
          <a:xfrm>
            <a:off x="966733" y="1423895"/>
            <a:ext cx="7349033" cy="4324261"/>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en-US" altLang="zh-CN" sz="2000" b="1" dirty="0" smtClean="0">
                <a:latin typeface="方正兰亭黑简体" pitchFamily="2" charset="-122"/>
                <a:ea typeface="方正兰亭黑简体" pitchFamily="2" charset="-122"/>
              </a:rPr>
              <a:t>1</a:t>
            </a:r>
            <a:r>
              <a:rPr lang="zh-CN" altLang="en-US" sz="2000" b="1" dirty="0" smtClean="0">
                <a:latin typeface="方正兰亭黑简体" pitchFamily="2" charset="-122"/>
                <a:ea typeface="方正兰亭黑简体" pitchFamily="2" charset="-122"/>
              </a:rPr>
              <a:t>．使用鼠标绘制多边形</a:t>
            </a:r>
            <a:endParaRPr lang="zh-CN" altLang="en-US" sz="2000" b="1"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选择“多边形”</a:t>
            </a:r>
            <a:r>
              <a:rPr lang="zh-CN" altLang="en-US" sz="2000" dirty="0" smtClean="0">
                <a:latin typeface="方正兰亭黑简体" pitchFamily="2" charset="-122"/>
                <a:ea typeface="方正兰亭黑简体" pitchFamily="2" charset="-122"/>
              </a:rPr>
              <a:t>工具，</a:t>
            </a:r>
            <a:r>
              <a:rPr lang="zh-CN" altLang="en-US" sz="2000" dirty="0" smtClean="0">
                <a:latin typeface="方正兰亭黑简体" pitchFamily="2" charset="-122"/>
                <a:ea typeface="方正兰亭黑简体" pitchFamily="2" charset="-122"/>
              </a:rPr>
              <a:t>在页面中需要的位置单击并按住鼠标左键不放，拖曳光标到需要的位置，释放鼠标左键，绘制出一个</a:t>
            </a:r>
            <a:r>
              <a:rPr lang="zh-CN" altLang="en-US" sz="2000" dirty="0" smtClean="0">
                <a:latin typeface="方正兰亭黑简体" pitchFamily="2" charset="-122"/>
                <a:ea typeface="方正兰亭黑简体" pitchFamily="2" charset="-122"/>
              </a:rPr>
              <a:t>多边形。</a:t>
            </a:r>
            <a:endParaRPr lang="zh-CN" altLang="en-US" sz="2000"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选择“多边形”</a:t>
            </a:r>
            <a:r>
              <a:rPr lang="zh-CN" altLang="en-US" sz="2000" dirty="0" smtClean="0">
                <a:latin typeface="方正兰亭黑简体" pitchFamily="2" charset="-122"/>
                <a:ea typeface="方正兰亭黑简体" pitchFamily="2" charset="-122"/>
              </a:rPr>
              <a:t>工具，</a:t>
            </a:r>
            <a:r>
              <a:rPr lang="zh-CN" altLang="en-US" sz="2000" dirty="0" smtClean="0">
                <a:latin typeface="方正兰亭黑简体" pitchFamily="2" charset="-122"/>
                <a:ea typeface="方正兰亭黑简体" pitchFamily="2" charset="-122"/>
              </a:rPr>
              <a:t>按住</a:t>
            </a:r>
            <a:r>
              <a:rPr lang="en-US" altLang="zh-CN" sz="2000" dirty="0" smtClean="0">
                <a:latin typeface="方正兰亭黑简体" pitchFamily="2" charset="-122"/>
                <a:ea typeface="方正兰亭黑简体" pitchFamily="2" charset="-122"/>
              </a:rPr>
              <a:t>Shift</a:t>
            </a:r>
            <a:r>
              <a:rPr lang="zh-CN" altLang="en-US" sz="2000" dirty="0" smtClean="0">
                <a:latin typeface="方正兰亭黑简体" pitchFamily="2" charset="-122"/>
                <a:ea typeface="方正兰亭黑简体" pitchFamily="2" charset="-122"/>
              </a:rPr>
              <a:t>键，在页面中需要的位置单击并按住鼠标左键不放，拖曳光标到需要的位置，释放鼠标左键，绘制出一个</a:t>
            </a:r>
            <a:r>
              <a:rPr lang="zh-CN" altLang="en-US" sz="2000" dirty="0" smtClean="0">
                <a:latin typeface="方正兰亭黑简体" pitchFamily="2" charset="-122"/>
                <a:ea typeface="方正兰亭黑简体" pitchFamily="2" charset="-122"/>
              </a:rPr>
              <a:t>正多边形。</a:t>
            </a:r>
            <a:endParaRPr lang="zh-CN" altLang="en-US" sz="2000"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选择“多边形”</a:t>
            </a:r>
            <a:r>
              <a:rPr lang="zh-CN" altLang="en-US" sz="2000" dirty="0" smtClean="0">
                <a:latin typeface="方正兰亭黑简体" pitchFamily="2" charset="-122"/>
                <a:ea typeface="方正兰亭黑简体" pitchFamily="2" charset="-122"/>
              </a:rPr>
              <a:t>工具，</a:t>
            </a:r>
            <a:r>
              <a:rPr lang="zh-CN" altLang="en-US" sz="2000" dirty="0" smtClean="0">
                <a:latin typeface="方正兰亭黑简体" pitchFamily="2" charset="-122"/>
                <a:ea typeface="方正兰亭黑简体" pitchFamily="2" charset="-122"/>
              </a:rPr>
              <a:t>按住～键，在页面中需要的位置单击并按住鼠标左键不放，拖曳光标到需要的位置，释放鼠标左键，绘制出多个</a:t>
            </a:r>
            <a:r>
              <a:rPr lang="zh-CN" altLang="en-US" sz="2000" dirty="0" smtClean="0">
                <a:latin typeface="方正兰亭黑简体" pitchFamily="2" charset="-122"/>
                <a:ea typeface="方正兰亭黑简体" pitchFamily="2" charset="-122"/>
              </a:rPr>
              <a:t>多边形。</a:t>
            </a:r>
            <a:endParaRPr lang="zh-CN" altLang="en-US" sz="2000" dirty="0" smtClean="0">
              <a:latin typeface="方正兰亭黑简体" pitchFamily="2" charset="-122"/>
              <a:ea typeface="方正兰亭黑简体" pitchFamily="2" charset="-122"/>
            </a:endParaRPr>
          </a:p>
        </p:txBody>
      </p:sp>
    </p:spTree>
  </p:cSld>
  <p:clrMapOvr>
    <a:masterClrMapping/>
  </p:clrMapOvr>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 Box 5"/>
          <p:cNvSpPr txBox="1">
            <a:spLocks noChangeArrowheads="1"/>
          </p:cNvSpPr>
          <p:nvPr/>
        </p:nvSpPr>
        <p:spPr bwMode="auto">
          <a:xfrm>
            <a:off x="785813" y="142852"/>
            <a:ext cx="7572375" cy="584775"/>
          </a:xfrm>
          <a:prstGeom prst="rect">
            <a:avLst/>
          </a:prstGeom>
          <a:noFill/>
          <a:ln w="9525">
            <a:noFill/>
            <a:miter lim="800000"/>
          </a:ln>
        </p:spPr>
        <p:txBody>
          <a:bodyPr>
            <a:spAutoFit/>
          </a:bodyPr>
          <a:lstStyle/>
          <a:p>
            <a:pPr algn="ctr">
              <a:spcBef>
                <a:spcPct val="50000"/>
              </a:spcBef>
            </a:pPr>
            <a:r>
              <a:rPr lang="en-US" altLang="zh-CN" sz="3200" dirty="0" smtClean="0">
                <a:latin typeface="方正兰亭黑简体" pitchFamily="2" charset="-122"/>
                <a:ea typeface="方正兰亭黑简体" pitchFamily="2" charset="-122"/>
              </a:rPr>
              <a:t>5.2.4  </a:t>
            </a:r>
            <a:r>
              <a:rPr lang="zh-CN" altLang="en-US" sz="3200" dirty="0">
                <a:latin typeface="方正兰亭黑简体" pitchFamily="2" charset="-122"/>
                <a:ea typeface="方正兰亭黑简体" pitchFamily="2" charset="-122"/>
              </a:rPr>
              <a:t>多边形工具</a:t>
            </a:r>
            <a:endParaRPr lang="zh-CN" altLang="en-US" sz="3200" dirty="0">
              <a:latin typeface="方正兰亭黑简体" pitchFamily="2" charset="-122"/>
              <a:ea typeface="方正兰亭黑简体" pitchFamily="2" charset="-122"/>
            </a:endParaRPr>
          </a:p>
        </p:txBody>
      </p:sp>
      <p:sp>
        <p:nvSpPr>
          <p:cNvPr id="12291" name="Text Box 7"/>
          <p:cNvSpPr txBox="1">
            <a:spLocks noChangeArrowheads="1"/>
          </p:cNvSpPr>
          <p:nvPr/>
        </p:nvSpPr>
        <p:spPr bwMode="auto">
          <a:xfrm>
            <a:off x="503548" y="1124744"/>
            <a:ext cx="8136904" cy="1369606"/>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en-US" altLang="zh-CN" sz="2000" b="1" dirty="0">
                <a:latin typeface="方正兰亭黑简体" pitchFamily="2" charset="-122"/>
                <a:ea typeface="方正兰亭黑简体" pitchFamily="2" charset="-122"/>
              </a:rPr>
              <a:t>2</a:t>
            </a:r>
            <a:r>
              <a:rPr lang="zh-CN" altLang="en-US" sz="2000" b="1" dirty="0">
                <a:latin typeface="方正兰亭黑简体" pitchFamily="2" charset="-122"/>
                <a:ea typeface="方正兰亭黑简体" pitchFamily="2" charset="-122"/>
              </a:rPr>
              <a:t>．精确绘制多边形</a:t>
            </a:r>
            <a:endParaRPr lang="zh-CN" altLang="en-US" sz="2000" b="1" dirty="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选择“多边形”工具，在页面中需要的位置单击，弹出“多边形”</a:t>
            </a:r>
            <a:r>
              <a:rPr lang="zh-CN" altLang="en-US" sz="2000" dirty="0" smtClean="0">
                <a:latin typeface="方正兰亭黑简体" pitchFamily="2" charset="-122"/>
                <a:ea typeface="方正兰亭黑简体" pitchFamily="2" charset="-122"/>
              </a:rPr>
              <a:t>对话框。</a:t>
            </a:r>
            <a:endParaRPr lang="zh-CN" altLang="en-US" sz="2000" dirty="0">
              <a:latin typeface="方正兰亭黑简体" pitchFamily="2" charset="-122"/>
              <a:ea typeface="方正兰亭黑简体" pitchFamily="2" charset="-122"/>
            </a:endParaRPr>
          </a:p>
        </p:txBody>
      </p:sp>
      <p:pic>
        <p:nvPicPr>
          <p:cNvPr id="13314" name="图片 1"/>
          <p:cNvPicPr>
            <a:picLocks noChangeAspect="1" noChangeArrowheads="1"/>
          </p:cNvPicPr>
          <p:nvPr/>
        </p:nvPicPr>
        <p:blipFill>
          <a:blip r:embed="rId1"/>
          <a:srcRect/>
          <a:stretch>
            <a:fillRect/>
          </a:stretch>
        </p:blipFill>
        <p:spPr bwMode="auto">
          <a:xfrm>
            <a:off x="3143135" y="3357561"/>
            <a:ext cx="2857731" cy="2520000"/>
          </a:xfrm>
          <a:prstGeom prst="rect">
            <a:avLst/>
          </a:prstGeom>
          <a:noFill/>
          <a:ln w="9525">
            <a:noFill/>
            <a:miter lim="800000"/>
            <a:headEnd/>
            <a:tailEnd/>
          </a:ln>
        </p:spPr>
      </p:pic>
    </p:spTree>
  </p:cSld>
  <p:clrMapOvr>
    <a:masterClrMapping/>
  </p:clrMapOvr>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 Box 5"/>
          <p:cNvSpPr txBox="1">
            <a:spLocks noChangeArrowheads="1"/>
          </p:cNvSpPr>
          <p:nvPr/>
        </p:nvSpPr>
        <p:spPr bwMode="auto">
          <a:xfrm>
            <a:off x="785813" y="142852"/>
            <a:ext cx="7572375" cy="584775"/>
          </a:xfrm>
          <a:prstGeom prst="rect">
            <a:avLst/>
          </a:prstGeom>
          <a:noFill/>
          <a:ln w="9525">
            <a:noFill/>
            <a:miter lim="800000"/>
          </a:ln>
        </p:spPr>
        <p:txBody>
          <a:bodyPr>
            <a:spAutoFit/>
          </a:bodyPr>
          <a:lstStyle/>
          <a:p>
            <a:pPr algn="ctr">
              <a:spcBef>
                <a:spcPct val="50000"/>
              </a:spcBef>
            </a:pPr>
            <a:r>
              <a:rPr lang="en-US" altLang="zh-CN" sz="3200" dirty="0" smtClean="0">
                <a:latin typeface="方正兰亭黑简体" pitchFamily="2" charset="-122"/>
                <a:ea typeface="方正兰亭黑简体" pitchFamily="2" charset="-122"/>
              </a:rPr>
              <a:t>5.2.4  </a:t>
            </a:r>
            <a:r>
              <a:rPr lang="zh-CN" altLang="en-US" sz="3200" dirty="0">
                <a:latin typeface="方正兰亭黑简体" pitchFamily="2" charset="-122"/>
                <a:ea typeface="方正兰亭黑简体" pitchFamily="2" charset="-122"/>
              </a:rPr>
              <a:t>多边形工具</a:t>
            </a:r>
            <a:endParaRPr lang="zh-CN" altLang="en-US" sz="3200" dirty="0">
              <a:latin typeface="方正兰亭黑简体" pitchFamily="2" charset="-122"/>
              <a:ea typeface="方正兰亭黑简体" pitchFamily="2" charset="-122"/>
            </a:endParaRPr>
          </a:p>
        </p:txBody>
      </p:sp>
      <p:sp>
        <p:nvSpPr>
          <p:cNvPr id="12291" name="Text Box 7"/>
          <p:cNvSpPr txBox="1">
            <a:spLocks noChangeArrowheads="1"/>
          </p:cNvSpPr>
          <p:nvPr/>
        </p:nvSpPr>
        <p:spPr bwMode="auto">
          <a:xfrm>
            <a:off x="503548" y="1230657"/>
            <a:ext cx="8136904" cy="1769715"/>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en-US" altLang="zh-CN" sz="2000" b="1" dirty="0" smtClean="0">
                <a:latin typeface="方正兰亭黑简体" pitchFamily="2" charset="-122"/>
                <a:ea typeface="方正兰亭黑简体" pitchFamily="2" charset="-122"/>
              </a:rPr>
              <a:t>3</a:t>
            </a:r>
            <a:r>
              <a:rPr lang="zh-CN" altLang="en-US" sz="2000" b="1" dirty="0" smtClean="0">
                <a:latin typeface="方正兰亭黑简体" pitchFamily="2" charset="-122"/>
                <a:ea typeface="方正兰亭黑简体" pitchFamily="2" charset="-122"/>
              </a:rPr>
              <a:t>．使用直接拖曳增加或减少多边形边数</a:t>
            </a:r>
            <a:endParaRPr lang="zh-CN" altLang="en-US" sz="2000" b="1"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选择“选择”</a:t>
            </a:r>
            <a:r>
              <a:rPr lang="zh-CN" altLang="en-US" sz="2000" dirty="0" smtClean="0">
                <a:latin typeface="方正兰亭黑简体" pitchFamily="2" charset="-122"/>
                <a:ea typeface="方正兰亭黑简体" pitchFamily="2" charset="-122"/>
              </a:rPr>
              <a:t>工具，</a:t>
            </a:r>
            <a:r>
              <a:rPr lang="zh-CN" altLang="en-US" sz="2000" dirty="0" smtClean="0">
                <a:latin typeface="方正兰亭黑简体" pitchFamily="2" charset="-122"/>
                <a:ea typeface="方正兰亭黑简体" pitchFamily="2" charset="-122"/>
              </a:rPr>
              <a:t>选取绘制好的多边形，将鼠标指针放置在多边形构件 上，指针</a:t>
            </a:r>
            <a:r>
              <a:rPr lang="zh-CN" altLang="en-US" sz="2000" dirty="0" smtClean="0">
                <a:latin typeface="方正兰亭黑简体" pitchFamily="2" charset="-122"/>
                <a:ea typeface="方正兰亭黑简体" pitchFamily="2" charset="-122"/>
              </a:rPr>
              <a:t>变为图标，</a:t>
            </a:r>
            <a:r>
              <a:rPr lang="zh-CN" altLang="en-US" sz="2000" dirty="0" smtClean="0">
                <a:latin typeface="方正兰亭黑简体" pitchFamily="2" charset="-122"/>
                <a:ea typeface="方正兰亭黑简体" pitchFamily="2" charset="-122"/>
              </a:rPr>
              <a:t>向上拖曳多边形构件，可以减少多边形的边</a:t>
            </a:r>
            <a:r>
              <a:rPr lang="zh-CN" altLang="en-US" sz="2000" dirty="0" smtClean="0">
                <a:latin typeface="方正兰亭黑简体" pitchFamily="2" charset="-122"/>
                <a:ea typeface="方正兰亭黑简体" pitchFamily="2" charset="-122"/>
              </a:rPr>
              <a:t>数。</a:t>
            </a:r>
            <a:r>
              <a:rPr lang="zh-CN" altLang="en-US" sz="2000" dirty="0" smtClean="0">
                <a:latin typeface="方正兰亭黑简体" pitchFamily="2" charset="-122"/>
                <a:ea typeface="方正兰亭黑简体" pitchFamily="2" charset="-122"/>
              </a:rPr>
              <a:t>向下拖曳多边形构件，可以增加多边形的边</a:t>
            </a:r>
            <a:r>
              <a:rPr lang="zh-CN" altLang="en-US" sz="2000" dirty="0" smtClean="0">
                <a:latin typeface="方正兰亭黑简体" pitchFamily="2" charset="-122"/>
                <a:ea typeface="方正兰亭黑简体" pitchFamily="2" charset="-122"/>
              </a:rPr>
              <a:t>数。</a:t>
            </a:r>
            <a:endParaRPr lang="zh-CN" altLang="en-US" sz="2000" dirty="0" smtClean="0">
              <a:latin typeface="方正兰亭黑简体" pitchFamily="2" charset="-122"/>
              <a:ea typeface="方正兰亭黑简体" pitchFamily="2" charset="-122"/>
            </a:endParaRPr>
          </a:p>
        </p:txBody>
      </p:sp>
      <p:pic>
        <p:nvPicPr>
          <p:cNvPr id="14338" name="Picture 2"/>
          <p:cNvPicPr>
            <a:picLocks noChangeAspect="1" noChangeArrowheads="1"/>
          </p:cNvPicPr>
          <p:nvPr/>
        </p:nvPicPr>
        <p:blipFill>
          <a:blip r:embed="rId1"/>
          <a:srcRect/>
          <a:stretch>
            <a:fillRect/>
          </a:stretch>
        </p:blipFill>
        <p:spPr bwMode="auto">
          <a:xfrm>
            <a:off x="1187754" y="3571876"/>
            <a:ext cx="6768493" cy="1800000"/>
          </a:xfrm>
          <a:prstGeom prst="rect">
            <a:avLst/>
          </a:prstGeom>
          <a:noFill/>
          <a:ln w="9525">
            <a:noFill/>
            <a:miter lim="800000"/>
            <a:headEnd/>
            <a:tailEnd/>
          </a:ln>
          <a:effectLst/>
        </p:spPr>
      </p:pic>
    </p:spTree>
  </p:cSld>
  <p:clrMapOvr>
    <a:masterClrMapping/>
  </p:clrMapOvr>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 Box 5"/>
          <p:cNvSpPr txBox="1">
            <a:spLocks noChangeArrowheads="1"/>
          </p:cNvSpPr>
          <p:nvPr/>
        </p:nvSpPr>
        <p:spPr bwMode="auto">
          <a:xfrm>
            <a:off x="785813" y="142852"/>
            <a:ext cx="7572375" cy="584775"/>
          </a:xfrm>
          <a:prstGeom prst="rect">
            <a:avLst/>
          </a:prstGeom>
          <a:noFill/>
          <a:ln w="9525">
            <a:noFill/>
            <a:miter lim="800000"/>
          </a:ln>
        </p:spPr>
        <p:txBody>
          <a:bodyPr>
            <a:spAutoFit/>
          </a:bodyPr>
          <a:lstStyle/>
          <a:p>
            <a:pPr algn="ctr">
              <a:spcBef>
                <a:spcPct val="50000"/>
              </a:spcBef>
            </a:pPr>
            <a:r>
              <a:rPr lang="en-US" altLang="zh-CN" sz="3200" dirty="0" smtClean="0">
                <a:latin typeface="方正兰亭黑简体" pitchFamily="2" charset="-122"/>
                <a:ea typeface="方正兰亭黑简体" pitchFamily="2" charset="-122"/>
              </a:rPr>
              <a:t>5.2.4  </a:t>
            </a:r>
            <a:r>
              <a:rPr lang="zh-CN" altLang="en-US" sz="3200" dirty="0">
                <a:latin typeface="方正兰亭黑简体" pitchFamily="2" charset="-122"/>
                <a:ea typeface="方正兰亭黑简体" pitchFamily="2" charset="-122"/>
              </a:rPr>
              <a:t>多边形工具</a:t>
            </a:r>
            <a:endParaRPr lang="zh-CN" altLang="en-US" sz="3200" dirty="0">
              <a:latin typeface="方正兰亭黑简体" pitchFamily="2" charset="-122"/>
              <a:ea typeface="方正兰亭黑简体" pitchFamily="2" charset="-122"/>
            </a:endParaRPr>
          </a:p>
        </p:txBody>
      </p:sp>
      <p:sp>
        <p:nvSpPr>
          <p:cNvPr id="12291" name="Text Box 7"/>
          <p:cNvSpPr txBox="1">
            <a:spLocks noChangeArrowheads="1"/>
          </p:cNvSpPr>
          <p:nvPr/>
        </p:nvSpPr>
        <p:spPr bwMode="auto">
          <a:xfrm>
            <a:off x="503548" y="1230657"/>
            <a:ext cx="8136904" cy="1369606"/>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en-US" altLang="zh-CN" sz="2000" b="1" dirty="0" smtClean="0">
                <a:latin typeface="方正兰亭黑简体" pitchFamily="2" charset="-122"/>
                <a:ea typeface="方正兰亭黑简体" pitchFamily="2" charset="-122"/>
              </a:rPr>
              <a:t>4</a:t>
            </a:r>
            <a:r>
              <a:rPr lang="zh-CN" altLang="en-US" sz="2000" b="1" dirty="0" smtClean="0">
                <a:latin typeface="方正兰亭黑简体" pitchFamily="2" charset="-122"/>
                <a:ea typeface="方正兰亭黑简体" pitchFamily="2" charset="-122"/>
              </a:rPr>
              <a:t>．使用“变换”控制面板制作实时转角</a:t>
            </a:r>
            <a:endParaRPr lang="zh-CN" altLang="en-US" sz="2000" b="1"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选择“选择”</a:t>
            </a:r>
            <a:r>
              <a:rPr lang="zh-CN" altLang="en-US" sz="2000" dirty="0" smtClean="0">
                <a:latin typeface="方正兰亭黑简体" pitchFamily="2" charset="-122"/>
                <a:ea typeface="方正兰亭黑简体" pitchFamily="2" charset="-122"/>
              </a:rPr>
              <a:t>工具，</a:t>
            </a:r>
            <a:r>
              <a:rPr lang="zh-CN" altLang="en-US" sz="2000" dirty="0" smtClean="0">
                <a:latin typeface="方正兰亭黑简体" pitchFamily="2" charset="-122"/>
                <a:ea typeface="方正兰亭黑简体" pitchFamily="2" charset="-122"/>
              </a:rPr>
              <a:t>选取绘制好的正六边形，选择“窗口 </a:t>
            </a:r>
            <a:r>
              <a:rPr lang="en-US" altLang="zh-CN" sz="2000" dirty="0" smtClean="0">
                <a:latin typeface="方正兰亭黑简体" pitchFamily="2" charset="-122"/>
                <a:ea typeface="方正兰亭黑简体" pitchFamily="2" charset="-122"/>
              </a:rPr>
              <a:t>&gt; </a:t>
            </a:r>
            <a:r>
              <a:rPr lang="zh-CN" altLang="en-US" sz="2000" dirty="0" smtClean="0">
                <a:latin typeface="方正兰亭黑简体" pitchFamily="2" charset="-122"/>
                <a:ea typeface="方正兰亭黑简体" pitchFamily="2" charset="-122"/>
              </a:rPr>
              <a:t>变换”命令（组合键为</a:t>
            </a:r>
            <a:r>
              <a:rPr lang="en-US" altLang="zh-CN" sz="2000" dirty="0" smtClean="0">
                <a:latin typeface="方正兰亭黑简体" pitchFamily="2" charset="-122"/>
                <a:ea typeface="方正兰亭黑简体" pitchFamily="2" charset="-122"/>
              </a:rPr>
              <a:t>Shift+F8</a:t>
            </a:r>
            <a:r>
              <a:rPr lang="zh-CN" altLang="en-US" sz="2000" dirty="0" smtClean="0">
                <a:latin typeface="方正兰亭黑简体" pitchFamily="2" charset="-122"/>
                <a:ea typeface="方正兰亭黑简体" pitchFamily="2" charset="-122"/>
              </a:rPr>
              <a:t>），弹出“变换”</a:t>
            </a:r>
            <a:r>
              <a:rPr lang="zh-CN" altLang="en-US" sz="2000" dirty="0" smtClean="0">
                <a:latin typeface="方正兰亭黑简体" pitchFamily="2" charset="-122"/>
                <a:ea typeface="方正兰亭黑简体" pitchFamily="2" charset="-122"/>
              </a:rPr>
              <a:t>控制面板。</a:t>
            </a:r>
            <a:endParaRPr lang="zh-CN" altLang="en-US" sz="2000" dirty="0" smtClean="0">
              <a:latin typeface="方正兰亭黑简体" pitchFamily="2" charset="-122"/>
              <a:ea typeface="方正兰亭黑简体" pitchFamily="2" charset="-122"/>
            </a:endParaRPr>
          </a:p>
        </p:txBody>
      </p:sp>
      <p:pic>
        <p:nvPicPr>
          <p:cNvPr id="15362" name="图片 1"/>
          <p:cNvPicPr>
            <a:picLocks noChangeAspect="1" noChangeArrowheads="1"/>
          </p:cNvPicPr>
          <p:nvPr/>
        </p:nvPicPr>
        <p:blipFill>
          <a:blip r:embed="rId1"/>
          <a:srcRect/>
          <a:stretch>
            <a:fillRect/>
          </a:stretch>
        </p:blipFill>
        <p:spPr bwMode="auto">
          <a:xfrm>
            <a:off x="428596" y="3000372"/>
            <a:ext cx="2740441" cy="3240000"/>
          </a:xfrm>
          <a:prstGeom prst="rect">
            <a:avLst/>
          </a:prstGeom>
          <a:noFill/>
          <a:ln w="9525">
            <a:noFill/>
            <a:miter lim="800000"/>
            <a:headEnd/>
            <a:tailEnd/>
          </a:ln>
        </p:spPr>
      </p:pic>
      <p:pic>
        <p:nvPicPr>
          <p:cNvPr id="15363" name="Picture 3"/>
          <p:cNvPicPr>
            <a:picLocks noChangeAspect="1" noChangeArrowheads="1"/>
          </p:cNvPicPr>
          <p:nvPr/>
        </p:nvPicPr>
        <p:blipFill>
          <a:blip r:embed="rId2"/>
          <a:srcRect/>
          <a:stretch>
            <a:fillRect/>
          </a:stretch>
        </p:blipFill>
        <p:spPr bwMode="auto">
          <a:xfrm>
            <a:off x="3357554" y="4544922"/>
            <a:ext cx="5467350" cy="1695450"/>
          </a:xfrm>
          <a:prstGeom prst="rect">
            <a:avLst/>
          </a:prstGeom>
          <a:noFill/>
          <a:ln w="9525">
            <a:noFill/>
            <a:miter lim="800000"/>
            <a:headEnd/>
            <a:tailEnd/>
          </a:ln>
          <a:effectLst/>
        </p:spPr>
      </p:pic>
    </p:spTree>
  </p:cSld>
  <p:clrMapOvr>
    <a:masterClrMapping/>
  </p:clrMapOvr>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 Box 5"/>
          <p:cNvSpPr txBox="1">
            <a:spLocks noChangeArrowheads="1"/>
          </p:cNvSpPr>
          <p:nvPr/>
        </p:nvSpPr>
        <p:spPr bwMode="auto">
          <a:xfrm>
            <a:off x="785813" y="142852"/>
            <a:ext cx="7572375" cy="584775"/>
          </a:xfrm>
          <a:prstGeom prst="rect">
            <a:avLst/>
          </a:prstGeom>
          <a:noFill/>
          <a:ln w="9525">
            <a:noFill/>
            <a:miter lim="800000"/>
          </a:ln>
        </p:spPr>
        <p:txBody>
          <a:bodyPr>
            <a:spAutoFit/>
          </a:bodyPr>
          <a:lstStyle/>
          <a:p>
            <a:pPr algn="ctr">
              <a:spcBef>
                <a:spcPct val="50000"/>
              </a:spcBef>
            </a:pPr>
            <a:r>
              <a:rPr lang="en-US" altLang="zh-CN" sz="3200" dirty="0" smtClean="0">
                <a:latin typeface="方正兰亭黑简体" pitchFamily="2" charset="-122"/>
                <a:ea typeface="方正兰亭黑简体" pitchFamily="2" charset="-122"/>
              </a:rPr>
              <a:t>5.2.5  </a:t>
            </a:r>
            <a:r>
              <a:rPr lang="zh-CN" altLang="en-US" sz="3200" dirty="0">
                <a:latin typeface="方正兰亭黑简体" pitchFamily="2" charset="-122"/>
                <a:ea typeface="方正兰亭黑简体" pitchFamily="2" charset="-122"/>
              </a:rPr>
              <a:t>星形工具</a:t>
            </a:r>
            <a:endParaRPr lang="zh-CN" altLang="en-US" sz="3200" dirty="0">
              <a:latin typeface="方正兰亭黑简体" pitchFamily="2" charset="-122"/>
              <a:ea typeface="方正兰亭黑简体" pitchFamily="2" charset="-122"/>
            </a:endParaRPr>
          </a:p>
        </p:txBody>
      </p:sp>
      <p:sp>
        <p:nvSpPr>
          <p:cNvPr id="12291" name="Text Box 7"/>
          <p:cNvSpPr txBox="1">
            <a:spLocks noChangeArrowheads="1"/>
          </p:cNvSpPr>
          <p:nvPr/>
        </p:nvSpPr>
        <p:spPr bwMode="auto">
          <a:xfrm>
            <a:off x="503548" y="1666979"/>
            <a:ext cx="8136904" cy="3524042"/>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en-US" altLang="zh-CN" sz="2000" b="1" dirty="0" smtClean="0">
                <a:latin typeface="方正兰亭黑简体" pitchFamily="2" charset="-122"/>
                <a:ea typeface="方正兰亭黑简体" pitchFamily="2" charset="-122"/>
              </a:rPr>
              <a:t>1</a:t>
            </a:r>
            <a:r>
              <a:rPr lang="zh-CN" altLang="en-US" sz="2000" b="1" dirty="0" smtClean="0">
                <a:latin typeface="方正兰亭黑简体" pitchFamily="2" charset="-122"/>
                <a:ea typeface="方正兰亭黑简体" pitchFamily="2" charset="-122"/>
              </a:rPr>
              <a:t>．使用鼠标绘制星形</a:t>
            </a:r>
            <a:endParaRPr lang="zh-CN" altLang="en-US" sz="2000" b="1"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选择“星形”</a:t>
            </a:r>
            <a:r>
              <a:rPr lang="zh-CN" altLang="en-US" sz="2000" dirty="0" smtClean="0">
                <a:latin typeface="方正兰亭黑简体" pitchFamily="2" charset="-122"/>
                <a:ea typeface="方正兰亭黑简体" pitchFamily="2" charset="-122"/>
              </a:rPr>
              <a:t>工具，</a:t>
            </a:r>
            <a:r>
              <a:rPr lang="zh-CN" altLang="en-US" sz="2000" dirty="0" smtClean="0">
                <a:latin typeface="方正兰亭黑简体" pitchFamily="2" charset="-122"/>
                <a:ea typeface="方正兰亭黑简体" pitchFamily="2" charset="-122"/>
              </a:rPr>
              <a:t>在页面中需要的位置单击并按住鼠标左键不放，拖曳光标到需要的位置，释放鼠标左键，绘制出一个</a:t>
            </a:r>
            <a:r>
              <a:rPr lang="zh-CN" altLang="en-US" sz="2000" dirty="0" smtClean="0">
                <a:latin typeface="方正兰亭黑简体" pitchFamily="2" charset="-122"/>
                <a:ea typeface="方正兰亭黑简体" pitchFamily="2" charset="-122"/>
              </a:rPr>
              <a:t>星形。</a:t>
            </a:r>
            <a:endParaRPr lang="zh-CN" altLang="en-US" sz="2000"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选择“星形”</a:t>
            </a:r>
            <a:r>
              <a:rPr lang="zh-CN" altLang="en-US" sz="2000" dirty="0" smtClean="0">
                <a:latin typeface="方正兰亭黑简体" pitchFamily="2" charset="-122"/>
                <a:ea typeface="方正兰亭黑简体" pitchFamily="2" charset="-122"/>
              </a:rPr>
              <a:t>工具，</a:t>
            </a:r>
            <a:r>
              <a:rPr lang="zh-CN" altLang="en-US" sz="2000" dirty="0" smtClean="0">
                <a:latin typeface="方正兰亭黑简体" pitchFamily="2" charset="-122"/>
                <a:ea typeface="方正兰亭黑简体" pitchFamily="2" charset="-122"/>
              </a:rPr>
              <a:t>按住</a:t>
            </a:r>
            <a:r>
              <a:rPr lang="en-US" altLang="zh-CN" sz="2000" dirty="0" smtClean="0">
                <a:latin typeface="方正兰亭黑简体" pitchFamily="2" charset="-122"/>
                <a:ea typeface="方正兰亭黑简体" pitchFamily="2" charset="-122"/>
              </a:rPr>
              <a:t>Shift</a:t>
            </a:r>
            <a:r>
              <a:rPr lang="zh-CN" altLang="en-US" sz="2000" dirty="0" smtClean="0">
                <a:latin typeface="方正兰亭黑简体" pitchFamily="2" charset="-122"/>
                <a:ea typeface="方正兰亭黑简体" pitchFamily="2" charset="-122"/>
              </a:rPr>
              <a:t>键，在页面中需要的位置单击并按住鼠标左键不放，拖曳光标到需要的位置，释放鼠标左键，绘制出一个正</a:t>
            </a:r>
            <a:r>
              <a:rPr lang="zh-CN" altLang="en-US" sz="2000" dirty="0" smtClean="0">
                <a:latin typeface="方正兰亭黑简体" pitchFamily="2" charset="-122"/>
                <a:ea typeface="方正兰亭黑简体" pitchFamily="2" charset="-122"/>
              </a:rPr>
              <a:t>星形。</a:t>
            </a:r>
            <a:endParaRPr lang="zh-CN" altLang="en-US" sz="2000"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选择“星形”</a:t>
            </a:r>
            <a:r>
              <a:rPr lang="zh-CN" altLang="en-US" sz="2000" dirty="0" smtClean="0">
                <a:latin typeface="方正兰亭黑简体" pitchFamily="2" charset="-122"/>
                <a:ea typeface="方正兰亭黑简体" pitchFamily="2" charset="-122"/>
              </a:rPr>
              <a:t>工具，</a:t>
            </a:r>
            <a:r>
              <a:rPr lang="zh-CN" altLang="en-US" sz="2000" dirty="0" smtClean="0">
                <a:latin typeface="方正兰亭黑简体" pitchFamily="2" charset="-122"/>
                <a:ea typeface="方正兰亭黑简体" pitchFamily="2" charset="-122"/>
              </a:rPr>
              <a:t>按住～键，在页面中需要的位置单击并按住鼠标左键不放，拖曳光标到需要的位置，释放鼠标左键，绘制出多个</a:t>
            </a:r>
            <a:r>
              <a:rPr lang="zh-CN" altLang="en-US" sz="2000" dirty="0" smtClean="0">
                <a:latin typeface="方正兰亭黑简体" pitchFamily="2" charset="-122"/>
                <a:ea typeface="方正兰亭黑简体" pitchFamily="2" charset="-122"/>
              </a:rPr>
              <a:t>星形。</a:t>
            </a:r>
            <a:endParaRPr lang="zh-CN" altLang="en-US" sz="2000" dirty="0"/>
          </a:p>
        </p:txBody>
      </p:sp>
    </p:spTree>
  </p:cSld>
  <p:clrMapOvr>
    <a:masterClrMapping/>
  </p:clrMapOvr>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 Box 5"/>
          <p:cNvSpPr txBox="1">
            <a:spLocks noChangeArrowheads="1"/>
          </p:cNvSpPr>
          <p:nvPr/>
        </p:nvSpPr>
        <p:spPr bwMode="auto">
          <a:xfrm>
            <a:off x="785813" y="142852"/>
            <a:ext cx="7572375" cy="584775"/>
          </a:xfrm>
          <a:prstGeom prst="rect">
            <a:avLst/>
          </a:prstGeom>
          <a:noFill/>
          <a:ln w="9525">
            <a:noFill/>
            <a:miter lim="800000"/>
          </a:ln>
        </p:spPr>
        <p:txBody>
          <a:bodyPr>
            <a:spAutoFit/>
          </a:bodyPr>
          <a:lstStyle/>
          <a:p>
            <a:pPr algn="ctr">
              <a:spcBef>
                <a:spcPct val="50000"/>
              </a:spcBef>
            </a:pPr>
            <a:r>
              <a:rPr lang="en-US" altLang="zh-CN" sz="3200" dirty="0" smtClean="0">
                <a:latin typeface="方正兰亭黑简体" pitchFamily="2" charset="-122"/>
                <a:ea typeface="方正兰亭黑简体" pitchFamily="2" charset="-122"/>
              </a:rPr>
              <a:t>5.2.5  </a:t>
            </a:r>
            <a:r>
              <a:rPr lang="zh-CN" altLang="en-US" sz="3200" dirty="0">
                <a:latin typeface="方正兰亭黑简体" pitchFamily="2" charset="-122"/>
                <a:ea typeface="方正兰亭黑简体" pitchFamily="2" charset="-122"/>
              </a:rPr>
              <a:t>星形工具</a:t>
            </a:r>
            <a:endParaRPr lang="zh-CN" altLang="en-US" sz="3200" dirty="0">
              <a:latin typeface="方正兰亭黑简体" pitchFamily="2" charset="-122"/>
              <a:ea typeface="方正兰亭黑简体" pitchFamily="2" charset="-122"/>
            </a:endParaRPr>
          </a:p>
        </p:txBody>
      </p:sp>
      <p:sp>
        <p:nvSpPr>
          <p:cNvPr id="12291" name="Text Box 7"/>
          <p:cNvSpPr txBox="1">
            <a:spLocks noChangeArrowheads="1"/>
          </p:cNvSpPr>
          <p:nvPr/>
        </p:nvSpPr>
        <p:spPr bwMode="auto">
          <a:xfrm>
            <a:off x="540000" y="1666979"/>
            <a:ext cx="8064000" cy="1369606"/>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en-US" altLang="zh-CN" sz="2000" b="1" dirty="0" smtClean="0">
                <a:latin typeface="方正兰亭黑简体" pitchFamily="2" charset="-122"/>
                <a:ea typeface="方正兰亭黑简体" pitchFamily="2" charset="-122"/>
              </a:rPr>
              <a:t>2</a:t>
            </a:r>
            <a:r>
              <a:rPr lang="zh-CN" altLang="en-US" sz="2000" b="1" dirty="0" smtClean="0">
                <a:latin typeface="方正兰亭黑简体" pitchFamily="2" charset="-122"/>
                <a:ea typeface="方正兰亭黑简体" pitchFamily="2" charset="-122"/>
              </a:rPr>
              <a:t>．精确绘制星形</a:t>
            </a:r>
            <a:endParaRPr lang="zh-CN" altLang="en-US" sz="2000" b="1"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选择“星形”</a:t>
            </a:r>
            <a:r>
              <a:rPr lang="zh-CN" altLang="en-US" sz="2000" dirty="0" smtClean="0">
                <a:latin typeface="方正兰亭黑简体" pitchFamily="2" charset="-122"/>
                <a:ea typeface="方正兰亭黑简体" pitchFamily="2" charset="-122"/>
              </a:rPr>
              <a:t>工具，</a:t>
            </a:r>
            <a:r>
              <a:rPr lang="zh-CN" altLang="en-US" sz="2000" dirty="0" smtClean="0">
                <a:latin typeface="方正兰亭黑简体" pitchFamily="2" charset="-122"/>
                <a:ea typeface="方正兰亭黑简体" pitchFamily="2" charset="-122"/>
              </a:rPr>
              <a:t>在页面中需要的位置单击，弹出“星形”</a:t>
            </a:r>
            <a:r>
              <a:rPr lang="zh-CN" altLang="en-US" sz="2000" dirty="0" smtClean="0">
                <a:latin typeface="方正兰亭黑简体" pitchFamily="2" charset="-122"/>
                <a:ea typeface="方正兰亭黑简体" pitchFamily="2" charset="-122"/>
              </a:rPr>
              <a:t>对话框。</a:t>
            </a:r>
            <a:endParaRPr lang="zh-CN" altLang="en-US" sz="2000" dirty="0"/>
          </a:p>
        </p:txBody>
      </p:sp>
      <p:pic>
        <p:nvPicPr>
          <p:cNvPr id="16386" name="图片 1"/>
          <p:cNvPicPr>
            <a:picLocks noChangeAspect="1" noChangeArrowheads="1"/>
          </p:cNvPicPr>
          <p:nvPr/>
        </p:nvPicPr>
        <p:blipFill>
          <a:blip r:embed="rId1"/>
          <a:srcRect/>
          <a:stretch>
            <a:fillRect/>
          </a:stretch>
        </p:blipFill>
        <p:spPr bwMode="auto">
          <a:xfrm>
            <a:off x="3233819" y="3143248"/>
            <a:ext cx="2676363" cy="2880000"/>
          </a:xfrm>
          <a:prstGeom prst="rect">
            <a:avLst/>
          </a:prstGeom>
          <a:noFill/>
          <a:ln w="9525">
            <a:noFill/>
            <a:miter lim="800000"/>
            <a:headEnd/>
            <a:tailEnd/>
          </a:ln>
        </p:spPr>
      </p:pic>
    </p:spTree>
  </p:cSld>
  <p:clrMapOvr>
    <a:masterClrMapping/>
  </p:clrMapOvr>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 Box 14"/>
          <p:cNvSpPr txBox="1">
            <a:spLocks noChangeArrowheads="1"/>
          </p:cNvSpPr>
          <p:nvPr/>
        </p:nvSpPr>
        <p:spPr bwMode="auto">
          <a:xfrm>
            <a:off x="1582416" y="142852"/>
            <a:ext cx="5979169" cy="584775"/>
          </a:xfrm>
          <a:prstGeom prst="rect">
            <a:avLst/>
          </a:prstGeom>
          <a:noFill/>
          <a:ln w="9525">
            <a:noFill/>
            <a:miter lim="800000"/>
          </a:ln>
        </p:spPr>
        <p:txBody>
          <a:bodyPr wrap="square">
            <a:spAutoFit/>
          </a:bodyPr>
          <a:lstStyle/>
          <a:p>
            <a:pPr algn="ctr">
              <a:spcBef>
                <a:spcPct val="50000"/>
              </a:spcBef>
            </a:pPr>
            <a:r>
              <a:rPr lang="en-US" altLang="zh-CN" sz="3200" dirty="0">
                <a:latin typeface="方正兰亭黑简体" pitchFamily="2" charset="-122"/>
                <a:ea typeface="方正兰亭黑简体" pitchFamily="2" charset="-122"/>
              </a:rPr>
              <a:t>5.3  </a:t>
            </a:r>
            <a:r>
              <a:rPr lang="zh-CN" altLang="en-US" sz="3200" dirty="0">
                <a:latin typeface="方正兰亭黑简体" pitchFamily="2" charset="-122"/>
                <a:ea typeface="方正兰亭黑简体" pitchFamily="2" charset="-122"/>
              </a:rPr>
              <a:t>编辑</a:t>
            </a:r>
            <a:r>
              <a:rPr lang="zh-CN" altLang="en-US" sz="3200" dirty="0" smtClean="0">
                <a:latin typeface="方正兰亭黑简体" pitchFamily="2" charset="-122"/>
                <a:ea typeface="方正兰亭黑简体" pitchFamily="2" charset="-122"/>
              </a:rPr>
              <a:t>对象</a:t>
            </a:r>
            <a:endParaRPr lang="zh-CN" altLang="en-US" sz="3200" dirty="0">
              <a:latin typeface="方正兰亭黑简体" pitchFamily="2" charset="-122"/>
              <a:ea typeface="方正兰亭黑简体" pitchFamily="2" charset="-122"/>
            </a:endParaRPr>
          </a:p>
        </p:txBody>
      </p:sp>
      <p:sp>
        <p:nvSpPr>
          <p:cNvPr id="15363" name="Text Box 15"/>
          <p:cNvSpPr txBox="1">
            <a:spLocks noChangeArrowheads="1"/>
          </p:cNvSpPr>
          <p:nvPr/>
        </p:nvSpPr>
        <p:spPr bwMode="auto">
          <a:xfrm>
            <a:off x="2501671" y="2890391"/>
            <a:ext cx="4140658" cy="1077218"/>
          </a:xfrm>
          <a:prstGeom prst="rect">
            <a:avLst/>
          </a:prstGeom>
          <a:noFill/>
          <a:ln w="9525">
            <a:noFill/>
            <a:miter lim="800000"/>
          </a:ln>
        </p:spPr>
        <p:txBody>
          <a:bodyPr wrap="square">
            <a:spAutoFit/>
          </a:bodyPr>
          <a:lstStyle/>
          <a:p>
            <a:pPr marL="342900" indent="457200">
              <a:lnSpc>
                <a:spcPct val="150000"/>
              </a:lnSpc>
              <a:spcBef>
                <a:spcPct val="20000"/>
              </a:spcBef>
              <a:buFont typeface="Wingdings" panose="05000000000000000000" pitchFamily="2" charset="2"/>
              <a:buChar char="u"/>
            </a:pPr>
            <a:r>
              <a:rPr lang="zh-CN" altLang="en-US" sz="2000" dirty="0">
                <a:latin typeface="方正兰亭黑简体" pitchFamily="2" charset="-122"/>
                <a:ea typeface="方正兰亭黑简体" pitchFamily="2" charset="-122"/>
              </a:rPr>
              <a:t>课堂案例</a:t>
            </a:r>
            <a:r>
              <a:rPr lang="en-US" altLang="zh-CN" sz="2000" dirty="0" smtClean="0">
                <a:latin typeface="方正兰亭黑简体" pitchFamily="2" charset="-122"/>
                <a:ea typeface="方正兰亭黑简体" pitchFamily="2" charset="-122"/>
              </a:rPr>
              <a:t>——</a:t>
            </a:r>
            <a:r>
              <a:rPr lang="zh-CN" altLang="en-US" sz="2000" dirty="0" smtClean="0">
                <a:latin typeface="方正兰亭黑简体" pitchFamily="2" charset="-122"/>
                <a:ea typeface="方正兰亭黑简体" pitchFamily="2" charset="-122"/>
              </a:rPr>
              <a:t>绘制猫头鹰</a:t>
            </a:r>
            <a:endParaRPr lang="zh-CN" altLang="en-US" sz="2000" dirty="0">
              <a:latin typeface="方正兰亭黑简体" pitchFamily="2" charset="-122"/>
              <a:ea typeface="方正兰亭黑简体" pitchFamily="2" charset="-122"/>
            </a:endParaRPr>
          </a:p>
          <a:p>
            <a:pPr marL="342900" indent="457200">
              <a:lnSpc>
                <a:spcPct val="150000"/>
              </a:lnSpc>
              <a:spcBef>
                <a:spcPct val="20000"/>
              </a:spcBef>
              <a:buFont typeface="Wingdings" panose="05000000000000000000" pitchFamily="2" charset="2"/>
              <a:buChar char="u"/>
            </a:pPr>
            <a:r>
              <a:rPr lang="en-US" altLang="zh-CN" sz="2000" dirty="0">
                <a:latin typeface="方正兰亭黑简体" pitchFamily="2" charset="-122"/>
                <a:ea typeface="方正兰亭黑简体" pitchFamily="2" charset="-122"/>
              </a:rPr>
              <a:t>“</a:t>
            </a:r>
            <a:r>
              <a:rPr lang="zh-CN" altLang="en-US" sz="2000" dirty="0">
                <a:latin typeface="方正兰亭黑简体" pitchFamily="2" charset="-122"/>
                <a:ea typeface="方正兰亭黑简体" pitchFamily="2" charset="-122"/>
              </a:rPr>
              <a:t>路径查找器”控制面板</a:t>
            </a:r>
            <a:endParaRPr lang="zh-CN" altLang="en-US" sz="2000" dirty="0">
              <a:latin typeface="方正兰亭黑简体" pitchFamily="2" charset="-122"/>
              <a:ea typeface="方正兰亭黑简体" pitchFamily="2" charset="-122"/>
            </a:endParaRPr>
          </a:p>
        </p:txBody>
      </p:sp>
    </p:spTree>
  </p:cSld>
  <p:clrMapOvr>
    <a:masterClrMapping/>
  </p:clrMapOvr>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ext Box 5"/>
          <p:cNvSpPr txBox="1">
            <a:spLocks noChangeArrowheads="1"/>
          </p:cNvSpPr>
          <p:nvPr/>
        </p:nvSpPr>
        <p:spPr bwMode="auto">
          <a:xfrm>
            <a:off x="827944" y="142852"/>
            <a:ext cx="7488113" cy="584775"/>
          </a:xfrm>
          <a:prstGeom prst="rect">
            <a:avLst/>
          </a:prstGeom>
          <a:noFill/>
          <a:ln w="9525">
            <a:noFill/>
            <a:miter lim="800000"/>
          </a:ln>
        </p:spPr>
        <p:txBody>
          <a:bodyPr wrap="square">
            <a:spAutoFit/>
          </a:bodyPr>
          <a:lstStyle/>
          <a:p>
            <a:pPr algn="ctr">
              <a:spcBef>
                <a:spcPct val="50000"/>
              </a:spcBef>
            </a:pPr>
            <a:r>
              <a:rPr lang="en-US" altLang="zh-CN" sz="3200" dirty="0">
                <a:latin typeface="方正兰亭黑简体" pitchFamily="2" charset="-122"/>
                <a:ea typeface="方正兰亭黑简体" pitchFamily="2" charset="-122"/>
              </a:rPr>
              <a:t>5.3.1  </a:t>
            </a:r>
            <a:r>
              <a:rPr lang="zh-CN" altLang="en-US" sz="3200" dirty="0">
                <a:latin typeface="方正兰亭黑简体" pitchFamily="2" charset="-122"/>
                <a:ea typeface="方正兰亭黑简体" pitchFamily="2" charset="-122"/>
              </a:rPr>
              <a:t>课堂案例</a:t>
            </a:r>
            <a:r>
              <a:rPr lang="en-US" altLang="zh-CN" sz="3200" dirty="0" smtClean="0">
                <a:latin typeface="方正兰亭黑简体" pitchFamily="2" charset="-122"/>
                <a:ea typeface="方正兰亭黑简体" pitchFamily="2" charset="-122"/>
              </a:rPr>
              <a:t>——</a:t>
            </a:r>
            <a:r>
              <a:rPr lang="zh-CN" altLang="en-US" sz="3200" dirty="0" smtClean="0">
                <a:latin typeface="方正兰亭黑简体" pitchFamily="2" charset="-122"/>
                <a:ea typeface="方正兰亭黑简体" pitchFamily="2" charset="-122"/>
              </a:rPr>
              <a:t>绘制猫头鹰</a:t>
            </a:r>
            <a:endParaRPr lang="zh-CN" altLang="en-US" sz="3200" dirty="0">
              <a:latin typeface="方正兰亭黑简体" pitchFamily="2" charset="-122"/>
              <a:ea typeface="方正兰亭黑简体" pitchFamily="2" charset="-122"/>
            </a:endParaRPr>
          </a:p>
        </p:txBody>
      </p:sp>
      <p:sp>
        <p:nvSpPr>
          <p:cNvPr id="16387" name="Text Box 9"/>
          <p:cNvSpPr txBox="1">
            <a:spLocks noChangeArrowheads="1"/>
          </p:cNvSpPr>
          <p:nvPr/>
        </p:nvSpPr>
        <p:spPr bwMode="auto">
          <a:xfrm>
            <a:off x="612000" y="1285860"/>
            <a:ext cx="7920000" cy="1692771"/>
          </a:xfrm>
          <a:prstGeom prst="rect">
            <a:avLst/>
          </a:prstGeom>
          <a:noFill/>
          <a:ln w="9525">
            <a:noFill/>
            <a:miter lim="800000"/>
          </a:ln>
        </p:spPr>
        <p:txBody>
          <a:bodyPr>
            <a:spAutoFit/>
          </a:bodyPr>
          <a:lstStyle/>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使用椭圆工具、多边形工具、镜像工具和路径查找器控制面板制作头部、耳朵和身体部分；使用多边形工具、添加锚点工具和直接选择工具绘制鼻子；使用椭圆工具、旋转工具和路径查找器控制面板制作翅膀；使用矩形工具、直接选择工具绘制</a:t>
            </a:r>
            <a:r>
              <a:rPr lang="zh-CN" altLang="en-US" sz="2000" dirty="0" smtClean="0">
                <a:latin typeface="方正兰亭黑简体" pitchFamily="2" charset="-122"/>
                <a:ea typeface="方正兰亭黑简体" pitchFamily="2" charset="-122"/>
              </a:rPr>
              <a:t>脚</a:t>
            </a:r>
            <a:r>
              <a:rPr lang="zh-CN" altLang="en-US" sz="2000" dirty="0" smtClean="0">
                <a:latin typeface="方正兰亭黑简体" pitchFamily="2" charset="-122"/>
                <a:ea typeface="方正兰亭黑简体" pitchFamily="2" charset="-122"/>
              </a:rPr>
              <a:t>。</a:t>
            </a:r>
            <a:endParaRPr lang="zh-CN" altLang="en-US" sz="2000" dirty="0">
              <a:latin typeface="方正兰亭黑简体" pitchFamily="2" charset="-122"/>
              <a:ea typeface="方正兰亭黑简体" pitchFamily="2" charset="-122"/>
            </a:endParaRPr>
          </a:p>
        </p:txBody>
      </p:sp>
      <p:sp>
        <p:nvSpPr>
          <p:cNvPr id="5" name="Text Box 9"/>
          <p:cNvSpPr txBox="1">
            <a:spLocks noChangeArrowheads="1"/>
          </p:cNvSpPr>
          <p:nvPr/>
        </p:nvSpPr>
        <p:spPr bwMode="auto">
          <a:xfrm>
            <a:off x="4139406" y="6267472"/>
            <a:ext cx="865188" cy="304800"/>
          </a:xfrm>
          <a:prstGeom prst="rect">
            <a:avLst/>
          </a:prstGeom>
          <a:noFill/>
          <a:ln w="9525">
            <a:noFill/>
            <a:miter lim="800000"/>
          </a:ln>
        </p:spPr>
        <p:txBody>
          <a:bodyPr>
            <a:spAutoFit/>
          </a:bodyPr>
          <a:lstStyle/>
          <a:p>
            <a:pPr algn="ctr">
              <a:spcBef>
                <a:spcPct val="50000"/>
              </a:spcBef>
            </a:pPr>
            <a:r>
              <a:rPr lang="zh-CN" altLang="en-US" sz="1400" dirty="0">
                <a:latin typeface="方正兰亭黑简体" pitchFamily="2" charset="-122"/>
                <a:ea typeface="方正兰亭黑简体" pitchFamily="2" charset="-122"/>
              </a:rPr>
              <a:t>效果图</a:t>
            </a:r>
            <a:endParaRPr lang="zh-CN" altLang="en-US" sz="1400" dirty="0">
              <a:latin typeface="方正兰亭黑简体" pitchFamily="2" charset="-122"/>
              <a:ea typeface="方正兰亭黑简体" pitchFamily="2" charset="-122"/>
            </a:endParaRPr>
          </a:p>
        </p:txBody>
      </p:sp>
      <p:pic>
        <p:nvPicPr>
          <p:cNvPr id="17410" name="图片 1"/>
          <p:cNvPicPr>
            <a:picLocks noChangeAspect="1" noChangeArrowheads="1"/>
          </p:cNvPicPr>
          <p:nvPr/>
        </p:nvPicPr>
        <p:blipFill>
          <a:blip r:embed="rId1"/>
          <a:srcRect/>
          <a:stretch>
            <a:fillRect/>
          </a:stretch>
        </p:blipFill>
        <p:spPr bwMode="auto">
          <a:xfrm>
            <a:off x="2993818" y="3245986"/>
            <a:ext cx="3156364" cy="2880000"/>
          </a:xfrm>
          <a:prstGeom prst="rect">
            <a:avLst/>
          </a:prstGeom>
          <a:noFill/>
          <a:ln w="9525">
            <a:noFill/>
            <a:miter lim="800000"/>
            <a:headEnd/>
            <a:tailEnd/>
          </a:ln>
        </p:spPr>
      </p:pic>
    </p:spTree>
  </p:cSld>
  <p:clrMapOvr>
    <a:masterClrMapping/>
  </p:clrMapOvr>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 Box 5"/>
          <p:cNvSpPr txBox="1">
            <a:spLocks noChangeArrowheads="1"/>
          </p:cNvSpPr>
          <p:nvPr/>
        </p:nvSpPr>
        <p:spPr bwMode="auto">
          <a:xfrm>
            <a:off x="785813" y="142852"/>
            <a:ext cx="7572375" cy="600164"/>
          </a:xfrm>
          <a:prstGeom prst="rect">
            <a:avLst/>
          </a:prstGeom>
          <a:noFill/>
          <a:ln w="9525">
            <a:noFill/>
            <a:miter lim="800000"/>
          </a:ln>
        </p:spPr>
        <p:txBody>
          <a:bodyPr>
            <a:spAutoFit/>
          </a:bodyPr>
          <a:lstStyle/>
          <a:p>
            <a:pPr algn="ctr">
              <a:spcBef>
                <a:spcPct val="50000"/>
              </a:spcBef>
            </a:pPr>
            <a:r>
              <a:rPr lang="en-US" altLang="zh-CN" sz="3200" dirty="0">
                <a:latin typeface="方正兰亭黑简体" pitchFamily="2" charset="-122"/>
                <a:ea typeface="方正兰亭黑简体" pitchFamily="2" charset="-122"/>
              </a:rPr>
              <a:t>5.3.2  “</a:t>
            </a:r>
            <a:r>
              <a:rPr lang="zh-CN" altLang="en-US" sz="3200" dirty="0">
                <a:latin typeface="方正兰亭黑简体" pitchFamily="2" charset="-122"/>
                <a:ea typeface="方正兰亭黑简体" pitchFamily="2" charset="-122"/>
              </a:rPr>
              <a:t>路径查找器”控制面板</a:t>
            </a:r>
            <a:endParaRPr lang="zh-CN" altLang="en-US" sz="3200" dirty="0">
              <a:latin typeface="方正兰亭黑简体" pitchFamily="2" charset="-122"/>
              <a:ea typeface="方正兰亭黑简体" pitchFamily="2" charset="-122"/>
            </a:endParaRPr>
          </a:p>
        </p:txBody>
      </p:sp>
      <p:sp>
        <p:nvSpPr>
          <p:cNvPr id="12291" name="Text Box 7"/>
          <p:cNvSpPr txBox="1">
            <a:spLocks noChangeArrowheads="1"/>
          </p:cNvSpPr>
          <p:nvPr/>
        </p:nvSpPr>
        <p:spPr bwMode="auto">
          <a:xfrm>
            <a:off x="468000" y="1322002"/>
            <a:ext cx="8208000" cy="892552"/>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选择“窗口 </a:t>
            </a:r>
            <a:r>
              <a:rPr lang="en-US" altLang="zh-CN" sz="2000" dirty="0">
                <a:latin typeface="方正兰亭黑简体" pitchFamily="2" charset="-122"/>
                <a:ea typeface="方正兰亭黑简体" pitchFamily="2" charset="-122"/>
              </a:rPr>
              <a:t>&gt; </a:t>
            </a:r>
            <a:r>
              <a:rPr lang="zh-CN" altLang="en-US" sz="2000" dirty="0">
                <a:latin typeface="方正兰亭黑简体" pitchFamily="2" charset="-122"/>
                <a:ea typeface="方正兰亭黑简体" pitchFamily="2" charset="-122"/>
              </a:rPr>
              <a:t>路径查找器”命令（组合键为</a:t>
            </a:r>
            <a:r>
              <a:rPr lang="en-US" altLang="zh-CN" sz="2000" dirty="0">
                <a:latin typeface="方正兰亭黑简体" pitchFamily="2" charset="-122"/>
                <a:ea typeface="方正兰亭黑简体" pitchFamily="2" charset="-122"/>
              </a:rPr>
              <a:t>Shift+Ctrl+F9</a:t>
            </a:r>
            <a:r>
              <a:rPr lang="zh-CN" altLang="en-US" sz="2000" dirty="0">
                <a:latin typeface="方正兰亭黑简体" pitchFamily="2" charset="-122"/>
                <a:ea typeface="方正兰亭黑简体" pitchFamily="2" charset="-122"/>
              </a:rPr>
              <a:t>），弹出“路径查找器”控制面板 </a:t>
            </a:r>
            <a:r>
              <a:rPr lang="zh-CN" altLang="en-US" sz="2000" dirty="0" smtClean="0">
                <a:latin typeface="方正兰亭黑简体" pitchFamily="2" charset="-122"/>
                <a:ea typeface="方正兰亭黑简体" pitchFamily="2" charset="-122"/>
              </a:rPr>
              <a:t>。</a:t>
            </a:r>
            <a:endParaRPr lang="zh-CN" altLang="en-US" sz="2000" dirty="0">
              <a:latin typeface="方正兰亭黑简体" pitchFamily="2" charset="-122"/>
              <a:ea typeface="方正兰亭黑简体" pitchFamily="2" charset="-122"/>
            </a:endParaRPr>
          </a:p>
        </p:txBody>
      </p:sp>
      <p:pic>
        <p:nvPicPr>
          <p:cNvPr id="18434" name="图片 1"/>
          <p:cNvPicPr>
            <a:picLocks noChangeAspect="1" noChangeArrowheads="1"/>
          </p:cNvPicPr>
          <p:nvPr/>
        </p:nvPicPr>
        <p:blipFill>
          <a:blip r:embed="rId1"/>
          <a:srcRect/>
          <a:stretch>
            <a:fillRect/>
          </a:stretch>
        </p:blipFill>
        <p:spPr bwMode="auto">
          <a:xfrm>
            <a:off x="2913972" y="3000372"/>
            <a:ext cx="3316056" cy="2160000"/>
          </a:xfrm>
          <a:prstGeom prst="rect">
            <a:avLst/>
          </a:prstGeom>
          <a:noFill/>
          <a:ln w="9525">
            <a:noFill/>
            <a:miter lim="800000"/>
            <a:headEnd/>
            <a:tailEnd/>
          </a:ln>
        </p:spPr>
      </p:pic>
      <p:sp>
        <p:nvSpPr>
          <p:cNvPr id="6" name="Text Box 9"/>
          <p:cNvSpPr txBox="1">
            <a:spLocks noChangeArrowheads="1"/>
          </p:cNvSpPr>
          <p:nvPr/>
        </p:nvSpPr>
        <p:spPr bwMode="auto">
          <a:xfrm>
            <a:off x="3355571" y="5335801"/>
            <a:ext cx="2432858" cy="307777"/>
          </a:xfrm>
          <a:prstGeom prst="rect">
            <a:avLst/>
          </a:prstGeom>
          <a:noFill/>
          <a:ln w="9525">
            <a:noFill/>
            <a:miter lim="800000"/>
          </a:ln>
        </p:spPr>
        <p:txBody>
          <a:bodyPr wrap="square">
            <a:spAutoFit/>
          </a:bodyPr>
          <a:lstStyle/>
          <a:p>
            <a:pPr algn="ctr">
              <a:spcBef>
                <a:spcPct val="50000"/>
              </a:spcBef>
            </a:pPr>
            <a:r>
              <a:rPr lang="zh-CN" altLang="en-US" sz="1400" dirty="0" smtClean="0">
                <a:latin typeface="方正兰亭黑简体" pitchFamily="2" charset="-122"/>
                <a:ea typeface="方正兰亭黑简体" pitchFamily="2" charset="-122"/>
              </a:rPr>
              <a:t>“路径查找器”控制面板</a:t>
            </a:r>
            <a:endParaRPr lang="zh-CN" altLang="en-US" sz="1400" dirty="0">
              <a:latin typeface="方正兰亭黑简体" pitchFamily="2" charset="-122"/>
              <a:ea typeface="方正兰亭黑简体" pitchFamily="2" charset="-122"/>
            </a:endParaRPr>
          </a:p>
        </p:txBody>
      </p:sp>
    </p:spTree>
  </p:cSld>
  <p:clrMapOvr>
    <a:masterClrMapping/>
  </p:clrMapOvr>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 Box 5"/>
          <p:cNvSpPr txBox="1">
            <a:spLocks noChangeArrowheads="1"/>
          </p:cNvSpPr>
          <p:nvPr/>
        </p:nvSpPr>
        <p:spPr bwMode="auto">
          <a:xfrm>
            <a:off x="785813" y="142852"/>
            <a:ext cx="7572375" cy="600164"/>
          </a:xfrm>
          <a:prstGeom prst="rect">
            <a:avLst/>
          </a:prstGeom>
          <a:noFill/>
          <a:ln w="9525">
            <a:noFill/>
            <a:miter lim="800000"/>
          </a:ln>
        </p:spPr>
        <p:txBody>
          <a:bodyPr>
            <a:spAutoFit/>
          </a:bodyPr>
          <a:lstStyle/>
          <a:p>
            <a:pPr algn="ctr">
              <a:spcBef>
                <a:spcPct val="50000"/>
              </a:spcBef>
            </a:pPr>
            <a:r>
              <a:rPr lang="en-US" altLang="zh-CN" sz="3200" dirty="0">
                <a:latin typeface="方正兰亭黑简体" pitchFamily="2" charset="-122"/>
                <a:ea typeface="方正兰亭黑简体" pitchFamily="2" charset="-122"/>
              </a:rPr>
              <a:t>5.3.2  “</a:t>
            </a:r>
            <a:r>
              <a:rPr lang="zh-CN" altLang="en-US" sz="3200" dirty="0">
                <a:latin typeface="方正兰亭黑简体" pitchFamily="2" charset="-122"/>
                <a:ea typeface="方正兰亭黑简体" pitchFamily="2" charset="-122"/>
              </a:rPr>
              <a:t>路径查找器”控制面板</a:t>
            </a:r>
            <a:endParaRPr lang="zh-CN" altLang="en-US" sz="3200" dirty="0">
              <a:latin typeface="方正兰亭黑简体" pitchFamily="2" charset="-122"/>
              <a:ea typeface="方正兰亭黑简体" pitchFamily="2" charset="-122"/>
            </a:endParaRPr>
          </a:p>
        </p:txBody>
      </p:sp>
      <p:sp>
        <p:nvSpPr>
          <p:cNvPr id="12291" name="Text Box 7"/>
          <p:cNvSpPr txBox="1">
            <a:spLocks noChangeArrowheads="1"/>
          </p:cNvSpPr>
          <p:nvPr/>
        </p:nvSpPr>
        <p:spPr bwMode="auto">
          <a:xfrm>
            <a:off x="612000" y="1500174"/>
            <a:ext cx="7920000" cy="4247317"/>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en-US" altLang="zh-CN" sz="2000" b="1" dirty="0" smtClean="0">
                <a:latin typeface="方正兰亭黑简体" pitchFamily="2" charset="-122"/>
                <a:ea typeface="方正兰亭黑简体" pitchFamily="2" charset="-122"/>
              </a:rPr>
              <a:t>1</a:t>
            </a:r>
            <a:r>
              <a:rPr lang="zh-CN" altLang="en-US" sz="2000" b="1" dirty="0" smtClean="0">
                <a:latin typeface="方正兰亭黑简体" pitchFamily="2" charset="-122"/>
                <a:ea typeface="方正兰亭黑简体" pitchFamily="2" charset="-122"/>
              </a:rPr>
              <a:t>．认识“路径查找器”控制面板的按钮</a:t>
            </a:r>
            <a:endParaRPr lang="zh-CN" altLang="en-US" sz="2000" b="1"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在“路径查找器”控制面板的“形状模式”选项组中有</a:t>
            </a:r>
            <a:r>
              <a:rPr lang="en-US" altLang="zh-CN" sz="2000" dirty="0" smtClean="0">
                <a:latin typeface="方正兰亭黑简体" pitchFamily="2" charset="-122"/>
                <a:ea typeface="方正兰亭黑简体" pitchFamily="2" charset="-122"/>
              </a:rPr>
              <a:t>5</a:t>
            </a:r>
            <a:r>
              <a:rPr lang="zh-CN" altLang="en-US" sz="2000" dirty="0" smtClean="0">
                <a:latin typeface="方正兰亭黑简体" pitchFamily="2" charset="-122"/>
                <a:ea typeface="方正兰亭黑简体" pitchFamily="2" charset="-122"/>
              </a:rPr>
              <a:t>个按钮，从左至右分别是“联集”按钮 、“减去顶层”按钮 、“交集”按钮 、“差集”按钮 和“扩展”按钮。前</a:t>
            </a:r>
            <a:r>
              <a:rPr lang="en-US" altLang="zh-CN" sz="2000" dirty="0" smtClean="0">
                <a:latin typeface="方正兰亭黑简体" pitchFamily="2" charset="-122"/>
                <a:ea typeface="方正兰亭黑简体" pitchFamily="2" charset="-122"/>
              </a:rPr>
              <a:t>4</a:t>
            </a:r>
            <a:r>
              <a:rPr lang="zh-CN" altLang="en-US" sz="2000" dirty="0" smtClean="0">
                <a:latin typeface="方正兰亭黑简体" pitchFamily="2" charset="-122"/>
                <a:ea typeface="方正兰亭黑简体" pitchFamily="2" charset="-122"/>
              </a:rPr>
              <a:t>个按钮可以通过不同的组合方式在多个图形间制作出对应的复合图形，而“扩展”按钮则可以把复合图形转变为复合路径。</a:t>
            </a:r>
            <a:endParaRPr lang="zh-CN" altLang="en-US" sz="2000"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在“路径查找器”选项组中有</a:t>
            </a:r>
            <a:r>
              <a:rPr lang="en-US" altLang="zh-CN" sz="2000" dirty="0" smtClean="0">
                <a:latin typeface="方正兰亭黑简体" pitchFamily="2" charset="-122"/>
                <a:ea typeface="方正兰亭黑简体" pitchFamily="2" charset="-122"/>
              </a:rPr>
              <a:t>6</a:t>
            </a:r>
            <a:r>
              <a:rPr lang="zh-CN" altLang="en-US" sz="2000" dirty="0" smtClean="0">
                <a:latin typeface="方正兰亭黑简体" pitchFamily="2" charset="-122"/>
                <a:ea typeface="方正兰亭黑简体" pitchFamily="2" charset="-122"/>
              </a:rPr>
              <a:t>个按钮，从左至右分别是“分割”按钮 、“修边”按钮 、“合并”按钮 、“裁剪”按钮 、“轮廓”按钮 和“减去后方对象”按钮 。这组按钮主要是把对象分解成各个独立的部分，或者删除对象中不需要的部分。</a:t>
            </a:r>
            <a:endParaRPr lang="zh-CN" altLang="en-US" sz="2000" dirty="0" smtClean="0">
              <a:latin typeface="方正兰亭黑简体" pitchFamily="2" charset="-122"/>
              <a:ea typeface="方正兰亭黑简体" pitchFamily="2" charset="-122"/>
            </a:endParaRPr>
          </a:p>
        </p:txBody>
      </p:sp>
    </p:spTree>
  </p:cSld>
  <p:clrMapOvr>
    <a:masterClrMapping/>
  </p:clrMapOvr>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 Box 5"/>
          <p:cNvSpPr txBox="1">
            <a:spLocks noChangeArrowheads="1"/>
          </p:cNvSpPr>
          <p:nvPr/>
        </p:nvSpPr>
        <p:spPr bwMode="auto">
          <a:xfrm>
            <a:off x="785813" y="142852"/>
            <a:ext cx="7572375" cy="600164"/>
          </a:xfrm>
          <a:prstGeom prst="rect">
            <a:avLst/>
          </a:prstGeom>
          <a:noFill/>
          <a:ln w="9525">
            <a:noFill/>
            <a:miter lim="800000"/>
          </a:ln>
        </p:spPr>
        <p:txBody>
          <a:bodyPr>
            <a:spAutoFit/>
          </a:bodyPr>
          <a:lstStyle/>
          <a:p>
            <a:pPr algn="ctr">
              <a:spcBef>
                <a:spcPct val="50000"/>
              </a:spcBef>
            </a:pPr>
            <a:r>
              <a:rPr lang="en-US" altLang="zh-CN" sz="3200" dirty="0">
                <a:latin typeface="方正兰亭黑简体" pitchFamily="2" charset="-122"/>
                <a:ea typeface="方正兰亭黑简体" pitchFamily="2" charset="-122"/>
              </a:rPr>
              <a:t>5.3.2  “</a:t>
            </a:r>
            <a:r>
              <a:rPr lang="zh-CN" altLang="en-US" sz="3200" dirty="0">
                <a:latin typeface="方正兰亭黑简体" pitchFamily="2" charset="-122"/>
                <a:ea typeface="方正兰亭黑简体" pitchFamily="2" charset="-122"/>
              </a:rPr>
              <a:t>路径查找器”控制面板</a:t>
            </a:r>
            <a:endParaRPr lang="zh-CN" altLang="en-US" sz="3200" dirty="0">
              <a:latin typeface="方正兰亭黑简体" pitchFamily="2" charset="-122"/>
              <a:ea typeface="方正兰亭黑简体" pitchFamily="2" charset="-122"/>
            </a:endParaRPr>
          </a:p>
        </p:txBody>
      </p:sp>
      <p:sp>
        <p:nvSpPr>
          <p:cNvPr id="12291" name="Text Box 7"/>
          <p:cNvSpPr txBox="1">
            <a:spLocks noChangeArrowheads="1"/>
          </p:cNvSpPr>
          <p:nvPr/>
        </p:nvSpPr>
        <p:spPr bwMode="auto">
          <a:xfrm>
            <a:off x="467544" y="1628507"/>
            <a:ext cx="8316924" cy="3600986"/>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en-US" altLang="zh-CN" sz="2000" b="1" dirty="0" smtClean="0">
                <a:latin typeface="方正兰亭黑简体" pitchFamily="2" charset="-122"/>
                <a:ea typeface="方正兰亭黑简体" pitchFamily="2" charset="-122"/>
              </a:rPr>
              <a:t>2</a:t>
            </a:r>
            <a:r>
              <a:rPr lang="zh-CN" altLang="en-US" sz="2000" b="1" dirty="0" smtClean="0">
                <a:latin typeface="方正兰亭黑简体" pitchFamily="2" charset="-122"/>
                <a:ea typeface="方正兰亭黑简体" pitchFamily="2" charset="-122"/>
              </a:rPr>
              <a:t>．使用“路径查找器”控制面板</a:t>
            </a:r>
            <a:endParaRPr lang="zh-CN" altLang="en-US" sz="2000" b="1"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a:t>
            </a:r>
            <a:r>
              <a:rPr lang="en-US" altLang="zh-CN" sz="2000" dirty="0" smtClean="0">
                <a:latin typeface="方正兰亭黑简体" pitchFamily="2" charset="-122"/>
                <a:ea typeface="方正兰亭黑简体" pitchFamily="2" charset="-122"/>
              </a:rPr>
              <a:t>1</a:t>
            </a:r>
            <a:r>
              <a:rPr lang="zh-CN" altLang="en-US" sz="2000" dirty="0" smtClean="0">
                <a:latin typeface="方正兰亭黑简体" pitchFamily="2" charset="-122"/>
                <a:ea typeface="方正兰亭黑简体" pitchFamily="2" charset="-122"/>
              </a:rPr>
              <a:t>）“联集”按钮 。</a:t>
            </a:r>
            <a:endParaRPr lang="zh-CN" altLang="en-US" sz="2000"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选中</a:t>
            </a:r>
            <a:r>
              <a:rPr lang="zh-CN" altLang="en-US" sz="2000" dirty="0" smtClean="0">
                <a:latin typeface="方正兰亭黑简体" pitchFamily="2" charset="-122"/>
                <a:ea typeface="方正兰亭黑简体" pitchFamily="2" charset="-122"/>
              </a:rPr>
              <a:t>两个对象，单击“联集”</a:t>
            </a:r>
            <a:r>
              <a:rPr lang="zh-CN" altLang="en-US" sz="2000" dirty="0" smtClean="0">
                <a:latin typeface="方正兰亭黑简体" pitchFamily="2" charset="-122"/>
                <a:ea typeface="方正兰亭黑简体" pitchFamily="2" charset="-122"/>
              </a:rPr>
              <a:t>按钮，</a:t>
            </a:r>
            <a:r>
              <a:rPr lang="zh-CN" altLang="en-US" sz="2000" dirty="0" smtClean="0">
                <a:latin typeface="方正兰亭黑简体" pitchFamily="2" charset="-122"/>
                <a:ea typeface="方正兰亭黑简体" pitchFamily="2" charset="-122"/>
              </a:rPr>
              <a:t>从而生成新的对象，新对象的填充和描边属性与位于顶部的对象的填充和描边属性</a:t>
            </a:r>
            <a:r>
              <a:rPr lang="zh-CN" altLang="en-US" sz="2000" dirty="0" smtClean="0">
                <a:latin typeface="方正兰亭黑简体" pitchFamily="2" charset="-122"/>
                <a:ea typeface="方正兰亭黑简体" pitchFamily="2" charset="-122"/>
              </a:rPr>
              <a:t>相同。</a:t>
            </a:r>
            <a:endParaRPr lang="zh-CN" altLang="en-US" sz="2000"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a:t>
            </a:r>
            <a:r>
              <a:rPr lang="en-US" altLang="zh-CN" sz="2000" dirty="0" smtClean="0">
                <a:latin typeface="方正兰亭黑简体" pitchFamily="2" charset="-122"/>
                <a:ea typeface="方正兰亭黑简体" pitchFamily="2" charset="-122"/>
              </a:rPr>
              <a:t>2</a:t>
            </a:r>
            <a:r>
              <a:rPr lang="zh-CN" altLang="en-US" sz="2000" dirty="0" smtClean="0">
                <a:latin typeface="方正兰亭黑简体" pitchFamily="2" charset="-122"/>
                <a:ea typeface="方正兰亭黑简体" pitchFamily="2" charset="-122"/>
              </a:rPr>
              <a:t>）“减去顶层”按钮 。</a:t>
            </a:r>
            <a:endParaRPr lang="zh-CN" altLang="en-US" sz="2000"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选中</a:t>
            </a:r>
            <a:r>
              <a:rPr lang="zh-CN" altLang="en-US" sz="2000" dirty="0" smtClean="0">
                <a:latin typeface="方正兰亭黑简体" pitchFamily="2" charset="-122"/>
                <a:ea typeface="方正兰亭黑简体" pitchFamily="2" charset="-122"/>
              </a:rPr>
              <a:t>这两个对象，单击“减去顶层”</a:t>
            </a:r>
            <a:r>
              <a:rPr lang="zh-CN" altLang="en-US" sz="2000" dirty="0" smtClean="0">
                <a:latin typeface="方正兰亭黑简体" pitchFamily="2" charset="-122"/>
                <a:ea typeface="方正兰亭黑简体" pitchFamily="2" charset="-122"/>
              </a:rPr>
              <a:t>按钮，</a:t>
            </a:r>
            <a:r>
              <a:rPr lang="zh-CN" altLang="en-US" sz="2000" dirty="0" smtClean="0">
                <a:latin typeface="方正兰亭黑简体" pitchFamily="2" charset="-122"/>
                <a:ea typeface="方正兰亭黑简体" pitchFamily="2" charset="-122"/>
              </a:rPr>
              <a:t>从而生成新的对象，减去顶层命令可以在最下层对象的基础上，将被上层对象挡住的部分和上层的所有对象同时删除，只剩下最下层对象的剩余</a:t>
            </a:r>
            <a:r>
              <a:rPr lang="zh-CN" altLang="en-US" sz="2000" dirty="0" smtClean="0">
                <a:latin typeface="方正兰亭黑简体" pitchFamily="2" charset="-122"/>
                <a:ea typeface="方正兰亭黑简体" pitchFamily="2" charset="-122"/>
              </a:rPr>
              <a:t>部分。</a:t>
            </a:r>
            <a:endParaRPr lang="zh-CN" altLang="en-US" sz="2000" dirty="0" smtClean="0">
              <a:latin typeface="方正兰亭黑简体" pitchFamily="2" charset="-122"/>
              <a:ea typeface="方正兰亭黑简体" pitchFamily="2" charset="-122"/>
            </a:endParaRPr>
          </a:p>
        </p:txBody>
      </p:sp>
    </p:spTree>
  </p:cSld>
  <p:clrMapOvr>
    <a:masterClrMapping/>
  </p:clrMapOvr>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 Box 5"/>
          <p:cNvSpPr txBox="1">
            <a:spLocks noChangeArrowheads="1"/>
          </p:cNvSpPr>
          <p:nvPr/>
        </p:nvSpPr>
        <p:spPr bwMode="auto">
          <a:xfrm>
            <a:off x="785813" y="114192"/>
            <a:ext cx="7572375" cy="600164"/>
          </a:xfrm>
          <a:prstGeom prst="rect">
            <a:avLst/>
          </a:prstGeom>
          <a:noFill/>
          <a:ln w="9525">
            <a:noFill/>
            <a:miter lim="800000"/>
          </a:ln>
        </p:spPr>
        <p:txBody>
          <a:bodyPr>
            <a:spAutoFit/>
          </a:bodyPr>
          <a:lstStyle/>
          <a:p>
            <a:pPr algn="ctr">
              <a:spcBef>
                <a:spcPct val="50000"/>
              </a:spcBef>
            </a:pPr>
            <a:r>
              <a:rPr lang="en-US" altLang="zh-CN" sz="3200" dirty="0">
                <a:latin typeface="方正兰亭黑简体" pitchFamily="2" charset="-122"/>
                <a:ea typeface="方正兰亭黑简体" pitchFamily="2" charset="-122"/>
              </a:rPr>
              <a:t>5.3.2  “</a:t>
            </a:r>
            <a:r>
              <a:rPr lang="zh-CN" altLang="en-US" sz="3200" dirty="0">
                <a:latin typeface="方正兰亭黑简体" pitchFamily="2" charset="-122"/>
                <a:ea typeface="方正兰亭黑简体" pitchFamily="2" charset="-122"/>
              </a:rPr>
              <a:t>路径查找器”控制面板</a:t>
            </a:r>
            <a:endParaRPr lang="zh-CN" altLang="en-US" sz="3200" dirty="0">
              <a:latin typeface="方正兰亭黑简体" pitchFamily="2" charset="-122"/>
              <a:ea typeface="方正兰亭黑简体" pitchFamily="2" charset="-122"/>
            </a:endParaRPr>
          </a:p>
        </p:txBody>
      </p:sp>
      <p:sp>
        <p:nvSpPr>
          <p:cNvPr id="12291" name="Text Box 7"/>
          <p:cNvSpPr txBox="1">
            <a:spLocks noChangeArrowheads="1"/>
          </p:cNvSpPr>
          <p:nvPr/>
        </p:nvSpPr>
        <p:spPr bwMode="auto">
          <a:xfrm>
            <a:off x="612000" y="1666979"/>
            <a:ext cx="7920000" cy="3524042"/>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a:t>
            </a:r>
            <a:r>
              <a:rPr lang="en-US" altLang="zh-CN" sz="2000" dirty="0" smtClean="0">
                <a:latin typeface="方正兰亭黑简体" pitchFamily="2" charset="-122"/>
                <a:ea typeface="方正兰亭黑简体" pitchFamily="2" charset="-122"/>
              </a:rPr>
              <a:t>3</a:t>
            </a:r>
            <a:r>
              <a:rPr lang="zh-CN" altLang="en-US" sz="2000" dirty="0" smtClean="0">
                <a:latin typeface="方正兰亭黑简体" pitchFamily="2" charset="-122"/>
                <a:ea typeface="方正兰亭黑简体" pitchFamily="2" charset="-122"/>
              </a:rPr>
              <a:t>）“交集”按钮 。</a:t>
            </a:r>
            <a:endParaRPr lang="zh-CN" altLang="en-US" sz="2000"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选中</a:t>
            </a:r>
            <a:r>
              <a:rPr lang="zh-CN" altLang="en-US" sz="2000" dirty="0" smtClean="0">
                <a:latin typeface="方正兰亭黑简体" pitchFamily="2" charset="-122"/>
                <a:ea typeface="方正兰亭黑简体" pitchFamily="2" charset="-122"/>
              </a:rPr>
              <a:t>这两个对象，单击“交集”</a:t>
            </a:r>
            <a:r>
              <a:rPr lang="zh-CN" altLang="en-US" sz="2000" dirty="0" smtClean="0">
                <a:latin typeface="方正兰亭黑简体" pitchFamily="2" charset="-122"/>
                <a:ea typeface="方正兰亭黑简体" pitchFamily="2" charset="-122"/>
              </a:rPr>
              <a:t>按钮，</a:t>
            </a:r>
            <a:r>
              <a:rPr lang="zh-CN" altLang="en-US" sz="2000" dirty="0" smtClean="0">
                <a:latin typeface="方正兰亭黑简体" pitchFamily="2" charset="-122"/>
                <a:ea typeface="方正兰亭黑简体" pitchFamily="2" charset="-122"/>
              </a:rPr>
              <a:t>从而生成新的对象，交集命令可以将图形没有重叠的部分删除，而仅仅保留重叠部分。所生成的新对象的填充和描边属性与位于顶部的对象的填充和描边属性</a:t>
            </a:r>
            <a:r>
              <a:rPr lang="zh-CN" altLang="en-US" sz="2000" dirty="0" smtClean="0">
                <a:latin typeface="方正兰亭黑简体" pitchFamily="2" charset="-122"/>
                <a:ea typeface="方正兰亭黑简体" pitchFamily="2" charset="-122"/>
              </a:rPr>
              <a:t>相同。</a:t>
            </a:r>
            <a:endParaRPr lang="zh-CN" altLang="en-US" sz="2000"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a:t>
            </a:r>
            <a:r>
              <a:rPr lang="en-US" altLang="zh-CN" sz="2000" dirty="0" smtClean="0">
                <a:latin typeface="方正兰亭黑简体" pitchFamily="2" charset="-122"/>
                <a:ea typeface="方正兰亭黑简体" pitchFamily="2" charset="-122"/>
              </a:rPr>
              <a:t>4</a:t>
            </a:r>
            <a:r>
              <a:rPr lang="zh-CN" altLang="en-US" sz="2000" dirty="0" smtClean="0">
                <a:latin typeface="方正兰亭黑简体" pitchFamily="2" charset="-122"/>
                <a:ea typeface="方正兰亭黑简体" pitchFamily="2" charset="-122"/>
              </a:rPr>
              <a:t>）“差集”按钮 。</a:t>
            </a:r>
            <a:endParaRPr lang="zh-CN" altLang="en-US" sz="2000"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选中</a:t>
            </a:r>
            <a:r>
              <a:rPr lang="zh-CN" altLang="en-US" sz="2000" dirty="0" smtClean="0">
                <a:latin typeface="方正兰亭黑简体" pitchFamily="2" charset="-122"/>
                <a:ea typeface="方正兰亭黑简体" pitchFamily="2" charset="-122"/>
              </a:rPr>
              <a:t>这两个对象，单击“差集”</a:t>
            </a:r>
            <a:r>
              <a:rPr lang="zh-CN" altLang="en-US" sz="2000" dirty="0" smtClean="0">
                <a:latin typeface="方正兰亭黑简体" pitchFamily="2" charset="-122"/>
                <a:ea typeface="方正兰亭黑简体" pitchFamily="2" charset="-122"/>
              </a:rPr>
              <a:t>按钮，</a:t>
            </a:r>
            <a:r>
              <a:rPr lang="zh-CN" altLang="en-US" sz="2000" dirty="0" smtClean="0">
                <a:latin typeface="方正兰亭黑简体" pitchFamily="2" charset="-122"/>
                <a:ea typeface="方正兰亭黑简体" pitchFamily="2" charset="-122"/>
              </a:rPr>
              <a:t>从而生成新的对象，差集命令可以删除对象间重叠的部分。所生成的新对象的填充和描边属性与位于顶部的对象的填充和描边属性</a:t>
            </a:r>
            <a:r>
              <a:rPr lang="zh-CN" altLang="en-US" sz="2000" dirty="0" smtClean="0">
                <a:latin typeface="方正兰亭黑简体" pitchFamily="2" charset="-122"/>
                <a:ea typeface="方正兰亭黑简体" pitchFamily="2" charset="-122"/>
              </a:rPr>
              <a:t>相同。</a:t>
            </a:r>
            <a:endParaRPr lang="zh-CN" altLang="en-US" sz="2000" dirty="0" smtClean="0">
              <a:latin typeface="方正兰亭黑简体" pitchFamily="2" charset="-122"/>
              <a:ea typeface="方正兰亭黑简体" pitchFamily="2" charset="-122"/>
            </a:endParaRPr>
          </a:p>
        </p:txBody>
      </p:sp>
    </p:spTree>
  </p:cSld>
  <p:clrMapOvr>
    <a:masterClrMapping/>
  </p:clrMapOvr>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 Box 5"/>
          <p:cNvSpPr txBox="1">
            <a:spLocks noChangeArrowheads="1"/>
          </p:cNvSpPr>
          <p:nvPr/>
        </p:nvSpPr>
        <p:spPr bwMode="auto">
          <a:xfrm>
            <a:off x="785813" y="114192"/>
            <a:ext cx="7572375" cy="600164"/>
          </a:xfrm>
          <a:prstGeom prst="rect">
            <a:avLst/>
          </a:prstGeom>
          <a:noFill/>
          <a:ln w="9525">
            <a:noFill/>
            <a:miter lim="800000"/>
          </a:ln>
        </p:spPr>
        <p:txBody>
          <a:bodyPr>
            <a:spAutoFit/>
          </a:bodyPr>
          <a:lstStyle/>
          <a:p>
            <a:pPr algn="ctr">
              <a:spcBef>
                <a:spcPct val="50000"/>
              </a:spcBef>
            </a:pPr>
            <a:r>
              <a:rPr lang="en-US" altLang="zh-CN" sz="3200" dirty="0">
                <a:latin typeface="方正兰亭黑简体" pitchFamily="2" charset="-122"/>
                <a:ea typeface="方正兰亭黑简体" pitchFamily="2" charset="-122"/>
              </a:rPr>
              <a:t>5.3.2  “</a:t>
            </a:r>
            <a:r>
              <a:rPr lang="zh-CN" altLang="en-US" sz="3200" dirty="0">
                <a:latin typeface="方正兰亭黑简体" pitchFamily="2" charset="-122"/>
                <a:ea typeface="方正兰亭黑简体" pitchFamily="2" charset="-122"/>
              </a:rPr>
              <a:t>路径查找器”控制面板</a:t>
            </a:r>
            <a:endParaRPr lang="zh-CN" altLang="en-US" sz="3200" dirty="0">
              <a:latin typeface="方正兰亭黑简体" pitchFamily="2" charset="-122"/>
              <a:ea typeface="方正兰亭黑简体" pitchFamily="2" charset="-122"/>
            </a:endParaRPr>
          </a:p>
        </p:txBody>
      </p:sp>
      <p:sp>
        <p:nvSpPr>
          <p:cNvPr id="12291" name="Text Box 7"/>
          <p:cNvSpPr txBox="1">
            <a:spLocks noChangeArrowheads="1"/>
          </p:cNvSpPr>
          <p:nvPr/>
        </p:nvSpPr>
        <p:spPr bwMode="auto">
          <a:xfrm>
            <a:off x="612000" y="1666979"/>
            <a:ext cx="7920000" cy="3524042"/>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a:t>
            </a:r>
            <a:r>
              <a:rPr lang="en-US" altLang="zh-CN" sz="2000" dirty="0" smtClean="0">
                <a:latin typeface="方正兰亭黑简体" pitchFamily="2" charset="-122"/>
                <a:ea typeface="方正兰亭黑简体" pitchFamily="2" charset="-122"/>
              </a:rPr>
              <a:t>5</a:t>
            </a:r>
            <a:r>
              <a:rPr lang="zh-CN" altLang="en-US" sz="2000" dirty="0" smtClean="0">
                <a:latin typeface="方正兰亭黑简体" pitchFamily="2" charset="-122"/>
                <a:ea typeface="方正兰亭黑简体" pitchFamily="2" charset="-122"/>
              </a:rPr>
              <a:t>）“分割”按钮 。</a:t>
            </a:r>
            <a:endParaRPr lang="zh-CN" altLang="en-US" sz="2000"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选中</a:t>
            </a:r>
            <a:r>
              <a:rPr lang="zh-CN" altLang="en-US" sz="2000" dirty="0" smtClean="0">
                <a:latin typeface="方正兰亭黑简体" pitchFamily="2" charset="-122"/>
                <a:ea typeface="方正兰亭黑简体" pitchFamily="2" charset="-122"/>
              </a:rPr>
              <a:t>这两个对象，单击“分割”</a:t>
            </a:r>
            <a:r>
              <a:rPr lang="zh-CN" altLang="en-US" sz="2000" dirty="0" smtClean="0">
                <a:latin typeface="方正兰亭黑简体" pitchFamily="2" charset="-122"/>
                <a:ea typeface="方正兰亭黑简体" pitchFamily="2" charset="-122"/>
              </a:rPr>
              <a:t>按钮，</a:t>
            </a:r>
            <a:r>
              <a:rPr lang="zh-CN" altLang="en-US" sz="2000" dirty="0" smtClean="0">
                <a:latin typeface="方正兰亭黑简体" pitchFamily="2" charset="-122"/>
                <a:ea typeface="方正兰亭黑简体" pitchFamily="2" charset="-122"/>
              </a:rPr>
              <a:t>从而生成新的</a:t>
            </a:r>
            <a:r>
              <a:rPr lang="zh-CN" altLang="en-US" sz="2000" dirty="0" smtClean="0">
                <a:latin typeface="方正兰亭黑简体" pitchFamily="2" charset="-122"/>
                <a:ea typeface="方正兰亭黑简体" pitchFamily="2" charset="-122"/>
              </a:rPr>
              <a:t>对象，</a:t>
            </a:r>
            <a:r>
              <a:rPr lang="zh-CN" altLang="en-US" sz="2000" dirty="0" smtClean="0">
                <a:latin typeface="方正兰亭黑简体" pitchFamily="2" charset="-122"/>
                <a:ea typeface="方正兰亭黑简体" pitchFamily="2" charset="-122"/>
              </a:rPr>
              <a:t>分割命令可以分离相互重叠的图形，从而得到多个独立的对象。所生成的新对象的填充和描边属性与位于顶部的对象的填充和描边属性相同</a:t>
            </a:r>
            <a:r>
              <a:rPr lang="zh-CN" altLang="en-US" sz="2000" dirty="0" smtClean="0">
                <a:latin typeface="方正兰亭黑简体" pitchFamily="2" charset="-122"/>
                <a:ea typeface="方正兰亭黑简体" pitchFamily="2" charset="-122"/>
              </a:rPr>
              <a:t>。</a:t>
            </a:r>
            <a:endParaRPr lang="en-US" altLang="zh-CN" sz="2000"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a:t>
            </a:r>
            <a:r>
              <a:rPr lang="en-US" altLang="zh-CN" sz="2000" dirty="0" smtClean="0">
                <a:latin typeface="方正兰亭黑简体" pitchFamily="2" charset="-122"/>
                <a:ea typeface="方正兰亭黑简体" pitchFamily="2" charset="-122"/>
              </a:rPr>
              <a:t>6</a:t>
            </a:r>
            <a:r>
              <a:rPr lang="zh-CN" altLang="en-US" sz="2000" dirty="0" smtClean="0">
                <a:latin typeface="方正兰亭黑简体" pitchFamily="2" charset="-122"/>
                <a:ea typeface="方正兰亭黑简体" pitchFamily="2" charset="-122"/>
              </a:rPr>
              <a:t>）“修边”按钮 。</a:t>
            </a:r>
            <a:endParaRPr lang="zh-CN" altLang="en-US" sz="2000"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选中</a:t>
            </a:r>
            <a:r>
              <a:rPr lang="zh-CN" altLang="en-US" sz="2000" dirty="0" smtClean="0">
                <a:latin typeface="方正兰亭黑简体" pitchFamily="2" charset="-122"/>
                <a:ea typeface="方正兰亭黑简体" pitchFamily="2" charset="-122"/>
              </a:rPr>
              <a:t>这两个对象，单击“修边”</a:t>
            </a:r>
            <a:r>
              <a:rPr lang="zh-CN" altLang="en-US" sz="2000" dirty="0" smtClean="0">
                <a:latin typeface="方正兰亭黑简体" pitchFamily="2" charset="-122"/>
                <a:ea typeface="方正兰亭黑简体" pitchFamily="2" charset="-122"/>
              </a:rPr>
              <a:t>按钮，</a:t>
            </a:r>
            <a:r>
              <a:rPr lang="zh-CN" altLang="en-US" sz="2000" dirty="0" smtClean="0">
                <a:latin typeface="方正兰亭黑简体" pitchFamily="2" charset="-122"/>
                <a:ea typeface="方正兰亭黑简体" pitchFamily="2" charset="-122"/>
              </a:rPr>
              <a:t>从而生成新的</a:t>
            </a:r>
            <a:r>
              <a:rPr lang="zh-CN" altLang="en-US" sz="2000" dirty="0" smtClean="0">
                <a:latin typeface="方正兰亭黑简体" pitchFamily="2" charset="-122"/>
                <a:ea typeface="方正兰亭黑简体" pitchFamily="2" charset="-122"/>
              </a:rPr>
              <a:t>对象，</a:t>
            </a:r>
            <a:r>
              <a:rPr lang="zh-CN" altLang="en-US" sz="2000" dirty="0" smtClean="0">
                <a:latin typeface="方正兰亭黑简体" pitchFamily="2" charset="-122"/>
                <a:ea typeface="方正兰亭黑简体" pitchFamily="2" charset="-122"/>
              </a:rPr>
              <a:t>修边命令对于每个单独的对象而言，均被裁减分成包含有重叠区域的部分和重叠区域之外的部分，新生成的对象保持原来的填充属性</a:t>
            </a:r>
            <a:r>
              <a:rPr lang="zh-CN" altLang="en-US" sz="2000" dirty="0" smtClean="0">
                <a:latin typeface="方正兰亭黑简体" pitchFamily="2" charset="-122"/>
                <a:ea typeface="方正兰亭黑简体" pitchFamily="2" charset="-122"/>
              </a:rPr>
              <a:t>。</a:t>
            </a:r>
            <a:endParaRPr lang="zh-CN" altLang="en-US" sz="2000" dirty="0" smtClean="0">
              <a:latin typeface="方正兰亭黑简体" pitchFamily="2" charset="-122"/>
              <a:ea typeface="方正兰亭黑简体" pitchFamily="2" charset="-122"/>
            </a:endParaRPr>
          </a:p>
        </p:txBody>
      </p:sp>
    </p:spTree>
  </p:cSld>
  <p:clrMapOvr>
    <a:masterClrMapping/>
  </p:clrMapOvr>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 Box 5"/>
          <p:cNvSpPr txBox="1">
            <a:spLocks noChangeArrowheads="1"/>
          </p:cNvSpPr>
          <p:nvPr/>
        </p:nvSpPr>
        <p:spPr bwMode="auto">
          <a:xfrm>
            <a:off x="785813" y="114192"/>
            <a:ext cx="7572375" cy="600164"/>
          </a:xfrm>
          <a:prstGeom prst="rect">
            <a:avLst/>
          </a:prstGeom>
          <a:noFill/>
          <a:ln w="9525">
            <a:noFill/>
            <a:miter lim="800000"/>
          </a:ln>
        </p:spPr>
        <p:txBody>
          <a:bodyPr>
            <a:spAutoFit/>
          </a:bodyPr>
          <a:lstStyle/>
          <a:p>
            <a:pPr algn="ctr">
              <a:spcBef>
                <a:spcPct val="50000"/>
              </a:spcBef>
            </a:pPr>
            <a:r>
              <a:rPr lang="en-US" altLang="zh-CN" sz="3200" dirty="0">
                <a:latin typeface="方正兰亭黑简体" pitchFamily="2" charset="-122"/>
                <a:ea typeface="方正兰亭黑简体" pitchFamily="2" charset="-122"/>
              </a:rPr>
              <a:t>5.3.2  “</a:t>
            </a:r>
            <a:r>
              <a:rPr lang="zh-CN" altLang="en-US" sz="3200" dirty="0">
                <a:latin typeface="方正兰亭黑简体" pitchFamily="2" charset="-122"/>
                <a:ea typeface="方正兰亭黑简体" pitchFamily="2" charset="-122"/>
              </a:rPr>
              <a:t>路径查找器”控制面板</a:t>
            </a:r>
            <a:endParaRPr lang="zh-CN" altLang="en-US" sz="3200" dirty="0">
              <a:latin typeface="方正兰亭黑简体" pitchFamily="2" charset="-122"/>
              <a:ea typeface="方正兰亭黑简体" pitchFamily="2" charset="-122"/>
            </a:endParaRPr>
          </a:p>
        </p:txBody>
      </p:sp>
      <p:sp>
        <p:nvSpPr>
          <p:cNvPr id="12291" name="Text Box 7"/>
          <p:cNvSpPr txBox="1">
            <a:spLocks noChangeArrowheads="1"/>
          </p:cNvSpPr>
          <p:nvPr/>
        </p:nvSpPr>
        <p:spPr bwMode="auto">
          <a:xfrm>
            <a:off x="612000" y="1666979"/>
            <a:ext cx="7920000" cy="4324261"/>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a:t>
            </a:r>
            <a:r>
              <a:rPr lang="en-US" altLang="zh-CN" sz="2000" dirty="0" smtClean="0">
                <a:latin typeface="方正兰亭黑简体" pitchFamily="2" charset="-122"/>
                <a:ea typeface="方正兰亭黑简体" pitchFamily="2" charset="-122"/>
              </a:rPr>
              <a:t>7</a:t>
            </a:r>
            <a:r>
              <a:rPr lang="zh-CN" altLang="en-US" sz="2000" dirty="0" smtClean="0">
                <a:latin typeface="方正兰亭黑简体" pitchFamily="2" charset="-122"/>
                <a:ea typeface="方正兰亭黑简体" pitchFamily="2" charset="-122"/>
              </a:rPr>
              <a:t>）“合并”按钮 。</a:t>
            </a:r>
            <a:endParaRPr lang="zh-CN" altLang="en-US" sz="2000"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选中</a:t>
            </a:r>
            <a:r>
              <a:rPr lang="zh-CN" altLang="en-US" sz="2000" dirty="0" smtClean="0">
                <a:latin typeface="方正兰亭黑简体" pitchFamily="2" charset="-122"/>
                <a:ea typeface="方正兰亭黑简体" pitchFamily="2" charset="-122"/>
              </a:rPr>
              <a:t>这两个对象，单击“合并”按钮 ，从而生成新的</a:t>
            </a:r>
            <a:r>
              <a:rPr lang="zh-CN" altLang="en-US" sz="2000" dirty="0" smtClean="0">
                <a:latin typeface="方正兰亭黑简体" pitchFamily="2" charset="-122"/>
                <a:ea typeface="方正兰亭黑简体" pitchFamily="2" charset="-122"/>
              </a:rPr>
              <a:t>对象。</a:t>
            </a:r>
            <a:r>
              <a:rPr lang="zh-CN" altLang="en-US" sz="2000" dirty="0" smtClean="0">
                <a:latin typeface="方正兰亭黑简体" pitchFamily="2" charset="-122"/>
                <a:ea typeface="方正兰亭黑简体" pitchFamily="2" charset="-122"/>
              </a:rPr>
              <a:t>如果对象的填充和描边属性都相同，合并命令将把所有的对象组成一个整体后合为一个对象，但对象的描边色将变为没有；如果对象的填充和描边属性都不相同，则合并命令就相当于“裁剪”按钮 的功能</a:t>
            </a:r>
            <a:r>
              <a:rPr lang="zh-CN" altLang="en-US" sz="2000" dirty="0" smtClean="0">
                <a:latin typeface="方正兰亭黑简体" pitchFamily="2" charset="-122"/>
                <a:ea typeface="方正兰亭黑简体" pitchFamily="2" charset="-122"/>
              </a:rPr>
              <a:t>。</a:t>
            </a:r>
            <a:endParaRPr lang="en-US" altLang="zh-CN" sz="2000"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a:t>
            </a:r>
            <a:r>
              <a:rPr lang="en-US" altLang="zh-CN" sz="2000" dirty="0" smtClean="0">
                <a:latin typeface="方正兰亭黑简体" pitchFamily="2" charset="-122"/>
                <a:ea typeface="方正兰亭黑简体" pitchFamily="2" charset="-122"/>
              </a:rPr>
              <a:t>8</a:t>
            </a:r>
            <a:r>
              <a:rPr lang="zh-CN" altLang="en-US" sz="2000" dirty="0" smtClean="0">
                <a:latin typeface="方正兰亭黑简体" pitchFamily="2" charset="-122"/>
                <a:ea typeface="方正兰亭黑简体" pitchFamily="2" charset="-122"/>
              </a:rPr>
              <a:t>）“裁剪”按钮 。</a:t>
            </a:r>
            <a:endParaRPr lang="zh-CN" altLang="en-US" sz="2000"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选中</a:t>
            </a:r>
            <a:r>
              <a:rPr lang="zh-CN" altLang="en-US" sz="2000" dirty="0" smtClean="0">
                <a:latin typeface="方正兰亭黑简体" pitchFamily="2" charset="-122"/>
                <a:ea typeface="方正兰亭黑简体" pitchFamily="2" charset="-122"/>
              </a:rPr>
              <a:t>这两个对象，单击“裁剪”按钮 ，从而生成新的</a:t>
            </a:r>
            <a:r>
              <a:rPr lang="zh-CN" altLang="en-US" sz="2000" dirty="0" smtClean="0">
                <a:latin typeface="方正兰亭黑简体" pitchFamily="2" charset="-122"/>
                <a:ea typeface="方正兰亭黑简体" pitchFamily="2" charset="-122"/>
              </a:rPr>
              <a:t>对象。</a:t>
            </a:r>
            <a:r>
              <a:rPr lang="zh-CN" altLang="en-US" sz="2000" dirty="0" smtClean="0">
                <a:latin typeface="方正兰亭黑简体" pitchFamily="2" charset="-122"/>
                <a:ea typeface="方正兰亭黑简体" pitchFamily="2" charset="-122"/>
              </a:rPr>
              <a:t>裁剪命令的工作原理和蒙版相似，对重叠的图形来说，修剪命令可以把所有放在最前面对象之外的图形部分修剪掉，同时最前面的对象本身将消失</a:t>
            </a:r>
            <a:r>
              <a:rPr lang="zh-CN" altLang="en-US" sz="2000" dirty="0" smtClean="0">
                <a:latin typeface="方正兰亭黑简体" pitchFamily="2" charset="-122"/>
                <a:ea typeface="方正兰亭黑简体" pitchFamily="2" charset="-122"/>
              </a:rPr>
              <a:t>。</a:t>
            </a:r>
            <a:endParaRPr lang="zh-CN" altLang="en-US" sz="2000" dirty="0" smtClean="0">
              <a:latin typeface="方正兰亭黑简体" pitchFamily="2" charset="-122"/>
              <a:ea typeface="方正兰亭黑简体" pitchFamily="2" charset="-122"/>
            </a:endParaRPr>
          </a:p>
        </p:txBody>
      </p:sp>
    </p:spTree>
  </p:cSld>
  <p:clrMapOvr>
    <a:masterClrMapping/>
  </p:clrMapOvr>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 Box 5"/>
          <p:cNvSpPr txBox="1">
            <a:spLocks noChangeArrowheads="1"/>
          </p:cNvSpPr>
          <p:nvPr/>
        </p:nvSpPr>
        <p:spPr bwMode="auto">
          <a:xfrm>
            <a:off x="785813" y="114192"/>
            <a:ext cx="7572375" cy="600164"/>
          </a:xfrm>
          <a:prstGeom prst="rect">
            <a:avLst/>
          </a:prstGeom>
          <a:noFill/>
          <a:ln w="9525">
            <a:noFill/>
            <a:miter lim="800000"/>
          </a:ln>
        </p:spPr>
        <p:txBody>
          <a:bodyPr>
            <a:spAutoFit/>
          </a:bodyPr>
          <a:lstStyle/>
          <a:p>
            <a:pPr algn="ctr">
              <a:spcBef>
                <a:spcPct val="50000"/>
              </a:spcBef>
            </a:pPr>
            <a:r>
              <a:rPr lang="en-US" altLang="zh-CN" sz="3200" dirty="0">
                <a:latin typeface="方正兰亭黑简体" pitchFamily="2" charset="-122"/>
                <a:ea typeface="方正兰亭黑简体" pitchFamily="2" charset="-122"/>
              </a:rPr>
              <a:t>5.3.2  “</a:t>
            </a:r>
            <a:r>
              <a:rPr lang="zh-CN" altLang="en-US" sz="3200" dirty="0">
                <a:latin typeface="方正兰亭黑简体" pitchFamily="2" charset="-122"/>
                <a:ea typeface="方正兰亭黑简体" pitchFamily="2" charset="-122"/>
              </a:rPr>
              <a:t>路径查找器”控制面板</a:t>
            </a:r>
            <a:endParaRPr lang="zh-CN" altLang="en-US" sz="3200" dirty="0">
              <a:latin typeface="方正兰亭黑简体" pitchFamily="2" charset="-122"/>
              <a:ea typeface="方正兰亭黑简体" pitchFamily="2" charset="-122"/>
            </a:endParaRPr>
          </a:p>
        </p:txBody>
      </p:sp>
      <p:sp>
        <p:nvSpPr>
          <p:cNvPr id="12291" name="Text Box 7"/>
          <p:cNvSpPr txBox="1">
            <a:spLocks noChangeArrowheads="1"/>
          </p:cNvSpPr>
          <p:nvPr/>
        </p:nvSpPr>
        <p:spPr bwMode="auto">
          <a:xfrm>
            <a:off x="612000" y="1666979"/>
            <a:ext cx="7920000" cy="3123932"/>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a:t>
            </a:r>
            <a:r>
              <a:rPr lang="en-US" altLang="zh-CN" sz="2000" dirty="0" smtClean="0">
                <a:latin typeface="方正兰亭黑简体" pitchFamily="2" charset="-122"/>
                <a:ea typeface="方正兰亭黑简体" pitchFamily="2" charset="-122"/>
              </a:rPr>
              <a:t>9</a:t>
            </a:r>
            <a:r>
              <a:rPr lang="zh-CN" altLang="en-US" sz="2000" dirty="0" smtClean="0">
                <a:latin typeface="方正兰亭黑简体" pitchFamily="2" charset="-122"/>
                <a:ea typeface="方正兰亭黑简体" pitchFamily="2" charset="-122"/>
              </a:rPr>
              <a:t>）“轮廓”按钮 。</a:t>
            </a:r>
            <a:endParaRPr lang="zh-CN" altLang="en-US" sz="2000"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选中</a:t>
            </a:r>
            <a:r>
              <a:rPr lang="zh-CN" altLang="en-US" sz="2000" dirty="0" smtClean="0">
                <a:latin typeface="方正兰亭黑简体" pitchFamily="2" charset="-122"/>
                <a:ea typeface="方正兰亭黑简体" pitchFamily="2" charset="-122"/>
              </a:rPr>
              <a:t>这两个对象，单击“轮廓”</a:t>
            </a:r>
            <a:r>
              <a:rPr lang="zh-CN" altLang="en-US" sz="2000" dirty="0" smtClean="0">
                <a:latin typeface="方正兰亭黑简体" pitchFamily="2" charset="-122"/>
                <a:ea typeface="方正兰亭黑简体" pitchFamily="2" charset="-122"/>
              </a:rPr>
              <a:t>按钮，</a:t>
            </a:r>
            <a:r>
              <a:rPr lang="zh-CN" altLang="en-US" sz="2000" dirty="0" smtClean="0">
                <a:latin typeface="方正兰亭黑简体" pitchFamily="2" charset="-122"/>
                <a:ea typeface="方正兰亭黑简体" pitchFamily="2" charset="-122"/>
              </a:rPr>
              <a:t>从而生成新的</a:t>
            </a:r>
            <a:r>
              <a:rPr lang="zh-CN" altLang="en-US" sz="2000" dirty="0" smtClean="0">
                <a:latin typeface="方正兰亭黑简体" pitchFamily="2" charset="-122"/>
                <a:ea typeface="方正兰亭黑简体" pitchFamily="2" charset="-122"/>
              </a:rPr>
              <a:t>对象。</a:t>
            </a:r>
            <a:r>
              <a:rPr lang="zh-CN" altLang="en-US" sz="2000" dirty="0" smtClean="0">
                <a:latin typeface="方正兰亭黑简体" pitchFamily="2" charset="-122"/>
                <a:ea typeface="方正兰亭黑简体" pitchFamily="2" charset="-122"/>
              </a:rPr>
              <a:t>轮廓命令勾勒出所有对象的轮廓</a:t>
            </a:r>
            <a:r>
              <a:rPr lang="zh-CN" altLang="en-US" sz="2000" dirty="0" smtClean="0">
                <a:latin typeface="方正兰亭黑简体" pitchFamily="2" charset="-122"/>
                <a:ea typeface="方正兰亭黑简体" pitchFamily="2" charset="-122"/>
              </a:rPr>
              <a:t>。</a:t>
            </a:r>
            <a:endParaRPr lang="en-US" altLang="zh-CN" sz="2000"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a:t>
            </a:r>
            <a:r>
              <a:rPr lang="en-US" altLang="zh-CN" sz="2000" dirty="0" smtClean="0">
                <a:latin typeface="方正兰亭黑简体" pitchFamily="2" charset="-122"/>
                <a:ea typeface="方正兰亭黑简体" pitchFamily="2" charset="-122"/>
              </a:rPr>
              <a:t>10</a:t>
            </a:r>
            <a:r>
              <a:rPr lang="zh-CN" altLang="en-US" sz="2000" dirty="0" smtClean="0">
                <a:latin typeface="方正兰亭黑简体" pitchFamily="2" charset="-122"/>
                <a:ea typeface="方正兰亭黑简体" pitchFamily="2" charset="-122"/>
              </a:rPr>
              <a:t>）“减去后方对象”按钮 。</a:t>
            </a:r>
            <a:endParaRPr lang="zh-CN" altLang="en-US" sz="2000"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选中</a:t>
            </a:r>
            <a:r>
              <a:rPr lang="zh-CN" altLang="en-US" sz="2000" dirty="0" smtClean="0">
                <a:latin typeface="方正兰亭黑简体" pitchFamily="2" charset="-122"/>
                <a:ea typeface="方正兰亭黑简体" pitchFamily="2" charset="-122"/>
              </a:rPr>
              <a:t>这两个对象，单击“减去后方对象”</a:t>
            </a:r>
            <a:r>
              <a:rPr lang="zh-CN" altLang="en-US" sz="2000" dirty="0" smtClean="0">
                <a:latin typeface="方正兰亭黑简体" pitchFamily="2" charset="-122"/>
                <a:ea typeface="方正兰亭黑简体" pitchFamily="2" charset="-122"/>
              </a:rPr>
              <a:t>按钮，</a:t>
            </a:r>
            <a:r>
              <a:rPr lang="zh-CN" altLang="en-US" sz="2000" dirty="0" smtClean="0">
                <a:latin typeface="方正兰亭黑简体" pitchFamily="2" charset="-122"/>
                <a:ea typeface="方正兰亭黑简体" pitchFamily="2" charset="-122"/>
              </a:rPr>
              <a:t>从而生成新的</a:t>
            </a:r>
            <a:r>
              <a:rPr lang="zh-CN" altLang="en-US" sz="2000" dirty="0" smtClean="0">
                <a:latin typeface="方正兰亭黑简体" pitchFamily="2" charset="-122"/>
                <a:ea typeface="方正兰亭黑简体" pitchFamily="2" charset="-122"/>
              </a:rPr>
              <a:t>对象，</a:t>
            </a:r>
            <a:r>
              <a:rPr lang="zh-CN" altLang="en-US" sz="2000" dirty="0" smtClean="0">
                <a:latin typeface="方正兰亭黑简体" pitchFamily="2" charset="-122"/>
                <a:ea typeface="方正兰亭黑简体" pitchFamily="2" charset="-122"/>
              </a:rPr>
              <a:t>减去后方对象命令可以使位于最底层的对象裁减掉位于该对象之上的所有对象</a:t>
            </a:r>
            <a:r>
              <a:rPr lang="zh-CN" altLang="en-US" sz="2000" dirty="0" smtClean="0">
                <a:latin typeface="方正兰亭黑简体" pitchFamily="2" charset="-122"/>
                <a:ea typeface="方正兰亭黑简体" pitchFamily="2" charset="-122"/>
              </a:rPr>
              <a:t>。</a:t>
            </a:r>
            <a:endParaRPr lang="zh-CN" altLang="en-US" sz="2000" dirty="0" smtClean="0">
              <a:latin typeface="方正兰亭黑简体" pitchFamily="2" charset="-122"/>
              <a:ea typeface="方正兰亭黑简体" pitchFamily="2" charset="-122"/>
            </a:endParaRPr>
          </a:p>
        </p:txBody>
      </p:sp>
    </p:spTree>
  </p:cSld>
  <p:clrMapOvr>
    <a:masterClrMapping/>
  </p:clrMapOvr>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ext Box 5"/>
          <p:cNvSpPr txBox="1">
            <a:spLocks noChangeArrowheads="1"/>
          </p:cNvSpPr>
          <p:nvPr/>
        </p:nvSpPr>
        <p:spPr bwMode="auto">
          <a:xfrm>
            <a:off x="647700" y="142852"/>
            <a:ext cx="7848600" cy="584775"/>
          </a:xfrm>
          <a:prstGeom prst="rect">
            <a:avLst/>
          </a:prstGeom>
          <a:noFill/>
          <a:ln w="9525">
            <a:noFill/>
            <a:miter lim="800000"/>
          </a:ln>
        </p:spPr>
        <p:txBody>
          <a:bodyPr>
            <a:spAutoFit/>
          </a:bodyPr>
          <a:lstStyle/>
          <a:p>
            <a:pPr algn="ctr">
              <a:spcBef>
                <a:spcPct val="50000"/>
              </a:spcBef>
            </a:pPr>
            <a:r>
              <a:rPr lang="en-US" altLang="zh-CN" sz="3200" dirty="0">
                <a:latin typeface="方正兰亭黑简体" pitchFamily="2" charset="-122"/>
                <a:ea typeface="方正兰亭黑简体" pitchFamily="2" charset="-122"/>
              </a:rPr>
              <a:t>5.4  </a:t>
            </a:r>
            <a:r>
              <a:rPr lang="zh-CN" altLang="en-US" sz="3200" dirty="0">
                <a:latin typeface="方正兰亭黑简体" pitchFamily="2" charset="-122"/>
                <a:ea typeface="方正兰亭黑简体" pitchFamily="2" charset="-122"/>
              </a:rPr>
              <a:t>课堂练习</a:t>
            </a:r>
            <a:r>
              <a:rPr lang="en-US" altLang="zh-CN" sz="3200" dirty="0" smtClean="0">
                <a:latin typeface="方正兰亭黑简体" pitchFamily="2" charset="-122"/>
                <a:ea typeface="方正兰亭黑简体" pitchFamily="2" charset="-122"/>
              </a:rPr>
              <a:t>——</a:t>
            </a:r>
            <a:r>
              <a:rPr lang="zh-CN" altLang="en-US" sz="3200" dirty="0" smtClean="0">
                <a:latin typeface="方正兰亭黑简体" pitchFamily="2" charset="-122"/>
                <a:ea typeface="方正兰亭黑简体" pitchFamily="2" charset="-122"/>
              </a:rPr>
              <a:t>绘制钱包插图</a:t>
            </a:r>
            <a:endParaRPr lang="zh-CN" altLang="en-US" sz="3200" dirty="0">
              <a:latin typeface="方正兰亭黑简体" pitchFamily="2" charset="-122"/>
              <a:ea typeface="方正兰亭黑简体" pitchFamily="2" charset="-122"/>
            </a:endParaRPr>
          </a:p>
        </p:txBody>
      </p:sp>
      <p:sp>
        <p:nvSpPr>
          <p:cNvPr id="21507" name="Text Box 7"/>
          <p:cNvSpPr txBox="1">
            <a:spLocks noChangeArrowheads="1"/>
          </p:cNvSpPr>
          <p:nvPr/>
        </p:nvSpPr>
        <p:spPr bwMode="auto">
          <a:xfrm>
            <a:off x="985838" y="1357313"/>
            <a:ext cx="7172325" cy="1292662"/>
          </a:xfrm>
          <a:prstGeom prst="rect">
            <a:avLst/>
          </a:prstGeom>
          <a:noFill/>
          <a:ln w="9525">
            <a:noFill/>
            <a:miter lim="800000"/>
          </a:ln>
        </p:spPr>
        <p:txBody>
          <a:bodyPr>
            <a:spAutoFit/>
          </a:bodyPr>
          <a:lstStyle/>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使用圆角矩形工具、矩形工具、变换控制面板、描边控制面板和椭圆工具绘制钱包；使用圆角矩形工具、矩形工具和多边形工具绘制卡片。</a:t>
            </a:r>
            <a:endParaRPr lang="zh-CN" altLang="en-US" sz="2000" dirty="0">
              <a:latin typeface="方正兰亭黑简体" pitchFamily="2" charset="-122"/>
              <a:ea typeface="方正兰亭黑简体" pitchFamily="2" charset="-122"/>
            </a:endParaRPr>
          </a:p>
        </p:txBody>
      </p:sp>
      <p:sp>
        <p:nvSpPr>
          <p:cNvPr id="21508" name="Text Box 9"/>
          <p:cNvSpPr txBox="1">
            <a:spLocks noChangeArrowheads="1"/>
          </p:cNvSpPr>
          <p:nvPr/>
        </p:nvSpPr>
        <p:spPr bwMode="auto">
          <a:xfrm>
            <a:off x="4139406" y="6124575"/>
            <a:ext cx="865188" cy="304800"/>
          </a:xfrm>
          <a:prstGeom prst="rect">
            <a:avLst/>
          </a:prstGeom>
          <a:noFill/>
          <a:ln w="9525">
            <a:noFill/>
            <a:miter lim="800000"/>
          </a:ln>
        </p:spPr>
        <p:txBody>
          <a:bodyPr>
            <a:spAutoFit/>
          </a:bodyPr>
          <a:lstStyle/>
          <a:p>
            <a:pPr algn="ctr">
              <a:spcBef>
                <a:spcPct val="50000"/>
              </a:spcBef>
            </a:pPr>
            <a:r>
              <a:rPr lang="zh-CN" altLang="en-US" sz="1400" dirty="0">
                <a:latin typeface="方正兰亭黑简体" pitchFamily="2" charset="-122"/>
                <a:ea typeface="方正兰亭黑简体" pitchFamily="2" charset="-122"/>
              </a:rPr>
              <a:t>效果图</a:t>
            </a:r>
            <a:endParaRPr lang="zh-CN" altLang="en-US" sz="1400" dirty="0">
              <a:latin typeface="方正兰亭黑简体" pitchFamily="2" charset="-122"/>
              <a:ea typeface="方正兰亭黑简体" pitchFamily="2" charset="-122"/>
            </a:endParaRPr>
          </a:p>
        </p:txBody>
      </p:sp>
      <p:pic>
        <p:nvPicPr>
          <p:cNvPr id="19458" name="图片 1"/>
          <p:cNvPicPr>
            <a:picLocks noChangeAspect="1" noChangeArrowheads="1"/>
          </p:cNvPicPr>
          <p:nvPr/>
        </p:nvPicPr>
        <p:blipFill>
          <a:blip r:embed="rId1"/>
          <a:srcRect/>
          <a:stretch>
            <a:fillRect/>
          </a:stretch>
        </p:blipFill>
        <p:spPr bwMode="auto">
          <a:xfrm>
            <a:off x="2768364" y="3049330"/>
            <a:ext cx="3607273" cy="2880000"/>
          </a:xfrm>
          <a:prstGeom prst="rect">
            <a:avLst/>
          </a:prstGeom>
          <a:noFill/>
          <a:ln w="9525">
            <a:noFill/>
            <a:miter lim="800000"/>
            <a:headEnd/>
            <a:tailEnd/>
          </a:ln>
        </p:spPr>
      </p:pic>
    </p:spTree>
  </p:cSld>
  <p:clrMapOvr>
    <a:masterClrMapping/>
  </p:clrMapOvr>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ext Box 5"/>
          <p:cNvSpPr txBox="1">
            <a:spLocks noChangeArrowheads="1"/>
          </p:cNvSpPr>
          <p:nvPr/>
        </p:nvSpPr>
        <p:spPr bwMode="auto">
          <a:xfrm>
            <a:off x="1223169" y="142852"/>
            <a:ext cx="7563673" cy="584775"/>
          </a:xfrm>
          <a:prstGeom prst="rect">
            <a:avLst/>
          </a:prstGeom>
          <a:noFill/>
          <a:ln w="9525">
            <a:noFill/>
            <a:miter lim="800000"/>
          </a:ln>
        </p:spPr>
        <p:txBody>
          <a:bodyPr wrap="square">
            <a:spAutoFit/>
          </a:bodyPr>
          <a:lstStyle/>
          <a:p>
            <a:pPr algn="ctr">
              <a:spcBef>
                <a:spcPct val="50000"/>
              </a:spcBef>
            </a:pPr>
            <a:r>
              <a:rPr lang="en-US" altLang="zh-CN" sz="3200" dirty="0">
                <a:latin typeface="方正兰亭黑简体" pitchFamily="2" charset="-122"/>
                <a:ea typeface="方正兰亭黑简体" pitchFamily="2" charset="-122"/>
              </a:rPr>
              <a:t>5.5  </a:t>
            </a:r>
            <a:r>
              <a:rPr lang="zh-CN" altLang="en-US" sz="3200" dirty="0">
                <a:latin typeface="方正兰亭黑简体" pitchFamily="2" charset="-122"/>
                <a:ea typeface="方正兰亭黑简体" pitchFamily="2" charset="-122"/>
              </a:rPr>
              <a:t>课后习题</a:t>
            </a:r>
            <a:r>
              <a:rPr lang="en-US" altLang="zh-CN" sz="3200" dirty="0" smtClean="0">
                <a:latin typeface="方正兰亭黑简体" pitchFamily="2" charset="-122"/>
                <a:ea typeface="方正兰亭黑简体" pitchFamily="2" charset="-122"/>
              </a:rPr>
              <a:t>——</a:t>
            </a:r>
            <a:r>
              <a:rPr lang="zh-CN" altLang="en-US" sz="3200" dirty="0" smtClean="0">
                <a:latin typeface="方正兰亭黑简体" pitchFamily="2" charset="-122"/>
                <a:ea typeface="方正兰亭黑简体" pitchFamily="2" charset="-122"/>
              </a:rPr>
              <a:t>绘制家居装修</a:t>
            </a:r>
            <a:r>
              <a:rPr lang="en-US" altLang="zh-CN" sz="3200" dirty="0" smtClean="0">
                <a:latin typeface="方正兰亭黑简体" pitchFamily="2" charset="-122"/>
                <a:ea typeface="方正兰亭黑简体" pitchFamily="2" charset="-122"/>
              </a:rPr>
              <a:t>App</a:t>
            </a:r>
            <a:r>
              <a:rPr lang="zh-CN" altLang="en-US" sz="3200" dirty="0" smtClean="0">
                <a:latin typeface="方正兰亭黑简体" pitchFamily="2" charset="-122"/>
                <a:ea typeface="方正兰亭黑简体" pitchFamily="2" charset="-122"/>
              </a:rPr>
              <a:t>图标</a:t>
            </a:r>
            <a:endParaRPr lang="zh-CN" altLang="en-US" sz="3200" dirty="0">
              <a:latin typeface="方正兰亭黑简体" pitchFamily="2" charset="-122"/>
              <a:ea typeface="方正兰亭黑简体" pitchFamily="2" charset="-122"/>
            </a:endParaRPr>
          </a:p>
        </p:txBody>
      </p:sp>
      <p:sp>
        <p:nvSpPr>
          <p:cNvPr id="22531" name="Text Box 7"/>
          <p:cNvSpPr txBox="1">
            <a:spLocks noChangeArrowheads="1"/>
          </p:cNvSpPr>
          <p:nvPr/>
        </p:nvSpPr>
        <p:spPr bwMode="auto">
          <a:xfrm>
            <a:off x="827088" y="1357298"/>
            <a:ext cx="7416800" cy="1292662"/>
          </a:xfrm>
          <a:prstGeom prst="rect">
            <a:avLst/>
          </a:prstGeom>
          <a:noFill/>
          <a:ln w="9525">
            <a:noFill/>
            <a:miter lim="800000"/>
          </a:ln>
        </p:spPr>
        <p:txBody>
          <a:bodyPr>
            <a:spAutoFit/>
          </a:bodyPr>
          <a:lstStyle/>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使用椭圆工具、缩放命令、路径查找器命令和偏移路径命令绘制外轮廓；使用圆角矩形工具、钢笔工具、旋转工具和镜像工具绘制座椅图标；使用直线段工具、整形工具绘制弧线。</a:t>
            </a:r>
            <a:endParaRPr lang="zh-CN" altLang="en-US" sz="2000" dirty="0">
              <a:latin typeface="方正兰亭黑简体" pitchFamily="2" charset="-122"/>
              <a:ea typeface="方正兰亭黑简体" pitchFamily="2" charset="-122"/>
            </a:endParaRPr>
          </a:p>
        </p:txBody>
      </p:sp>
      <p:sp>
        <p:nvSpPr>
          <p:cNvPr id="22532" name="Text Box 9"/>
          <p:cNvSpPr txBox="1">
            <a:spLocks noChangeArrowheads="1"/>
          </p:cNvSpPr>
          <p:nvPr/>
        </p:nvSpPr>
        <p:spPr bwMode="auto">
          <a:xfrm>
            <a:off x="4140200" y="6215082"/>
            <a:ext cx="863600" cy="304800"/>
          </a:xfrm>
          <a:prstGeom prst="rect">
            <a:avLst/>
          </a:prstGeom>
          <a:noFill/>
          <a:ln w="9525">
            <a:noFill/>
            <a:miter lim="800000"/>
          </a:ln>
        </p:spPr>
        <p:txBody>
          <a:bodyPr>
            <a:spAutoFit/>
          </a:bodyPr>
          <a:lstStyle/>
          <a:p>
            <a:pPr algn="ctr">
              <a:spcBef>
                <a:spcPct val="50000"/>
              </a:spcBef>
            </a:pPr>
            <a:r>
              <a:rPr lang="zh-CN" altLang="en-US" sz="1400" dirty="0">
                <a:latin typeface="方正兰亭黑简体" pitchFamily="2" charset="-122"/>
                <a:ea typeface="方正兰亭黑简体" pitchFamily="2" charset="-122"/>
              </a:rPr>
              <a:t>效果图</a:t>
            </a:r>
            <a:endParaRPr lang="zh-CN" altLang="en-US" sz="1400" dirty="0">
              <a:latin typeface="方正兰亭黑简体" pitchFamily="2" charset="-122"/>
              <a:ea typeface="方正兰亭黑简体" pitchFamily="2" charset="-122"/>
            </a:endParaRPr>
          </a:p>
        </p:txBody>
      </p:sp>
      <p:pic>
        <p:nvPicPr>
          <p:cNvPr id="20482" name="图片 1"/>
          <p:cNvPicPr>
            <a:picLocks noChangeAspect="1" noChangeArrowheads="1"/>
          </p:cNvPicPr>
          <p:nvPr/>
        </p:nvPicPr>
        <p:blipFill>
          <a:blip r:embed="rId1"/>
          <a:srcRect/>
          <a:stretch>
            <a:fillRect/>
          </a:stretch>
        </p:blipFill>
        <p:spPr bwMode="auto">
          <a:xfrm>
            <a:off x="3132000" y="3120768"/>
            <a:ext cx="2880000" cy="2880000"/>
          </a:xfrm>
          <a:prstGeom prst="rect">
            <a:avLst/>
          </a:prstGeom>
          <a:noFill/>
          <a:ln w="9525">
            <a:noFill/>
            <a:miter lim="800000"/>
            <a:headEnd/>
            <a:tailEnd/>
          </a:ln>
        </p:spPr>
      </p:pic>
    </p:spTree>
  </p:cSld>
  <p:clrMapOvr>
    <a:masterClrMapping/>
  </p:clrMapOvr>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074" name="图片 4" descr="02.jpg"/>
          <p:cNvSpPr>
            <a:spLocks noChangeAspect="1"/>
          </p:cNvSpPr>
          <p:nvPr/>
        </p:nvSpPr>
        <p:spPr bwMode="auto">
          <a:xfrm>
            <a:off x="0" y="0"/>
            <a:ext cx="9144000" cy="6858000"/>
          </a:xfrm>
          <a:prstGeom prst="rect">
            <a:avLst/>
          </a:prstGeom>
          <a:noFill/>
          <a:ln w="9525">
            <a:noFill/>
            <a:miter lim="800000"/>
          </a:ln>
        </p:spPr>
        <p:txBody>
          <a:bodyPr/>
          <a:lstStyle/>
          <a:p>
            <a:endParaRPr lang="zh-CN" altLang="en-US"/>
          </a:p>
        </p:txBody>
      </p:sp>
      <p:sp>
        <p:nvSpPr>
          <p:cNvPr id="8" name="Text Box 8"/>
          <p:cNvSpPr txBox="1">
            <a:spLocks noChangeArrowheads="1"/>
          </p:cNvSpPr>
          <p:nvPr/>
        </p:nvSpPr>
        <p:spPr bwMode="auto">
          <a:xfrm>
            <a:off x="2051844" y="116632"/>
            <a:ext cx="5040312" cy="584775"/>
          </a:xfrm>
          <a:prstGeom prst="rect">
            <a:avLst/>
          </a:prstGeom>
          <a:noFill/>
          <a:ln w="9525">
            <a:noFill/>
            <a:miter lim="800000"/>
          </a:ln>
        </p:spPr>
        <p:txBody>
          <a:bodyPr>
            <a:spAutoFit/>
          </a:bodyPr>
          <a:lstStyle/>
          <a:p>
            <a:pPr marL="342900" indent="-342900" algn="ctr">
              <a:spcBef>
                <a:spcPct val="50000"/>
              </a:spcBef>
            </a:pPr>
            <a:r>
              <a:rPr lang="zh-CN" altLang="en-US" sz="3200" dirty="0">
                <a:latin typeface="方正兰亭黑简体" pitchFamily="2" charset="-122"/>
                <a:ea typeface="方正兰亭黑简体" pitchFamily="2" charset="-122"/>
              </a:rPr>
              <a:t>第</a:t>
            </a:r>
            <a:r>
              <a:rPr lang="en-US" altLang="zh-CN" sz="3200" dirty="0">
                <a:latin typeface="方正兰亭黑简体" pitchFamily="2" charset="-122"/>
                <a:ea typeface="方正兰亭黑简体" pitchFamily="2" charset="-122"/>
              </a:rPr>
              <a:t>7</a:t>
            </a:r>
            <a:r>
              <a:rPr lang="zh-CN" altLang="en-US" sz="3200" dirty="0">
                <a:latin typeface="方正兰亭黑简体" pitchFamily="2" charset="-122"/>
                <a:ea typeface="方正兰亭黑简体" pitchFamily="2" charset="-122"/>
              </a:rPr>
              <a:t>章  图表</a:t>
            </a:r>
            <a:endParaRPr lang="zh-CN" altLang="en-US" sz="3200" dirty="0">
              <a:latin typeface="方正兰亭黑简体" pitchFamily="2" charset="-122"/>
              <a:ea typeface="方正兰亭黑简体" pitchFamily="2" charset="-122"/>
            </a:endParaRPr>
          </a:p>
        </p:txBody>
      </p:sp>
      <p:sp>
        <p:nvSpPr>
          <p:cNvPr id="9" name="Text Box 12"/>
          <p:cNvSpPr txBox="1">
            <a:spLocks noChangeArrowheads="1"/>
          </p:cNvSpPr>
          <p:nvPr/>
        </p:nvSpPr>
        <p:spPr bwMode="auto">
          <a:xfrm>
            <a:off x="972000" y="1795925"/>
            <a:ext cx="7200000" cy="3266151"/>
          </a:xfrm>
          <a:prstGeom prst="rect">
            <a:avLst/>
          </a:prstGeom>
          <a:noFill/>
          <a:ln w="9525">
            <a:noFill/>
            <a:miter lim="800000"/>
          </a:ln>
        </p:spPr>
        <p:txBody>
          <a:bodyPr wrap="square">
            <a:spAutoFit/>
          </a:bodyPr>
          <a:lstStyle/>
          <a:p>
            <a:pPr marL="342900" indent="-342900" algn="just">
              <a:lnSpc>
                <a:spcPts val="3500"/>
              </a:lnSpc>
              <a:spcBef>
                <a:spcPct val="50000"/>
              </a:spcBef>
              <a:defRPr/>
            </a:pPr>
            <a:r>
              <a:rPr lang="zh-CN" altLang="en-US" sz="2400" dirty="0">
                <a:latin typeface="方正兰亭黑简体" pitchFamily="2" charset="-122"/>
                <a:ea typeface="方正兰亭黑简体" pitchFamily="2" charset="-122"/>
              </a:rPr>
              <a:t>本章介绍：</a:t>
            </a:r>
            <a:endParaRPr lang="zh-CN" altLang="en-US" sz="2400" dirty="0">
              <a:latin typeface="方正兰亭黑简体" pitchFamily="2" charset="-122"/>
              <a:ea typeface="方正兰亭黑简体" pitchFamily="2" charset="-122"/>
            </a:endParaRPr>
          </a:p>
          <a:p>
            <a:pPr indent="528955" algn="just">
              <a:lnSpc>
                <a:spcPts val="3500"/>
              </a:lnSpc>
              <a:spcBef>
                <a:spcPts val="600"/>
              </a:spcBef>
              <a:defRPr/>
            </a:pPr>
            <a:r>
              <a:rPr lang="en-US" altLang="zh-CN" sz="2000" dirty="0">
                <a:latin typeface="方正兰亭黑简体" pitchFamily="2" charset="-122"/>
                <a:ea typeface="方正兰亭黑简体" pitchFamily="2" charset="-122"/>
              </a:rPr>
              <a:t>Illustrator CC 2019</a:t>
            </a:r>
            <a:r>
              <a:rPr lang="zh-CN" altLang="en-US" sz="2000" dirty="0">
                <a:latin typeface="方正兰亭黑简体" pitchFamily="2" charset="-122"/>
                <a:ea typeface="方正兰亭黑简体" pitchFamily="2" charset="-122"/>
              </a:rPr>
              <a:t>不仅具有强大的绘图功能，而且还具有强大的图表处理功能。本章将系统地介绍</a:t>
            </a:r>
            <a:r>
              <a:rPr lang="en-US" altLang="zh-CN" sz="2000" dirty="0">
                <a:latin typeface="方正兰亭黑简体" pitchFamily="2" charset="-122"/>
                <a:ea typeface="方正兰亭黑简体" pitchFamily="2" charset="-122"/>
              </a:rPr>
              <a:t>Illustrator CC 2019</a:t>
            </a:r>
            <a:r>
              <a:rPr lang="zh-CN" altLang="en-US" sz="2000" dirty="0">
                <a:latin typeface="方正兰亭黑简体" pitchFamily="2" charset="-122"/>
                <a:ea typeface="方正兰亭黑简体" pitchFamily="2" charset="-122"/>
              </a:rPr>
              <a:t>中提供的</a:t>
            </a:r>
            <a:r>
              <a:rPr lang="en-US" altLang="zh-CN" sz="2000" dirty="0">
                <a:latin typeface="方正兰亭黑简体" pitchFamily="2" charset="-122"/>
                <a:ea typeface="方正兰亭黑简体" pitchFamily="2" charset="-122"/>
              </a:rPr>
              <a:t>9</a:t>
            </a:r>
            <a:r>
              <a:rPr lang="zh-CN" altLang="en-US" sz="2000" dirty="0">
                <a:latin typeface="方正兰亭黑简体" pitchFamily="2" charset="-122"/>
                <a:ea typeface="方正兰亭黑简体" pitchFamily="2" charset="-122"/>
              </a:rPr>
              <a:t>种基本图表形式，通过学习使用图表工具，可以创建出各种不同类型的表格，以更好地表现复杂的数据。另外，自定义图表各部分的颜色，以及将创建的图案应用到图表中，能更加生动地表现数据内容。</a:t>
            </a:r>
            <a:endParaRPr lang="zh-CN" altLang="en-US" sz="2000" dirty="0">
              <a:latin typeface="方正兰亭黑简体" pitchFamily="2" charset="-122"/>
              <a:ea typeface="方正兰亭黑简体" pitchFamily="2" charset="-122"/>
            </a:endParaRPr>
          </a:p>
        </p:txBody>
      </p:sp>
    </p:spTree>
  </p:cSld>
  <p:clrMapOvr>
    <a:masterClrMapping/>
  </p:clrMapOvr>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7"/>
          <p:cNvSpPr txBox="1">
            <a:spLocks noChangeArrowheads="1"/>
          </p:cNvSpPr>
          <p:nvPr/>
        </p:nvSpPr>
        <p:spPr bwMode="auto">
          <a:xfrm>
            <a:off x="2447131" y="142852"/>
            <a:ext cx="4249738" cy="584775"/>
          </a:xfrm>
          <a:prstGeom prst="rect">
            <a:avLst/>
          </a:prstGeom>
          <a:noFill/>
          <a:ln w="9525">
            <a:noFill/>
            <a:miter lim="800000"/>
          </a:ln>
        </p:spPr>
        <p:txBody>
          <a:bodyPr>
            <a:spAutoFit/>
          </a:bodyPr>
          <a:lstStyle/>
          <a:p>
            <a:pPr algn="ctr">
              <a:spcBef>
                <a:spcPct val="50000"/>
              </a:spcBef>
            </a:pPr>
            <a:r>
              <a:rPr lang="zh-CN" altLang="en-US" sz="3200" dirty="0">
                <a:latin typeface="方正兰亭黑简体" pitchFamily="2" charset="-122"/>
                <a:ea typeface="方正兰亭黑简体" pitchFamily="2" charset="-122"/>
              </a:rPr>
              <a:t>学习目标</a:t>
            </a:r>
            <a:endParaRPr lang="zh-CN" altLang="en-US" sz="3200" dirty="0">
              <a:latin typeface="方正兰亭黑简体" pitchFamily="2" charset="-122"/>
              <a:ea typeface="方正兰亭黑简体" pitchFamily="2" charset="-122"/>
            </a:endParaRPr>
          </a:p>
        </p:txBody>
      </p:sp>
      <p:sp>
        <p:nvSpPr>
          <p:cNvPr id="4099" name="Rectangle 3"/>
          <p:cNvSpPr>
            <a:spLocks noGrp="1" noChangeArrowheads="1"/>
          </p:cNvSpPr>
          <p:nvPr>
            <p:ph type="body" idx="1"/>
          </p:nvPr>
        </p:nvSpPr>
        <p:spPr>
          <a:xfrm>
            <a:off x="2303513" y="2354263"/>
            <a:ext cx="4536975" cy="2149475"/>
          </a:xfrm>
        </p:spPr>
        <p:txBody>
          <a:bodyPr/>
          <a:lstStyle/>
          <a:p>
            <a:pPr indent="457200" eaLnBrk="1" hangingPunct="1">
              <a:lnSpc>
                <a:spcPct val="150000"/>
              </a:lnSpc>
              <a:buFont typeface="Wingdings" panose="05000000000000000000" pitchFamily="2" charset="2"/>
              <a:buChar char="u"/>
              <a:defRPr/>
            </a:pPr>
            <a:r>
              <a:rPr lang="zh-CN" altLang="en-US" sz="2000" kern="1200" dirty="0">
                <a:latin typeface="方正兰亭黑简体" pitchFamily="2" charset="-122"/>
                <a:ea typeface="方正兰亭黑简体" pitchFamily="2" charset="-122"/>
              </a:rPr>
              <a:t>掌握图表的创建方法。</a:t>
            </a:r>
            <a:endParaRPr lang="zh-CN" altLang="en-US" sz="2000" kern="1200" dirty="0">
              <a:latin typeface="方正兰亭黑简体" pitchFamily="2" charset="-122"/>
              <a:ea typeface="方正兰亭黑简体" pitchFamily="2" charset="-122"/>
            </a:endParaRPr>
          </a:p>
          <a:p>
            <a:pPr indent="457200" eaLnBrk="1" hangingPunct="1">
              <a:lnSpc>
                <a:spcPct val="150000"/>
              </a:lnSpc>
              <a:buFont typeface="Wingdings" panose="05000000000000000000" pitchFamily="2" charset="2"/>
              <a:buChar char="u"/>
              <a:defRPr/>
            </a:pPr>
            <a:r>
              <a:rPr lang="zh-CN" altLang="en-US" sz="2000" kern="1200" dirty="0">
                <a:latin typeface="方正兰亭黑简体" pitchFamily="2" charset="-122"/>
                <a:ea typeface="方正兰亭黑简体" pitchFamily="2" charset="-122"/>
              </a:rPr>
              <a:t>了解不同图表之间的转换技巧。</a:t>
            </a:r>
            <a:endParaRPr lang="zh-CN" altLang="en-US" sz="2000" kern="1200" dirty="0">
              <a:latin typeface="方正兰亭黑简体" pitchFamily="2" charset="-122"/>
              <a:ea typeface="方正兰亭黑简体" pitchFamily="2" charset="-122"/>
            </a:endParaRPr>
          </a:p>
          <a:p>
            <a:pPr indent="457200" eaLnBrk="1" hangingPunct="1">
              <a:lnSpc>
                <a:spcPct val="150000"/>
              </a:lnSpc>
              <a:buFont typeface="Wingdings" panose="05000000000000000000" pitchFamily="2" charset="2"/>
              <a:buChar char="u"/>
              <a:defRPr/>
            </a:pPr>
            <a:r>
              <a:rPr lang="zh-CN" altLang="en-US" sz="2000" kern="1200" dirty="0">
                <a:latin typeface="方正兰亭黑简体" pitchFamily="2" charset="-122"/>
                <a:ea typeface="方正兰亭黑简体" pitchFamily="2" charset="-122"/>
              </a:rPr>
              <a:t>掌握图表的属性设置。</a:t>
            </a:r>
            <a:endParaRPr lang="zh-CN" altLang="en-US" sz="2000" kern="1200" dirty="0">
              <a:latin typeface="方正兰亭黑简体" pitchFamily="2" charset="-122"/>
              <a:ea typeface="方正兰亭黑简体" pitchFamily="2" charset="-122"/>
            </a:endParaRPr>
          </a:p>
          <a:p>
            <a:pPr indent="457200" eaLnBrk="1" hangingPunct="1">
              <a:lnSpc>
                <a:spcPct val="150000"/>
              </a:lnSpc>
              <a:buFont typeface="Wingdings" panose="05000000000000000000" pitchFamily="2" charset="2"/>
              <a:buChar char="u"/>
              <a:defRPr/>
            </a:pPr>
            <a:r>
              <a:rPr lang="zh-CN" altLang="en-US" sz="2000" kern="1200" dirty="0">
                <a:latin typeface="方正兰亭黑简体" pitchFamily="2" charset="-122"/>
                <a:ea typeface="方正兰亭黑简体" pitchFamily="2" charset="-122"/>
              </a:rPr>
              <a:t>掌握自定义图表图案的方法。</a:t>
            </a:r>
            <a:endParaRPr lang="zh-CN" altLang="en-US" sz="2000" kern="1200" dirty="0">
              <a:latin typeface="方正兰亭黑简体" pitchFamily="2" charset="-122"/>
              <a:ea typeface="方正兰亭黑简体" pitchFamily="2" charset="-122"/>
            </a:endParaRPr>
          </a:p>
        </p:txBody>
      </p:sp>
    </p:spTree>
  </p:cSld>
  <p:clrMapOvr>
    <a:masterClrMapping/>
  </p:clrMapOvr>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 Box 7"/>
          <p:cNvSpPr txBox="1">
            <a:spLocks noChangeArrowheads="1"/>
          </p:cNvSpPr>
          <p:nvPr/>
        </p:nvSpPr>
        <p:spPr bwMode="auto">
          <a:xfrm>
            <a:off x="2447131" y="142852"/>
            <a:ext cx="4249738" cy="584775"/>
          </a:xfrm>
          <a:prstGeom prst="rect">
            <a:avLst/>
          </a:prstGeom>
          <a:noFill/>
          <a:ln w="9525">
            <a:noFill/>
            <a:miter lim="800000"/>
          </a:ln>
        </p:spPr>
        <p:txBody>
          <a:bodyPr>
            <a:spAutoFit/>
          </a:bodyPr>
          <a:lstStyle/>
          <a:p>
            <a:pPr algn="ctr">
              <a:spcBef>
                <a:spcPct val="50000"/>
              </a:spcBef>
            </a:pPr>
            <a:r>
              <a:rPr lang="zh-CN" altLang="en-US" sz="3200" dirty="0">
                <a:latin typeface="方正兰亭黑简体" pitchFamily="2" charset="-122"/>
                <a:ea typeface="方正兰亭黑简体" pitchFamily="2" charset="-122"/>
              </a:rPr>
              <a:t>技能目标</a:t>
            </a:r>
            <a:endParaRPr lang="zh-CN" altLang="en-US" sz="3200" dirty="0">
              <a:latin typeface="方正兰亭黑简体" pitchFamily="2" charset="-122"/>
              <a:ea typeface="方正兰亭黑简体" pitchFamily="2" charset="-122"/>
            </a:endParaRPr>
          </a:p>
        </p:txBody>
      </p:sp>
      <p:sp>
        <p:nvSpPr>
          <p:cNvPr id="4099" name="Rectangle 3"/>
          <p:cNvSpPr>
            <a:spLocks noGrp="1" noChangeArrowheads="1"/>
          </p:cNvSpPr>
          <p:nvPr>
            <p:ph type="body" idx="1"/>
          </p:nvPr>
        </p:nvSpPr>
        <p:spPr>
          <a:xfrm>
            <a:off x="1819525" y="2564743"/>
            <a:ext cx="5504950" cy="1507199"/>
          </a:xfrm>
        </p:spPr>
        <p:txBody>
          <a:bodyPr/>
          <a:lstStyle/>
          <a:p>
            <a:pPr indent="457200" eaLnBrk="1" hangingPunct="1">
              <a:lnSpc>
                <a:spcPct val="150000"/>
              </a:lnSpc>
              <a:buFont typeface="Wingdings" panose="05000000000000000000" pitchFamily="2" charset="2"/>
              <a:buChar char="u"/>
              <a:defRPr/>
            </a:pPr>
            <a:r>
              <a:rPr lang="zh-CN" altLang="en-US" sz="2000" kern="1200" dirty="0" smtClean="0">
                <a:latin typeface="方正兰亭黑简体" pitchFamily="2" charset="-122"/>
                <a:ea typeface="方正兰亭黑简体" pitchFamily="2" charset="-122"/>
              </a:rPr>
              <a:t>掌握“招聘求职领域月活跃人数图表”的制作方法。</a:t>
            </a:r>
            <a:endParaRPr lang="zh-CN" altLang="en-US" sz="2000" kern="1200" dirty="0" smtClean="0">
              <a:latin typeface="方正兰亭黑简体" pitchFamily="2" charset="-122"/>
              <a:ea typeface="方正兰亭黑简体" pitchFamily="2" charset="-122"/>
            </a:endParaRPr>
          </a:p>
          <a:p>
            <a:pPr indent="457200" eaLnBrk="1" hangingPunct="1">
              <a:lnSpc>
                <a:spcPct val="150000"/>
              </a:lnSpc>
              <a:buFont typeface="Wingdings" panose="05000000000000000000" pitchFamily="2" charset="2"/>
              <a:buChar char="u"/>
              <a:defRPr/>
            </a:pPr>
            <a:r>
              <a:rPr lang="zh-CN" altLang="en-US" sz="2000" kern="1200" dirty="0" smtClean="0">
                <a:latin typeface="方正兰亭黑简体" pitchFamily="2" charset="-122"/>
                <a:ea typeface="方正兰亭黑简体" pitchFamily="2" charset="-122"/>
              </a:rPr>
              <a:t>掌握</a:t>
            </a:r>
            <a:r>
              <a:rPr lang="zh-CN" altLang="en-US" sz="2000" kern="1200" dirty="0" smtClean="0">
                <a:latin typeface="方正兰亭黑简体" pitchFamily="2" charset="-122"/>
                <a:ea typeface="方正兰亭黑简体" pitchFamily="2" charset="-122"/>
              </a:rPr>
              <a:t>“娱乐直播统计图表”的制作方法</a:t>
            </a:r>
            <a:r>
              <a:rPr lang="zh-CN" altLang="en-US" sz="2000" kern="1200" dirty="0" smtClean="0">
                <a:latin typeface="方正兰亭黑简体" pitchFamily="2" charset="-122"/>
                <a:ea typeface="方正兰亭黑简体" pitchFamily="2" charset="-122"/>
              </a:rPr>
              <a:t>。</a:t>
            </a:r>
            <a:endParaRPr lang="zh-CN" altLang="en-US" sz="2000" kern="1200" dirty="0" smtClean="0">
              <a:latin typeface="方正兰亭黑简体" pitchFamily="2" charset="-122"/>
              <a:ea typeface="方正兰亭黑简体" pitchFamily="2" charset="-122"/>
            </a:endParaRPr>
          </a:p>
        </p:txBody>
      </p:sp>
    </p:spTree>
  </p:cSld>
  <p:clrMapOvr>
    <a:masterClrMapping/>
  </p:clrMapOvr>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 Box 7"/>
          <p:cNvSpPr txBox="1">
            <a:spLocks noChangeArrowheads="1"/>
          </p:cNvSpPr>
          <p:nvPr/>
        </p:nvSpPr>
        <p:spPr bwMode="auto">
          <a:xfrm>
            <a:off x="2266950" y="142852"/>
            <a:ext cx="4610100" cy="584775"/>
          </a:xfrm>
          <a:prstGeom prst="rect">
            <a:avLst/>
          </a:prstGeom>
          <a:noFill/>
          <a:ln w="9525">
            <a:noFill/>
            <a:miter lim="800000"/>
          </a:ln>
        </p:spPr>
        <p:txBody>
          <a:bodyPr>
            <a:spAutoFit/>
          </a:bodyPr>
          <a:lstStyle/>
          <a:p>
            <a:pPr algn="ctr">
              <a:spcBef>
                <a:spcPct val="50000"/>
              </a:spcBef>
            </a:pPr>
            <a:r>
              <a:rPr lang="en-US" altLang="zh-CN" sz="3200" dirty="0">
                <a:latin typeface="方正兰亭黑简体" pitchFamily="2" charset="-122"/>
                <a:ea typeface="方正兰亭黑简体" pitchFamily="2" charset="-122"/>
              </a:rPr>
              <a:t>7.1</a:t>
            </a:r>
            <a:r>
              <a:rPr lang="zh-CN" altLang="en-US" sz="3200" dirty="0">
                <a:latin typeface="方正兰亭黑简体" pitchFamily="2" charset="-122"/>
                <a:ea typeface="方正兰亭黑简体" pitchFamily="2" charset="-122"/>
              </a:rPr>
              <a:t>　创建图表</a:t>
            </a:r>
            <a:endParaRPr lang="zh-CN" altLang="en-US" sz="3200" dirty="0">
              <a:latin typeface="方正兰亭黑简体" pitchFamily="2" charset="-122"/>
              <a:ea typeface="方正兰亭黑简体" pitchFamily="2" charset="-122"/>
            </a:endParaRPr>
          </a:p>
        </p:txBody>
      </p:sp>
      <p:sp>
        <p:nvSpPr>
          <p:cNvPr id="5123" name="Rectangle 3"/>
          <p:cNvSpPr>
            <a:spLocks noGrp="1" noChangeArrowheads="1"/>
          </p:cNvSpPr>
          <p:nvPr>
            <p:ph type="body" idx="1"/>
          </p:nvPr>
        </p:nvSpPr>
        <p:spPr>
          <a:xfrm>
            <a:off x="2159732" y="2336007"/>
            <a:ext cx="4824536" cy="2664629"/>
          </a:xfrm>
        </p:spPr>
        <p:txBody>
          <a:bodyPr/>
          <a:lstStyle/>
          <a:p>
            <a:pPr indent="457200" eaLnBrk="1" hangingPunct="1">
              <a:lnSpc>
                <a:spcPct val="150000"/>
              </a:lnSpc>
              <a:buFont typeface="Wingdings" panose="05000000000000000000" pitchFamily="2" charset="2"/>
              <a:buChar char="u"/>
              <a:defRPr/>
            </a:pPr>
            <a:r>
              <a:rPr lang="zh-CN" altLang="en-US" sz="2000" kern="1200" dirty="0">
                <a:latin typeface="方正兰亭黑简体" pitchFamily="2" charset="-122"/>
                <a:ea typeface="方正兰亭黑简体" pitchFamily="2" charset="-122"/>
              </a:rPr>
              <a:t>课堂案例</a:t>
            </a:r>
            <a:r>
              <a:rPr lang="en-US" altLang="zh-CN" sz="2000" kern="1200" dirty="0" smtClean="0">
                <a:latin typeface="方正兰亭黑简体" pitchFamily="2" charset="-122"/>
                <a:ea typeface="方正兰亭黑简体" pitchFamily="2" charset="-122"/>
              </a:rPr>
              <a:t>——</a:t>
            </a:r>
            <a:r>
              <a:rPr lang="zh-CN" altLang="en-US" sz="2000" kern="1200" dirty="0" smtClean="0">
                <a:latin typeface="方正兰亭黑简体" pitchFamily="2" charset="-122"/>
                <a:ea typeface="方正兰亭黑简体" pitchFamily="2" charset="-122"/>
              </a:rPr>
              <a:t>制作招聘求职领域月活跃人数图表</a:t>
            </a:r>
            <a:endParaRPr lang="zh-CN" altLang="en-US" sz="2000" kern="1200" dirty="0">
              <a:latin typeface="方正兰亭黑简体" pitchFamily="2" charset="-122"/>
              <a:ea typeface="方正兰亭黑简体" pitchFamily="2" charset="-122"/>
            </a:endParaRPr>
          </a:p>
          <a:p>
            <a:pPr indent="457200" eaLnBrk="1" hangingPunct="1">
              <a:lnSpc>
                <a:spcPct val="150000"/>
              </a:lnSpc>
              <a:buFont typeface="Wingdings" panose="05000000000000000000" pitchFamily="2" charset="2"/>
              <a:buChar char="u"/>
              <a:defRPr/>
            </a:pPr>
            <a:r>
              <a:rPr lang="zh-CN" altLang="en-US" sz="2000" kern="1200" dirty="0">
                <a:latin typeface="方正兰亭黑简体" pitchFamily="2" charset="-122"/>
                <a:ea typeface="方正兰亭黑简体" pitchFamily="2" charset="-122"/>
              </a:rPr>
              <a:t>图表工具</a:t>
            </a:r>
            <a:endParaRPr lang="zh-CN" altLang="en-US" sz="2000" kern="1200" dirty="0">
              <a:latin typeface="方正兰亭黑简体" pitchFamily="2" charset="-122"/>
              <a:ea typeface="方正兰亭黑简体" pitchFamily="2" charset="-122"/>
            </a:endParaRPr>
          </a:p>
          <a:p>
            <a:pPr indent="457200" eaLnBrk="1" hangingPunct="1">
              <a:lnSpc>
                <a:spcPct val="150000"/>
              </a:lnSpc>
              <a:buFont typeface="Wingdings" panose="05000000000000000000" pitchFamily="2" charset="2"/>
              <a:buChar char="u"/>
              <a:defRPr/>
            </a:pPr>
            <a:r>
              <a:rPr lang="zh-CN" altLang="en-US" sz="2000" kern="1200" dirty="0">
                <a:latin typeface="方正兰亭黑简体" pitchFamily="2" charset="-122"/>
                <a:ea typeface="方正兰亭黑简体" pitchFamily="2" charset="-122"/>
              </a:rPr>
              <a:t>柱形图</a:t>
            </a:r>
            <a:endParaRPr lang="zh-CN" altLang="en-US" sz="2000" kern="1200" dirty="0">
              <a:latin typeface="方正兰亭黑简体" pitchFamily="2" charset="-122"/>
              <a:ea typeface="方正兰亭黑简体" pitchFamily="2" charset="-122"/>
            </a:endParaRPr>
          </a:p>
          <a:p>
            <a:pPr indent="457200" eaLnBrk="1" hangingPunct="1">
              <a:lnSpc>
                <a:spcPct val="150000"/>
              </a:lnSpc>
              <a:buFont typeface="Wingdings" panose="05000000000000000000" pitchFamily="2" charset="2"/>
              <a:buChar char="u"/>
              <a:defRPr/>
            </a:pPr>
            <a:r>
              <a:rPr lang="zh-CN" altLang="en-US" sz="2000" kern="1200" dirty="0">
                <a:latin typeface="方正兰亭黑简体" pitchFamily="2" charset="-122"/>
                <a:ea typeface="方正兰亭黑简体" pitchFamily="2" charset="-122"/>
              </a:rPr>
              <a:t>其他图表效果</a:t>
            </a:r>
            <a:endParaRPr lang="zh-CN" altLang="en-US" sz="2000" kern="1200" dirty="0">
              <a:latin typeface="方正兰亭黑简体" pitchFamily="2" charset="-122"/>
              <a:ea typeface="方正兰亭黑简体" pitchFamily="2" charset="-122"/>
            </a:endParaRPr>
          </a:p>
        </p:txBody>
      </p:sp>
    </p:spTree>
  </p:cSld>
  <p:clrMapOvr>
    <a:masterClrMapping/>
  </p:clrMapOvr>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19"/>
          <p:cNvSpPr txBox="1">
            <a:spLocks noChangeArrowheads="1"/>
          </p:cNvSpPr>
          <p:nvPr/>
        </p:nvSpPr>
        <p:spPr bwMode="auto">
          <a:xfrm>
            <a:off x="928662" y="142852"/>
            <a:ext cx="8215338" cy="523220"/>
          </a:xfrm>
          <a:prstGeom prst="rect">
            <a:avLst/>
          </a:prstGeom>
          <a:noFill/>
          <a:ln w="9525">
            <a:noFill/>
            <a:miter lim="800000"/>
          </a:ln>
        </p:spPr>
        <p:txBody>
          <a:bodyPr wrap="square">
            <a:spAutoFit/>
          </a:bodyPr>
          <a:lstStyle/>
          <a:p>
            <a:pPr algn="ctr">
              <a:spcBef>
                <a:spcPct val="50000"/>
              </a:spcBef>
            </a:pPr>
            <a:r>
              <a:rPr lang="en-US" altLang="zh-CN" sz="2700" dirty="0">
                <a:latin typeface="方正兰亭黑简体" pitchFamily="2" charset="-122"/>
                <a:ea typeface="方正兰亭黑简体" pitchFamily="2" charset="-122"/>
              </a:rPr>
              <a:t>7.1.1  </a:t>
            </a:r>
            <a:r>
              <a:rPr lang="zh-CN" altLang="en-US" sz="2700" dirty="0">
                <a:latin typeface="方正兰亭黑简体" pitchFamily="2" charset="-122"/>
                <a:ea typeface="方正兰亭黑简体" pitchFamily="2" charset="-122"/>
              </a:rPr>
              <a:t>课堂</a:t>
            </a:r>
            <a:r>
              <a:rPr lang="zh-CN" altLang="en-US" sz="2700" dirty="0" smtClean="0">
                <a:latin typeface="方正兰亭黑简体" pitchFamily="2" charset="-122"/>
                <a:ea typeface="方正兰亭黑简体" pitchFamily="2" charset="-122"/>
              </a:rPr>
              <a:t>案例</a:t>
            </a:r>
            <a:r>
              <a:rPr lang="en-US" altLang="zh-CN" sz="2700" dirty="0" smtClean="0">
                <a:latin typeface="方正兰亭黑简体" pitchFamily="2" charset="-122"/>
                <a:ea typeface="方正兰亭黑简体" pitchFamily="2" charset="-122"/>
              </a:rPr>
              <a:t>—</a:t>
            </a:r>
            <a:r>
              <a:rPr lang="zh-CN" altLang="en-US" sz="2700" dirty="0" smtClean="0">
                <a:latin typeface="方正兰亭黑简体" pitchFamily="2" charset="-122"/>
                <a:ea typeface="方正兰亭黑简体" pitchFamily="2" charset="-122"/>
              </a:rPr>
              <a:t>制作招聘求职领域月活跃人数图表</a:t>
            </a:r>
            <a:endParaRPr lang="zh-CN" altLang="en-US" sz="2700" dirty="0">
              <a:latin typeface="方正兰亭黑简体" pitchFamily="2" charset="-122"/>
              <a:ea typeface="方正兰亭黑简体" pitchFamily="2" charset="-122"/>
            </a:endParaRPr>
          </a:p>
        </p:txBody>
      </p:sp>
      <p:sp>
        <p:nvSpPr>
          <p:cNvPr id="7171" name="Text Box 26"/>
          <p:cNvSpPr txBox="1">
            <a:spLocks noChangeArrowheads="1"/>
          </p:cNvSpPr>
          <p:nvPr/>
        </p:nvSpPr>
        <p:spPr bwMode="auto">
          <a:xfrm>
            <a:off x="719572" y="1285860"/>
            <a:ext cx="7704856" cy="1292662"/>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使用矩形工具、椭圆工具、剪切蒙版命令制作图表底图；使用柱形图工具、图表类型对话框和文字工具制作柱形图表；使用文字工具、字符控制面板添加文字信息。</a:t>
            </a:r>
            <a:endParaRPr lang="zh-CN" altLang="en-US" sz="2000" dirty="0">
              <a:latin typeface="方正兰亭黑简体" pitchFamily="2" charset="-122"/>
              <a:ea typeface="方正兰亭黑简体" pitchFamily="2" charset="-122"/>
            </a:endParaRPr>
          </a:p>
        </p:txBody>
      </p:sp>
      <p:sp>
        <p:nvSpPr>
          <p:cNvPr id="7172" name="Text Box 28"/>
          <p:cNvSpPr txBox="1">
            <a:spLocks noChangeArrowheads="1"/>
          </p:cNvSpPr>
          <p:nvPr/>
        </p:nvSpPr>
        <p:spPr bwMode="auto">
          <a:xfrm>
            <a:off x="4211638" y="6124596"/>
            <a:ext cx="720725" cy="304800"/>
          </a:xfrm>
          <a:prstGeom prst="rect">
            <a:avLst/>
          </a:prstGeom>
          <a:noFill/>
          <a:ln w="9525">
            <a:noFill/>
            <a:miter lim="800000"/>
          </a:ln>
        </p:spPr>
        <p:txBody>
          <a:bodyPr>
            <a:spAutoFit/>
          </a:bodyPr>
          <a:lstStyle/>
          <a:p>
            <a:pPr algn="ctr">
              <a:spcBef>
                <a:spcPct val="50000"/>
              </a:spcBef>
            </a:pPr>
            <a:r>
              <a:rPr lang="zh-CN" altLang="en-US" sz="1400" dirty="0">
                <a:latin typeface="方正兰亭黑简体" pitchFamily="2" charset="-122"/>
                <a:ea typeface="方正兰亭黑简体" pitchFamily="2" charset="-122"/>
              </a:rPr>
              <a:t>效果图</a:t>
            </a:r>
            <a:endParaRPr lang="zh-CN" altLang="en-US" sz="1400" dirty="0">
              <a:latin typeface="方正兰亭黑简体" pitchFamily="2" charset="-122"/>
              <a:ea typeface="方正兰亭黑简体" pitchFamily="2" charset="-122"/>
            </a:endParaRPr>
          </a:p>
        </p:txBody>
      </p:sp>
      <p:pic>
        <p:nvPicPr>
          <p:cNvPr id="1026" name="Picture 2" descr="7"/>
          <p:cNvPicPr>
            <a:picLocks noChangeAspect="1" noChangeArrowheads="1"/>
          </p:cNvPicPr>
          <p:nvPr/>
        </p:nvPicPr>
        <p:blipFill>
          <a:blip r:embed="rId1" cstate="print"/>
          <a:srcRect/>
          <a:stretch>
            <a:fillRect/>
          </a:stretch>
        </p:blipFill>
        <p:spPr bwMode="auto">
          <a:xfrm>
            <a:off x="2414382" y="2760768"/>
            <a:ext cx="4315236" cy="3240000"/>
          </a:xfrm>
          <a:prstGeom prst="rect">
            <a:avLst/>
          </a:prstGeom>
          <a:noFill/>
          <a:ln w="9525">
            <a:noFill/>
            <a:miter lim="800000"/>
            <a:headEnd/>
            <a:tailEnd/>
          </a:ln>
        </p:spPr>
      </p:pic>
    </p:spTree>
  </p:cSld>
  <p:clrMapOvr>
    <a:masterClrMapping/>
  </p:clrMapOvr>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9"/>
          <p:cNvSpPr txBox="1">
            <a:spLocks noChangeArrowheads="1"/>
          </p:cNvSpPr>
          <p:nvPr/>
        </p:nvSpPr>
        <p:spPr bwMode="auto">
          <a:xfrm>
            <a:off x="2447131" y="142852"/>
            <a:ext cx="4249738" cy="584775"/>
          </a:xfrm>
          <a:prstGeom prst="rect">
            <a:avLst/>
          </a:prstGeom>
          <a:noFill/>
          <a:ln w="9525">
            <a:noFill/>
            <a:miter lim="800000"/>
          </a:ln>
        </p:spPr>
        <p:txBody>
          <a:bodyPr>
            <a:spAutoFit/>
          </a:bodyPr>
          <a:lstStyle/>
          <a:p>
            <a:pPr algn="ctr">
              <a:spcBef>
                <a:spcPct val="50000"/>
              </a:spcBef>
            </a:pPr>
            <a:r>
              <a:rPr lang="en-US" altLang="zh-CN" sz="3200" dirty="0">
                <a:latin typeface="方正兰亭黑简体" pitchFamily="2" charset="-122"/>
                <a:ea typeface="方正兰亭黑简体" pitchFamily="2" charset="-122"/>
              </a:rPr>
              <a:t>7.1.2  </a:t>
            </a:r>
            <a:r>
              <a:rPr lang="zh-CN" altLang="en-US" sz="3200" dirty="0">
                <a:latin typeface="方正兰亭黑简体" pitchFamily="2" charset="-122"/>
                <a:ea typeface="方正兰亭黑简体" pitchFamily="2" charset="-122"/>
              </a:rPr>
              <a:t>图表工具</a:t>
            </a:r>
            <a:endParaRPr lang="zh-CN" altLang="en-US" sz="3200" dirty="0">
              <a:latin typeface="方正兰亭黑简体" pitchFamily="2" charset="-122"/>
              <a:ea typeface="方正兰亭黑简体" pitchFamily="2" charset="-122"/>
            </a:endParaRPr>
          </a:p>
        </p:txBody>
      </p:sp>
      <p:sp>
        <p:nvSpPr>
          <p:cNvPr id="8195" name="Text Box 14"/>
          <p:cNvSpPr txBox="1">
            <a:spLocks noChangeArrowheads="1"/>
          </p:cNvSpPr>
          <p:nvPr/>
        </p:nvSpPr>
        <p:spPr bwMode="auto">
          <a:xfrm>
            <a:off x="650875" y="1285860"/>
            <a:ext cx="7808913" cy="2092325"/>
          </a:xfrm>
          <a:prstGeom prst="rect">
            <a:avLst/>
          </a:prstGeom>
          <a:noFill/>
          <a:ln w="9525">
            <a:noFill/>
            <a:miter lim="800000"/>
          </a:ln>
        </p:spPr>
        <p:txBody>
          <a:bodyPr>
            <a:spAutoFit/>
          </a:bodyPr>
          <a:lstStyle/>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在工具箱中的“柱形图工具”按钮 上单击并按住鼠标左键不放，将弹出图表工具组。工具组中包含的图表工具依次为“柱形图”工具、“堆积柱形图”工具、“条形图”工具、“堆积条形图”工具 、“折线图”工具 、“面积图”工具 、“散点图”工具、“饼图”工具和“雷达图”工具。</a:t>
            </a:r>
            <a:endParaRPr lang="zh-CN" altLang="en-US" sz="2000" dirty="0">
              <a:latin typeface="方正兰亭黑简体" pitchFamily="2" charset="-122"/>
              <a:ea typeface="方正兰亭黑简体" pitchFamily="2" charset="-122"/>
            </a:endParaRPr>
          </a:p>
        </p:txBody>
      </p:sp>
      <p:sp>
        <p:nvSpPr>
          <p:cNvPr id="8196" name="Text Box 20"/>
          <p:cNvSpPr txBox="1">
            <a:spLocks noChangeArrowheads="1"/>
          </p:cNvSpPr>
          <p:nvPr/>
        </p:nvSpPr>
        <p:spPr bwMode="auto">
          <a:xfrm>
            <a:off x="4071938" y="6407173"/>
            <a:ext cx="1000125" cy="307975"/>
          </a:xfrm>
          <a:prstGeom prst="rect">
            <a:avLst/>
          </a:prstGeom>
          <a:noFill/>
          <a:ln w="9525">
            <a:noFill/>
            <a:miter lim="800000"/>
          </a:ln>
        </p:spPr>
        <p:txBody>
          <a:bodyPr>
            <a:spAutoFit/>
          </a:bodyPr>
          <a:lstStyle/>
          <a:p>
            <a:pPr algn="ctr">
              <a:spcBef>
                <a:spcPct val="50000"/>
              </a:spcBef>
            </a:pPr>
            <a:r>
              <a:rPr lang="zh-CN" altLang="en-US" sz="1400" dirty="0">
                <a:latin typeface="方正兰亭黑简体" pitchFamily="2" charset="-122"/>
                <a:ea typeface="方正兰亭黑简体" pitchFamily="2" charset="-122"/>
              </a:rPr>
              <a:t>图表工具</a:t>
            </a:r>
            <a:endParaRPr lang="zh-CN" altLang="en-US" sz="1400" dirty="0">
              <a:latin typeface="方正兰亭黑简体" pitchFamily="2" charset="-122"/>
              <a:ea typeface="方正兰亭黑简体" pitchFamily="2" charset="-122"/>
            </a:endParaRPr>
          </a:p>
        </p:txBody>
      </p:sp>
      <p:pic>
        <p:nvPicPr>
          <p:cNvPr id="2050" name="图片 1"/>
          <p:cNvPicPr>
            <a:picLocks noChangeAspect="1" noChangeArrowheads="1"/>
          </p:cNvPicPr>
          <p:nvPr/>
        </p:nvPicPr>
        <p:blipFill>
          <a:blip r:embed="rId1"/>
          <a:srcRect/>
          <a:stretch>
            <a:fillRect/>
          </a:stretch>
        </p:blipFill>
        <p:spPr bwMode="auto">
          <a:xfrm>
            <a:off x="3587229" y="3714752"/>
            <a:ext cx="1969542" cy="2571768"/>
          </a:xfrm>
          <a:prstGeom prst="rect">
            <a:avLst/>
          </a:prstGeom>
          <a:noFill/>
          <a:ln w="9525">
            <a:noFill/>
            <a:miter lim="800000"/>
            <a:headEnd/>
            <a:tailEnd/>
          </a:ln>
        </p:spPr>
      </p:pic>
    </p:spTree>
  </p:cSld>
  <p:clrMapOvr>
    <a:masterClrMapping/>
  </p:clrMapOvr>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ext Box 5"/>
          <p:cNvSpPr txBox="1">
            <a:spLocks noChangeArrowheads="1"/>
          </p:cNvSpPr>
          <p:nvPr/>
        </p:nvSpPr>
        <p:spPr bwMode="auto">
          <a:xfrm>
            <a:off x="2447131" y="142852"/>
            <a:ext cx="4249738" cy="584775"/>
          </a:xfrm>
          <a:prstGeom prst="rect">
            <a:avLst/>
          </a:prstGeom>
          <a:noFill/>
          <a:ln w="9525">
            <a:noFill/>
            <a:miter lim="800000"/>
          </a:ln>
        </p:spPr>
        <p:txBody>
          <a:bodyPr>
            <a:spAutoFit/>
          </a:bodyPr>
          <a:lstStyle/>
          <a:p>
            <a:pPr algn="ctr">
              <a:spcBef>
                <a:spcPct val="50000"/>
              </a:spcBef>
            </a:pPr>
            <a:r>
              <a:rPr lang="en-US" altLang="zh-CN" sz="3200" dirty="0">
                <a:latin typeface="方正兰亭黑简体" pitchFamily="2" charset="-122"/>
                <a:ea typeface="方正兰亭黑简体" pitchFamily="2" charset="-122"/>
              </a:rPr>
              <a:t>7.1.3   </a:t>
            </a:r>
            <a:r>
              <a:rPr lang="zh-CN" altLang="en-US" sz="3200" dirty="0">
                <a:latin typeface="方正兰亭黑简体" pitchFamily="2" charset="-122"/>
                <a:ea typeface="方正兰亭黑简体" pitchFamily="2" charset="-122"/>
              </a:rPr>
              <a:t>柱形图</a:t>
            </a:r>
            <a:endParaRPr lang="zh-CN" altLang="en-US" sz="3200" dirty="0">
              <a:latin typeface="方正兰亭黑简体" pitchFamily="2" charset="-122"/>
              <a:ea typeface="方正兰亭黑简体" pitchFamily="2" charset="-122"/>
            </a:endParaRPr>
          </a:p>
        </p:txBody>
      </p:sp>
      <p:sp>
        <p:nvSpPr>
          <p:cNvPr id="9219" name="Text Box 6"/>
          <p:cNvSpPr txBox="1">
            <a:spLocks noChangeArrowheads="1"/>
          </p:cNvSpPr>
          <p:nvPr/>
        </p:nvSpPr>
        <p:spPr bwMode="auto">
          <a:xfrm>
            <a:off x="522000" y="1219106"/>
            <a:ext cx="8100000" cy="2569934"/>
          </a:xfrm>
          <a:prstGeom prst="rect">
            <a:avLst/>
          </a:prstGeom>
          <a:noFill/>
          <a:ln w="9525">
            <a:noFill/>
            <a:miter lim="800000"/>
          </a:ln>
        </p:spPr>
        <p:txBody>
          <a:bodyPr>
            <a:spAutoFit/>
          </a:bodyPr>
          <a:lstStyle/>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柱形图是较为常用的一种图表类型，它使用一些竖排的、高度可变的矩形柱来表示各种数据，矩形的高度与数据大小成正比。</a:t>
            </a:r>
            <a:endParaRPr lang="en-US" altLang="zh-CN" sz="2000" dirty="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选择“柱形图”工具 ，在页面中拖曳鼠标绘出一个矩形区域来设置图表大小，或在页面上任意位置单击鼠标，将弹出“图表”对话框，设定完成后，单击“确定”按钮，将自动在页面中建立图表，同时弹出“图表数据”对话框，输入需要的数据，单击关闭按钮将对话框关闭。</a:t>
            </a:r>
            <a:endParaRPr lang="en-US" altLang="zh-CN" sz="2000" dirty="0">
              <a:latin typeface="方正兰亭黑简体" pitchFamily="2" charset="-122"/>
              <a:ea typeface="方正兰亭黑简体" pitchFamily="2" charset="-122"/>
            </a:endParaRPr>
          </a:p>
        </p:txBody>
      </p:sp>
      <p:sp>
        <p:nvSpPr>
          <p:cNvPr id="9220" name="Text Box 8"/>
          <p:cNvSpPr txBox="1">
            <a:spLocks noChangeArrowheads="1"/>
          </p:cNvSpPr>
          <p:nvPr/>
        </p:nvSpPr>
        <p:spPr bwMode="auto">
          <a:xfrm>
            <a:off x="4175919" y="6309320"/>
            <a:ext cx="792162" cy="304800"/>
          </a:xfrm>
          <a:prstGeom prst="rect">
            <a:avLst/>
          </a:prstGeom>
          <a:noFill/>
          <a:ln w="9525">
            <a:noFill/>
            <a:miter lim="800000"/>
          </a:ln>
        </p:spPr>
        <p:txBody>
          <a:bodyPr>
            <a:spAutoFit/>
          </a:bodyPr>
          <a:lstStyle/>
          <a:p>
            <a:pPr algn="ctr">
              <a:spcBef>
                <a:spcPct val="50000"/>
              </a:spcBef>
            </a:pPr>
            <a:r>
              <a:rPr lang="zh-CN" altLang="en-US" sz="1400" dirty="0">
                <a:latin typeface="方正兰亭黑简体" pitchFamily="2" charset="-122"/>
                <a:ea typeface="方正兰亭黑简体" pitchFamily="2" charset="-122"/>
              </a:rPr>
              <a:t>柱形图</a:t>
            </a:r>
            <a:endParaRPr lang="zh-CN" altLang="en-US" sz="1400" dirty="0">
              <a:latin typeface="方正兰亭黑简体" pitchFamily="2" charset="-122"/>
              <a:ea typeface="方正兰亭黑简体" pitchFamily="2" charset="-122"/>
            </a:endParaRPr>
          </a:p>
        </p:txBody>
      </p:sp>
      <p:pic>
        <p:nvPicPr>
          <p:cNvPr id="9221" name="Picture 6"/>
          <p:cNvPicPr>
            <a:picLocks noChangeAspect="1" noChangeArrowheads="1"/>
          </p:cNvPicPr>
          <p:nvPr/>
        </p:nvPicPr>
        <p:blipFill>
          <a:blip r:embed="rId1" cstate="print"/>
          <a:srcRect/>
          <a:stretch>
            <a:fillRect/>
          </a:stretch>
        </p:blipFill>
        <p:spPr bwMode="auto">
          <a:xfrm>
            <a:off x="2671366" y="4149080"/>
            <a:ext cx="3801268" cy="1997515"/>
          </a:xfrm>
          <a:prstGeom prst="rect">
            <a:avLst/>
          </a:prstGeom>
          <a:noFill/>
          <a:ln w="9525">
            <a:noFill/>
            <a:miter lim="800000"/>
            <a:headEnd/>
            <a:tailEnd/>
          </a:ln>
        </p:spPr>
      </p:pic>
    </p:spTree>
  </p:cSld>
  <p:clrMapOvr>
    <a:masterClrMapping/>
  </p:clrMapOvr>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ext Box 5"/>
          <p:cNvSpPr txBox="1">
            <a:spLocks noChangeArrowheads="1"/>
          </p:cNvSpPr>
          <p:nvPr/>
        </p:nvSpPr>
        <p:spPr bwMode="auto">
          <a:xfrm>
            <a:off x="2122488" y="142852"/>
            <a:ext cx="4899025" cy="584775"/>
          </a:xfrm>
          <a:prstGeom prst="rect">
            <a:avLst/>
          </a:prstGeom>
          <a:noFill/>
          <a:ln w="9525">
            <a:noFill/>
            <a:miter lim="800000"/>
          </a:ln>
        </p:spPr>
        <p:txBody>
          <a:bodyPr>
            <a:spAutoFit/>
          </a:bodyPr>
          <a:lstStyle/>
          <a:p>
            <a:pPr algn="ctr">
              <a:spcBef>
                <a:spcPct val="50000"/>
              </a:spcBef>
            </a:pPr>
            <a:r>
              <a:rPr lang="en-US" altLang="zh-CN" sz="3200" dirty="0">
                <a:latin typeface="方正兰亭黑简体" pitchFamily="2" charset="-122"/>
                <a:ea typeface="方正兰亭黑简体" pitchFamily="2" charset="-122"/>
              </a:rPr>
              <a:t>7.1.4  </a:t>
            </a:r>
            <a:r>
              <a:rPr lang="zh-CN" altLang="en-US" sz="3200" dirty="0">
                <a:latin typeface="方正兰亭黑简体" pitchFamily="2" charset="-122"/>
                <a:ea typeface="方正兰亭黑简体" pitchFamily="2" charset="-122"/>
              </a:rPr>
              <a:t>其他图形效果</a:t>
            </a:r>
            <a:endParaRPr lang="zh-CN" altLang="en-US" sz="3200" dirty="0">
              <a:latin typeface="方正兰亭黑简体" pitchFamily="2" charset="-122"/>
              <a:ea typeface="方正兰亭黑简体" pitchFamily="2" charset="-122"/>
            </a:endParaRPr>
          </a:p>
        </p:txBody>
      </p:sp>
      <p:sp>
        <p:nvSpPr>
          <p:cNvPr id="10243" name="Text Box 6"/>
          <p:cNvSpPr txBox="1">
            <a:spLocks noChangeArrowheads="1"/>
          </p:cNvSpPr>
          <p:nvPr/>
        </p:nvSpPr>
        <p:spPr bwMode="auto">
          <a:xfrm>
            <a:off x="684213" y="1268760"/>
            <a:ext cx="7920037" cy="5355312"/>
          </a:xfrm>
          <a:prstGeom prst="rect">
            <a:avLst/>
          </a:prstGeom>
          <a:noFill/>
          <a:ln w="9525">
            <a:noFill/>
            <a:miter lim="800000"/>
          </a:ln>
        </p:spPr>
        <p:txBody>
          <a:bodyPr>
            <a:spAutoFit/>
          </a:bodyPr>
          <a:lstStyle/>
          <a:p>
            <a:pPr indent="535305" algn="just" fontAlgn="t">
              <a:lnSpc>
                <a:spcPct val="130000"/>
              </a:lnSpc>
              <a:spcBef>
                <a:spcPts val="600"/>
              </a:spcBef>
              <a:buFont typeface="Wingdings" panose="05000000000000000000" pitchFamily="2" charset="2"/>
              <a:buChar char="u"/>
              <a:defRPr/>
            </a:pPr>
            <a:r>
              <a:rPr lang="zh-CN" altLang="en-US" sz="2000" dirty="0">
                <a:latin typeface="方正兰亭黑简体" pitchFamily="2" charset="-122"/>
                <a:ea typeface="方正兰亭黑简体" pitchFamily="2" charset="-122"/>
              </a:rPr>
              <a:t>堆积柱形图：显示的是全部数据总和的比较。 </a:t>
            </a:r>
            <a:endParaRPr lang="zh-CN" altLang="en-US" sz="2000" dirty="0">
              <a:latin typeface="方正兰亭黑简体" pitchFamily="2" charset="-122"/>
              <a:ea typeface="方正兰亭黑简体" pitchFamily="2" charset="-122"/>
            </a:endParaRPr>
          </a:p>
          <a:p>
            <a:pPr indent="535305" algn="just" fontAlgn="t">
              <a:lnSpc>
                <a:spcPct val="130000"/>
              </a:lnSpc>
              <a:spcBef>
                <a:spcPts val="600"/>
              </a:spcBef>
              <a:buFont typeface="Wingdings" panose="05000000000000000000" pitchFamily="2" charset="2"/>
              <a:buChar char="u"/>
              <a:defRPr/>
            </a:pPr>
            <a:r>
              <a:rPr lang="zh-CN" altLang="en-US" sz="2000" dirty="0">
                <a:latin typeface="方正兰亭黑简体" pitchFamily="2" charset="-122"/>
                <a:ea typeface="方正兰亭黑简体" pitchFamily="2" charset="-122"/>
              </a:rPr>
              <a:t>条形图和堆积条形图：条形图是以水平方向上的矩形来显示图表中的数据，堆积条形图是以水平方向的矩形条来显示数据总量。</a:t>
            </a:r>
            <a:endParaRPr lang="zh-CN" altLang="en-US" sz="2000" dirty="0">
              <a:latin typeface="方正兰亭黑简体" pitchFamily="2" charset="-122"/>
              <a:ea typeface="方正兰亭黑简体" pitchFamily="2" charset="-122"/>
            </a:endParaRPr>
          </a:p>
          <a:p>
            <a:pPr indent="535305" algn="just" fontAlgn="t">
              <a:lnSpc>
                <a:spcPct val="130000"/>
              </a:lnSpc>
              <a:spcBef>
                <a:spcPts val="600"/>
              </a:spcBef>
              <a:buFont typeface="Wingdings" panose="05000000000000000000" pitchFamily="2" charset="2"/>
              <a:buChar char="u"/>
              <a:defRPr/>
            </a:pPr>
            <a:r>
              <a:rPr lang="zh-CN" altLang="en-US" sz="2000" dirty="0">
                <a:latin typeface="方正兰亭黑简体" pitchFamily="2" charset="-122"/>
                <a:ea typeface="方正兰亭黑简体" pitchFamily="2" charset="-122"/>
              </a:rPr>
              <a:t>折线图：可以显示出某种事物随时间变化的发展趋势，很明显地表现出数据的变化走向。</a:t>
            </a:r>
            <a:endParaRPr lang="zh-CN" altLang="en-US" sz="2000" dirty="0">
              <a:latin typeface="方正兰亭黑简体" pitchFamily="2" charset="-122"/>
              <a:ea typeface="方正兰亭黑简体" pitchFamily="2" charset="-122"/>
            </a:endParaRPr>
          </a:p>
          <a:p>
            <a:pPr indent="535305" algn="just" fontAlgn="t">
              <a:lnSpc>
                <a:spcPct val="130000"/>
              </a:lnSpc>
              <a:spcBef>
                <a:spcPts val="600"/>
              </a:spcBef>
              <a:buFont typeface="Wingdings" panose="05000000000000000000" pitchFamily="2" charset="2"/>
              <a:buChar char="u"/>
              <a:defRPr/>
            </a:pPr>
            <a:r>
              <a:rPr lang="zh-CN" altLang="en-US" sz="2000" dirty="0">
                <a:latin typeface="方正兰亭黑简体" pitchFamily="2" charset="-122"/>
                <a:ea typeface="方正兰亭黑简体" pitchFamily="2" charset="-122"/>
              </a:rPr>
              <a:t>面积图：可以用来表示一组或多组数据。通过不同折线连接图表中所有的点，形成面积区域，并且折线内部可填充为不同的颜色。  </a:t>
            </a:r>
            <a:endParaRPr lang="zh-CN" altLang="en-US" sz="2000" dirty="0">
              <a:latin typeface="方正兰亭黑简体" pitchFamily="2" charset="-122"/>
              <a:ea typeface="方正兰亭黑简体" pitchFamily="2" charset="-122"/>
            </a:endParaRPr>
          </a:p>
          <a:p>
            <a:pPr indent="535305" algn="just" fontAlgn="t">
              <a:lnSpc>
                <a:spcPct val="130000"/>
              </a:lnSpc>
              <a:spcBef>
                <a:spcPts val="600"/>
              </a:spcBef>
              <a:buFont typeface="Wingdings" panose="05000000000000000000" pitchFamily="2" charset="2"/>
              <a:buChar char="u"/>
              <a:defRPr/>
            </a:pPr>
            <a:r>
              <a:rPr lang="zh-CN" altLang="en-US" sz="2000" dirty="0">
                <a:latin typeface="方正兰亭黑简体" pitchFamily="2" charset="-122"/>
                <a:ea typeface="方正兰亭黑简体" pitchFamily="2" charset="-122"/>
              </a:rPr>
              <a:t>散点图：是一种比较特殊的数据图表。散点图的横坐标和纵坐标都是数据坐标，两组数据的交叉点形成了坐标点。 </a:t>
            </a:r>
            <a:endParaRPr lang="zh-CN" altLang="en-US" sz="2000" dirty="0">
              <a:latin typeface="方正兰亭黑简体" pitchFamily="2" charset="-122"/>
              <a:ea typeface="方正兰亭黑简体" pitchFamily="2" charset="-122"/>
            </a:endParaRPr>
          </a:p>
          <a:p>
            <a:pPr indent="535305" algn="just" fontAlgn="t">
              <a:lnSpc>
                <a:spcPct val="130000"/>
              </a:lnSpc>
              <a:spcBef>
                <a:spcPts val="600"/>
              </a:spcBef>
              <a:buFont typeface="Wingdings" panose="05000000000000000000" pitchFamily="2" charset="2"/>
              <a:buChar char="u"/>
              <a:defRPr/>
            </a:pPr>
            <a:r>
              <a:rPr lang="zh-CN" altLang="en-US" sz="2000" dirty="0">
                <a:latin typeface="方正兰亭黑简体" pitchFamily="2" charset="-122"/>
                <a:ea typeface="方正兰亭黑简体" pitchFamily="2" charset="-122"/>
              </a:rPr>
              <a:t>饼图：用于一个整体中各组成部分的比较。 </a:t>
            </a:r>
            <a:endParaRPr lang="zh-CN" altLang="en-US" sz="2000" dirty="0">
              <a:latin typeface="方正兰亭黑简体" pitchFamily="2" charset="-122"/>
              <a:ea typeface="方正兰亭黑简体" pitchFamily="2" charset="-122"/>
            </a:endParaRPr>
          </a:p>
          <a:p>
            <a:pPr indent="535305" algn="just" fontAlgn="t">
              <a:lnSpc>
                <a:spcPct val="130000"/>
              </a:lnSpc>
              <a:spcBef>
                <a:spcPts val="600"/>
              </a:spcBef>
              <a:buFont typeface="Wingdings" panose="05000000000000000000" pitchFamily="2" charset="2"/>
              <a:buChar char="u"/>
              <a:defRPr/>
            </a:pPr>
            <a:r>
              <a:rPr lang="zh-CN" altLang="en-US" sz="2000" dirty="0">
                <a:latin typeface="方正兰亭黑简体" pitchFamily="2" charset="-122"/>
                <a:ea typeface="方正兰亭黑简体" pitchFamily="2" charset="-122"/>
              </a:rPr>
              <a:t>雷达图：以一种环形的形式对图表中的各组数据进行比较，形成比较明显的数据对比。  </a:t>
            </a:r>
            <a:endParaRPr lang="zh-CN" altLang="en-US" sz="2000" dirty="0">
              <a:latin typeface="方正兰亭黑简体" pitchFamily="2" charset="-122"/>
              <a:ea typeface="方正兰亭黑简体" pitchFamily="2" charset="-122"/>
            </a:endParaRPr>
          </a:p>
        </p:txBody>
      </p:sp>
    </p:spTree>
  </p:cSld>
  <p:clrMapOvr>
    <a:masterClrMapping/>
  </p:clrMapOvr>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 Box 16"/>
          <p:cNvSpPr txBox="1">
            <a:spLocks noChangeArrowheads="1"/>
          </p:cNvSpPr>
          <p:nvPr/>
        </p:nvSpPr>
        <p:spPr bwMode="auto">
          <a:xfrm>
            <a:off x="2302669" y="129581"/>
            <a:ext cx="4538663" cy="584775"/>
          </a:xfrm>
          <a:prstGeom prst="rect">
            <a:avLst/>
          </a:prstGeom>
          <a:noFill/>
          <a:ln w="9525">
            <a:noFill/>
            <a:miter lim="800000"/>
          </a:ln>
        </p:spPr>
        <p:txBody>
          <a:bodyPr>
            <a:spAutoFit/>
          </a:bodyPr>
          <a:lstStyle/>
          <a:p>
            <a:pPr algn="ctr">
              <a:spcBef>
                <a:spcPct val="50000"/>
              </a:spcBef>
            </a:pPr>
            <a:r>
              <a:rPr lang="en-US" altLang="zh-CN" sz="3200" dirty="0">
                <a:latin typeface="方正兰亭黑简体" pitchFamily="2" charset="-122"/>
                <a:ea typeface="方正兰亭黑简体" pitchFamily="2" charset="-122"/>
              </a:rPr>
              <a:t>7.2  </a:t>
            </a:r>
            <a:r>
              <a:rPr lang="zh-CN" altLang="en-US" sz="3200" dirty="0">
                <a:latin typeface="方正兰亭黑简体" pitchFamily="2" charset="-122"/>
                <a:ea typeface="方正兰亭黑简体" pitchFamily="2" charset="-122"/>
              </a:rPr>
              <a:t>设置图表</a:t>
            </a:r>
            <a:endParaRPr lang="zh-CN" altLang="en-US" sz="3200" dirty="0">
              <a:latin typeface="方正兰亭黑简体" pitchFamily="2" charset="-122"/>
              <a:ea typeface="方正兰亭黑简体" pitchFamily="2" charset="-122"/>
            </a:endParaRPr>
          </a:p>
        </p:txBody>
      </p:sp>
      <p:sp>
        <p:nvSpPr>
          <p:cNvPr id="11267" name="Text Box 20"/>
          <p:cNvSpPr txBox="1">
            <a:spLocks noChangeArrowheads="1"/>
          </p:cNvSpPr>
          <p:nvPr/>
        </p:nvSpPr>
        <p:spPr bwMode="auto">
          <a:xfrm>
            <a:off x="2628257" y="2890391"/>
            <a:ext cx="3887486" cy="1077218"/>
          </a:xfrm>
          <a:prstGeom prst="rect">
            <a:avLst/>
          </a:prstGeom>
          <a:noFill/>
          <a:ln w="9525">
            <a:noFill/>
            <a:miter lim="800000"/>
          </a:ln>
        </p:spPr>
        <p:txBody>
          <a:bodyPr wrap="square">
            <a:spAutoFit/>
          </a:bodyPr>
          <a:lstStyle/>
          <a:p>
            <a:pPr marL="342900" indent="457200">
              <a:lnSpc>
                <a:spcPct val="150000"/>
              </a:lnSpc>
              <a:spcBef>
                <a:spcPct val="20000"/>
              </a:spcBef>
              <a:buFont typeface="Wingdings" panose="05000000000000000000" pitchFamily="2" charset="2"/>
              <a:buChar char="u"/>
            </a:pPr>
            <a:r>
              <a:rPr lang="zh-CN" altLang="en-US" sz="2000" dirty="0" smtClean="0">
                <a:latin typeface="方正兰亭黑简体" pitchFamily="2" charset="-122"/>
                <a:ea typeface="方正兰亭黑简体" pitchFamily="2" charset="-122"/>
              </a:rPr>
              <a:t>设置“图表数据”</a:t>
            </a:r>
            <a:r>
              <a:rPr lang="zh-CN" altLang="en-US" sz="2000" dirty="0" smtClean="0">
                <a:latin typeface="方正兰亭黑简体" pitchFamily="2" charset="-122"/>
                <a:ea typeface="方正兰亭黑简体" pitchFamily="2" charset="-122"/>
              </a:rPr>
              <a:t>对话框</a:t>
            </a:r>
            <a:endParaRPr lang="en-US" altLang="zh-CN" sz="2000" dirty="0" smtClean="0">
              <a:latin typeface="方正兰亭黑简体" pitchFamily="2" charset="-122"/>
              <a:ea typeface="方正兰亭黑简体" pitchFamily="2" charset="-122"/>
            </a:endParaRPr>
          </a:p>
          <a:p>
            <a:pPr marL="342900" indent="457200">
              <a:lnSpc>
                <a:spcPct val="150000"/>
              </a:lnSpc>
              <a:spcBef>
                <a:spcPct val="20000"/>
              </a:spcBef>
              <a:buFont typeface="Wingdings" panose="05000000000000000000" pitchFamily="2" charset="2"/>
              <a:buChar char="u"/>
            </a:pPr>
            <a:r>
              <a:rPr lang="zh-CN" altLang="en-US" sz="2000" dirty="0" smtClean="0">
                <a:latin typeface="方正兰亭黑简体" pitchFamily="2" charset="-122"/>
                <a:ea typeface="方正兰亭黑简体" pitchFamily="2" charset="-122"/>
              </a:rPr>
              <a:t>设置“图表类型”对话框</a:t>
            </a:r>
            <a:endParaRPr lang="zh-CN" altLang="en-US" sz="2000" dirty="0">
              <a:latin typeface="方正兰亭黑简体" pitchFamily="2" charset="-122"/>
              <a:ea typeface="方正兰亭黑简体" pitchFamily="2" charset="-122"/>
            </a:endParaRPr>
          </a:p>
        </p:txBody>
      </p:sp>
    </p:spTree>
  </p:cSld>
  <p:clrMapOvr>
    <a:masterClrMapping/>
  </p:clrMapOvr>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 Box 5"/>
          <p:cNvSpPr txBox="1">
            <a:spLocks noChangeArrowheads="1"/>
          </p:cNvSpPr>
          <p:nvPr/>
        </p:nvSpPr>
        <p:spPr bwMode="auto">
          <a:xfrm>
            <a:off x="951707" y="129581"/>
            <a:ext cx="7240587" cy="584775"/>
          </a:xfrm>
          <a:prstGeom prst="rect">
            <a:avLst/>
          </a:prstGeom>
          <a:noFill/>
          <a:ln w="9525">
            <a:noFill/>
            <a:miter lim="800000"/>
          </a:ln>
        </p:spPr>
        <p:txBody>
          <a:bodyPr>
            <a:spAutoFit/>
          </a:bodyPr>
          <a:lstStyle/>
          <a:p>
            <a:pPr algn="ctr">
              <a:spcBef>
                <a:spcPct val="50000"/>
              </a:spcBef>
            </a:pPr>
            <a:r>
              <a:rPr lang="en-US" altLang="zh-CN" sz="3200" dirty="0" smtClean="0">
                <a:latin typeface="方正兰亭黑简体" pitchFamily="2" charset="-122"/>
                <a:ea typeface="方正兰亭黑简体" pitchFamily="2" charset="-122"/>
              </a:rPr>
              <a:t>7.2.1  </a:t>
            </a:r>
            <a:r>
              <a:rPr lang="zh-CN" altLang="en-US" sz="3200" dirty="0">
                <a:latin typeface="方正兰亭黑简体" pitchFamily="2" charset="-122"/>
                <a:ea typeface="方正兰亭黑简体" pitchFamily="2" charset="-122"/>
              </a:rPr>
              <a:t>设置“图表数据”对话框</a:t>
            </a:r>
            <a:endParaRPr lang="zh-CN" altLang="en-US" sz="3200" dirty="0">
              <a:latin typeface="方正兰亭黑简体" pitchFamily="2" charset="-122"/>
              <a:ea typeface="方正兰亭黑简体" pitchFamily="2" charset="-122"/>
            </a:endParaRPr>
          </a:p>
        </p:txBody>
      </p:sp>
      <p:sp>
        <p:nvSpPr>
          <p:cNvPr id="12291" name="Text Box 6"/>
          <p:cNvSpPr txBox="1">
            <a:spLocks noChangeArrowheads="1"/>
          </p:cNvSpPr>
          <p:nvPr/>
        </p:nvSpPr>
        <p:spPr bwMode="auto">
          <a:xfrm>
            <a:off x="612000" y="1154643"/>
            <a:ext cx="7920000" cy="5355312"/>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选中图表，单击鼠标右键，在弹出的菜单中选择“数据”命令，或直接选择“对象 </a:t>
            </a:r>
            <a:r>
              <a:rPr lang="en-US" altLang="zh-CN" sz="2000" dirty="0" smtClean="0">
                <a:latin typeface="方正兰亭黑简体" pitchFamily="2" charset="-122"/>
                <a:ea typeface="方正兰亭黑简体" pitchFamily="2" charset="-122"/>
              </a:rPr>
              <a:t>&gt; </a:t>
            </a:r>
            <a:r>
              <a:rPr lang="zh-CN" altLang="en-US" sz="2000" dirty="0" smtClean="0">
                <a:latin typeface="方正兰亭黑简体" pitchFamily="2" charset="-122"/>
                <a:ea typeface="方正兰亭黑简体" pitchFamily="2" charset="-122"/>
              </a:rPr>
              <a:t>图表 </a:t>
            </a:r>
            <a:r>
              <a:rPr lang="en-US" altLang="zh-CN" sz="2000" dirty="0" smtClean="0">
                <a:latin typeface="方正兰亭黑简体" pitchFamily="2" charset="-122"/>
                <a:ea typeface="方正兰亭黑简体" pitchFamily="2" charset="-122"/>
              </a:rPr>
              <a:t>&gt; </a:t>
            </a:r>
            <a:r>
              <a:rPr lang="zh-CN" altLang="en-US" sz="2000" dirty="0" smtClean="0">
                <a:latin typeface="方正兰亭黑简体" pitchFamily="2" charset="-122"/>
                <a:ea typeface="方正兰亭黑简体" pitchFamily="2" charset="-122"/>
              </a:rPr>
              <a:t>数据”命令，弹出“图表数据”对话框。在对话框中可以进行数据的修改。</a:t>
            </a:r>
            <a:endParaRPr lang="zh-CN" altLang="en-US" sz="2000"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a:t>
            </a:r>
            <a:r>
              <a:rPr lang="en-US" altLang="zh-CN" sz="2000" dirty="0" smtClean="0">
                <a:latin typeface="方正兰亭黑简体" pitchFamily="2" charset="-122"/>
                <a:ea typeface="方正兰亭黑简体" pitchFamily="2" charset="-122"/>
              </a:rPr>
              <a:t>1</a:t>
            </a:r>
            <a:r>
              <a:rPr lang="zh-CN" altLang="en-US" sz="2000" dirty="0" smtClean="0">
                <a:latin typeface="方正兰亭黑简体" pitchFamily="2" charset="-122"/>
                <a:ea typeface="方正兰亭黑简体" pitchFamily="2" charset="-122"/>
              </a:rPr>
              <a:t>）编辑一个单元格</a:t>
            </a:r>
            <a:endParaRPr lang="zh-CN" altLang="en-US" sz="2000"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选取该单元格，在文本框中输入新的数据，按</a:t>
            </a:r>
            <a:r>
              <a:rPr lang="en-US" altLang="zh-CN" sz="2000" dirty="0" smtClean="0">
                <a:latin typeface="方正兰亭黑简体" pitchFamily="2" charset="-122"/>
                <a:ea typeface="方正兰亭黑简体" pitchFamily="2" charset="-122"/>
              </a:rPr>
              <a:t>Enter</a:t>
            </a:r>
            <a:r>
              <a:rPr lang="zh-CN" altLang="en-US" sz="2000" dirty="0" smtClean="0">
                <a:latin typeface="方正兰亭黑简体" pitchFamily="2" charset="-122"/>
                <a:ea typeface="方正兰亭黑简体" pitchFamily="2" charset="-122"/>
              </a:rPr>
              <a:t>键确认并下移到另一个单元格。</a:t>
            </a:r>
            <a:endParaRPr lang="zh-CN" altLang="en-US" sz="2000"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a:t>
            </a:r>
            <a:r>
              <a:rPr lang="en-US" altLang="zh-CN" sz="2000" dirty="0" smtClean="0">
                <a:latin typeface="方正兰亭黑简体" pitchFamily="2" charset="-122"/>
                <a:ea typeface="方正兰亭黑简体" pitchFamily="2" charset="-122"/>
              </a:rPr>
              <a:t>2</a:t>
            </a:r>
            <a:r>
              <a:rPr lang="zh-CN" altLang="en-US" sz="2000" dirty="0" smtClean="0">
                <a:latin typeface="方正兰亭黑简体" pitchFamily="2" charset="-122"/>
                <a:ea typeface="方正兰亭黑简体" pitchFamily="2" charset="-122"/>
              </a:rPr>
              <a:t>）删除数据</a:t>
            </a:r>
            <a:endParaRPr lang="zh-CN" altLang="en-US" sz="2000"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选取数据单元格，删除文本框中的数据，按</a:t>
            </a:r>
            <a:r>
              <a:rPr lang="en-US" altLang="zh-CN" sz="2000" dirty="0" smtClean="0">
                <a:latin typeface="方正兰亭黑简体" pitchFamily="2" charset="-122"/>
                <a:ea typeface="方正兰亭黑简体" pitchFamily="2" charset="-122"/>
              </a:rPr>
              <a:t>Enter</a:t>
            </a:r>
            <a:r>
              <a:rPr lang="zh-CN" altLang="en-US" sz="2000" dirty="0" smtClean="0">
                <a:latin typeface="方正兰亭黑简体" pitchFamily="2" charset="-122"/>
                <a:ea typeface="方正兰亭黑简体" pitchFamily="2" charset="-122"/>
              </a:rPr>
              <a:t>键确认并下移到另一个单元格。</a:t>
            </a:r>
            <a:endParaRPr lang="zh-CN" altLang="en-US" sz="2000"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a:t>
            </a:r>
            <a:r>
              <a:rPr lang="en-US" altLang="zh-CN" sz="2000" dirty="0" smtClean="0">
                <a:latin typeface="方正兰亭黑简体" pitchFamily="2" charset="-122"/>
                <a:ea typeface="方正兰亭黑简体" pitchFamily="2" charset="-122"/>
              </a:rPr>
              <a:t>3</a:t>
            </a:r>
            <a:r>
              <a:rPr lang="zh-CN" altLang="en-US" sz="2000" dirty="0" smtClean="0">
                <a:latin typeface="方正兰亭黑简体" pitchFamily="2" charset="-122"/>
                <a:ea typeface="方正兰亭黑简体" pitchFamily="2" charset="-122"/>
              </a:rPr>
              <a:t>）删除多个数据</a:t>
            </a:r>
            <a:endParaRPr lang="zh-CN" altLang="en-US" sz="2000"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选取要删除数据的多个单元格，选择“编辑 </a:t>
            </a:r>
            <a:r>
              <a:rPr lang="en-US" altLang="zh-CN" sz="2000" dirty="0" smtClean="0">
                <a:latin typeface="方正兰亭黑简体" pitchFamily="2" charset="-122"/>
                <a:ea typeface="方正兰亭黑简体" pitchFamily="2" charset="-122"/>
              </a:rPr>
              <a:t>&gt; </a:t>
            </a:r>
            <a:r>
              <a:rPr lang="zh-CN" altLang="en-US" sz="2000" dirty="0" smtClean="0">
                <a:latin typeface="方正兰亭黑简体" pitchFamily="2" charset="-122"/>
                <a:ea typeface="方正兰亭黑简体" pitchFamily="2" charset="-122"/>
              </a:rPr>
              <a:t>清除”命令，即可删除多个数据。</a:t>
            </a:r>
            <a:endParaRPr lang="zh-CN" altLang="en-US" sz="2000" dirty="0" smtClean="0">
              <a:latin typeface="方正兰亭黑简体" pitchFamily="2" charset="-122"/>
              <a:ea typeface="方正兰亭黑简体" pitchFamily="2" charset="-122"/>
            </a:endParaRPr>
          </a:p>
        </p:txBody>
      </p:sp>
    </p:spTree>
  </p:cSld>
  <p:clrMapOvr>
    <a:masterClrMapping/>
  </p:clrMapOvr>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 Box 5"/>
          <p:cNvSpPr txBox="1">
            <a:spLocks noChangeArrowheads="1"/>
          </p:cNvSpPr>
          <p:nvPr/>
        </p:nvSpPr>
        <p:spPr bwMode="auto">
          <a:xfrm>
            <a:off x="1402556" y="142852"/>
            <a:ext cx="6338888" cy="584775"/>
          </a:xfrm>
          <a:prstGeom prst="rect">
            <a:avLst/>
          </a:prstGeom>
          <a:noFill/>
          <a:ln w="9525">
            <a:noFill/>
            <a:miter lim="800000"/>
          </a:ln>
        </p:spPr>
        <p:txBody>
          <a:bodyPr>
            <a:spAutoFit/>
          </a:bodyPr>
          <a:lstStyle/>
          <a:p>
            <a:pPr algn="ctr">
              <a:spcBef>
                <a:spcPct val="50000"/>
              </a:spcBef>
            </a:pPr>
            <a:r>
              <a:rPr lang="en-US" altLang="zh-CN" sz="3200" dirty="0" smtClean="0">
                <a:latin typeface="方正兰亭黑简体" pitchFamily="2" charset="-122"/>
                <a:ea typeface="方正兰亭黑简体" pitchFamily="2" charset="-122"/>
              </a:rPr>
              <a:t>7.2.2  </a:t>
            </a:r>
            <a:r>
              <a:rPr lang="zh-CN" altLang="en-US" sz="3200" dirty="0" smtClean="0">
                <a:latin typeface="方正兰亭黑简体" pitchFamily="2" charset="-122"/>
                <a:ea typeface="方正兰亭黑简体" pitchFamily="2" charset="-122"/>
              </a:rPr>
              <a:t>设置</a:t>
            </a:r>
            <a:r>
              <a:rPr lang="zh-CN" altLang="en-US" sz="3200" dirty="0" smtClean="0">
                <a:latin typeface="方正兰亭黑简体" pitchFamily="2" charset="-122"/>
                <a:ea typeface="方正兰亭黑简体" pitchFamily="2" charset="-122"/>
              </a:rPr>
              <a:t>“图表类型”对话框</a:t>
            </a:r>
            <a:endParaRPr lang="zh-CN" altLang="en-US" sz="3200" dirty="0">
              <a:latin typeface="方正兰亭黑简体" pitchFamily="2" charset="-122"/>
              <a:ea typeface="方正兰亭黑简体" pitchFamily="2" charset="-122"/>
            </a:endParaRPr>
          </a:p>
        </p:txBody>
      </p:sp>
      <p:sp>
        <p:nvSpPr>
          <p:cNvPr id="13315" name="Text Box 6"/>
          <p:cNvSpPr txBox="1">
            <a:spLocks noChangeArrowheads="1"/>
          </p:cNvSpPr>
          <p:nvPr/>
        </p:nvSpPr>
        <p:spPr bwMode="auto">
          <a:xfrm>
            <a:off x="612000" y="1071546"/>
            <a:ext cx="7920000" cy="1369606"/>
          </a:xfrm>
          <a:prstGeom prst="rect">
            <a:avLst/>
          </a:prstGeom>
          <a:noFill/>
          <a:ln w="9525">
            <a:noFill/>
            <a:miter lim="800000"/>
          </a:ln>
        </p:spPr>
        <p:txBody>
          <a:bodyPr>
            <a:spAutoFit/>
          </a:bodyPr>
          <a:lstStyle/>
          <a:p>
            <a:pPr indent="535305" algn="just" fontAlgn="t">
              <a:lnSpc>
                <a:spcPct val="130000"/>
              </a:lnSpc>
              <a:spcBef>
                <a:spcPts val="600"/>
              </a:spcBef>
              <a:defRPr/>
            </a:pPr>
            <a:r>
              <a:rPr lang="en-US" altLang="zh-CN" sz="2000" b="1" dirty="0" smtClean="0">
                <a:latin typeface="方正兰亭黑简体" pitchFamily="2" charset="-122"/>
                <a:ea typeface="方正兰亭黑简体" pitchFamily="2" charset="-122"/>
              </a:rPr>
              <a:t>1</a:t>
            </a:r>
            <a:r>
              <a:rPr lang="zh-CN" altLang="en-US" sz="2000" b="1" dirty="0" smtClean="0">
                <a:latin typeface="方正兰亭黑简体" pitchFamily="2" charset="-122"/>
                <a:ea typeface="方正兰亭黑简体" pitchFamily="2" charset="-122"/>
              </a:rPr>
              <a:t>．设置图表选项</a:t>
            </a:r>
            <a:endParaRPr lang="zh-CN" altLang="en-US" sz="2000" b="1"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选中图表，双击“图表工具”或选择“对象 </a:t>
            </a:r>
            <a:r>
              <a:rPr lang="en-US" altLang="zh-CN" sz="2000" dirty="0" smtClean="0">
                <a:latin typeface="方正兰亭黑简体" pitchFamily="2" charset="-122"/>
                <a:ea typeface="方正兰亭黑简体" pitchFamily="2" charset="-122"/>
              </a:rPr>
              <a:t>&gt; </a:t>
            </a:r>
            <a:r>
              <a:rPr lang="zh-CN" altLang="en-US" sz="2000" dirty="0" smtClean="0">
                <a:latin typeface="方正兰亭黑简体" pitchFamily="2" charset="-122"/>
                <a:ea typeface="方正兰亭黑简体" pitchFamily="2" charset="-122"/>
              </a:rPr>
              <a:t>图表 </a:t>
            </a:r>
            <a:r>
              <a:rPr lang="en-US" altLang="zh-CN" sz="2000" dirty="0" smtClean="0">
                <a:latin typeface="方正兰亭黑简体" pitchFamily="2" charset="-122"/>
                <a:ea typeface="方正兰亭黑简体" pitchFamily="2" charset="-122"/>
              </a:rPr>
              <a:t>&gt; </a:t>
            </a:r>
            <a:r>
              <a:rPr lang="zh-CN" altLang="en-US" sz="2000" dirty="0" smtClean="0">
                <a:latin typeface="方正兰亭黑简体" pitchFamily="2" charset="-122"/>
                <a:ea typeface="方正兰亭黑简体" pitchFamily="2" charset="-122"/>
              </a:rPr>
              <a:t>类型”命令，弹出“图表类型”</a:t>
            </a:r>
            <a:r>
              <a:rPr lang="zh-CN" altLang="en-US" sz="2000" dirty="0" smtClean="0">
                <a:latin typeface="方正兰亭黑简体" pitchFamily="2" charset="-122"/>
                <a:ea typeface="方正兰亭黑简体" pitchFamily="2" charset="-122"/>
              </a:rPr>
              <a:t>对话框</a:t>
            </a:r>
            <a:r>
              <a:rPr lang="zh-CN" altLang="en-US" sz="2000" dirty="0" smtClean="0">
                <a:latin typeface="方正兰亭黑简体" pitchFamily="2" charset="-122"/>
                <a:ea typeface="方正兰亭黑简体" pitchFamily="2" charset="-122"/>
              </a:rPr>
              <a:t>。</a:t>
            </a:r>
            <a:endParaRPr lang="zh-CN" altLang="en-US" sz="2000" dirty="0">
              <a:latin typeface="方正兰亭黑简体" pitchFamily="2" charset="-122"/>
              <a:ea typeface="方正兰亭黑简体" pitchFamily="2" charset="-122"/>
            </a:endParaRPr>
          </a:p>
        </p:txBody>
      </p:sp>
      <p:sp>
        <p:nvSpPr>
          <p:cNvPr id="13316" name="Text Box 8"/>
          <p:cNvSpPr txBox="1">
            <a:spLocks noChangeArrowheads="1"/>
          </p:cNvSpPr>
          <p:nvPr/>
        </p:nvSpPr>
        <p:spPr bwMode="auto">
          <a:xfrm>
            <a:off x="3612357" y="6357958"/>
            <a:ext cx="1919287" cy="304800"/>
          </a:xfrm>
          <a:prstGeom prst="rect">
            <a:avLst/>
          </a:prstGeom>
          <a:noFill/>
          <a:ln w="9525">
            <a:noFill/>
            <a:miter lim="800000"/>
          </a:ln>
        </p:spPr>
        <p:txBody>
          <a:bodyPr>
            <a:spAutoFit/>
          </a:bodyPr>
          <a:lstStyle/>
          <a:p>
            <a:pPr algn="ctr">
              <a:spcBef>
                <a:spcPct val="50000"/>
              </a:spcBef>
            </a:pPr>
            <a:r>
              <a:rPr lang="en-US" altLang="zh-CN" sz="1400" dirty="0">
                <a:latin typeface="方正兰亭黑简体" pitchFamily="2" charset="-122"/>
                <a:ea typeface="方正兰亭黑简体" pitchFamily="2" charset="-122"/>
              </a:rPr>
              <a:t>“</a:t>
            </a:r>
            <a:r>
              <a:rPr lang="zh-CN" altLang="en-US" sz="1400" dirty="0">
                <a:latin typeface="方正兰亭黑简体" pitchFamily="2" charset="-122"/>
                <a:ea typeface="方正兰亭黑简体" pitchFamily="2" charset="-122"/>
              </a:rPr>
              <a:t>图表类型”对话框</a:t>
            </a:r>
            <a:endParaRPr lang="zh-CN" altLang="en-US" sz="1400" dirty="0">
              <a:latin typeface="方正兰亭黑简体" pitchFamily="2" charset="-122"/>
              <a:ea typeface="方正兰亭黑简体" pitchFamily="2" charset="-122"/>
            </a:endParaRPr>
          </a:p>
        </p:txBody>
      </p:sp>
      <p:pic>
        <p:nvPicPr>
          <p:cNvPr id="3074" name="图片 1"/>
          <p:cNvPicPr>
            <a:picLocks noChangeAspect="1" noChangeArrowheads="1"/>
          </p:cNvPicPr>
          <p:nvPr/>
        </p:nvPicPr>
        <p:blipFill>
          <a:blip r:embed="rId1"/>
          <a:srcRect/>
          <a:stretch>
            <a:fillRect/>
          </a:stretch>
        </p:blipFill>
        <p:spPr bwMode="auto">
          <a:xfrm>
            <a:off x="2647763" y="2571744"/>
            <a:ext cx="3848475" cy="3600000"/>
          </a:xfrm>
          <a:prstGeom prst="rect">
            <a:avLst/>
          </a:prstGeom>
          <a:noFill/>
          <a:ln w="9525">
            <a:noFill/>
            <a:miter lim="800000"/>
            <a:headEnd/>
            <a:tailEnd/>
          </a:ln>
        </p:spPr>
      </p:pic>
    </p:spTree>
  </p:cSld>
  <p:clrMapOvr>
    <a:masterClrMapping/>
  </p:clrMapOvr>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 Box 5"/>
          <p:cNvSpPr txBox="1">
            <a:spLocks noChangeArrowheads="1"/>
          </p:cNvSpPr>
          <p:nvPr/>
        </p:nvSpPr>
        <p:spPr bwMode="auto">
          <a:xfrm>
            <a:off x="1402556" y="142852"/>
            <a:ext cx="6338888" cy="584775"/>
          </a:xfrm>
          <a:prstGeom prst="rect">
            <a:avLst/>
          </a:prstGeom>
          <a:noFill/>
          <a:ln w="9525">
            <a:noFill/>
            <a:miter lim="800000"/>
          </a:ln>
        </p:spPr>
        <p:txBody>
          <a:bodyPr>
            <a:spAutoFit/>
          </a:bodyPr>
          <a:lstStyle/>
          <a:p>
            <a:pPr algn="ctr">
              <a:spcBef>
                <a:spcPct val="50000"/>
              </a:spcBef>
            </a:pPr>
            <a:r>
              <a:rPr lang="en-US" altLang="zh-CN" sz="3200" dirty="0" smtClean="0">
                <a:latin typeface="方正兰亭黑简体" pitchFamily="2" charset="-122"/>
                <a:ea typeface="方正兰亭黑简体" pitchFamily="2" charset="-122"/>
              </a:rPr>
              <a:t>7.2.2  </a:t>
            </a:r>
            <a:r>
              <a:rPr lang="zh-CN" altLang="en-US" sz="3200" dirty="0" smtClean="0">
                <a:latin typeface="方正兰亭黑简体" pitchFamily="2" charset="-122"/>
                <a:ea typeface="方正兰亭黑简体" pitchFamily="2" charset="-122"/>
              </a:rPr>
              <a:t>设置</a:t>
            </a:r>
            <a:r>
              <a:rPr lang="zh-CN" altLang="en-US" sz="3200" dirty="0" smtClean="0">
                <a:latin typeface="方正兰亭黑简体" pitchFamily="2" charset="-122"/>
                <a:ea typeface="方正兰亭黑简体" pitchFamily="2" charset="-122"/>
              </a:rPr>
              <a:t>“图表类型”对话框</a:t>
            </a:r>
            <a:endParaRPr lang="zh-CN" altLang="en-US" sz="3200" dirty="0">
              <a:latin typeface="方正兰亭黑简体" pitchFamily="2" charset="-122"/>
              <a:ea typeface="方正兰亭黑简体" pitchFamily="2" charset="-122"/>
            </a:endParaRPr>
          </a:p>
        </p:txBody>
      </p:sp>
      <p:sp>
        <p:nvSpPr>
          <p:cNvPr id="13315" name="Text Box 6"/>
          <p:cNvSpPr txBox="1">
            <a:spLocks noChangeArrowheads="1"/>
          </p:cNvSpPr>
          <p:nvPr/>
        </p:nvSpPr>
        <p:spPr bwMode="auto">
          <a:xfrm>
            <a:off x="612000" y="1071546"/>
            <a:ext cx="7920000" cy="1369606"/>
          </a:xfrm>
          <a:prstGeom prst="rect">
            <a:avLst/>
          </a:prstGeom>
          <a:noFill/>
          <a:ln w="9525">
            <a:noFill/>
            <a:miter lim="800000"/>
          </a:ln>
        </p:spPr>
        <p:txBody>
          <a:bodyPr>
            <a:spAutoFit/>
          </a:bodyPr>
          <a:lstStyle/>
          <a:p>
            <a:pPr indent="535305" algn="just" fontAlgn="t">
              <a:lnSpc>
                <a:spcPct val="130000"/>
              </a:lnSpc>
              <a:spcBef>
                <a:spcPts val="600"/>
              </a:spcBef>
              <a:defRPr/>
            </a:pPr>
            <a:r>
              <a:rPr lang="en-US" altLang="zh-CN" sz="2000" b="1" dirty="0" smtClean="0">
                <a:latin typeface="方正兰亭黑简体" pitchFamily="2" charset="-122"/>
                <a:ea typeface="方正兰亭黑简体" pitchFamily="2" charset="-122"/>
              </a:rPr>
              <a:t>2</a:t>
            </a:r>
            <a:r>
              <a:rPr lang="zh-CN" altLang="en-US" sz="2000" b="1" dirty="0" smtClean="0">
                <a:latin typeface="方正兰亭黑简体" pitchFamily="2" charset="-122"/>
                <a:ea typeface="方正兰亭黑简体" pitchFamily="2" charset="-122"/>
              </a:rPr>
              <a:t>．设置数值轴</a:t>
            </a:r>
            <a:endParaRPr lang="zh-CN" altLang="en-US" sz="2000" b="1"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在“图表类型”对话框左上方选项的下拉列表中选择“数值轴”选项，切换到相应的</a:t>
            </a:r>
            <a:r>
              <a:rPr lang="zh-CN" altLang="en-US" sz="2000" dirty="0" smtClean="0">
                <a:latin typeface="方正兰亭黑简体" pitchFamily="2" charset="-122"/>
                <a:ea typeface="方正兰亭黑简体" pitchFamily="2" charset="-122"/>
              </a:rPr>
              <a:t>对话框。</a:t>
            </a:r>
            <a:endParaRPr lang="zh-CN" altLang="en-US" sz="2000" dirty="0" smtClean="0">
              <a:latin typeface="方正兰亭黑简体" pitchFamily="2" charset="-122"/>
              <a:ea typeface="方正兰亭黑简体" pitchFamily="2" charset="-122"/>
            </a:endParaRPr>
          </a:p>
        </p:txBody>
      </p:sp>
      <p:sp>
        <p:nvSpPr>
          <p:cNvPr id="13316" name="Text Box 8"/>
          <p:cNvSpPr txBox="1">
            <a:spLocks noChangeArrowheads="1"/>
          </p:cNvSpPr>
          <p:nvPr/>
        </p:nvSpPr>
        <p:spPr bwMode="auto">
          <a:xfrm>
            <a:off x="3612357" y="6357958"/>
            <a:ext cx="1919287" cy="304800"/>
          </a:xfrm>
          <a:prstGeom prst="rect">
            <a:avLst/>
          </a:prstGeom>
          <a:noFill/>
          <a:ln w="9525">
            <a:noFill/>
            <a:miter lim="800000"/>
          </a:ln>
        </p:spPr>
        <p:txBody>
          <a:bodyPr>
            <a:spAutoFit/>
          </a:bodyPr>
          <a:lstStyle/>
          <a:p>
            <a:pPr algn="ctr">
              <a:spcBef>
                <a:spcPct val="50000"/>
              </a:spcBef>
            </a:pPr>
            <a:r>
              <a:rPr lang="en-US" altLang="zh-CN" sz="1400" dirty="0">
                <a:latin typeface="方正兰亭黑简体" pitchFamily="2" charset="-122"/>
                <a:ea typeface="方正兰亭黑简体" pitchFamily="2" charset="-122"/>
              </a:rPr>
              <a:t>“</a:t>
            </a:r>
            <a:r>
              <a:rPr lang="zh-CN" altLang="en-US" sz="1400" dirty="0">
                <a:latin typeface="方正兰亭黑简体" pitchFamily="2" charset="-122"/>
                <a:ea typeface="方正兰亭黑简体" pitchFamily="2" charset="-122"/>
              </a:rPr>
              <a:t>图表类型”对话框</a:t>
            </a:r>
            <a:endParaRPr lang="zh-CN" altLang="en-US" sz="1400" dirty="0">
              <a:latin typeface="方正兰亭黑简体" pitchFamily="2" charset="-122"/>
              <a:ea typeface="方正兰亭黑简体" pitchFamily="2" charset="-122"/>
            </a:endParaRPr>
          </a:p>
        </p:txBody>
      </p:sp>
      <p:pic>
        <p:nvPicPr>
          <p:cNvPr id="4098" name="图片 1"/>
          <p:cNvPicPr>
            <a:picLocks noChangeAspect="1" noChangeArrowheads="1"/>
          </p:cNvPicPr>
          <p:nvPr/>
        </p:nvPicPr>
        <p:blipFill>
          <a:blip r:embed="rId1"/>
          <a:srcRect/>
          <a:stretch>
            <a:fillRect/>
          </a:stretch>
        </p:blipFill>
        <p:spPr bwMode="auto">
          <a:xfrm>
            <a:off x="2696880" y="2571744"/>
            <a:ext cx="3750241" cy="3600000"/>
          </a:xfrm>
          <a:prstGeom prst="rect">
            <a:avLst/>
          </a:prstGeom>
          <a:noFill/>
          <a:ln w="9525">
            <a:noFill/>
            <a:miter lim="800000"/>
            <a:headEnd/>
            <a:tailEnd/>
          </a:ln>
        </p:spPr>
      </p:pic>
    </p:spTree>
  </p:cSld>
  <p:clrMapOvr>
    <a:masterClrMapping/>
  </p:clrMapOvr>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ext Box 5"/>
          <p:cNvSpPr txBox="1">
            <a:spLocks noChangeArrowheads="1"/>
          </p:cNvSpPr>
          <p:nvPr/>
        </p:nvSpPr>
        <p:spPr bwMode="auto">
          <a:xfrm>
            <a:off x="1402556" y="142852"/>
            <a:ext cx="6338888" cy="584775"/>
          </a:xfrm>
          <a:prstGeom prst="rect">
            <a:avLst/>
          </a:prstGeom>
          <a:noFill/>
          <a:ln w="9525">
            <a:noFill/>
            <a:miter lim="800000"/>
          </a:ln>
        </p:spPr>
        <p:txBody>
          <a:bodyPr>
            <a:spAutoFit/>
          </a:bodyPr>
          <a:lstStyle/>
          <a:p>
            <a:pPr algn="ctr">
              <a:spcBef>
                <a:spcPct val="50000"/>
              </a:spcBef>
            </a:pPr>
            <a:r>
              <a:rPr lang="en-US" altLang="zh-CN" sz="3200" dirty="0">
                <a:latin typeface="方正兰亭黑简体" pitchFamily="2" charset="-122"/>
                <a:ea typeface="方正兰亭黑简体" pitchFamily="2" charset="-122"/>
              </a:rPr>
              <a:t>7.3  </a:t>
            </a:r>
            <a:r>
              <a:rPr lang="zh-CN" altLang="en-US" sz="3200" dirty="0">
                <a:latin typeface="方正兰亭黑简体" pitchFamily="2" charset="-122"/>
                <a:ea typeface="方正兰亭黑简体" pitchFamily="2" charset="-122"/>
              </a:rPr>
              <a:t>自定义图表</a:t>
            </a:r>
            <a:endParaRPr lang="zh-CN" altLang="en-US" sz="3200" dirty="0">
              <a:latin typeface="方正兰亭黑简体" pitchFamily="2" charset="-122"/>
              <a:ea typeface="方正兰亭黑简体" pitchFamily="2" charset="-122"/>
            </a:endParaRPr>
          </a:p>
        </p:txBody>
      </p:sp>
      <p:sp>
        <p:nvSpPr>
          <p:cNvPr id="14339" name="Text Box 6"/>
          <p:cNvSpPr txBox="1">
            <a:spLocks noChangeArrowheads="1"/>
          </p:cNvSpPr>
          <p:nvPr/>
        </p:nvSpPr>
        <p:spPr bwMode="auto">
          <a:xfrm>
            <a:off x="1925628" y="2652890"/>
            <a:ext cx="5292745" cy="1600438"/>
          </a:xfrm>
          <a:prstGeom prst="rect">
            <a:avLst/>
          </a:prstGeom>
          <a:noFill/>
          <a:ln w="9525">
            <a:noFill/>
            <a:miter lim="800000"/>
          </a:ln>
        </p:spPr>
        <p:txBody>
          <a:bodyPr wrap="square">
            <a:spAutoFit/>
          </a:bodyPr>
          <a:lstStyle/>
          <a:p>
            <a:pPr marL="342900" indent="457200">
              <a:lnSpc>
                <a:spcPct val="150000"/>
              </a:lnSpc>
              <a:spcBef>
                <a:spcPct val="20000"/>
              </a:spcBef>
              <a:buFont typeface="Wingdings" panose="05000000000000000000" pitchFamily="2" charset="2"/>
              <a:buChar char="u"/>
            </a:pPr>
            <a:r>
              <a:rPr lang="zh-CN" altLang="en-US" sz="2000" dirty="0">
                <a:latin typeface="方正兰亭黑简体" pitchFamily="2" charset="-122"/>
                <a:ea typeface="方正兰亭黑简体" pitchFamily="2" charset="-122"/>
              </a:rPr>
              <a:t>课堂案例</a:t>
            </a:r>
            <a:r>
              <a:rPr lang="en-US" altLang="zh-CN" sz="2000" dirty="0" smtClean="0">
                <a:latin typeface="方正兰亭黑简体" pitchFamily="2" charset="-122"/>
                <a:ea typeface="方正兰亭黑简体" pitchFamily="2" charset="-122"/>
              </a:rPr>
              <a:t>——</a:t>
            </a:r>
            <a:r>
              <a:rPr lang="zh-CN" altLang="en-US" sz="2000" dirty="0" smtClean="0">
                <a:latin typeface="方正兰亭黑简体" pitchFamily="2" charset="-122"/>
                <a:ea typeface="方正兰亭黑简体" pitchFamily="2" charset="-122"/>
              </a:rPr>
              <a:t>制作娱乐直播统计图表</a:t>
            </a:r>
            <a:endParaRPr lang="en-US" altLang="zh-CN" sz="2000" dirty="0">
              <a:latin typeface="方正兰亭黑简体" pitchFamily="2" charset="-122"/>
              <a:ea typeface="方正兰亭黑简体" pitchFamily="2" charset="-122"/>
            </a:endParaRPr>
          </a:p>
          <a:p>
            <a:pPr marL="342900" indent="457200">
              <a:lnSpc>
                <a:spcPct val="150000"/>
              </a:lnSpc>
              <a:spcBef>
                <a:spcPct val="20000"/>
              </a:spcBef>
              <a:buFont typeface="Wingdings" panose="05000000000000000000" pitchFamily="2" charset="2"/>
              <a:buChar char="u"/>
            </a:pPr>
            <a:r>
              <a:rPr lang="zh-CN" altLang="en-US" sz="2000" dirty="0">
                <a:latin typeface="方正兰亭黑简体" pitchFamily="2" charset="-122"/>
                <a:ea typeface="方正兰亭黑简体" pitchFamily="2" charset="-122"/>
              </a:rPr>
              <a:t>自定义图表图案</a:t>
            </a:r>
            <a:endParaRPr lang="zh-CN" altLang="en-US" sz="2000" dirty="0">
              <a:latin typeface="方正兰亭黑简体" pitchFamily="2" charset="-122"/>
              <a:ea typeface="方正兰亭黑简体" pitchFamily="2" charset="-122"/>
            </a:endParaRPr>
          </a:p>
          <a:p>
            <a:pPr marL="342900" indent="457200">
              <a:lnSpc>
                <a:spcPct val="150000"/>
              </a:lnSpc>
              <a:spcBef>
                <a:spcPct val="20000"/>
              </a:spcBef>
              <a:buFont typeface="Wingdings" panose="05000000000000000000" pitchFamily="2" charset="2"/>
              <a:buChar char="u"/>
            </a:pPr>
            <a:r>
              <a:rPr lang="zh-CN" altLang="en-US" sz="2000" dirty="0">
                <a:latin typeface="方正兰亭黑简体" pitchFamily="2" charset="-122"/>
                <a:ea typeface="方正兰亭黑简体" pitchFamily="2" charset="-122"/>
              </a:rPr>
              <a:t>应用图表图案</a:t>
            </a:r>
            <a:endParaRPr lang="zh-CN" altLang="en-US" sz="2000" dirty="0">
              <a:latin typeface="方正兰亭黑简体" pitchFamily="2" charset="-122"/>
              <a:ea typeface="方正兰亭黑简体" pitchFamily="2" charset="-122"/>
            </a:endParaRPr>
          </a:p>
        </p:txBody>
      </p:sp>
    </p:spTree>
  </p:cSld>
  <p:clrMapOvr>
    <a:masterClrMapping/>
  </p:clrMapOvr>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 Box 5"/>
          <p:cNvSpPr txBox="1">
            <a:spLocks noChangeArrowheads="1"/>
          </p:cNvSpPr>
          <p:nvPr/>
        </p:nvSpPr>
        <p:spPr bwMode="auto">
          <a:xfrm>
            <a:off x="1331466" y="142852"/>
            <a:ext cx="7383938" cy="584775"/>
          </a:xfrm>
          <a:prstGeom prst="rect">
            <a:avLst/>
          </a:prstGeom>
          <a:noFill/>
          <a:ln w="9525">
            <a:noFill/>
            <a:miter lim="800000"/>
          </a:ln>
        </p:spPr>
        <p:txBody>
          <a:bodyPr wrap="square">
            <a:spAutoFit/>
          </a:bodyPr>
          <a:lstStyle/>
          <a:p>
            <a:pPr>
              <a:spcBef>
                <a:spcPct val="50000"/>
              </a:spcBef>
            </a:pPr>
            <a:r>
              <a:rPr lang="en-US" altLang="zh-CN" sz="3200" dirty="0">
                <a:latin typeface="方正兰亭黑简体" pitchFamily="2" charset="-122"/>
                <a:ea typeface="方正兰亭黑简体" pitchFamily="2" charset="-122"/>
              </a:rPr>
              <a:t>7.3.1 </a:t>
            </a:r>
            <a:r>
              <a:rPr lang="zh-CN" altLang="en-US" sz="3200" dirty="0">
                <a:latin typeface="方正兰亭黑简体" pitchFamily="2" charset="-122"/>
                <a:ea typeface="方正兰亭黑简体" pitchFamily="2" charset="-122"/>
              </a:rPr>
              <a:t>课堂案例</a:t>
            </a:r>
            <a:r>
              <a:rPr lang="en-US" altLang="zh-CN" sz="3200" dirty="0" smtClean="0">
                <a:latin typeface="方正兰亭黑简体" pitchFamily="2" charset="-122"/>
                <a:ea typeface="方正兰亭黑简体" pitchFamily="2" charset="-122"/>
              </a:rPr>
              <a:t>—</a:t>
            </a:r>
            <a:r>
              <a:rPr lang="zh-CN" altLang="en-US" sz="3200" dirty="0" smtClean="0">
                <a:latin typeface="方正兰亭黑简体" pitchFamily="2" charset="-122"/>
                <a:ea typeface="方正兰亭黑简体" pitchFamily="2" charset="-122"/>
              </a:rPr>
              <a:t>制作娱乐直播统计图表</a:t>
            </a:r>
            <a:endParaRPr lang="zh-CN" altLang="en-US" sz="3200" dirty="0">
              <a:latin typeface="方正兰亭黑简体" pitchFamily="2" charset="-122"/>
              <a:ea typeface="方正兰亭黑简体" pitchFamily="2" charset="-122"/>
            </a:endParaRPr>
          </a:p>
        </p:txBody>
      </p:sp>
      <p:sp>
        <p:nvSpPr>
          <p:cNvPr id="15363" name="Text Box 7"/>
          <p:cNvSpPr txBox="1">
            <a:spLocks noChangeArrowheads="1"/>
          </p:cNvSpPr>
          <p:nvPr/>
        </p:nvSpPr>
        <p:spPr bwMode="auto">
          <a:xfrm>
            <a:off x="612000" y="1357299"/>
            <a:ext cx="7920000" cy="1285884"/>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使用条形图工具建立条形图表；使用设计命令定义图案；使用柱形图命令制作图案图表；使用钢笔工具、直接选择工具和编组选择工具编辑女性图案；使用文字工具、字符控制面板添加标题及统计信息。</a:t>
            </a:r>
            <a:endParaRPr lang="zh-CN" altLang="en-US" sz="2000" dirty="0">
              <a:latin typeface="方正兰亭黑简体" pitchFamily="2" charset="-122"/>
              <a:ea typeface="方正兰亭黑简体" pitchFamily="2" charset="-122"/>
            </a:endParaRPr>
          </a:p>
        </p:txBody>
      </p:sp>
      <p:sp>
        <p:nvSpPr>
          <p:cNvPr id="15364" name="Text Box 10"/>
          <p:cNvSpPr txBox="1">
            <a:spLocks noChangeArrowheads="1"/>
          </p:cNvSpPr>
          <p:nvPr/>
        </p:nvSpPr>
        <p:spPr bwMode="auto">
          <a:xfrm>
            <a:off x="4212431" y="6338910"/>
            <a:ext cx="719138" cy="304800"/>
          </a:xfrm>
          <a:prstGeom prst="rect">
            <a:avLst/>
          </a:prstGeom>
          <a:noFill/>
          <a:ln w="9525">
            <a:noFill/>
            <a:miter lim="800000"/>
          </a:ln>
        </p:spPr>
        <p:txBody>
          <a:bodyPr>
            <a:spAutoFit/>
          </a:bodyPr>
          <a:lstStyle/>
          <a:p>
            <a:pPr algn="ctr">
              <a:spcBef>
                <a:spcPct val="50000"/>
              </a:spcBef>
            </a:pPr>
            <a:r>
              <a:rPr lang="zh-CN" altLang="en-US" sz="1400" dirty="0">
                <a:latin typeface="方正兰亭黑简体" pitchFamily="2" charset="-122"/>
                <a:ea typeface="方正兰亭黑简体" pitchFamily="2" charset="-122"/>
              </a:rPr>
              <a:t>效果图</a:t>
            </a:r>
            <a:endParaRPr lang="zh-CN" altLang="en-US" sz="1400" dirty="0">
              <a:latin typeface="方正兰亭黑简体" pitchFamily="2" charset="-122"/>
              <a:ea typeface="方正兰亭黑简体" pitchFamily="2" charset="-122"/>
            </a:endParaRPr>
          </a:p>
        </p:txBody>
      </p:sp>
      <p:pic>
        <p:nvPicPr>
          <p:cNvPr id="5122" name="Picture 2" descr="7"/>
          <p:cNvPicPr>
            <a:picLocks noChangeAspect="1" noChangeArrowheads="1"/>
          </p:cNvPicPr>
          <p:nvPr/>
        </p:nvPicPr>
        <p:blipFill>
          <a:blip r:embed="rId1" cstate="print"/>
          <a:srcRect/>
          <a:stretch>
            <a:fillRect/>
          </a:stretch>
        </p:blipFill>
        <p:spPr bwMode="auto">
          <a:xfrm>
            <a:off x="2376874" y="3024315"/>
            <a:ext cx="4390253" cy="3240000"/>
          </a:xfrm>
          <a:prstGeom prst="rect">
            <a:avLst/>
          </a:prstGeom>
          <a:noFill/>
          <a:ln w="9525">
            <a:noFill/>
            <a:miter lim="800000"/>
            <a:headEnd/>
            <a:tailEnd/>
          </a:ln>
        </p:spPr>
      </p:pic>
    </p:spTree>
  </p:cSld>
  <p:clrMapOvr>
    <a:masterClrMapping/>
  </p:clrMapOvr>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ext Box 7"/>
          <p:cNvSpPr txBox="1">
            <a:spLocks noChangeArrowheads="1"/>
          </p:cNvSpPr>
          <p:nvPr/>
        </p:nvSpPr>
        <p:spPr bwMode="auto">
          <a:xfrm>
            <a:off x="1654969" y="142852"/>
            <a:ext cx="5834062" cy="584775"/>
          </a:xfrm>
          <a:prstGeom prst="rect">
            <a:avLst/>
          </a:prstGeom>
          <a:noFill/>
          <a:ln w="9525">
            <a:noFill/>
            <a:miter lim="800000"/>
          </a:ln>
        </p:spPr>
        <p:txBody>
          <a:bodyPr>
            <a:spAutoFit/>
          </a:bodyPr>
          <a:lstStyle/>
          <a:p>
            <a:pPr algn="ctr">
              <a:spcBef>
                <a:spcPct val="50000"/>
              </a:spcBef>
            </a:pPr>
            <a:r>
              <a:rPr lang="en-US" altLang="zh-CN" sz="3200" dirty="0">
                <a:latin typeface="方正兰亭黑简体" pitchFamily="2" charset="-122"/>
                <a:ea typeface="方正兰亭黑简体" pitchFamily="2" charset="-122"/>
              </a:rPr>
              <a:t>7.3.2  </a:t>
            </a:r>
            <a:r>
              <a:rPr lang="zh-CN" altLang="en-US" sz="3200" dirty="0">
                <a:latin typeface="方正兰亭黑简体" pitchFamily="2" charset="-122"/>
                <a:ea typeface="方正兰亭黑简体" pitchFamily="2" charset="-122"/>
              </a:rPr>
              <a:t>自定义图表图案</a:t>
            </a:r>
            <a:endParaRPr lang="zh-CN" altLang="en-US" sz="3200" dirty="0">
              <a:latin typeface="方正兰亭黑简体" pitchFamily="2" charset="-122"/>
              <a:ea typeface="方正兰亭黑简体" pitchFamily="2" charset="-122"/>
            </a:endParaRPr>
          </a:p>
        </p:txBody>
      </p:sp>
      <p:sp>
        <p:nvSpPr>
          <p:cNvPr id="16387" name="Rectangle 3"/>
          <p:cNvSpPr>
            <a:spLocks noGrp="1" noChangeArrowheads="1"/>
          </p:cNvSpPr>
          <p:nvPr>
            <p:ph type="body" idx="1"/>
          </p:nvPr>
        </p:nvSpPr>
        <p:spPr>
          <a:xfrm>
            <a:off x="612000" y="1357298"/>
            <a:ext cx="7920000" cy="785812"/>
          </a:xfrm>
        </p:spPr>
        <p:txBody>
          <a:bodyPr/>
          <a:lstStyle/>
          <a:p>
            <a:pPr marL="0" indent="535305" algn="just" eaLnBrk="1" fontAlgn="t" hangingPunct="1">
              <a:lnSpc>
                <a:spcPct val="130000"/>
              </a:lnSpc>
              <a:spcBef>
                <a:spcPts val="600"/>
              </a:spcBef>
              <a:buFontTx/>
              <a:buNone/>
              <a:defRPr/>
            </a:pPr>
            <a:r>
              <a:rPr lang="zh-CN" altLang="en-US" sz="2000" kern="1200" dirty="0">
                <a:latin typeface="方正兰亭黑简体" pitchFamily="2" charset="-122"/>
                <a:ea typeface="方正兰亭黑简体" pitchFamily="2" charset="-122"/>
              </a:rPr>
              <a:t>在页面中绘制图形。选中图形，选择菜单“对象 </a:t>
            </a:r>
            <a:r>
              <a:rPr lang="en-US" altLang="zh-CN" sz="2000" kern="1200" dirty="0">
                <a:latin typeface="方正兰亭黑简体" pitchFamily="2" charset="-122"/>
                <a:ea typeface="方正兰亭黑简体" pitchFamily="2" charset="-122"/>
              </a:rPr>
              <a:t>&gt; </a:t>
            </a:r>
            <a:r>
              <a:rPr lang="zh-CN" altLang="en-US" sz="2000" kern="1200" dirty="0">
                <a:latin typeface="方正兰亭黑简体" pitchFamily="2" charset="-122"/>
                <a:ea typeface="方正兰亭黑简体" pitchFamily="2" charset="-122"/>
              </a:rPr>
              <a:t>图表 </a:t>
            </a:r>
            <a:r>
              <a:rPr lang="en-US" altLang="zh-CN" sz="2000" kern="1200" dirty="0">
                <a:latin typeface="方正兰亭黑简体" pitchFamily="2" charset="-122"/>
                <a:ea typeface="方正兰亭黑简体" pitchFamily="2" charset="-122"/>
              </a:rPr>
              <a:t>&gt; </a:t>
            </a:r>
            <a:r>
              <a:rPr lang="zh-CN" altLang="en-US" sz="2000" kern="1200" dirty="0">
                <a:latin typeface="方正兰亭黑简体" pitchFamily="2" charset="-122"/>
                <a:ea typeface="方正兰亭黑简体" pitchFamily="2" charset="-122"/>
              </a:rPr>
              <a:t>设计”命令，弹出“图表设计”对话框，可以自定义图表图案。 </a:t>
            </a:r>
            <a:endParaRPr lang="zh-CN" altLang="en-US" sz="2000" kern="1200" dirty="0">
              <a:latin typeface="方正兰亭黑简体" pitchFamily="2" charset="-122"/>
              <a:ea typeface="方正兰亭黑简体" pitchFamily="2" charset="-122"/>
            </a:endParaRPr>
          </a:p>
        </p:txBody>
      </p:sp>
      <p:sp>
        <p:nvSpPr>
          <p:cNvPr id="16388" name="Text Box 19"/>
          <p:cNvSpPr txBox="1">
            <a:spLocks noChangeArrowheads="1"/>
          </p:cNvSpPr>
          <p:nvPr/>
        </p:nvSpPr>
        <p:spPr bwMode="auto">
          <a:xfrm>
            <a:off x="3560391" y="6264495"/>
            <a:ext cx="2023219" cy="307777"/>
          </a:xfrm>
          <a:prstGeom prst="rect">
            <a:avLst/>
          </a:prstGeom>
          <a:noFill/>
          <a:ln w="9525">
            <a:noFill/>
            <a:miter lim="800000"/>
          </a:ln>
        </p:spPr>
        <p:txBody>
          <a:bodyPr wrap="square">
            <a:spAutoFit/>
          </a:bodyPr>
          <a:lstStyle/>
          <a:p>
            <a:pPr algn="ctr">
              <a:spcBef>
                <a:spcPct val="50000"/>
              </a:spcBef>
            </a:pPr>
            <a:r>
              <a:rPr lang="en-US" altLang="zh-CN" sz="1400" dirty="0">
                <a:latin typeface="方正兰亭黑简体" pitchFamily="2" charset="-122"/>
                <a:ea typeface="方正兰亭黑简体" pitchFamily="2" charset="-122"/>
              </a:rPr>
              <a:t>“</a:t>
            </a:r>
            <a:r>
              <a:rPr lang="zh-CN" altLang="en-US" sz="1400" dirty="0">
                <a:latin typeface="方正兰亭黑简体" pitchFamily="2" charset="-122"/>
                <a:ea typeface="方正兰亭黑简体" pitchFamily="2" charset="-122"/>
              </a:rPr>
              <a:t>图表设计”对话框</a:t>
            </a:r>
            <a:endParaRPr lang="zh-CN" altLang="en-US" sz="1400" dirty="0">
              <a:latin typeface="方正兰亭黑简体" pitchFamily="2" charset="-122"/>
              <a:ea typeface="方正兰亭黑简体" pitchFamily="2" charset="-122"/>
            </a:endParaRPr>
          </a:p>
        </p:txBody>
      </p:sp>
      <p:pic>
        <p:nvPicPr>
          <p:cNvPr id="6146" name="图片 1"/>
          <p:cNvPicPr>
            <a:picLocks noChangeAspect="1" noChangeArrowheads="1"/>
          </p:cNvPicPr>
          <p:nvPr/>
        </p:nvPicPr>
        <p:blipFill>
          <a:blip r:embed="rId1"/>
          <a:srcRect/>
          <a:stretch>
            <a:fillRect/>
          </a:stretch>
        </p:blipFill>
        <p:spPr bwMode="auto">
          <a:xfrm>
            <a:off x="2819577" y="2543644"/>
            <a:ext cx="3504846" cy="3600000"/>
          </a:xfrm>
          <a:prstGeom prst="rect">
            <a:avLst/>
          </a:prstGeom>
          <a:noFill/>
          <a:ln w="9525">
            <a:noFill/>
            <a:miter lim="800000"/>
            <a:headEnd/>
            <a:tailEnd/>
          </a:ln>
        </p:spPr>
      </p:pic>
    </p:spTree>
  </p:cSld>
  <p:clrMapOvr>
    <a:masterClrMapping/>
  </p:clrMapOvr>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ext Box 5"/>
          <p:cNvSpPr txBox="1">
            <a:spLocks noChangeArrowheads="1"/>
          </p:cNvSpPr>
          <p:nvPr/>
        </p:nvSpPr>
        <p:spPr bwMode="auto">
          <a:xfrm>
            <a:off x="1654969" y="142852"/>
            <a:ext cx="5834062" cy="584775"/>
          </a:xfrm>
          <a:prstGeom prst="rect">
            <a:avLst/>
          </a:prstGeom>
          <a:noFill/>
          <a:ln w="9525">
            <a:noFill/>
            <a:miter lim="800000"/>
          </a:ln>
        </p:spPr>
        <p:txBody>
          <a:bodyPr>
            <a:spAutoFit/>
          </a:bodyPr>
          <a:lstStyle/>
          <a:p>
            <a:pPr algn="ctr">
              <a:spcBef>
                <a:spcPct val="50000"/>
              </a:spcBef>
            </a:pPr>
            <a:r>
              <a:rPr lang="en-US" altLang="zh-CN" sz="3200" dirty="0">
                <a:latin typeface="方正兰亭黑简体" pitchFamily="2" charset="-122"/>
                <a:ea typeface="方正兰亭黑简体" pitchFamily="2" charset="-122"/>
              </a:rPr>
              <a:t>7.3.3  </a:t>
            </a:r>
            <a:r>
              <a:rPr lang="zh-CN" altLang="en-US" sz="3200" dirty="0">
                <a:latin typeface="方正兰亭黑简体" pitchFamily="2" charset="-122"/>
                <a:ea typeface="方正兰亭黑简体" pitchFamily="2" charset="-122"/>
              </a:rPr>
              <a:t>应用图表图案</a:t>
            </a:r>
            <a:endParaRPr lang="zh-CN" altLang="en-US" sz="3200" dirty="0">
              <a:latin typeface="方正兰亭黑简体" pitchFamily="2" charset="-122"/>
              <a:ea typeface="方正兰亭黑简体" pitchFamily="2" charset="-122"/>
            </a:endParaRPr>
          </a:p>
        </p:txBody>
      </p:sp>
      <p:sp>
        <p:nvSpPr>
          <p:cNvPr id="17411" name="Text Box 6"/>
          <p:cNvSpPr txBox="1">
            <a:spLocks noChangeArrowheads="1"/>
          </p:cNvSpPr>
          <p:nvPr/>
        </p:nvSpPr>
        <p:spPr bwMode="auto">
          <a:xfrm>
            <a:off x="612775" y="1341438"/>
            <a:ext cx="7920038" cy="1292662"/>
          </a:xfrm>
          <a:prstGeom prst="rect">
            <a:avLst/>
          </a:prstGeom>
          <a:noFill/>
          <a:ln w="9525">
            <a:noFill/>
            <a:miter lim="800000"/>
          </a:ln>
        </p:spPr>
        <p:txBody>
          <a:bodyPr>
            <a:spAutoFit/>
          </a:bodyPr>
          <a:lstStyle/>
          <a:p>
            <a:pPr indent="535305" algn="just" fontAlgn="t">
              <a:lnSpc>
                <a:spcPct val="130000"/>
              </a:lnSpc>
              <a:spcBef>
                <a:spcPts val="600"/>
              </a:spcBef>
              <a:defRPr/>
            </a:pPr>
            <a:r>
              <a:rPr lang="zh-CN" altLang="en-US" sz="2000" dirty="0">
                <a:latin typeface="方正兰亭黑简体" pitchFamily="2" charset="-122"/>
                <a:ea typeface="方正兰亭黑简体" pitchFamily="2" charset="-122"/>
              </a:rPr>
              <a:t>选择要应用图案的图表，再选择菜单“对象 </a:t>
            </a:r>
            <a:r>
              <a:rPr lang="en-US" altLang="zh-CN" sz="2000" dirty="0">
                <a:latin typeface="方正兰亭黑简体" pitchFamily="2" charset="-122"/>
                <a:ea typeface="方正兰亭黑简体" pitchFamily="2" charset="-122"/>
              </a:rPr>
              <a:t>&gt; </a:t>
            </a:r>
            <a:r>
              <a:rPr lang="zh-CN" altLang="en-US" sz="2000" dirty="0">
                <a:latin typeface="方正兰亭黑简体" pitchFamily="2" charset="-122"/>
                <a:ea typeface="方正兰亭黑简体" pitchFamily="2" charset="-122"/>
              </a:rPr>
              <a:t>图表 </a:t>
            </a:r>
            <a:r>
              <a:rPr lang="en-US" altLang="zh-CN" sz="2000" dirty="0">
                <a:latin typeface="方正兰亭黑简体" pitchFamily="2" charset="-122"/>
                <a:ea typeface="方正兰亭黑简体" pitchFamily="2" charset="-122"/>
              </a:rPr>
              <a:t>&gt; </a:t>
            </a:r>
            <a:r>
              <a:rPr lang="zh-CN" altLang="en-US" sz="2000" dirty="0">
                <a:latin typeface="方正兰亭黑简体" pitchFamily="2" charset="-122"/>
                <a:ea typeface="方正兰亭黑简体" pitchFamily="2" charset="-122"/>
              </a:rPr>
              <a:t>柱形图”命令，弹出“图表列”对话框。设置完成后，单击“确定”按钮，将自定义的图案应用到图表中。</a:t>
            </a:r>
            <a:endParaRPr lang="zh-CN" altLang="en-US" sz="2000" dirty="0">
              <a:latin typeface="方正兰亭黑简体" pitchFamily="2" charset="-122"/>
              <a:ea typeface="方正兰亭黑简体" pitchFamily="2" charset="-122"/>
            </a:endParaRPr>
          </a:p>
        </p:txBody>
      </p:sp>
      <p:sp>
        <p:nvSpPr>
          <p:cNvPr id="17412" name="Text Box 8"/>
          <p:cNvSpPr txBox="1">
            <a:spLocks noChangeArrowheads="1"/>
          </p:cNvSpPr>
          <p:nvPr/>
        </p:nvSpPr>
        <p:spPr bwMode="auto">
          <a:xfrm>
            <a:off x="3677444" y="6410348"/>
            <a:ext cx="1789113" cy="304800"/>
          </a:xfrm>
          <a:prstGeom prst="rect">
            <a:avLst/>
          </a:prstGeom>
          <a:noFill/>
          <a:ln w="9525">
            <a:noFill/>
            <a:miter lim="800000"/>
          </a:ln>
        </p:spPr>
        <p:txBody>
          <a:bodyPr>
            <a:spAutoFit/>
          </a:bodyPr>
          <a:lstStyle/>
          <a:p>
            <a:pPr algn="ctr">
              <a:spcBef>
                <a:spcPct val="50000"/>
              </a:spcBef>
            </a:pPr>
            <a:r>
              <a:rPr lang="en-US" altLang="zh-CN" sz="1400" dirty="0">
                <a:latin typeface="方正兰亭黑简体" pitchFamily="2" charset="-122"/>
                <a:ea typeface="方正兰亭黑简体" pitchFamily="2" charset="-122"/>
              </a:rPr>
              <a:t>“</a:t>
            </a:r>
            <a:r>
              <a:rPr lang="zh-CN" altLang="en-US" sz="1400" dirty="0">
                <a:latin typeface="方正兰亭黑简体" pitchFamily="2" charset="-122"/>
                <a:ea typeface="方正兰亭黑简体" pitchFamily="2" charset="-122"/>
              </a:rPr>
              <a:t>图表列”对话框</a:t>
            </a:r>
            <a:endParaRPr lang="zh-CN" altLang="en-US" sz="1400" dirty="0">
              <a:latin typeface="方正兰亭黑简体" pitchFamily="2" charset="-122"/>
              <a:ea typeface="方正兰亭黑简体" pitchFamily="2" charset="-122"/>
            </a:endParaRPr>
          </a:p>
        </p:txBody>
      </p:sp>
      <p:pic>
        <p:nvPicPr>
          <p:cNvPr id="7170" name="图片 1"/>
          <p:cNvPicPr>
            <a:picLocks noChangeAspect="1" noChangeArrowheads="1"/>
          </p:cNvPicPr>
          <p:nvPr/>
        </p:nvPicPr>
        <p:blipFill>
          <a:blip r:embed="rId1"/>
          <a:srcRect/>
          <a:stretch>
            <a:fillRect/>
          </a:stretch>
        </p:blipFill>
        <p:spPr bwMode="auto">
          <a:xfrm>
            <a:off x="3030503" y="2714619"/>
            <a:ext cx="3082995" cy="3600000"/>
          </a:xfrm>
          <a:prstGeom prst="rect">
            <a:avLst/>
          </a:prstGeom>
          <a:noFill/>
          <a:ln w="9525">
            <a:noFill/>
            <a:miter lim="800000"/>
            <a:headEnd/>
            <a:tailEnd/>
          </a:ln>
        </p:spPr>
      </p:pic>
    </p:spTree>
  </p:cSld>
  <p:clrMapOvr>
    <a:masterClrMapping/>
  </p:clrMapOvr>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ext Box 5"/>
          <p:cNvSpPr txBox="1">
            <a:spLocks noChangeArrowheads="1"/>
          </p:cNvSpPr>
          <p:nvPr/>
        </p:nvSpPr>
        <p:spPr bwMode="auto">
          <a:xfrm>
            <a:off x="1285852" y="142852"/>
            <a:ext cx="7599443" cy="584775"/>
          </a:xfrm>
          <a:prstGeom prst="rect">
            <a:avLst/>
          </a:prstGeom>
          <a:noFill/>
          <a:ln w="9525">
            <a:noFill/>
            <a:miter lim="800000"/>
          </a:ln>
        </p:spPr>
        <p:txBody>
          <a:bodyPr wrap="square">
            <a:spAutoFit/>
          </a:bodyPr>
          <a:lstStyle/>
          <a:p>
            <a:pPr>
              <a:spcBef>
                <a:spcPct val="50000"/>
              </a:spcBef>
            </a:pPr>
            <a:r>
              <a:rPr lang="en-US" altLang="zh-CN" sz="3200" dirty="0">
                <a:latin typeface="方正兰亭黑简体" pitchFamily="2" charset="-122"/>
                <a:ea typeface="方正兰亭黑简体" pitchFamily="2" charset="-122"/>
              </a:rPr>
              <a:t>7.4  </a:t>
            </a:r>
            <a:r>
              <a:rPr lang="zh-CN" altLang="en-US" sz="3200" dirty="0">
                <a:latin typeface="方正兰亭黑简体" pitchFamily="2" charset="-122"/>
                <a:ea typeface="方正兰亭黑简体" pitchFamily="2" charset="-122"/>
              </a:rPr>
              <a:t>课堂练习</a:t>
            </a:r>
            <a:r>
              <a:rPr lang="en-US" altLang="zh-CN" sz="3200" dirty="0" smtClean="0">
                <a:latin typeface="方正兰亭黑简体" pitchFamily="2" charset="-122"/>
                <a:ea typeface="方正兰亭黑简体" pitchFamily="2" charset="-122"/>
              </a:rPr>
              <a:t>——</a:t>
            </a:r>
            <a:r>
              <a:rPr lang="zh-CN" altLang="en-US" sz="3200" dirty="0" smtClean="0">
                <a:latin typeface="方正兰亭黑简体" pitchFamily="2" charset="-122"/>
                <a:ea typeface="方正兰亭黑简体" pitchFamily="2" charset="-122"/>
              </a:rPr>
              <a:t>制作用户年龄分布图表</a:t>
            </a:r>
            <a:endParaRPr lang="zh-CN" altLang="en-US" sz="3200" dirty="0">
              <a:latin typeface="方正兰亭黑简体" pitchFamily="2" charset="-122"/>
              <a:ea typeface="方正兰亭黑简体" pitchFamily="2" charset="-122"/>
            </a:endParaRPr>
          </a:p>
        </p:txBody>
      </p:sp>
      <p:sp>
        <p:nvSpPr>
          <p:cNvPr id="18435" name="Text Box 6"/>
          <p:cNvSpPr txBox="1">
            <a:spLocks noChangeArrowheads="1"/>
          </p:cNvSpPr>
          <p:nvPr/>
        </p:nvSpPr>
        <p:spPr bwMode="auto">
          <a:xfrm>
            <a:off x="612000" y="1207644"/>
            <a:ext cx="7920000" cy="1292662"/>
          </a:xfrm>
          <a:prstGeom prst="rect">
            <a:avLst/>
          </a:prstGeom>
          <a:noFill/>
          <a:ln w="9525">
            <a:noFill/>
            <a:miter lim="800000"/>
          </a:ln>
        </p:spPr>
        <p:txBody>
          <a:bodyPr>
            <a:spAutoFit/>
          </a:bodyPr>
          <a:lstStyle/>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使用文字工具、字符控制面板添加标题及介绍文字；使用矩形工具、变换面板和直排文字工具制作分布模块；使用饼图工具建立饼图图表。</a:t>
            </a:r>
            <a:endParaRPr lang="zh-CN" altLang="en-US" sz="2000" dirty="0">
              <a:latin typeface="方正兰亭黑简体" pitchFamily="2" charset="-122"/>
              <a:ea typeface="方正兰亭黑简体" pitchFamily="2" charset="-122"/>
            </a:endParaRPr>
          </a:p>
        </p:txBody>
      </p:sp>
      <p:sp>
        <p:nvSpPr>
          <p:cNvPr id="18436" name="Text Box 8"/>
          <p:cNvSpPr txBox="1">
            <a:spLocks noChangeArrowheads="1"/>
          </p:cNvSpPr>
          <p:nvPr/>
        </p:nvSpPr>
        <p:spPr bwMode="auto">
          <a:xfrm>
            <a:off x="4211638" y="6267472"/>
            <a:ext cx="720725" cy="304800"/>
          </a:xfrm>
          <a:prstGeom prst="rect">
            <a:avLst/>
          </a:prstGeom>
          <a:noFill/>
          <a:ln w="9525">
            <a:noFill/>
            <a:miter lim="800000"/>
          </a:ln>
        </p:spPr>
        <p:txBody>
          <a:bodyPr>
            <a:spAutoFit/>
          </a:bodyPr>
          <a:lstStyle/>
          <a:p>
            <a:pPr algn="ctr">
              <a:spcBef>
                <a:spcPct val="50000"/>
              </a:spcBef>
            </a:pPr>
            <a:r>
              <a:rPr lang="zh-CN" altLang="en-US" sz="1400" dirty="0">
                <a:latin typeface="方正兰亭黑简体" pitchFamily="2" charset="-122"/>
                <a:ea typeface="方正兰亭黑简体" pitchFamily="2" charset="-122"/>
              </a:rPr>
              <a:t>效果图</a:t>
            </a:r>
            <a:endParaRPr lang="zh-CN" altLang="en-US" sz="1400" dirty="0">
              <a:latin typeface="方正兰亭黑简体" pitchFamily="2" charset="-122"/>
              <a:ea typeface="方正兰亭黑简体" pitchFamily="2" charset="-122"/>
            </a:endParaRPr>
          </a:p>
        </p:txBody>
      </p:sp>
      <p:pic>
        <p:nvPicPr>
          <p:cNvPr id="8194" name="Picture 2" descr="课堂练习-制作用户年龄分布图表"/>
          <p:cNvPicPr>
            <a:picLocks noChangeAspect="1" noChangeArrowheads="1"/>
          </p:cNvPicPr>
          <p:nvPr/>
        </p:nvPicPr>
        <p:blipFill>
          <a:blip r:embed="rId1" cstate="print"/>
          <a:srcRect/>
          <a:stretch>
            <a:fillRect/>
          </a:stretch>
        </p:blipFill>
        <p:spPr bwMode="auto">
          <a:xfrm>
            <a:off x="2772000" y="2543644"/>
            <a:ext cx="3600000" cy="3600000"/>
          </a:xfrm>
          <a:prstGeom prst="rect">
            <a:avLst/>
          </a:prstGeom>
          <a:noFill/>
          <a:ln w="9525">
            <a:noFill/>
            <a:miter lim="800000"/>
            <a:headEnd/>
            <a:tailEnd/>
          </a:ln>
        </p:spPr>
      </p:pic>
    </p:spTree>
  </p:cSld>
  <p:clrMapOvr>
    <a:masterClrMapping/>
  </p:clrMapOvr>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 Box 5"/>
          <p:cNvSpPr txBox="1">
            <a:spLocks noChangeArrowheads="1"/>
          </p:cNvSpPr>
          <p:nvPr/>
        </p:nvSpPr>
        <p:spPr bwMode="auto">
          <a:xfrm>
            <a:off x="1332433" y="142852"/>
            <a:ext cx="7597285" cy="584775"/>
          </a:xfrm>
          <a:prstGeom prst="rect">
            <a:avLst/>
          </a:prstGeom>
          <a:noFill/>
          <a:ln w="9525">
            <a:noFill/>
            <a:miter lim="800000"/>
          </a:ln>
        </p:spPr>
        <p:txBody>
          <a:bodyPr wrap="square">
            <a:spAutoFit/>
          </a:bodyPr>
          <a:lstStyle/>
          <a:p>
            <a:pPr>
              <a:spcBef>
                <a:spcPct val="50000"/>
              </a:spcBef>
            </a:pPr>
            <a:r>
              <a:rPr lang="en-US" altLang="zh-CN" sz="3200" dirty="0">
                <a:latin typeface="方正兰亭黑简体" pitchFamily="2" charset="-122"/>
                <a:ea typeface="方正兰亭黑简体" pitchFamily="2" charset="-122"/>
              </a:rPr>
              <a:t>7.5  </a:t>
            </a:r>
            <a:r>
              <a:rPr lang="zh-CN" altLang="en-US" sz="3200" dirty="0">
                <a:latin typeface="方正兰亭黑简体" pitchFamily="2" charset="-122"/>
                <a:ea typeface="方正兰亭黑简体" pitchFamily="2" charset="-122"/>
              </a:rPr>
              <a:t>课后习题</a:t>
            </a:r>
            <a:r>
              <a:rPr lang="en-US" altLang="zh-CN" sz="3200" dirty="0" smtClean="0">
                <a:latin typeface="方正兰亭黑简体" pitchFamily="2" charset="-122"/>
                <a:ea typeface="方正兰亭黑简体" pitchFamily="2" charset="-122"/>
              </a:rPr>
              <a:t>——</a:t>
            </a:r>
            <a:r>
              <a:rPr lang="zh-CN" altLang="en-US" sz="3200" dirty="0" smtClean="0">
                <a:latin typeface="方正兰亭黑简体" pitchFamily="2" charset="-122"/>
                <a:ea typeface="方正兰亭黑简体" pitchFamily="2" charset="-122"/>
              </a:rPr>
              <a:t>制作旅行主题偏好图表</a:t>
            </a:r>
            <a:endParaRPr lang="zh-CN" altLang="en-US" sz="3200" dirty="0">
              <a:latin typeface="方正兰亭黑简体" pitchFamily="2" charset="-122"/>
              <a:ea typeface="方正兰亭黑简体" pitchFamily="2" charset="-122"/>
            </a:endParaRPr>
          </a:p>
        </p:txBody>
      </p:sp>
      <p:sp>
        <p:nvSpPr>
          <p:cNvPr id="19459" name="Text Box 6"/>
          <p:cNvSpPr txBox="1">
            <a:spLocks noChangeArrowheads="1"/>
          </p:cNvSpPr>
          <p:nvPr/>
        </p:nvSpPr>
        <p:spPr bwMode="auto">
          <a:xfrm>
            <a:off x="612000" y="1214422"/>
            <a:ext cx="7920000" cy="1292662"/>
          </a:xfrm>
          <a:prstGeom prst="rect">
            <a:avLst/>
          </a:prstGeom>
          <a:noFill/>
          <a:ln w="9525">
            <a:noFill/>
            <a:miter lim="800000"/>
          </a:ln>
        </p:spPr>
        <p:txBody>
          <a:bodyPr>
            <a:spAutoFit/>
          </a:bodyPr>
          <a:lstStyle/>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使用矩形工具、直线段工具、文字工具和倾斜工具制作标题文字；使用条形图工具建立条形图表；使用编组选择工具、填充工具更改图表颜色。</a:t>
            </a:r>
            <a:endParaRPr lang="zh-CN" altLang="en-US" sz="2000" dirty="0">
              <a:latin typeface="方正兰亭黑简体" pitchFamily="2" charset="-122"/>
              <a:ea typeface="方正兰亭黑简体" pitchFamily="2" charset="-122"/>
            </a:endParaRPr>
          </a:p>
        </p:txBody>
      </p:sp>
      <p:sp>
        <p:nvSpPr>
          <p:cNvPr id="19460" name="Text Box 7"/>
          <p:cNvSpPr txBox="1">
            <a:spLocks noChangeArrowheads="1"/>
          </p:cNvSpPr>
          <p:nvPr/>
        </p:nvSpPr>
        <p:spPr bwMode="auto">
          <a:xfrm>
            <a:off x="4212431" y="6105525"/>
            <a:ext cx="719138" cy="304800"/>
          </a:xfrm>
          <a:prstGeom prst="rect">
            <a:avLst/>
          </a:prstGeom>
          <a:noFill/>
          <a:ln w="9525">
            <a:noFill/>
            <a:miter lim="800000"/>
          </a:ln>
        </p:spPr>
        <p:txBody>
          <a:bodyPr>
            <a:spAutoFit/>
          </a:bodyPr>
          <a:lstStyle/>
          <a:p>
            <a:pPr algn="ctr">
              <a:spcBef>
                <a:spcPct val="50000"/>
              </a:spcBef>
            </a:pPr>
            <a:r>
              <a:rPr lang="zh-CN" altLang="en-US" sz="1400" dirty="0">
                <a:latin typeface="方正兰亭黑简体" pitchFamily="2" charset="-122"/>
                <a:ea typeface="方正兰亭黑简体" pitchFamily="2" charset="-122"/>
              </a:rPr>
              <a:t>效果图</a:t>
            </a:r>
            <a:endParaRPr lang="zh-CN" altLang="en-US" sz="1400" dirty="0">
              <a:latin typeface="方正兰亭黑简体" pitchFamily="2" charset="-122"/>
              <a:ea typeface="方正兰亭黑简体" pitchFamily="2" charset="-122"/>
            </a:endParaRPr>
          </a:p>
        </p:txBody>
      </p:sp>
      <p:pic>
        <p:nvPicPr>
          <p:cNvPr id="9218" name="Picture 2" descr="课后习题-制作旅行主题偏好图表"/>
          <p:cNvPicPr>
            <a:picLocks noChangeAspect="1" noChangeArrowheads="1"/>
          </p:cNvPicPr>
          <p:nvPr/>
        </p:nvPicPr>
        <p:blipFill>
          <a:blip r:embed="rId1" cstate="print"/>
          <a:srcRect/>
          <a:stretch>
            <a:fillRect/>
          </a:stretch>
        </p:blipFill>
        <p:spPr bwMode="auto">
          <a:xfrm>
            <a:off x="2414382" y="2714620"/>
            <a:ext cx="4315236" cy="3240000"/>
          </a:xfrm>
          <a:prstGeom prst="rect">
            <a:avLst/>
          </a:prstGeom>
          <a:noFill/>
          <a:ln w="9525">
            <a:noFill/>
            <a:miter lim="800000"/>
            <a:headEnd/>
            <a:tailEnd/>
          </a:ln>
        </p:spPr>
      </p:pic>
    </p:spTree>
  </p:cSld>
  <p:clrMapOvr>
    <a:masterClrMapping/>
  </p:clrMapOvr>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8" name="Text Box 8"/>
          <p:cNvSpPr txBox="1">
            <a:spLocks noChangeArrowheads="1"/>
          </p:cNvSpPr>
          <p:nvPr/>
        </p:nvSpPr>
        <p:spPr bwMode="auto">
          <a:xfrm>
            <a:off x="2051844" y="116632"/>
            <a:ext cx="5040312" cy="584775"/>
          </a:xfrm>
          <a:prstGeom prst="rect">
            <a:avLst/>
          </a:prstGeom>
          <a:noFill/>
          <a:ln w="9525">
            <a:noFill/>
            <a:miter lim="800000"/>
          </a:ln>
        </p:spPr>
        <p:txBody>
          <a:bodyPr>
            <a:spAutoFit/>
          </a:bodyPr>
          <a:lstStyle/>
          <a:p>
            <a:pPr marL="342900" indent="-342900" algn="ctr">
              <a:spcBef>
                <a:spcPct val="50000"/>
              </a:spcBef>
            </a:pPr>
            <a:r>
              <a:rPr lang="zh-CN" altLang="en-US" sz="3200" dirty="0">
                <a:latin typeface="方正兰亭黑简体" pitchFamily="2" charset="-122"/>
                <a:ea typeface="方正兰亭黑简体" pitchFamily="2" charset="-122"/>
              </a:rPr>
              <a:t>第</a:t>
            </a:r>
            <a:r>
              <a:rPr lang="en-US" altLang="zh-CN" sz="3200" dirty="0">
                <a:latin typeface="方正兰亭黑简体" pitchFamily="2" charset="-122"/>
                <a:ea typeface="方正兰亭黑简体" pitchFamily="2" charset="-122"/>
              </a:rPr>
              <a:t>9</a:t>
            </a:r>
            <a:r>
              <a:rPr lang="zh-CN" altLang="en-US" sz="3200" dirty="0">
                <a:latin typeface="方正兰亭黑简体" pitchFamily="2" charset="-122"/>
                <a:ea typeface="方正兰亭黑简体" pitchFamily="2" charset="-122"/>
              </a:rPr>
              <a:t>章  商业案例</a:t>
            </a:r>
            <a:endParaRPr lang="zh-CN" altLang="en-US" sz="3200" dirty="0">
              <a:latin typeface="方正兰亭黑简体" pitchFamily="2" charset="-122"/>
              <a:ea typeface="方正兰亭黑简体" pitchFamily="2" charset="-122"/>
            </a:endParaRPr>
          </a:p>
        </p:txBody>
      </p:sp>
      <p:sp>
        <p:nvSpPr>
          <p:cNvPr id="9" name="Text Box 12"/>
          <p:cNvSpPr txBox="1">
            <a:spLocks noChangeArrowheads="1"/>
          </p:cNvSpPr>
          <p:nvPr/>
        </p:nvSpPr>
        <p:spPr bwMode="auto">
          <a:xfrm>
            <a:off x="972000" y="2020345"/>
            <a:ext cx="7200000" cy="2817310"/>
          </a:xfrm>
          <a:prstGeom prst="rect">
            <a:avLst/>
          </a:prstGeom>
          <a:noFill/>
          <a:ln w="9525">
            <a:noFill/>
            <a:miter lim="800000"/>
          </a:ln>
        </p:spPr>
        <p:txBody>
          <a:bodyPr wrap="square">
            <a:spAutoFit/>
          </a:bodyPr>
          <a:lstStyle/>
          <a:p>
            <a:pPr marL="342900" indent="-342900" algn="just">
              <a:lnSpc>
                <a:spcPts val="3500"/>
              </a:lnSpc>
              <a:spcBef>
                <a:spcPct val="50000"/>
              </a:spcBef>
              <a:defRPr/>
            </a:pPr>
            <a:r>
              <a:rPr lang="zh-CN" altLang="en-US" sz="2400" dirty="0">
                <a:latin typeface="方正兰亭黑简体" pitchFamily="2" charset="-122"/>
                <a:ea typeface="方正兰亭黑简体" pitchFamily="2" charset="-122"/>
              </a:rPr>
              <a:t>本章介绍：</a:t>
            </a:r>
            <a:endParaRPr lang="zh-CN" altLang="en-US" sz="2400" dirty="0">
              <a:latin typeface="方正兰亭黑简体" pitchFamily="2" charset="-122"/>
              <a:ea typeface="方正兰亭黑简体" pitchFamily="2" charset="-122"/>
            </a:endParaRPr>
          </a:p>
          <a:p>
            <a:pPr indent="528955" algn="just">
              <a:lnSpc>
                <a:spcPts val="3500"/>
              </a:lnSpc>
              <a:spcBef>
                <a:spcPts val="600"/>
              </a:spcBef>
              <a:defRPr/>
            </a:pPr>
            <a:r>
              <a:rPr lang="zh-CN" altLang="en-US" sz="2000" dirty="0">
                <a:latin typeface="方正兰亭黑简体" pitchFamily="2" charset="-122"/>
                <a:ea typeface="方正兰亭黑简体" pitchFamily="2" charset="-122"/>
              </a:rPr>
              <a:t>本章结合多个应用领域商业案例的实际应用，通过项目背景、项目设计、项目制作进一步详解</a:t>
            </a:r>
            <a:r>
              <a:rPr lang="en-US" altLang="zh-CN" sz="2000" dirty="0">
                <a:latin typeface="方正兰亭黑简体" pitchFamily="2" charset="-122"/>
                <a:ea typeface="方正兰亭黑简体" pitchFamily="2" charset="-122"/>
              </a:rPr>
              <a:t>Illustrator</a:t>
            </a:r>
            <a:r>
              <a:rPr lang="zh-CN" altLang="en-US" sz="2000" dirty="0">
                <a:latin typeface="方正兰亭黑简体" pitchFamily="2" charset="-122"/>
                <a:ea typeface="方正兰亭黑简体" pitchFamily="2" charset="-122"/>
              </a:rPr>
              <a:t>的强大应用功能和制作技巧。使读者在学习商业案例并完成大量商业练习后，可以快速地掌握商业案例设计的理念和软件的技术要点，设计制作出专业的案例。</a:t>
            </a:r>
            <a:endParaRPr lang="zh-CN" altLang="en-US" sz="2000" dirty="0">
              <a:latin typeface="方正兰亭黑简体" pitchFamily="2" charset="-122"/>
              <a:ea typeface="方正兰亭黑简体" pitchFamily="2" charset="-122"/>
            </a:endParaRPr>
          </a:p>
        </p:txBody>
      </p:sp>
    </p:spTree>
  </p:cSld>
  <p:clrMapOvr>
    <a:masterClrMapping/>
  </p:clrMapOvr>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8"/>
          <p:cNvSpPr txBox="1">
            <a:spLocks noChangeArrowheads="1"/>
          </p:cNvSpPr>
          <p:nvPr/>
        </p:nvSpPr>
        <p:spPr bwMode="auto">
          <a:xfrm>
            <a:off x="2447132" y="142852"/>
            <a:ext cx="4249737" cy="579437"/>
          </a:xfrm>
          <a:prstGeom prst="rect">
            <a:avLst/>
          </a:prstGeom>
          <a:noFill/>
          <a:ln w="9525">
            <a:noFill/>
            <a:miter lim="800000"/>
          </a:ln>
        </p:spPr>
        <p:txBody>
          <a:bodyPr>
            <a:spAutoFit/>
          </a:bodyPr>
          <a:lstStyle/>
          <a:p>
            <a:pPr marL="342900" indent="-342900" algn="ctr">
              <a:spcBef>
                <a:spcPct val="50000"/>
              </a:spcBef>
            </a:pPr>
            <a:r>
              <a:rPr lang="zh-CN" altLang="en-US" sz="3200" dirty="0">
                <a:latin typeface="方正兰亭黑简体" pitchFamily="2" charset="-122"/>
                <a:ea typeface="方正兰亭黑简体" pitchFamily="2" charset="-122"/>
              </a:rPr>
              <a:t>学习目标</a:t>
            </a:r>
            <a:endParaRPr lang="zh-CN" altLang="en-US" sz="3200" dirty="0">
              <a:latin typeface="方正兰亭黑简体" pitchFamily="2" charset="-122"/>
              <a:ea typeface="方正兰亭黑简体" pitchFamily="2" charset="-122"/>
            </a:endParaRPr>
          </a:p>
        </p:txBody>
      </p:sp>
      <p:sp>
        <p:nvSpPr>
          <p:cNvPr id="4099" name="Text Box 11"/>
          <p:cNvSpPr txBox="1">
            <a:spLocks noChangeArrowheads="1"/>
          </p:cNvSpPr>
          <p:nvPr/>
        </p:nvSpPr>
        <p:spPr bwMode="auto">
          <a:xfrm>
            <a:off x="1535907" y="2628781"/>
            <a:ext cx="6072187" cy="1600438"/>
          </a:xfrm>
          <a:prstGeom prst="rect">
            <a:avLst/>
          </a:prstGeom>
          <a:noFill/>
          <a:ln w="9525">
            <a:noFill/>
            <a:miter lim="800000"/>
          </a:ln>
        </p:spPr>
        <p:txBody>
          <a:bodyPr>
            <a:spAutoFit/>
          </a:bodyPr>
          <a:lstStyle/>
          <a:p>
            <a:pPr marL="342900" indent="457200">
              <a:lnSpc>
                <a:spcPct val="150000"/>
              </a:lnSpc>
              <a:buFont typeface="Wingdings" panose="05000000000000000000" pitchFamily="2" charset="2"/>
              <a:buChar char="u"/>
            </a:pPr>
            <a:r>
              <a:rPr lang="zh-CN" altLang="en-US" sz="2000" dirty="0">
                <a:latin typeface="方正兰亭黑简体" pitchFamily="2" charset="-122"/>
                <a:ea typeface="方正兰亭黑简体" pitchFamily="2" charset="-122"/>
              </a:rPr>
              <a:t>掌握软件基础知识的使用方法。</a:t>
            </a:r>
            <a:endParaRPr lang="zh-CN" altLang="en-US" sz="2000" dirty="0">
              <a:latin typeface="方正兰亭黑简体" pitchFamily="2" charset="-122"/>
              <a:ea typeface="方正兰亭黑简体" pitchFamily="2" charset="-122"/>
            </a:endParaRPr>
          </a:p>
          <a:p>
            <a:pPr marL="342900" indent="457200">
              <a:lnSpc>
                <a:spcPct val="150000"/>
              </a:lnSpc>
              <a:buFont typeface="Wingdings" panose="05000000000000000000" pitchFamily="2" charset="2"/>
              <a:buChar char="u"/>
            </a:pPr>
            <a:r>
              <a:rPr lang="zh-CN" altLang="en-US" sz="2000" dirty="0">
                <a:latin typeface="方正兰亭黑简体" pitchFamily="2" charset="-122"/>
                <a:ea typeface="方正兰亭黑简体" pitchFamily="2" charset="-122"/>
              </a:rPr>
              <a:t>了解</a:t>
            </a:r>
            <a:r>
              <a:rPr lang="en-US" altLang="zh-CN" sz="2000" dirty="0">
                <a:latin typeface="方正兰亭黑简体" pitchFamily="2" charset="-122"/>
                <a:ea typeface="方正兰亭黑简体" pitchFamily="2" charset="-122"/>
              </a:rPr>
              <a:t>Illustrator</a:t>
            </a:r>
            <a:r>
              <a:rPr lang="zh-CN" altLang="en-US" sz="2000" dirty="0">
                <a:latin typeface="方正兰亭黑简体" pitchFamily="2" charset="-122"/>
                <a:ea typeface="方正兰亭黑简体" pitchFamily="2" charset="-122"/>
              </a:rPr>
              <a:t>的常用设计领域。</a:t>
            </a:r>
            <a:endParaRPr lang="zh-CN" altLang="en-US" sz="2000" dirty="0">
              <a:latin typeface="方正兰亭黑简体" pitchFamily="2" charset="-122"/>
              <a:ea typeface="方正兰亭黑简体" pitchFamily="2" charset="-122"/>
            </a:endParaRPr>
          </a:p>
          <a:p>
            <a:pPr marL="342900" indent="457200">
              <a:lnSpc>
                <a:spcPct val="150000"/>
              </a:lnSpc>
              <a:buFont typeface="Wingdings" panose="05000000000000000000" pitchFamily="2" charset="2"/>
              <a:buChar char="u"/>
            </a:pPr>
            <a:r>
              <a:rPr lang="zh-CN" altLang="en-US" sz="2000" dirty="0">
                <a:latin typeface="方正兰亭黑简体" pitchFamily="2" charset="-122"/>
                <a:ea typeface="方正兰亭黑简体" pitchFamily="2" charset="-122"/>
              </a:rPr>
              <a:t>掌握</a:t>
            </a:r>
            <a:r>
              <a:rPr lang="en-US" altLang="zh-CN" sz="2000" dirty="0">
                <a:latin typeface="方正兰亭黑简体" pitchFamily="2" charset="-122"/>
                <a:ea typeface="方正兰亭黑简体" pitchFamily="2" charset="-122"/>
              </a:rPr>
              <a:t>Illustrator</a:t>
            </a:r>
            <a:r>
              <a:rPr lang="zh-CN" altLang="en-US" sz="2000" dirty="0">
                <a:latin typeface="方正兰亭黑简体" pitchFamily="2" charset="-122"/>
                <a:ea typeface="方正兰亭黑简体" pitchFamily="2" charset="-122"/>
              </a:rPr>
              <a:t>在不同设计领域的使用技巧。</a:t>
            </a:r>
            <a:endParaRPr lang="zh-CN" altLang="en-US" sz="2000" dirty="0">
              <a:latin typeface="方正兰亭黑简体" pitchFamily="2" charset="-122"/>
              <a:ea typeface="方正兰亭黑简体" pitchFamily="2" charset="-122"/>
            </a:endParaRPr>
          </a:p>
        </p:txBody>
      </p:sp>
    </p:spTree>
  </p:cSld>
  <p:clrMapOvr>
    <a:masterClrMapping/>
  </p:clrMapOvr>
</p:sld>
</file>

<file path=ppt/slides/slide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 Box 8"/>
          <p:cNvSpPr txBox="1">
            <a:spLocks noChangeArrowheads="1"/>
          </p:cNvSpPr>
          <p:nvPr/>
        </p:nvSpPr>
        <p:spPr bwMode="auto">
          <a:xfrm>
            <a:off x="2447132" y="142852"/>
            <a:ext cx="4249737" cy="579437"/>
          </a:xfrm>
          <a:prstGeom prst="rect">
            <a:avLst/>
          </a:prstGeom>
          <a:noFill/>
          <a:ln w="9525">
            <a:noFill/>
            <a:miter lim="800000"/>
          </a:ln>
        </p:spPr>
        <p:txBody>
          <a:bodyPr>
            <a:spAutoFit/>
          </a:bodyPr>
          <a:lstStyle/>
          <a:p>
            <a:pPr marL="342900" indent="-342900" algn="ctr">
              <a:spcBef>
                <a:spcPct val="50000"/>
              </a:spcBef>
            </a:pPr>
            <a:r>
              <a:rPr lang="zh-CN" altLang="en-US" sz="3200" dirty="0">
                <a:latin typeface="方正兰亭黑简体" pitchFamily="2" charset="-122"/>
                <a:ea typeface="方正兰亭黑简体" pitchFamily="2" charset="-122"/>
              </a:rPr>
              <a:t>技能目标</a:t>
            </a:r>
            <a:endParaRPr lang="zh-CN" altLang="en-US" sz="3200" dirty="0">
              <a:latin typeface="方正兰亭黑简体" pitchFamily="2" charset="-122"/>
              <a:ea typeface="方正兰亭黑简体" pitchFamily="2" charset="-122"/>
            </a:endParaRPr>
          </a:p>
        </p:txBody>
      </p:sp>
      <p:sp>
        <p:nvSpPr>
          <p:cNvPr id="5123" name="Text Box 11"/>
          <p:cNvSpPr txBox="1">
            <a:spLocks noChangeArrowheads="1"/>
          </p:cNvSpPr>
          <p:nvPr/>
        </p:nvSpPr>
        <p:spPr bwMode="auto">
          <a:xfrm>
            <a:off x="1363892" y="2628781"/>
            <a:ext cx="6416216" cy="1600438"/>
          </a:xfrm>
          <a:prstGeom prst="rect">
            <a:avLst/>
          </a:prstGeom>
          <a:noFill/>
          <a:ln w="9525">
            <a:noFill/>
            <a:miter lim="800000"/>
          </a:ln>
        </p:spPr>
        <p:txBody>
          <a:bodyPr wrap="square">
            <a:spAutoFit/>
          </a:bodyPr>
          <a:lstStyle/>
          <a:p>
            <a:pPr marL="342900" indent="457200">
              <a:lnSpc>
                <a:spcPct val="150000"/>
              </a:lnSpc>
              <a:buFont typeface="Wingdings" panose="05000000000000000000" pitchFamily="2" charset="2"/>
              <a:buChar char="u"/>
            </a:pPr>
            <a:r>
              <a:rPr lang="zh-CN" altLang="en-US" sz="2000" dirty="0" smtClean="0">
                <a:latin typeface="方正兰亭黑简体" pitchFamily="2" charset="-122"/>
                <a:ea typeface="方正兰亭黑简体" pitchFamily="2" charset="-122"/>
              </a:rPr>
              <a:t>掌握“美妆类</a:t>
            </a:r>
            <a:r>
              <a:rPr lang="en-US" altLang="zh-CN" sz="2000" dirty="0" smtClean="0">
                <a:latin typeface="方正兰亭黑简体" pitchFamily="2" charset="-122"/>
                <a:ea typeface="方正兰亭黑简体" pitchFamily="2" charset="-122"/>
              </a:rPr>
              <a:t>App</a:t>
            </a:r>
            <a:r>
              <a:rPr lang="zh-CN" altLang="en-US" sz="2000" dirty="0" smtClean="0">
                <a:latin typeface="方正兰亭黑简体" pitchFamily="2" charset="-122"/>
                <a:ea typeface="方正兰亭黑简体" pitchFamily="2" charset="-122"/>
              </a:rPr>
              <a:t>的</a:t>
            </a:r>
            <a:r>
              <a:rPr lang="en-US" altLang="zh-CN" sz="2000" dirty="0" smtClean="0">
                <a:latin typeface="方正兰亭黑简体" pitchFamily="2" charset="-122"/>
                <a:ea typeface="方正兰亭黑简体" pitchFamily="2" charset="-122"/>
              </a:rPr>
              <a:t>banner</a:t>
            </a:r>
            <a:r>
              <a:rPr lang="zh-CN" altLang="en-US" sz="2000" dirty="0" smtClean="0">
                <a:latin typeface="方正兰亭黑简体" pitchFamily="2" charset="-122"/>
                <a:ea typeface="方正兰亭黑简体" pitchFamily="2" charset="-122"/>
              </a:rPr>
              <a:t>广告”的制作方法。</a:t>
            </a:r>
            <a:endParaRPr lang="zh-CN" altLang="en-US" sz="2000" dirty="0" smtClean="0">
              <a:latin typeface="方正兰亭黑简体" pitchFamily="2" charset="-122"/>
              <a:ea typeface="方正兰亭黑简体" pitchFamily="2" charset="-122"/>
            </a:endParaRPr>
          </a:p>
          <a:p>
            <a:pPr marL="342900" indent="457200">
              <a:lnSpc>
                <a:spcPct val="150000"/>
              </a:lnSpc>
              <a:buFont typeface="Wingdings" panose="05000000000000000000" pitchFamily="2" charset="2"/>
              <a:buChar char="u"/>
            </a:pPr>
            <a:r>
              <a:rPr lang="zh-CN" altLang="en-US" sz="2000" dirty="0" smtClean="0">
                <a:latin typeface="方正兰亭黑简体" pitchFamily="2" charset="-122"/>
                <a:ea typeface="方正兰亭黑简体" pitchFamily="2" charset="-122"/>
              </a:rPr>
              <a:t>掌握“少儿读物书籍封面”的制作方法。</a:t>
            </a:r>
            <a:endParaRPr lang="zh-CN" altLang="en-US" sz="2000" dirty="0" smtClean="0">
              <a:latin typeface="方正兰亭黑简体" pitchFamily="2" charset="-122"/>
              <a:ea typeface="方正兰亭黑简体" pitchFamily="2" charset="-122"/>
            </a:endParaRPr>
          </a:p>
          <a:p>
            <a:pPr marL="342900" indent="457200">
              <a:lnSpc>
                <a:spcPct val="150000"/>
              </a:lnSpc>
              <a:buFont typeface="Wingdings" panose="05000000000000000000" pitchFamily="2" charset="2"/>
              <a:buChar char="u"/>
            </a:pPr>
            <a:r>
              <a:rPr lang="zh-CN" altLang="en-US" sz="2000" dirty="0" smtClean="0">
                <a:latin typeface="方正兰亭黑简体" pitchFamily="2" charset="-122"/>
                <a:ea typeface="方正兰亭黑简体" pitchFamily="2" charset="-122"/>
              </a:rPr>
              <a:t>掌握“柠檬汁包装”的制作方法。</a:t>
            </a:r>
            <a:endParaRPr lang="zh-CN" altLang="en-US" sz="2000" dirty="0" smtClean="0">
              <a:latin typeface="方正兰亭黑简体" pitchFamily="2" charset="-122"/>
              <a:ea typeface="方正兰亭黑简体" pitchFamily="2" charset="-122"/>
            </a:endParaRPr>
          </a:p>
        </p:txBody>
      </p:sp>
    </p:spTree>
  </p:cSld>
  <p:clrMapOvr>
    <a:masterClrMapping/>
  </p:clrMapOvr>
</p:sld>
</file>

<file path=ppt/slides/slide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 Box 26"/>
          <p:cNvSpPr txBox="1">
            <a:spLocks noChangeArrowheads="1"/>
          </p:cNvSpPr>
          <p:nvPr/>
        </p:nvSpPr>
        <p:spPr bwMode="auto">
          <a:xfrm>
            <a:off x="1143008" y="142852"/>
            <a:ext cx="8072462" cy="553998"/>
          </a:xfrm>
          <a:prstGeom prst="rect">
            <a:avLst/>
          </a:prstGeom>
          <a:noFill/>
          <a:ln w="9525">
            <a:noFill/>
            <a:miter lim="800000"/>
          </a:ln>
        </p:spPr>
        <p:txBody>
          <a:bodyPr wrap="square">
            <a:spAutoFit/>
          </a:bodyPr>
          <a:lstStyle/>
          <a:p>
            <a:pPr marL="342900" indent="-342900">
              <a:spcBef>
                <a:spcPct val="50000"/>
              </a:spcBef>
            </a:pPr>
            <a:r>
              <a:rPr lang="en-US" altLang="zh-CN" sz="3000" dirty="0" smtClean="0">
                <a:latin typeface="方正兰亭黑简体" pitchFamily="2" charset="-122"/>
                <a:ea typeface="方正兰亭黑简体" pitchFamily="2" charset="-122"/>
              </a:rPr>
              <a:t>9.1 </a:t>
            </a:r>
            <a:r>
              <a:rPr lang="zh-CN" altLang="en-US" sz="3000" dirty="0" smtClean="0">
                <a:latin typeface="方正兰亭黑简体" pitchFamily="2" charset="-122"/>
                <a:ea typeface="方正兰亭黑简体" pitchFamily="2" charset="-122"/>
              </a:rPr>
              <a:t>广告设计</a:t>
            </a:r>
            <a:r>
              <a:rPr lang="en-US" altLang="zh-CN" sz="3000" dirty="0" smtClean="0">
                <a:latin typeface="方正兰亭黑简体" pitchFamily="2" charset="-122"/>
                <a:ea typeface="方正兰亭黑简体" pitchFamily="2" charset="-122"/>
              </a:rPr>
              <a:t>—</a:t>
            </a:r>
            <a:r>
              <a:rPr lang="zh-CN" altLang="en-US" sz="3000" dirty="0" smtClean="0">
                <a:latin typeface="方正兰亭黑简体" pitchFamily="2" charset="-122"/>
                <a:ea typeface="方正兰亭黑简体" pitchFamily="2" charset="-122"/>
              </a:rPr>
              <a:t>制作美妆类</a:t>
            </a:r>
            <a:r>
              <a:rPr lang="en-US" altLang="zh-CN" sz="3000" dirty="0" smtClean="0">
                <a:latin typeface="方正兰亭黑简体" pitchFamily="2" charset="-122"/>
                <a:ea typeface="方正兰亭黑简体" pitchFamily="2" charset="-122"/>
              </a:rPr>
              <a:t>App</a:t>
            </a:r>
            <a:r>
              <a:rPr lang="zh-CN" altLang="en-US" sz="3000" dirty="0" smtClean="0">
                <a:latin typeface="方正兰亭黑简体" pitchFamily="2" charset="-122"/>
                <a:ea typeface="方正兰亭黑简体" pitchFamily="2" charset="-122"/>
              </a:rPr>
              <a:t>的</a:t>
            </a:r>
            <a:r>
              <a:rPr lang="en-US" altLang="zh-CN" sz="3000" dirty="0" smtClean="0">
                <a:latin typeface="方正兰亭黑简体" pitchFamily="2" charset="-122"/>
                <a:ea typeface="方正兰亭黑简体" pitchFamily="2" charset="-122"/>
              </a:rPr>
              <a:t>Banner</a:t>
            </a:r>
            <a:r>
              <a:rPr lang="zh-CN" altLang="en-US" sz="3000" dirty="0" smtClean="0">
                <a:latin typeface="方正兰亭黑简体" pitchFamily="2" charset="-122"/>
                <a:ea typeface="方正兰亭黑简体" pitchFamily="2" charset="-122"/>
              </a:rPr>
              <a:t>广告</a:t>
            </a:r>
            <a:endParaRPr lang="zh-CN" altLang="en-US" sz="3000" dirty="0">
              <a:latin typeface="方正兰亭黑简体" pitchFamily="2" charset="-122"/>
              <a:ea typeface="方正兰亭黑简体" pitchFamily="2" charset="-122"/>
            </a:endParaRPr>
          </a:p>
        </p:txBody>
      </p:sp>
      <p:sp>
        <p:nvSpPr>
          <p:cNvPr id="6147" name="Text Box 29"/>
          <p:cNvSpPr txBox="1">
            <a:spLocks noChangeArrowheads="1"/>
          </p:cNvSpPr>
          <p:nvPr/>
        </p:nvSpPr>
        <p:spPr bwMode="auto">
          <a:xfrm>
            <a:off x="3383868" y="2105561"/>
            <a:ext cx="2376264" cy="2646878"/>
          </a:xfrm>
          <a:prstGeom prst="rect">
            <a:avLst/>
          </a:prstGeom>
          <a:noFill/>
          <a:ln w="9525">
            <a:noFill/>
            <a:miter lim="800000"/>
          </a:ln>
        </p:spPr>
        <p:txBody>
          <a:bodyPr wrap="square">
            <a:spAutoFit/>
          </a:bodyPr>
          <a:lstStyle/>
          <a:p>
            <a:pPr marL="342900" indent="457200">
              <a:lnSpc>
                <a:spcPct val="150000"/>
              </a:lnSpc>
              <a:buFont typeface="Wingdings" panose="05000000000000000000" pitchFamily="2" charset="2"/>
              <a:buChar char="u"/>
            </a:pPr>
            <a:r>
              <a:rPr lang="zh-CN" altLang="en-US" sz="2000" dirty="0">
                <a:latin typeface="方正兰亭黑简体" pitchFamily="2" charset="-122"/>
                <a:ea typeface="方正兰亭黑简体" pitchFamily="2" charset="-122"/>
              </a:rPr>
              <a:t>项目背景</a:t>
            </a:r>
            <a:endParaRPr lang="en-US" altLang="zh-CN" sz="2000" dirty="0">
              <a:latin typeface="方正兰亭黑简体" pitchFamily="2" charset="-122"/>
              <a:ea typeface="方正兰亭黑简体" pitchFamily="2" charset="-122"/>
            </a:endParaRPr>
          </a:p>
          <a:p>
            <a:pPr marL="342900" indent="457200">
              <a:lnSpc>
                <a:spcPct val="150000"/>
              </a:lnSpc>
              <a:buFont typeface="Wingdings" panose="05000000000000000000" pitchFamily="2" charset="2"/>
              <a:buChar char="u"/>
            </a:pPr>
            <a:r>
              <a:rPr lang="zh-CN" altLang="en-US" sz="2000" dirty="0">
                <a:latin typeface="方正兰亭黑简体" pitchFamily="2" charset="-122"/>
                <a:ea typeface="方正兰亭黑简体" pitchFamily="2" charset="-122"/>
              </a:rPr>
              <a:t>项目要求</a:t>
            </a:r>
            <a:endParaRPr lang="en-US" altLang="zh-CN" sz="2000" dirty="0">
              <a:latin typeface="方正兰亭黑简体" pitchFamily="2" charset="-122"/>
              <a:ea typeface="方正兰亭黑简体" pitchFamily="2" charset="-122"/>
            </a:endParaRPr>
          </a:p>
          <a:p>
            <a:pPr marL="342900" indent="457200">
              <a:lnSpc>
                <a:spcPct val="150000"/>
              </a:lnSpc>
              <a:buFont typeface="Wingdings" panose="05000000000000000000" pitchFamily="2" charset="2"/>
              <a:buChar char="u"/>
            </a:pPr>
            <a:r>
              <a:rPr lang="zh-CN" altLang="en-US" sz="2000" dirty="0">
                <a:latin typeface="方正兰亭黑简体" pitchFamily="2" charset="-122"/>
                <a:ea typeface="方正兰亭黑简体" pitchFamily="2" charset="-122"/>
              </a:rPr>
              <a:t>项目设计</a:t>
            </a:r>
            <a:endParaRPr lang="en-US" altLang="zh-CN" sz="2000" dirty="0">
              <a:latin typeface="方正兰亭黑简体" pitchFamily="2" charset="-122"/>
              <a:ea typeface="方正兰亭黑简体" pitchFamily="2" charset="-122"/>
            </a:endParaRPr>
          </a:p>
          <a:p>
            <a:pPr marL="342900" indent="457200">
              <a:lnSpc>
                <a:spcPct val="150000"/>
              </a:lnSpc>
              <a:buFont typeface="Wingdings" panose="05000000000000000000" pitchFamily="2" charset="2"/>
              <a:buChar char="u"/>
            </a:pPr>
            <a:r>
              <a:rPr lang="zh-CN" altLang="en-US" sz="2000" dirty="0">
                <a:latin typeface="方正兰亭黑简体" pitchFamily="2" charset="-122"/>
                <a:ea typeface="方正兰亭黑简体" pitchFamily="2" charset="-122"/>
              </a:rPr>
              <a:t>项目要点</a:t>
            </a:r>
            <a:endParaRPr lang="en-US" altLang="zh-CN" sz="2000" dirty="0">
              <a:latin typeface="方正兰亭黑简体" pitchFamily="2" charset="-122"/>
              <a:ea typeface="方正兰亭黑简体" pitchFamily="2" charset="-122"/>
            </a:endParaRPr>
          </a:p>
          <a:p>
            <a:pPr marL="342900" indent="457200">
              <a:lnSpc>
                <a:spcPct val="150000"/>
              </a:lnSpc>
              <a:buFont typeface="Wingdings" panose="05000000000000000000" pitchFamily="2" charset="2"/>
              <a:buChar char="u"/>
            </a:pPr>
            <a:r>
              <a:rPr lang="zh-CN" altLang="en-US" sz="2000" dirty="0">
                <a:latin typeface="方正兰亭黑简体" pitchFamily="2" charset="-122"/>
                <a:ea typeface="方正兰亭黑简体" pitchFamily="2" charset="-122"/>
              </a:rPr>
              <a:t>项目制作</a:t>
            </a:r>
            <a:endParaRPr lang="en-US" altLang="zh-CN" sz="2000" dirty="0">
              <a:latin typeface="方正兰亭黑简体" pitchFamily="2" charset="-122"/>
              <a:ea typeface="方正兰亭黑简体" pitchFamily="2" charset="-122"/>
            </a:endParaRPr>
          </a:p>
        </p:txBody>
      </p:sp>
    </p:spTree>
  </p:cSld>
  <p:clrMapOvr>
    <a:masterClrMapping/>
  </p:clrMapOvr>
</p:sld>
</file>

<file path=ppt/slides/slide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26"/>
          <p:cNvSpPr txBox="1">
            <a:spLocks noChangeArrowheads="1"/>
          </p:cNvSpPr>
          <p:nvPr/>
        </p:nvSpPr>
        <p:spPr bwMode="auto">
          <a:xfrm>
            <a:off x="1886744" y="142852"/>
            <a:ext cx="5370513" cy="584200"/>
          </a:xfrm>
          <a:prstGeom prst="rect">
            <a:avLst/>
          </a:prstGeom>
          <a:noFill/>
          <a:ln w="9525">
            <a:noFill/>
            <a:miter lim="800000"/>
          </a:ln>
        </p:spPr>
        <p:txBody>
          <a:bodyPr>
            <a:spAutoFit/>
          </a:bodyPr>
          <a:lstStyle/>
          <a:p>
            <a:pPr marL="342900" indent="-342900" algn="ctr">
              <a:spcBef>
                <a:spcPct val="50000"/>
              </a:spcBef>
            </a:pPr>
            <a:r>
              <a:rPr lang="en-US" altLang="zh-CN" sz="3200" dirty="0">
                <a:latin typeface="方正兰亭黑简体" pitchFamily="2" charset="-122"/>
                <a:ea typeface="方正兰亭黑简体" pitchFamily="2" charset="-122"/>
              </a:rPr>
              <a:t>9.1.1  </a:t>
            </a:r>
            <a:r>
              <a:rPr lang="zh-CN" altLang="en-US" sz="3200" dirty="0">
                <a:latin typeface="方正兰亭黑简体" pitchFamily="2" charset="-122"/>
                <a:ea typeface="方正兰亭黑简体" pitchFamily="2" charset="-122"/>
              </a:rPr>
              <a:t>项目背景</a:t>
            </a:r>
            <a:endParaRPr lang="zh-CN" altLang="en-US" sz="3200" dirty="0">
              <a:latin typeface="方正兰亭黑简体" pitchFamily="2" charset="-122"/>
              <a:ea typeface="方正兰亭黑简体" pitchFamily="2" charset="-122"/>
            </a:endParaRPr>
          </a:p>
        </p:txBody>
      </p:sp>
      <p:sp>
        <p:nvSpPr>
          <p:cNvPr id="7171" name="Text Box 29"/>
          <p:cNvSpPr txBox="1">
            <a:spLocks noChangeArrowheads="1"/>
          </p:cNvSpPr>
          <p:nvPr/>
        </p:nvSpPr>
        <p:spPr bwMode="auto">
          <a:xfrm>
            <a:off x="612000" y="1844824"/>
            <a:ext cx="7920000" cy="3123932"/>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en-US" altLang="zh-CN" sz="2000" b="1" dirty="0" smtClean="0">
                <a:latin typeface="方正兰亭黑简体" pitchFamily="2" charset="-122"/>
                <a:ea typeface="方正兰亭黑简体" pitchFamily="2" charset="-122"/>
              </a:rPr>
              <a:t>1</a:t>
            </a:r>
            <a:r>
              <a:rPr lang="zh-CN" altLang="en-US" sz="2000" b="1" dirty="0" smtClean="0">
                <a:latin typeface="方正兰亭黑简体" pitchFamily="2" charset="-122"/>
                <a:ea typeface="方正兰亭黑简体" pitchFamily="2" charset="-122"/>
              </a:rPr>
              <a:t>．客户名称</a:t>
            </a:r>
            <a:endParaRPr lang="zh-CN" altLang="en-US" sz="2000" b="1"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海肌泉有限公司。</a:t>
            </a:r>
            <a:endParaRPr lang="zh-CN" altLang="en-US" sz="2000"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en-US" altLang="zh-CN" sz="2000" b="1" dirty="0" smtClean="0">
                <a:latin typeface="方正兰亭黑简体" pitchFamily="2" charset="-122"/>
                <a:ea typeface="方正兰亭黑简体" pitchFamily="2" charset="-122"/>
              </a:rPr>
              <a:t>2</a:t>
            </a:r>
            <a:r>
              <a:rPr lang="zh-CN" altLang="en-US" sz="2000" b="1" dirty="0" smtClean="0">
                <a:latin typeface="方正兰亭黑简体" pitchFamily="2" charset="-122"/>
                <a:ea typeface="方正兰亭黑简体" pitchFamily="2" charset="-122"/>
              </a:rPr>
              <a:t>．客户需求</a:t>
            </a:r>
            <a:endParaRPr lang="zh-CN" altLang="en-US" sz="2000" b="1"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海肌泉有限公司是一家涉足护肤、彩妆、香水等多个产品领域的化妆品公司。现推出新款水润防晒霜</a:t>
            </a:r>
            <a:r>
              <a:rPr lang="en-US" altLang="zh-CN" sz="2000" dirty="0" smtClean="0">
                <a:latin typeface="方正兰亭黑简体" pitchFamily="2" charset="-122"/>
                <a:ea typeface="方正兰亭黑简体" pitchFamily="2" charset="-122"/>
              </a:rPr>
              <a:t>,</a:t>
            </a:r>
            <a:r>
              <a:rPr lang="zh-CN" altLang="en-US" sz="2000" dirty="0" smtClean="0">
                <a:latin typeface="方正兰亭黑简体" pitchFamily="2" charset="-122"/>
                <a:ea typeface="方正兰亭黑简体" pitchFamily="2" charset="-122"/>
              </a:rPr>
              <a:t>要求设计一款</a:t>
            </a:r>
            <a:r>
              <a:rPr lang="en-US" altLang="zh-CN" sz="2000" dirty="0" smtClean="0">
                <a:latin typeface="方正兰亭黑简体" pitchFamily="2" charset="-122"/>
                <a:ea typeface="方正兰亭黑简体" pitchFamily="2" charset="-122"/>
              </a:rPr>
              <a:t>Banner</a:t>
            </a:r>
            <a:r>
              <a:rPr lang="zh-CN" altLang="en-US" sz="2000" dirty="0" smtClean="0">
                <a:latin typeface="方正兰亭黑简体" pitchFamily="2" charset="-122"/>
                <a:ea typeface="方正兰亭黑简体" pitchFamily="2" charset="-122"/>
              </a:rPr>
              <a:t>，用于线上宣传。设计要求符合年轻人的喜好，给人清爽透亮的感觉。</a:t>
            </a:r>
            <a:endParaRPr lang="zh-CN" altLang="en-US" sz="2000" dirty="0" smtClean="0">
              <a:latin typeface="方正兰亭黑简体" pitchFamily="2" charset="-122"/>
              <a:ea typeface="方正兰亭黑简体" pitchFamily="2" charset="-122"/>
            </a:endParaRPr>
          </a:p>
        </p:txBody>
      </p:sp>
    </p:spTree>
  </p:cSld>
  <p:clrMapOvr>
    <a:masterClrMapping/>
  </p:clrMapOvr>
</p:sld>
</file>

<file path=ppt/slides/slide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26"/>
          <p:cNvSpPr txBox="1">
            <a:spLocks noChangeArrowheads="1"/>
          </p:cNvSpPr>
          <p:nvPr/>
        </p:nvSpPr>
        <p:spPr bwMode="auto">
          <a:xfrm>
            <a:off x="1886744" y="142852"/>
            <a:ext cx="5370513" cy="584200"/>
          </a:xfrm>
          <a:prstGeom prst="rect">
            <a:avLst/>
          </a:prstGeom>
          <a:noFill/>
          <a:ln w="9525">
            <a:noFill/>
            <a:miter lim="800000"/>
          </a:ln>
        </p:spPr>
        <p:txBody>
          <a:bodyPr>
            <a:spAutoFit/>
          </a:bodyPr>
          <a:lstStyle/>
          <a:p>
            <a:pPr marL="342900" indent="-342900" algn="ctr">
              <a:spcBef>
                <a:spcPct val="50000"/>
              </a:spcBef>
            </a:pPr>
            <a:r>
              <a:rPr lang="en-US" altLang="zh-CN" sz="3200" dirty="0">
                <a:latin typeface="方正兰亭黑简体" pitchFamily="2" charset="-122"/>
                <a:ea typeface="方正兰亭黑简体" pitchFamily="2" charset="-122"/>
              </a:rPr>
              <a:t>9.1.2</a:t>
            </a:r>
            <a:r>
              <a:rPr lang="zh-CN" altLang="en-US" sz="3200" dirty="0">
                <a:latin typeface="方正兰亭黑简体" pitchFamily="2" charset="-122"/>
                <a:ea typeface="方正兰亭黑简体" pitchFamily="2" charset="-122"/>
              </a:rPr>
              <a:t>  项目要求 </a:t>
            </a:r>
            <a:endParaRPr lang="zh-CN" altLang="en-US" sz="3200" dirty="0">
              <a:latin typeface="方正兰亭黑简体" pitchFamily="2" charset="-122"/>
              <a:ea typeface="方正兰亭黑简体" pitchFamily="2" charset="-122"/>
            </a:endParaRPr>
          </a:p>
        </p:txBody>
      </p:sp>
      <p:sp>
        <p:nvSpPr>
          <p:cNvPr id="8195" name="Text Box 29"/>
          <p:cNvSpPr txBox="1">
            <a:spLocks noChangeArrowheads="1"/>
          </p:cNvSpPr>
          <p:nvPr/>
        </p:nvSpPr>
        <p:spPr bwMode="auto">
          <a:xfrm>
            <a:off x="612000" y="1785926"/>
            <a:ext cx="7920000" cy="3600986"/>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a:t>
            </a:r>
            <a:r>
              <a:rPr lang="en-US" altLang="zh-CN" sz="2000" dirty="0" smtClean="0">
                <a:latin typeface="方正兰亭黑简体" pitchFamily="2" charset="-122"/>
                <a:ea typeface="方正兰亭黑简体" pitchFamily="2" charset="-122"/>
              </a:rPr>
              <a:t>1</a:t>
            </a:r>
            <a:r>
              <a:rPr lang="zh-CN" altLang="en-US" sz="2000" dirty="0" smtClean="0">
                <a:latin typeface="方正兰亭黑简体" pitchFamily="2" charset="-122"/>
                <a:ea typeface="方正兰亭黑简体" pitchFamily="2" charset="-122"/>
              </a:rPr>
              <a:t>）广告的设计以产品实物为主导。</a:t>
            </a:r>
            <a:endParaRPr lang="zh-CN" altLang="en-US" sz="2000"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a:t>
            </a:r>
            <a:r>
              <a:rPr lang="en-US" altLang="zh-CN" sz="2000" dirty="0" smtClean="0">
                <a:latin typeface="方正兰亭黑简体" pitchFamily="2" charset="-122"/>
                <a:ea typeface="方正兰亭黑简体" pitchFamily="2" charset="-122"/>
              </a:rPr>
              <a:t>2</a:t>
            </a:r>
            <a:r>
              <a:rPr lang="zh-CN" altLang="en-US" sz="2000" dirty="0" smtClean="0">
                <a:latin typeface="方正兰亭黑简体" pitchFamily="2" charset="-122"/>
                <a:ea typeface="方正兰亭黑简体" pitchFamily="2" charset="-122"/>
              </a:rPr>
              <a:t>）设计插画元素来装饰画面，表现产品特色。</a:t>
            </a:r>
            <a:endParaRPr lang="zh-CN" altLang="en-US" sz="2000"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a:t>
            </a:r>
            <a:r>
              <a:rPr lang="en-US" altLang="zh-CN" sz="2000" dirty="0" smtClean="0">
                <a:latin typeface="方正兰亭黑简体" pitchFamily="2" charset="-122"/>
                <a:ea typeface="方正兰亭黑简体" pitchFamily="2" charset="-122"/>
              </a:rPr>
              <a:t>3</a:t>
            </a:r>
            <a:r>
              <a:rPr lang="zh-CN" altLang="en-US" sz="2000" dirty="0" smtClean="0">
                <a:latin typeface="方正兰亭黑简体" pitchFamily="2" charset="-122"/>
                <a:ea typeface="方正兰亭黑简体" pitchFamily="2" charset="-122"/>
              </a:rPr>
              <a:t>）画面色彩要明亮鲜丽，使用大胆而丰富的色彩，丰富画面效果。</a:t>
            </a:r>
            <a:endParaRPr lang="zh-CN" altLang="en-US" sz="2000"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a:t>
            </a:r>
            <a:r>
              <a:rPr lang="en-US" altLang="zh-CN" sz="2000" dirty="0" smtClean="0">
                <a:latin typeface="方正兰亭黑简体" pitchFamily="2" charset="-122"/>
                <a:ea typeface="方正兰亭黑简体" pitchFamily="2" charset="-122"/>
              </a:rPr>
              <a:t>4</a:t>
            </a:r>
            <a:r>
              <a:rPr lang="zh-CN" altLang="en-US" sz="2000" dirty="0" smtClean="0">
                <a:latin typeface="方正兰亭黑简体" pitchFamily="2" charset="-122"/>
                <a:ea typeface="方正兰亭黑简体" pitchFamily="2" charset="-122"/>
              </a:rPr>
              <a:t>）设计风格具有特色，版式活而不散，能够引起顾客的兴趣及购买欲望。</a:t>
            </a:r>
            <a:endParaRPr lang="zh-CN" altLang="en-US" sz="2000"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a:t>
            </a:r>
            <a:r>
              <a:rPr lang="en-US" altLang="zh-CN" sz="2000" dirty="0" smtClean="0">
                <a:latin typeface="方正兰亭黑简体" pitchFamily="2" charset="-122"/>
                <a:ea typeface="方正兰亭黑简体" pitchFamily="2" charset="-122"/>
              </a:rPr>
              <a:t>5</a:t>
            </a:r>
            <a:r>
              <a:rPr lang="zh-CN" altLang="en-US" sz="2000" dirty="0" smtClean="0">
                <a:latin typeface="方正兰亭黑简体" pitchFamily="2" charset="-122"/>
                <a:ea typeface="方正兰亭黑简体" pitchFamily="2" charset="-122"/>
              </a:rPr>
              <a:t>）设计规格均为</a:t>
            </a:r>
            <a:r>
              <a:rPr lang="en-US" altLang="zh-CN" sz="2000" dirty="0" smtClean="0">
                <a:latin typeface="方正兰亭黑简体" pitchFamily="2" charset="-122"/>
                <a:ea typeface="方正兰亭黑简体" pitchFamily="2" charset="-122"/>
              </a:rPr>
              <a:t>750 </a:t>
            </a:r>
            <a:r>
              <a:rPr lang="en-US" altLang="zh-CN" sz="2000" dirty="0" err="1" smtClean="0">
                <a:latin typeface="方正兰亭黑简体" pitchFamily="2" charset="-122"/>
                <a:ea typeface="方正兰亭黑简体" pitchFamily="2" charset="-122"/>
              </a:rPr>
              <a:t>px</a:t>
            </a:r>
            <a:r>
              <a:rPr lang="zh-CN" altLang="en-US" sz="2000" dirty="0" smtClean="0">
                <a:latin typeface="方正兰亭黑简体" pitchFamily="2" charset="-122"/>
                <a:ea typeface="方正兰亭黑简体" pitchFamily="2" charset="-122"/>
              </a:rPr>
              <a:t>（宽）</a:t>
            </a:r>
            <a:r>
              <a:rPr lang="en-US" altLang="zh-CN" sz="2000" dirty="0" smtClean="0">
                <a:latin typeface="方正兰亭黑简体" pitchFamily="2" charset="-122"/>
                <a:ea typeface="方正兰亭黑简体" pitchFamily="2" charset="-122"/>
              </a:rPr>
              <a:t>×360 </a:t>
            </a:r>
            <a:r>
              <a:rPr lang="en-US" altLang="zh-CN" sz="2000" dirty="0" err="1" smtClean="0">
                <a:latin typeface="方正兰亭黑简体" pitchFamily="2" charset="-122"/>
                <a:ea typeface="方正兰亭黑简体" pitchFamily="2" charset="-122"/>
              </a:rPr>
              <a:t>px</a:t>
            </a:r>
            <a:r>
              <a:rPr lang="zh-CN" altLang="en-US" sz="2000" dirty="0" smtClean="0">
                <a:latin typeface="方正兰亭黑简体" pitchFamily="2" charset="-122"/>
                <a:ea typeface="方正兰亭黑简体" pitchFamily="2" charset="-122"/>
              </a:rPr>
              <a:t>（高），分辨率为</a:t>
            </a:r>
            <a:r>
              <a:rPr lang="en-US" altLang="zh-CN" sz="2000" dirty="0" smtClean="0">
                <a:latin typeface="方正兰亭黑简体" pitchFamily="2" charset="-122"/>
                <a:ea typeface="方正兰亭黑简体" pitchFamily="2" charset="-122"/>
              </a:rPr>
              <a:t>72 dpi</a:t>
            </a:r>
            <a:r>
              <a:rPr lang="zh-CN" altLang="en-US" sz="2000" dirty="0" smtClean="0">
                <a:latin typeface="方正兰亭黑简体" pitchFamily="2" charset="-122"/>
                <a:ea typeface="方正兰亭黑简体" pitchFamily="2" charset="-122"/>
              </a:rPr>
              <a:t>。</a:t>
            </a:r>
            <a:endParaRPr lang="zh-CN" altLang="en-US" sz="2000" dirty="0" smtClean="0">
              <a:latin typeface="方正兰亭黑简体" pitchFamily="2" charset="-122"/>
              <a:ea typeface="方正兰亭黑简体" pitchFamily="2" charset="-122"/>
            </a:endParaRPr>
          </a:p>
        </p:txBody>
      </p:sp>
    </p:spTree>
  </p:cSld>
  <p:clrMapOvr>
    <a:masterClrMapping/>
  </p:clrMapOvr>
</p:sld>
</file>

<file path=ppt/slides/slide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26"/>
          <p:cNvSpPr txBox="1">
            <a:spLocks noChangeArrowheads="1"/>
          </p:cNvSpPr>
          <p:nvPr/>
        </p:nvSpPr>
        <p:spPr bwMode="auto">
          <a:xfrm>
            <a:off x="1886744" y="142852"/>
            <a:ext cx="5370513" cy="584200"/>
          </a:xfrm>
          <a:prstGeom prst="rect">
            <a:avLst/>
          </a:prstGeom>
          <a:noFill/>
          <a:ln w="9525">
            <a:noFill/>
            <a:miter lim="800000"/>
          </a:ln>
        </p:spPr>
        <p:txBody>
          <a:bodyPr>
            <a:spAutoFit/>
          </a:bodyPr>
          <a:lstStyle/>
          <a:p>
            <a:pPr marL="342900" indent="-342900" algn="ctr">
              <a:spcBef>
                <a:spcPct val="50000"/>
              </a:spcBef>
            </a:pPr>
            <a:r>
              <a:rPr lang="en-US" altLang="zh-CN" sz="3200" dirty="0">
                <a:latin typeface="方正兰亭黑简体" pitchFamily="2" charset="-122"/>
                <a:ea typeface="方正兰亭黑简体" pitchFamily="2" charset="-122"/>
              </a:rPr>
              <a:t>9.1.3</a:t>
            </a:r>
            <a:r>
              <a:rPr lang="zh-CN" altLang="en-US" sz="3200" dirty="0">
                <a:latin typeface="方正兰亭黑简体" pitchFamily="2" charset="-122"/>
                <a:ea typeface="方正兰亭黑简体" pitchFamily="2" charset="-122"/>
              </a:rPr>
              <a:t>  项目设计 </a:t>
            </a:r>
            <a:endParaRPr lang="zh-CN" altLang="en-US" sz="3200" dirty="0">
              <a:latin typeface="方正兰亭黑简体" pitchFamily="2" charset="-122"/>
              <a:ea typeface="方正兰亭黑简体" pitchFamily="2" charset="-122"/>
            </a:endParaRPr>
          </a:p>
        </p:txBody>
      </p:sp>
      <p:pic>
        <p:nvPicPr>
          <p:cNvPr id="1026" name="Picture 2"/>
          <p:cNvPicPr>
            <a:picLocks noChangeAspect="1" noChangeArrowheads="1"/>
          </p:cNvPicPr>
          <p:nvPr/>
        </p:nvPicPr>
        <p:blipFill>
          <a:blip r:embed="rId1"/>
          <a:srcRect/>
          <a:stretch>
            <a:fillRect/>
          </a:stretch>
        </p:blipFill>
        <p:spPr bwMode="auto">
          <a:xfrm>
            <a:off x="900766" y="1571612"/>
            <a:ext cx="7342468" cy="4320000"/>
          </a:xfrm>
          <a:prstGeom prst="rect">
            <a:avLst/>
          </a:prstGeom>
          <a:noFill/>
          <a:ln w="9525">
            <a:noFill/>
            <a:miter lim="800000"/>
            <a:headEnd/>
            <a:tailEnd/>
          </a:ln>
          <a:effectLst/>
        </p:spPr>
      </p:pic>
    </p:spTree>
  </p:cSld>
  <p:clrMapOvr>
    <a:masterClrMapping/>
  </p:clrMapOvr>
</p:sld>
</file>

<file path=ppt/slides/slide2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26"/>
          <p:cNvSpPr txBox="1">
            <a:spLocks noChangeArrowheads="1"/>
          </p:cNvSpPr>
          <p:nvPr/>
        </p:nvSpPr>
        <p:spPr bwMode="auto">
          <a:xfrm>
            <a:off x="1886744" y="142852"/>
            <a:ext cx="5370513" cy="584200"/>
          </a:xfrm>
          <a:prstGeom prst="rect">
            <a:avLst/>
          </a:prstGeom>
          <a:noFill/>
          <a:ln w="9525">
            <a:noFill/>
            <a:miter lim="800000"/>
          </a:ln>
        </p:spPr>
        <p:txBody>
          <a:bodyPr>
            <a:spAutoFit/>
          </a:bodyPr>
          <a:lstStyle/>
          <a:p>
            <a:pPr marL="342900" indent="-342900" algn="ctr">
              <a:spcBef>
                <a:spcPct val="50000"/>
              </a:spcBef>
            </a:pPr>
            <a:r>
              <a:rPr lang="en-US" altLang="zh-CN" sz="3200" dirty="0">
                <a:latin typeface="方正兰亭黑简体" pitchFamily="2" charset="-122"/>
                <a:ea typeface="方正兰亭黑简体" pitchFamily="2" charset="-122"/>
              </a:rPr>
              <a:t>9.1.4</a:t>
            </a:r>
            <a:r>
              <a:rPr lang="zh-CN" altLang="en-US" sz="3200" dirty="0">
                <a:latin typeface="方正兰亭黑简体" pitchFamily="2" charset="-122"/>
                <a:ea typeface="方正兰亭黑简体" pitchFamily="2" charset="-122"/>
              </a:rPr>
              <a:t>  项目要点 </a:t>
            </a:r>
            <a:endParaRPr lang="zh-CN" altLang="en-US" sz="3200" dirty="0">
              <a:latin typeface="方正兰亭黑简体" pitchFamily="2" charset="-122"/>
              <a:ea typeface="方正兰亭黑简体" pitchFamily="2" charset="-122"/>
            </a:endParaRPr>
          </a:p>
        </p:txBody>
      </p:sp>
      <p:sp>
        <p:nvSpPr>
          <p:cNvPr id="8195" name="Text Box 29"/>
          <p:cNvSpPr txBox="1">
            <a:spLocks noChangeArrowheads="1"/>
          </p:cNvSpPr>
          <p:nvPr/>
        </p:nvSpPr>
        <p:spPr bwMode="auto">
          <a:xfrm>
            <a:off x="629915" y="2264738"/>
            <a:ext cx="7884170" cy="1692771"/>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使用矩形工具、钢笔工具绘制背景；使用椭圆工具、描边控制面板制作装饰圆；使用置入命令添加产品图片；使用投影命令为产品图片添加投影效果；使用文字工具添加广告信息；使用矩形工具、添加锚点工具和直接选择工具制作装饰框。 </a:t>
            </a:r>
            <a:endParaRPr lang="zh-CN" altLang="en-US" sz="2000" dirty="0">
              <a:latin typeface="方正兰亭黑简体" pitchFamily="2" charset="-122"/>
              <a:ea typeface="方正兰亭黑简体" pitchFamily="2" charset="-122"/>
            </a:endParaRPr>
          </a:p>
        </p:txBody>
      </p:sp>
    </p:spTree>
  </p:cSld>
  <p:clrMapOvr>
    <a:masterClrMapping/>
  </p:clrMapOvr>
</p:sld>
</file>

<file path=ppt/slides/slide2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 Box 26"/>
          <p:cNvSpPr txBox="1">
            <a:spLocks noChangeArrowheads="1"/>
          </p:cNvSpPr>
          <p:nvPr/>
        </p:nvSpPr>
        <p:spPr bwMode="auto">
          <a:xfrm>
            <a:off x="1000100" y="142852"/>
            <a:ext cx="8143900" cy="584775"/>
          </a:xfrm>
          <a:prstGeom prst="rect">
            <a:avLst/>
          </a:prstGeom>
          <a:noFill/>
          <a:ln w="9525">
            <a:noFill/>
            <a:miter lim="800000"/>
          </a:ln>
        </p:spPr>
        <p:txBody>
          <a:bodyPr wrap="square">
            <a:spAutoFit/>
          </a:bodyPr>
          <a:lstStyle/>
          <a:p>
            <a:pPr marL="342900" indent="-342900" algn="ctr">
              <a:spcBef>
                <a:spcPct val="50000"/>
              </a:spcBef>
            </a:pPr>
            <a:r>
              <a:rPr lang="en-US" altLang="zh-CN" sz="3200" dirty="0" smtClean="0">
                <a:latin typeface="方正兰亭黑简体" pitchFamily="2" charset="-122"/>
                <a:ea typeface="方正兰亭黑简体" pitchFamily="2" charset="-122"/>
              </a:rPr>
              <a:t>9.2 </a:t>
            </a:r>
            <a:r>
              <a:rPr lang="zh-CN" altLang="en-US" sz="3200" dirty="0" smtClean="0">
                <a:latin typeface="方正兰亭黑简体" pitchFamily="2" charset="-122"/>
                <a:ea typeface="方正兰亭黑简体" pitchFamily="2" charset="-122"/>
              </a:rPr>
              <a:t>书籍</a:t>
            </a:r>
            <a:r>
              <a:rPr lang="zh-CN" altLang="en-US" sz="3200" dirty="0" smtClean="0">
                <a:latin typeface="方正兰亭黑简体" pitchFamily="2" charset="-122"/>
                <a:ea typeface="方正兰亭黑简体" pitchFamily="2" charset="-122"/>
              </a:rPr>
              <a:t>封面设计</a:t>
            </a:r>
            <a:r>
              <a:rPr lang="en-US" altLang="zh-CN" sz="3200" dirty="0" smtClean="0">
                <a:latin typeface="方正兰亭黑简体" pitchFamily="2" charset="-122"/>
                <a:ea typeface="方正兰亭黑简体" pitchFamily="2" charset="-122"/>
              </a:rPr>
              <a:t>—</a:t>
            </a:r>
            <a:r>
              <a:rPr lang="zh-CN" altLang="en-US" sz="3200" dirty="0" smtClean="0">
                <a:latin typeface="方正兰亭黑简体" pitchFamily="2" charset="-122"/>
                <a:ea typeface="方正兰亭黑简体" pitchFamily="2" charset="-122"/>
              </a:rPr>
              <a:t>制作</a:t>
            </a:r>
            <a:r>
              <a:rPr lang="zh-CN" altLang="en-US" sz="3200" dirty="0" smtClean="0">
                <a:latin typeface="方正兰亭黑简体" pitchFamily="2" charset="-122"/>
                <a:ea typeface="方正兰亭黑简体" pitchFamily="2" charset="-122"/>
              </a:rPr>
              <a:t>少儿读物书籍封面</a:t>
            </a:r>
            <a:endParaRPr lang="zh-CN" altLang="en-US" sz="3200" dirty="0">
              <a:latin typeface="方正兰亭黑简体" pitchFamily="2" charset="-122"/>
              <a:ea typeface="方正兰亭黑简体" pitchFamily="2" charset="-122"/>
            </a:endParaRPr>
          </a:p>
        </p:txBody>
      </p:sp>
      <p:sp>
        <p:nvSpPr>
          <p:cNvPr id="6147" name="Text Box 29"/>
          <p:cNvSpPr txBox="1">
            <a:spLocks noChangeArrowheads="1"/>
          </p:cNvSpPr>
          <p:nvPr/>
        </p:nvSpPr>
        <p:spPr bwMode="auto">
          <a:xfrm>
            <a:off x="3419872" y="2105561"/>
            <a:ext cx="2304256" cy="2646878"/>
          </a:xfrm>
          <a:prstGeom prst="rect">
            <a:avLst/>
          </a:prstGeom>
          <a:noFill/>
          <a:ln w="9525">
            <a:noFill/>
            <a:miter lim="800000"/>
          </a:ln>
        </p:spPr>
        <p:txBody>
          <a:bodyPr wrap="square">
            <a:spAutoFit/>
          </a:bodyPr>
          <a:lstStyle/>
          <a:p>
            <a:pPr marL="342900" indent="457200">
              <a:lnSpc>
                <a:spcPct val="150000"/>
              </a:lnSpc>
              <a:buFont typeface="Wingdings" panose="05000000000000000000" pitchFamily="2" charset="2"/>
              <a:buChar char="u"/>
            </a:pPr>
            <a:r>
              <a:rPr lang="zh-CN" altLang="en-US" sz="2000" dirty="0">
                <a:latin typeface="方正兰亭黑简体" pitchFamily="2" charset="-122"/>
                <a:ea typeface="方正兰亭黑简体" pitchFamily="2" charset="-122"/>
              </a:rPr>
              <a:t>项目背景</a:t>
            </a:r>
            <a:endParaRPr lang="en-US" altLang="zh-CN" sz="2000" dirty="0">
              <a:latin typeface="方正兰亭黑简体" pitchFamily="2" charset="-122"/>
              <a:ea typeface="方正兰亭黑简体" pitchFamily="2" charset="-122"/>
            </a:endParaRPr>
          </a:p>
          <a:p>
            <a:pPr marL="342900" indent="457200">
              <a:lnSpc>
                <a:spcPct val="150000"/>
              </a:lnSpc>
              <a:buFont typeface="Wingdings" panose="05000000000000000000" pitchFamily="2" charset="2"/>
              <a:buChar char="u"/>
            </a:pPr>
            <a:r>
              <a:rPr lang="zh-CN" altLang="en-US" sz="2000" dirty="0">
                <a:latin typeface="方正兰亭黑简体" pitchFamily="2" charset="-122"/>
                <a:ea typeface="方正兰亭黑简体" pitchFamily="2" charset="-122"/>
              </a:rPr>
              <a:t>项目要求</a:t>
            </a:r>
            <a:endParaRPr lang="en-US" altLang="zh-CN" sz="2000" dirty="0">
              <a:latin typeface="方正兰亭黑简体" pitchFamily="2" charset="-122"/>
              <a:ea typeface="方正兰亭黑简体" pitchFamily="2" charset="-122"/>
            </a:endParaRPr>
          </a:p>
          <a:p>
            <a:pPr marL="342900" indent="457200">
              <a:lnSpc>
                <a:spcPct val="150000"/>
              </a:lnSpc>
              <a:buFont typeface="Wingdings" panose="05000000000000000000" pitchFamily="2" charset="2"/>
              <a:buChar char="u"/>
            </a:pPr>
            <a:r>
              <a:rPr lang="zh-CN" altLang="en-US" sz="2000" dirty="0">
                <a:latin typeface="方正兰亭黑简体" pitchFamily="2" charset="-122"/>
                <a:ea typeface="方正兰亭黑简体" pitchFamily="2" charset="-122"/>
              </a:rPr>
              <a:t>项目设计</a:t>
            </a:r>
            <a:endParaRPr lang="en-US" altLang="zh-CN" sz="2000" dirty="0">
              <a:latin typeface="方正兰亭黑简体" pitchFamily="2" charset="-122"/>
              <a:ea typeface="方正兰亭黑简体" pitchFamily="2" charset="-122"/>
            </a:endParaRPr>
          </a:p>
          <a:p>
            <a:pPr marL="342900" indent="457200">
              <a:lnSpc>
                <a:spcPct val="150000"/>
              </a:lnSpc>
              <a:buFont typeface="Wingdings" panose="05000000000000000000" pitchFamily="2" charset="2"/>
              <a:buChar char="u"/>
            </a:pPr>
            <a:r>
              <a:rPr lang="zh-CN" altLang="en-US" sz="2000" dirty="0">
                <a:latin typeface="方正兰亭黑简体" pitchFamily="2" charset="-122"/>
                <a:ea typeface="方正兰亭黑简体" pitchFamily="2" charset="-122"/>
              </a:rPr>
              <a:t>项目要点</a:t>
            </a:r>
            <a:endParaRPr lang="en-US" altLang="zh-CN" sz="2000" dirty="0">
              <a:latin typeface="方正兰亭黑简体" pitchFamily="2" charset="-122"/>
              <a:ea typeface="方正兰亭黑简体" pitchFamily="2" charset="-122"/>
            </a:endParaRPr>
          </a:p>
          <a:p>
            <a:pPr marL="342900" indent="457200">
              <a:lnSpc>
                <a:spcPct val="150000"/>
              </a:lnSpc>
              <a:buFont typeface="Wingdings" panose="05000000000000000000" pitchFamily="2" charset="2"/>
              <a:buChar char="u"/>
            </a:pPr>
            <a:r>
              <a:rPr lang="zh-CN" altLang="en-US" sz="2000" dirty="0">
                <a:latin typeface="方正兰亭黑简体" pitchFamily="2" charset="-122"/>
                <a:ea typeface="方正兰亭黑简体" pitchFamily="2" charset="-122"/>
              </a:rPr>
              <a:t>项目制作</a:t>
            </a:r>
            <a:endParaRPr lang="en-US" altLang="zh-CN" sz="2000" dirty="0">
              <a:latin typeface="方正兰亭黑简体" pitchFamily="2" charset="-122"/>
              <a:ea typeface="方正兰亭黑简体" pitchFamily="2" charset="-122"/>
            </a:endParaRPr>
          </a:p>
        </p:txBody>
      </p:sp>
    </p:spTree>
  </p:cSld>
  <p:clrMapOvr>
    <a:masterClrMapping/>
  </p:clrMapOvr>
</p:sld>
</file>

<file path=ppt/slides/slide2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26"/>
          <p:cNvSpPr txBox="1">
            <a:spLocks noChangeArrowheads="1"/>
          </p:cNvSpPr>
          <p:nvPr/>
        </p:nvSpPr>
        <p:spPr bwMode="auto">
          <a:xfrm>
            <a:off x="1886744" y="142852"/>
            <a:ext cx="5370513" cy="584200"/>
          </a:xfrm>
          <a:prstGeom prst="rect">
            <a:avLst/>
          </a:prstGeom>
          <a:noFill/>
          <a:ln w="9525">
            <a:noFill/>
            <a:miter lim="800000"/>
          </a:ln>
        </p:spPr>
        <p:txBody>
          <a:bodyPr>
            <a:spAutoFit/>
          </a:bodyPr>
          <a:lstStyle/>
          <a:p>
            <a:pPr marL="342900" indent="-342900" algn="ctr">
              <a:spcBef>
                <a:spcPct val="50000"/>
              </a:spcBef>
            </a:pPr>
            <a:r>
              <a:rPr lang="en-US" altLang="zh-CN" sz="3200" dirty="0">
                <a:latin typeface="方正兰亭黑简体" pitchFamily="2" charset="-122"/>
                <a:ea typeface="方正兰亭黑简体" pitchFamily="2" charset="-122"/>
              </a:rPr>
              <a:t>9.2.1  </a:t>
            </a:r>
            <a:r>
              <a:rPr lang="zh-CN" altLang="en-US" sz="3200" dirty="0">
                <a:latin typeface="方正兰亭黑简体" pitchFamily="2" charset="-122"/>
                <a:ea typeface="方正兰亭黑简体" pitchFamily="2" charset="-122"/>
              </a:rPr>
              <a:t>项目背景</a:t>
            </a:r>
            <a:endParaRPr lang="zh-CN" altLang="en-US" sz="3200" dirty="0">
              <a:latin typeface="方正兰亭黑简体" pitchFamily="2" charset="-122"/>
              <a:ea typeface="方正兰亭黑简体" pitchFamily="2" charset="-122"/>
            </a:endParaRPr>
          </a:p>
        </p:txBody>
      </p:sp>
      <p:sp>
        <p:nvSpPr>
          <p:cNvPr id="7171" name="Text Box 29"/>
          <p:cNvSpPr txBox="1">
            <a:spLocks noChangeArrowheads="1"/>
          </p:cNvSpPr>
          <p:nvPr/>
        </p:nvSpPr>
        <p:spPr bwMode="auto">
          <a:xfrm>
            <a:off x="899592" y="1844824"/>
            <a:ext cx="7344816" cy="3123932"/>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en-US" altLang="zh-CN" sz="2000" b="1" dirty="0" smtClean="0">
                <a:latin typeface="方正兰亭黑简体" pitchFamily="2" charset="-122"/>
                <a:ea typeface="方正兰亭黑简体" pitchFamily="2" charset="-122"/>
              </a:rPr>
              <a:t>1</a:t>
            </a:r>
            <a:r>
              <a:rPr lang="zh-CN" altLang="en-US" sz="2000" b="1" dirty="0" smtClean="0">
                <a:latin typeface="方正兰亭黑简体" pitchFamily="2" charset="-122"/>
                <a:ea typeface="方正兰亭黑简体" pitchFamily="2" charset="-122"/>
              </a:rPr>
              <a:t>．客户名称</a:t>
            </a:r>
            <a:endParaRPr lang="zh-CN" altLang="en-US" sz="2000" b="1"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云谷子书局股份有限公司。</a:t>
            </a:r>
            <a:endParaRPr lang="zh-CN" altLang="en-US" sz="2000"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en-US" altLang="zh-CN" sz="2000" b="1" dirty="0" smtClean="0">
                <a:latin typeface="方正兰亭黑简体" pitchFamily="2" charset="-122"/>
                <a:ea typeface="方正兰亭黑简体" pitchFamily="2" charset="-122"/>
              </a:rPr>
              <a:t>2</a:t>
            </a:r>
            <a:r>
              <a:rPr lang="zh-CN" altLang="en-US" sz="2000" b="1" dirty="0" smtClean="0">
                <a:latin typeface="方正兰亭黑简体" pitchFamily="2" charset="-122"/>
                <a:ea typeface="方正兰亭黑简体" pitchFamily="2" charset="-122"/>
              </a:rPr>
              <a:t>．客户需求</a:t>
            </a:r>
            <a:endParaRPr lang="zh-CN" altLang="en-US" sz="2000" b="1"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云谷子书局，是一家集图书、期刊和网络出版为一体的综合性出版机构。现公司准备出版一本新书</a:t>
            </a:r>
            <a:r>
              <a:rPr lang="en-US" altLang="zh-CN" sz="2000" dirty="0" smtClean="0">
                <a:latin typeface="方正兰亭黑简体" pitchFamily="2" charset="-122"/>
                <a:ea typeface="方正兰亭黑简体" pitchFamily="2" charset="-122"/>
              </a:rPr>
              <a:t>《</a:t>
            </a:r>
            <a:r>
              <a:rPr lang="zh-CN" altLang="en-US" sz="2000" dirty="0" smtClean="0">
                <a:latin typeface="方正兰亭黑简体" pitchFamily="2" charset="-122"/>
                <a:ea typeface="方正兰亭黑简体" pitchFamily="2" charset="-122"/>
              </a:rPr>
              <a:t>爸爸你是我的超级英雄</a:t>
            </a:r>
            <a:r>
              <a:rPr lang="en-US" altLang="zh-CN" sz="2000" dirty="0" smtClean="0">
                <a:latin typeface="方正兰亭黑简体" pitchFamily="2" charset="-122"/>
                <a:ea typeface="方正兰亭黑简体" pitchFamily="2" charset="-122"/>
              </a:rPr>
              <a:t>》</a:t>
            </a:r>
            <a:r>
              <a:rPr lang="zh-CN" altLang="en-US" sz="2000" dirty="0" smtClean="0">
                <a:latin typeface="方正兰亭黑简体" pitchFamily="2" charset="-122"/>
                <a:ea typeface="方正兰亭黑简体" pitchFamily="2" charset="-122"/>
              </a:rPr>
              <a:t>，要求为该书籍设计封面，设计元素要能够体现出温馨和睦的氛围，符合书籍特色。</a:t>
            </a:r>
            <a:endParaRPr lang="zh-CN" altLang="en-US" sz="2000" dirty="0" smtClean="0">
              <a:latin typeface="方正兰亭黑简体" pitchFamily="2" charset="-122"/>
              <a:ea typeface="方正兰亭黑简体" pitchFamily="2" charset="-122"/>
            </a:endParaRPr>
          </a:p>
        </p:txBody>
      </p:sp>
    </p:spTree>
  </p:cSld>
  <p:clrMapOvr>
    <a:masterClrMapping/>
  </p:clrMapOvr>
</p:sld>
</file>

<file path=ppt/slides/slide2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26"/>
          <p:cNvSpPr txBox="1">
            <a:spLocks noChangeArrowheads="1"/>
          </p:cNvSpPr>
          <p:nvPr/>
        </p:nvSpPr>
        <p:spPr bwMode="auto">
          <a:xfrm>
            <a:off x="1886744" y="142852"/>
            <a:ext cx="5370513" cy="584200"/>
          </a:xfrm>
          <a:prstGeom prst="rect">
            <a:avLst/>
          </a:prstGeom>
          <a:noFill/>
          <a:ln w="9525">
            <a:noFill/>
            <a:miter lim="800000"/>
          </a:ln>
        </p:spPr>
        <p:txBody>
          <a:bodyPr>
            <a:spAutoFit/>
          </a:bodyPr>
          <a:lstStyle/>
          <a:p>
            <a:pPr marL="342900" indent="-342900" algn="ctr">
              <a:spcBef>
                <a:spcPct val="50000"/>
              </a:spcBef>
            </a:pPr>
            <a:r>
              <a:rPr lang="en-US" altLang="zh-CN" sz="3200" dirty="0">
                <a:latin typeface="方正兰亭黑简体" pitchFamily="2" charset="-122"/>
                <a:ea typeface="方正兰亭黑简体" pitchFamily="2" charset="-122"/>
              </a:rPr>
              <a:t>9.2.2</a:t>
            </a:r>
            <a:r>
              <a:rPr lang="zh-CN" altLang="en-US" sz="3200" dirty="0">
                <a:latin typeface="方正兰亭黑简体" pitchFamily="2" charset="-122"/>
                <a:ea typeface="方正兰亭黑简体" pitchFamily="2" charset="-122"/>
              </a:rPr>
              <a:t>  项目要求 </a:t>
            </a:r>
            <a:endParaRPr lang="zh-CN" altLang="en-US" sz="3200" dirty="0">
              <a:latin typeface="方正兰亭黑简体" pitchFamily="2" charset="-122"/>
              <a:ea typeface="方正兰亭黑简体" pitchFamily="2" charset="-122"/>
            </a:endParaRPr>
          </a:p>
        </p:txBody>
      </p:sp>
      <p:sp>
        <p:nvSpPr>
          <p:cNvPr id="8195" name="Text Box 29"/>
          <p:cNvSpPr txBox="1">
            <a:spLocks noChangeArrowheads="1"/>
          </p:cNvSpPr>
          <p:nvPr/>
        </p:nvSpPr>
        <p:spPr bwMode="auto">
          <a:xfrm>
            <a:off x="809936" y="2028617"/>
            <a:ext cx="7524129" cy="2800767"/>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a:t>
            </a:r>
            <a:r>
              <a:rPr lang="en-US" altLang="zh-CN" sz="2000" dirty="0" smtClean="0">
                <a:latin typeface="方正兰亭黑简体" pitchFamily="2" charset="-122"/>
                <a:ea typeface="方正兰亭黑简体" pitchFamily="2" charset="-122"/>
              </a:rPr>
              <a:t>1</a:t>
            </a:r>
            <a:r>
              <a:rPr lang="zh-CN" altLang="en-US" sz="2000" dirty="0" smtClean="0">
                <a:latin typeface="方正兰亭黑简体" pitchFamily="2" charset="-122"/>
                <a:ea typeface="方正兰亭黑简体" pitchFamily="2" charset="-122"/>
              </a:rPr>
              <a:t>）书籍封面的设计要简洁而不失活泼，避免呆板。</a:t>
            </a:r>
            <a:endParaRPr lang="zh-CN" altLang="en-US" sz="2000"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a:t>
            </a:r>
            <a:r>
              <a:rPr lang="en-US" altLang="zh-CN" sz="2000" dirty="0" smtClean="0">
                <a:latin typeface="方正兰亭黑简体" pitchFamily="2" charset="-122"/>
                <a:ea typeface="方正兰亭黑简体" pitchFamily="2" charset="-122"/>
              </a:rPr>
              <a:t>2</a:t>
            </a:r>
            <a:r>
              <a:rPr lang="zh-CN" altLang="en-US" sz="2000" dirty="0" smtClean="0">
                <a:latin typeface="方正兰亭黑简体" pitchFamily="2" charset="-122"/>
                <a:ea typeface="方正兰亭黑简体" pitchFamily="2" charset="-122"/>
              </a:rPr>
              <a:t>）设计要具有代表性，突出书籍特色。</a:t>
            </a:r>
            <a:endParaRPr lang="zh-CN" altLang="en-US" sz="2000"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a:t>
            </a:r>
            <a:r>
              <a:rPr lang="en-US" altLang="zh-CN" sz="2000" dirty="0" smtClean="0">
                <a:latin typeface="方正兰亭黑简体" pitchFamily="2" charset="-122"/>
                <a:ea typeface="方正兰亭黑简体" pitchFamily="2" charset="-122"/>
              </a:rPr>
              <a:t>3</a:t>
            </a:r>
            <a:r>
              <a:rPr lang="zh-CN" altLang="en-US" sz="2000" dirty="0" smtClean="0">
                <a:latin typeface="方正兰亭黑简体" pitchFamily="2" charset="-122"/>
                <a:ea typeface="方正兰亭黑简体" pitchFamily="2" charset="-122"/>
              </a:rPr>
              <a:t>）色彩的运用简洁舒适，在视觉上能吸引人们的眼光。</a:t>
            </a:r>
            <a:endParaRPr lang="zh-CN" altLang="en-US" sz="2000"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a:t>
            </a:r>
            <a:r>
              <a:rPr lang="en-US" altLang="zh-CN" sz="2000" dirty="0" smtClean="0">
                <a:latin typeface="方正兰亭黑简体" pitchFamily="2" charset="-122"/>
                <a:ea typeface="方正兰亭黑简体" pitchFamily="2" charset="-122"/>
              </a:rPr>
              <a:t>4</a:t>
            </a:r>
            <a:r>
              <a:rPr lang="zh-CN" altLang="en-US" sz="2000" dirty="0" smtClean="0">
                <a:latin typeface="方正兰亭黑简体" pitchFamily="2" charset="-122"/>
                <a:ea typeface="方正兰亭黑简体" pitchFamily="2" charset="-122"/>
              </a:rPr>
              <a:t>）要留给人想象的空间，使人产生向往之情。</a:t>
            </a:r>
            <a:endParaRPr lang="zh-CN" altLang="en-US" sz="2000"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a:t>
            </a:r>
            <a:r>
              <a:rPr lang="en-US" altLang="zh-CN" sz="2000" dirty="0" smtClean="0">
                <a:latin typeface="方正兰亭黑简体" pitchFamily="2" charset="-122"/>
                <a:ea typeface="方正兰亭黑简体" pitchFamily="2" charset="-122"/>
              </a:rPr>
              <a:t>5</a:t>
            </a:r>
            <a:r>
              <a:rPr lang="zh-CN" altLang="en-US" sz="2000" dirty="0" smtClean="0">
                <a:latin typeface="方正兰亭黑简体" pitchFamily="2" charset="-122"/>
                <a:ea typeface="方正兰亭黑简体" pitchFamily="2" charset="-122"/>
              </a:rPr>
              <a:t>）设计规格均为</a:t>
            </a:r>
            <a:r>
              <a:rPr lang="en-US" altLang="zh-CN" sz="2000" dirty="0" smtClean="0">
                <a:latin typeface="方正兰亭黑简体" pitchFamily="2" charset="-122"/>
                <a:ea typeface="方正兰亭黑简体" pitchFamily="2" charset="-122"/>
              </a:rPr>
              <a:t>350mm</a:t>
            </a:r>
            <a:r>
              <a:rPr lang="zh-CN" altLang="en-US" sz="2000" dirty="0" smtClean="0">
                <a:latin typeface="方正兰亭黑简体" pitchFamily="2" charset="-122"/>
                <a:ea typeface="方正兰亭黑简体" pitchFamily="2" charset="-122"/>
              </a:rPr>
              <a:t>（宽）</a:t>
            </a:r>
            <a:r>
              <a:rPr lang="en-US" altLang="zh-CN" sz="2000" dirty="0" smtClean="0">
                <a:latin typeface="方正兰亭黑简体" pitchFamily="2" charset="-122"/>
                <a:ea typeface="方正兰亭黑简体" pitchFamily="2" charset="-122"/>
              </a:rPr>
              <a:t>×230mm</a:t>
            </a:r>
            <a:r>
              <a:rPr lang="zh-CN" altLang="en-US" sz="2000" dirty="0" smtClean="0">
                <a:latin typeface="方正兰亭黑简体" pitchFamily="2" charset="-122"/>
                <a:ea typeface="方正兰亭黑简体" pitchFamily="2" charset="-122"/>
              </a:rPr>
              <a:t>（高），分辨率</a:t>
            </a:r>
            <a:r>
              <a:rPr lang="en-US" altLang="zh-CN" sz="2000" dirty="0" smtClean="0">
                <a:latin typeface="方正兰亭黑简体" pitchFamily="2" charset="-122"/>
                <a:ea typeface="方正兰亭黑简体" pitchFamily="2" charset="-122"/>
              </a:rPr>
              <a:t>300 dpi</a:t>
            </a:r>
            <a:r>
              <a:rPr lang="zh-CN" altLang="en-US" sz="2000" dirty="0" smtClean="0">
                <a:latin typeface="方正兰亭黑简体" pitchFamily="2" charset="-122"/>
                <a:ea typeface="方正兰亭黑简体" pitchFamily="2" charset="-122"/>
              </a:rPr>
              <a:t>。</a:t>
            </a:r>
            <a:endParaRPr lang="zh-CN" altLang="en-US" sz="2000" dirty="0" smtClean="0">
              <a:latin typeface="方正兰亭黑简体" pitchFamily="2" charset="-122"/>
              <a:ea typeface="方正兰亭黑简体" pitchFamily="2" charset="-122"/>
            </a:endParaRPr>
          </a:p>
        </p:txBody>
      </p:sp>
    </p:spTree>
  </p:cSld>
  <p:clrMapOvr>
    <a:masterClrMapping/>
  </p:clrMapOvr>
</p:sld>
</file>

<file path=ppt/slides/slide2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26"/>
          <p:cNvSpPr txBox="1">
            <a:spLocks noChangeArrowheads="1"/>
          </p:cNvSpPr>
          <p:nvPr/>
        </p:nvSpPr>
        <p:spPr bwMode="auto">
          <a:xfrm>
            <a:off x="1886744" y="142852"/>
            <a:ext cx="5370513" cy="584200"/>
          </a:xfrm>
          <a:prstGeom prst="rect">
            <a:avLst/>
          </a:prstGeom>
          <a:noFill/>
          <a:ln w="9525">
            <a:noFill/>
            <a:miter lim="800000"/>
          </a:ln>
        </p:spPr>
        <p:txBody>
          <a:bodyPr>
            <a:spAutoFit/>
          </a:bodyPr>
          <a:lstStyle/>
          <a:p>
            <a:pPr marL="342900" indent="-342900" algn="ctr">
              <a:spcBef>
                <a:spcPct val="50000"/>
              </a:spcBef>
            </a:pPr>
            <a:r>
              <a:rPr lang="en-US" altLang="zh-CN" sz="3200" dirty="0">
                <a:latin typeface="方正兰亭黑简体" pitchFamily="2" charset="-122"/>
                <a:ea typeface="方正兰亭黑简体" pitchFamily="2" charset="-122"/>
              </a:rPr>
              <a:t>9.2.3</a:t>
            </a:r>
            <a:r>
              <a:rPr lang="zh-CN" altLang="en-US" sz="3200" dirty="0">
                <a:latin typeface="方正兰亭黑简体" pitchFamily="2" charset="-122"/>
                <a:ea typeface="方正兰亭黑简体" pitchFamily="2" charset="-122"/>
              </a:rPr>
              <a:t>  项目设计 </a:t>
            </a:r>
            <a:endParaRPr lang="zh-CN" altLang="en-US" sz="3200" dirty="0">
              <a:latin typeface="方正兰亭黑简体" pitchFamily="2" charset="-122"/>
              <a:ea typeface="方正兰亭黑简体" pitchFamily="2" charset="-122"/>
            </a:endParaRPr>
          </a:p>
        </p:txBody>
      </p:sp>
      <p:pic>
        <p:nvPicPr>
          <p:cNvPr id="2050" name="Picture 2"/>
          <p:cNvPicPr>
            <a:picLocks noChangeAspect="1" noChangeArrowheads="1"/>
          </p:cNvPicPr>
          <p:nvPr/>
        </p:nvPicPr>
        <p:blipFill>
          <a:blip r:embed="rId1"/>
          <a:srcRect/>
          <a:stretch>
            <a:fillRect/>
          </a:stretch>
        </p:blipFill>
        <p:spPr bwMode="auto">
          <a:xfrm>
            <a:off x="729759" y="2300636"/>
            <a:ext cx="7684482" cy="2700000"/>
          </a:xfrm>
          <a:prstGeom prst="rect">
            <a:avLst/>
          </a:prstGeom>
          <a:noFill/>
          <a:ln w="9525">
            <a:noFill/>
            <a:miter lim="800000"/>
            <a:headEnd/>
            <a:tailEnd/>
          </a:ln>
          <a:effectLst/>
        </p:spPr>
      </p:pic>
    </p:spTree>
  </p:cSld>
  <p:clrMapOvr>
    <a:masterClrMapping/>
  </p:clrMapOvr>
</p:sld>
</file>

<file path=ppt/slides/slide2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26"/>
          <p:cNvSpPr txBox="1">
            <a:spLocks noChangeArrowheads="1"/>
          </p:cNvSpPr>
          <p:nvPr/>
        </p:nvSpPr>
        <p:spPr bwMode="auto">
          <a:xfrm>
            <a:off x="1886744" y="142852"/>
            <a:ext cx="5370513" cy="584200"/>
          </a:xfrm>
          <a:prstGeom prst="rect">
            <a:avLst/>
          </a:prstGeom>
          <a:noFill/>
          <a:ln w="9525">
            <a:noFill/>
            <a:miter lim="800000"/>
          </a:ln>
        </p:spPr>
        <p:txBody>
          <a:bodyPr>
            <a:spAutoFit/>
          </a:bodyPr>
          <a:lstStyle/>
          <a:p>
            <a:pPr marL="342900" indent="-342900" algn="ctr">
              <a:spcBef>
                <a:spcPct val="50000"/>
              </a:spcBef>
            </a:pPr>
            <a:r>
              <a:rPr lang="en-US" altLang="zh-CN" sz="3200" dirty="0">
                <a:latin typeface="方正兰亭黑简体" pitchFamily="2" charset="-122"/>
                <a:ea typeface="方正兰亭黑简体" pitchFamily="2" charset="-122"/>
              </a:rPr>
              <a:t>9.2.4</a:t>
            </a:r>
            <a:r>
              <a:rPr lang="zh-CN" altLang="en-US" sz="3200" dirty="0">
                <a:latin typeface="方正兰亭黑简体" pitchFamily="2" charset="-122"/>
                <a:ea typeface="方正兰亭黑简体" pitchFamily="2" charset="-122"/>
              </a:rPr>
              <a:t>  项目要点 </a:t>
            </a:r>
            <a:endParaRPr lang="zh-CN" altLang="en-US" sz="3200" dirty="0">
              <a:latin typeface="方正兰亭黑简体" pitchFamily="2" charset="-122"/>
              <a:ea typeface="方正兰亭黑简体" pitchFamily="2" charset="-122"/>
            </a:endParaRPr>
          </a:p>
        </p:txBody>
      </p:sp>
      <p:sp>
        <p:nvSpPr>
          <p:cNvPr id="8195" name="Text Box 29"/>
          <p:cNvSpPr txBox="1">
            <a:spLocks noChangeArrowheads="1"/>
          </p:cNvSpPr>
          <p:nvPr/>
        </p:nvSpPr>
        <p:spPr bwMode="auto">
          <a:xfrm>
            <a:off x="629915" y="2636912"/>
            <a:ext cx="7884170" cy="1692771"/>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使用参考线分割页面；使用文字工具、字符控制面板添加并编辑书名；使用椭圆工具、路径查找器命令、高斯模糊命令制作装饰图形；使用钢笔工具、文字工具、路径文字工具和填充工具制作标签；使用文字工具、直排文字工具和字符控制面板添加其他相关信息。</a:t>
            </a:r>
            <a:endParaRPr lang="zh-CN" altLang="en-US" sz="2000" dirty="0" smtClean="0">
              <a:latin typeface="方正兰亭黑简体" pitchFamily="2" charset="-122"/>
              <a:ea typeface="方正兰亭黑简体" pitchFamily="2" charset="-122"/>
            </a:endParaRPr>
          </a:p>
        </p:txBody>
      </p:sp>
    </p:spTree>
  </p:cSld>
  <p:clrMapOvr>
    <a:masterClrMapping/>
  </p:clrMapOvr>
</p:sld>
</file>

<file path=ppt/slides/slide2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 Box 26"/>
          <p:cNvSpPr txBox="1">
            <a:spLocks noChangeArrowheads="1"/>
          </p:cNvSpPr>
          <p:nvPr/>
        </p:nvSpPr>
        <p:spPr bwMode="auto">
          <a:xfrm>
            <a:off x="1432596" y="142852"/>
            <a:ext cx="6782742" cy="584775"/>
          </a:xfrm>
          <a:prstGeom prst="rect">
            <a:avLst/>
          </a:prstGeom>
          <a:noFill/>
          <a:ln w="9525">
            <a:noFill/>
            <a:miter lim="800000"/>
          </a:ln>
        </p:spPr>
        <p:txBody>
          <a:bodyPr wrap="square">
            <a:spAutoFit/>
          </a:bodyPr>
          <a:lstStyle/>
          <a:p>
            <a:pPr marL="342900" indent="-342900" algn="ctr">
              <a:spcBef>
                <a:spcPct val="50000"/>
              </a:spcBef>
            </a:pPr>
            <a:r>
              <a:rPr lang="en-US" altLang="zh-CN" sz="3200" dirty="0" smtClean="0">
                <a:latin typeface="方正兰亭黑简体" pitchFamily="2" charset="-122"/>
                <a:ea typeface="方正兰亭黑简体" pitchFamily="2" charset="-122"/>
              </a:rPr>
              <a:t>9.3 </a:t>
            </a:r>
            <a:r>
              <a:rPr lang="zh-CN" altLang="en-US" sz="3200" dirty="0" smtClean="0">
                <a:latin typeface="方正兰亭黑简体" pitchFamily="2" charset="-122"/>
                <a:ea typeface="方正兰亭黑简体" pitchFamily="2" charset="-122"/>
              </a:rPr>
              <a:t>包装</a:t>
            </a:r>
            <a:r>
              <a:rPr lang="zh-CN" altLang="en-US" sz="3200" dirty="0" smtClean="0">
                <a:latin typeface="方正兰亭黑简体" pitchFamily="2" charset="-122"/>
                <a:ea typeface="方正兰亭黑简体" pitchFamily="2" charset="-122"/>
              </a:rPr>
              <a:t>设计</a:t>
            </a:r>
            <a:r>
              <a:rPr lang="en-US" altLang="zh-CN" sz="3200" dirty="0" smtClean="0">
                <a:latin typeface="方正兰亭黑简体" pitchFamily="2" charset="-122"/>
                <a:ea typeface="方正兰亭黑简体" pitchFamily="2" charset="-122"/>
              </a:rPr>
              <a:t>——</a:t>
            </a:r>
            <a:r>
              <a:rPr lang="zh-CN" altLang="en-US" sz="3200" dirty="0" smtClean="0">
                <a:latin typeface="方正兰亭黑简体" pitchFamily="2" charset="-122"/>
                <a:ea typeface="方正兰亭黑简体" pitchFamily="2" charset="-122"/>
              </a:rPr>
              <a:t>制作柠檬汁包装</a:t>
            </a:r>
            <a:endParaRPr lang="zh-CN" altLang="en-US" sz="3200" dirty="0">
              <a:latin typeface="方正兰亭黑简体" pitchFamily="2" charset="-122"/>
              <a:ea typeface="方正兰亭黑简体" pitchFamily="2" charset="-122"/>
            </a:endParaRPr>
          </a:p>
        </p:txBody>
      </p:sp>
      <p:sp>
        <p:nvSpPr>
          <p:cNvPr id="6147" name="Text Box 29"/>
          <p:cNvSpPr txBox="1">
            <a:spLocks noChangeArrowheads="1"/>
          </p:cNvSpPr>
          <p:nvPr/>
        </p:nvSpPr>
        <p:spPr bwMode="auto">
          <a:xfrm>
            <a:off x="3383868" y="2105561"/>
            <a:ext cx="2376264" cy="2646878"/>
          </a:xfrm>
          <a:prstGeom prst="rect">
            <a:avLst/>
          </a:prstGeom>
          <a:noFill/>
          <a:ln w="9525">
            <a:noFill/>
            <a:miter lim="800000"/>
          </a:ln>
        </p:spPr>
        <p:txBody>
          <a:bodyPr wrap="square">
            <a:spAutoFit/>
          </a:bodyPr>
          <a:lstStyle/>
          <a:p>
            <a:pPr marL="342900" indent="457200">
              <a:lnSpc>
                <a:spcPct val="150000"/>
              </a:lnSpc>
              <a:buFont typeface="Wingdings" panose="05000000000000000000" pitchFamily="2" charset="2"/>
              <a:buChar char="u"/>
            </a:pPr>
            <a:r>
              <a:rPr lang="zh-CN" altLang="en-US" sz="2000" dirty="0">
                <a:latin typeface="方正兰亭黑简体" pitchFamily="2" charset="-122"/>
                <a:ea typeface="方正兰亭黑简体" pitchFamily="2" charset="-122"/>
              </a:rPr>
              <a:t>项目背景</a:t>
            </a:r>
            <a:endParaRPr lang="en-US" altLang="zh-CN" sz="2000" dirty="0">
              <a:latin typeface="方正兰亭黑简体" pitchFamily="2" charset="-122"/>
              <a:ea typeface="方正兰亭黑简体" pitchFamily="2" charset="-122"/>
            </a:endParaRPr>
          </a:p>
          <a:p>
            <a:pPr marL="342900" indent="457200">
              <a:lnSpc>
                <a:spcPct val="150000"/>
              </a:lnSpc>
              <a:buFont typeface="Wingdings" panose="05000000000000000000" pitchFamily="2" charset="2"/>
              <a:buChar char="u"/>
            </a:pPr>
            <a:r>
              <a:rPr lang="zh-CN" altLang="en-US" sz="2000" dirty="0">
                <a:latin typeface="方正兰亭黑简体" pitchFamily="2" charset="-122"/>
                <a:ea typeface="方正兰亭黑简体" pitchFamily="2" charset="-122"/>
              </a:rPr>
              <a:t>项目要求</a:t>
            </a:r>
            <a:endParaRPr lang="en-US" altLang="zh-CN" sz="2000" dirty="0">
              <a:latin typeface="方正兰亭黑简体" pitchFamily="2" charset="-122"/>
              <a:ea typeface="方正兰亭黑简体" pitchFamily="2" charset="-122"/>
            </a:endParaRPr>
          </a:p>
          <a:p>
            <a:pPr marL="342900" indent="457200">
              <a:lnSpc>
                <a:spcPct val="150000"/>
              </a:lnSpc>
              <a:buFont typeface="Wingdings" panose="05000000000000000000" pitchFamily="2" charset="2"/>
              <a:buChar char="u"/>
            </a:pPr>
            <a:r>
              <a:rPr lang="zh-CN" altLang="en-US" sz="2000" dirty="0">
                <a:latin typeface="方正兰亭黑简体" pitchFamily="2" charset="-122"/>
                <a:ea typeface="方正兰亭黑简体" pitchFamily="2" charset="-122"/>
              </a:rPr>
              <a:t>项目设计</a:t>
            </a:r>
            <a:endParaRPr lang="en-US" altLang="zh-CN" sz="2000" dirty="0">
              <a:latin typeface="方正兰亭黑简体" pitchFamily="2" charset="-122"/>
              <a:ea typeface="方正兰亭黑简体" pitchFamily="2" charset="-122"/>
            </a:endParaRPr>
          </a:p>
          <a:p>
            <a:pPr marL="342900" indent="457200">
              <a:lnSpc>
                <a:spcPct val="150000"/>
              </a:lnSpc>
              <a:buFont typeface="Wingdings" panose="05000000000000000000" pitchFamily="2" charset="2"/>
              <a:buChar char="u"/>
            </a:pPr>
            <a:r>
              <a:rPr lang="zh-CN" altLang="en-US" sz="2000" dirty="0">
                <a:latin typeface="方正兰亭黑简体" pitchFamily="2" charset="-122"/>
                <a:ea typeface="方正兰亭黑简体" pitchFamily="2" charset="-122"/>
              </a:rPr>
              <a:t>项目要点</a:t>
            </a:r>
            <a:endParaRPr lang="en-US" altLang="zh-CN" sz="2000" dirty="0">
              <a:latin typeface="方正兰亭黑简体" pitchFamily="2" charset="-122"/>
              <a:ea typeface="方正兰亭黑简体" pitchFamily="2" charset="-122"/>
            </a:endParaRPr>
          </a:p>
          <a:p>
            <a:pPr marL="342900" indent="457200">
              <a:lnSpc>
                <a:spcPct val="150000"/>
              </a:lnSpc>
              <a:buFont typeface="Wingdings" panose="05000000000000000000" pitchFamily="2" charset="2"/>
              <a:buChar char="u"/>
            </a:pPr>
            <a:r>
              <a:rPr lang="zh-CN" altLang="en-US" sz="2000" dirty="0">
                <a:latin typeface="方正兰亭黑简体" pitchFamily="2" charset="-122"/>
                <a:ea typeface="方正兰亭黑简体" pitchFamily="2" charset="-122"/>
              </a:rPr>
              <a:t>项目制作</a:t>
            </a:r>
            <a:endParaRPr lang="en-US" altLang="zh-CN" sz="2000" dirty="0">
              <a:latin typeface="方正兰亭黑简体" pitchFamily="2" charset="-122"/>
              <a:ea typeface="方正兰亭黑简体" pitchFamily="2" charset="-122"/>
            </a:endParaRPr>
          </a:p>
        </p:txBody>
      </p:sp>
    </p:spTree>
  </p:cSld>
  <p:clrMapOvr>
    <a:masterClrMapping/>
  </p:clrMapOvr>
</p:sld>
</file>

<file path=ppt/slides/slide2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26"/>
          <p:cNvSpPr txBox="1">
            <a:spLocks noChangeArrowheads="1"/>
          </p:cNvSpPr>
          <p:nvPr/>
        </p:nvSpPr>
        <p:spPr bwMode="auto">
          <a:xfrm>
            <a:off x="1886744" y="142852"/>
            <a:ext cx="5370513" cy="584200"/>
          </a:xfrm>
          <a:prstGeom prst="rect">
            <a:avLst/>
          </a:prstGeom>
          <a:noFill/>
          <a:ln w="9525">
            <a:noFill/>
            <a:miter lim="800000"/>
          </a:ln>
        </p:spPr>
        <p:txBody>
          <a:bodyPr>
            <a:spAutoFit/>
          </a:bodyPr>
          <a:lstStyle/>
          <a:p>
            <a:pPr marL="342900" indent="-342900" algn="ctr">
              <a:spcBef>
                <a:spcPct val="50000"/>
              </a:spcBef>
            </a:pPr>
            <a:r>
              <a:rPr lang="en-US" altLang="zh-CN" sz="3200" dirty="0">
                <a:latin typeface="方正兰亭黑简体" pitchFamily="2" charset="-122"/>
                <a:ea typeface="方正兰亭黑简体" pitchFamily="2" charset="-122"/>
              </a:rPr>
              <a:t>9.3.1  </a:t>
            </a:r>
            <a:r>
              <a:rPr lang="zh-CN" altLang="en-US" sz="3200" dirty="0">
                <a:latin typeface="方正兰亭黑简体" pitchFamily="2" charset="-122"/>
                <a:ea typeface="方正兰亭黑简体" pitchFamily="2" charset="-122"/>
              </a:rPr>
              <a:t>项目背景</a:t>
            </a:r>
            <a:endParaRPr lang="zh-CN" altLang="en-US" sz="3200" dirty="0">
              <a:latin typeface="方正兰亭黑简体" pitchFamily="2" charset="-122"/>
              <a:ea typeface="方正兰亭黑简体" pitchFamily="2" charset="-122"/>
            </a:endParaRPr>
          </a:p>
        </p:txBody>
      </p:sp>
      <p:sp>
        <p:nvSpPr>
          <p:cNvPr id="7171" name="Text Box 29"/>
          <p:cNvSpPr txBox="1">
            <a:spLocks noChangeArrowheads="1"/>
          </p:cNvSpPr>
          <p:nvPr/>
        </p:nvSpPr>
        <p:spPr bwMode="auto">
          <a:xfrm>
            <a:off x="899592" y="1844824"/>
            <a:ext cx="7344816" cy="3123932"/>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en-US" altLang="zh-CN" sz="2000" b="1" dirty="0" smtClean="0">
                <a:latin typeface="方正兰亭黑简体" pitchFamily="2" charset="-122"/>
                <a:ea typeface="方正兰亭黑简体" pitchFamily="2" charset="-122"/>
              </a:rPr>
              <a:t>1</a:t>
            </a:r>
            <a:r>
              <a:rPr lang="zh-CN" altLang="en-US" sz="2000" b="1" dirty="0" smtClean="0">
                <a:latin typeface="方正兰亭黑简体" pitchFamily="2" charset="-122"/>
                <a:ea typeface="方正兰亭黑简体" pitchFamily="2" charset="-122"/>
              </a:rPr>
              <a:t>．客户名称</a:t>
            </a:r>
            <a:endParaRPr lang="zh-CN" altLang="en-US" sz="2000" b="1"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康果益食品有限公司。</a:t>
            </a:r>
            <a:endParaRPr lang="zh-CN" altLang="en-US" sz="2000"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en-US" altLang="zh-CN" sz="2000" b="1" dirty="0" smtClean="0">
                <a:latin typeface="方正兰亭黑简体" pitchFamily="2" charset="-122"/>
                <a:ea typeface="方正兰亭黑简体" pitchFamily="2" charset="-122"/>
              </a:rPr>
              <a:t>2</a:t>
            </a:r>
            <a:r>
              <a:rPr lang="zh-CN" altLang="en-US" sz="2000" b="1" dirty="0" smtClean="0">
                <a:latin typeface="方正兰亭黑简体" pitchFamily="2" charset="-122"/>
                <a:ea typeface="方正兰亭黑简体" pitchFamily="2" charset="-122"/>
              </a:rPr>
              <a:t>．客户需求</a:t>
            </a:r>
            <a:endParaRPr lang="zh-CN" altLang="en-US" sz="2000" b="1"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康果益是一家以干果、茶叶、饮和速溶咖啡等食品的研发、分装及销售为主的</a:t>
            </a:r>
            <a:r>
              <a:rPr lang="en-US" altLang="zh-CN" sz="2000" dirty="0" smtClean="0">
                <a:latin typeface="方正兰亭黑简体" pitchFamily="2" charset="-122"/>
                <a:ea typeface="方正兰亭黑简体" pitchFamily="2" charset="-122"/>
              </a:rPr>
              <a:t>,</a:t>
            </a:r>
            <a:r>
              <a:rPr lang="zh-CN" altLang="en-US" sz="2000" dirty="0" smtClean="0">
                <a:latin typeface="方正兰亭黑简体" pitchFamily="2" charset="-122"/>
                <a:ea typeface="方正兰亭黑简体" pitchFamily="2" charset="-122"/>
              </a:rPr>
              <a:t>致力为客户提供高品质、高性价比、高便利性的产品。现需要制作柠檬汁包装，在画面制作上要清新有创意，符合公司的定位与要求。</a:t>
            </a:r>
            <a:endParaRPr lang="zh-CN" altLang="en-US" sz="2000" dirty="0" smtClean="0">
              <a:latin typeface="方正兰亭黑简体" pitchFamily="2" charset="-122"/>
              <a:ea typeface="方正兰亭黑简体" pitchFamily="2" charset="-122"/>
            </a:endParaRPr>
          </a:p>
        </p:txBody>
      </p:sp>
    </p:spTree>
  </p:cSld>
  <p:clrMapOvr>
    <a:masterClrMapping/>
  </p:clrMapOvr>
</p:sld>
</file>

<file path=ppt/slides/slide2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26"/>
          <p:cNvSpPr txBox="1">
            <a:spLocks noChangeArrowheads="1"/>
          </p:cNvSpPr>
          <p:nvPr/>
        </p:nvSpPr>
        <p:spPr bwMode="auto">
          <a:xfrm>
            <a:off x="1886744" y="142852"/>
            <a:ext cx="5370513" cy="584200"/>
          </a:xfrm>
          <a:prstGeom prst="rect">
            <a:avLst/>
          </a:prstGeom>
          <a:noFill/>
          <a:ln w="9525">
            <a:noFill/>
            <a:miter lim="800000"/>
          </a:ln>
        </p:spPr>
        <p:txBody>
          <a:bodyPr>
            <a:spAutoFit/>
          </a:bodyPr>
          <a:lstStyle/>
          <a:p>
            <a:pPr marL="342900" indent="-342900" algn="ctr">
              <a:spcBef>
                <a:spcPct val="50000"/>
              </a:spcBef>
            </a:pPr>
            <a:r>
              <a:rPr lang="en-US" altLang="zh-CN" sz="3200" dirty="0">
                <a:latin typeface="方正兰亭黑简体" pitchFamily="2" charset="-122"/>
                <a:ea typeface="方正兰亭黑简体" pitchFamily="2" charset="-122"/>
              </a:rPr>
              <a:t>9.3.2</a:t>
            </a:r>
            <a:r>
              <a:rPr lang="zh-CN" altLang="en-US" sz="3200" dirty="0">
                <a:latin typeface="方正兰亭黑简体" pitchFamily="2" charset="-122"/>
                <a:ea typeface="方正兰亭黑简体" pitchFamily="2" charset="-122"/>
              </a:rPr>
              <a:t>  项目要求 </a:t>
            </a:r>
            <a:endParaRPr lang="zh-CN" altLang="en-US" sz="3200" dirty="0">
              <a:latin typeface="方正兰亭黑简体" pitchFamily="2" charset="-122"/>
              <a:ea typeface="方正兰亭黑简体" pitchFamily="2" charset="-122"/>
            </a:endParaRPr>
          </a:p>
        </p:txBody>
      </p:sp>
      <p:sp>
        <p:nvSpPr>
          <p:cNvPr id="8195" name="Text Box 29"/>
          <p:cNvSpPr txBox="1">
            <a:spLocks noChangeArrowheads="1"/>
          </p:cNvSpPr>
          <p:nvPr/>
        </p:nvSpPr>
        <p:spPr bwMode="auto">
          <a:xfrm>
            <a:off x="972000" y="2028617"/>
            <a:ext cx="7200000" cy="3200876"/>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a:t>
            </a:r>
            <a:r>
              <a:rPr lang="en-US" altLang="zh-CN" sz="2000" dirty="0" smtClean="0">
                <a:latin typeface="方正兰亭黑简体" pitchFamily="2" charset="-122"/>
                <a:ea typeface="方正兰亭黑简体" pitchFamily="2" charset="-122"/>
              </a:rPr>
              <a:t>1</a:t>
            </a:r>
            <a:r>
              <a:rPr lang="zh-CN" altLang="en-US" sz="2000" dirty="0" smtClean="0">
                <a:latin typeface="方正兰亭黑简体" pitchFamily="2" charset="-122"/>
                <a:ea typeface="方正兰亭黑简体" pitchFamily="2" charset="-122"/>
              </a:rPr>
              <a:t>）包装使用卡通绘图给人活泼和亲近感。</a:t>
            </a:r>
            <a:endParaRPr lang="zh-CN" altLang="en-US" sz="2000"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a:t>
            </a:r>
            <a:r>
              <a:rPr lang="en-US" altLang="zh-CN" sz="2000" dirty="0" smtClean="0">
                <a:latin typeface="方正兰亭黑简体" pitchFamily="2" charset="-122"/>
                <a:ea typeface="方正兰亭黑简体" pitchFamily="2" charset="-122"/>
              </a:rPr>
              <a:t>2</a:t>
            </a:r>
            <a:r>
              <a:rPr lang="zh-CN" altLang="en-US" sz="2000" dirty="0" smtClean="0">
                <a:latin typeface="方正兰亭黑简体" pitchFamily="2" charset="-122"/>
                <a:ea typeface="方正兰亭黑简体" pitchFamily="2" charset="-122"/>
              </a:rPr>
              <a:t>）画面排版主次分明，增加画面的趣味和美感。</a:t>
            </a:r>
            <a:endParaRPr lang="zh-CN" altLang="en-US" sz="2000"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a:t>
            </a:r>
            <a:r>
              <a:rPr lang="en-US" altLang="zh-CN" sz="2000" dirty="0" smtClean="0">
                <a:latin typeface="方正兰亭黑简体" pitchFamily="2" charset="-122"/>
                <a:ea typeface="方正兰亭黑简体" pitchFamily="2" charset="-122"/>
              </a:rPr>
              <a:t>3</a:t>
            </a:r>
            <a:r>
              <a:rPr lang="zh-CN" altLang="en-US" sz="2000" dirty="0" smtClean="0">
                <a:latin typeface="方正兰亭黑简体" pitchFamily="2" charset="-122"/>
                <a:ea typeface="方正兰亭黑简体" pitchFamily="2" charset="-122"/>
              </a:rPr>
              <a:t>）整体色彩体现出新鲜清爽的特点，给人健康活力的印象。</a:t>
            </a:r>
            <a:endParaRPr lang="zh-CN" altLang="en-US" sz="2000"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a:t>
            </a:r>
            <a:r>
              <a:rPr lang="en-US" altLang="zh-CN" sz="2000" dirty="0" smtClean="0">
                <a:latin typeface="方正兰亭黑简体" pitchFamily="2" charset="-122"/>
                <a:ea typeface="方正兰亭黑简体" pitchFamily="2" charset="-122"/>
              </a:rPr>
              <a:t>4</a:t>
            </a:r>
            <a:r>
              <a:rPr lang="zh-CN" altLang="en-US" sz="2000" dirty="0" smtClean="0">
                <a:latin typeface="方正兰亭黑简体" pitchFamily="2" charset="-122"/>
                <a:ea typeface="方正兰亭黑简体" pitchFamily="2" charset="-122"/>
              </a:rPr>
              <a:t>）整体设计简单大方，易使人产生购买欲望。</a:t>
            </a:r>
            <a:endParaRPr lang="zh-CN" altLang="en-US" sz="2000"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a:t>
            </a:r>
            <a:r>
              <a:rPr lang="en-US" altLang="zh-CN" sz="2000" dirty="0" smtClean="0">
                <a:latin typeface="方正兰亭黑简体" pitchFamily="2" charset="-122"/>
                <a:ea typeface="方正兰亭黑简体" pitchFamily="2" charset="-122"/>
              </a:rPr>
              <a:t>5</a:t>
            </a:r>
            <a:r>
              <a:rPr lang="zh-CN" altLang="en-US" sz="2000" dirty="0" smtClean="0">
                <a:latin typeface="方正兰亭黑简体" pitchFamily="2" charset="-122"/>
                <a:ea typeface="方正兰亭黑简体" pitchFamily="2" charset="-122"/>
              </a:rPr>
              <a:t>）设计规格均为</a:t>
            </a:r>
            <a:r>
              <a:rPr lang="en-US" altLang="zh-CN" sz="2000" dirty="0" smtClean="0">
                <a:latin typeface="方正兰亭黑简体" pitchFamily="2" charset="-122"/>
                <a:ea typeface="方正兰亭黑简体" pitchFamily="2" charset="-122"/>
              </a:rPr>
              <a:t>297mm</a:t>
            </a:r>
            <a:r>
              <a:rPr lang="zh-CN" altLang="en-US" sz="2000" dirty="0" smtClean="0">
                <a:latin typeface="方正兰亭黑简体" pitchFamily="2" charset="-122"/>
                <a:ea typeface="方正兰亭黑简体" pitchFamily="2" charset="-122"/>
              </a:rPr>
              <a:t>（宽）</a:t>
            </a:r>
            <a:r>
              <a:rPr lang="en-US" altLang="zh-CN" sz="2000" dirty="0" smtClean="0">
                <a:latin typeface="方正兰亭黑简体" pitchFamily="2" charset="-122"/>
                <a:ea typeface="方正兰亭黑简体" pitchFamily="2" charset="-122"/>
              </a:rPr>
              <a:t>×210mm</a:t>
            </a:r>
            <a:r>
              <a:rPr lang="zh-CN" altLang="en-US" sz="2000" dirty="0" smtClean="0">
                <a:latin typeface="方正兰亭黑简体" pitchFamily="2" charset="-122"/>
                <a:ea typeface="方正兰亭黑简体" pitchFamily="2" charset="-122"/>
              </a:rPr>
              <a:t>（高），分辨率</a:t>
            </a:r>
            <a:r>
              <a:rPr lang="en-US" altLang="zh-CN" sz="2000" dirty="0" smtClean="0">
                <a:latin typeface="方正兰亭黑简体" pitchFamily="2" charset="-122"/>
                <a:ea typeface="方正兰亭黑简体" pitchFamily="2" charset="-122"/>
              </a:rPr>
              <a:t>300 dpi</a:t>
            </a:r>
            <a:r>
              <a:rPr lang="zh-CN" altLang="en-US" sz="2000" dirty="0" smtClean="0">
                <a:latin typeface="方正兰亭黑简体" pitchFamily="2" charset="-122"/>
                <a:ea typeface="方正兰亭黑简体" pitchFamily="2" charset="-122"/>
              </a:rPr>
              <a:t>。</a:t>
            </a:r>
            <a:endParaRPr lang="zh-CN" altLang="en-US" sz="2000" dirty="0" smtClean="0">
              <a:latin typeface="方正兰亭黑简体" pitchFamily="2" charset="-122"/>
              <a:ea typeface="方正兰亭黑简体" pitchFamily="2" charset="-122"/>
            </a:endParaRPr>
          </a:p>
        </p:txBody>
      </p:sp>
    </p:spTree>
  </p:cSld>
  <p:clrMapOvr>
    <a:masterClrMapping/>
  </p:clrMapOvr>
</p:sld>
</file>

<file path=ppt/slides/slide2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26"/>
          <p:cNvSpPr txBox="1">
            <a:spLocks noChangeArrowheads="1"/>
          </p:cNvSpPr>
          <p:nvPr/>
        </p:nvSpPr>
        <p:spPr bwMode="auto">
          <a:xfrm>
            <a:off x="1886744" y="142852"/>
            <a:ext cx="5370513" cy="584200"/>
          </a:xfrm>
          <a:prstGeom prst="rect">
            <a:avLst/>
          </a:prstGeom>
          <a:noFill/>
          <a:ln w="9525">
            <a:noFill/>
            <a:miter lim="800000"/>
          </a:ln>
        </p:spPr>
        <p:txBody>
          <a:bodyPr>
            <a:spAutoFit/>
          </a:bodyPr>
          <a:lstStyle/>
          <a:p>
            <a:pPr marL="342900" indent="-342900" algn="ctr">
              <a:spcBef>
                <a:spcPct val="50000"/>
              </a:spcBef>
            </a:pPr>
            <a:r>
              <a:rPr lang="en-US" altLang="zh-CN" sz="3200" dirty="0">
                <a:latin typeface="方正兰亭黑简体" pitchFamily="2" charset="-122"/>
                <a:ea typeface="方正兰亭黑简体" pitchFamily="2" charset="-122"/>
              </a:rPr>
              <a:t>9.3.3</a:t>
            </a:r>
            <a:r>
              <a:rPr lang="zh-CN" altLang="en-US" sz="3200" dirty="0">
                <a:latin typeface="方正兰亭黑简体" pitchFamily="2" charset="-122"/>
                <a:ea typeface="方正兰亭黑简体" pitchFamily="2" charset="-122"/>
              </a:rPr>
              <a:t>  项目设计 </a:t>
            </a:r>
            <a:endParaRPr lang="zh-CN" altLang="en-US" sz="3200" dirty="0">
              <a:latin typeface="方正兰亭黑简体" pitchFamily="2" charset="-122"/>
              <a:ea typeface="方正兰亭黑简体" pitchFamily="2" charset="-122"/>
            </a:endParaRPr>
          </a:p>
        </p:txBody>
      </p:sp>
      <p:pic>
        <p:nvPicPr>
          <p:cNvPr id="3074" name="Picture 2"/>
          <p:cNvPicPr>
            <a:picLocks noChangeAspect="1" noChangeArrowheads="1"/>
          </p:cNvPicPr>
          <p:nvPr/>
        </p:nvPicPr>
        <p:blipFill>
          <a:blip r:embed="rId1"/>
          <a:srcRect/>
          <a:stretch>
            <a:fillRect/>
          </a:stretch>
        </p:blipFill>
        <p:spPr bwMode="auto">
          <a:xfrm>
            <a:off x="677069" y="2119325"/>
            <a:ext cx="7789863" cy="3095625"/>
          </a:xfrm>
          <a:prstGeom prst="rect">
            <a:avLst/>
          </a:prstGeom>
          <a:noFill/>
          <a:ln w="9525">
            <a:noFill/>
            <a:miter lim="800000"/>
            <a:headEnd/>
            <a:tailEnd/>
          </a:ln>
          <a:effectLst/>
        </p:spPr>
      </p:pic>
    </p:spTree>
  </p:cSld>
  <p:clrMapOvr>
    <a:masterClrMapping/>
  </p:clrMapOvr>
</p:sld>
</file>

<file path=ppt/slides/slide2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26"/>
          <p:cNvSpPr txBox="1">
            <a:spLocks noChangeArrowheads="1"/>
          </p:cNvSpPr>
          <p:nvPr/>
        </p:nvSpPr>
        <p:spPr bwMode="auto">
          <a:xfrm>
            <a:off x="1886744" y="71414"/>
            <a:ext cx="5370513" cy="584200"/>
          </a:xfrm>
          <a:prstGeom prst="rect">
            <a:avLst/>
          </a:prstGeom>
          <a:noFill/>
          <a:ln w="9525">
            <a:noFill/>
            <a:miter lim="800000"/>
          </a:ln>
        </p:spPr>
        <p:txBody>
          <a:bodyPr>
            <a:spAutoFit/>
          </a:bodyPr>
          <a:lstStyle/>
          <a:p>
            <a:pPr marL="342900" indent="-342900" algn="ctr">
              <a:spcBef>
                <a:spcPct val="50000"/>
              </a:spcBef>
            </a:pPr>
            <a:r>
              <a:rPr lang="en-US" altLang="zh-CN" sz="3200" dirty="0">
                <a:latin typeface="方正兰亭黑简体" pitchFamily="2" charset="-122"/>
                <a:ea typeface="方正兰亭黑简体" pitchFamily="2" charset="-122"/>
              </a:rPr>
              <a:t>9.3.4</a:t>
            </a:r>
            <a:r>
              <a:rPr lang="zh-CN" altLang="en-US" sz="3200" dirty="0">
                <a:latin typeface="方正兰亭黑简体" pitchFamily="2" charset="-122"/>
                <a:ea typeface="方正兰亭黑简体" pitchFamily="2" charset="-122"/>
              </a:rPr>
              <a:t>  项目要点 </a:t>
            </a:r>
            <a:endParaRPr lang="zh-CN" altLang="en-US" sz="3200" dirty="0">
              <a:latin typeface="方正兰亭黑简体" pitchFamily="2" charset="-122"/>
              <a:ea typeface="方正兰亭黑简体" pitchFamily="2" charset="-122"/>
            </a:endParaRPr>
          </a:p>
        </p:txBody>
      </p:sp>
      <p:sp>
        <p:nvSpPr>
          <p:cNvPr id="8195" name="Text Box 29"/>
          <p:cNvSpPr txBox="1">
            <a:spLocks noChangeArrowheads="1"/>
          </p:cNvSpPr>
          <p:nvPr/>
        </p:nvSpPr>
        <p:spPr bwMode="auto">
          <a:xfrm>
            <a:off x="629915" y="2264738"/>
            <a:ext cx="7884170" cy="1692771"/>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使用矩形工具、渐变工具和剪切蒙版命令制作包装底图；使用文字工具、字符控制面板、变形命令、直线段工具、整形工具和填充工具添加产品名称和信息；使用钢笔工具、剪切蒙版命令和后移一层命令制作包装立体展示图。</a:t>
            </a:r>
            <a:endParaRPr lang="zh-CN" altLang="en-US" sz="2000" dirty="0" smtClean="0">
              <a:latin typeface="方正兰亭黑简体" pitchFamily="2" charset="-122"/>
              <a:ea typeface="方正兰亭黑简体" pitchFamily="2" charset="-122"/>
            </a:endParaRPr>
          </a:p>
        </p:txBody>
      </p:sp>
    </p:spTree>
  </p:cSld>
  <p:clrMapOvr>
    <a:masterClrMapping/>
  </p:clrMapOvr>
</p:sld>
</file>

<file path=ppt/slides/slide2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 Box 26"/>
          <p:cNvSpPr txBox="1">
            <a:spLocks noChangeArrowheads="1"/>
          </p:cNvSpPr>
          <p:nvPr/>
        </p:nvSpPr>
        <p:spPr bwMode="auto">
          <a:xfrm>
            <a:off x="1142976" y="129581"/>
            <a:ext cx="7643866" cy="584775"/>
          </a:xfrm>
          <a:prstGeom prst="rect">
            <a:avLst/>
          </a:prstGeom>
          <a:noFill/>
          <a:ln w="9525">
            <a:noFill/>
            <a:miter lim="800000"/>
          </a:ln>
        </p:spPr>
        <p:txBody>
          <a:bodyPr wrap="square">
            <a:spAutoFit/>
          </a:bodyPr>
          <a:lstStyle/>
          <a:p>
            <a:pPr marL="342900" indent="-342900" algn="ctr">
              <a:spcBef>
                <a:spcPct val="50000"/>
              </a:spcBef>
            </a:pPr>
            <a:r>
              <a:rPr lang="en-US" altLang="zh-CN" sz="3200" dirty="0">
                <a:latin typeface="方正兰亭黑简体" pitchFamily="2" charset="-122"/>
                <a:ea typeface="方正兰亭黑简体" pitchFamily="2" charset="-122"/>
              </a:rPr>
              <a:t>9.4  </a:t>
            </a:r>
            <a:r>
              <a:rPr lang="zh-CN" altLang="en-US" sz="3200" dirty="0">
                <a:latin typeface="方正兰亭黑简体" pitchFamily="2" charset="-122"/>
                <a:ea typeface="方正兰亭黑简体" pitchFamily="2" charset="-122"/>
              </a:rPr>
              <a:t>课堂练习</a:t>
            </a:r>
            <a:r>
              <a:rPr lang="en-US" altLang="zh-CN" sz="3200" dirty="0" smtClean="0">
                <a:latin typeface="方正兰亭黑简体" pitchFamily="2" charset="-122"/>
                <a:ea typeface="方正兰亭黑简体" pitchFamily="2" charset="-122"/>
              </a:rPr>
              <a:t>——</a:t>
            </a:r>
            <a:r>
              <a:rPr lang="zh-CN" altLang="en-US" sz="3200" dirty="0" smtClean="0">
                <a:latin typeface="方正兰亭黑简体" pitchFamily="2" charset="-122"/>
                <a:ea typeface="方正兰亭黑简体" pitchFamily="2" charset="-122"/>
              </a:rPr>
              <a:t>制作阅读平台推广海报</a:t>
            </a:r>
            <a:endParaRPr lang="zh-CN" altLang="en-US" sz="3200" dirty="0">
              <a:latin typeface="方正兰亭黑简体" pitchFamily="2" charset="-122"/>
              <a:ea typeface="方正兰亭黑简体" pitchFamily="2" charset="-122"/>
            </a:endParaRPr>
          </a:p>
        </p:txBody>
      </p:sp>
      <p:sp>
        <p:nvSpPr>
          <p:cNvPr id="6147" name="Text Box 29"/>
          <p:cNvSpPr txBox="1">
            <a:spLocks noChangeArrowheads="1"/>
          </p:cNvSpPr>
          <p:nvPr/>
        </p:nvSpPr>
        <p:spPr bwMode="auto">
          <a:xfrm>
            <a:off x="3383868" y="2367171"/>
            <a:ext cx="2376264" cy="2123658"/>
          </a:xfrm>
          <a:prstGeom prst="rect">
            <a:avLst/>
          </a:prstGeom>
          <a:noFill/>
          <a:ln w="9525">
            <a:noFill/>
            <a:miter lim="800000"/>
          </a:ln>
        </p:spPr>
        <p:txBody>
          <a:bodyPr wrap="square">
            <a:spAutoFit/>
          </a:bodyPr>
          <a:lstStyle/>
          <a:p>
            <a:pPr marL="342900" indent="457200">
              <a:lnSpc>
                <a:spcPct val="150000"/>
              </a:lnSpc>
              <a:buFont typeface="Wingdings" panose="05000000000000000000" pitchFamily="2" charset="2"/>
              <a:buChar char="u"/>
            </a:pPr>
            <a:r>
              <a:rPr lang="zh-CN" altLang="en-US" sz="2000" dirty="0">
                <a:latin typeface="方正兰亭黑简体" pitchFamily="2" charset="-122"/>
                <a:ea typeface="方正兰亭黑简体" pitchFamily="2" charset="-122"/>
              </a:rPr>
              <a:t>项目背景</a:t>
            </a:r>
            <a:endParaRPr lang="en-US" altLang="zh-CN" sz="2000" dirty="0">
              <a:latin typeface="方正兰亭黑简体" pitchFamily="2" charset="-122"/>
              <a:ea typeface="方正兰亭黑简体" pitchFamily="2" charset="-122"/>
            </a:endParaRPr>
          </a:p>
          <a:p>
            <a:pPr marL="342900" indent="457200">
              <a:lnSpc>
                <a:spcPct val="150000"/>
              </a:lnSpc>
              <a:buFont typeface="Wingdings" panose="05000000000000000000" pitchFamily="2" charset="2"/>
              <a:buChar char="u"/>
            </a:pPr>
            <a:r>
              <a:rPr lang="zh-CN" altLang="en-US" sz="2000" dirty="0">
                <a:latin typeface="方正兰亭黑简体" pitchFamily="2" charset="-122"/>
                <a:ea typeface="方正兰亭黑简体" pitchFamily="2" charset="-122"/>
              </a:rPr>
              <a:t>项目要求</a:t>
            </a:r>
            <a:endParaRPr lang="en-US" altLang="zh-CN" sz="2000" dirty="0">
              <a:latin typeface="方正兰亭黑简体" pitchFamily="2" charset="-122"/>
              <a:ea typeface="方正兰亭黑简体" pitchFamily="2" charset="-122"/>
            </a:endParaRPr>
          </a:p>
          <a:p>
            <a:pPr marL="342900" indent="457200">
              <a:lnSpc>
                <a:spcPct val="150000"/>
              </a:lnSpc>
              <a:buFont typeface="Wingdings" panose="05000000000000000000" pitchFamily="2" charset="2"/>
              <a:buChar char="u"/>
            </a:pPr>
            <a:r>
              <a:rPr lang="zh-CN" altLang="en-US" sz="2000" dirty="0">
                <a:latin typeface="方正兰亭黑简体" pitchFamily="2" charset="-122"/>
                <a:ea typeface="方正兰亭黑简体" pitchFamily="2" charset="-122"/>
              </a:rPr>
              <a:t>项目设计</a:t>
            </a:r>
            <a:endParaRPr lang="en-US" altLang="zh-CN" sz="2000" dirty="0">
              <a:latin typeface="方正兰亭黑简体" pitchFamily="2" charset="-122"/>
              <a:ea typeface="方正兰亭黑简体" pitchFamily="2" charset="-122"/>
            </a:endParaRPr>
          </a:p>
          <a:p>
            <a:pPr marL="342900" indent="457200">
              <a:lnSpc>
                <a:spcPct val="150000"/>
              </a:lnSpc>
              <a:buFont typeface="Wingdings" panose="05000000000000000000" pitchFamily="2" charset="2"/>
              <a:buChar char="u"/>
            </a:pPr>
            <a:r>
              <a:rPr lang="zh-CN" altLang="en-US" sz="2000" dirty="0">
                <a:latin typeface="方正兰亭黑简体" pitchFamily="2" charset="-122"/>
                <a:ea typeface="方正兰亭黑简体" pitchFamily="2" charset="-122"/>
              </a:rPr>
              <a:t>项目要点</a:t>
            </a:r>
            <a:endParaRPr lang="en-US" altLang="zh-CN" sz="2000" dirty="0">
              <a:latin typeface="方正兰亭黑简体" pitchFamily="2" charset="-122"/>
              <a:ea typeface="方正兰亭黑简体" pitchFamily="2" charset="-122"/>
            </a:endParaRPr>
          </a:p>
        </p:txBody>
      </p:sp>
    </p:spTree>
  </p:cSld>
  <p:clrMapOvr>
    <a:masterClrMapping/>
  </p:clrMapOvr>
</p:sld>
</file>

<file path=ppt/slides/slide2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26"/>
          <p:cNvSpPr txBox="1">
            <a:spLocks noChangeArrowheads="1"/>
          </p:cNvSpPr>
          <p:nvPr/>
        </p:nvSpPr>
        <p:spPr bwMode="auto">
          <a:xfrm>
            <a:off x="1886744" y="142852"/>
            <a:ext cx="5370513" cy="584200"/>
          </a:xfrm>
          <a:prstGeom prst="rect">
            <a:avLst/>
          </a:prstGeom>
          <a:noFill/>
          <a:ln w="9525">
            <a:noFill/>
            <a:miter lim="800000"/>
          </a:ln>
        </p:spPr>
        <p:txBody>
          <a:bodyPr>
            <a:spAutoFit/>
          </a:bodyPr>
          <a:lstStyle/>
          <a:p>
            <a:pPr marL="342900" indent="-342900" algn="ctr">
              <a:spcBef>
                <a:spcPct val="50000"/>
              </a:spcBef>
            </a:pPr>
            <a:r>
              <a:rPr lang="en-US" altLang="zh-CN" sz="3200" dirty="0">
                <a:latin typeface="方正兰亭黑简体" pitchFamily="2" charset="-122"/>
                <a:ea typeface="方正兰亭黑简体" pitchFamily="2" charset="-122"/>
              </a:rPr>
              <a:t>9.4.1  </a:t>
            </a:r>
            <a:r>
              <a:rPr lang="zh-CN" altLang="en-US" sz="3200" dirty="0">
                <a:latin typeface="方正兰亭黑简体" pitchFamily="2" charset="-122"/>
                <a:ea typeface="方正兰亭黑简体" pitchFamily="2" charset="-122"/>
              </a:rPr>
              <a:t>项目背景</a:t>
            </a:r>
            <a:endParaRPr lang="zh-CN" altLang="en-US" sz="3200" dirty="0">
              <a:latin typeface="方正兰亭黑简体" pitchFamily="2" charset="-122"/>
              <a:ea typeface="方正兰亭黑简体" pitchFamily="2" charset="-122"/>
            </a:endParaRPr>
          </a:p>
        </p:txBody>
      </p:sp>
      <p:sp>
        <p:nvSpPr>
          <p:cNvPr id="7171" name="Text Box 29"/>
          <p:cNvSpPr txBox="1">
            <a:spLocks noChangeArrowheads="1"/>
          </p:cNvSpPr>
          <p:nvPr/>
        </p:nvSpPr>
        <p:spPr bwMode="auto">
          <a:xfrm>
            <a:off x="899592" y="1844824"/>
            <a:ext cx="7344816" cy="3123932"/>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en-US" altLang="zh-CN" sz="2000" b="1" dirty="0" smtClean="0">
                <a:latin typeface="方正兰亭黑简体" pitchFamily="2" charset="-122"/>
                <a:ea typeface="方正兰亭黑简体" pitchFamily="2" charset="-122"/>
              </a:rPr>
              <a:t>1</a:t>
            </a:r>
            <a:r>
              <a:rPr lang="zh-CN" altLang="en-US" sz="2000" b="1" dirty="0" smtClean="0">
                <a:latin typeface="方正兰亭黑简体" pitchFamily="2" charset="-122"/>
                <a:ea typeface="方正兰亭黑简体" pitchFamily="2" charset="-122"/>
              </a:rPr>
              <a:t>．客户名称 </a:t>
            </a:r>
            <a:endParaRPr lang="zh-CN" altLang="en-US" sz="2000" b="1"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en-US" altLang="zh-CN" sz="2000" dirty="0" smtClean="0">
                <a:latin typeface="方正兰亭黑简体" pitchFamily="2" charset="-122"/>
                <a:ea typeface="方正兰亭黑简体" pitchFamily="2" charset="-122"/>
              </a:rPr>
              <a:t>Circle</a:t>
            </a:r>
            <a:r>
              <a:rPr lang="zh-CN" altLang="en-US" sz="2000" dirty="0" smtClean="0">
                <a:latin typeface="方正兰亭黑简体" pitchFamily="2" charset="-122"/>
                <a:ea typeface="方正兰亭黑简体" pitchFamily="2" charset="-122"/>
              </a:rPr>
              <a:t>。</a:t>
            </a:r>
            <a:endParaRPr lang="zh-CN" altLang="en-US" sz="2000"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en-US" altLang="zh-CN" sz="2000" b="1" dirty="0" smtClean="0">
                <a:latin typeface="方正兰亭黑简体" pitchFamily="2" charset="-122"/>
                <a:ea typeface="方正兰亭黑简体" pitchFamily="2" charset="-122"/>
              </a:rPr>
              <a:t>2</a:t>
            </a:r>
            <a:r>
              <a:rPr lang="zh-CN" altLang="en-US" sz="2000" b="1" dirty="0" smtClean="0">
                <a:latin typeface="方正兰亭黑简体" pitchFamily="2" charset="-122"/>
                <a:ea typeface="方正兰亭黑简体" pitchFamily="2" charset="-122"/>
              </a:rPr>
              <a:t>．客户需求</a:t>
            </a:r>
            <a:endParaRPr lang="zh-CN" altLang="en-US" sz="2000" b="1"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en-US" altLang="zh-CN" sz="2000" dirty="0" smtClean="0">
                <a:latin typeface="方正兰亭黑简体" pitchFamily="2" charset="-122"/>
                <a:ea typeface="方正兰亭黑简体" pitchFamily="2" charset="-122"/>
              </a:rPr>
              <a:t>Circle</a:t>
            </a:r>
            <a:r>
              <a:rPr lang="zh-CN" altLang="en-US" sz="2000" dirty="0" smtClean="0">
                <a:latin typeface="方正兰亭黑简体" pitchFamily="2" charset="-122"/>
                <a:ea typeface="方正兰亭黑简体" pitchFamily="2" charset="-122"/>
              </a:rPr>
              <a:t>是一个以文字、图片、视频等多媒体形式，实现信息即时分享、传播互动的平台。现需要制作一款宣传海报，能够适用于平台传播，以宣传教育咨询为主要内容，要求内容明确清晰，展现品牌品质。</a:t>
            </a:r>
            <a:endParaRPr lang="zh-CN" altLang="en-US" sz="2000" dirty="0" smtClean="0">
              <a:latin typeface="方正兰亭黑简体" pitchFamily="2" charset="-122"/>
              <a:ea typeface="方正兰亭黑简体" pitchFamily="2" charset="-122"/>
            </a:endParaRPr>
          </a:p>
        </p:txBody>
      </p:sp>
    </p:spTree>
  </p:cSld>
  <p:clrMapOvr>
    <a:masterClrMapping/>
  </p:clrMapOvr>
</p:sld>
</file>

<file path=ppt/slides/slide2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26"/>
          <p:cNvSpPr txBox="1">
            <a:spLocks noChangeArrowheads="1"/>
          </p:cNvSpPr>
          <p:nvPr/>
        </p:nvSpPr>
        <p:spPr bwMode="auto">
          <a:xfrm>
            <a:off x="1886744" y="142852"/>
            <a:ext cx="5370513" cy="584200"/>
          </a:xfrm>
          <a:prstGeom prst="rect">
            <a:avLst/>
          </a:prstGeom>
          <a:noFill/>
          <a:ln w="9525">
            <a:noFill/>
            <a:miter lim="800000"/>
          </a:ln>
        </p:spPr>
        <p:txBody>
          <a:bodyPr>
            <a:spAutoFit/>
          </a:bodyPr>
          <a:lstStyle/>
          <a:p>
            <a:pPr marL="342900" indent="-342900" algn="ctr">
              <a:spcBef>
                <a:spcPct val="50000"/>
              </a:spcBef>
            </a:pPr>
            <a:r>
              <a:rPr lang="en-US" altLang="zh-CN" sz="3200" dirty="0">
                <a:latin typeface="方正兰亭黑简体" pitchFamily="2" charset="-122"/>
                <a:ea typeface="方正兰亭黑简体" pitchFamily="2" charset="-122"/>
              </a:rPr>
              <a:t>9.4.2</a:t>
            </a:r>
            <a:r>
              <a:rPr lang="zh-CN" altLang="en-US" sz="3200" dirty="0">
                <a:latin typeface="方正兰亭黑简体" pitchFamily="2" charset="-122"/>
                <a:ea typeface="方正兰亭黑简体" pitchFamily="2" charset="-122"/>
              </a:rPr>
              <a:t>  项目要求 </a:t>
            </a:r>
            <a:endParaRPr lang="zh-CN" altLang="en-US" sz="3200" dirty="0">
              <a:latin typeface="方正兰亭黑简体" pitchFamily="2" charset="-122"/>
              <a:ea typeface="方正兰亭黑简体" pitchFamily="2" charset="-122"/>
            </a:endParaRPr>
          </a:p>
        </p:txBody>
      </p:sp>
      <p:sp>
        <p:nvSpPr>
          <p:cNvPr id="8195" name="Text Box 29"/>
          <p:cNvSpPr txBox="1">
            <a:spLocks noChangeArrowheads="1"/>
          </p:cNvSpPr>
          <p:nvPr/>
        </p:nvSpPr>
        <p:spPr bwMode="auto">
          <a:xfrm>
            <a:off x="521903" y="2028617"/>
            <a:ext cx="8100194" cy="2800767"/>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a:t>
            </a:r>
            <a:r>
              <a:rPr lang="en-US" altLang="zh-CN" sz="2000" dirty="0" smtClean="0">
                <a:latin typeface="方正兰亭黑简体" pitchFamily="2" charset="-122"/>
                <a:ea typeface="方正兰亭黑简体" pitchFamily="2" charset="-122"/>
              </a:rPr>
              <a:t>1</a:t>
            </a:r>
            <a:r>
              <a:rPr lang="zh-CN" altLang="en-US" sz="2000" dirty="0" smtClean="0">
                <a:latin typeface="方正兰亭黑简体" pitchFamily="2" charset="-122"/>
                <a:ea typeface="方正兰亭黑简体" pitchFamily="2" charset="-122"/>
              </a:rPr>
              <a:t>）海报内容是以书籍的插画为主，将文字与图片相结合，表明主题。</a:t>
            </a:r>
            <a:endParaRPr lang="zh-CN" altLang="en-US" sz="2000"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a:t>
            </a:r>
            <a:r>
              <a:rPr lang="en-US" altLang="zh-CN" sz="2000" dirty="0" smtClean="0">
                <a:latin typeface="方正兰亭黑简体" pitchFamily="2" charset="-122"/>
                <a:ea typeface="方正兰亭黑简体" pitchFamily="2" charset="-122"/>
              </a:rPr>
              <a:t>2</a:t>
            </a:r>
            <a:r>
              <a:rPr lang="zh-CN" altLang="en-US" sz="2000" dirty="0" smtClean="0">
                <a:latin typeface="方正兰亭黑简体" pitchFamily="2" charset="-122"/>
                <a:ea typeface="方正兰亭黑简体" pitchFamily="2" charset="-122"/>
              </a:rPr>
              <a:t>）色调淡雅，带给人平静、放松的视觉感受。</a:t>
            </a:r>
            <a:endParaRPr lang="zh-CN" altLang="en-US" sz="2000"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a:t>
            </a:r>
            <a:r>
              <a:rPr lang="en-US" altLang="zh-CN" sz="2000" dirty="0" smtClean="0">
                <a:latin typeface="方正兰亭黑简体" pitchFamily="2" charset="-122"/>
                <a:ea typeface="方正兰亭黑简体" pitchFamily="2" charset="-122"/>
              </a:rPr>
              <a:t>3</a:t>
            </a:r>
            <a:r>
              <a:rPr lang="zh-CN" altLang="en-US" sz="2000" dirty="0" smtClean="0">
                <a:latin typeface="方正兰亭黑简体" pitchFamily="2" charset="-122"/>
                <a:ea typeface="方正兰亭黑简体" pitchFamily="2" charset="-122"/>
              </a:rPr>
              <a:t>）画面干净整洁，使观者体会到阅读的快乐。</a:t>
            </a:r>
            <a:endParaRPr lang="zh-CN" altLang="en-US" sz="2000"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a:t>
            </a:r>
            <a:r>
              <a:rPr lang="en-US" altLang="zh-CN" sz="2000" dirty="0" smtClean="0">
                <a:latin typeface="方正兰亭黑简体" pitchFamily="2" charset="-122"/>
                <a:ea typeface="方正兰亭黑简体" pitchFamily="2" charset="-122"/>
              </a:rPr>
              <a:t>4</a:t>
            </a:r>
            <a:r>
              <a:rPr lang="zh-CN" altLang="en-US" sz="2000" dirty="0" smtClean="0">
                <a:latin typeface="方正兰亭黑简体" pitchFamily="2" charset="-122"/>
                <a:ea typeface="方正兰亭黑简体" pitchFamily="2" charset="-122"/>
              </a:rPr>
              <a:t>）设计能够让人感受到品牌风格，产生咨询到欲望。</a:t>
            </a:r>
            <a:endParaRPr lang="zh-CN" altLang="en-US" sz="2000"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a:t>
            </a:r>
            <a:r>
              <a:rPr lang="en-US" altLang="zh-CN" sz="2000" dirty="0" smtClean="0">
                <a:latin typeface="方正兰亭黑简体" pitchFamily="2" charset="-122"/>
                <a:ea typeface="方正兰亭黑简体" pitchFamily="2" charset="-122"/>
              </a:rPr>
              <a:t>5</a:t>
            </a:r>
            <a:r>
              <a:rPr lang="zh-CN" altLang="en-US" sz="2000" dirty="0" smtClean="0">
                <a:latin typeface="方正兰亭黑简体" pitchFamily="2" charset="-122"/>
                <a:ea typeface="方正兰亭黑简体" pitchFamily="2" charset="-122"/>
              </a:rPr>
              <a:t>）设计规格为</a:t>
            </a:r>
            <a:r>
              <a:rPr lang="en-US" altLang="zh-CN" sz="2000" dirty="0" smtClean="0">
                <a:latin typeface="方正兰亭黑简体" pitchFamily="2" charset="-122"/>
                <a:ea typeface="方正兰亭黑简体" pitchFamily="2" charset="-122"/>
              </a:rPr>
              <a:t>750 </a:t>
            </a:r>
            <a:r>
              <a:rPr lang="en-US" altLang="zh-CN" sz="2000" dirty="0" err="1" smtClean="0">
                <a:latin typeface="方正兰亭黑简体" pitchFamily="2" charset="-122"/>
                <a:ea typeface="方正兰亭黑简体" pitchFamily="2" charset="-122"/>
              </a:rPr>
              <a:t>px</a:t>
            </a:r>
            <a:r>
              <a:rPr lang="zh-CN" altLang="en-US" sz="2000" dirty="0" smtClean="0">
                <a:latin typeface="方正兰亭黑简体" pitchFamily="2" charset="-122"/>
                <a:ea typeface="方正兰亭黑简体" pitchFamily="2" charset="-122"/>
              </a:rPr>
              <a:t>（宽）</a:t>
            </a:r>
            <a:r>
              <a:rPr lang="en-US" altLang="zh-CN" sz="2000" dirty="0" smtClean="0">
                <a:latin typeface="方正兰亭黑简体" pitchFamily="2" charset="-122"/>
                <a:ea typeface="方正兰亭黑简体" pitchFamily="2" charset="-122"/>
              </a:rPr>
              <a:t>×1181 </a:t>
            </a:r>
            <a:r>
              <a:rPr lang="en-US" altLang="zh-CN" sz="2000" dirty="0" err="1" smtClean="0">
                <a:latin typeface="方正兰亭黑简体" pitchFamily="2" charset="-122"/>
                <a:ea typeface="方正兰亭黑简体" pitchFamily="2" charset="-122"/>
              </a:rPr>
              <a:t>px</a:t>
            </a:r>
            <a:r>
              <a:rPr lang="zh-CN" altLang="en-US" sz="2000" dirty="0" smtClean="0">
                <a:latin typeface="方正兰亭黑简体" pitchFamily="2" charset="-122"/>
                <a:ea typeface="方正兰亭黑简体" pitchFamily="2" charset="-122"/>
              </a:rPr>
              <a:t>（高），分辨率</a:t>
            </a:r>
            <a:r>
              <a:rPr lang="en-US" altLang="zh-CN" sz="2000" dirty="0" smtClean="0">
                <a:latin typeface="方正兰亭黑简体" pitchFamily="2" charset="-122"/>
                <a:ea typeface="方正兰亭黑简体" pitchFamily="2" charset="-122"/>
              </a:rPr>
              <a:t>72 dpi</a:t>
            </a:r>
            <a:r>
              <a:rPr lang="zh-CN" altLang="en-US" sz="2000" dirty="0" smtClean="0">
                <a:latin typeface="方正兰亭黑简体" pitchFamily="2" charset="-122"/>
                <a:ea typeface="方正兰亭黑简体" pitchFamily="2" charset="-122"/>
              </a:rPr>
              <a:t>。</a:t>
            </a:r>
            <a:endParaRPr lang="zh-CN" altLang="en-US" sz="2000" dirty="0" smtClean="0">
              <a:latin typeface="方正兰亭黑简体" pitchFamily="2" charset="-122"/>
              <a:ea typeface="方正兰亭黑简体" pitchFamily="2" charset="-122"/>
            </a:endParaRPr>
          </a:p>
        </p:txBody>
      </p:sp>
    </p:spTree>
  </p:cSld>
  <p:clrMapOvr>
    <a:masterClrMapping/>
  </p:clrMapOvr>
</p:sld>
</file>

<file path=ppt/slides/slide2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26"/>
          <p:cNvSpPr txBox="1">
            <a:spLocks noChangeArrowheads="1"/>
          </p:cNvSpPr>
          <p:nvPr/>
        </p:nvSpPr>
        <p:spPr bwMode="auto">
          <a:xfrm>
            <a:off x="1886744" y="142852"/>
            <a:ext cx="5370513" cy="584200"/>
          </a:xfrm>
          <a:prstGeom prst="rect">
            <a:avLst/>
          </a:prstGeom>
          <a:noFill/>
          <a:ln w="9525">
            <a:noFill/>
            <a:miter lim="800000"/>
          </a:ln>
        </p:spPr>
        <p:txBody>
          <a:bodyPr>
            <a:spAutoFit/>
          </a:bodyPr>
          <a:lstStyle/>
          <a:p>
            <a:pPr marL="342900" indent="-342900" algn="ctr">
              <a:spcBef>
                <a:spcPct val="50000"/>
              </a:spcBef>
            </a:pPr>
            <a:r>
              <a:rPr lang="en-US" altLang="zh-CN" sz="3200" dirty="0">
                <a:latin typeface="方正兰亭黑简体" pitchFamily="2" charset="-122"/>
                <a:ea typeface="方正兰亭黑简体" pitchFamily="2" charset="-122"/>
              </a:rPr>
              <a:t>9.4.3</a:t>
            </a:r>
            <a:r>
              <a:rPr lang="zh-CN" altLang="en-US" sz="3200" dirty="0">
                <a:latin typeface="方正兰亭黑简体" pitchFamily="2" charset="-122"/>
                <a:ea typeface="方正兰亭黑简体" pitchFamily="2" charset="-122"/>
              </a:rPr>
              <a:t>  项目设计 </a:t>
            </a:r>
            <a:endParaRPr lang="zh-CN" altLang="en-US" sz="3200" dirty="0">
              <a:latin typeface="方正兰亭黑简体" pitchFamily="2" charset="-122"/>
              <a:ea typeface="方正兰亭黑简体" pitchFamily="2" charset="-122"/>
            </a:endParaRPr>
          </a:p>
        </p:txBody>
      </p:sp>
      <p:sp>
        <p:nvSpPr>
          <p:cNvPr id="6" name="Text Box 6"/>
          <p:cNvSpPr txBox="1">
            <a:spLocks noChangeArrowheads="1"/>
          </p:cNvSpPr>
          <p:nvPr/>
        </p:nvSpPr>
        <p:spPr bwMode="auto">
          <a:xfrm>
            <a:off x="4067175" y="6000768"/>
            <a:ext cx="1009650" cy="336550"/>
          </a:xfrm>
          <a:prstGeom prst="rect">
            <a:avLst/>
          </a:prstGeom>
          <a:noFill/>
          <a:ln w="9525">
            <a:noFill/>
            <a:miter lim="800000"/>
          </a:ln>
        </p:spPr>
        <p:txBody>
          <a:bodyPr>
            <a:spAutoFit/>
          </a:bodyPr>
          <a:lstStyle/>
          <a:p>
            <a:pPr marL="342900" indent="-342900">
              <a:spcBef>
                <a:spcPct val="50000"/>
              </a:spcBef>
            </a:pPr>
            <a:r>
              <a:rPr lang="zh-CN" altLang="en-US" sz="1600" dirty="0">
                <a:latin typeface="方正兰亭黑简体" pitchFamily="2" charset="-122"/>
                <a:ea typeface="方正兰亭黑简体" pitchFamily="2" charset="-122"/>
              </a:rPr>
              <a:t>最终效果</a:t>
            </a:r>
            <a:endParaRPr lang="zh-CN" altLang="en-US" sz="1600" dirty="0">
              <a:latin typeface="方正兰亭黑简体" pitchFamily="2" charset="-122"/>
              <a:ea typeface="方正兰亭黑简体" pitchFamily="2" charset="-122"/>
            </a:endParaRPr>
          </a:p>
        </p:txBody>
      </p:sp>
      <p:pic>
        <p:nvPicPr>
          <p:cNvPr id="4098" name="Picture 2" descr="11"/>
          <p:cNvPicPr>
            <a:picLocks noChangeAspect="1" noChangeArrowheads="1"/>
          </p:cNvPicPr>
          <p:nvPr/>
        </p:nvPicPr>
        <p:blipFill>
          <a:blip r:embed="rId1" cstate="print"/>
          <a:srcRect/>
          <a:stretch>
            <a:fillRect/>
          </a:stretch>
        </p:blipFill>
        <p:spPr bwMode="auto">
          <a:xfrm>
            <a:off x="3428471" y="2186454"/>
            <a:ext cx="2287059" cy="3600000"/>
          </a:xfrm>
          <a:prstGeom prst="rect">
            <a:avLst/>
          </a:prstGeom>
          <a:noFill/>
          <a:ln w="9525">
            <a:noFill/>
            <a:miter lim="800000"/>
            <a:headEnd/>
            <a:tailEnd/>
          </a:ln>
        </p:spPr>
      </p:pic>
    </p:spTree>
  </p:cSld>
  <p:clrMapOvr>
    <a:masterClrMapping/>
  </p:clrMapOvr>
</p:sld>
</file>

<file path=ppt/slides/slide2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26"/>
          <p:cNvSpPr txBox="1">
            <a:spLocks noChangeArrowheads="1"/>
          </p:cNvSpPr>
          <p:nvPr/>
        </p:nvSpPr>
        <p:spPr bwMode="auto">
          <a:xfrm>
            <a:off x="1886744" y="142852"/>
            <a:ext cx="5370513" cy="584200"/>
          </a:xfrm>
          <a:prstGeom prst="rect">
            <a:avLst/>
          </a:prstGeom>
          <a:noFill/>
          <a:ln w="9525">
            <a:noFill/>
            <a:miter lim="800000"/>
          </a:ln>
        </p:spPr>
        <p:txBody>
          <a:bodyPr>
            <a:spAutoFit/>
          </a:bodyPr>
          <a:lstStyle/>
          <a:p>
            <a:pPr marL="342900" indent="-342900" algn="ctr">
              <a:spcBef>
                <a:spcPct val="50000"/>
              </a:spcBef>
            </a:pPr>
            <a:r>
              <a:rPr lang="en-US" altLang="zh-CN" sz="3200" dirty="0">
                <a:latin typeface="方正兰亭黑简体" pitchFamily="2" charset="-122"/>
                <a:ea typeface="方正兰亭黑简体" pitchFamily="2" charset="-122"/>
              </a:rPr>
              <a:t>9.4.4</a:t>
            </a:r>
            <a:r>
              <a:rPr lang="zh-CN" altLang="en-US" sz="3200" dirty="0">
                <a:latin typeface="方正兰亭黑简体" pitchFamily="2" charset="-122"/>
                <a:ea typeface="方正兰亭黑简体" pitchFamily="2" charset="-122"/>
              </a:rPr>
              <a:t>  项目要点 </a:t>
            </a:r>
            <a:endParaRPr lang="zh-CN" altLang="en-US" sz="3200" dirty="0">
              <a:latin typeface="方正兰亭黑简体" pitchFamily="2" charset="-122"/>
              <a:ea typeface="方正兰亭黑简体" pitchFamily="2" charset="-122"/>
            </a:endParaRPr>
          </a:p>
        </p:txBody>
      </p:sp>
      <p:sp>
        <p:nvSpPr>
          <p:cNvPr id="8195" name="Text Box 29"/>
          <p:cNvSpPr txBox="1">
            <a:spLocks noChangeArrowheads="1"/>
          </p:cNvSpPr>
          <p:nvPr/>
        </p:nvSpPr>
        <p:spPr bwMode="auto">
          <a:xfrm>
            <a:off x="629915" y="2782669"/>
            <a:ext cx="7884170" cy="1692771"/>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使用置入命令、不透明度选项添加海报背景；使用直排文字工具、字符控制面板、创建轮廓命令、矩形工具和路径查找器控制面板添加并编辑标题文字；使用直接选择工具、删除锚点工具调整文字；使用直线段工具、描边面板绘制装饰线条。</a:t>
            </a:r>
            <a:endParaRPr lang="zh-CN" altLang="en-US" sz="2000" dirty="0" smtClean="0">
              <a:latin typeface="方正兰亭黑简体" pitchFamily="2" charset="-122"/>
              <a:ea typeface="方正兰亭黑简体" pitchFamily="2" charset="-122"/>
            </a:endParaRPr>
          </a:p>
        </p:txBody>
      </p:sp>
    </p:spTree>
  </p:cSld>
  <p:clrMapOvr>
    <a:masterClrMapping/>
  </p:clrMapOvr>
</p:sld>
</file>

<file path=ppt/slides/slide2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26"/>
          <p:cNvSpPr txBox="1">
            <a:spLocks noChangeArrowheads="1"/>
          </p:cNvSpPr>
          <p:nvPr/>
        </p:nvSpPr>
        <p:spPr bwMode="auto">
          <a:xfrm>
            <a:off x="857256" y="129581"/>
            <a:ext cx="8358214" cy="553998"/>
          </a:xfrm>
          <a:prstGeom prst="rect">
            <a:avLst/>
          </a:prstGeom>
          <a:noFill/>
          <a:ln w="9525">
            <a:noFill/>
            <a:miter lim="800000"/>
          </a:ln>
        </p:spPr>
        <p:txBody>
          <a:bodyPr wrap="square">
            <a:spAutoFit/>
          </a:bodyPr>
          <a:lstStyle/>
          <a:p>
            <a:pPr marL="342900" indent="-342900" algn="ctr">
              <a:spcBef>
                <a:spcPct val="50000"/>
              </a:spcBef>
            </a:pPr>
            <a:r>
              <a:rPr lang="en-US" altLang="zh-CN" sz="3000" dirty="0" smtClean="0">
                <a:latin typeface="方正兰亭黑简体" pitchFamily="2" charset="-122"/>
                <a:ea typeface="方正兰亭黑简体" pitchFamily="2" charset="-122"/>
              </a:rPr>
              <a:t>9.5  </a:t>
            </a:r>
            <a:r>
              <a:rPr lang="zh-CN" altLang="en-US" sz="3000" dirty="0">
                <a:latin typeface="方正兰亭黑简体" pitchFamily="2" charset="-122"/>
                <a:ea typeface="方正兰亭黑简体" pitchFamily="2" charset="-122"/>
              </a:rPr>
              <a:t>课堂练习</a:t>
            </a:r>
            <a:r>
              <a:rPr lang="en-US" altLang="zh-CN" sz="3000" dirty="0" smtClean="0">
                <a:latin typeface="方正兰亭黑简体" pitchFamily="2" charset="-122"/>
                <a:ea typeface="方正兰亭黑简体" pitchFamily="2" charset="-122"/>
              </a:rPr>
              <a:t>——</a:t>
            </a:r>
            <a:r>
              <a:rPr lang="zh-CN" altLang="en-US" sz="3000" dirty="0" smtClean="0">
                <a:latin typeface="方正兰亭黑简体" pitchFamily="2" charset="-122"/>
                <a:ea typeface="方正兰亭黑简体" pitchFamily="2" charset="-122"/>
              </a:rPr>
              <a:t>制作洗衣机网页</a:t>
            </a:r>
            <a:r>
              <a:rPr lang="en-US" altLang="zh-CN" sz="3000" dirty="0" smtClean="0">
                <a:latin typeface="方正兰亭黑简体" pitchFamily="2" charset="-122"/>
                <a:ea typeface="方正兰亭黑简体" pitchFamily="2" charset="-122"/>
              </a:rPr>
              <a:t>Banner</a:t>
            </a:r>
            <a:r>
              <a:rPr lang="zh-CN" altLang="en-US" sz="3000" dirty="0" smtClean="0">
                <a:latin typeface="方正兰亭黑简体" pitchFamily="2" charset="-122"/>
                <a:ea typeface="方正兰亭黑简体" pitchFamily="2" charset="-122"/>
              </a:rPr>
              <a:t>广告</a:t>
            </a:r>
            <a:endParaRPr lang="zh-CN" altLang="en-US" sz="3000" dirty="0">
              <a:latin typeface="方正兰亭黑简体" pitchFamily="2" charset="-122"/>
              <a:ea typeface="方正兰亭黑简体" pitchFamily="2" charset="-122"/>
            </a:endParaRPr>
          </a:p>
        </p:txBody>
      </p:sp>
      <p:sp>
        <p:nvSpPr>
          <p:cNvPr id="6" name="Text Box 29"/>
          <p:cNvSpPr txBox="1">
            <a:spLocks noChangeArrowheads="1"/>
          </p:cNvSpPr>
          <p:nvPr/>
        </p:nvSpPr>
        <p:spPr bwMode="auto">
          <a:xfrm>
            <a:off x="3383868" y="2367171"/>
            <a:ext cx="2376264" cy="2123658"/>
          </a:xfrm>
          <a:prstGeom prst="rect">
            <a:avLst/>
          </a:prstGeom>
          <a:noFill/>
          <a:ln w="9525">
            <a:noFill/>
            <a:miter lim="800000"/>
          </a:ln>
        </p:spPr>
        <p:txBody>
          <a:bodyPr wrap="square">
            <a:spAutoFit/>
          </a:bodyPr>
          <a:lstStyle/>
          <a:p>
            <a:pPr marL="342900" indent="457200">
              <a:lnSpc>
                <a:spcPct val="150000"/>
              </a:lnSpc>
              <a:buFont typeface="Wingdings" panose="05000000000000000000" pitchFamily="2" charset="2"/>
              <a:buChar char="u"/>
            </a:pPr>
            <a:r>
              <a:rPr lang="zh-CN" altLang="en-US" sz="2000" dirty="0">
                <a:latin typeface="方正兰亭黑简体" pitchFamily="2" charset="-122"/>
                <a:ea typeface="方正兰亭黑简体" pitchFamily="2" charset="-122"/>
              </a:rPr>
              <a:t>项目背景</a:t>
            </a:r>
            <a:endParaRPr lang="en-US" altLang="zh-CN" sz="2000" dirty="0">
              <a:latin typeface="方正兰亭黑简体" pitchFamily="2" charset="-122"/>
              <a:ea typeface="方正兰亭黑简体" pitchFamily="2" charset="-122"/>
            </a:endParaRPr>
          </a:p>
          <a:p>
            <a:pPr marL="342900" indent="457200">
              <a:lnSpc>
                <a:spcPct val="150000"/>
              </a:lnSpc>
              <a:buFont typeface="Wingdings" panose="05000000000000000000" pitchFamily="2" charset="2"/>
              <a:buChar char="u"/>
            </a:pPr>
            <a:r>
              <a:rPr lang="zh-CN" altLang="en-US" sz="2000" dirty="0">
                <a:latin typeface="方正兰亭黑简体" pitchFamily="2" charset="-122"/>
                <a:ea typeface="方正兰亭黑简体" pitchFamily="2" charset="-122"/>
              </a:rPr>
              <a:t>项目要求</a:t>
            </a:r>
            <a:endParaRPr lang="en-US" altLang="zh-CN" sz="2000" dirty="0">
              <a:latin typeface="方正兰亭黑简体" pitchFamily="2" charset="-122"/>
              <a:ea typeface="方正兰亭黑简体" pitchFamily="2" charset="-122"/>
            </a:endParaRPr>
          </a:p>
          <a:p>
            <a:pPr marL="342900" indent="457200">
              <a:lnSpc>
                <a:spcPct val="150000"/>
              </a:lnSpc>
              <a:buFont typeface="Wingdings" panose="05000000000000000000" pitchFamily="2" charset="2"/>
              <a:buChar char="u"/>
            </a:pPr>
            <a:r>
              <a:rPr lang="zh-CN" altLang="en-US" sz="2000" dirty="0">
                <a:latin typeface="方正兰亭黑简体" pitchFamily="2" charset="-122"/>
                <a:ea typeface="方正兰亭黑简体" pitchFamily="2" charset="-122"/>
              </a:rPr>
              <a:t>项目设计</a:t>
            </a:r>
            <a:endParaRPr lang="en-US" altLang="zh-CN" sz="2000" dirty="0">
              <a:latin typeface="方正兰亭黑简体" pitchFamily="2" charset="-122"/>
              <a:ea typeface="方正兰亭黑简体" pitchFamily="2" charset="-122"/>
            </a:endParaRPr>
          </a:p>
          <a:p>
            <a:pPr marL="342900" indent="457200">
              <a:lnSpc>
                <a:spcPct val="150000"/>
              </a:lnSpc>
              <a:buFont typeface="Wingdings" panose="05000000000000000000" pitchFamily="2" charset="2"/>
              <a:buChar char="u"/>
            </a:pPr>
            <a:r>
              <a:rPr lang="zh-CN" altLang="en-US" sz="2000" dirty="0">
                <a:latin typeface="方正兰亭黑简体" pitchFamily="2" charset="-122"/>
                <a:ea typeface="方正兰亭黑简体" pitchFamily="2" charset="-122"/>
              </a:rPr>
              <a:t>项目要点</a:t>
            </a:r>
            <a:endParaRPr lang="en-US" altLang="zh-CN" sz="2000" dirty="0">
              <a:latin typeface="方正兰亭黑简体" pitchFamily="2" charset="-122"/>
              <a:ea typeface="方正兰亭黑简体" pitchFamily="2" charset="-122"/>
            </a:endParaRPr>
          </a:p>
        </p:txBody>
      </p:sp>
    </p:spTree>
  </p:cSld>
  <p:clrMapOvr>
    <a:masterClrMapping/>
  </p:clrMapOvr>
</p:sld>
</file>

<file path=ppt/slides/slide2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29"/>
          <p:cNvSpPr txBox="1">
            <a:spLocks noChangeArrowheads="1"/>
          </p:cNvSpPr>
          <p:nvPr/>
        </p:nvSpPr>
        <p:spPr bwMode="auto">
          <a:xfrm>
            <a:off x="899592" y="1844824"/>
            <a:ext cx="7344816" cy="3123932"/>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en-US" altLang="zh-CN" sz="2000" b="1" dirty="0" smtClean="0">
                <a:latin typeface="方正兰亭黑简体" pitchFamily="2" charset="-122"/>
                <a:ea typeface="方正兰亭黑简体" pitchFamily="2" charset="-122"/>
              </a:rPr>
              <a:t>1</a:t>
            </a:r>
            <a:r>
              <a:rPr lang="zh-CN" altLang="en-US" sz="2000" b="1" dirty="0" smtClean="0">
                <a:latin typeface="方正兰亭黑简体" pitchFamily="2" charset="-122"/>
                <a:ea typeface="方正兰亭黑简体" pitchFamily="2" charset="-122"/>
              </a:rPr>
              <a:t>．客户名称</a:t>
            </a:r>
            <a:endParaRPr lang="zh-CN" altLang="en-US" sz="2000" b="1"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文森艾德。</a:t>
            </a:r>
            <a:endParaRPr lang="zh-CN" altLang="en-US" sz="2000"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en-US" altLang="zh-CN" sz="2000" b="1" dirty="0" smtClean="0">
                <a:latin typeface="方正兰亭黑简体" pitchFamily="2" charset="-122"/>
                <a:ea typeface="方正兰亭黑简体" pitchFamily="2" charset="-122"/>
              </a:rPr>
              <a:t>2</a:t>
            </a:r>
            <a:r>
              <a:rPr lang="zh-CN" altLang="en-US" sz="2000" b="1" dirty="0" smtClean="0">
                <a:latin typeface="方正兰亭黑简体" pitchFamily="2" charset="-122"/>
                <a:ea typeface="方正兰亭黑简体" pitchFamily="2" charset="-122"/>
              </a:rPr>
              <a:t>．客户需求</a:t>
            </a:r>
            <a:endParaRPr lang="zh-CN" altLang="en-US" sz="2000" b="1"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文森艾德是一家综合网上购物平台</a:t>
            </a:r>
            <a:r>
              <a:rPr lang="en-US" altLang="zh-CN" sz="2000" dirty="0" smtClean="0">
                <a:latin typeface="方正兰亭黑简体" pitchFamily="2" charset="-122"/>
                <a:ea typeface="方正兰亭黑简体" pitchFamily="2" charset="-122"/>
              </a:rPr>
              <a:t>,</a:t>
            </a:r>
            <a:r>
              <a:rPr lang="zh-CN" altLang="en-US" sz="2000" dirty="0" smtClean="0">
                <a:latin typeface="方正兰亭黑简体" pitchFamily="2" charset="-122"/>
                <a:ea typeface="方正兰亭黑简体" pitchFamily="2" charset="-122"/>
              </a:rPr>
              <a:t>商品涵盖家电、手机、电脑、服装、百货、海外购等品类。现推出新款静音滚筒洗衣机，要求进行广告设计，用于平台宣传及推广，设计要符合现代设计风格，给人沉稳干净的映像。</a:t>
            </a:r>
            <a:endParaRPr lang="zh-CN" altLang="en-US" sz="2000" dirty="0" smtClean="0">
              <a:latin typeface="方正兰亭黑简体" pitchFamily="2" charset="-122"/>
              <a:ea typeface="方正兰亭黑简体" pitchFamily="2" charset="-122"/>
            </a:endParaRPr>
          </a:p>
        </p:txBody>
      </p:sp>
      <p:sp>
        <p:nvSpPr>
          <p:cNvPr id="6" name="Text Box 26"/>
          <p:cNvSpPr txBox="1">
            <a:spLocks noChangeArrowheads="1"/>
          </p:cNvSpPr>
          <p:nvPr/>
        </p:nvSpPr>
        <p:spPr bwMode="auto">
          <a:xfrm>
            <a:off x="1886744" y="142852"/>
            <a:ext cx="5370513" cy="584200"/>
          </a:xfrm>
          <a:prstGeom prst="rect">
            <a:avLst/>
          </a:prstGeom>
          <a:noFill/>
          <a:ln w="9525">
            <a:noFill/>
            <a:miter lim="800000"/>
          </a:ln>
        </p:spPr>
        <p:txBody>
          <a:bodyPr>
            <a:spAutoFit/>
          </a:bodyPr>
          <a:lstStyle/>
          <a:p>
            <a:pPr marL="342900" indent="-342900" algn="ctr">
              <a:spcBef>
                <a:spcPct val="50000"/>
              </a:spcBef>
            </a:pPr>
            <a:r>
              <a:rPr lang="en-US" altLang="zh-CN" sz="3200" dirty="0" smtClean="0">
                <a:latin typeface="方正兰亭黑简体" pitchFamily="2" charset="-122"/>
                <a:ea typeface="方正兰亭黑简体" pitchFamily="2" charset="-122"/>
              </a:rPr>
              <a:t>9.5.1  </a:t>
            </a:r>
            <a:r>
              <a:rPr lang="zh-CN" altLang="en-US" sz="3200" dirty="0">
                <a:latin typeface="方正兰亭黑简体" pitchFamily="2" charset="-122"/>
                <a:ea typeface="方正兰亭黑简体" pitchFamily="2" charset="-122"/>
              </a:rPr>
              <a:t>项目背景</a:t>
            </a:r>
            <a:endParaRPr lang="zh-CN" altLang="en-US" sz="3200" dirty="0">
              <a:latin typeface="方正兰亭黑简体" pitchFamily="2" charset="-122"/>
              <a:ea typeface="方正兰亭黑简体" pitchFamily="2" charset="-122"/>
            </a:endParaRPr>
          </a:p>
        </p:txBody>
      </p:sp>
    </p:spTree>
  </p:cSld>
  <p:clrMapOvr>
    <a:masterClrMapping/>
  </p:clrMapOvr>
</p:sld>
</file>

<file path=ppt/slides/slide2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6"/>
          <p:cNvSpPr txBox="1">
            <a:spLocks noChangeArrowheads="1"/>
          </p:cNvSpPr>
          <p:nvPr/>
        </p:nvSpPr>
        <p:spPr bwMode="auto">
          <a:xfrm>
            <a:off x="1886744" y="142852"/>
            <a:ext cx="5370513" cy="584200"/>
          </a:xfrm>
          <a:prstGeom prst="rect">
            <a:avLst/>
          </a:prstGeom>
          <a:noFill/>
          <a:ln w="9525">
            <a:noFill/>
            <a:miter lim="800000"/>
          </a:ln>
        </p:spPr>
        <p:txBody>
          <a:bodyPr>
            <a:spAutoFit/>
          </a:bodyPr>
          <a:lstStyle/>
          <a:p>
            <a:pPr marL="342900" indent="-342900" algn="ctr">
              <a:spcBef>
                <a:spcPct val="50000"/>
              </a:spcBef>
            </a:pPr>
            <a:r>
              <a:rPr lang="en-US" altLang="zh-CN" sz="3200" dirty="0" smtClean="0">
                <a:latin typeface="方正兰亭黑简体" pitchFamily="2" charset="-122"/>
                <a:ea typeface="方正兰亭黑简体" pitchFamily="2" charset="-122"/>
              </a:rPr>
              <a:t>9.5.2</a:t>
            </a:r>
            <a:r>
              <a:rPr lang="zh-CN" altLang="en-US" sz="3200" dirty="0" smtClean="0">
                <a:latin typeface="方正兰亭黑简体" pitchFamily="2" charset="-122"/>
                <a:ea typeface="方正兰亭黑简体" pitchFamily="2" charset="-122"/>
              </a:rPr>
              <a:t>  </a:t>
            </a:r>
            <a:r>
              <a:rPr lang="zh-CN" altLang="en-US" sz="3200" dirty="0">
                <a:latin typeface="方正兰亭黑简体" pitchFamily="2" charset="-122"/>
                <a:ea typeface="方正兰亭黑简体" pitchFamily="2" charset="-122"/>
              </a:rPr>
              <a:t>项目要求 </a:t>
            </a:r>
            <a:endParaRPr lang="zh-CN" altLang="en-US" sz="3200" dirty="0">
              <a:latin typeface="方正兰亭黑简体" pitchFamily="2" charset="-122"/>
              <a:ea typeface="方正兰亭黑简体" pitchFamily="2" charset="-122"/>
            </a:endParaRPr>
          </a:p>
        </p:txBody>
      </p:sp>
      <p:sp>
        <p:nvSpPr>
          <p:cNvPr id="3" name="Text Box 29"/>
          <p:cNvSpPr txBox="1">
            <a:spLocks noChangeArrowheads="1"/>
          </p:cNvSpPr>
          <p:nvPr/>
        </p:nvSpPr>
        <p:spPr bwMode="auto">
          <a:xfrm>
            <a:off x="899592" y="1844824"/>
            <a:ext cx="7344816" cy="3200876"/>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a:t>
            </a:r>
            <a:r>
              <a:rPr lang="en-US" altLang="zh-CN" sz="2000" dirty="0" smtClean="0">
                <a:latin typeface="方正兰亭黑简体" pitchFamily="2" charset="-122"/>
                <a:ea typeface="方正兰亭黑简体" pitchFamily="2" charset="-122"/>
              </a:rPr>
              <a:t>1</a:t>
            </a:r>
            <a:r>
              <a:rPr lang="zh-CN" altLang="en-US" sz="2000" dirty="0" smtClean="0">
                <a:latin typeface="方正兰亭黑简体" pitchFamily="2" charset="-122"/>
                <a:ea typeface="方正兰亭黑简体" pitchFamily="2" charset="-122"/>
              </a:rPr>
              <a:t>）画面设计以产品图片为主体。</a:t>
            </a:r>
            <a:endParaRPr lang="zh-CN" altLang="en-US" sz="2000"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a:t>
            </a:r>
            <a:r>
              <a:rPr lang="en-US" altLang="zh-CN" sz="2000" dirty="0" smtClean="0">
                <a:latin typeface="方正兰亭黑简体" pitchFamily="2" charset="-122"/>
                <a:ea typeface="方正兰亭黑简体" pitchFamily="2" charset="-122"/>
              </a:rPr>
              <a:t>2</a:t>
            </a:r>
            <a:r>
              <a:rPr lang="zh-CN" altLang="en-US" sz="2000" dirty="0" smtClean="0">
                <a:latin typeface="方正兰亭黑简体" pitchFamily="2" charset="-122"/>
                <a:ea typeface="方正兰亭黑简体" pitchFamily="2" charset="-122"/>
              </a:rPr>
              <a:t>）设计使用直观醒目的文字来诠释广告内容，表现活动特色。</a:t>
            </a:r>
            <a:endParaRPr lang="zh-CN" altLang="en-US" sz="2000"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a:t>
            </a:r>
            <a:r>
              <a:rPr lang="en-US" altLang="zh-CN" sz="2000" dirty="0" smtClean="0">
                <a:latin typeface="方正兰亭黑简体" pitchFamily="2" charset="-122"/>
                <a:ea typeface="方正兰亭黑简体" pitchFamily="2" charset="-122"/>
              </a:rPr>
              <a:t>3</a:t>
            </a:r>
            <a:r>
              <a:rPr lang="zh-CN" altLang="en-US" sz="2000" dirty="0" smtClean="0">
                <a:latin typeface="方正兰亭黑简体" pitchFamily="2" charset="-122"/>
                <a:ea typeface="方正兰亭黑简体" pitchFamily="2" charset="-122"/>
              </a:rPr>
              <a:t>）画面色彩使用要给人清新干净的印象。</a:t>
            </a:r>
            <a:endParaRPr lang="zh-CN" altLang="en-US" sz="2000"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a:t>
            </a:r>
            <a:r>
              <a:rPr lang="en-US" altLang="zh-CN" sz="2000" dirty="0" smtClean="0">
                <a:latin typeface="方正兰亭黑简体" pitchFamily="2" charset="-122"/>
                <a:ea typeface="方正兰亭黑简体" pitchFamily="2" charset="-122"/>
              </a:rPr>
              <a:t>4</a:t>
            </a:r>
            <a:r>
              <a:rPr lang="zh-CN" altLang="en-US" sz="2000" dirty="0" smtClean="0">
                <a:latin typeface="方正兰亭黑简体" pitchFamily="2" charset="-122"/>
                <a:ea typeface="方正兰亭黑简体" pitchFamily="2" charset="-122"/>
              </a:rPr>
              <a:t>）画面版式沉稳且富于变化。</a:t>
            </a:r>
            <a:endParaRPr lang="zh-CN" altLang="en-US" sz="2000"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a:t>
            </a:r>
            <a:r>
              <a:rPr lang="en-US" altLang="zh-CN" sz="2000" dirty="0" smtClean="0">
                <a:latin typeface="方正兰亭黑简体" pitchFamily="2" charset="-122"/>
                <a:ea typeface="方正兰亭黑简体" pitchFamily="2" charset="-122"/>
              </a:rPr>
              <a:t>5</a:t>
            </a:r>
            <a:r>
              <a:rPr lang="zh-CN" altLang="en-US" sz="2000" dirty="0" smtClean="0">
                <a:latin typeface="方正兰亭黑简体" pitchFamily="2" charset="-122"/>
                <a:ea typeface="方正兰亭黑简体" pitchFamily="2" charset="-122"/>
              </a:rPr>
              <a:t>）设计规格均为</a:t>
            </a:r>
            <a:r>
              <a:rPr lang="en-US" altLang="zh-CN" sz="2000" dirty="0" smtClean="0">
                <a:latin typeface="方正兰亭黑简体" pitchFamily="2" charset="-122"/>
                <a:ea typeface="方正兰亭黑简体" pitchFamily="2" charset="-122"/>
              </a:rPr>
              <a:t>1920 </a:t>
            </a:r>
            <a:r>
              <a:rPr lang="en-US" altLang="zh-CN" sz="2000" dirty="0" err="1" smtClean="0">
                <a:latin typeface="方正兰亭黑简体" pitchFamily="2" charset="-122"/>
                <a:ea typeface="方正兰亭黑简体" pitchFamily="2" charset="-122"/>
              </a:rPr>
              <a:t>px</a:t>
            </a:r>
            <a:r>
              <a:rPr lang="zh-CN" altLang="en-US" sz="2000" dirty="0" smtClean="0">
                <a:latin typeface="方正兰亭黑简体" pitchFamily="2" charset="-122"/>
                <a:ea typeface="方正兰亭黑简体" pitchFamily="2" charset="-122"/>
              </a:rPr>
              <a:t>（宽）</a:t>
            </a:r>
            <a:r>
              <a:rPr lang="en-US" altLang="zh-CN" sz="2000" dirty="0" smtClean="0">
                <a:latin typeface="方正兰亭黑简体" pitchFamily="2" charset="-122"/>
                <a:ea typeface="方正兰亭黑简体" pitchFamily="2" charset="-122"/>
              </a:rPr>
              <a:t>×800 </a:t>
            </a:r>
            <a:r>
              <a:rPr lang="en-US" altLang="zh-CN" sz="2000" dirty="0" err="1" smtClean="0">
                <a:latin typeface="方正兰亭黑简体" pitchFamily="2" charset="-122"/>
                <a:ea typeface="方正兰亭黑简体" pitchFamily="2" charset="-122"/>
              </a:rPr>
              <a:t>px</a:t>
            </a:r>
            <a:r>
              <a:rPr lang="zh-CN" altLang="en-US" sz="2000" dirty="0" smtClean="0">
                <a:latin typeface="方正兰亭黑简体" pitchFamily="2" charset="-122"/>
                <a:ea typeface="方正兰亭黑简体" pitchFamily="2" charset="-122"/>
              </a:rPr>
              <a:t>（高），分辨率为</a:t>
            </a:r>
            <a:r>
              <a:rPr lang="en-US" altLang="zh-CN" sz="2000" dirty="0" smtClean="0">
                <a:latin typeface="方正兰亭黑简体" pitchFamily="2" charset="-122"/>
                <a:ea typeface="方正兰亭黑简体" pitchFamily="2" charset="-122"/>
              </a:rPr>
              <a:t>72 dpi</a:t>
            </a:r>
            <a:r>
              <a:rPr lang="zh-CN" altLang="en-US" sz="2000" dirty="0" smtClean="0">
                <a:latin typeface="方正兰亭黑简体" pitchFamily="2" charset="-122"/>
                <a:ea typeface="方正兰亭黑简体" pitchFamily="2" charset="-122"/>
              </a:rPr>
              <a:t>。</a:t>
            </a:r>
            <a:endParaRPr lang="zh-CN" altLang="en-US" sz="2000" dirty="0" smtClean="0">
              <a:latin typeface="方正兰亭黑简体" pitchFamily="2" charset="-122"/>
              <a:ea typeface="方正兰亭黑简体" pitchFamily="2" charset="-122"/>
            </a:endParaRPr>
          </a:p>
        </p:txBody>
      </p:sp>
    </p:spTree>
  </p:cSld>
  <p:clrMapOvr>
    <a:masterClrMapping/>
  </p:clrMapOvr>
</p:sld>
</file>

<file path=ppt/slides/slide2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6"/>
          <p:cNvSpPr txBox="1">
            <a:spLocks noChangeArrowheads="1"/>
          </p:cNvSpPr>
          <p:nvPr/>
        </p:nvSpPr>
        <p:spPr bwMode="auto">
          <a:xfrm>
            <a:off x="1886744" y="142852"/>
            <a:ext cx="5370513" cy="584200"/>
          </a:xfrm>
          <a:prstGeom prst="rect">
            <a:avLst/>
          </a:prstGeom>
          <a:noFill/>
          <a:ln w="9525">
            <a:noFill/>
            <a:miter lim="800000"/>
          </a:ln>
        </p:spPr>
        <p:txBody>
          <a:bodyPr>
            <a:spAutoFit/>
          </a:bodyPr>
          <a:lstStyle/>
          <a:p>
            <a:pPr marL="342900" indent="-342900" algn="ctr">
              <a:spcBef>
                <a:spcPct val="50000"/>
              </a:spcBef>
            </a:pPr>
            <a:r>
              <a:rPr lang="en-US" altLang="zh-CN" sz="3200" dirty="0" smtClean="0">
                <a:latin typeface="方正兰亭黑简体" pitchFamily="2" charset="-122"/>
                <a:ea typeface="方正兰亭黑简体" pitchFamily="2" charset="-122"/>
              </a:rPr>
              <a:t>9.5.3</a:t>
            </a:r>
            <a:r>
              <a:rPr lang="zh-CN" altLang="en-US" sz="3200" dirty="0" smtClean="0">
                <a:latin typeface="方正兰亭黑简体" pitchFamily="2" charset="-122"/>
                <a:ea typeface="方正兰亭黑简体" pitchFamily="2" charset="-122"/>
              </a:rPr>
              <a:t>  </a:t>
            </a:r>
            <a:r>
              <a:rPr lang="zh-CN" altLang="en-US" sz="3200" dirty="0">
                <a:latin typeface="方正兰亭黑简体" pitchFamily="2" charset="-122"/>
                <a:ea typeface="方正兰亭黑简体" pitchFamily="2" charset="-122"/>
              </a:rPr>
              <a:t>项目设计 </a:t>
            </a:r>
            <a:endParaRPr lang="zh-CN" altLang="en-US" sz="3200" dirty="0">
              <a:latin typeface="方正兰亭黑简体" pitchFamily="2" charset="-122"/>
              <a:ea typeface="方正兰亭黑简体" pitchFamily="2" charset="-122"/>
            </a:endParaRPr>
          </a:p>
        </p:txBody>
      </p:sp>
      <p:pic>
        <p:nvPicPr>
          <p:cNvPr id="5122" name="Picture 2" descr="9"/>
          <p:cNvPicPr>
            <a:picLocks noChangeAspect="1" noChangeArrowheads="1"/>
          </p:cNvPicPr>
          <p:nvPr/>
        </p:nvPicPr>
        <p:blipFill>
          <a:blip r:embed="rId1" cstate="print"/>
          <a:srcRect/>
          <a:stretch>
            <a:fillRect/>
          </a:stretch>
        </p:blipFill>
        <p:spPr bwMode="auto">
          <a:xfrm>
            <a:off x="1110182" y="2428868"/>
            <a:ext cx="6923636" cy="2880000"/>
          </a:xfrm>
          <a:prstGeom prst="rect">
            <a:avLst/>
          </a:prstGeom>
          <a:noFill/>
          <a:ln w="9525">
            <a:noFill/>
            <a:miter lim="800000"/>
            <a:headEnd/>
            <a:tailEnd/>
          </a:ln>
        </p:spPr>
      </p:pic>
      <p:sp>
        <p:nvSpPr>
          <p:cNvPr id="4" name="Text Box 6"/>
          <p:cNvSpPr txBox="1">
            <a:spLocks noChangeArrowheads="1"/>
          </p:cNvSpPr>
          <p:nvPr/>
        </p:nvSpPr>
        <p:spPr bwMode="auto">
          <a:xfrm>
            <a:off x="4067175" y="5429264"/>
            <a:ext cx="1009650" cy="336550"/>
          </a:xfrm>
          <a:prstGeom prst="rect">
            <a:avLst/>
          </a:prstGeom>
          <a:noFill/>
          <a:ln w="9525">
            <a:noFill/>
            <a:miter lim="800000"/>
          </a:ln>
        </p:spPr>
        <p:txBody>
          <a:bodyPr>
            <a:spAutoFit/>
          </a:bodyPr>
          <a:lstStyle/>
          <a:p>
            <a:pPr marL="342900" indent="-342900">
              <a:spcBef>
                <a:spcPct val="50000"/>
              </a:spcBef>
            </a:pPr>
            <a:r>
              <a:rPr lang="zh-CN" altLang="en-US" sz="1600" dirty="0">
                <a:latin typeface="方正兰亭黑简体" pitchFamily="2" charset="-122"/>
                <a:ea typeface="方正兰亭黑简体" pitchFamily="2" charset="-122"/>
              </a:rPr>
              <a:t>最终效果</a:t>
            </a:r>
            <a:endParaRPr lang="zh-CN" altLang="en-US" sz="1600" dirty="0">
              <a:latin typeface="方正兰亭黑简体" pitchFamily="2" charset="-122"/>
              <a:ea typeface="方正兰亭黑简体" pitchFamily="2" charset="-122"/>
            </a:endParaRPr>
          </a:p>
        </p:txBody>
      </p:sp>
    </p:spTree>
  </p:cSld>
  <p:clrMapOvr>
    <a:masterClrMapping/>
  </p:clrMapOvr>
</p:sld>
</file>

<file path=ppt/slides/slide2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26"/>
          <p:cNvSpPr txBox="1">
            <a:spLocks noChangeArrowheads="1"/>
          </p:cNvSpPr>
          <p:nvPr/>
        </p:nvSpPr>
        <p:spPr bwMode="auto">
          <a:xfrm>
            <a:off x="1886744" y="142852"/>
            <a:ext cx="5370513" cy="584200"/>
          </a:xfrm>
          <a:prstGeom prst="rect">
            <a:avLst/>
          </a:prstGeom>
          <a:noFill/>
          <a:ln w="9525">
            <a:noFill/>
            <a:miter lim="800000"/>
          </a:ln>
        </p:spPr>
        <p:txBody>
          <a:bodyPr>
            <a:spAutoFit/>
          </a:bodyPr>
          <a:lstStyle/>
          <a:p>
            <a:pPr marL="342900" indent="-342900" algn="ctr">
              <a:spcBef>
                <a:spcPct val="50000"/>
              </a:spcBef>
            </a:pPr>
            <a:r>
              <a:rPr lang="en-US" altLang="zh-CN" sz="3200" dirty="0" smtClean="0">
                <a:latin typeface="方正兰亭黑简体" pitchFamily="2" charset="-122"/>
                <a:ea typeface="方正兰亭黑简体" pitchFamily="2" charset="-122"/>
              </a:rPr>
              <a:t>9.5.4</a:t>
            </a:r>
            <a:r>
              <a:rPr lang="zh-CN" altLang="en-US" sz="3200" dirty="0" smtClean="0">
                <a:latin typeface="方正兰亭黑简体" pitchFamily="2" charset="-122"/>
                <a:ea typeface="方正兰亭黑简体" pitchFamily="2" charset="-122"/>
              </a:rPr>
              <a:t>  </a:t>
            </a:r>
            <a:r>
              <a:rPr lang="zh-CN" altLang="en-US" sz="3200" dirty="0">
                <a:latin typeface="方正兰亭黑简体" pitchFamily="2" charset="-122"/>
                <a:ea typeface="方正兰亭黑简体" pitchFamily="2" charset="-122"/>
              </a:rPr>
              <a:t>项目设计 </a:t>
            </a:r>
            <a:endParaRPr lang="zh-CN" altLang="en-US" sz="3200" dirty="0">
              <a:latin typeface="方正兰亭黑简体" pitchFamily="2" charset="-122"/>
              <a:ea typeface="方正兰亭黑简体" pitchFamily="2" charset="-122"/>
            </a:endParaRPr>
          </a:p>
        </p:txBody>
      </p:sp>
      <p:sp>
        <p:nvSpPr>
          <p:cNvPr id="4" name="Text Box 29"/>
          <p:cNvSpPr txBox="1">
            <a:spLocks noChangeArrowheads="1"/>
          </p:cNvSpPr>
          <p:nvPr/>
        </p:nvSpPr>
        <p:spPr bwMode="auto">
          <a:xfrm>
            <a:off x="629915" y="2782669"/>
            <a:ext cx="7884170" cy="1292662"/>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使用矩形工具和填充工具绘制背景；使用置入命令添加产品图片；使用钢笔工具、高斯模糊命令制作阴影效果；使用文字工具添加宣传性文字。</a:t>
            </a:r>
            <a:endParaRPr lang="zh-CN" altLang="en-US" sz="2000" dirty="0" smtClean="0">
              <a:latin typeface="方正兰亭黑简体" pitchFamily="2" charset="-122"/>
              <a:ea typeface="方正兰亭黑简体" pitchFamily="2" charset="-122"/>
            </a:endParaRPr>
          </a:p>
        </p:txBody>
      </p:sp>
    </p:spTree>
  </p:cSld>
  <p:clrMapOvr>
    <a:masterClrMapping/>
  </p:clrMapOvr>
</p:sld>
</file>

<file path=ppt/slides/slide2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 Box 26"/>
          <p:cNvSpPr txBox="1">
            <a:spLocks noChangeArrowheads="1"/>
          </p:cNvSpPr>
          <p:nvPr/>
        </p:nvSpPr>
        <p:spPr bwMode="auto">
          <a:xfrm>
            <a:off x="1331640" y="142852"/>
            <a:ext cx="7669516" cy="584775"/>
          </a:xfrm>
          <a:prstGeom prst="rect">
            <a:avLst/>
          </a:prstGeom>
          <a:noFill/>
          <a:ln w="9525">
            <a:noFill/>
            <a:miter lim="800000"/>
          </a:ln>
        </p:spPr>
        <p:txBody>
          <a:bodyPr wrap="square">
            <a:spAutoFit/>
          </a:bodyPr>
          <a:lstStyle/>
          <a:p>
            <a:pPr marL="342900" indent="-342900">
              <a:spcBef>
                <a:spcPct val="50000"/>
              </a:spcBef>
            </a:pPr>
            <a:r>
              <a:rPr lang="en-US" altLang="zh-CN" sz="3200" dirty="0" smtClean="0">
                <a:latin typeface="方正兰亭黑简体" pitchFamily="2" charset="-122"/>
                <a:ea typeface="方正兰亭黑简体" pitchFamily="2" charset="-122"/>
              </a:rPr>
              <a:t>9.6  </a:t>
            </a:r>
            <a:r>
              <a:rPr lang="zh-CN" altLang="en-US" sz="3200" dirty="0">
                <a:latin typeface="方正兰亭黑简体" pitchFamily="2" charset="-122"/>
                <a:ea typeface="方正兰亭黑简体" pitchFamily="2" charset="-122"/>
              </a:rPr>
              <a:t>课后习题</a:t>
            </a:r>
            <a:r>
              <a:rPr lang="en-US" altLang="zh-CN" sz="3200" dirty="0" smtClean="0">
                <a:latin typeface="方正兰亭黑简体" pitchFamily="2" charset="-122"/>
                <a:ea typeface="方正兰亭黑简体" pitchFamily="2" charset="-122"/>
              </a:rPr>
              <a:t>——</a:t>
            </a:r>
            <a:r>
              <a:rPr lang="zh-CN" altLang="en-US" sz="3200" dirty="0" smtClean="0">
                <a:latin typeface="方正兰亭黑简体" pitchFamily="2" charset="-122"/>
                <a:ea typeface="方正兰亭黑简体" pitchFamily="2" charset="-122"/>
              </a:rPr>
              <a:t>制作速益达科技</a:t>
            </a:r>
            <a:r>
              <a:rPr lang="en-US" altLang="zh-CN" sz="3200" dirty="0" smtClean="0">
                <a:latin typeface="方正兰亭黑简体" pitchFamily="2" charset="-122"/>
                <a:ea typeface="方正兰亭黑简体" pitchFamily="2" charset="-122"/>
              </a:rPr>
              <a:t>VI</a:t>
            </a:r>
            <a:r>
              <a:rPr lang="zh-CN" altLang="en-US" sz="3200" dirty="0" smtClean="0">
                <a:latin typeface="方正兰亭黑简体" pitchFamily="2" charset="-122"/>
                <a:ea typeface="方正兰亭黑简体" pitchFamily="2" charset="-122"/>
              </a:rPr>
              <a:t>手册</a:t>
            </a:r>
            <a:endParaRPr lang="zh-CN" altLang="en-US" sz="3200" dirty="0">
              <a:latin typeface="方正兰亭黑简体" pitchFamily="2" charset="-122"/>
              <a:ea typeface="方正兰亭黑简体" pitchFamily="2" charset="-122"/>
            </a:endParaRPr>
          </a:p>
        </p:txBody>
      </p:sp>
      <p:sp>
        <p:nvSpPr>
          <p:cNvPr id="6147" name="Text Box 29"/>
          <p:cNvSpPr txBox="1">
            <a:spLocks noChangeArrowheads="1"/>
          </p:cNvSpPr>
          <p:nvPr/>
        </p:nvSpPr>
        <p:spPr bwMode="auto">
          <a:xfrm>
            <a:off x="3383868" y="2367171"/>
            <a:ext cx="2376264" cy="2123658"/>
          </a:xfrm>
          <a:prstGeom prst="rect">
            <a:avLst/>
          </a:prstGeom>
          <a:noFill/>
          <a:ln w="9525">
            <a:noFill/>
            <a:miter lim="800000"/>
          </a:ln>
        </p:spPr>
        <p:txBody>
          <a:bodyPr wrap="square">
            <a:spAutoFit/>
          </a:bodyPr>
          <a:lstStyle/>
          <a:p>
            <a:pPr marL="342900" indent="457200">
              <a:lnSpc>
                <a:spcPct val="150000"/>
              </a:lnSpc>
              <a:buFont typeface="Wingdings" panose="05000000000000000000" pitchFamily="2" charset="2"/>
              <a:buChar char="u"/>
            </a:pPr>
            <a:r>
              <a:rPr lang="zh-CN" altLang="en-US" sz="2000" dirty="0">
                <a:latin typeface="方正兰亭黑简体" pitchFamily="2" charset="-122"/>
                <a:ea typeface="方正兰亭黑简体" pitchFamily="2" charset="-122"/>
              </a:rPr>
              <a:t>项目背景</a:t>
            </a:r>
            <a:endParaRPr lang="en-US" altLang="zh-CN" sz="2000" dirty="0">
              <a:latin typeface="方正兰亭黑简体" pitchFamily="2" charset="-122"/>
              <a:ea typeface="方正兰亭黑简体" pitchFamily="2" charset="-122"/>
            </a:endParaRPr>
          </a:p>
          <a:p>
            <a:pPr marL="342900" indent="457200">
              <a:lnSpc>
                <a:spcPct val="150000"/>
              </a:lnSpc>
              <a:buFont typeface="Wingdings" panose="05000000000000000000" pitchFamily="2" charset="2"/>
              <a:buChar char="u"/>
            </a:pPr>
            <a:r>
              <a:rPr lang="zh-CN" altLang="en-US" sz="2000" dirty="0">
                <a:latin typeface="方正兰亭黑简体" pitchFamily="2" charset="-122"/>
                <a:ea typeface="方正兰亭黑简体" pitchFamily="2" charset="-122"/>
              </a:rPr>
              <a:t>项目要求</a:t>
            </a:r>
            <a:endParaRPr lang="en-US" altLang="zh-CN" sz="2000" dirty="0">
              <a:latin typeface="方正兰亭黑简体" pitchFamily="2" charset="-122"/>
              <a:ea typeface="方正兰亭黑简体" pitchFamily="2" charset="-122"/>
            </a:endParaRPr>
          </a:p>
          <a:p>
            <a:pPr marL="342900" indent="457200">
              <a:lnSpc>
                <a:spcPct val="150000"/>
              </a:lnSpc>
              <a:buFont typeface="Wingdings" panose="05000000000000000000" pitchFamily="2" charset="2"/>
              <a:buChar char="u"/>
            </a:pPr>
            <a:r>
              <a:rPr lang="zh-CN" altLang="en-US" sz="2000" dirty="0">
                <a:latin typeface="方正兰亭黑简体" pitchFamily="2" charset="-122"/>
                <a:ea typeface="方正兰亭黑简体" pitchFamily="2" charset="-122"/>
              </a:rPr>
              <a:t>项目设计</a:t>
            </a:r>
            <a:endParaRPr lang="en-US" altLang="zh-CN" sz="2000" dirty="0">
              <a:latin typeface="方正兰亭黑简体" pitchFamily="2" charset="-122"/>
              <a:ea typeface="方正兰亭黑简体" pitchFamily="2" charset="-122"/>
            </a:endParaRPr>
          </a:p>
          <a:p>
            <a:pPr marL="342900" indent="457200">
              <a:lnSpc>
                <a:spcPct val="150000"/>
              </a:lnSpc>
              <a:buFont typeface="Wingdings" panose="05000000000000000000" pitchFamily="2" charset="2"/>
              <a:buChar char="u"/>
            </a:pPr>
            <a:r>
              <a:rPr lang="zh-CN" altLang="en-US" sz="2000" dirty="0">
                <a:latin typeface="方正兰亭黑简体" pitchFamily="2" charset="-122"/>
                <a:ea typeface="方正兰亭黑简体" pitchFamily="2" charset="-122"/>
              </a:rPr>
              <a:t>项目要点</a:t>
            </a:r>
            <a:endParaRPr lang="en-US" altLang="zh-CN" sz="2000" dirty="0">
              <a:latin typeface="方正兰亭黑简体" pitchFamily="2" charset="-122"/>
              <a:ea typeface="方正兰亭黑简体" pitchFamily="2" charset="-122"/>
            </a:endParaRPr>
          </a:p>
        </p:txBody>
      </p:sp>
    </p:spTree>
  </p:cSld>
  <p:clrMapOvr>
    <a:masterClrMapping/>
  </p:clrMapOvr>
</p:sld>
</file>

<file path=ppt/slides/slide2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26"/>
          <p:cNvSpPr txBox="1">
            <a:spLocks noChangeArrowheads="1"/>
          </p:cNvSpPr>
          <p:nvPr/>
        </p:nvSpPr>
        <p:spPr bwMode="auto">
          <a:xfrm>
            <a:off x="1886744" y="142852"/>
            <a:ext cx="5370513" cy="584200"/>
          </a:xfrm>
          <a:prstGeom prst="rect">
            <a:avLst/>
          </a:prstGeom>
          <a:noFill/>
          <a:ln w="9525">
            <a:noFill/>
            <a:miter lim="800000"/>
          </a:ln>
        </p:spPr>
        <p:txBody>
          <a:bodyPr>
            <a:spAutoFit/>
          </a:bodyPr>
          <a:lstStyle/>
          <a:p>
            <a:pPr marL="342900" indent="-342900" algn="ctr">
              <a:spcBef>
                <a:spcPct val="50000"/>
              </a:spcBef>
            </a:pPr>
            <a:r>
              <a:rPr lang="en-US" altLang="zh-CN" sz="3200" dirty="0" smtClean="0">
                <a:latin typeface="方正兰亭黑简体" pitchFamily="2" charset="-122"/>
                <a:ea typeface="方正兰亭黑简体" pitchFamily="2" charset="-122"/>
              </a:rPr>
              <a:t>9.6.1  </a:t>
            </a:r>
            <a:r>
              <a:rPr lang="zh-CN" altLang="en-US" sz="3200" dirty="0">
                <a:latin typeface="方正兰亭黑简体" pitchFamily="2" charset="-122"/>
                <a:ea typeface="方正兰亭黑简体" pitchFamily="2" charset="-122"/>
              </a:rPr>
              <a:t>项目背景</a:t>
            </a:r>
            <a:endParaRPr lang="zh-CN" altLang="en-US" sz="3200" dirty="0">
              <a:latin typeface="方正兰亭黑简体" pitchFamily="2" charset="-122"/>
              <a:ea typeface="方正兰亭黑简体" pitchFamily="2" charset="-122"/>
            </a:endParaRPr>
          </a:p>
        </p:txBody>
      </p:sp>
      <p:sp>
        <p:nvSpPr>
          <p:cNvPr id="7171" name="Text Box 29"/>
          <p:cNvSpPr txBox="1">
            <a:spLocks noChangeArrowheads="1"/>
          </p:cNvSpPr>
          <p:nvPr/>
        </p:nvSpPr>
        <p:spPr bwMode="auto">
          <a:xfrm>
            <a:off x="899592" y="1844824"/>
            <a:ext cx="7344816" cy="3123932"/>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en-US" altLang="zh-CN" sz="2000" b="1" dirty="0" smtClean="0">
                <a:latin typeface="方正兰亭黑简体" pitchFamily="2" charset="-122"/>
                <a:ea typeface="方正兰亭黑简体" pitchFamily="2" charset="-122"/>
              </a:rPr>
              <a:t>1</a:t>
            </a:r>
            <a:r>
              <a:rPr lang="zh-CN" altLang="en-US" sz="2000" b="1" dirty="0" smtClean="0">
                <a:latin typeface="方正兰亭黑简体" pitchFamily="2" charset="-122"/>
                <a:ea typeface="方正兰亭黑简体" pitchFamily="2" charset="-122"/>
              </a:rPr>
              <a:t>．客户名称</a:t>
            </a:r>
            <a:endParaRPr lang="zh-CN" altLang="en-US" sz="2000" b="1"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速益达科技有限公司。</a:t>
            </a:r>
            <a:endParaRPr lang="zh-CN" altLang="en-US" sz="2000"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en-US" altLang="zh-CN" sz="2000" b="1" dirty="0" smtClean="0">
                <a:latin typeface="方正兰亭黑简体" pitchFamily="2" charset="-122"/>
                <a:ea typeface="方正兰亭黑简体" pitchFamily="2" charset="-122"/>
              </a:rPr>
              <a:t>2</a:t>
            </a:r>
            <a:r>
              <a:rPr lang="zh-CN" altLang="en-US" sz="2000" b="1" dirty="0" smtClean="0">
                <a:latin typeface="方正兰亭黑简体" pitchFamily="2" charset="-122"/>
                <a:ea typeface="方正兰亭黑简体" pitchFamily="2" charset="-122"/>
              </a:rPr>
              <a:t>．客户需求</a:t>
            </a:r>
            <a:endParaRPr lang="zh-CN" altLang="en-US" sz="2000" b="1"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速益达是一家主要经营各种电子游戏的开发、出版以及销售业务的游戏公司。现公司需要制作一套</a:t>
            </a:r>
            <a:r>
              <a:rPr lang="en-US" altLang="zh-CN" sz="2000" dirty="0" smtClean="0">
                <a:latin typeface="方正兰亭黑简体" pitchFamily="2" charset="-122"/>
                <a:ea typeface="方正兰亭黑简体" pitchFamily="2" charset="-122"/>
              </a:rPr>
              <a:t>VI</a:t>
            </a:r>
            <a:r>
              <a:rPr lang="zh-CN" altLang="en-US" sz="2000" dirty="0" smtClean="0">
                <a:latin typeface="方正兰亭黑简体" pitchFamily="2" charset="-122"/>
                <a:ea typeface="方正兰亭黑简体" pitchFamily="2" charset="-122"/>
              </a:rPr>
              <a:t>手册，包括办公用品系列、标识系列、广告系列等多件产品。设计要符合现代设计风格，给人沉稳干净的映像。</a:t>
            </a:r>
            <a:endParaRPr lang="zh-CN" altLang="en-US" sz="2000" dirty="0" smtClean="0">
              <a:latin typeface="方正兰亭黑简体" pitchFamily="2" charset="-122"/>
              <a:ea typeface="方正兰亭黑简体" pitchFamily="2" charset="-122"/>
            </a:endParaRPr>
          </a:p>
        </p:txBody>
      </p:sp>
    </p:spTree>
  </p:cSld>
  <p:clrMapOvr>
    <a:masterClrMapping/>
  </p:clrMapOvr>
</p:sld>
</file>

<file path=ppt/slides/slide2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26"/>
          <p:cNvSpPr txBox="1">
            <a:spLocks noChangeArrowheads="1"/>
          </p:cNvSpPr>
          <p:nvPr/>
        </p:nvSpPr>
        <p:spPr bwMode="auto">
          <a:xfrm>
            <a:off x="1886744" y="142852"/>
            <a:ext cx="5370513" cy="584200"/>
          </a:xfrm>
          <a:prstGeom prst="rect">
            <a:avLst/>
          </a:prstGeom>
          <a:noFill/>
          <a:ln w="9525">
            <a:noFill/>
            <a:miter lim="800000"/>
          </a:ln>
        </p:spPr>
        <p:txBody>
          <a:bodyPr>
            <a:spAutoFit/>
          </a:bodyPr>
          <a:lstStyle/>
          <a:p>
            <a:pPr marL="342900" indent="-342900" algn="ctr">
              <a:spcBef>
                <a:spcPct val="50000"/>
              </a:spcBef>
            </a:pPr>
            <a:r>
              <a:rPr lang="en-US" altLang="zh-CN" sz="3200" dirty="0" smtClean="0">
                <a:latin typeface="方正兰亭黑简体" pitchFamily="2" charset="-122"/>
                <a:ea typeface="方正兰亭黑简体" pitchFamily="2" charset="-122"/>
              </a:rPr>
              <a:t>9.6.2</a:t>
            </a:r>
            <a:r>
              <a:rPr lang="zh-CN" altLang="en-US" sz="3200" dirty="0" smtClean="0">
                <a:latin typeface="方正兰亭黑简体" pitchFamily="2" charset="-122"/>
                <a:ea typeface="方正兰亭黑简体" pitchFamily="2" charset="-122"/>
              </a:rPr>
              <a:t>  </a:t>
            </a:r>
            <a:r>
              <a:rPr lang="zh-CN" altLang="en-US" sz="3200" dirty="0">
                <a:latin typeface="方正兰亭黑简体" pitchFamily="2" charset="-122"/>
                <a:ea typeface="方正兰亭黑简体" pitchFamily="2" charset="-122"/>
              </a:rPr>
              <a:t>项目要求 </a:t>
            </a:r>
            <a:endParaRPr lang="zh-CN" altLang="en-US" sz="3200" dirty="0">
              <a:latin typeface="方正兰亭黑简体" pitchFamily="2" charset="-122"/>
              <a:ea typeface="方正兰亭黑简体" pitchFamily="2" charset="-122"/>
            </a:endParaRPr>
          </a:p>
        </p:txBody>
      </p:sp>
      <p:sp>
        <p:nvSpPr>
          <p:cNvPr id="8195" name="Text Box 29"/>
          <p:cNvSpPr txBox="1">
            <a:spLocks noChangeArrowheads="1"/>
          </p:cNvSpPr>
          <p:nvPr/>
        </p:nvSpPr>
        <p:spPr bwMode="auto">
          <a:xfrm>
            <a:off x="972000" y="2028617"/>
            <a:ext cx="7200000" cy="2800767"/>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a:t>
            </a:r>
            <a:r>
              <a:rPr lang="en-US" altLang="zh-CN" sz="2000" dirty="0" smtClean="0">
                <a:latin typeface="方正兰亭黑简体" pitchFamily="2" charset="-122"/>
                <a:ea typeface="方正兰亭黑简体" pitchFamily="2" charset="-122"/>
              </a:rPr>
              <a:t>1</a:t>
            </a:r>
            <a:r>
              <a:rPr lang="zh-CN" altLang="en-US" sz="2000" dirty="0" smtClean="0">
                <a:latin typeface="方正兰亭黑简体" pitchFamily="2" charset="-122"/>
                <a:ea typeface="方正兰亭黑简体" pitchFamily="2" charset="-122"/>
              </a:rPr>
              <a:t>）标志设计以蓝色和红色作为标准色。。</a:t>
            </a:r>
            <a:endParaRPr lang="zh-CN" altLang="en-US" sz="2000"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a:t>
            </a:r>
            <a:r>
              <a:rPr lang="en-US" altLang="zh-CN" sz="2000" dirty="0" smtClean="0">
                <a:latin typeface="方正兰亭黑简体" pitchFamily="2" charset="-122"/>
                <a:ea typeface="方正兰亭黑简体" pitchFamily="2" charset="-122"/>
              </a:rPr>
              <a:t>2</a:t>
            </a:r>
            <a:r>
              <a:rPr lang="zh-CN" altLang="en-US" sz="2000" dirty="0" smtClean="0">
                <a:latin typeface="方正兰亭黑简体" pitchFamily="2" charset="-122"/>
                <a:ea typeface="方正兰亭黑简体" pitchFamily="2" charset="-122"/>
              </a:rPr>
              <a:t>）整套</a:t>
            </a:r>
            <a:r>
              <a:rPr lang="en-US" altLang="zh-CN" sz="2000" dirty="0" smtClean="0">
                <a:latin typeface="方正兰亭黑简体" pitchFamily="2" charset="-122"/>
                <a:ea typeface="方正兰亭黑简体" pitchFamily="2" charset="-122"/>
              </a:rPr>
              <a:t>VI</a:t>
            </a:r>
            <a:r>
              <a:rPr lang="zh-CN" altLang="en-US" sz="2000" dirty="0" smtClean="0">
                <a:latin typeface="方正兰亭黑简体" pitchFamily="2" charset="-122"/>
                <a:ea typeface="方正兰亭黑简体" pitchFamily="2" charset="-122"/>
              </a:rPr>
              <a:t>要具有识别性，系统性和统一性。</a:t>
            </a:r>
            <a:endParaRPr lang="zh-CN" altLang="en-US" sz="2000"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a:t>
            </a:r>
            <a:r>
              <a:rPr lang="en-US" altLang="zh-CN" sz="2000" dirty="0" smtClean="0">
                <a:latin typeface="方正兰亭黑简体" pitchFamily="2" charset="-122"/>
                <a:ea typeface="方正兰亭黑简体" pitchFamily="2" charset="-122"/>
              </a:rPr>
              <a:t>3</a:t>
            </a:r>
            <a:r>
              <a:rPr lang="zh-CN" altLang="en-US" sz="2000" dirty="0" smtClean="0">
                <a:latin typeface="方正兰亭黑简体" pitchFamily="2" charset="-122"/>
                <a:ea typeface="方正兰亭黑简体" pitchFamily="2" charset="-122"/>
              </a:rPr>
              <a:t>）标准字的设计要求具有可读性、识别性和设计性。</a:t>
            </a:r>
            <a:endParaRPr lang="zh-CN" altLang="en-US" sz="2000"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a:t>
            </a:r>
            <a:r>
              <a:rPr lang="en-US" altLang="zh-CN" sz="2000" dirty="0" smtClean="0">
                <a:latin typeface="方正兰亭黑简体" pitchFamily="2" charset="-122"/>
                <a:ea typeface="方正兰亭黑简体" pitchFamily="2" charset="-122"/>
              </a:rPr>
              <a:t>4</a:t>
            </a:r>
            <a:r>
              <a:rPr lang="zh-CN" altLang="en-US" sz="2000" dirty="0" smtClean="0">
                <a:latin typeface="方正兰亭黑简体" pitchFamily="2" charset="-122"/>
                <a:ea typeface="方正兰亭黑简体" pitchFamily="2" charset="-122"/>
              </a:rPr>
              <a:t>）整体画面版式沉稳且富于变化。</a:t>
            </a:r>
            <a:endParaRPr lang="zh-CN" altLang="en-US" sz="2000" dirty="0" smtClean="0">
              <a:latin typeface="方正兰亭黑简体" pitchFamily="2" charset="-122"/>
              <a:ea typeface="方正兰亭黑简体" pitchFamily="2" charset="-122"/>
            </a:endParaRPr>
          </a:p>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a:t>
            </a:r>
            <a:r>
              <a:rPr lang="en-US" altLang="zh-CN" sz="2000" dirty="0" smtClean="0">
                <a:latin typeface="方正兰亭黑简体" pitchFamily="2" charset="-122"/>
                <a:ea typeface="方正兰亭黑简体" pitchFamily="2" charset="-122"/>
              </a:rPr>
              <a:t>5</a:t>
            </a:r>
            <a:r>
              <a:rPr lang="zh-CN" altLang="en-US" sz="2000" dirty="0" smtClean="0">
                <a:latin typeface="方正兰亭黑简体" pitchFamily="2" charset="-122"/>
                <a:ea typeface="方正兰亭黑简体" pitchFamily="2" charset="-122"/>
              </a:rPr>
              <a:t>）设计规格均为</a:t>
            </a:r>
            <a:r>
              <a:rPr lang="en-US" altLang="zh-CN" sz="2000" dirty="0" smtClean="0">
                <a:latin typeface="方正兰亭黑简体" pitchFamily="2" charset="-122"/>
                <a:ea typeface="方正兰亭黑简体" pitchFamily="2" charset="-122"/>
              </a:rPr>
              <a:t>210mm</a:t>
            </a:r>
            <a:r>
              <a:rPr lang="zh-CN" altLang="en-US" sz="2000" dirty="0" smtClean="0">
                <a:latin typeface="方正兰亭黑简体" pitchFamily="2" charset="-122"/>
                <a:ea typeface="方正兰亭黑简体" pitchFamily="2" charset="-122"/>
              </a:rPr>
              <a:t>（宽）</a:t>
            </a:r>
            <a:r>
              <a:rPr lang="en-US" altLang="zh-CN" sz="2000" dirty="0" smtClean="0">
                <a:latin typeface="方正兰亭黑简体" pitchFamily="2" charset="-122"/>
                <a:ea typeface="方正兰亭黑简体" pitchFamily="2" charset="-122"/>
              </a:rPr>
              <a:t>×297mm</a:t>
            </a:r>
            <a:r>
              <a:rPr lang="zh-CN" altLang="en-US" sz="2000" dirty="0" smtClean="0">
                <a:latin typeface="方正兰亭黑简体" pitchFamily="2" charset="-122"/>
                <a:ea typeface="方正兰亭黑简体" pitchFamily="2" charset="-122"/>
              </a:rPr>
              <a:t>（高），分辨率</a:t>
            </a:r>
            <a:r>
              <a:rPr lang="en-US" altLang="zh-CN" sz="2000" dirty="0" smtClean="0">
                <a:latin typeface="方正兰亭黑简体" pitchFamily="2" charset="-122"/>
                <a:ea typeface="方正兰亭黑简体" pitchFamily="2" charset="-122"/>
              </a:rPr>
              <a:t>300 dpi</a:t>
            </a:r>
            <a:r>
              <a:rPr lang="zh-CN" altLang="en-US" sz="2000" dirty="0" smtClean="0">
                <a:latin typeface="方正兰亭黑简体" pitchFamily="2" charset="-122"/>
                <a:ea typeface="方正兰亭黑简体" pitchFamily="2" charset="-122"/>
              </a:rPr>
              <a:t>。</a:t>
            </a:r>
            <a:endParaRPr lang="zh-CN" altLang="en-US" sz="2000" dirty="0" smtClean="0">
              <a:latin typeface="方正兰亭黑简体" pitchFamily="2" charset="-122"/>
              <a:ea typeface="方正兰亭黑简体" pitchFamily="2" charset="-122"/>
            </a:endParaRPr>
          </a:p>
        </p:txBody>
      </p:sp>
    </p:spTree>
  </p:cSld>
  <p:clrMapOvr>
    <a:masterClrMapping/>
  </p:clrMapOvr>
</p:sld>
</file>

<file path=ppt/slides/slide2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26"/>
          <p:cNvSpPr txBox="1">
            <a:spLocks noChangeArrowheads="1"/>
          </p:cNvSpPr>
          <p:nvPr/>
        </p:nvSpPr>
        <p:spPr bwMode="auto">
          <a:xfrm>
            <a:off x="1886744" y="142852"/>
            <a:ext cx="5370513" cy="584200"/>
          </a:xfrm>
          <a:prstGeom prst="rect">
            <a:avLst/>
          </a:prstGeom>
          <a:noFill/>
          <a:ln w="9525">
            <a:noFill/>
            <a:miter lim="800000"/>
          </a:ln>
        </p:spPr>
        <p:txBody>
          <a:bodyPr>
            <a:spAutoFit/>
          </a:bodyPr>
          <a:lstStyle/>
          <a:p>
            <a:pPr marL="342900" indent="-342900" algn="ctr">
              <a:spcBef>
                <a:spcPct val="50000"/>
              </a:spcBef>
            </a:pPr>
            <a:r>
              <a:rPr lang="en-US" altLang="zh-CN" sz="3200" dirty="0" smtClean="0">
                <a:latin typeface="方正兰亭黑简体" pitchFamily="2" charset="-122"/>
                <a:ea typeface="方正兰亭黑简体" pitchFamily="2" charset="-122"/>
              </a:rPr>
              <a:t>9.6.3</a:t>
            </a:r>
            <a:r>
              <a:rPr lang="zh-CN" altLang="en-US" sz="3200" dirty="0" smtClean="0">
                <a:latin typeface="方正兰亭黑简体" pitchFamily="2" charset="-122"/>
                <a:ea typeface="方正兰亭黑简体" pitchFamily="2" charset="-122"/>
              </a:rPr>
              <a:t>  </a:t>
            </a:r>
            <a:r>
              <a:rPr lang="zh-CN" altLang="en-US" sz="3200" dirty="0">
                <a:latin typeface="方正兰亭黑简体" pitchFamily="2" charset="-122"/>
                <a:ea typeface="方正兰亭黑简体" pitchFamily="2" charset="-122"/>
              </a:rPr>
              <a:t>项目设计 </a:t>
            </a:r>
            <a:endParaRPr lang="zh-CN" altLang="en-US" sz="3200" dirty="0">
              <a:latin typeface="方正兰亭黑简体" pitchFamily="2" charset="-122"/>
              <a:ea typeface="方正兰亭黑简体" pitchFamily="2" charset="-122"/>
            </a:endParaRPr>
          </a:p>
        </p:txBody>
      </p:sp>
      <p:sp>
        <p:nvSpPr>
          <p:cNvPr id="6" name="Text Box 6"/>
          <p:cNvSpPr txBox="1">
            <a:spLocks noChangeArrowheads="1"/>
          </p:cNvSpPr>
          <p:nvPr/>
        </p:nvSpPr>
        <p:spPr bwMode="auto">
          <a:xfrm>
            <a:off x="4067175" y="6235722"/>
            <a:ext cx="1009650" cy="336550"/>
          </a:xfrm>
          <a:prstGeom prst="rect">
            <a:avLst/>
          </a:prstGeom>
          <a:noFill/>
          <a:ln w="9525">
            <a:noFill/>
            <a:miter lim="800000"/>
          </a:ln>
        </p:spPr>
        <p:txBody>
          <a:bodyPr>
            <a:spAutoFit/>
          </a:bodyPr>
          <a:lstStyle/>
          <a:p>
            <a:pPr marL="342900" indent="-342900">
              <a:spcBef>
                <a:spcPct val="50000"/>
              </a:spcBef>
            </a:pPr>
            <a:r>
              <a:rPr lang="zh-CN" altLang="en-US" sz="1600" dirty="0">
                <a:latin typeface="方正兰亭黑简体" pitchFamily="2" charset="-122"/>
                <a:ea typeface="方正兰亭黑简体" pitchFamily="2" charset="-122"/>
              </a:rPr>
              <a:t>最终效果</a:t>
            </a:r>
            <a:endParaRPr lang="zh-CN" altLang="en-US" sz="1600" dirty="0">
              <a:latin typeface="方正兰亭黑简体" pitchFamily="2" charset="-122"/>
              <a:ea typeface="方正兰亭黑简体" pitchFamily="2" charset="-122"/>
            </a:endParaRPr>
          </a:p>
        </p:txBody>
      </p:sp>
      <p:grpSp>
        <p:nvGrpSpPr>
          <p:cNvPr id="23" name="组合 22"/>
          <p:cNvGrpSpPr/>
          <p:nvPr/>
        </p:nvGrpSpPr>
        <p:grpSpPr>
          <a:xfrm>
            <a:off x="745722" y="1160438"/>
            <a:ext cx="7652557" cy="4911768"/>
            <a:chOff x="928662" y="1089000"/>
            <a:chExt cx="7652557" cy="4911768"/>
          </a:xfrm>
        </p:grpSpPr>
        <p:pic>
          <p:nvPicPr>
            <p:cNvPr id="6146" name="Picture 2" descr="A-01-01 标志设计"/>
            <p:cNvPicPr>
              <a:picLocks noChangeAspect="1" noChangeArrowheads="1"/>
            </p:cNvPicPr>
            <p:nvPr/>
          </p:nvPicPr>
          <p:blipFill>
            <a:blip r:embed="rId1" cstate="print"/>
            <a:srcRect/>
            <a:stretch>
              <a:fillRect/>
            </a:stretch>
          </p:blipFill>
          <p:spPr bwMode="auto">
            <a:xfrm>
              <a:off x="928662" y="1089000"/>
              <a:ext cx="1651765" cy="2340000"/>
            </a:xfrm>
            <a:prstGeom prst="rect">
              <a:avLst/>
            </a:prstGeom>
            <a:noFill/>
            <a:ln w="9525">
              <a:noFill/>
              <a:miter lim="800000"/>
              <a:headEnd/>
              <a:tailEnd/>
            </a:ln>
          </p:spPr>
        </p:pic>
        <p:pic>
          <p:nvPicPr>
            <p:cNvPr id="6147" name="Picture 3" descr="模板A"/>
            <p:cNvPicPr>
              <a:picLocks noChangeAspect="1" noChangeArrowheads="1"/>
            </p:cNvPicPr>
            <p:nvPr/>
          </p:nvPicPr>
          <p:blipFill>
            <a:blip r:embed="rId2" cstate="print"/>
            <a:srcRect/>
            <a:stretch>
              <a:fillRect/>
            </a:stretch>
          </p:blipFill>
          <p:spPr bwMode="auto">
            <a:xfrm>
              <a:off x="2928926" y="1089000"/>
              <a:ext cx="1651765" cy="2340000"/>
            </a:xfrm>
            <a:prstGeom prst="rect">
              <a:avLst/>
            </a:prstGeom>
            <a:noFill/>
            <a:ln w="9525">
              <a:noFill/>
              <a:miter lim="800000"/>
              <a:headEnd/>
              <a:tailEnd/>
            </a:ln>
          </p:spPr>
        </p:pic>
        <p:pic>
          <p:nvPicPr>
            <p:cNvPr id="6148" name="Picture 4" descr="模板B"/>
            <p:cNvPicPr>
              <a:picLocks noChangeAspect="1" noChangeArrowheads="1"/>
            </p:cNvPicPr>
            <p:nvPr/>
          </p:nvPicPr>
          <p:blipFill>
            <a:blip r:embed="rId3" cstate="print"/>
            <a:srcRect/>
            <a:stretch>
              <a:fillRect/>
            </a:stretch>
          </p:blipFill>
          <p:spPr bwMode="auto">
            <a:xfrm>
              <a:off x="4929190" y="1089000"/>
              <a:ext cx="1651765" cy="2340000"/>
            </a:xfrm>
            <a:prstGeom prst="rect">
              <a:avLst/>
            </a:prstGeom>
            <a:noFill/>
            <a:ln w="9525">
              <a:noFill/>
              <a:miter lim="800000"/>
              <a:headEnd/>
              <a:tailEnd/>
            </a:ln>
          </p:spPr>
        </p:pic>
        <p:pic>
          <p:nvPicPr>
            <p:cNvPr id="6149" name="Picture 5" descr="A-01-02 标志墨稿"/>
            <p:cNvPicPr>
              <a:picLocks noChangeAspect="1" noChangeArrowheads="1"/>
            </p:cNvPicPr>
            <p:nvPr/>
          </p:nvPicPr>
          <p:blipFill>
            <a:blip r:embed="rId4" cstate="print"/>
            <a:srcRect/>
            <a:stretch>
              <a:fillRect/>
            </a:stretch>
          </p:blipFill>
          <p:spPr bwMode="auto">
            <a:xfrm>
              <a:off x="6929454" y="1089000"/>
              <a:ext cx="1651765" cy="2340000"/>
            </a:xfrm>
            <a:prstGeom prst="rect">
              <a:avLst/>
            </a:prstGeom>
            <a:noFill/>
            <a:ln w="9525">
              <a:noFill/>
              <a:miter lim="800000"/>
              <a:headEnd/>
              <a:tailEnd/>
            </a:ln>
          </p:spPr>
        </p:pic>
        <p:pic>
          <p:nvPicPr>
            <p:cNvPr id="6150" name="Picture 6" descr="A-01-03 标志反白稿"/>
            <p:cNvPicPr>
              <a:picLocks noChangeAspect="1" noChangeArrowheads="1"/>
            </p:cNvPicPr>
            <p:nvPr/>
          </p:nvPicPr>
          <p:blipFill>
            <a:blip r:embed="rId5" cstate="print"/>
            <a:srcRect/>
            <a:stretch>
              <a:fillRect/>
            </a:stretch>
          </p:blipFill>
          <p:spPr bwMode="auto">
            <a:xfrm>
              <a:off x="928662" y="3660768"/>
              <a:ext cx="1651765" cy="2340000"/>
            </a:xfrm>
            <a:prstGeom prst="rect">
              <a:avLst/>
            </a:prstGeom>
            <a:noFill/>
            <a:ln w="9525">
              <a:noFill/>
              <a:miter lim="800000"/>
              <a:headEnd/>
              <a:tailEnd/>
            </a:ln>
          </p:spPr>
        </p:pic>
        <p:pic>
          <p:nvPicPr>
            <p:cNvPr id="6151" name="Picture 7" descr="A-01-04 标志预留空间与最小比例限定"/>
            <p:cNvPicPr>
              <a:picLocks noChangeAspect="1" noChangeArrowheads="1"/>
            </p:cNvPicPr>
            <p:nvPr/>
          </p:nvPicPr>
          <p:blipFill>
            <a:blip r:embed="rId6" cstate="print"/>
            <a:srcRect/>
            <a:stretch>
              <a:fillRect/>
            </a:stretch>
          </p:blipFill>
          <p:spPr bwMode="auto">
            <a:xfrm>
              <a:off x="2928926" y="3660768"/>
              <a:ext cx="1651765" cy="2340000"/>
            </a:xfrm>
            <a:prstGeom prst="rect">
              <a:avLst/>
            </a:prstGeom>
            <a:noFill/>
            <a:ln w="9525">
              <a:noFill/>
              <a:miter lim="800000"/>
              <a:headEnd/>
              <a:tailEnd/>
            </a:ln>
          </p:spPr>
        </p:pic>
        <p:pic>
          <p:nvPicPr>
            <p:cNvPr id="6152" name="Picture 8" descr="A-02-01 企业全称中文字体"/>
            <p:cNvPicPr>
              <a:picLocks noChangeAspect="1" noChangeArrowheads="1"/>
            </p:cNvPicPr>
            <p:nvPr/>
          </p:nvPicPr>
          <p:blipFill>
            <a:blip r:embed="rId7" cstate="print"/>
            <a:srcRect/>
            <a:stretch>
              <a:fillRect/>
            </a:stretch>
          </p:blipFill>
          <p:spPr bwMode="auto">
            <a:xfrm>
              <a:off x="4929190" y="3660768"/>
              <a:ext cx="1651765" cy="2340000"/>
            </a:xfrm>
            <a:prstGeom prst="rect">
              <a:avLst/>
            </a:prstGeom>
            <a:noFill/>
            <a:ln w="9525">
              <a:noFill/>
              <a:miter lim="800000"/>
              <a:headEnd/>
              <a:tailEnd/>
            </a:ln>
          </p:spPr>
        </p:pic>
        <p:pic>
          <p:nvPicPr>
            <p:cNvPr id="6153" name="Picture 9" descr="A-02-02 企业全称英文字体"/>
            <p:cNvPicPr>
              <a:picLocks noChangeAspect="1" noChangeArrowheads="1"/>
            </p:cNvPicPr>
            <p:nvPr/>
          </p:nvPicPr>
          <p:blipFill>
            <a:blip r:embed="rId8" cstate="print"/>
            <a:srcRect/>
            <a:stretch>
              <a:fillRect/>
            </a:stretch>
          </p:blipFill>
          <p:spPr bwMode="auto">
            <a:xfrm>
              <a:off x="6929454" y="3660768"/>
              <a:ext cx="1651765" cy="2340000"/>
            </a:xfrm>
            <a:prstGeom prst="rect">
              <a:avLst/>
            </a:prstGeom>
            <a:noFill/>
            <a:ln w="9525">
              <a:noFill/>
              <a:miter lim="800000"/>
              <a:headEnd/>
              <a:tailEnd/>
            </a:ln>
          </p:spPr>
        </p:pic>
      </p:grpSp>
    </p:spTree>
  </p:cSld>
  <p:clrMapOvr>
    <a:masterClrMapping/>
  </p:clrMapOvr>
</p:sld>
</file>

<file path=ppt/slides/slide2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26"/>
          <p:cNvSpPr txBox="1">
            <a:spLocks noChangeArrowheads="1"/>
          </p:cNvSpPr>
          <p:nvPr/>
        </p:nvSpPr>
        <p:spPr bwMode="auto">
          <a:xfrm>
            <a:off x="1886744" y="142852"/>
            <a:ext cx="5370513" cy="584200"/>
          </a:xfrm>
          <a:prstGeom prst="rect">
            <a:avLst/>
          </a:prstGeom>
          <a:noFill/>
          <a:ln w="9525">
            <a:noFill/>
            <a:miter lim="800000"/>
          </a:ln>
        </p:spPr>
        <p:txBody>
          <a:bodyPr>
            <a:spAutoFit/>
          </a:bodyPr>
          <a:lstStyle/>
          <a:p>
            <a:pPr marL="342900" indent="-342900" algn="ctr">
              <a:spcBef>
                <a:spcPct val="50000"/>
              </a:spcBef>
            </a:pPr>
            <a:r>
              <a:rPr lang="en-US" altLang="zh-CN" sz="3200" dirty="0" smtClean="0">
                <a:latin typeface="方正兰亭黑简体" pitchFamily="2" charset="-122"/>
                <a:ea typeface="方正兰亭黑简体" pitchFamily="2" charset="-122"/>
              </a:rPr>
              <a:t>9.6.3</a:t>
            </a:r>
            <a:r>
              <a:rPr lang="zh-CN" altLang="en-US" sz="3200" dirty="0" smtClean="0">
                <a:latin typeface="方正兰亭黑简体" pitchFamily="2" charset="-122"/>
                <a:ea typeface="方正兰亭黑简体" pitchFamily="2" charset="-122"/>
              </a:rPr>
              <a:t>  </a:t>
            </a:r>
            <a:r>
              <a:rPr lang="zh-CN" altLang="en-US" sz="3200" dirty="0">
                <a:latin typeface="方正兰亭黑简体" pitchFamily="2" charset="-122"/>
                <a:ea typeface="方正兰亭黑简体" pitchFamily="2" charset="-122"/>
              </a:rPr>
              <a:t>项目设计 </a:t>
            </a:r>
            <a:endParaRPr lang="zh-CN" altLang="en-US" sz="3200" dirty="0">
              <a:latin typeface="方正兰亭黑简体" pitchFamily="2" charset="-122"/>
              <a:ea typeface="方正兰亭黑简体" pitchFamily="2" charset="-122"/>
            </a:endParaRPr>
          </a:p>
        </p:txBody>
      </p:sp>
      <p:sp>
        <p:nvSpPr>
          <p:cNvPr id="6" name="Text Box 6"/>
          <p:cNvSpPr txBox="1">
            <a:spLocks noChangeArrowheads="1"/>
          </p:cNvSpPr>
          <p:nvPr/>
        </p:nvSpPr>
        <p:spPr bwMode="auto">
          <a:xfrm>
            <a:off x="4067175" y="6235722"/>
            <a:ext cx="1009650" cy="336550"/>
          </a:xfrm>
          <a:prstGeom prst="rect">
            <a:avLst/>
          </a:prstGeom>
          <a:noFill/>
          <a:ln w="9525">
            <a:noFill/>
            <a:miter lim="800000"/>
          </a:ln>
        </p:spPr>
        <p:txBody>
          <a:bodyPr>
            <a:spAutoFit/>
          </a:bodyPr>
          <a:lstStyle/>
          <a:p>
            <a:pPr marL="342900" indent="-342900">
              <a:spcBef>
                <a:spcPct val="50000"/>
              </a:spcBef>
            </a:pPr>
            <a:r>
              <a:rPr lang="zh-CN" altLang="en-US" sz="1600" dirty="0">
                <a:latin typeface="方正兰亭黑简体" pitchFamily="2" charset="-122"/>
                <a:ea typeface="方正兰亭黑简体" pitchFamily="2" charset="-122"/>
              </a:rPr>
              <a:t>最终效果</a:t>
            </a:r>
            <a:endParaRPr lang="zh-CN" altLang="en-US" sz="1600" dirty="0">
              <a:latin typeface="方正兰亭黑简体" pitchFamily="2" charset="-122"/>
              <a:ea typeface="方正兰亭黑简体" pitchFamily="2" charset="-122"/>
            </a:endParaRPr>
          </a:p>
        </p:txBody>
      </p:sp>
      <p:pic>
        <p:nvPicPr>
          <p:cNvPr id="7170" name="Picture 2" descr="A-03-01 企业标准色"/>
          <p:cNvPicPr>
            <a:picLocks noChangeAspect="1" noChangeArrowheads="1"/>
          </p:cNvPicPr>
          <p:nvPr/>
        </p:nvPicPr>
        <p:blipFill>
          <a:blip r:embed="rId1" cstate="print"/>
          <a:srcRect/>
          <a:stretch>
            <a:fillRect/>
          </a:stretch>
        </p:blipFill>
        <p:spPr bwMode="auto">
          <a:xfrm>
            <a:off x="785786" y="1214422"/>
            <a:ext cx="1651765" cy="2340000"/>
          </a:xfrm>
          <a:prstGeom prst="rect">
            <a:avLst/>
          </a:prstGeom>
          <a:noFill/>
          <a:ln w="9525">
            <a:noFill/>
            <a:miter lim="800000"/>
            <a:headEnd/>
            <a:tailEnd/>
          </a:ln>
        </p:spPr>
      </p:pic>
      <p:pic>
        <p:nvPicPr>
          <p:cNvPr id="7171" name="Picture 3" descr="A-03-02 企业辅助色系列"/>
          <p:cNvPicPr>
            <a:picLocks noChangeAspect="1" noChangeArrowheads="1"/>
          </p:cNvPicPr>
          <p:nvPr/>
        </p:nvPicPr>
        <p:blipFill>
          <a:blip r:embed="rId2" cstate="print"/>
          <a:srcRect/>
          <a:stretch>
            <a:fillRect/>
          </a:stretch>
        </p:blipFill>
        <p:spPr bwMode="auto">
          <a:xfrm>
            <a:off x="2759340" y="1214422"/>
            <a:ext cx="1651765" cy="2340000"/>
          </a:xfrm>
          <a:prstGeom prst="rect">
            <a:avLst/>
          </a:prstGeom>
          <a:noFill/>
          <a:ln w="9525">
            <a:noFill/>
            <a:miter lim="800000"/>
            <a:headEnd/>
            <a:tailEnd/>
          </a:ln>
        </p:spPr>
      </p:pic>
      <p:pic>
        <p:nvPicPr>
          <p:cNvPr id="7172" name="Picture 4" descr="B-01-01 名片"/>
          <p:cNvPicPr>
            <a:picLocks noChangeAspect="1" noChangeArrowheads="1"/>
          </p:cNvPicPr>
          <p:nvPr/>
        </p:nvPicPr>
        <p:blipFill>
          <a:blip r:embed="rId3" cstate="print"/>
          <a:srcRect/>
          <a:stretch>
            <a:fillRect/>
          </a:stretch>
        </p:blipFill>
        <p:spPr bwMode="auto">
          <a:xfrm>
            <a:off x="4732894" y="1214422"/>
            <a:ext cx="1651765" cy="2340000"/>
          </a:xfrm>
          <a:prstGeom prst="rect">
            <a:avLst/>
          </a:prstGeom>
          <a:noFill/>
          <a:ln w="9525">
            <a:noFill/>
            <a:miter lim="800000"/>
            <a:headEnd/>
            <a:tailEnd/>
          </a:ln>
        </p:spPr>
      </p:pic>
      <p:pic>
        <p:nvPicPr>
          <p:cNvPr id="7173" name="Picture 5" descr="B-01-02 信纸"/>
          <p:cNvPicPr>
            <a:picLocks noChangeAspect="1" noChangeArrowheads="1"/>
          </p:cNvPicPr>
          <p:nvPr/>
        </p:nvPicPr>
        <p:blipFill>
          <a:blip r:embed="rId4" cstate="print"/>
          <a:srcRect/>
          <a:stretch>
            <a:fillRect/>
          </a:stretch>
        </p:blipFill>
        <p:spPr bwMode="auto">
          <a:xfrm>
            <a:off x="6706449" y="1214422"/>
            <a:ext cx="1651765" cy="2340000"/>
          </a:xfrm>
          <a:prstGeom prst="rect">
            <a:avLst/>
          </a:prstGeom>
          <a:noFill/>
          <a:ln w="9525">
            <a:noFill/>
            <a:miter lim="800000"/>
            <a:headEnd/>
            <a:tailEnd/>
          </a:ln>
        </p:spPr>
      </p:pic>
      <p:pic>
        <p:nvPicPr>
          <p:cNvPr id="7174" name="Picture 6" descr="B-01-03 信封"/>
          <p:cNvPicPr>
            <a:picLocks noChangeAspect="1" noChangeArrowheads="1"/>
          </p:cNvPicPr>
          <p:nvPr/>
        </p:nvPicPr>
        <p:blipFill>
          <a:blip r:embed="rId5" cstate="print"/>
          <a:srcRect/>
          <a:stretch>
            <a:fillRect/>
          </a:stretch>
        </p:blipFill>
        <p:spPr bwMode="auto">
          <a:xfrm>
            <a:off x="785786" y="3786190"/>
            <a:ext cx="1651765" cy="2340000"/>
          </a:xfrm>
          <a:prstGeom prst="rect">
            <a:avLst/>
          </a:prstGeom>
          <a:noFill/>
          <a:ln w="9525">
            <a:noFill/>
            <a:miter lim="800000"/>
            <a:headEnd/>
            <a:tailEnd/>
          </a:ln>
        </p:spPr>
      </p:pic>
      <p:pic>
        <p:nvPicPr>
          <p:cNvPr id="7175" name="Picture 7" descr="B-01-04 传真纸"/>
          <p:cNvPicPr>
            <a:picLocks noChangeAspect="1" noChangeArrowheads="1"/>
          </p:cNvPicPr>
          <p:nvPr/>
        </p:nvPicPr>
        <p:blipFill>
          <a:blip r:embed="rId6" cstate="print"/>
          <a:srcRect/>
          <a:stretch>
            <a:fillRect/>
          </a:stretch>
        </p:blipFill>
        <p:spPr bwMode="auto">
          <a:xfrm>
            <a:off x="2759340" y="3786190"/>
            <a:ext cx="1651765" cy="2340000"/>
          </a:xfrm>
          <a:prstGeom prst="rect">
            <a:avLst/>
          </a:prstGeom>
          <a:noFill/>
          <a:ln w="9525">
            <a:noFill/>
            <a:miter lim="800000"/>
            <a:headEnd/>
            <a:tailEnd/>
          </a:ln>
        </p:spPr>
      </p:pic>
      <p:pic>
        <p:nvPicPr>
          <p:cNvPr id="7176" name="Picture 8" descr="B-01-05 员工胸卡"/>
          <p:cNvPicPr>
            <a:picLocks noChangeAspect="1" noChangeArrowheads="1"/>
          </p:cNvPicPr>
          <p:nvPr/>
        </p:nvPicPr>
        <p:blipFill>
          <a:blip r:embed="rId7" cstate="print"/>
          <a:srcRect/>
          <a:stretch>
            <a:fillRect/>
          </a:stretch>
        </p:blipFill>
        <p:spPr bwMode="auto">
          <a:xfrm>
            <a:off x="4732894" y="3786190"/>
            <a:ext cx="1651765" cy="2340000"/>
          </a:xfrm>
          <a:prstGeom prst="rect">
            <a:avLst/>
          </a:prstGeom>
          <a:noFill/>
          <a:ln w="9525">
            <a:noFill/>
            <a:miter lim="800000"/>
            <a:headEnd/>
            <a:tailEnd/>
          </a:ln>
        </p:spPr>
      </p:pic>
      <p:pic>
        <p:nvPicPr>
          <p:cNvPr id="7177" name="Picture 9" descr="B-01-06 文件夹"/>
          <p:cNvPicPr>
            <a:picLocks noChangeAspect="1" noChangeArrowheads="1"/>
          </p:cNvPicPr>
          <p:nvPr/>
        </p:nvPicPr>
        <p:blipFill>
          <a:blip r:embed="rId8" cstate="print"/>
          <a:srcRect/>
          <a:stretch>
            <a:fillRect/>
          </a:stretch>
        </p:blipFill>
        <p:spPr bwMode="auto">
          <a:xfrm>
            <a:off x="6706449" y="3786190"/>
            <a:ext cx="1651765" cy="2340000"/>
          </a:xfrm>
          <a:prstGeom prst="rect">
            <a:avLst/>
          </a:prstGeom>
          <a:noFill/>
          <a:ln w="9525">
            <a:noFill/>
            <a:miter lim="800000"/>
            <a:headEnd/>
            <a:tailEnd/>
          </a:ln>
        </p:spPr>
      </p:pic>
    </p:spTree>
  </p:cSld>
  <p:clrMapOvr>
    <a:masterClrMapping/>
  </p:clrMapOvr>
</p:sld>
</file>

<file path=ppt/slides/slide2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26"/>
          <p:cNvSpPr txBox="1">
            <a:spLocks noChangeArrowheads="1"/>
          </p:cNvSpPr>
          <p:nvPr/>
        </p:nvSpPr>
        <p:spPr bwMode="auto">
          <a:xfrm>
            <a:off x="1886744" y="142852"/>
            <a:ext cx="5370513" cy="584200"/>
          </a:xfrm>
          <a:prstGeom prst="rect">
            <a:avLst/>
          </a:prstGeom>
          <a:noFill/>
          <a:ln w="9525">
            <a:noFill/>
            <a:miter lim="800000"/>
          </a:ln>
        </p:spPr>
        <p:txBody>
          <a:bodyPr>
            <a:spAutoFit/>
          </a:bodyPr>
          <a:lstStyle/>
          <a:p>
            <a:pPr marL="342900" indent="-342900" algn="ctr">
              <a:spcBef>
                <a:spcPct val="50000"/>
              </a:spcBef>
            </a:pPr>
            <a:r>
              <a:rPr lang="en-US" altLang="zh-CN" sz="3200" dirty="0" smtClean="0">
                <a:latin typeface="方正兰亭黑简体" pitchFamily="2" charset="-122"/>
                <a:ea typeface="方正兰亭黑简体" pitchFamily="2" charset="-122"/>
              </a:rPr>
              <a:t>9.6.4</a:t>
            </a:r>
            <a:r>
              <a:rPr lang="zh-CN" altLang="en-US" sz="3200" dirty="0" smtClean="0">
                <a:latin typeface="方正兰亭黑简体" pitchFamily="2" charset="-122"/>
                <a:ea typeface="方正兰亭黑简体" pitchFamily="2" charset="-122"/>
              </a:rPr>
              <a:t>  </a:t>
            </a:r>
            <a:r>
              <a:rPr lang="zh-CN" altLang="en-US" sz="3200" dirty="0">
                <a:latin typeface="方正兰亭黑简体" pitchFamily="2" charset="-122"/>
                <a:ea typeface="方正兰亭黑简体" pitchFamily="2" charset="-122"/>
              </a:rPr>
              <a:t>项目要点 </a:t>
            </a:r>
            <a:endParaRPr lang="zh-CN" altLang="en-US" sz="3200" dirty="0">
              <a:latin typeface="方正兰亭黑简体" pitchFamily="2" charset="-122"/>
              <a:ea typeface="方正兰亭黑简体" pitchFamily="2" charset="-122"/>
            </a:endParaRPr>
          </a:p>
        </p:txBody>
      </p:sp>
      <p:sp>
        <p:nvSpPr>
          <p:cNvPr id="8195" name="Text Box 29"/>
          <p:cNvSpPr txBox="1">
            <a:spLocks noChangeArrowheads="1"/>
          </p:cNvSpPr>
          <p:nvPr/>
        </p:nvSpPr>
        <p:spPr bwMode="auto">
          <a:xfrm>
            <a:off x="540000" y="1785926"/>
            <a:ext cx="8064000" cy="3693319"/>
          </a:xfrm>
          <a:prstGeom prst="rect">
            <a:avLst/>
          </a:prstGeom>
          <a:noFill/>
          <a:ln w="9525">
            <a:noFill/>
            <a:miter lim="800000"/>
          </a:ln>
        </p:spPr>
        <p:txBody>
          <a:bodyPr wrap="square">
            <a:spAutoFit/>
          </a:bodyPr>
          <a:lstStyle/>
          <a:p>
            <a:pPr indent="535305" algn="just" fontAlgn="t">
              <a:lnSpc>
                <a:spcPct val="130000"/>
              </a:lnSpc>
              <a:spcBef>
                <a:spcPts val="600"/>
              </a:spcBef>
              <a:defRPr/>
            </a:pPr>
            <a:r>
              <a:rPr lang="zh-CN" altLang="en-US" sz="2000" dirty="0" smtClean="0">
                <a:latin typeface="方正兰亭黑简体" pitchFamily="2" charset="-122"/>
                <a:ea typeface="方正兰亭黑简体" pitchFamily="2" charset="-122"/>
              </a:rPr>
              <a:t>使用显示网格命令显示或隐藏网格；使用椭圆工具、钢笔工具和分割命令制作标志图形；使用矩形工具、直线段工具、文字工具、填充工具制作模板；使用对齐面板对齐对象；使用矩形工具、扩展命令、直线段工具和描边命令制作标志预留空间；使用矩形工具、混合工具、扩展命令和填充工具制作标准色块；使用直线段工具和文字工具对图形进行标注；使用建立剪切蒙版命令制作信纸底图；使用绘图工具、镜像命令制作信封，使用描边控制面板制作虚线效果；使用多种绘图工具、渐变工具和复制</a:t>
            </a:r>
            <a:r>
              <a:rPr lang="en-US" altLang="zh-CN" sz="2000" dirty="0" smtClean="0">
                <a:latin typeface="方正兰亭黑简体" pitchFamily="2" charset="-122"/>
                <a:ea typeface="方正兰亭黑简体" pitchFamily="2" charset="-122"/>
              </a:rPr>
              <a:t>/</a:t>
            </a:r>
            <a:r>
              <a:rPr lang="zh-CN" altLang="en-US" sz="2000" dirty="0" smtClean="0">
                <a:latin typeface="方正兰亭黑简体" pitchFamily="2" charset="-122"/>
                <a:ea typeface="方正兰亭黑简体" pitchFamily="2" charset="-122"/>
              </a:rPr>
              <a:t>粘贴命令制作员工胸卡；使用倾斜工具倾斜图形。</a:t>
            </a:r>
            <a:endParaRPr lang="zh-CN" altLang="en-US" sz="2000" dirty="0" smtClean="0">
              <a:latin typeface="方正兰亭黑简体" pitchFamily="2" charset="-122"/>
              <a:ea typeface="方正兰亭黑简体" pitchFamily="2" charset="-122"/>
            </a:endParaRPr>
          </a:p>
        </p:txBody>
      </p:sp>
    </p:spTree>
  </p:cSld>
  <p:clrMapOvr>
    <a:masterClrMapping/>
  </p:clrMapOvr>
</p:sld>
</file>

<file path=ppt/tags/tag1.xml><?xml version="1.0" encoding="utf-8"?>
<p:tagLst xmlns:p="http://schemas.openxmlformats.org/presentationml/2006/main">
  <p:tag name="commondata" val="eyJoZGlkIjoiODIzZmNkMzgyMWFjNmY1N2VmZTY3YjRkMDU0ZjZiNjUifQ=="/>
</p:tagLst>
</file>

<file path=ppt/theme/theme1.xml><?xml version="1.0" encoding="utf-8"?>
<a:theme xmlns:a="http://schemas.openxmlformats.org/drawingml/2006/main" name="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spPr>
      <a:bodyPr vert="horz" wrap="square" lIns="91440" tIns="45720" rIns="91440" bIns="45720" numCol="1" anchor="t" anchorCtr="0" compatLnSpc="1"/>
      <a:lstStyle>
        <a:defPPr marL="342900" marR="0" indent="-342900" algn="l" defTabSz="914400" rtl="0" eaLnBrk="1" fontAlgn="base" latinLnBrk="0" hangingPunct="1">
          <a:lnSpc>
            <a:spcPct val="100000"/>
          </a:lnSpc>
          <a:spcBef>
            <a:spcPct val="20000"/>
          </a:spcBef>
          <a:spcAft>
            <a:spcPct val="0"/>
          </a:spcAft>
          <a:buClrTx/>
          <a:buSzTx/>
          <a:buFontTx/>
          <a:buNone/>
          <a:defRPr kumimoji="1" lang="zh-CN" altLang="en-US" sz="2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spPr>
      <a:bodyPr vert="horz" wrap="square" lIns="91440" tIns="45720" rIns="91440" bIns="45720" numCol="1" anchor="t" anchorCtr="0" compatLnSpc="1"/>
      <a:lstStyle>
        <a:defPPr marL="342900" marR="0" indent="-342900" algn="l" defTabSz="914400" rtl="0" eaLnBrk="1" fontAlgn="base" latinLnBrk="0" hangingPunct="1">
          <a:lnSpc>
            <a:spcPct val="100000"/>
          </a:lnSpc>
          <a:spcBef>
            <a:spcPct val="20000"/>
          </a:spcBef>
          <a:spcAft>
            <a:spcPct val="0"/>
          </a:spcAft>
          <a:buClrTx/>
          <a:buSzTx/>
          <a:buFontTx/>
          <a:buNone/>
          <a:defRPr kumimoji="1" lang="zh-CN" altLang="en-US" sz="2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25598</Words>
  <Application>WPS 演示</Application>
  <PresentationFormat>全屏显示(4:3)</PresentationFormat>
  <Paragraphs>1363</Paragraphs>
  <Slides>230</Slides>
  <Notes>0</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230</vt:i4>
      </vt:variant>
    </vt:vector>
  </HeadingPairs>
  <TitlesOfParts>
    <vt:vector size="239" baseType="lpstr">
      <vt:lpstr>Arial</vt:lpstr>
      <vt:lpstr>宋体</vt:lpstr>
      <vt:lpstr>Wingdings</vt:lpstr>
      <vt:lpstr>Times New Roman</vt:lpstr>
      <vt:lpstr>方正兰亭黑简体</vt:lpstr>
      <vt:lpstr>黑体</vt:lpstr>
      <vt:lpstr>微软雅黑</vt:lpstr>
      <vt:lpstr>Arial Unicode MS</vt:lpstr>
      <vt:lpstr>默认设计模板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we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辉辉</cp:lastModifiedBy>
  <cp:revision>265</cp:revision>
  <dcterms:created xsi:type="dcterms:W3CDTF">2006-06-08T08:50:00Z</dcterms:created>
  <dcterms:modified xsi:type="dcterms:W3CDTF">2024-09-09T16:12:49Z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1F458CE54E5C431AAABB384B2FAFDBE0_13</vt:lpwstr>
  </property>
  <property fmtid="{D5CDD505-2E9C-101B-9397-08002B2CF9AE}" pid="3" name="KSOProductBuildVer">
    <vt:lpwstr>2052-12.1.0.16399</vt:lpwstr>
  </property>
</Properties>
</file>