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10" r:id="rId4"/>
    <p:sldId id="411" r:id="rId6"/>
    <p:sldId id="412" r:id="rId7"/>
    <p:sldId id="413" r:id="rId8"/>
    <p:sldId id="415" r:id="rId9"/>
    <p:sldId id="416" r:id="rId10"/>
    <p:sldId id="421" r:id="rId11"/>
    <p:sldId id="422" r:id="rId12"/>
    <p:sldId id="432" r:id="rId13"/>
    <p:sldId id="435" r:id="rId14"/>
    <p:sldId id="436" r:id="rId15"/>
    <p:sldId id="437" r:id="rId16"/>
    <p:sldId id="439" r:id="rId17"/>
    <p:sldId id="443" r:id="rId18"/>
    <p:sldId id="444" r:id="rId19"/>
    <p:sldId id="447" r:id="rId20"/>
    <p:sldId id="445" r:id="rId21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gs" Target="tags/tag493.xml"/><Relationship Id="rId25" Type="http://schemas.openxmlformats.org/officeDocument/2006/relationships/commentAuthors" Target="commentAuthors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70.xml"/><Relationship Id="rId8" Type="http://schemas.openxmlformats.org/officeDocument/2006/relationships/tags" Target="../tags/tag69.xml"/><Relationship Id="rId7" Type="http://schemas.openxmlformats.org/officeDocument/2006/relationships/tags" Target="../tags/tag68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5" Type="http://schemas.openxmlformats.org/officeDocument/2006/relationships/tags" Target="../tags/tag86.xml"/><Relationship Id="rId24" Type="http://schemas.openxmlformats.org/officeDocument/2006/relationships/tags" Target="../tags/tag85.xml"/><Relationship Id="rId23" Type="http://schemas.openxmlformats.org/officeDocument/2006/relationships/tags" Target="../tags/tag84.xml"/><Relationship Id="rId22" Type="http://schemas.openxmlformats.org/officeDocument/2006/relationships/tags" Target="../tags/tag83.xml"/><Relationship Id="rId21" Type="http://schemas.openxmlformats.org/officeDocument/2006/relationships/tags" Target="../tags/tag82.xml"/><Relationship Id="rId20" Type="http://schemas.openxmlformats.org/officeDocument/2006/relationships/tags" Target="../tags/tag81.xml"/><Relationship Id="rId2" Type="http://schemas.openxmlformats.org/officeDocument/2006/relationships/tags" Target="../tags/tag63.xml"/><Relationship Id="rId19" Type="http://schemas.openxmlformats.org/officeDocument/2006/relationships/tags" Target="../tags/tag80.xml"/><Relationship Id="rId18" Type="http://schemas.openxmlformats.org/officeDocument/2006/relationships/tags" Target="../tags/tag79.xml"/><Relationship Id="rId17" Type="http://schemas.openxmlformats.org/officeDocument/2006/relationships/tags" Target="../tags/tag78.xml"/><Relationship Id="rId16" Type="http://schemas.openxmlformats.org/officeDocument/2006/relationships/tags" Target="../tags/tag77.xml"/><Relationship Id="rId15" Type="http://schemas.openxmlformats.org/officeDocument/2006/relationships/tags" Target="../tags/tag76.xml"/><Relationship Id="rId14" Type="http://schemas.openxmlformats.org/officeDocument/2006/relationships/tags" Target="../tags/tag75.xml"/><Relationship Id="rId13" Type="http://schemas.openxmlformats.org/officeDocument/2006/relationships/tags" Target="../tags/tag74.xml"/><Relationship Id="rId12" Type="http://schemas.openxmlformats.org/officeDocument/2006/relationships/tags" Target="../tags/tag73.xml"/><Relationship Id="rId11" Type="http://schemas.openxmlformats.org/officeDocument/2006/relationships/tags" Target="../tags/tag72.xml"/><Relationship Id="rId10" Type="http://schemas.openxmlformats.org/officeDocument/2006/relationships/tags" Target="../tags/tag7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94.xml"/><Relationship Id="rId8" Type="http://schemas.openxmlformats.org/officeDocument/2006/relationships/tags" Target="../tags/tag93.xml"/><Relationship Id="rId7" Type="http://schemas.openxmlformats.org/officeDocument/2006/relationships/tags" Target="../tags/tag92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1" Type="http://schemas.openxmlformats.org/officeDocument/2006/relationships/tags" Target="../tags/tag96.xml"/><Relationship Id="rId10" Type="http://schemas.openxmlformats.org/officeDocument/2006/relationships/tags" Target="../tags/tag95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04.xml"/><Relationship Id="rId8" Type="http://schemas.openxmlformats.org/officeDocument/2006/relationships/tags" Target="../tags/tag103.xml"/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tags" Target="../tags/tag99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14.xml"/><Relationship Id="rId8" Type="http://schemas.openxmlformats.org/officeDocument/2006/relationships/tags" Target="../tags/tag113.xml"/><Relationship Id="rId7" Type="http://schemas.openxmlformats.org/officeDocument/2006/relationships/tags" Target="../tags/tag112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Relationship Id="rId3" Type="http://schemas.openxmlformats.org/officeDocument/2006/relationships/tags" Target="../tags/tag108.xml"/><Relationship Id="rId2" Type="http://schemas.openxmlformats.org/officeDocument/2006/relationships/tags" Target="../tags/tag107.xml"/><Relationship Id="rId12" Type="http://schemas.openxmlformats.org/officeDocument/2006/relationships/tags" Target="../tags/tag117.xml"/><Relationship Id="rId11" Type="http://schemas.openxmlformats.org/officeDocument/2006/relationships/tags" Target="../tags/tag116.xml"/><Relationship Id="rId10" Type="http://schemas.openxmlformats.org/officeDocument/2006/relationships/tags" Target="../tags/tag115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25.xml"/><Relationship Id="rId8" Type="http://schemas.openxmlformats.org/officeDocument/2006/relationships/tags" Target="../tags/tag124.xml"/><Relationship Id="rId7" Type="http://schemas.openxmlformats.org/officeDocument/2006/relationships/tags" Target="../tags/tag123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4" Type="http://schemas.openxmlformats.org/officeDocument/2006/relationships/tags" Target="../tags/tag130.xml"/><Relationship Id="rId13" Type="http://schemas.openxmlformats.org/officeDocument/2006/relationships/tags" Target="../tags/tag129.xml"/><Relationship Id="rId12" Type="http://schemas.openxmlformats.org/officeDocument/2006/relationships/tags" Target="../tags/tag128.xml"/><Relationship Id="rId11" Type="http://schemas.openxmlformats.org/officeDocument/2006/relationships/tags" Target="../tags/tag127.xml"/><Relationship Id="rId10" Type="http://schemas.openxmlformats.org/officeDocument/2006/relationships/tags" Target="../tags/tag126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tags" Target="../tags/tag137.xml"/><Relationship Id="rId7" Type="http://schemas.openxmlformats.org/officeDocument/2006/relationships/tags" Target="../tags/tag136.xml"/><Relationship Id="rId6" Type="http://schemas.openxmlformats.org/officeDocument/2006/relationships/tags" Target="../tags/tag135.xml"/><Relationship Id="rId5" Type="http://schemas.openxmlformats.org/officeDocument/2006/relationships/tags" Target="../tags/tag134.xml"/><Relationship Id="rId4" Type="http://schemas.openxmlformats.org/officeDocument/2006/relationships/tags" Target="../tags/tag133.xml"/><Relationship Id="rId3" Type="http://schemas.openxmlformats.org/officeDocument/2006/relationships/tags" Target="../tags/tag132.xml"/><Relationship Id="rId2" Type="http://schemas.openxmlformats.org/officeDocument/2006/relationships/tags" Target="../tags/tag131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51.xml"/><Relationship Id="rId8" Type="http://schemas.openxmlformats.org/officeDocument/2006/relationships/tags" Target="../tags/tag150.xml"/><Relationship Id="rId7" Type="http://schemas.openxmlformats.org/officeDocument/2006/relationships/tags" Target="../tags/tag149.xml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4" Type="http://schemas.openxmlformats.org/officeDocument/2006/relationships/tags" Target="../tags/tag146.xml"/><Relationship Id="rId3" Type="http://schemas.openxmlformats.org/officeDocument/2006/relationships/tags" Target="../tags/tag145.xml"/><Relationship Id="rId2" Type="http://schemas.openxmlformats.org/officeDocument/2006/relationships/tags" Target="../tags/tag144.xml"/><Relationship Id="rId12" Type="http://schemas.openxmlformats.org/officeDocument/2006/relationships/tags" Target="../tags/tag154.xml"/><Relationship Id="rId11" Type="http://schemas.openxmlformats.org/officeDocument/2006/relationships/tags" Target="../tags/tag153.xml"/><Relationship Id="rId10" Type="http://schemas.openxmlformats.org/officeDocument/2006/relationships/tags" Target="../tags/tag152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62.xml"/><Relationship Id="rId8" Type="http://schemas.openxmlformats.org/officeDocument/2006/relationships/tags" Target="../tags/tag161.xml"/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1" Type="http://schemas.openxmlformats.org/officeDocument/2006/relationships/tags" Target="../tags/tag164.xml"/><Relationship Id="rId10" Type="http://schemas.openxmlformats.org/officeDocument/2006/relationships/tags" Target="../tags/tag163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tags" Target="../tags/tag171.xml"/><Relationship Id="rId7" Type="http://schemas.openxmlformats.org/officeDocument/2006/relationships/tags" Target="../tags/tag170.xml"/><Relationship Id="rId6" Type="http://schemas.openxmlformats.org/officeDocument/2006/relationships/tags" Target="../tags/tag169.xml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0" Type="http://schemas.openxmlformats.org/officeDocument/2006/relationships/tags" Target="../tags/tag17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81.xml"/><Relationship Id="rId8" Type="http://schemas.openxmlformats.org/officeDocument/2006/relationships/tags" Target="../tags/tag180.xml"/><Relationship Id="rId7" Type="http://schemas.openxmlformats.org/officeDocument/2006/relationships/tags" Target="../tags/tag179.xml"/><Relationship Id="rId6" Type="http://schemas.openxmlformats.org/officeDocument/2006/relationships/tags" Target="../tags/tag178.xml"/><Relationship Id="rId5" Type="http://schemas.openxmlformats.org/officeDocument/2006/relationships/tags" Target="../tags/tag177.xml"/><Relationship Id="rId4" Type="http://schemas.openxmlformats.org/officeDocument/2006/relationships/tags" Target="../tags/tag176.xml"/><Relationship Id="rId3" Type="http://schemas.openxmlformats.org/officeDocument/2006/relationships/tags" Target="../tags/tag175.xml"/><Relationship Id="rId24" Type="http://schemas.openxmlformats.org/officeDocument/2006/relationships/tags" Target="../tags/tag196.xml"/><Relationship Id="rId23" Type="http://schemas.openxmlformats.org/officeDocument/2006/relationships/tags" Target="../tags/tag195.xml"/><Relationship Id="rId22" Type="http://schemas.openxmlformats.org/officeDocument/2006/relationships/tags" Target="../tags/tag194.xml"/><Relationship Id="rId21" Type="http://schemas.openxmlformats.org/officeDocument/2006/relationships/tags" Target="../tags/tag193.xml"/><Relationship Id="rId20" Type="http://schemas.openxmlformats.org/officeDocument/2006/relationships/tags" Target="../tags/tag192.xml"/><Relationship Id="rId2" Type="http://schemas.openxmlformats.org/officeDocument/2006/relationships/tags" Target="../tags/tag174.xml"/><Relationship Id="rId19" Type="http://schemas.openxmlformats.org/officeDocument/2006/relationships/tags" Target="../tags/tag191.xml"/><Relationship Id="rId18" Type="http://schemas.openxmlformats.org/officeDocument/2006/relationships/tags" Target="../tags/tag190.xml"/><Relationship Id="rId17" Type="http://schemas.openxmlformats.org/officeDocument/2006/relationships/tags" Target="../tags/tag189.xml"/><Relationship Id="rId16" Type="http://schemas.openxmlformats.org/officeDocument/2006/relationships/tags" Target="../tags/tag188.xml"/><Relationship Id="rId15" Type="http://schemas.openxmlformats.org/officeDocument/2006/relationships/tags" Target="../tags/tag187.xml"/><Relationship Id="rId14" Type="http://schemas.openxmlformats.org/officeDocument/2006/relationships/tags" Target="../tags/tag186.xml"/><Relationship Id="rId13" Type="http://schemas.openxmlformats.org/officeDocument/2006/relationships/tags" Target="../tags/tag185.xml"/><Relationship Id="rId12" Type="http://schemas.openxmlformats.org/officeDocument/2006/relationships/tags" Target="../tags/tag184.xml"/><Relationship Id="rId11" Type="http://schemas.openxmlformats.org/officeDocument/2006/relationships/tags" Target="../tags/tag183.xml"/><Relationship Id="rId10" Type="http://schemas.openxmlformats.org/officeDocument/2006/relationships/tags" Target="../tags/tag182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204.xml"/><Relationship Id="rId8" Type="http://schemas.openxmlformats.org/officeDocument/2006/relationships/tags" Target="../tags/tag203.xml"/><Relationship Id="rId7" Type="http://schemas.openxmlformats.org/officeDocument/2006/relationships/tags" Target="../tags/tag202.xml"/><Relationship Id="rId6" Type="http://schemas.openxmlformats.org/officeDocument/2006/relationships/tags" Target="../tags/tag201.xml"/><Relationship Id="rId5" Type="http://schemas.openxmlformats.org/officeDocument/2006/relationships/tags" Target="../tags/tag200.xml"/><Relationship Id="rId4" Type="http://schemas.openxmlformats.org/officeDocument/2006/relationships/tags" Target="../tags/tag199.xml"/><Relationship Id="rId3" Type="http://schemas.openxmlformats.org/officeDocument/2006/relationships/tags" Target="../tags/tag198.xml"/><Relationship Id="rId2" Type="http://schemas.openxmlformats.org/officeDocument/2006/relationships/tags" Target="../tags/tag197.xml"/><Relationship Id="rId10" Type="http://schemas.openxmlformats.org/officeDocument/2006/relationships/tags" Target="../tags/tag205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213.xml"/><Relationship Id="rId8" Type="http://schemas.openxmlformats.org/officeDocument/2006/relationships/tags" Target="../tags/tag212.xml"/><Relationship Id="rId7" Type="http://schemas.openxmlformats.org/officeDocument/2006/relationships/tags" Target="../tags/tag211.xml"/><Relationship Id="rId6" Type="http://schemas.openxmlformats.org/officeDocument/2006/relationships/tags" Target="../tags/tag210.xml"/><Relationship Id="rId5" Type="http://schemas.openxmlformats.org/officeDocument/2006/relationships/tags" Target="../tags/tag209.xml"/><Relationship Id="rId4" Type="http://schemas.openxmlformats.org/officeDocument/2006/relationships/tags" Target="../tags/tag208.xml"/><Relationship Id="rId3" Type="http://schemas.openxmlformats.org/officeDocument/2006/relationships/tags" Target="../tags/tag207.xml"/><Relationship Id="rId2" Type="http://schemas.openxmlformats.org/officeDocument/2006/relationships/tags" Target="../tags/tag206.xml"/><Relationship Id="rId12" Type="http://schemas.openxmlformats.org/officeDocument/2006/relationships/tags" Target="../tags/tag216.xml"/><Relationship Id="rId11" Type="http://schemas.openxmlformats.org/officeDocument/2006/relationships/tags" Target="../tags/tag215.xml"/><Relationship Id="rId10" Type="http://schemas.openxmlformats.org/officeDocument/2006/relationships/tags" Target="../tags/tag214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224.xml"/><Relationship Id="rId8" Type="http://schemas.openxmlformats.org/officeDocument/2006/relationships/tags" Target="../tags/tag223.xml"/><Relationship Id="rId7" Type="http://schemas.openxmlformats.org/officeDocument/2006/relationships/tags" Target="../tags/tag222.xml"/><Relationship Id="rId6" Type="http://schemas.openxmlformats.org/officeDocument/2006/relationships/tags" Target="../tags/tag221.xml"/><Relationship Id="rId5" Type="http://schemas.openxmlformats.org/officeDocument/2006/relationships/tags" Target="../tags/tag220.xml"/><Relationship Id="rId4" Type="http://schemas.openxmlformats.org/officeDocument/2006/relationships/tags" Target="../tags/tag219.xml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1" Type="http://schemas.openxmlformats.org/officeDocument/2006/relationships/tags" Target="../tags/tag226.xml"/><Relationship Id="rId10" Type="http://schemas.openxmlformats.org/officeDocument/2006/relationships/tags" Target="../tags/tag225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234.xml"/><Relationship Id="rId8" Type="http://schemas.openxmlformats.org/officeDocument/2006/relationships/tags" Target="../tags/tag233.xml"/><Relationship Id="rId7" Type="http://schemas.openxmlformats.org/officeDocument/2006/relationships/tags" Target="../tags/tag232.xml"/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3" Type="http://schemas.openxmlformats.org/officeDocument/2006/relationships/tags" Target="../tags/tag238.xml"/><Relationship Id="rId12" Type="http://schemas.openxmlformats.org/officeDocument/2006/relationships/tags" Target="../tags/tag237.xml"/><Relationship Id="rId11" Type="http://schemas.openxmlformats.org/officeDocument/2006/relationships/tags" Target="../tags/tag236.xml"/><Relationship Id="rId10" Type="http://schemas.openxmlformats.org/officeDocument/2006/relationships/tags" Target="../tags/tag235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246.xml"/><Relationship Id="rId8" Type="http://schemas.openxmlformats.org/officeDocument/2006/relationships/tags" Target="../tags/tag245.xml"/><Relationship Id="rId7" Type="http://schemas.openxmlformats.org/officeDocument/2006/relationships/tags" Target="../tags/tag244.xml"/><Relationship Id="rId6" Type="http://schemas.openxmlformats.org/officeDocument/2006/relationships/tags" Target="../tags/tag243.xml"/><Relationship Id="rId5" Type="http://schemas.openxmlformats.org/officeDocument/2006/relationships/tags" Target="../tags/tag242.xml"/><Relationship Id="rId4" Type="http://schemas.openxmlformats.org/officeDocument/2006/relationships/tags" Target="../tags/tag241.xml"/><Relationship Id="rId3" Type="http://schemas.openxmlformats.org/officeDocument/2006/relationships/tags" Target="../tags/tag240.xml"/><Relationship Id="rId2" Type="http://schemas.openxmlformats.org/officeDocument/2006/relationships/tags" Target="../tags/tag239.xml"/><Relationship Id="rId13" Type="http://schemas.openxmlformats.org/officeDocument/2006/relationships/tags" Target="../tags/tag250.xml"/><Relationship Id="rId12" Type="http://schemas.openxmlformats.org/officeDocument/2006/relationships/tags" Target="../tags/tag249.xml"/><Relationship Id="rId11" Type="http://schemas.openxmlformats.org/officeDocument/2006/relationships/tags" Target="../tags/tag248.xml"/><Relationship Id="rId10" Type="http://schemas.openxmlformats.org/officeDocument/2006/relationships/tags" Target="../tags/tag247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258.xml"/><Relationship Id="rId8" Type="http://schemas.openxmlformats.org/officeDocument/2006/relationships/tags" Target="../tags/tag257.xml"/><Relationship Id="rId7" Type="http://schemas.openxmlformats.org/officeDocument/2006/relationships/tags" Target="../tags/tag256.xml"/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tags" Target="../tags/tag253.xml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5" Type="http://schemas.openxmlformats.org/officeDocument/2006/relationships/tags" Target="../tags/tag264.xml"/><Relationship Id="rId14" Type="http://schemas.openxmlformats.org/officeDocument/2006/relationships/tags" Target="../tags/tag263.xml"/><Relationship Id="rId13" Type="http://schemas.openxmlformats.org/officeDocument/2006/relationships/tags" Target="../tags/tag262.xml"/><Relationship Id="rId12" Type="http://schemas.openxmlformats.org/officeDocument/2006/relationships/tags" Target="../tags/tag261.xml"/><Relationship Id="rId11" Type="http://schemas.openxmlformats.org/officeDocument/2006/relationships/tags" Target="../tags/tag260.xml"/><Relationship Id="rId10" Type="http://schemas.openxmlformats.org/officeDocument/2006/relationships/tags" Target="../tags/tag259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272.xml"/><Relationship Id="rId8" Type="http://schemas.openxmlformats.org/officeDocument/2006/relationships/tags" Target="../tags/tag271.xml"/><Relationship Id="rId7" Type="http://schemas.openxmlformats.org/officeDocument/2006/relationships/tags" Target="../tags/tag270.xml"/><Relationship Id="rId6" Type="http://schemas.openxmlformats.org/officeDocument/2006/relationships/tags" Target="../tags/tag269.xml"/><Relationship Id="rId5" Type="http://schemas.openxmlformats.org/officeDocument/2006/relationships/tags" Target="../tags/tag268.xml"/><Relationship Id="rId4" Type="http://schemas.openxmlformats.org/officeDocument/2006/relationships/tags" Target="../tags/tag267.xml"/><Relationship Id="rId3" Type="http://schemas.openxmlformats.org/officeDocument/2006/relationships/tags" Target="../tags/tag266.xml"/><Relationship Id="rId2" Type="http://schemas.openxmlformats.org/officeDocument/2006/relationships/tags" Target="../tags/tag265.xml"/><Relationship Id="rId12" Type="http://schemas.openxmlformats.org/officeDocument/2006/relationships/tags" Target="../tags/tag275.xml"/><Relationship Id="rId11" Type="http://schemas.openxmlformats.org/officeDocument/2006/relationships/tags" Target="../tags/tag274.xml"/><Relationship Id="rId10" Type="http://schemas.openxmlformats.org/officeDocument/2006/relationships/tags" Target="../tags/tag273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81021" y="-6"/>
            <a:ext cx="12110979" cy="6858006"/>
            <a:chOff x="81021" y="-6"/>
            <a:chExt cx="12110979" cy="6858006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81021" y="-5"/>
              <a:ext cx="2916822" cy="1296370"/>
            </a:xfrm>
            <a:prstGeom prst="triangle">
              <a:avLst>
                <a:gd name="adj" fmla="val 81633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 rot="10800000">
              <a:off x="81023" y="-6"/>
              <a:ext cx="5694744" cy="1470581"/>
            </a:xfrm>
            <a:prstGeom prst="triangle">
              <a:avLst>
                <a:gd name="adj" fmla="val 6665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 rot="10800000">
              <a:off x="81023" y="-4"/>
              <a:ext cx="4949072" cy="1470581"/>
            </a:xfrm>
            <a:prstGeom prst="triangle">
              <a:avLst>
                <a:gd name="adj" fmla="val 617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2745581" y="5690396"/>
              <a:ext cx="1235076" cy="1136646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7"/>
              </p:custDataLst>
            </p:nvPr>
          </p:nvCxnSpPr>
          <p:spPr>
            <a:xfrm>
              <a:off x="3981450" y="5690396"/>
              <a:ext cx="1847850" cy="114356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等腰三角形 13"/>
            <p:cNvSpPr/>
            <p:nvPr userDrawn="1">
              <p:custDataLst>
                <p:tags r:id="rId8"/>
              </p:custDataLst>
            </p:nvPr>
          </p:nvSpPr>
          <p:spPr>
            <a:xfrm>
              <a:off x="3048000" y="5867400"/>
              <a:ext cx="2682240" cy="990600"/>
            </a:xfrm>
            <a:prstGeom prst="triangle">
              <a:avLst>
                <a:gd name="adj" fmla="val 4004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9"/>
              </p:custDataLst>
            </p:nvPr>
          </p:nvSpPr>
          <p:spPr>
            <a:xfrm>
              <a:off x="975359" y="5928360"/>
              <a:ext cx="2773681" cy="929640"/>
            </a:xfrm>
            <a:prstGeom prst="triangle">
              <a:avLst>
                <a:gd name="adj" fmla="val 6181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cxnSp>
          <p:nvCxnSpPr>
            <p:cNvPr id="19" name="直接连接符 18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8577073" y="4187919"/>
              <a:ext cx="2506178" cy="2658525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 userDrawn="1">
              <p:custDataLst>
                <p:tags r:id="rId11"/>
              </p:custDataLst>
            </p:nvPr>
          </p:nvCxnSpPr>
          <p:spPr>
            <a:xfrm flipV="1">
              <a:off x="11083251" y="5522042"/>
              <a:ext cx="1089699" cy="1326432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 userDrawn="1">
              <p:custDataLst>
                <p:tags r:id="rId12"/>
              </p:custDataLst>
            </p:nvPr>
          </p:nvCxnSpPr>
          <p:spPr>
            <a:xfrm flipH="1">
              <a:off x="8596123" y="30956"/>
              <a:ext cx="2506178" cy="415775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 userDrawn="1">
              <p:custDataLst>
                <p:tags r:id="rId13"/>
              </p:custDataLst>
            </p:nvPr>
          </p:nvCxnSpPr>
          <p:spPr>
            <a:xfrm>
              <a:off x="11102301" y="27781"/>
              <a:ext cx="1089699" cy="2074452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 userDrawn="1">
              <p:custDataLst>
                <p:tags r:id="rId14"/>
              </p:custDataLst>
            </p:nvPr>
          </p:nvCxnSpPr>
          <p:spPr>
            <a:xfrm>
              <a:off x="6707981" y="4192278"/>
              <a:ext cx="5484019" cy="0"/>
            </a:xfrm>
            <a:prstGeom prst="line">
              <a:avLst/>
            </a:prstGeom>
            <a:ln w="6350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等腰三角形 23"/>
            <p:cNvSpPr/>
            <p:nvPr userDrawn="1">
              <p:custDataLst>
                <p:tags r:id="rId15"/>
              </p:custDataLst>
            </p:nvPr>
          </p:nvSpPr>
          <p:spPr>
            <a:xfrm>
              <a:off x="6720840" y="975360"/>
              <a:ext cx="4899660" cy="3187065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 userDrawn="1">
              <p:custDataLst>
                <p:tags r:id="rId16"/>
              </p:custDataLst>
            </p:nvPr>
          </p:nvSpPr>
          <p:spPr>
            <a:xfrm>
              <a:off x="6713583" y="975360"/>
              <a:ext cx="4899660" cy="3187065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 userDrawn="1">
              <p:custDataLst>
                <p:tags r:id="rId17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5030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 userDrawn="1">
              <p:custDataLst>
                <p:tags r:id="rId18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2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22"/>
            </p:custDataLst>
          </p:nvPr>
        </p:nvSpPr>
        <p:spPr>
          <a:xfrm>
            <a:off x="695847" y="2208516"/>
            <a:ext cx="5952518" cy="1512584"/>
          </a:xfrm>
        </p:spPr>
        <p:txBody>
          <a:bodyPr vert="horz" wrap="square" lIns="90000" tIns="46800" rIns="90000" bIns="46800" anchor="b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6000" b="0" spc="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4" hasCustomPrompt="1"/>
            <p:custDataLst>
              <p:tags r:id="rId23"/>
            </p:custDataLst>
          </p:nvPr>
        </p:nvSpPr>
        <p:spPr>
          <a:xfrm>
            <a:off x="702574" y="4725358"/>
            <a:ext cx="2481263" cy="581025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编辑副标题</a:t>
            </a:r>
            <a:endParaRPr lang="zh-CN" altLang="en-US" dirty="0"/>
          </a:p>
        </p:txBody>
      </p:sp>
      <p:sp>
        <p:nvSpPr>
          <p:cNvPr id="28" name="文本占位符 3"/>
          <p:cNvSpPr>
            <a:spLocks noGrp="1"/>
          </p:cNvSpPr>
          <p:nvPr>
            <p:ph type="body" sz="quarter" idx="15" hasCustomPrompt="1"/>
            <p:custDataLst>
              <p:tags r:id="rId24"/>
            </p:custDataLst>
          </p:nvPr>
        </p:nvSpPr>
        <p:spPr>
          <a:xfrm>
            <a:off x="3412359" y="4725358"/>
            <a:ext cx="2481263" cy="581025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编辑副标题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6" hasCustomPrompt="1"/>
            <p:custDataLst>
              <p:tags r:id="rId25"/>
            </p:custDataLst>
          </p:nvPr>
        </p:nvSpPr>
        <p:spPr>
          <a:xfrm>
            <a:off x="695325" y="3904536"/>
            <a:ext cx="5953125" cy="54895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 userDrawn="1">
            <p:custDataLst>
              <p:tags r:id="rId2"/>
            </p:custDataLst>
          </p:nvPr>
        </p:nvGrpSpPr>
        <p:grpSpPr>
          <a:xfrm>
            <a:off x="5469363" y="0"/>
            <a:ext cx="1131456" cy="6858000"/>
            <a:chOff x="5469363" y="0"/>
            <a:chExt cx="1131456" cy="6858000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5884870" y="1"/>
              <a:ext cx="715949" cy="549759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 rot="10800000" flipH="1">
              <a:off x="5469363" y="0"/>
              <a:ext cx="533768" cy="328613"/>
            </a:xfrm>
            <a:prstGeom prst="triangle">
              <a:avLst>
                <a:gd name="adj" fmla="val 26664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rot="10800000" flipV="1">
              <a:off x="5884870" y="6308241"/>
              <a:ext cx="715949" cy="549759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rot="10800000" flipH="1" flipV="1">
              <a:off x="5469363" y="6529387"/>
              <a:ext cx="533768" cy="328613"/>
            </a:xfrm>
            <a:prstGeom prst="triangle">
              <a:avLst>
                <a:gd name="adj" fmla="val 26664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 userDrawn="1"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 userDrawn="1"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 userDrawn="1"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 userDrawn="1">
            <p:ph type="ctrTitle" idx="14" hasCustomPrompt="1"/>
            <p:custDataLst>
              <p:tags r:id="rId10"/>
            </p:custDataLst>
          </p:nvPr>
        </p:nvSpPr>
        <p:spPr>
          <a:xfrm>
            <a:off x="4131946" y="2785110"/>
            <a:ext cx="5767705" cy="835660"/>
          </a:xfrm>
        </p:spPr>
        <p:txBody>
          <a:bodyPr vert="horz" wrap="square" lIns="91440" tIns="45720" rIns="91440" bIns="4572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800"/>
              <a:buFont typeface="Arial" panose="020B0604020202020204" pitchFamily="34" charset="0"/>
              <a:buNone/>
              <a:defRPr sz="4800" b="0" spc="5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2" name="副标题 1"/>
          <p:cNvSpPr>
            <a:spLocks noGrp="1"/>
          </p:cNvSpPr>
          <p:nvPr userDrawn="1">
            <p:ph type="subTitle" idx="13" hasCustomPrompt="1"/>
            <p:custDataLst>
              <p:tags r:id="rId11"/>
            </p:custDataLst>
          </p:nvPr>
        </p:nvSpPr>
        <p:spPr>
          <a:xfrm>
            <a:off x="4131946" y="3823971"/>
            <a:ext cx="5767705" cy="430616"/>
          </a:xfrm>
        </p:spPr>
        <p:txBody>
          <a:bodyPr vert="horz" wrap="square" lIns="91440" tIns="45720" rIns="91440" bIns="45720" anchor="t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600"/>
              <a:buFont typeface="Arial" panose="020B0604020202020204" pitchFamily="34" charset="0"/>
              <a:buNone/>
              <a:defRPr sz="1600" b="0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1" name="等腰三角形 10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3" name="等腰三角形 12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6" name="等腰三角形 15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>
            <a:off x="4878000" y="0"/>
            <a:ext cx="7314000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 userDrawn="1">
            <p:custDataLst>
              <p:tags r:id="rId3"/>
            </p:custDataLst>
          </p:nvPr>
        </p:nvGrpSpPr>
        <p:grpSpPr>
          <a:xfrm>
            <a:off x="1547813" y="2799477"/>
            <a:ext cx="10506074" cy="3935491"/>
            <a:chOff x="1547813" y="2799477"/>
            <a:chExt cx="10506074" cy="3935491"/>
          </a:xfrm>
        </p:grpSpPr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>
              <a:off x="1883061" y="2799477"/>
              <a:ext cx="1549919" cy="1226237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>
              <a:off x="1547813" y="3060533"/>
              <a:ext cx="1531752" cy="965181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6484938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3" name="等腰三角形 12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6525419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0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1" name="等腰三角形 10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3" name="等腰三角形 12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7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8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3" name="等腰三角形 12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 userDrawn="1">
            <p:custDataLst>
              <p:tags r:id="rId2"/>
            </p:custDataLst>
          </p:nvPr>
        </p:nvGrpSpPr>
        <p:grpSpPr>
          <a:xfrm>
            <a:off x="81021" y="-6"/>
            <a:ext cx="12110979" cy="6858006"/>
            <a:chOff x="81021" y="-6"/>
            <a:chExt cx="12110979" cy="6858006"/>
          </a:xfrm>
        </p:grpSpPr>
        <p:sp>
          <p:nvSpPr>
            <p:cNvPr id="8" name="任意多边形 5"/>
            <p:cNvSpPr/>
            <p:nvPr userDrawn="1">
              <p:custDataLst>
                <p:tags r:id="rId3"/>
              </p:custDataLst>
            </p:nvPr>
          </p:nvSpPr>
          <p:spPr>
            <a:xfrm>
              <a:off x="774700" y="2057717"/>
              <a:ext cx="1250950" cy="2742565"/>
            </a:xfrm>
            <a:custGeom>
              <a:avLst/>
              <a:gdLst>
                <a:gd name="connisteX0" fmla="*/ 1885950 w 1896110"/>
                <a:gd name="connsiteY0" fmla="*/ 826135 h 4745355"/>
                <a:gd name="connisteX1" fmla="*/ 1885950 w 1896110"/>
                <a:gd name="connsiteY1" fmla="*/ 0 h 4745355"/>
                <a:gd name="connisteX2" fmla="*/ 0 w 1896110"/>
                <a:gd name="connsiteY2" fmla="*/ 0 h 4745355"/>
                <a:gd name="connisteX3" fmla="*/ 0 w 1896110"/>
                <a:gd name="connsiteY3" fmla="*/ 4745355 h 4745355"/>
                <a:gd name="connisteX4" fmla="*/ 1896110 w 1896110"/>
                <a:gd name="connsiteY4" fmla="*/ 4745355 h 4745355"/>
                <a:gd name="connisteX5" fmla="*/ 1896110 w 1896110"/>
                <a:gd name="connsiteY5" fmla="*/ 4003675 h 474535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1896110" h="4745355">
                  <a:moveTo>
                    <a:pt x="1885950" y="826135"/>
                  </a:moveTo>
                  <a:lnTo>
                    <a:pt x="1885950" y="0"/>
                  </a:lnTo>
                  <a:lnTo>
                    <a:pt x="0" y="0"/>
                  </a:lnTo>
                  <a:lnTo>
                    <a:pt x="0" y="4745355"/>
                  </a:lnTo>
                  <a:lnTo>
                    <a:pt x="1896110" y="4745355"/>
                  </a:lnTo>
                  <a:lnTo>
                    <a:pt x="1896110" y="4003675"/>
                  </a:lnTo>
                </a:path>
              </a:pathLst>
            </a:custGeom>
            <a:noFill/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 rot="10800000">
              <a:off x="81021" y="-5"/>
              <a:ext cx="2916822" cy="1296370"/>
            </a:xfrm>
            <a:prstGeom prst="triangle">
              <a:avLst>
                <a:gd name="adj" fmla="val 81633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 rot="10800000">
              <a:off x="81023" y="-6"/>
              <a:ext cx="5694744" cy="1470581"/>
            </a:xfrm>
            <a:prstGeom prst="triangle">
              <a:avLst>
                <a:gd name="adj" fmla="val 6665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6"/>
              </p:custDataLst>
            </p:nvPr>
          </p:nvSpPr>
          <p:spPr>
            <a:xfrm rot="10800000">
              <a:off x="81023" y="-4"/>
              <a:ext cx="4949072" cy="1470581"/>
            </a:xfrm>
            <a:prstGeom prst="triangle">
              <a:avLst>
                <a:gd name="adj" fmla="val 617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2745581" y="5690396"/>
              <a:ext cx="1235076" cy="1136646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8"/>
              </p:custDataLst>
            </p:nvPr>
          </p:nvCxnSpPr>
          <p:spPr>
            <a:xfrm>
              <a:off x="3981450" y="5690396"/>
              <a:ext cx="1847850" cy="114356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等腰三角形 14"/>
            <p:cNvSpPr/>
            <p:nvPr userDrawn="1">
              <p:custDataLst>
                <p:tags r:id="rId9"/>
              </p:custDataLst>
            </p:nvPr>
          </p:nvSpPr>
          <p:spPr>
            <a:xfrm>
              <a:off x="3048000" y="5867400"/>
              <a:ext cx="2682240" cy="990600"/>
            </a:xfrm>
            <a:prstGeom prst="triangle">
              <a:avLst>
                <a:gd name="adj" fmla="val 4004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 userDrawn="1">
              <p:custDataLst>
                <p:tags r:id="rId10"/>
              </p:custDataLst>
            </p:nvPr>
          </p:nvSpPr>
          <p:spPr>
            <a:xfrm>
              <a:off x="975359" y="5928360"/>
              <a:ext cx="2773681" cy="929640"/>
            </a:xfrm>
            <a:prstGeom prst="triangle">
              <a:avLst>
                <a:gd name="adj" fmla="val 6181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cxnSp>
          <p:nvCxnSpPr>
            <p:cNvPr id="17" name="直接连接符 16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8577073" y="4187919"/>
              <a:ext cx="2506178" cy="2658525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12"/>
              </p:custDataLst>
            </p:nvPr>
          </p:nvCxnSpPr>
          <p:spPr>
            <a:xfrm flipV="1">
              <a:off x="11083251" y="5522042"/>
              <a:ext cx="1089699" cy="1326432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 userDrawn="1">
              <p:custDataLst>
                <p:tags r:id="rId13"/>
              </p:custDataLst>
            </p:nvPr>
          </p:nvCxnSpPr>
          <p:spPr>
            <a:xfrm flipH="1">
              <a:off x="8596123" y="30956"/>
              <a:ext cx="2506178" cy="415775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 userDrawn="1">
              <p:custDataLst>
                <p:tags r:id="rId14"/>
              </p:custDataLst>
            </p:nvPr>
          </p:nvCxnSpPr>
          <p:spPr>
            <a:xfrm>
              <a:off x="11102301" y="27781"/>
              <a:ext cx="1089699" cy="2074452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 userDrawn="1">
              <p:custDataLst>
                <p:tags r:id="rId15"/>
              </p:custDataLst>
            </p:nvPr>
          </p:nvCxnSpPr>
          <p:spPr>
            <a:xfrm>
              <a:off x="6707981" y="4192278"/>
              <a:ext cx="5484019" cy="0"/>
            </a:xfrm>
            <a:prstGeom prst="line">
              <a:avLst/>
            </a:prstGeom>
            <a:ln w="6350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等腰三角形 21"/>
            <p:cNvSpPr/>
            <p:nvPr userDrawn="1">
              <p:custDataLst>
                <p:tags r:id="rId16"/>
              </p:custDataLst>
            </p:nvPr>
          </p:nvSpPr>
          <p:spPr>
            <a:xfrm>
              <a:off x="6720840" y="975360"/>
              <a:ext cx="4899660" cy="3187065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 userDrawn="1">
              <p:custDataLst>
                <p:tags r:id="rId17"/>
              </p:custDataLst>
            </p:nvPr>
          </p:nvSpPr>
          <p:spPr>
            <a:xfrm>
              <a:off x="6713583" y="975360"/>
              <a:ext cx="4899660" cy="3187065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 userDrawn="1">
              <p:custDataLst>
                <p:tags r:id="rId18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5030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 userDrawn="1">
              <p:custDataLst>
                <p:tags r:id="rId19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2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23"/>
            </p:custDataLst>
          </p:nvPr>
        </p:nvSpPr>
        <p:spPr>
          <a:xfrm>
            <a:off x="1304290" y="3888422"/>
            <a:ext cx="4359910" cy="505778"/>
          </a:xfrm>
        </p:spPr>
        <p:txBody>
          <a:bodyPr vert="horz" wrap="square" lIns="91440" tIns="45720" rIns="91440" bIns="45720" anchor="t" anchorCtr="0">
            <a:normAutofit/>
          </a:bodyPr>
          <a:lstStyle>
            <a:lvl1pPr marL="457200" marR="0" indent="-457200" algn="l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24"/>
            </p:custDataLst>
          </p:nvPr>
        </p:nvSpPr>
        <p:spPr>
          <a:xfrm>
            <a:off x="1215390" y="2562542"/>
            <a:ext cx="4359910" cy="1172210"/>
          </a:xfrm>
        </p:spPr>
        <p:txBody>
          <a:bodyPr vert="horz" wrap="square" lIns="91440" tIns="45720" rIns="91440" bIns="4572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6600"/>
              <a:buFont typeface="Arial" panose="020B0604020202020204" pitchFamily="34" charset="0"/>
              <a:buNone/>
              <a:defRPr sz="6600" b="0" spc="7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2" name="等腰三角形 11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0"/>
            <a:ext cx="10852237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>
            <p:custDataLst>
              <p:tags r:id="rId3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5" name="等腰三角形 14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 userDrawn="1">
            <p:custDataLst>
              <p:tags r:id="rId3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3" name="等腰三角形 12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6" name="等腰三角形 15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 userDrawn="1">
            <p:custDataLst>
              <p:tags r:id="rId3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3" name="等腰三角形 12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6" name="等腰三角形 15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3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133780" y="6475254"/>
            <a:ext cx="11903288" cy="268446"/>
            <a:chOff x="133780" y="6475254"/>
            <a:chExt cx="11903288" cy="268446"/>
          </a:xfrm>
        </p:grpSpPr>
        <p:sp>
          <p:nvSpPr>
            <p:cNvPr id="16" name="等腰三角形 15"/>
            <p:cNvSpPr/>
            <p:nvPr userDrawn="1">
              <p:custDataLst>
                <p:tags r:id="rId4"/>
              </p:custDataLst>
            </p:nvPr>
          </p:nvSpPr>
          <p:spPr>
            <a:xfrm>
              <a:off x="11697762" y="6475254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 userDrawn="1">
              <p:custDataLst>
                <p:tags r:id="rId5"/>
              </p:custDataLst>
            </p:nvPr>
          </p:nvSpPr>
          <p:spPr>
            <a:xfrm>
              <a:off x="11624370" y="6532404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33780" y="6486209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9" name="等腰三角形 18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76643" y="6526690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4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5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 userDrawn="1">
            <p:custDataLst>
              <p:tags r:id="rId3"/>
            </p:custDataLst>
          </p:nvPr>
        </p:nvGrpSpPr>
        <p:grpSpPr>
          <a:xfrm>
            <a:off x="300038" y="5993606"/>
            <a:ext cx="11551293" cy="614362"/>
            <a:chOff x="300038" y="5993606"/>
            <a:chExt cx="11551293" cy="614362"/>
          </a:xfrm>
        </p:grpSpPr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11074800" y="5993606"/>
              <a:ext cx="776531" cy="614362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>
              <a:off x="10906836" y="6124399"/>
              <a:ext cx="767429" cy="483569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300038" y="6024147"/>
              <a:ext cx="1021556" cy="570546"/>
            </a:xfrm>
            <a:prstGeom prst="triangle">
              <a:avLst>
                <a:gd name="adj" fmla="val 73825"/>
              </a:avLst>
            </a:prstGeom>
            <a:noFill/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5" name="等腰三角形 14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397847" y="6116521"/>
              <a:ext cx="809631" cy="445568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281.xml"/><Relationship Id="rId23" Type="http://schemas.openxmlformats.org/officeDocument/2006/relationships/tags" Target="../tags/tag280.xml"/><Relationship Id="rId22" Type="http://schemas.openxmlformats.org/officeDocument/2006/relationships/tags" Target="../tags/tag279.xml"/><Relationship Id="rId21" Type="http://schemas.openxmlformats.org/officeDocument/2006/relationships/tags" Target="../tags/tag278.xml"/><Relationship Id="rId20" Type="http://schemas.openxmlformats.org/officeDocument/2006/relationships/tags" Target="../tags/tag277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276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83.xml"/><Relationship Id="rId1" Type="http://schemas.openxmlformats.org/officeDocument/2006/relationships/tags" Target="../tags/tag28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292.xml"/><Relationship Id="rId8" Type="http://schemas.openxmlformats.org/officeDocument/2006/relationships/tags" Target="../tags/tag291.xml"/><Relationship Id="rId7" Type="http://schemas.openxmlformats.org/officeDocument/2006/relationships/tags" Target="../tags/tag290.xml"/><Relationship Id="rId6" Type="http://schemas.openxmlformats.org/officeDocument/2006/relationships/tags" Target="../tags/tag289.xml"/><Relationship Id="rId5" Type="http://schemas.openxmlformats.org/officeDocument/2006/relationships/tags" Target="../tags/tag288.xml"/><Relationship Id="rId4" Type="http://schemas.openxmlformats.org/officeDocument/2006/relationships/tags" Target="../tags/tag287.xml"/><Relationship Id="rId3" Type="http://schemas.openxmlformats.org/officeDocument/2006/relationships/tags" Target="../tags/tag286.xml"/><Relationship Id="rId2" Type="http://schemas.openxmlformats.org/officeDocument/2006/relationships/tags" Target="../tags/tag285.xml"/><Relationship Id="rId18" Type="http://schemas.openxmlformats.org/officeDocument/2006/relationships/notesSlide" Target="../notesSlides/notesSlide2.x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299.xml"/><Relationship Id="rId15" Type="http://schemas.openxmlformats.org/officeDocument/2006/relationships/tags" Target="../tags/tag298.xml"/><Relationship Id="rId14" Type="http://schemas.openxmlformats.org/officeDocument/2006/relationships/tags" Target="../tags/tag297.xml"/><Relationship Id="rId13" Type="http://schemas.openxmlformats.org/officeDocument/2006/relationships/tags" Target="../tags/tag296.xml"/><Relationship Id="rId12" Type="http://schemas.openxmlformats.org/officeDocument/2006/relationships/tags" Target="../tags/tag295.xml"/><Relationship Id="rId11" Type="http://schemas.openxmlformats.org/officeDocument/2006/relationships/tags" Target="../tags/tag294.xml"/><Relationship Id="rId10" Type="http://schemas.openxmlformats.org/officeDocument/2006/relationships/tags" Target="../tags/tag293.xml"/><Relationship Id="rId1" Type="http://schemas.openxmlformats.org/officeDocument/2006/relationships/tags" Target="../tags/tag284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tags" Target="../tags/tag306.xml"/><Relationship Id="rId7" Type="http://schemas.openxmlformats.org/officeDocument/2006/relationships/image" Target="../media/image1.jpeg"/><Relationship Id="rId6" Type="http://schemas.openxmlformats.org/officeDocument/2006/relationships/tags" Target="../tags/tag305.xml"/><Relationship Id="rId5" Type="http://schemas.openxmlformats.org/officeDocument/2006/relationships/tags" Target="../tags/tag304.xml"/><Relationship Id="rId4" Type="http://schemas.openxmlformats.org/officeDocument/2006/relationships/tags" Target="../tags/tag303.xml"/><Relationship Id="rId3" Type="http://schemas.openxmlformats.org/officeDocument/2006/relationships/tags" Target="../tags/tag302.xml"/><Relationship Id="rId2" Type="http://schemas.openxmlformats.org/officeDocument/2006/relationships/tags" Target="../tags/tag301.xml"/><Relationship Id="rId10" Type="http://schemas.openxmlformats.org/officeDocument/2006/relationships/notesSlide" Target="../notesSlides/notesSlide3.xml"/><Relationship Id="rId1" Type="http://schemas.openxmlformats.org/officeDocument/2006/relationships/tags" Target="../tags/tag300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15.xml"/><Relationship Id="rId8" Type="http://schemas.openxmlformats.org/officeDocument/2006/relationships/tags" Target="../tags/tag314.xml"/><Relationship Id="rId7" Type="http://schemas.openxmlformats.org/officeDocument/2006/relationships/tags" Target="../tags/tag313.xml"/><Relationship Id="rId6" Type="http://schemas.openxmlformats.org/officeDocument/2006/relationships/tags" Target="../tags/tag312.xml"/><Relationship Id="rId5" Type="http://schemas.openxmlformats.org/officeDocument/2006/relationships/tags" Target="../tags/tag311.xml"/><Relationship Id="rId4" Type="http://schemas.openxmlformats.org/officeDocument/2006/relationships/tags" Target="../tags/tag310.xml"/><Relationship Id="rId3" Type="http://schemas.openxmlformats.org/officeDocument/2006/relationships/tags" Target="../tags/tag309.xml"/><Relationship Id="rId2" Type="http://schemas.openxmlformats.org/officeDocument/2006/relationships/tags" Target="../tags/tag308.xml"/><Relationship Id="rId18" Type="http://schemas.openxmlformats.org/officeDocument/2006/relationships/notesSlide" Target="../notesSlides/notesSlide4.x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322.xml"/><Relationship Id="rId15" Type="http://schemas.openxmlformats.org/officeDocument/2006/relationships/tags" Target="../tags/tag321.xml"/><Relationship Id="rId14" Type="http://schemas.openxmlformats.org/officeDocument/2006/relationships/tags" Target="../tags/tag320.xml"/><Relationship Id="rId13" Type="http://schemas.openxmlformats.org/officeDocument/2006/relationships/tags" Target="../tags/tag319.xml"/><Relationship Id="rId12" Type="http://schemas.openxmlformats.org/officeDocument/2006/relationships/tags" Target="../tags/tag318.xml"/><Relationship Id="rId11" Type="http://schemas.openxmlformats.org/officeDocument/2006/relationships/tags" Target="../tags/tag317.xml"/><Relationship Id="rId10" Type="http://schemas.openxmlformats.org/officeDocument/2006/relationships/tags" Target="../tags/tag316.xml"/><Relationship Id="rId1" Type="http://schemas.openxmlformats.org/officeDocument/2006/relationships/tags" Target="../tags/tag307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18.xml"/><Relationship Id="rId7" Type="http://schemas.openxmlformats.org/officeDocument/2006/relationships/tags" Target="../tags/tag328.xml"/><Relationship Id="rId6" Type="http://schemas.openxmlformats.org/officeDocument/2006/relationships/image" Target="../media/image2.jpeg"/><Relationship Id="rId5" Type="http://schemas.openxmlformats.org/officeDocument/2006/relationships/tags" Target="../tags/tag327.xml"/><Relationship Id="rId4" Type="http://schemas.openxmlformats.org/officeDocument/2006/relationships/tags" Target="../tags/tag326.xml"/><Relationship Id="rId3" Type="http://schemas.openxmlformats.org/officeDocument/2006/relationships/tags" Target="../tags/tag325.xml"/><Relationship Id="rId2" Type="http://schemas.openxmlformats.org/officeDocument/2006/relationships/tags" Target="../tags/tag324.xml"/><Relationship Id="rId1" Type="http://schemas.openxmlformats.org/officeDocument/2006/relationships/tags" Target="../tags/tag323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337.xml"/><Relationship Id="rId8" Type="http://schemas.openxmlformats.org/officeDocument/2006/relationships/tags" Target="../tags/tag336.xml"/><Relationship Id="rId7" Type="http://schemas.openxmlformats.org/officeDocument/2006/relationships/tags" Target="../tags/tag335.xml"/><Relationship Id="rId6" Type="http://schemas.openxmlformats.org/officeDocument/2006/relationships/tags" Target="../tags/tag334.xml"/><Relationship Id="rId5" Type="http://schemas.openxmlformats.org/officeDocument/2006/relationships/tags" Target="../tags/tag333.xml"/><Relationship Id="rId4" Type="http://schemas.openxmlformats.org/officeDocument/2006/relationships/tags" Target="../tags/tag332.xml"/><Relationship Id="rId3" Type="http://schemas.openxmlformats.org/officeDocument/2006/relationships/tags" Target="../tags/tag331.xml"/><Relationship Id="rId2" Type="http://schemas.openxmlformats.org/officeDocument/2006/relationships/tags" Target="../tags/tag330.xml"/><Relationship Id="rId18" Type="http://schemas.openxmlformats.org/officeDocument/2006/relationships/notesSlide" Target="../notesSlides/notesSlide6.x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344.xml"/><Relationship Id="rId15" Type="http://schemas.openxmlformats.org/officeDocument/2006/relationships/tags" Target="../tags/tag343.xml"/><Relationship Id="rId14" Type="http://schemas.openxmlformats.org/officeDocument/2006/relationships/tags" Target="../tags/tag342.xml"/><Relationship Id="rId13" Type="http://schemas.openxmlformats.org/officeDocument/2006/relationships/tags" Target="../tags/tag341.xml"/><Relationship Id="rId12" Type="http://schemas.openxmlformats.org/officeDocument/2006/relationships/tags" Target="../tags/tag340.xml"/><Relationship Id="rId11" Type="http://schemas.openxmlformats.org/officeDocument/2006/relationships/tags" Target="../tags/tag339.xml"/><Relationship Id="rId10" Type="http://schemas.openxmlformats.org/officeDocument/2006/relationships/tags" Target="../tags/tag338.xml"/><Relationship Id="rId1" Type="http://schemas.openxmlformats.org/officeDocument/2006/relationships/tags" Target="../tags/tag329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352.xml"/><Relationship Id="rId8" Type="http://schemas.openxmlformats.org/officeDocument/2006/relationships/image" Target="../media/image3.jpeg"/><Relationship Id="rId7" Type="http://schemas.openxmlformats.org/officeDocument/2006/relationships/tags" Target="../tags/tag351.xml"/><Relationship Id="rId6" Type="http://schemas.openxmlformats.org/officeDocument/2006/relationships/tags" Target="../tags/tag350.xml"/><Relationship Id="rId5" Type="http://schemas.openxmlformats.org/officeDocument/2006/relationships/tags" Target="../tags/tag349.xml"/><Relationship Id="rId4" Type="http://schemas.openxmlformats.org/officeDocument/2006/relationships/tags" Target="../tags/tag348.xml"/><Relationship Id="rId3" Type="http://schemas.openxmlformats.org/officeDocument/2006/relationships/tags" Target="../tags/tag347.xml"/><Relationship Id="rId2" Type="http://schemas.openxmlformats.org/officeDocument/2006/relationships/tags" Target="../tags/tag346.xml"/><Relationship Id="rId10" Type="http://schemas.openxmlformats.org/officeDocument/2006/relationships/slideLayout" Target="../slideLayouts/slideLayout18.xml"/><Relationship Id="rId1" Type="http://schemas.openxmlformats.org/officeDocument/2006/relationships/tags" Target="../tags/tag34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360.xml"/><Relationship Id="rId8" Type="http://schemas.openxmlformats.org/officeDocument/2006/relationships/image" Target="../media/image4.jpeg"/><Relationship Id="rId7" Type="http://schemas.openxmlformats.org/officeDocument/2006/relationships/tags" Target="../tags/tag359.xml"/><Relationship Id="rId6" Type="http://schemas.openxmlformats.org/officeDocument/2006/relationships/tags" Target="../tags/tag358.xml"/><Relationship Id="rId5" Type="http://schemas.openxmlformats.org/officeDocument/2006/relationships/tags" Target="../tags/tag357.xml"/><Relationship Id="rId4" Type="http://schemas.openxmlformats.org/officeDocument/2006/relationships/tags" Target="../tags/tag356.xml"/><Relationship Id="rId3" Type="http://schemas.openxmlformats.org/officeDocument/2006/relationships/tags" Target="../tags/tag355.xml"/><Relationship Id="rId2" Type="http://schemas.openxmlformats.org/officeDocument/2006/relationships/tags" Target="../tags/tag354.xml"/><Relationship Id="rId10" Type="http://schemas.openxmlformats.org/officeDocument/2006/relationships/slideLayout" Target="../slideLayouts/slideLayout18.xml"/><Relationship Id="rId1" Type="http://schemas.openxmlformats.org/officeDocument/2006/relationships/tags" Target="../tags/tag353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7.xml"/><Relationship Id="rId8" Type="http://schemas.openxmlformats.org/officeDocument/2006/relationships/slideLayout" Target="../slideLayouts/slideLayout18.xml"/><Relationship Id="rId7" Type="http://schemas.openxmlformats.org/officeDocument/2006/relationships/tags" Target="../tags/tag366.xml"/><Relationship Id="rId6" Type="http://schemas.openxmlformats.org/officeDocument/2006/relationships/image" Target="../media/image5.jpeg"/><Relationship Id="rId5" Type="http://schemas.openxmlformats.org/officeDocument/2006/relationships/tags" Target="../tags/tag365.xml"/><Relationship Id="rId4" Type="http://schemas.openxmlformats.org/officeDocument/2006/relationships/tags" Target="../tags/tag364.xml"/><Relationship Id="rId3" Type="http://schemas.openxmlformats.org/officeDocument/2006/relationships/tags" Target="../tags/tag363.xml"/><Relationship Id="rId2" Type="http://schemas.openxmlformats.org/officeDocument/2006/relationships/tags" Target="../tags/tag362.xml"/><Relationship Id="rId1" Type="http://schemas.openxmlformats.org/officeDocument/2006/relationships/tags" Target="../tags/tag361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375.xml"/><Relationship Id="rId8" Type="http://schemas.openxmlformats.org/officeDocument/2006/relationships/tags" Target="../tags/tag374.xml"/><Relationship Id="rId7" Type="http://schemas.openxmlformats.org/officeDocument/2006/relationships/tags" Target="../tags/tag373.xml"/><Relationship Id="rId6" Type="http://schemas.openxmlformats.org/officeDocument/2006/relationships/tags" Target="../tags/tag372.xml"/><Relationship Id="rId5" Type="http://schemas.openxmlformats.org/officeDocument/2006/relationships/tags" Target="../tags/tag371.xml"/><Relationship Id="rId4" Type="http://schemas.openxmlformats.org/officeDocument/2006/relationships/tags" Target="../tags/tag370.xml"/><Relationship Id="rId3" Type="http://schemas.openxmlformats.org/officeDocument/2006/relationships/tags" Target="../tags/tag369.xml"/><Relationship Id="rId2" Type="http://schemas.openxmlformats.org/officeDocument/2006/relationships/tags" Target="../tags/tag368.xml"/><Relationship Id="rId19" Type="http://schemas.openxmlformats.org/officeDocument/2006/relationships/notesSlide" Target="../notesSlides/notesSlide8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382.xml"/><Relationship Id="rId16" Type="http://schemas.openxmlformats.org/officeDocument/2006/relationships/image" Target="../media/image6.jpeg"/><Relationship Id="rId15" Type="http://schemas.openxmlformats.org/officeDocument/2006/relationships/tags" Target="../tags/tag381.xml"/><Relationship Id="rId14" Type="http://schemas.openxmlformats.org/officeDocument/2006/relationships/tags" Target="../tags/tag380.xml"/><Relationship Id="rId13" Type="http://schemas.openxmlformats.org/officeDocument/2006/relationships/tags" Target="../tags/tag379.xml"/><Relationship Id="rId12" Type="http://schemas.openxmlformats.org/officeDocument/2006/relationships/tags" Target="../tags/tag378.xml"/><Relationship Id="rId11" Type="http://schemas.openxmlformats.org/officeDocument/2006/relationships/tags" Target="../tags/tag377.xml"/><Relationship Id="rId10" Type="http://schemas.openxmlformats.org/officeDocument/2006/relationships/tags" Target="../tags/tag376.xml"/><Relationship Id="rId1" Type="http://schemas.openxmlformats.org/officeDocument/2006/relationships/tags" Target="../tags/tag367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39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9" Type="http://schemas.openxmlformats.org/officeDocument/2006/relationships/notesSlide" Target="../notesSlides/notesSlide9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398.xml"/><Relationship Id="rId16" Type="http://schemas.openxmlformats.org/officeDocument/2006/relationships/image" Target="../media/image7.jpeg"/><Relationship Id="rId15" Type="http://schemas.openxmlformats.org/officeDocument/2006/relationships/tags" Target="../tags/tag397.xml"/><Relationship Id="rId14" Type="http://schemas.openxmlformats.org/officeDocument/2006/relationships/tags" Target="../tags/tag396.xml"/><Relationship Id="rId13" Type="http://schemas.openxmlformats.org/officeDocument/2006/relationships/tags" Target="../tags/tag395.xml"/><Relationship Id="rId12" Type="http://schemas.openxmlformats.org/officeDocument/2006/relationships/tags" Target="../tags/tag394.xml"/><Relationship Id="rId11" Type="http://schemas.openxmlformats.org/officeDocument/2006/relationships/tags" Target="../tags/tag393.xml"/><Relationship Id="rId10" Type="http://schemas.openxmlformats.org/officeDocument/2006/relationships/tags" Target="../tags/tag392.xml"/><Relationship Id="rId1" Type="http://schemas.openxmlformats.org/officeDocument/2006/relationships/tags" Target="../tags/tag383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407.xml"/><Relationship Id="rId8" Type="http://schemas.openxmlformats.org/officeDocument/2006/relationships/tags" Target="../tags/tag406.xml"/><Relationship Id="rId7" Type="http://schemas.openxmlformats.org/officeDocument/2006/relationships/tags" Target="../tags/tag405.xml"/><Relationship Id="rId6" Type="http://schemas.openxmlformats.org/officeDocument/2006/relationships/tags" Target="../tags/tag404.xml"/><Relationship Id="rId5" Type="http://schemas.openxmlformats.org/officeDocument/2006/relationships/tags" Target="../tags/tag403.xml"/><Relationship Id="rId4" Type="http://schemas.openxmlformats.org/officeDocument/2006/relationships/tags" Target="../tags/tag402.xml"/><Relationship Id="rId3" Type="http://schemas.openxmlformats.org/officeDocument/2006/relationships/tags" Target="../tags/tag401.xml"/><Relationship Id="rId2" Type="http://schemas.openxmlformats.org/officeDocument/2006/relationships/tags" Target="../tags/tag400.xml"/><Relationship Id="rId19" Type="http://schemas.openxmlformats.org/officeDocument/2006/relationships/notesSlide" Target="../notesSlides/notesSlide10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14.xml"/><Relationship Id="rId16" Type="http://schemas.openxmlformats.org/officeDocument/2006/relationships/image" Target="../media/image8.jpeg"/><Relationship Id="rId15" Type="http://schemas.openxmlformats.org/officeDocument/2006/relationships/tags" Target="../tags/tag413.xml"/><Relationship Id="rId14" Type="http://schemas.openxmlformats.org/officeDocument/2006/relationships/tags" Target="../tags/tag412.xml"/><Relationship Id="rId13" Type="http://schemas.openxmlformats.org/officeDocument/2006/relationships/tags" Target="../tags/tag411.xml"/><Relationship Id="rId12" Type="http://schemas.openxmlformats.org/officeDocument/2006/relationships/tags" Target="../tags/tag410.xml"/><Relationship Id="rId11" Type="http://schemas.openxmlformats.org/officeDocument/2006/relationships/tags" Target="../tags/tag409.xml"/><Relationship Id="rId10" Type="http://schemas.openxmlformats.org/officeDocument/2006/relationships/tags" Target="../tags/tag408.xml"/><Relationship Id="rId1" Type="http://schemas.openxmlformats.org/officeDocument/2006/relationships/tags" Target="../tags/tag399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423.xml"/><Relationship Id="rId8" Type="http://schemas.openxmlformats.org/officeDocument/2006/relationships/tags" Target="../tags/tag422.xml"/><Relationship Id="rId7" Type="http://schemas.openxmlformats.org/officeDocument/2006/relationships/tags" Target="../tags/tag421.xml"/><Relationship Id="rId6" Type="http://schemas.openxmlformats.org/officeDocument/2006/relationships/tags" Target="../tags/tag420.xml"/><Relationship Id="rId5" Type="http://schemas.openxmlformats.org/officeDocument/2006/relationships/tags" Target="../tags/tag419.xml"/><Relationship Id="rId4" Type="http://schemas.openxmlformats.org/officeDocument/2006/relationships/tags" Target="../tags/tag418.xml"/><Relationship Id="rId3" Type="http://schemas.openxmlformats.org/officeDocument/2006/relationships/tags" Target="../tags/tag417.xml"/><Relationship Id="rId2" Type="http://schemas.openxmlformats.org/officeDocument/2006/relationships/tags" Target="../tags/tag416.xml"/><Relationship Id="rId19" Type="http://schemas.openxmlformats.org/officeDocument/2006/relationships/notesSlide" Target="../notesSlides/notesSlide11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30.xml"/><Relationship Id="rId16" Type="http://schemas.openxmlformats.org/officeDocument/2006/relationships/image" Target="../media/image9.jpeg"/><Relationship Id="rId15" Type="http://schemas.openxmlformats.org/officeDocument/2006/relationships/tags" Target="../tags/tag429.xml"/><Relationship Id="rId14" Type="http://schemas.openxmlformats.org/officeDocument/2006/relationships/tags" Target="../tags/tag428.xml"/><Relationship Id="rId13" Type="http://schemas.openxmlformats.org/officeDocument/2006/relationships/tags" Target="../tags/tag427.xml"/><Relationship Id="rId12" Type="http://schemas.openxmlformats.org/officeDocument/2006/relationships/tags" Target="../tags/tag426.xml"/><Relationship Id="rId11" Type="http://schemas.openxmlformats.org/officeDocument/2006/relationships/tags" Target="../tags/tag425.xml"/><Relationship Id="rId10" Type="http://schemas.openxmlformats.org/officeDocument/2006/relationships/tags" Target="../tags/tag424.xml"/><Relationship Id="rId1" Type="http://schemas.openxmlformats.org/officeDocument/2006/relationships/tags" Target="../tags/tag415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439.xml"/><Relationship Id="rId8" Type="http://schemas.openxmlformats.org/officeDocument/2006/relationships/tags" Target="../tags/tag438.xml"/><Relationship Id="rId7" Type="http://schemas.openxmlformats.org/officeDocument/2006/relationships/tags" Target="../tags/tag437.xml"/><Relationship Id="rId6" Type="http://schemas.openxmlformats.org/officeDocument/2006/relationships/tags" Target="../tags/tag436.xml"/><Relationship Id="rId5" Type="http://schemas.openxmlformats.org/officeDocument/2006/relationships/tags" Target="../tags/tag435.xml"/><Relationship Id="rId4" Type="http://schemas.openxmlformats.org/officeDocument/2006/relationships/tags" Target="../tags/tag434.xml"/><Relationship Id="rId30" Type="http://schemas.openxmlformats.org/officeDocument/2006/relationships/slideLayout" Target="../slideLayouts/slideLayout18.xml"/><Relationship Id="rId3" Type="http://schemas.openxmlformats.org/officeDocument/2006/relationships/tags" Target="../tags/tag433.xml"/><Relationship Id="rId29" Type="http://schemas.openxmlformats.org/officeDocument/2006/relationships/tags" Target="../tags/tag458.xml"/><Relationship Id="rId28" Type="http://schemas.openxmlformats.org/officeDocument/2006/relationships/tags" Target="../tags/tag457.xml"/><Relationship Id="rId27" Type="http://schemas.openxmlformats.org/officeDocument/2006/relationships/image" Target="../media/image10.png"/><Relationship Id="rId26" Type="http://schemas.openxmlformats.org/officeDocument/2006/relationships/tags" Target="../tags/tag456.xml"/><Relationship Id="rId25" Type="http://schemas.openxmlformats.org/officeDocument/2006/relationships/tags" Target="../tags/tag455.xml"/><Relationship Id="rId24" Type="http://schemas.openxmlformats.org/officeDocument/2006/relationships/tags" Target="../tags/tag454.xml"/><Relationship Id="rId23" Type="http://schemas.openxmlformats.org/officeDocument/2006/relationships/tags" Target="../tags/tag453.xml"/><Relationship Id="rId22" Type="http://schemas.openxmlformats.org/officeDocument/2006/relationships/tags" Target="../tags/tag452.xml"/><Relationship Id="rId21" Type="http://schemas.openxmlformats.org/officeDocument/2006/relationships/tags" Target="../tags/tag451.xml"/><Relationship Id="rId20" Type="http://schemas.openxmlformats.org/officeDocument/2006/relationships/tags" Target="../tags/tag450.xml"/><Relationship Id="rId2" Type="http://schemas.openxmlformats.org/officeDocument/2006/relationships/tags" Target="../tags/tag432.xml"/><Relationship Id="rId19" Type="http://schemas.openxmlformats.org/officeDocument/2006/relationships/tags" Target="../tags/tag449.xml"/><Relationship Id="rId18" Type="http://schemas.openxmlformats.org/officeDocument/2006/relationships/tags" Target="../tags/tag448.xml"/><Relationship Id="rId17" Type="http://schemas.openxmlformats.org/officeDocument/2006/relationships/tags" Target="../tags/tag447.xml"/><Relationship Id="rId16" Type="http://schemas.openxmlformats.org/officeDocument/2006/relationships/tags" Target="../tags/tag446.xml"/><Relationship Id="rId15" Type="http://schemas.openxmlformats.org/officeDocument/2006/relationships/tags" Target="../tags/tag445.xml"/><Relationship Id="rId14" Type="http://schemas.openxmlformats.org/officeDocument/2006/relationships/tags" Target="../tags/tag444.xml"/><Relationship Id="rId13" Type="http://schemas.openxmlformats.org/officeDocument/2006/relationships/tags" Target="../tags/tag443.xml"/><Relationship Id="rId12" Type="http://schemas.openxmlformats.org/officeDocument/2006/relationships/tags" Target="../tags/tag442.xml"/><Relationship Id="rId11" Type="http://schemas.openxmlformats.org/officeDocument/2006/relationships/tags" Target="../tags/tag441.xml"/><Relationship Id="rId10" Type="http://schemas.openxmlformats.org/officeDocument/2006/relationships/tags" Target="../tags/tag440.xml"/><Relationship Id="rId1" Type="http://schemas.openxmlformats.org/officeDocument/2006/relationships/tags" Target="../tags/tag431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467.xml"/><Relationship Id="rId8" Type="http://schemas.openxmlformats.org/officeDocument/2006/relationships/tags" Target="../tags/tag466.xml"/><Relationship Id="rId7" Type="http://schemas.openxmlformats.org/officeDocument/2006/relationships/tags" Target="../tags/tag465.xml"/><Relationship Id="rId6" Type="http://schemas.openxmlformats.org/officeDocument/2006/relationships/tags" Target="../tags/tag464.xml"/><Relationship Id="rId5" Type="http://schemas.openxmlformats.org/officeDocument/2006/relationships/tags" Target="../tags/tag463.xml"/><Relationship Id="rId4" Type="http://schemas.openxmlformats.org/officeDocument/2006/relationships/tags" Target="../tags/tag462.xml"/><Relationship Id="rId3" Type="http://schemas.openxmlformats.org/officeDocument/2006/relationships/tags" Target="../tags/tag461.xml"/><Relationship Id="rId2" Type="http://schemas.openxmlformats.org/officeDocument/2006/relationships/tags" Target="../tags/tag460.xml"/><Relationship Id="rId19" Type="http://schemas.openxmlformats.org/officeDocument/2006/relationships/notesSlide" Target="../notesSlides/notesSlide12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74.xml"/><Relationship Id="rId16" Type="http://schemas.openxmlformats.org/officeDocument/2006/relationships/image" Target="../media/image11.png"/><Relationship Id="rId15" Type="http://schemas.openxmlformats.org/officeDocument/2006/relationships/tags" Target="../tags/tag473.xml"/><Relationship Id="rId14" Type="http://schemas.openxmlformats.org/officeDocument/2006/relationships/tags" Target="../tags/tag472.xml"/><Relationship Id="rId13" Type="http://schemas.openxmlformats.org/officeDocument/2006/relationships/tags" Target="../tags/tag471.xml"/><Relationship Id="rId12" Type="http://schemas.openxmlformats.org/officeDocument/2006/relationships/tags" Target="../tags/tag470.xml"/><Relationship Id="rId11" Type="http://schemas.openxmlformats.org/officeDocument/2006/relationships/tags" Target="../tags/tag469.xml"/><Relationship Id="rId10" Type="http://schemas.openxmlformats.org/officeDocument/2006/relationships/tags" Target="../tags/tag468.xml"/><Relationship Id="rId1" Type="http://schemas.openxmlformats.org/officeDocument/2006/relationships/tags" Target="../tags/tag459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483.xml"/><Relationship Id="rId8" Type="http://schemas.openxmlformats.org/officeDocument/2006/relationships/tags" Target="../tags/tag482.xml"/><Relationship Id="rId7" Type="http://schemas.openxmlformats.org/officeDocument/2006/relationships/tags" Target="../tags/tag481.xml"/><Relationship Id="rId6" Type="http://schemas.openxmlformats.org/officeDocument/2006/relationships/tags" Target="../tags/tag480.xml"/><Relationship Id="rId5" Type="http://schemas.openxmlformats.org/officeDocument/2006/relationships/tags" Target="../tags/tag479.xml"/><Relationship Id="rId4" Type="http://schemas.openxmlformats.org/officeDocument/2006/relationships/tags" Target="../tags/tag478.xml"/><Relationship Id="rId3" Type="http://schemas.openxmlformats.org/officeDocument/2006/relationships/tags" Target="../tags/tag477.xml"/><Relationship Id="rId2" Type="http://schemas.openxmlformats.org/officeDocument/2006/relationships/tags" Target="../tags/tag476.xml"/><Relationship Id="rId19" Type="http://schemas.openxmlformats.org/officeDocument/2006/relationships/notesSlide" Target="../notesSlides/notesSlide13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90.xml"/><Relationship Id="rId16" Type="http://schemas.openxmlformats.org/officeDocument/2006/relationships/image" Target="../media/image12.jpeg"/><Relationship Id="rId15" Type="http://schemas.openxmlformats.org/officeDocument/2006/relationships/tags" Target="../tags/tag489.xml"/><Relationship Id="rId14" Type="http://schemas.openxmlformats.org/officeDocument/2006/relationships/tags" Target="../tags/tag488.xml"/><Relationship Id="rId13" Type="http://schemas.openxmlformats.org/officeDocument/2006/relationships/tags" Target="../tags/tag487.xml"/><Relationship Id="rId12" Type="http://schemas.openxmlformats.org/officeDocument/2006/relationships/tags" Target="../tags/tag486.xml"/><Relationship Id="rId11" Type="http://schemas.openxmlformats.org/officeDocument/2006/relationships/tags" Target="../tags/tag485.xml"/><Relationship Id="rId10" Type="http://schemas.openxmlformats.org/officeDocument/2006/relationships/tags" Target="../tags/tag484.xml"/><Relationship Id="rId1" Type="http://schemas.openxmlformats.org/officeDocument/2006/relationships/tags" Target="../tags/tag475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2.xml"/><Relationship Id="rId2" Type="http://schemas.openxmlformats.org/officeDocument/2006/relationships/tags" Target="../tags/tag492.xml"/><Relationship Id="rId1" Type="http://schemas.openxmlformats.org/officeDocument/2006/relationships/tags" Target="../tags/tag4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13"/>
            <p:custDataLst>
              <p:tags r:id="rId1"/>
            </p:custDataLst>
          </p:nvPr>
        </p:nvSpPr>
        <p:spPr/>
        <p:txBody>
          <a:bodyPr>
            <a:normAutofit fontScale="90000"/>
          </a:bodyPr>
          <a:lstStyle/>
          <a:p>
            <a:r>
              <a:rPr lang="zh-CN"/>
              <a:t>数字三维场景</a:t>
            </a:r>
            <a:r>
              <a:rPr lang="zh-CN"/>
              <a:t>设计</a:t>
            </a:r>
            <a:endParaRPr lang="zh-CN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2800350" y="1229946"/>
            <a:ext cx="6591300" cy="34880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en-US" altLang="zh-CN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.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水下场景搭建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8680704" y="609600"/>
            <a:ext cx="3511296" cy="56388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itle 6"/>
          <p:cNvSpPr txBox="1"/>
          <p:nvPr>
            <p:custDataLst>
              <p:tags r:id="rId5"/>
            </p:custDataLst>
          </p:nvPr>
        </p:nvSpPr>
        <p:spPr>
          <a:xfrm>
            <a:off x="9183370" y="1033780"/>
            <a:ext cx="2776220" cy="498983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 fontScale="7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第一节：建立地形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创建一个平面，增加面数，使用雕刻工具在平面上绘制出凹凸模拟地形的起伏。通过噪波纹理表现沙地效果。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第二节：创建环境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创建水下环境，可以使用海洋系统模拟。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第三节：植物和鱼类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利用软件自带的植物创建水下生态系统。鱼类需要通过多边形建模来创建建模，之后通过纹理贴图表现鱼身上的细节。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第四节：渲染合成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用灯光模拟水下环境，渲染静帧效果图。在PS里对渲染效果进行亮度和色彩调整，完成最终效果。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75" descr="b_5082_20120613113642331826480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82905" y="1269365"/>
            <a:ext cx="8039735" cy="451929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2800350" y="1229946"/>
            <a:ext cx="6591300" cy="34880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en-US" altLang="zh-CN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室外场景搭建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8680704" y="609600"/>
            <a:ext cx="3511296" cy="56388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itle 6"/>
          <p:cNvSpPr txBox="1"/>
          <p:nvPr>
            <p:custDataLst>
              <p:tags r:id="rId5"/>
            </p:custDataLst>
          </p:nvPr>
        </p:nvSpPr>
        <p:spPr>
          <a:xfrm>
            <a:off x="9094470" y="767715"/>
            <a:ext cx="2942590" cy="522287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 fontScale="7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第一节：场景主体搭建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利用立方体模型搭建场景大型，重点把握好场景的整体比例效果，注意控制好模型的面数，布线要规整。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第二节：场景结构制作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使用插入循环边工具按照结构位置添加线段，再使用挤出工具制作凹凸结构，门窗等结构可以单独制作组装到一起。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第三节：场景细节制作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继续完善场景模型的结构，丰富模型细节，但要分清哪些是模型细节，那些是纹理细节。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第四节：纹理贴图制作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利用UV投射工具处理模型的UV，按照UV的位置匹配纹理，注意纹理的做旧，脏迹，破损等细节的添加。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47" descr="室外阳光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9680" y="104775"/>
            <a:ext cx="6663690" cy="66579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2633980" y="497791"/>
            <a:ext cx="6591300" cy="34880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en-US" altLang="zh-CN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室内建筑创作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装饰 1"/>
          <p:cNvSpPr/>
          <p:nvPr>
            <p:custDataLst>
              <p:tags r:id="rId6"/>
            </p:custDataLst>
          </p:nvPr>
        </p:nvSpPr>
        <p:spPr>
          <a:xfrm flipV="1">
            <a:off x="5181600" y="1066800"/>
            <a:ext cx="6400800" cy="4572635"/>
          </a:xfrm>
          <a:prstGeom prst="snip1Rect">
            <a:avLst>
              <a:gd name="adj" fmla="val 9836"/>
            </a:avLst>
          </a:prstGeom>
          <a:solidFill>
            <a:schemeClr val="l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7"/>
            </p:custDataLst>
          </p:nvPr>
        </p:nvSpPr>
        <p:spPr>
          <a:xfrm>
            <a:off x="6717030" y="1273175"/>
            <a:ext cx="4410710" cy="492188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第一节：建筑主体搭建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第二节：室内结构和家具制作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第三节：纹理贴图制作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第1步：构思阶段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开始通过构思最初的场景，各种草图，大致了解将要建模的家具件，它们的位置以及它们的比例。还添加了一个摄像头并选择了一个初始摄像机角度，并放置了我的遮挡部分; 创建构图的草图，以及初始照明。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01" descr="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803" y="1614488"/>
            <a:ext cx="6190615" cy="34766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装饰 1"/>
          <p:cNvSpPr/>
          <p:nvPr>
            <p:custDataLst>
              <p:tags r:id="rId6"/>
            </p:custDataLst>
          </p:nvPr>
        </p:nvSpPr>
        <p:spPr>
          <a:xfrm flipV="1">
            <a:off x="5181600" y="1066800"/>
            <a:ext cx="6400800" cy="4572635"/>
          </a:xfrm>
          <a:prstGeom prst="snip1Rect">
            <a:avLst>
              <a:gd name="adj" fmla="val 9836"/>
            </a:avLst>
          </a:prstGeom>
          <a:solidFill>
            <a:schemeClr val="l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7"/>
            </p:custDataLst>
          </p:nvPr>
        </p:nvSpPr>
        <p:spPr>
          <a:xfrm>
            <a:off x="6519545" y="1066165"/>
            <a:ext cx="4497070" cy="439737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为了开始建模，将项目拆分为块以便于处理，并将每个家具块建模在单独的文件中，稍后将它们逐个合并到主文件中。所有家具模型完全以</a:t>
            </a:r>
            <a:r>
              <a:rPr altLang="zh-CN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C4D</a:t>
            </a: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为模型，所有布料都在Marvelous Designer中模拟。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00" descr="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065" y="523875"/>
            <a:ext cx="5669915" cy="532193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8680704" y="609600"/>
            <a:ext cx="3511296" cy="56388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itle 6"/>
          <p:cNvSpPr txBox="1"/>
          <p:nvPr>
            <p:custDataLst>
              <p:tags r:id="rId5"/>
            </p:custDataLst>
          </p:nvPr>
        </p:nvSpPr>
        <p:spPr>
          <a:xfrm>
            <a:off x="8860790" y="822325"/>
            <a:ext cx="2990215" cy="476885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最终建模场景的线框视图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在建模时，多边形数量保持在最低限度，并且任何多余的多边形都被移除，就像绘画框架的背面一样，因为它们会剥夺Substance Painter中整体纹理的分辨率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43" descr="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245" y="1275715"/>
            <a:ext cx="7954645" cy="447929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8192135" y="4314190"/>
            <a:ext cx="3306445" cy="170243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25000"/>
          </a:bodyPr>
          <a:lstStyle/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建筑的质感可以是一种暗示，也可以是一种明示，无形中为人们在建筑空间中的滞留与交往创造了条件。 与建筑有关的物理特征和感性体验可分为建筑材料本身的物理属性，建筑材料本身带给人的感官体验，建 筑整体的物理属性，建筑整体带给人的感官体验4种。通常这4种因素相互影响构成了不同建筑的不同质 感。实际这4个因素相互影响，很难明确区分各自发挥的作用，所以以下就大致分三个宏观方向来举例吧： 打造建筑的质感，首先是可以选择与设计意图相契合的建筑材料，将材料带给人的感性体验迁移到建筑实 体上。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  <a:buClrTx/>
              <a:buSzTx/>
              <a:buFontTx/>
            </a:pP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-2147482535" descr="2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8315" y="2051685"/>
            <a:ext cx="7110095" cy="25774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7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6052185" y="3881755"/>
            <a:ext cx="3306445" cy="17354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25000"/>
          </a:bodyPr>
          <a:lstStyle/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在真实物理世界中，太阳是个很大的球体，但是它离地球很远，所以发出的光到达地球后，都近似于平行光，但是就因为它实际上不是平行光，所以地球上的物体在阳光的照射下会产生虚边，而这个虚边也可以近似地计算出来：（太阳的半径／太阳到地球的距离）×物体在地球上的投影距离≈0.00465×物体在地球上的投影距离。从这个计算公式可以得出，一个身高1700mm的人，在太阳照射夹角为45°的时候，他头部产生的阴影虚边大约应该为11mm。根据这个科学依据，我们就可以使用VRay的球光来模拟真实物理世界中的阳光了，控制好VRay球光的半径和它到世界中的真实阴影。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-2147482502" descr="6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12353" y="299720"/>
            <a:ext cx="2218055" cy="625856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7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7604760" y="2816225"/>
            <a:ext cx="1786890" cy="190182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6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灯光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参数讲解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6" descr="1655904988421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210" y="1332865"/>
            <a:ext cx="7575550" cy="4261485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8143240" y="2117090"/>
            <a:ext cx="2807970" cy="2334260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8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摄像机参数讲解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6" descr="1603384028469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1313180"/>
            <a:ext cx="7955280" cy="4474845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3" name="等腰三角形 2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等腰三角形 4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矩形 60"/>
          <p:cNvSpPr/>
          <p:nvPr>
            <p:custDataLst>
              <p:tags r:id="rId6"/>
            </p:custDataLst>
          </p:nvPr>
        </p:nvSpPr>
        <p:spPr>
          <a:xfrm>
            <a:off x="527050" y="652780"/>
            <a:ext cx="10953750" cy="5618480"/>
          </a:xfrm>
          <a:prstGeom prst="rect">
            <a:avLst/>
          </a:prstGeom>
          <a:solidFill>
            <a:schemeClr val="accent6"/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>
            <p:custDataLst>
              <p:tags r:id="rId7"/>
            </p:custDataLst>
          </p:nvPr>
        </p:nvSpPr>
        <p:spPr>
          <a:xfrm>
            <a:off x="711200" y="906780"/>
            <a:ext cx="10953750" cy="5570220"/>
          </a:xfrm>
          <a:prstGeom prst="rect">
            <a:avLst/>
          </a:prstGeom>
          <a:solidFill>
            <a:schemeClr val="lt1"/>
          </a:solidFill>
          <a:ln w="508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>
            <p:custDataLst>
              <p:tags r:id="rId8"/>
            </p:custDataLst>
          </p:nvPr>
        </p:nvGrpSpPr>
        <p:grpSpPr>
          <a:xfrm>
            <a:off x="2078990" y="-12065"/>
            <a:ext cx="1041400" cy="1237615"/>
            <a:chOff x="2471687" y="0"/>
            <a:chExt cx="918749" cy="1091504"/>
          </a:xfrm>
        </p:grpSpPr>
        <p:grpSp>
          <p:nvGrpSpPr>
            <p:cNvPr id="23" name="组合 22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2" name="矩形 1"/>
              <p:cNvSpPr/>
              <p:nvPr>
                <p:custDataLst>
                  <p:tags r:id="rId9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" name="矩形 5"/>
              <p:cNvSpPr/>
              <p:nvPr>
                <p:custDataLst>
                  <p:tags r:id="rId10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7" name="直接连接符 6"/>
              <p:cNvCxnSpPr/>
              <p:nvPr>
                <p:custDataLst>
                  <p:tags r:id="rId11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>
                <p:custDataLst>
                  <p:tags r:id="rId12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>
                <p:custDataLst>
                  <p:tags r:id="rId13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任意多边形: 形状 17"/>
              <p:cNvSpPr/>
              <p:nvPr>
                <p:custDataLst>
                  <p:tags r:id="rId14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任意多边形: 形状 20"/>
              <p:cNvSpPr/>
              <p:nvPr>
                <p:custDataLst>
                  <p:tags r:id="rId15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33" name="直接连接符 32"/>
            <p:cNvCxnSpPr/>
            <p:nvPr>
              <p:custDataLst>
                <p:tags r:id="rId16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>
            <p:custDataLst>
              <p:tags r:id="rId17"/>
            </p:custDataLst>
          </p:nvPr>
        </p:nvGrpSpPr>
        <p:grpSpPr>
          <a:xfrm>
            <a:off x="9122410" y="-12065"/>
            <a:ext cx="1041400" cy="1237615"/>
            <a:chOff x="2471687" y="0"/>
            <a:chExt cx="918749" cy="1091504"/>
          </a:xfrm>
        </p:grpSpPr>
        <p:grpSp>
          <p:nvGrpSpPr>
            <p:cNvPr id="42" name="组合 41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44" name="矩形 43"/>
              <p:cNvSpPr/>
              <p:nvPr>
                <p:custDataLst>
                  <p:tags r:id="rId18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矩形 44"/>
              <p:cNvSpPr/>
              <p:nvPr>
                <p:custDataLst>
                  <p:tags r:id="rId19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46" name="直接连接符 45"/>
              <p:cNvCxnSpPr/>
              <p:nvPr>
                <p:custDataLst>
                  <p:tags r:id="rId20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>
                <p:custDataLst>
                  <p:tags r:id="rId21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>
                <p:custDataLst>
                  <p:tags r:id="rId22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任意多边形: 形状 48"/>
              <p:cNvSpPr/>
              <p:nvPr>
                <p:custDataLst>
                  <p:tags r:id="rId23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任意多边形: 形状 49"/>
              <p:cNvSpPr/>
              <p:nvPr>
                <p:custDataLst>
                  <p:tags r:id="rId24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43" name="直接连接符 42"/>
            <p:cNvCxnSpPr/>
            <p:nvPr>
              <p:custDataLst>
                <p:tags r:id="rId25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图片 3"/>
          <p:cNvPicPr>
            <a:picLocks noChangeAspect="1"/>
          </p:cNvPicPr>
          <p:nvPr>
            <p:custDataLst>
              <p:tags r:id="rId26"/>
            </p:custDataLst>
          </p:nvPr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35" y="463013"/>
            <a:ext cx="10953512" cy="5982475"/>
          </a:xfrm>
          <a:prstGeom prst="rect">
            <a:avLst/>
          </a:prstGeom>
        </p:spPr>
      </p:pic>
      <p:sp>
        <p:nvSpPr>
          <p:cNvPr id="34" name="文本框 33"/>
          <p:cNvSpPr txBox="1"/>
          <p:nvPr>
            <p:custDataLst>
              <p:tags r:id="rId28"/>
            </p:custDataLst>
          </p:nvPr>
        </p:nvSpPr>
        <p:spPr>
          <a:xfrm>
            <a:off x="3399479" y="2705496"/>
            <a:ext cx="6429487" cy="1446550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8780" b="1" spc="130" dirty="0">
                <a:solidFill>
                  <a:schemeClr val="accent1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渲染设置</a:t>
            </a:r>
            <a:endParaRPr lang="zh-CN" altLang="en-US" sz="8780" b="1" spc="130" dirty="0">
              <a:solidFill>
                <a:schemeClr val="accent1">
                  <a:lumMod val="5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29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9206230" y="2216785"/>
            <a:ext cx="1530985" cy="18243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7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渲染设置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6" descr="2021041211513510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3035" y="1231900"/>
            <a:ext cx="8538210" cy="4614545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9206230" y="2216785"/>
            <a:ext cx="1530985" cy="18243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7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最终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效果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6" name="图片 15" descr="0166d25fd6f36111013ee04d665780.jpg@1280w_1l_2o_100sh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78940" y="364490"/>
            <a:ext cx="6126480" cy="6126480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感谢聆听</a:t>
            </a:r>
            <a:endParaRPr lang="zh-CN" altLang="en-US">
              <a:solidFill>
                <a:schemeClr val="dk1">
                  <a:lumMod val="85000"/>
                  <a:lumOff val="15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1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1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TEMPLATE_THUMBS_INDEX" val="1、4、7、9、12、16、21、24、25、26、27、30、35、39、42、43"/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411"/>
  <p:tag name="KSO_WM_TEMPLATE_MASTER_TYPE" val="1"/>
</p:tagLst>
</file>

<file path=ppt/tags/tag282.xml><?xml version="1.0" encoding="utf-8"?>
<p:tagLst xmlns:p="http://schemas.openxmlformats.org/presentationml/2006/main">
  <p:tag name="KSO_WM_UNIT_ISCONTENTSTITLE" val="0"/>
  <p:tag name="KSO_WM_UNIT_ISNUMDGMTITLE" val="0"/>
  <p:tag name="KSO_WM_UNIT_PRESET_TEXT" val="工作汇报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11_1*a*1"/>
  <p:tag name="KSO_WM_TEMPLATE_CATEGORY" val="custom"/>
  <p:tag name="KSO_WM_TEMPLATE_INDEX" val="20204411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283.xml><?xml version="1.0" encoding="utf-8"?>
<p:tagLst xmlns:p="http://schemas.openxmlformats.org/presentationml/2006/main">
  <p:tag name="KSO_WM_TEMPLATE_THUMBS_INDEX" val="1、4、7、9、12、16、21、24、25、26、27、30、35、39、42、43"/>
  <p:tag name="KSO_WM_SLIDE_ID" val="custom20204411_1"/>
  <p:tag name="KSO_WM_TEMPLATE_SUBCATEGORY" val="0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EMPLATE_MASTER_THUMB_INDEX" val="12"/>
  <p:tag name="KSO_WM_TAG_VERSION" val="1.0"/>
  <p:tag name="KSO_WM_BEAUTIFY_FLAG" val="#wm#"/>
  <p:tag name="KSO_WM_TEMPLATE_CATEGORY" val="custom"/>
  <p:tag name="KSO_WM_TEMPLATE_INDEX" val="20204411"/>
  <p:tag name="KSO_WM_SLIDE_LAYOUT" val="a_b"/>
  <p:tag name="KSO_WM_SLIDE_LAYOUT_CNT" val="1_3"/>
</p:tagLst>
</file>

<file path=ppt/tags/tag28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8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28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298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299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0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0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TYPE" val="i"/>
</p:tagLst>
</file>

<file path=ppt/tags/tag30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4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750_1*f*1"/>
  <p:tag name="KSO_WM_TEMPLATE_CATEGORY" val="diagram"/>
  <p:tag name="KSO_WM_TEMPLATE_INDEX" val="2021475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77"/>
  <p:tag name="KSO_WM_UNIT_SHOW_EDIT_AREA_INDICATION" val="1"/>
  <p:tag name="KSO_WM_CHIP_GROUPID" val="5e6b05596848fb12bee65ac8"/>
  <p:tag name="KSO_WM_CHIP_XID" val="5e6b05596848fb12bee65aca"/>
  <p:tag name="KSO_WM_UNIT_DEC_AREA_ID" val="2eec81c716ae44db8af59837c0a6a77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99a14625103406aa5962c17bf872e23"/>
  <p:tag name="KSO_WM_UNIT_TEXT_FILL_FORE_SCHEMECOLOR_INDEX_BRIGHTNESS" val="0.25"/>
  <p:tag name="KSO_WM_UNIT_TEXT_FILL_FORE_SCHEMECOLOR_INDEX" val="13"/>
  <p:tag name="KSO_WM_UNIT_TEXT_FILL_TYPE" val="1"/>
  <p:tag name="KSO_WM_TEMPLATE_ASSEMBLE_XID" val="60656f9b4054ed1e2fb80d5c"/>
  <p:tag name="KSO_WM_TEMPLATE_ASSEMBLE_GROUPID" val="60656f9b4054ed1e2fb80d5c"/>
</p:tagLst>
</file>

<file path=ppt/tags/tag305.xml><?xml version="1.0" encoding="utf-8"?>
<p:tagLst xmlns:p="http://schemas.openxmlformats.org/presentationml/2006/main">
  <p:tag name="KSO_WM_UNIT_PLACING_PICTURE_USER_VIEWPORT" val="{&quot;height&quot;:5124,&quot;width&quot;:9116}"/>
</p:tagLst>
</file>

<file path=ppt/tags/tag306.xml><?xml version="1.0" encoding="utf-8"?>
<p:tagLst xmlns:p="http://schemas.openxmlformats.org/presentationml/2006/main">
  <p:tag name="KSO_WM_BEAUTIFY_FLAG" val="#wm#"/>
  <p:tag name="KSO_WM_TEMPLATE_CATEGORY" val="diagram"/>
  <p:tag name="KSO_WM_TEMPLATE_INDEX" val="2021475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55:38&quot;,&quot;maxSize&quot;:{&quot;size1&quot;:71.200000000000003},&quot;minSize&quot;:{&quot;size1&quot;:60},&quot;normalSize&quot;:{&quot;size1&quot;:71.200000000000003},&quot;subLayout&quot;:[{&quot;id&quot;:&quot;2021-04-01T15:55:38&quot;,&quot;margin&quot;:{&quot;bottom&quot;:1.6929999589920044,&quot;left&quot;:0,&quot;right&quot;:0,&quot;top&quot;:1.6929999589920044},&quot;type&quot;:0},{&quot;backgroundInfo&quot;:[{&quot;bottom&quot;:0.088888889999999998,&quot;bottomAbs&quot;:false,&quot;left&quot;:0,&quot;leftAbs&quot;:false,&quot;right&quot;:0,&quot;rightAbs&quot;:false,&quot;top&quot;:0.088888889999999998,&quot;topAbs&quot;:false,&quot;type&quot;:&quot;leftRight&quot;}],&quot;id&quot;:&quot;2021-04-01T15:55:38&quot;,&quot;margin&quot;:{&quot;bottom&quot;:3.809999942779541,&quot;left&quot;:2.1170001029968262,&quot;right&quot;:2.1170001029968262,&quot;top&quot;:3.809999942779541},&quot;type&quot;:0}],&quot;type&quot;:0}"/>
  <p:tag name="KSO_WM_SLIDE_BACKGROUND" val="[&quot;general&quot;,&quot;leftRight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a0ffd1660c33b3b8e66be4"/>
  <p:tag name="KSO_WM_CHIP_FILLPROP" val="[[{&quot;fill_id&quot;:&quot;228de5d0be814b7dab6b7fa42ac8fb9a&quot;,&quot;fill_align&quot;:&quot;cm&quot;,&quot;text_align&quot;:&quot;cm&quot;,&quot;text_direction&quot;:&quot;horizontal&quot;,&quot;chip_types&quot;:[&quot;picture&quot;,&quot;video&quot;]},{&quot;fill_id&quot;:&quot;baae42b0cee947bcb1eb86d88f12a62a&quot;,&quot;fill_align&quot;:&quot;cm&quot;,&quot;text_align&quot;:&quot;lm&quot;,&quot;text_direction&quot;:&quot;horizontal&quot;,&quot;chip_types&quot;:[&quot;text&quot;,&quot;header&quot;]}]]"/>
  <p:tag name="KSO_WM_SLIDE_ID" val="diagram2021475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59*444"/>
  <p:tag name="KSO_WM_SLIDE_POSITION" val="0*47"/>
  <p:tag name="KSO_WM_TAG_VERSION" val="1.0"/>
  <p:tag name="KSO_WM_SLIDE_LAYOUT" val="d_f"/>
  <p:tag name="KSO_WM_SLIDE_LAYOUT_CNT" val="1_1"/>
  <p:tag name="KSO_WM_SLIDE_CAN_ADD_NAVIGATION" val="1"/>
  <p:tag name="KSO_WM_CHIP_GROUPID" val="5ea0ffd1660c33b3b8e66be3"/>
  <p:tag name="KSO_WM_SLIDE_BK_DARK_LIGHT" val="2"/>
  <p:tag name="KSO_WM_SLIDE_BACKGROUND_TYPE" val="leftRight"/>
  <p:tag name="KSO_WM_SLIDE_SUPPORT_FEATURE_TYPE" val="0"/>
  <p:tag name="KSO_WM_TEMPLATE_ASSEMBLE_XID" val="60656f9b4054ed1e2fb80d5c"/>
  <p:tag name="KSO_WM_TEMPLATE_ASSEMBLE_GROUPID" val="60656f9b4054ed1e2fb80d5c"/>
</p:tagLst>
</file>

<file path=ppt/tags/tag30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0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1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21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22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2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2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TYPE" val="i"/>
</p:tagLst>
</file>

<file path=ppt/tags/tag325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26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27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750_1*f*1"/>
  <p:tag name="KSO_WM_TEMPLATE_CATEGORY" val="diagram"/>
  <p:tag name="KSO_WM_TEMPLATE_INDEX" val="2021475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77"/>
  <p:tag name="KSO_WM_UNIT_SHOW_EDIT_AREA_INDICATION" val="1"/>
  <p:tag name="KSO_WM_CHIP_GROUPID" val="5e6b05596848fb12bee65ac8"/>
  <p:tag name="KSO_WM_CHIP_XID" val="5e6b05596848fb12bee65aca"/>
  <p:tag name="KSO_WM_UNIT_DEC_AREA_ID" val="2eec81c716ae44db8af59837c0a6a77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99a14625103406aa5962c17bf872e23"/>
  <p:tag name="KSO_WM_UNIT_TEXT_FILL_FORE_SCHEMECOLOR_INDEX_BRIGHTNESS" val="0.25"/>
  <p:tag name="KSO_WM_UNIT_TEXT_FILL_FORE_SCHEMECOLOR_INDEX" val="13"/>
  <p:tag name="KSO_WM_UNIT_TEXT_FILL_TYPE" val="1"/>
  <p:tag name="KSO_WM_TEMPLATE_ASSEMBLE_XID" val="60656f9b4054ed1e2fb80d5c"/>
  <p:tag name="KSO_WM_TEMPLATE_ASSEMBLE_GROUPID" val="60656f9b4054ed1e2fb80d5c"/>
</p:tagLst>
</file>

<file path=ppt/tags/tag328.xml><?xml version="1.0" encoding="utf-8"?>
<p:tagLst xmlns:p="http://schemas.openxmlformats.org/presentationml/2006/main">
  <p:tag name="KSO_WM_BEAUTIFY_FLAG" val="#wm#"/>
  <p:tag name="KSO_WM_TEMPLATE_CATEGORY" val="diagram"/>
  <p:tag name="KSO_WM_TEMPLATE_INDEX" val="2021475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55:38&quot;,&quot;maxSize&quot;:{&quot;size1&quot;:71.200000000000003},&quot;minSize&quot;:{&quot;size1&quot;:60},&quot;normalSize&quot;:{&quot;size1&quot;:71.200000000000003},&quot;subLayout&quot;:[{&quot;id&quot;:&quot;2021-04-01T15:55:38&quot;,&quot;margin&quot;:{&quot;bottom&quot;:1.6929999589920044,&quot;left&quot;:0,&quot;right&quot;:0,&quot;top&quot;:1.6929999589920044},&quot;type&quot;:0},{&quot;backgroundInfo&quot;:[{&quot;bottom&quot;:0.088888889999999998,&quot;bottomAbs&quot;:false,&quot;left&quot;:0,&quot;leftAbs&quot;:false,&quot;right&quot;:0,&quot;rightAbs&quot;:false,&quot;top&quot;:0.088888889999999998,&quot;topAbs&quot;:false,&quot;type&quot;:&quot;leftRight&quot;}],&quot;id&quot;:&quot;2021-04-01T15:55:38&quot;,&quot;margin&quot;:{&quot;bottom&quot;:3.809999942779541,&quot;left&quot;:2.1170001029968262,&quot;right&quot;:2.1170001029968262,&quot;top&quot;:3.809999942779541},&quot;type&quot;:0}],&quot;type&quot;:0}"/>
  <p:tag name="KSO_WM_SLIDE_BACKGROUND" val="[&quot;general&quot;,&quot;leftRight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a0ffd1660c33b3b8e66be4"/>
  <p:tag name="KSO_WM_CHIP_FILLPROP" val="[[{&quot;fill_id&quot;:&quot;228de5d0be814b7dab6b7fa42ac8fb9a&quot;,&quot;fill_align&quot;:&quot;cm&quot;,&quot;text_align&quot;:&quot;cm&quot;,&quot;text_direction&quot;:&quot;horizontal&quot;,&quot;chip_types&quot;:[&quot;picture&quot;,&quot;video&quot;]},{&quot;fill_id&quot;:&quot;baae42b0cee947bcb1eb86d88f12a62a&quot;,&quot;fill_align&quot;:&quot;cm&quot;,&quot;text_align&quot;:&quot;lm&quot;,&quot;text_direction&quot;:&quot;horizontal&quot;,&quot;chip_types&quot;:[&quot;text&quot;,&quot;header&quot;]}]]"/>
  <p:tag name="KSO_WM_SLIDE_ID" val="diagram2021475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59*444"/>
  <p:tag name="KSO_WM_SLIDE_POSITION" val="0*47"/>
  <p:tag name="KSO_WM_TAG_VERSION" val="1.0"/>
  <p:tag name="KSO_WM_SLIDE_LAYOUT" val="d_f"/>
  <p:tag name="KSO_WM_SLIDE_LAYOUT_CNT" val="1_1"/>
  <p:tag name="KSO_WM_SLIDE_CAN_ADD_NAVIGATION" val="1"/>
  <p:tag name="KSO_WM_CHIP_GROUPID" val="5ea0ffd1660c33b3b8e66be3"/>
  <p:tag name="KSO_WM_SLIDE_BK_DARK_LIGHT" val="2"/>
  <p:tag name="KSO_WM_SLIDE_BACKGROUND_TYPE" val="leftRight"/>
  <p:tag name="KSO_WM_SLIDE_SUPPORT_FEATURE_TYPE" val="0"/>
  <p:tag name="KSO_WM_TEMPLATE_ASSEMBLE_XID" val="60656f9b4054ed1e2fb80d5c"/>
  <p:tag name="KSO_WM_TEMPLATE_ASSEMBLE_GROUPID" val="60656f9b4054ed1e2fb80d5c"/>
</p:tagLst>
</file>

<file path=ppt/tags/tag32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3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3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43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44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4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4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4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1908_1*i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ADJUSTLAYOUT_ID" val="25"/>
  <p:tag name="KSO_WM_UNIT_COLOR_SCHEME_SHAPE_ID" val="25"/>
  <p:tag name="KSO_WM_UNIT_COLOR_SCHEME_PARENT_PAGE" val="0_1"/>
  <p:tag name="KSO_WM_UNIT_FOIL_COLOR" val="1"/>
  <p:tag name="KSO_WM_UNIT_BLOCK" val="0"/>
  <p:tag name="KSO_WM_UNIT_SM_LIMIT_TYPE" val="2"/>
  <p:tag name="KSO_WM_UNIT_DEC_AREA_ID" val="dc4ab721f7e44c728458d3a6fc27f4a5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0}"/>
  <p:tag name="KSO_WM_CHIP_GROUPID" val="5eedbea4fa6683b8872baaba"/>
  <p:tag name="KSO_WM_CHIP_XID" val="5eedbea4fa6683b8872baabb"/>
  <p:tag name="KSO_WM_UNIT_FILL_FORE_SCHEMECOLOR_INDEX_BRIGHTNESS" val="0"/>
  <p:tag name="KSO_WM_UNIT_FILL_FORE_SCHEMECOLOR_INDEX" val="16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589"/>
  <p:tag name="KSO_WM_TEMPLATE_ASSEMBLE_XID" val="60656f0f4054ed1e2fb802be"/>
  <p:tag name="KSO_WM_TEMPLATE_ASSEMBLE_GROUPID" val="60656f0f4054ed1e2fb802be"/>
</p:tagLst>
</file>

<file path=ppt/tags/tag351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请尽量言简意赅的阐述观点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1908_1*f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44"/>
  <p:tag name="KSO_WM_UNIT_SHOW_EDIT_AREA_INDICATION" val="1"/>
  <p:tag name="KSO_WM_CHIP_GROUPID" val="5e6b05596848fb12bee65ac8"/>
  <p:tag name="KSO_WM_CHIP_XID" val="5e6b05596848fb12bee65aca"/>
  <p:tag name="KSO_WM_UNIT_DEC_AREA_ID" val="1e8b9139ec6a48a9bf8cca34b975cef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046b48368e68408abe9cf6fea1658535"/>
  <p:tag name="KSO_WM_UNIT_SUPPORT_BIG_FONT" val="1"/>
  <p:tag name="KSO_WM_UNIT_TEXT_FILL_FORE_SCHEMECOLOR_INDEX_BRIGHTNESS" val="0.25"/>
  <p:tag name="KSO_WM_UNIT_TEXT_FILL_FORE_SCHEMECOLOR_INDEX" val="13"/>
  <p:tag name="KSO_WM_UNIT_TEXT_FILL_TYPE" val="1"/>
  <p:tag name="KSO_WM_TEMPLATE_ASSEMBLE_XID" val="60656f0f4054ed1e2fb802be"/>
  <p:tag name="KSO_WM_TEMPLATE_ASSEMBLE_GROUPID" val="60656f0f4054ed1e2fb802be"/>
</p:tagLst>
</file>

<file path=ppt/tags/tag352.xml><?xml version="1.0" encoding="utf-8"?>
<p:tagLst xmlns:p="http://schemas.openxmlformats.org/presentationml/2006/main">
  <p:tag name="KSO_WM_SLIDE_LAYOUT_INFO" val="{&quot;direction&quot;:1,&quot;id&quot;:&quot;2021-04-01T15:26:36&quot;,&quot;maxSize&quot;:{&quot;size1&quot;:51.299999999999997},&quot;minSize&quot;:{&quot;size1&quot;:42.600000000000001},&quot;normalSize&quot;:{&quot;size1&quot;:51.193750000000001},&quot;subLayout&quot;:[{&quot;id&quot;:&quot;2021-04-01T15:26:36&quot;,&quot;margin&quot;:{&quot;bottom&quot;:1.6929999589920044,&quot;left&quot;:1.6929999589920044,&quot;right&quot;:0.026000002399086952,&quot;top&quot;:1.6929999589920044},&quot;type&quot;:0},{&quot;id&quot;:&quot;2021-04-01T15:26:36&quot;,&quot;margin&quot;:{&quot;bottom&quot;:5.0799999237060547,&quot;left&quot;:1.7130000591278076,&quot;right&quot;:3.3410000801086426,&quot;top&quot;:5.0799999237060547},&quot;type&quot;:0}],&quot;type&quot;:0}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cm&quot;,&quot;text_direction&quot;:&quot;horizontal&quot;,&quot;support_big_font&quot;:true,&quot;fill_id&quot;:&quot;fadd3788f02f444db785165969f73384&quot;,&quot;fill_align&quot;:&quot;cm&quot;,&quot;chip_types&quot;:[&quot;header&quot;]}],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lm&quot;,&quot;text_direction&quot;:&quot;horizontal&quot;,&quot;support_big_font&quot;:true,&quot;fill_id&quot;:&quot;fadd3788f02f444db785165969f73384&quot;,&quot;fill_align&quot;:&quot;cm&quot;,&quot;chip_types&quot;:[&quot;text&quot;]}]]"/>
  <p:tag name="KSO_WM_SLIDE_ID" val="diagram202119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64*360"/>
  <p:tag name="KSO_WM_SLIDE_POSITION" val="48*84"/>
  <p:tag name="KSO_WM_TAG_VERSION" val="1.0"/>
  <p:tag name="KSO_WM_BEAUTIFY_FLAG" val="#wm#"/>
  <p:tag name="KSO_WM_TEMPLATE_CATEGORY" val="diagram"/>
  <p:tag name="KSO_WM_TEMPLATE_INDEX" val="20211908"/>
  <p:tag name="KSO_WM_SLIDE_LAYOUT" val="d_f"/>
  <p:tag name="KSO_WM_SLIDE_LAYOUT_CNT" val="1_1"/>
  <p:tag name="KSO_WM_CHIP_XID" val="5eedbea4fa6683b8872baabb"/>
  <p:tag name="KSO_WM_CHIP_DECFILLPROP" val="[]"/>
  <p:tag name="KSO_WM_SLIDE_CAN_ADD_NAVIGATION" val="1"/>
  <p:tag name="KSO_WM_CHIP_GROUPID" val="5eedbea4fa6683b8872baaba"/>
  <p:tag name="KSO_WM_SLIDE_BK_DARK_LIGHT" val="2"/>
  <p:tag name="KSO_WM_SLIDE_BACKGROUND_TYPE" val="general"/>
  <p:tag name="KSO_WM_SLIDE_SUPPORT_FEATURE_TYPE" val="0"/>
  <p:tag name="KSO_WM_TEMPLATE_ASSEMBLE_XID" val="60656f0f4054ed1e2fb802be"/>
  <p:tag name="KSO_WM_TEMPLATE_ASSEMBLE_GROUPID" val="60656f0f4054ed1e2fb802be"/>
</p:tagLst>
</file>

<file path=ppt/tags/tag35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5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5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1908_1*i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ADJUSTLAYOUT_ID" val="25"/>
  <p:tag name="KSO_WM_UNIT_COLOR_SCHEME_SHAPE_ID" val="25"/>
  <p:tag name="KSO_WM_UNIT_COLOR_SCHEME_PARENT_PAGE" val="0_1"/>
  <p:tag name="KSO_WM_UNIT_FOIL_COLOR" val="1"/>
  <p:tag name="KSO_WM_UNIT_BLOCK" val="0"/>
  <p:tag name="KSO_WM_UNIT_SM_LIMIT_TYPE" val="2"/>
  <p:tag name="KSO_WM_UNIT_DEC_AREA_ID" val="dc4ab721f7e44c728458d3a6fc27f4a5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0}"/>
  <p:tag name="KSO_WM_CHIP_GROUPID" val="5eedbea4fa6683b8872baaba"/>
  <p:tag name="KSO_WM_CHIP_XID" val="5eedbea4fa6683b8872baabb"/>
  <p:tag name="KSO_WM_UNIT_FILL_FORE_SCHEMECOLOR_INDEX_BRIGHTNESS" val="0"/>
  <p:tag name="KSO_WM_UNIT_FILL_FORE_SCHEMECOLOR_INDEX" val="16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589"/>
  <p:tag name="KSO_WM_TEMPLATE_ASSEMBLE_XID" val="60656f0f4054ed1e2fb802be"/>
  <p:tag name="KSO_WM_TEMPLATE_ASSEMBLE_GROUPID" val="60656f0f4054ed1e2fb802be"/>
</p:tagLst>
</file>

<file path=ppt/tags/tag359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请尽量言简意赅的阐述观点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1908_1*f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44"/>
  <p:tag name="KSO_WM_UNIT_SHOW_EDIT_AREA_INDICATION" val="1"/>
  <p:tag name="KSO_WM_CHIP_GROUPID" val="5e6b05596848fb12bee65ac8"/>
  <p:tag name="KSO_WM_CHIP_XID" val="5e6b05596848fb12bee65aca"/>
  <p:tag name="KSO_WM_UNIT_DEC_AREA_ID" val="1e8b9139ec6a48a9bf8cca34b975cef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046b48368e68408abe9cf6fea1658535"/>
  <p:tag name="KSO_WM_UNIT_SUPPORT_BIG_FONT" val="1"/>
  <p:tag name="KSO_WM_UNIT_TEXT_FILL_FORE_SCHEMECOLOR_INDEX_BRIGHTNESS" val="0.25"/>
  <p:tag name="KSO_WM_UNIT_TEXT_FILL_FORE_SCHEMECOLOR_INDEX" val="13"/>
  <p:tag name="KSO_WM_UNIT_TEXT_FILL_TYPE" val="1"/>
  <p:tag name="KSO_WM_TEMPLATE_ASSEMBLE_XID" val="60656f0f4054ed1e2fb802be"/>
  <p:tag name="KSO_WM_TEMPLATE_ASSEMBLE_GROUPID" val="60656f0f4054ed1e2fb802be"/>
</p:tagLst>
</file>

<file path=ppt/tags/tag360.xml><?xml version="1.0" encoding="utf-8"?>
<p:tagLst xmlns:p="http://schemas.openxmlformats.org/presentationml/2006/main">
  <p:tag name="KSO_WM_SLIDE_LAYOUT_INFO" val="{&quot;direction&quot;:1,&quot;id&quot;:&quot;2021-04-01T15:26:36&quot;,&quot;maxSize&quot;:{&quot;size1&quot;:51.299999999999997},&quot;minSize&quot;:{&quot;size1&quot;:42.600000000000001},&quot;normalSize&quot;:{&quot;size1&quot;:47.756250000000001},&quot;subLayout&quot;:[{&quot;id&quot;:&quot;2021-04-01T15:26:36&quot;,&quot;margin&quot;:{&quot;bottom&quot;:1.6929999589920044,&quot;left&quot;:1.6929999589920044,&quot;right&quot;:0.026000002399086952,&quot;top&quot;:1.6929999589920044},&quot;type&quot;:0},{&quot;id&quot;:&quot;2021-04-01T15:26:36&quot;,&quot;margin&quot;:{&quot;bottom&quot;:5.0799999237060547,&quot;left&quot;:1.7130000591278076,&quot;right&quot;:3.3410000801086426,&quot;top&quot;:5.0799999237060547},&quot;type&quot;:0}],&quot;type&quot;:0}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cm&quot;,&quot;text_direction&quot;:&quot;horizontal&quot;,&quot;support_big_font&quot;:true,&quot;fill_id&quot;:&quot;fadd3788f02f444db785165969f73384&quot;,&quot;fill_align&quot;:&quot;cm&quot;,&quot;chip_types&quot;:[&quot;header&quot;]}],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lm&quot;,&quot;text_direction&quot;:&quot;horizontal&quot;,&quot;support_big_font&quot;:true,&quot;fill_id&quot;:&quot;fadd3788f02f444db785165969f73384&quot;,&quot;fill_align&quot;:&quot;cm&quot;,&quot;chip_types&quot;:[&quot;text&quot;]}]]"/>
  <p:tag name="KSO_WM_SLIDE_ID" val="diagram202119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64*360"/>
  <p:tag name="KSO_WM_SLIDE_POSITION" val="48*84"/>
  <p:tag name="KSO_WM_TAG_VERSION" val="1.0"/>
  <p:tag name="KSO_WM_BEAUTIFY_FLAG" val="#wm#"/>
  <p:tag name="KSO_WM_TEMPLATE_CATEGORY" val="diagram"/>
  <p:tag name="KSO_WM_TEMPLATE_INDEX" val="20211908"/>
  <p:tag name="KSO_WM_SLIDE_LAYOUT" val="d_f"/>
  <p:tag name="KSO_WM_SLIDE_LAYOUT_CNT" val="1_1"/>
  <p:tag name="KSO_WM_CHIP_XID" val="5eedbea4fa6683b8872baabb"/>
  <p:tag name="KSO_WM_CHIP_DECFILLPROP" val="[]"/>
  <p:tag name="KSO_WM_SLIDE_CAN_ADD_NAVIGATION" val="1"/>
  <p:tag name="KSO_WM_CHIP_GROUPID" val="5eedbea4fa6683b8872baaba"/>
  <p:tag name="KSO_WM_SLIDE_BK_DARK_LIGHT" val="2"/>
  <p:tag name="KSO_WM_SLIDE_BACKGROUND_TYPE" val="general"/>
  <p:tag name="KSO_WM_SLIDE_SUPPORT_FEATURE_TYPE" val="0"/>
  <p:tag name="KSO_WM_TEMPLATE_ASSEMBLE_XID" val="60656f0f4054ed1e2fb802be"/>
  <p:tag name="KSO_WM_TEMPLATE_ASSEMBLE_GROUPID" val="60656f0f4054ed1e2fb802be"/>
</p:tagLst>
</file>

<file path=ppt/tags/tag36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6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TYPE" val="i"/>
</p:tagLst>
</file>

<file path=ppt/tags/tag36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5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750_1*f*1"/>
  <p:tag name="KSO_WM_TEMPLATE_CATEGORY" val="diagram"/>
  <p:tag name="KSO_WM_TEMPLATE_INDEX" val="2021475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77"/>
  <p:tag name="KSO_WM_UNIT_SHOW_EDIT_AREA_INDICATION" val="1"/>
  <p:tag name="KSO_WM_CHIP_GROUPID" val="5e6b05596848fb12bee65ac8"/>
  <p:tag name="KSO_WM_CHIP_XID" val="5e6b05596848fb12bee65aca"/>
  <p:tag name="KSO_WM_UNIT_DEC_AREA_ID" val="2eec81c716ae44db8af59837c0a6a77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99a14625103406aa5962c17bf872e23"/>
  <p:tag name="KSO_WM_UNIT_TEXT_FILL_FORE_SCHEMECOLOR_INDEX_BRIGHTNESS" val="0.25"/>
  <p:tag name="KSO_WM_UNIT_TEXT_FILL_FORE_SCHEMECOLOR_INDEX" val="13"/>
  <p:tag name="KSO_WM_UNIT_TEXT_FILL_TYPE" val="1"/>
  <p:tag name="KSO_WM_TEMPLATE_ASSEMBLE_XID" val="60656f9b4054ed1e2fb80d5c"/>
  <p:tag name="KSO_WM_TEMPLATE_ASSEMBLE_GROUPID" val="60656f9b4054ed1e2fb80d5c"/>
</p:tagLst>
</file>

<file path=ppt/tags/tag366.xml><?xml version="1.0" encoding="utf-8"?>
<p:tagLst xmlns:p="http://schemas.openxmlformats.org/presentationml/2006/main">
  <p:tag name="KSO_WM_BEAUTIFY_FLAG" val="#wm#"/>
  <p:tag name="KSO_WM_TEMPLATE_CATEGORY" val="diagram"/>
  <p:tag name="KSO_WM_TEMPLATE_INDEX" val="2021475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55:38&quot;,&quot;maxSize&quot;:{&quot;size1&quot;:71.200000000000003},&quot;minSize&quot;:{&quot;size1&quot;:60},&quot;normalSize&quot;:{&quot;size1&quot;:71.200000000000003},&quot;subLayout&quot;:[{&quot;id&quot;:&quot;2021-04-01T15:55:38&quot;,&quot;margin&quot;:{&quot;bottom&quot;:1.6929999589920044,&quot;left&quot;:0,&quot;right&quot;:0,&quot;top&quot;:1.6929999589920044},&quot;type&quot;:0},{&quot;backgroundInfo&quot;:[{&quot;bottom&quot;:0.088888889999999998,&quot;bottomAbs&quot;:false,&quot;left&quot;:0,&quot;leftAbs&quot;:false,&quot;right&quot;:0,&quot;rightAbs&quot;:false,&quot;top&quot;:0.088888889999999998,&quot;topAbs&quot;:false,&quot;type&quot;:&quot;leftRight&quot;}],&quot;id&quot;:&quot;2021-04-01T15:55:38&quot;,&quot;margin&quot;:{&quot;bottom&quot;:3.809999942779541,&quot;left&quot;:2.1170001029968262,&quot;right&quot;:2.1170001029968262,&quot;top&quot;:3.809999942779541},&quot;type&quot;:0}],&quot;type&quot;:0}"/>
  <p:tag name="KSO_WM_SLIDE_BACKGROUND" val="[&quot;general&quot;,&quot;leftRight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a0ffd1660c33b3b8e66be4"/>
  <p:tag name="KSO_WM_CHIP_FILLPROP" val="[[{&quot;fill_id&quot;:&quot;228de5d0be814b7dab6b7fa42ac8fb9a&quot;,&quot;fill_align&quot;:&quot;cm&quot;,&quot;text_align&quot;:&quot;cm&quot;,&quot;text_direction&quot;:&quot;horizontal&quot;,&quot;chip_types&quot;:[&quot;picture&quot;,&quot;video&quot;]},{&quot;fill_id&quot;:&quot;baae42b0cee947bcb1eb86d88f12a62a&quot;,&quot;fill_align&quot;:&quot;cm&quot;,&quot;text_align&quot;:&quot;lm&quot;,&quot;text_direction&quot;:&quot;horizontal&quot;,&quot;chip_types&quot;:[&quot;text&quot;,&quot;header&quot;]}]]"/>
  <p:tag name="KSO_WM_SLIDE_ID" val="diagram2021475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59*444"/>
  <p:tag name="KSO_WM_SLIDE_POSITION" val="0*47"/>
  <p:tag name="KSO_WM_TAG_VERSION" val="1.0"/>
  <p:tag name="KSO_WM_SLIDE_LAYOUT" val="d_f"/>
  <p:tag name="KSO_WM_SLIDE_LAYOUT_CNT" val="1_1"/>
  <p:tag name="KSO_WM_SLIDE_CAN_ADD_NAVIGATION" val="1"/>
  <p:tag name="KSO_WM_CHIP_GROUPID" val="5ea0ffd1660c33b3b8e66be3"/>
  <p:tag name="KSO_WM_SLIDE_BK_DARK_LIGHT" val="2"/>
  <p:tag name="KSO_WM_SLIDE_BACKGROUND_TYPE" val="leftRight"/>
  <p:tag name="KSO_WM_SLIDE_SUPPORT_FEATURE_TYPE" val="0"/>
  <p:tag name="KSO_WM_TEMPLATE_ASSEMBLE_XID" val="60656f9b4054ed1e2fb80d5c"/>
  <p:tag name="KSO_WM_TEMPLATE_ASSEMBLE_GROUPID" val="60656f9b4054ed1e2fb80d5c"/>
</p:tagLst>
</file>

<file path=ppt/tags/tag36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6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7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81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82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8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8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8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97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98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9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0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0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13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14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1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1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1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29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30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3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3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3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2182_1*i*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0"/>
  <p:tag name="KSO_WM_UNIT_FILL_TYPE" val="1"/>
  <p:tag name="KSO_WM_UNIT_LINE_FORE_SCHEMECOLOR_INDEX_BRIGHTNESS" val="0"/>
  <p:tag name="KSO_WM_UNIT_LINE_FORE_SCHEMECOLOR_INDEX" val="5"/>
  <p:tag name="KSO_WM_UNIT_LINE_FILL_TYPE" val="2"/>
</p:tagLst>
</file>

<file path=ppt/tags/tag4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182_1*i*4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5"/>
  <p:tag name="KSO_WM_UNIT_LINE_FILL_TYPE" val="2"/>
</p:tagLst>
</file>

<file path=ppt/tags/tag4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2182_1*i*7"/>
  <p:tag name="KSO_WM_TEMPLATE_CATEGORY" val="diagram"/>
  <p:tag name="KSO_WM_TEMPLATE_INDEX" val="20202182"/>
  <p:tag name="KSO_WM_UNIT_LAYERLEVEL" val="1"/>
  <p:tag name="KSO_WM_TAG_VERSION" val="1.0"/>
  <p:tag name="KSO_WM_BEAUTIFY_FLAG" val="#wm#"/>
</p:tagLst>
</file>

<file path=ppt/tags/tag4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2182_1*i*8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2182_1*i*9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diagram20202182_1*i*10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202182_1*i*1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202182_1*i*13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diagram20202182_1*i*14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diagram20202182_1*i*17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202182_1*i*12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diagram20202182_1*i*15"/>
  <p:tag name="KSO_WM_TEMPLATE_CATEGORY" val="diagram"/>
  <p:tag name="KSO_WM_TEMPLATE_INDEX" val="20202182"/>
  <p:tag name="KSO_WM_UNIT_LAYERLEVEL" val="1"/>
  <p:tag name="KSO_WM_TAG_VERSION" val="1.0"/>
  <p:tag name="KSO_WM_BEAUTIFY_FLAG" val="#wm#"/>
</p:tagLst>
</file>

<file path=ppt/tags/tag4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diagram20202182_1*i*16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diagram20202182_1*i*18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diagram20202182_1*i*19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diagram20202182_1*i*20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1"/>
  <p:tag name="KSO_WM_UNIT_ID" val="diagram20202182_1*i*2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182_1*i*2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2182_1*i*3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2182_1*i*5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2182_1*i*6"/>
  <p:tag name="KSO_WM_TEMPLATE_CATEGORY" val="diagram"/>
  <p:tag name="KSO_WM_TEMPLATE_INDEX" val="20202182"/>
  <p:tag name="KSO_WM_UNIT_LAYERLEVEL" val="1"/>
  <p:tag name="KSO_WM_TAG_VERSION" val="1.0"/>
  <p:tag name="KSO_WM_BEAUTIFY_FLAG" val="#wm#"/>
</p:tagLst>
</file>

<file path=ppt/tags/tag457.xml><?xml version="1.0" encoding="utf-8"?>
<p:tagLst xmlns:p="http://schemas.openxmlformats.org/presentationml/2006/main"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182_1*f*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PRESET_TEXT" val="宝贝，加油！"/>
  <p:tag name="KSO_WM_UNIT_SUBTYPE" val="a"/>
  <p:tag name="KSO_WM_UNIT_TEXT_FILL_FORE_SCHEMECOLOR_INDEX_BRIGHTNESS" val="0"/>
  <p:tag name="KSO_WM_UNIT_TEXT_FILL_FORE_SCHEMECOLOR_INDEX" val="5"/>
  <p:tag name="KSO_WM_UNIT_TEXT_FILL_TYPE" val="1"/>
</p:tagLst>
</file>

<file path=ppt/tags/tag458.xml><?xml version="1.0" encoding="utf-8"?>
<p:tagLst xmlns:p="http://schemas.openxmlformats.org/presentationml/2006/main">
  <p:tag name="KSO_WM_SLIDE_ID" val="diagram20202182_1"/>
  <p:tag name="KSO_WM_TEMPLATE_SUBCATEGORY" val="0"/>
  <p:tag name="KSO_WM_SLIDE_TYPE" val="text"/>
  <p:tag name="KSO_WM_SLIDE_SUBTYPE" val="pureTxt"/>
  <p:tag name="KSO_WM_SLIDE_ITEM_CNT" val="0"/>
  <p:tag name="KSO_WM_SLIDE_INDEX" val="1"/>
  <p:tag name="KSO_WM_SLIDE_SIZE" val="877*509"/>
  <p:tag name="KSO_WM_SLIDE_POSITION" val="41*0"/>
  <p:tag name="KSO_WM_TAG_VERSION" val="1.0"/>
  <p:tag name="KSO_WM_BEAUTIFY_FLAG" val="#wm#"/>
  <p:tag name="KSO_WM_TEMPLATE_CATEGORY" val="diagram"/>
  <p:tag name="KSO_WM_TEMPLATE_INDEX" val="20202182"/>
  <p:tag name="KSO_WM_SLIDE_LAYOUT" val="f"/>
  <p:tag name="KSO_WM_SLIDE_LAYOUT_CNT" val="1"/>
  <p:tag name="KSO_WM_TEMPLATE_MASTER_TYPE" val="0"/>
  <p:tag name="KSO_WM_TEMPLATE_COLOR_TYPE" val="1"/>
  <p:tag name="KSO_WM_SLIDE_BK_DARK_LIGHT" val="2"/>
  <p:tag name="KSO_WM_SLIDE_BACKGROUND_TYPE" val="general"/>
</p:tagLst>
</file>

<file path=ppt/tags/tag45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6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6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73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74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7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7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7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7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7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89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90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91.xml><?xml version="1.0" encoding="utf-8"?>
<p:tagLst xmlns:p="http://schemas.openxmlformats.org/presentationml/2006/main">
  <p:tag name="KSO_WM_UNIT_ISCONTENTSTITLE" val="0"/>
  <p:tag name="KSO_WM_UNIT_ISNUMDGMTITLE" val="0"/>
  <p:tag name="KSO_WM_UNIT_NOCLEAR" val="1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11_43*a*1"/>
  <p:tag name="KSO_WM_TEMPLATE_CATEGORY" val="custom"/>
  <p:tag name="KSO_WM_TEMPLATE_INDEX" val="20204411"/>
  <p:tag name="KSO_WM_UNIT_LAYERLEVEL" val="1"/>
  <p:tag name="KSO_WM_TAG_VERSION" val="1.0"/>
  <p:tag name="KSO_WM_BEAUTIFY_FLAG" val="#wm#"/>
  <p:tag name="KSO_WM_UNIT_PRESET_TEXT" val="谢谢聆听"/>
  <p:tag name="KSO_WM_UNIT_TEXT_FILL_FORE_SCHEMECOLOR_INDEX_BRIGHTNESS" val="0.15"/>
  <p:tag name="KSO_WM_UNIT_TEXT_FILL_FORE_SCHEMECOLOR_INDEX" val="13"/>
  <p:tag name="KSO_WM_UNIT_TEXT_FILL_TYPE" val="1"/>
</p:tagLst>
</file>

<file path=ppt/tags/tag492.xml><?xml version="1.0" encoding="utf-8"?>
<p:tagLst xmlns:p="http://schemas.openxmlformats.org/presentationml/2006/main">
  <p:tag name="KSO_WM_SLIDE_ID" val="custom20204411_43"/>
  <p:tag name="KSO_WM_TEMPLATE_SUBCATEGORY" val="0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43"/>
  <p:tag name="KSO_WM_TAG_VERSION" val="1.0"/>
  <p:tag name="KSO_WM_BEAUTIFY_FLAG" val="#wm#"/>
  <p:tag name="KSO_WM_TEMPLATE_CATEGORY" val="custom"/>
  <p:tag name="KSO_WM_TEMPLATE_INDEX" val="20204411"/>
  <p:tag name="KSO_WM_SLIDE_LAYOUT" val="a_b"/>
  <p:tag name="KSO_WM_SLIDE_LAYOUT_CNT" val="1_1"/>
</p:tagLst>
</file>

<file path=ppt/tags/tag493.xml><?xml version="1.0" encoding="utf-8"?>
<p:tagLst xmlns:p="http://schemas.openxmlformats.org/presentationml/2006/main">
  <p:tag name="KSO_WPP_MARK_KEY" val="7baa8754-bdc0-4a9e-9824-8677648a15e1"/>
  <p:tag name="COMMONDATA" val="eyJoZGlkIjoiYWFlNzczNDNjMTQ3YTZlNDRkZGY1ODc3NzE2ZWFhNzM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235123452345">
      <a:dk1>
        <a:sysClr val="windowText" lastClr="000000"/>
      </a:dk1>
      <a:lt1>
        <a:sysClr val="window" lastClr="FFFFFF"/>
      </a:lt1>
      <a:dk2>
        <a:srgbClr val="ECEDEF"/>
      </a:dk2>
      <a:lt2>
        <a:srgbClr val="FFFFFF"/>
      </a:lt2>
      <a:accent1>
        <a:srgbClr val="79B1E3"/>
      </a:accent1>
      <a:accent2>
        <a:srgbClr val="8EA6D9"/>
      </a:accent2>
      <a:accent3>
        <a:srgbClr val="A39BCF"/>
      </a:accent3>
      <a:accent4>
        <a:srgbClr val="B98FC5"/>
      </a:accent4>
      <a:accent5>
        <a:srgbClr val="CE84BB"/>
      </a:accent5>
      <a:accent6>
        <a:srgbClr val="E379B1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1313</Words>
  <Application>WPS 演示</Application>
  <PresentationFormat>宽屏</PresentationFormat>
  <Paragraphs>56</Paragraphs>
  <Slides>17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Wingdings</vt:lpstr>
      <vt:lpstr>汉仪旗黑-85S</vt:lpstr>
      <vt:lpstr>黑体</vt:lpstr>
      <vt:lpstr>Segoe UI</vt:lpstr>
      <vt:lpstr>Arial Unicode MS</vt:lpstr>
      <vt:lpstr>Calibri</vt:lpstr>
      <vt:lpstr>Office 主题​​</vt:lpstr>
      <vt:lpstr>1_Office 主题​​</vt:lpstr>
      <vt:lpstr>数字三维场景设计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感谢聆听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Administrator</dc:creator>
  <cp:lastModifiedBy>Administrator</cp:lastModifiedBy>
  <cp:revision>155</cp:revision>
  <dcterms:created xsi:type="dcterms:W3CDTF">2019-06-19T02:08:00Z</dcterms:created>
  <dcterms:modified xsi:type="dcterms:W3CDTF">2024-09-09T11:05:12Z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ICV">
    <vt:lpwstr>1A15C02B33E041B39600A0FABFAC44B3</vt:lpwstr>
  </property>
</Properties>
</file>