
<file path=[Content_Types].xml><?xml version="1.0" encoding="utf-8"?>
<Types xmlns="http://schemas.openxmlformats.org/package/2006/content-types">
  <Default Extension="emf" ContentType="image/x-emf"/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media/image3.svg" ContentType="image/svg+xml"/>
  <Override PartName="/ppt/media/image5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9" r:id="rId4"/>
  </p:sldMasterIdLst>
  <p:notesMasterIdLst>
    <p:notesMasterId r:id="rId7"/>
  </p:notesMasterIdLst>
  <p:sldIdLst>
    <p:sldId id="410" r:id="rId5"/>
    <p:sldId id="411" r:id="rId6"/>
    <p:sldId id="412" r:id="rId8"/>
    <p:sldId id="413" r:id="rId9"/>
    <p:sldId id="414" r:id="rId10"/>
    <p:sldId id="415" r:id="rId11"/>
    <p:sldId id="416" r:id="rId12"/>
    <p:sldId id="417" r:id="rId13"/>
    <p:sldId id="418" r:id="rId14"/>
    <p:sldId id="419" r:id="rId15"/>
    <p:sldId id="420" r:id="rId16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1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1" Type="http://schemas.openxmlformats.org/officeDocument/2006/relationships/tags" Target="tags/tag346.xml"/><Relationship Id="rId20" Type="http://schemas.openxmlformats.org/officeDocument/2006/relationships/commentAuthors" Target="commentAuthors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C91918-EA42-48F5-A12F-6F5A6025BE0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5" Type="http://schemas.openxmlformats.org/officeDocument/2006/relationships/tags" Target="../tags/tag65.xml"/><Relationship Id="rId4" Type="http://schemas.openxmlformats.org/officeDocument/2006/relationships/tags" Target="../tags/tag64.xml"/><Relationship Id="rId3" Type="http://schemas.openxmlformats.org/officeDocument/2006/relationships/image" Target="../media/image1.emf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5" Type="http://schemas.openxmlformats.org/officeDocument/2006/relationships/tags" Target="../tags/tag67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66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image" Target="../media/image3.svg"/><Relationship Id="rId6" Type="http://schemas.openxmlformats.org/officeDocument/2006/relationships/image" Target="../media/image2.png"/><Relationship Id="rId5" Type="http://schemas.openxmlformats.org/officeDocument/2006/relationships/tags" Target="../tags/tag69.xml"/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tags" Target="../tags/tag68.xml"/><Relationship Id="rId10" Type="http://schemas.openxmlformats.org/officeDocument/2006/relationships/tags" Target="../tags/tag72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5" Type="http://schemas.openxmlformats.org/officeDocument/2006/relationships/tags" Target="../tags/tag74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5" Type="http://schemas.openxmlformats.org/officeDocument/2006/relationships/tags" Target="../tags/tag76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75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7" Type="http://schemas.openxmlformats.org/officeDocument/2006/relationships/image" Target="../media/image3.svg"/><Relationship Id="rId6" Type="http://schemas.openxmlformats.org/officeDocument/2006/relationships/image" Target="../media/image2.png"/><Relationship Id="rId5" Type="http://schemas.openxmlformats.org/officeDocument/2006/relationships/tags" Target="../tags/tag78.xml"/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tags" Target="../tags/tag77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5" Type="http://schemas.openxmlformats.org/officeDocument/2006/relationships/tags" Target="../tags/tag80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79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5" Type="http://schemas.openxmlformats.org/officeDocument/2006/relationships/tags" Target="../tags/tag82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81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84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83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87.xml"/><Relationship Id="rId4" Type="http://schemas.openxmlformats.org/officeDocument/2006/relationships/tags" Target="../tags/tag86.xml"/><Relationship Id="rId3" Type="http://schemas.openxmlformats.org/officeDocument/2006/relationships/image" Target="../media/image1.emf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93.xml"/><Relationship Id="rId8" Type="http://schemas.openxmlformats.org/officeDocument/2006/relationships/tags" Target="../tags/tag92.xml"/><Relationship Id="rId7" Type="http://schemas.openxmlformats.org/officeDocument/2006/relationships/tags" Target="../tags/tag91.xml"/><Relationship Id="rId6" Type="http://schemas.openxmlformats.org/officeDocument/2006/relationships/tags" Target="../tags/tag90.xml"/><Relationship Id="rId5" Type="http://schemas.openxmlformats.org/officeDocument/2006/relationships/tags" Target="../tags/tag89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88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9" Type="http://schemas.openxmlformats.org/officeDocument/2006/relationships/tags" Target="../tags/tag99.xml"/><Relationship Id="rId8" Type="http://schemas.openxmlformats.org/officeDocument/2006/relationships/tags" Target="../tags/tag98.xml"/><Relationship Id="rId7" Type="http://schemas.openxmlformats.org/officeDocument/2006/relationships/tags" Target="../tags/tag97.xml"/><Relationship Id="rId6" Type="http://schemas.openxmlformats.org/officeDocument/2006/relationships/tags" Target="../tags/tag96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1" Type="http://schemas.openxmlformats.org/officeDocument/2006/relationships/tags" Target="../tags/tag101.xml"/><Relationship Id="rId10" Type="http://schemas.openxmlformats.org/officeDocument/2006/relationships/tags" Target="../tags/tag100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9" Type="http://schemas.openxmlformats.org/officeDocument/2006/relationships/tags" Target="../tags/tag107.xml"/><Relationship Id="rId8" Type="http://schemas.openxmlformats.org/officeDocument/2006/relationships/tags" Target="../tags/tag106.xml"/><Relationship Id="rId7" Type="http://schemas.openxmlformats.org/officeDocument/2006/relationships/tags" Target="../tags/tag105.xml"/><Relationship Id="rId6" Type="http://schemas.openxmlformats.org/officeDocument/2006/relationships/tags" Target="../tags/tag104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03.xml"/><Relationship Id="rId2" Type="http://schemas.openxmlformats.org/officeDocument/2006/relationships/tags" Target="../tags/tag102.xml"/><Relationship Id="rId12" Type="http://schemas.openxmlformats.org/officeDocument/2006/relationships/tags" Target="../tags/tag110.xml"/><Relationship Id="rId11" Type="http://schemas.openxmlformats.org/officeDocument/2006/relationships/tags" Target="../tags/tag109.xml"/><Relationship Id="rId10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116.xml"/><Relationship Id="rId8" Type="http://schemas.openxmlformats.org/officeDocument/2006/relationships/tags" Target="../tags/tag115.xml"/><Relationship Id="rId7" Type="http://schemas.openxmlformats.org/officeDocument/2006/relationships/tags" Target="../tags/tag114.xml"/><Relationship Id="rId6" Type="http://schemas.openxmlformats.org/officeDocument/2006/relationships/tags" Target="../tags/tag113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2" Type="http://schemas.openxmlformats.org/officeDocument/2006/relationships/tags" Target="../tags/tag119.xml"/><Relationship Id="rId11" Type="http://schemas.openxmlformats.org/officeDocument/2006/relationships/tags" Target="../tags/tag118.xml"/><Relationship Id="rId10" Type="http://schemas.openxmlformats.org/officeDocument/2006/relationships/tags" Target="../tags/tag117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125.xml"/><Relationship Id="rId8" Type="http://schemas.openxmlformats.org/officeDocument/2006/relationships/tags" Target="../tags/tag124.xml"/><Relationship Id="rId7" Type="http://schemas.openxmlformats.org/officeDocument/2006/relationships/tags" Target="../tags/tag123.xml"/><Relationship Id="rId6" Type="http://schemas.openxmlformats.org/officeDocument/2006/relationships/tags" Target="../tags/tag122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21.xml"/><Relationship Id="rId2" Type="http://schemas.openxmlformats.org/officeDocument/2006/relationships/tags" Target="../tags/tag120.xml"/><Relationship Id="rId12" Type="http://schemas.openxmlformats.org/officeDocument/2006/relationships/tags" Target="../tags/tag128.xml"/><Relationship Id="rId11" Type="http://schemas.openxmlformats.org/officeDocument/2006/relationships/tags" Target="../tags/tag127.xml"/><Relationship Id="rId10" Type="http://schemas.openxmlformats.org/officeDocument/2006/relationships/tags" Target="../tags/tag126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34.xml"/><Relationship Id="rId8" Type="http://schemas.openxmlformats.org/officeDocument/2006/relationships/tags" Target="../tags/tag133.xml"/><Relationship Id="rId7" Type="http://schemas.openxmlformats.org/officeDocument/2006/relationships/tags" Target="../tags/tag132.xml"/><Relationship Id="rId6" Type="http://schemas.openxmlformats.org/officeDocument/2006/relationships/tags" Target="../tags/tag131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4" Type="http://schemas.openxmlformats.org/officeDocument/2006/relationships/tags" Target="../tags/tag139.xml"/><Relationship Id="rId13" Type="http://schemas.openxmlformats.org/officeDocument/2006/relationships/tags" Target="../tags/tag138.xml"/><Relationship Id="rId12" Type="http://schemas.openxmlformats.org/officeDocument/2006/relationships/tags" Target="../tags/tag137.xml"/><Relationship Id="rId11" Type="http://schemas.openxmlformats.org/officeDocument/2006/relationships/tags" Target="../tags/tag136.xml"/><Relationship Id="rId10" Type="http://schemas.openxmlformats.org/officeDocument/2006/relationships/tags" Target="../tags/tag135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145.xml"/><Relationship Id="rId8" Type="http://schemas.openxmlformats.org/officeDocument/2006/relationships/tags" Target="../tags/tag144.xml"/><Relationship Id="rId7" Type="http://schemas.openxmlformats.org/officeDocument/2006/relationships/tags" Target="../tags/tag143.xml"/><Relationship Id="rId6" Type="http://schemas.openxmlformats.org/officeDocument/2006/relationships/tags" Target="../tags/tag142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41.xml"/><Relationship Id="rId2" Type="http://schemas.openxmlformats.org/officeDocument/2006/relationships/tags" Target="../tags/tag140.xml"/><Relationship Id="rId11" Type="http://schemas.openxmlformats.org/officeDocument/2006/relationships/tags" Target="../tags/tag147.xml"/><Relationship Id="rId10" Type="http://schemas.openxmlformats.org/officeDocument/2006/relationships/tags" Target="../tags/tag146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5" Type="http://schemas.openxmlformats.org/officeDocument/2006/relationships/tags" Target="../tags/tag153.xml"/><Relationship Id="rId4" Type="http://schemas.openxmlformats.org/officeDocument/2006/relationships/tags" Target="../tags/tag152.xml"/><Relationship Id="rId3" Type="http://schemas.openxmlformats.org/officeDocument/2006/relationships/image" Target="../media/image1.emf"/><Relationship Id="rId2" Type="http://schemas.openxmlformats.org/officeDocument/2006/relationships/tags" Target="../tags/tag151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5" Type="http://schemas.openxmlformats.org/officeDocument/2006/relationships/tags" Target="../tags/tag155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54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159.xml"/><Relationship Id="rId8" Type="http://schemas.openxmlformats.org/officeDocument/2006/relationships/tags" Target="../tags/tag158.xml"/><Relationship Id="rId7" Type="http://schemas.openxmlformats.org/officeDocument/2006/relationships/image" Target="../media/image3.svg"/><Relationship Id="rId6" Type="http://schemas.openxmlformats.org/officeDocument/2006/relationships/image" Target="../media/image2.png"/><Relationship Id="rId5" Type="http://schemas.openxmlformats.org/officeDocument/2006/relationships/tags" Target="../tags/tag157.xml"/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tags" Target="../tags/tag156.xml"/><Relationship Id="rId10" Type="http://schemas.openxmlformats.org/officeDocument/2006/relationships/tags" Target="../tags/tag160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5" Type="http://schemas.openxmlformats.org/officeDocument/2006/relationships/tags" Target="../tags/tag162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61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5" Type="http://schemas.openxmlformats.org/officeDocument/2006/relationships/tags" Target="../tags/tag164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63.xml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7" Type="http://schemas.openxmlformats.org/officeDocument/2006/relationships/image" Target="../media/image3.svg"/><Relationship Id="rId6" Type="http://schemas.openxmlformats.org/officeDocument/2006/relationships/image" Target="../media/image2.png"/><Relationship Id="rId5" Type="http://schemas.openxmlformats.org/officeDocument/2006/relationships/tags" Target="../tags/tag166.xml"/><Relationship Id="rId4" Type="http://schemas.openxmlformats.org/officeDocument/2006/relationships/image" Target="../media/image5.svg"/><Relationship Id="rId3" Type="http://schemas.openxmlformats.org/officeDocument/2006/relationships/image" Target="../media/image4.png"/><Relationship Id="rId2" Type="http://schemas.openxmlformats.org/officeDocument/2006/relationships/tags" Target="../tags/tag165.xml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5" Type="http://schemas.openxmlformats.org/officeDocument/2006/relationships/tags" Target="../tags/tag168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67.xml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5" Type="http://schemas.openxmlformats.org/officeDocument/2006/relationships/tags" Target="../tags/tag170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69.xml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5" Type="http://schemas.openxmlformats.org/officeDocument/2006/relationships/tags" Target="../tags/tag172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71.xml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5" Type="http://schemas.openxmlformats.org/officeDocument/2006/relationships/tags" Target="../tags/tag175.xml"/><Relationship Id="rId4" Type="http://schemas.openxmlformats.org/officeDocument/2006/relationships/tags" Target="../tags/tag174.xml"/><Relationship Id="rId3" Type="http://schemas.openxmlformats.org/officeDocument/2006/relationships/image" Target="../media/image1.emf"/><Relationship Id="rId2" Type="http://schemas.openxmlformats.org/officeDocument/2006/relationships/tags" Target="../tags/tag173.xml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9" Type="http://schemas.openxmlformats.org/officeDocument/2006/relationships/tags" Target="../tags/tag181.xml"/><Relationship Id="rId8" Type="http://schemas.openxmlformats.org/officeDocument/2006/relationships/tags" Target="../tags/tag180.xml"/><Relationship Id="rId7" Type="http://schemas.openxmlformats.org/officeDocument/2006/relationships/tags" Target="../tags/tag179.xml"/><Relationship Id="rId6" Type="http://schemas.openxmlformats.org/officeDocument/2006/relationships/tags" Target="../tags/tag178.xml"/><Relationship Id="rId5" Type="http://schemas.openxmlformats.org/officeDocument/2006/relationships/tags" Target="../tags/tag177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176.xml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9" Type="http://schemas.openxmlformats.org/officeDocument/2006/relationships/tags" Target="../tags/tag187.xml"/><Relationship Id="rId8" Type="http://schemas.openxmlformats.org/officeDocument/2006/relationships/tags" Target="../tags/tag186.xml"/><Relationship Id="rId7" Type="http://schemas.openxmlformats.org/officeDocument/2006/relationships/tags" Target="../tags/tag185.xml"/><Relationship Id="rId6" Type="http://schemas.openxmlformats.org/officeDocument/2006/relationships/tags" Target="../tags/tag184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83.xml"/><Relationship Id="rId2" Type="http://schemas.openxmlformats.org/officeDocument/2006/relationships/tags" Target="../tags/tag182.xml"/><Relationship Id="rId11" Type="http://schemas.openxmlformats.org/officeDocument/2006/relationships/tags" Target="../tags/tag189.xml"/><Relationship Id="rId10" Type="http://schemas.openxmlformats.org/officeDocument/2006/relationships/tags" Target="../tags/tag188.xml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9" Type="http://schemas.openxmlformats.org/officeDocument/2006/relationships/tags" Target="../tags/tag195.xml"/><Relationship Id="rId8" Type="http://schemas.openxmlformats.org/officeDocument/2006/relationships/tags" Target="../tags/tag194.xml"/><Relationship Id="rId7" Type="http://schemas.openxmlformats.org/officeDocument/2006/relationships/tags" Target="../tags/tag193.xml"/><Relationship Id="rId6" Type="http://schemas.openxmlformats.org/officeDocument/2006/relationships/tags" Target="../tags/tag192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191.xml"/><Relationship Id="rId2" Type="http://schemas.openxmlformats.org/officeDocument/2006/relationships/tags" Target="../tags/tag190.xml"/><Relationship Id="rId12" Type="http://schemas.openxmlformats.org/officeDocument/2006/relationships/tags" Target="../tags/tag198.xml"/><Relationship Id="rId11" Type="http://schemas.openxmlformats.org/officeDocument/2006/relationships/tags" Target="../tags/tag197.xml"/><Relationship Id="rId10" Type="http://schemas.openxmlformats.org/officeDocument/2006/relationships/tags" Target="../tags/tag196.xml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9" Type="http://schemas.openxmlformats.org/officeDocument/2006/relationships/tags" Target="../tags/tag204.xml"/><Relationship Id="rId8" Type="http://schemas.openxmlformats.org/officeDocument/2006/relationships/tags" Target="../tags/tag203.xml"/><Relationship Id="rId7" Type="http://schemas.openxmlformats.org/officeDocument/2006/relationships/tags" Target="../tags/tag202.xml"/><Relationship Id="rId6" Type="http://schemas.openxmlformats.org/officeDocument/2006/relationships/tags" Target="../tags/tag201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2" Type="http://schemas.openxmlformats.org/officeDocument/2006/relationships/tags" Target="../tags/tag207.xml"/><Relationship Id="rId11" Type="http://schemas.openxmlformats.org/officeDocument/2006/relationships/tags" Target="../tags/tag206.xml"/><Relationship Id="rId10" Type="http://schemas.openxmlformats.org/officeDocument/2006/relationships/tags" Target="../tags/tag205.xml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9" Type="http://schemas.openxmlformats.org/officeDocument/2006/relationships/tags" Target="../tags/tag213.xml"/><Relationship Id="rId8" Type="http://schemas.openxmlformats.org/officeDocument/2006/relationships/tags" Target="../tags/tag212.xml"/><Relationship Id="rId7" Type="http://schemas.openxmlformats.org/officeDocument/2006/relationships/tags" Target="../tags/tag211.xml"/><Relationship Id="rId6" Type="http://schemas.openxmlformats.org/officeDocument/2006/relationships/tags" Target="../tags/tag210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209.xml"/><Relationship Id="rId2" Type="http://schemas.openxmlformats.org/officeDocument/2006/relationships/tags" Target="../tags/tag208.xml"/><Relationship Id="rId12" Type="http://schemas.openxmlformats.org/officeDocument/2006/relationships/tags" Target="../tags/tag216.xml"/><Relationship Id="rId11" Type="http://schemas.openxmlformats.org/officeDocument/2006/relationships/tags" Target="../tags/tag215.xml"/><Relationship Id="rId10" Type="http://schemas.openxmlformats.org/officeDocument/2006/relationships/tags" Target="../tags/tag214.xml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9" Type="http://schemas.openxmlformats.org/officeDocument/2006/relationships/tags" Target="../tags/tag222.xml"/><Relationship Id="rId8" Type="http://schemas.openxmlformats.org/officeDocument/2006/relationships/tags" Target="../tags/tag221.xml"/><Relationship Id="rId7" Type="http://schemas.openxmlformats.org/officeDocument/2006/relationships/tags" Target="../tags/tag220.xml"/><Relationship Id="rId6" Type="http://schemas.openxmlformats.org/officeDocument/2006/relationships/tags" Target="../tags/tag219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218.xml"/><Relationship Id="rId2" Type="http://schemas.openxmlformats.org/officeDocument/2006/relationships/tags" Target="../tags/tag217.xml"/><Relationship Id="rId14" Type="http://schemas.openxmlformats.org/officeDocument/2006/relationships/tags" Target="../tags/tag227.xml"/><Relationship Id="rId13" Type="http://schemas.openxmlformats.org/officeDocument/2006/relationships/tags" Target="../tags/tag226.xml"/><Relationship Id="rId12" Type="http://schemas.openxmlformats.org/officeDocument/2006/relationships/tags" Target="../tags/tag225.xml"/><Relationship Id="rId11" Type="http://schemas.openxmlformats.org/officeDocument/2006/relationships/tags" Target="../tags/tag224.xml"/><Relationship Id="rId10" Type="http://schemas.openxmlformats.org/officeDocument/2006/relationships/tags" Target="../tags/tag223.xml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9" Type="http://schemas.openxmlformats.org/officeDocument/2006/relationships/tags" Target="../tags/tag233.xml"/><Relationship Id="rId8" Type="http://schemas.openxmlformats.org/officeDocument/2006/relationships/tags" Target="../tags/tag232.xml"/><Relationship Id="rId7" Type="http://schemas.openxmlformats.org/officeDocument/2006/relationships/tags" Target="../tags/tag231.xml"/><Relationship Id="rId6" Type="http://schemas.openxmlformats.org/officeDocument/2006/relationships/tags" Target="../tags/tag230.xml"/><Relationship Id="rId5" Type="http://schemas.openxmlformats.org/officeDocument/2006/relationships/image" Target="../media/image3.svg"/><Relationship Id="rId4" Type="http://schemas.openxmlformats.org/officeDocument/2006/relationships/image" Target="../media/image2.png"/><Relationship Id="rId3" Type="http://schemas.openxmlformats.org/officeDocument/2006/relationships/tags" Target="../tags/tag229.xml"/><Relationship Id="rId2" Type="http://schemas.openxmlformats.org/officeDocument/2006/relationships/tags" Target="../tags/tag228.xml"/><Relationship Id="rId11" Type="http://schemas.openxmlformats.org/officeDocument/2006/relationships/tags" Target="../tags/tag235.xml"/><Relationship Id="rId10" Type="http://schemas.openxmlformats.org/officeDocument/2006/relationships/tags" Target="../tags/tag234.xm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副标题 2"/>
          <p:cNvSpPr/>
          <p:nvPr>
            <p:ph type="subTitle" idx="3" hasCustomPrompt="1"/>
            <p:custDataLst>
              <p:tags r:id="rId4"/>
            </p:custDataLst>
          </p:nvPr>
        </p:nvSpPr>
        <p:spPr>
          <a:xfrm>
            <a:off x="1652270" y="3145610"/>
            <a:ext cx="8890064" cy="723801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0" i="0" u="none" strike="noStrike" kern="1200" cap="none" spc="200" normalizeH="0" baseline="0" noProof="0" dirty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  <p:sp>
        <p:nvSpPr>
          <p:cNvPr id="3" name="标题 3"/>
          <p:cNvSpPr>
            <a:spLocks noGrp="1"/>
          </p:cNvSpPr>
          <p:nvPr>
            <p:ph type="ctrTitle" idx="2" hasCustomPrompt="1"/>
            <p:custDataLst>
              <p:tags r:id="rId5"/>
            </p:custDataLst>
          </p:nvPr>
        </p:nvSpPr>
        <p:spPr>
          <a:xfrm>
            <a:off x="1652287" y="1965145"/>
            <a:ext cx="8890030" cy="107696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6600" b="1" i="0" u="none" strike="noStrike" kern="1200" cap="none" spc="700" normalizeH="0" baseline="0" noProof="1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形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5153" y="1811319"/>
            <a:ext cx="2581010" cy="323535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ctrTitle" idx="2" hasCustomPrompt="1"/>
            <p:custDataLst>
              <p:tags r:id="rId9"/>
            </p:custDataLst>
          </p:nvPr>
        </p:nvSpPr>
        <p:spPr>
          <a:xfrm>
            <a:off x="4521236" y="3808212"/>
            <a:ext cx="6858000" cy="54356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750" b="1" i="0" u="none" strike="noStrike" kern="1200" cap="none" spc="300" normalizeH="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>
            <p:ph type="subTitle" idx="3" hasCustomPrompt="1"/>
            <p:custDataLst>
              <p:tags r:id="rId10"/>
            </p:custDataLst>
          </p:nvPr>
        </p:nvSpPr>
        <p:spPr>
          <a:xfrm>
            <a:off x="4521236" y="4461627"/>
            <a:ext cx="6858000" cy="1318880"/>
          </a:xfrm>
        </p:spPr>
        <p:txBody>
          <a:bodyPr vert="horz" wrap="square" lIns="0" tIns="0" rIns="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600" b="0" i="0" u="none" strike="noStrike" kern="1200" cap="none" spc="200" normalizeH="0" baseline="0" noProof="1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10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96477" y="1234440"/>
            <a:ext cx="3501433" cy="438912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文本占位符 1"/>
          <p:cNvSpPr/>
          <p:nvPr>
            <p:ph type="body" idx="1" hasCustomPrompt="1"/>
            <p:custDataLst>
              <p:tags r:id="rId4"/>
            </p:custDataLst>
          </p:nvPr>
        </p:nvSpPr>
        <p:spPr>
          <a:xfrm>
            <a:off x="1785547" y="4528502"/>
            <a:ext cx="8624145" cy="1189296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784912" y="3026092"/>
            <a:ext cx="8624145" cy="1294765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8020" b="1" i="0" u="none" strike="noStrike" kern="1200" cap="none" spc="1000" normalizeH="0" baseline="0" noProof="1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4827588" cy="6868795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12189600" cy="2660396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5029200"/>
            <a:ext cx="12189600" cy="1828800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2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12189600" cy="914400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3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4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0" y="959400"/>
            <a:ext cx="12189600" cy="4939195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36061" y="-10801"/>
            <a:ext cx="1753527" cy="1753527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04461"/>
            <a:ext cx="1753527" cy="175352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副标题 2"/>
          <p:cNvSpPr/>
          <p:nvPr>
            <p:ph type="subTitle" idx="3" hasCustomPrompt="1"/>
            <p:custDataLst>
              <p:tags r:id="rId4"/>
            </p:custDataLst>
          </p:nvPr>
        </p:nvSpPr>
        <p:spPr>
          <a:xfrm>
            <a:off x="1652270" y="3145610"/>
            <a:ext cx="8890064" cy="723801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0" i="0" u="none" strike="noStrike" kern="1200" cap="none" spc="200" normalizeH="0" baseline="0" noProof="0" dirty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  <p:sp>
        <p:nvSpPr>
          <p:cNvPr id="3" name="标题 3"/>
          <p:cNvSpPr>
            <a:spLocks noGrp="1"/>
          </p:cNvSpPr>
          <p:nvPr>
            <p:ph type="ctrTitle" idx="2" hasCustomPrompt="1"/>
            <p:custDataLst>
              <p:tags r:id="rId5"/>
            </p:custDataLst>
          </p:nvPr>
        </p:nvSpPr>
        <p:spPr>
          <a:xfrm>
            <a:off x="1652287" y="1965145"/>
            <a:ext cx="8890030" cy="107696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6600" b="1" i="0" u="none" strike="noStrike" kern="1200" cap="none" spc="700" normalizeH="0" baseline="0" noProof="1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形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15153" y="1811319"/>
            <a:ext cx="2581010" cy="323535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标题 1"/>
          <p:cNvSpPr>
            <a:spLocks noGrp="1"/>
          </p:cNvSpPr>
          <p:nvPr>
            <p:ph type="ctrTitle" idx="2" hasCustomPrompt="1"/>
            <p:custDataLst>
              <p:tags r:id="rId9"/>
            </p:custDataLst>
          </p:nvPr>
        </p:nvSpPr>
        <p:spPr>
          <a:xfrm>
            <a:off x="4521236" y="3808212"/>
            <a:ext cx="6858000" cy="543560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750" b="1" i="0" u="none" strike="noStrike" kern="1200" cap="none" spc="300" normalizeH="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  <p:sp>
        <p:nvSpPr>
          <p:cNvPr id="9" name="副标题 2"/>
          <p:cNvSpPr>
            <a:spLocks noGrp="1"/>
          </p:cNvSpPr>
          <p:nvPr>
            <p:ph type="subTitle" idx="3" hasCustomPrompt="1"/>
            <p:custDataLst>
              <p:tags r:id="rId10"/>
            </p:custDataLst>
          </p:nvPr>
        </p:nvSpPr>
        <p:spPr>
          <a:xfrm>
            <a:off x="4521236" y="4461627"/>
            <a:ext cx="6858000" cy="1318880"/>
          </a:xfrm>
        </p:spPr>
        <p:txBody>
          <a:bodyPr vert="horz" wrap="square" lIns="0" tIns="0" rIns="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1600" b="0" i="0" u="none" strike="noStrike" kern="1200" cap="none" spc="200" normalizeH="0" baseline="0" noProof="1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2pPr>
            <a:lvl3pPr marL="9144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3pPr>
            <a:lvl4pPr marL="13716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4pPr>
            <a:lvl5pPr marL="18288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tint val="7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10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ctr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2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96477" y="1234440"/>
            <a:ext cx="3501433" cy="438912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8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7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6" name="文本占位符 1"/>
          <p:cNvSpPr/>
          <p:nvPr>
            <p:ph type="body" idx="1" hasCustomPrompt="1"/>
            <p:custDataLst>
              <p:tags r:id="rId4"/>
            </p:custDataLst>
          </p:nvPr>
        </p:nvSpPr>
        <p:spPr>
          <a:xfrm>
            <a:off x="1785547" y="4528502"/>
            <a:ext cx="8624145" cy="1189296"/>
          </a:xfrm>
        </p:spPr>
        <p:txBody>
          <a:bodyPr vert="horz" wrap="square" lIns="0" tIns="0" rIns="0" bIns="0" rtlCol="0" anchor="t" anchorCtr="0">
            <a:normAutofit/>
          </a:bodyPr>
          <a:lstStyle>
            <a:lvl1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 kumimoji="0" lang="zh-CN" altLang="en-US" sz="2400" b="0" i="0" u="none" strike="noStrike" kern="1200" cap="none" spc="200" normalizeH="0" baseline="0" noProof="0">
                <a:ln>
                  <a:noFill/>
                </a:ln>
                <a:solidFill>
                  <a:schemeClr val="dk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20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2pPr>
            <a:lvl3pPr marL="9144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8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3pPr>
            <a:lvl4pPr marL="13716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4pPr>
            <a:lvl5pPr marL="182880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>
                <a:sym typeface="+mn-ea"/>
              </a:rPr>
              <a:t>单击此处编辑副标题</a:t>
            </a:r>
            <a:endParaRPr>
              <a:sym typeface="+mn-ea"/>
            </a:endParaRPr>
          </a:p>
        </p:txBody>
      </p:sp>
      <p:sp>
        <p:nvSpPr>
          <p:cNvPr id="7" name="标题 2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784912" y="3026092"/>
            <a:ext cx="8624145" cy="1294765"/>
          </a:xfrm>
        </p:spPr>
        <p:txBody>
          <a:bodyPr vert="horz" wrap="square" lIns="0" tIns="0" rIns="0" bIns="0" rtlCol="0" anchor="b" anchorCtr="0">
            <a:normAutofit/>
          </a:bodyPr>
          <a:lstStyle>
            <a:lvl1pPr marL="0" marR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defRPr kumimoji="0" lang="zh-CN" altLang="en-US" sz="8020" b="1" i="0" u="none" strike="noStrike" kern="1200" cap="none" spc="1000" normalizeH="0" baseline="0" noProof="1" dirty="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</a:defRPr>
            </a:lvl1pPr>
          </a:lstStyle>
          <a:p>
            <a:pPr lvl="0"/>
            <a:r>
              <a:rPr>
                <a:sym typeface="+mn-ea"/>
              </a:rPr>
              <a:t>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4827588" cy="6868795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 anchorCtr="0"/>
          <a:lstStyle>
            <a:lvl1pPr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12189600" cy="2660396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1080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5029200"/>
            <a:ext cx="12189600" cy="1828800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 anchorCtr="0"/>
          <a:lstStyle>
            <a:lvl1pPr algn="ctr">
              <a:defRPr sz="32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2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-10800"/>
            <a:ext cx="12189600" cy="914400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2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3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4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2"/>
            </p:custDataLst>
          </p:nvPr>
        </p:nvSpPr>
        <p:spPr>
          <a:xfrm>
            <a:off x="0" y="959400"/>
            <a:ext cx="12189600" cy="4939195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36061" y="-10801"/>
            <a:ext cx="1753527" cy="1753527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5104461"/>
            <a:ext cx="1753527" cy="175352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7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1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2" Type="http://schemas.openxmlformats.org/officeDocument/2006/relationships/theme" Target="../theme/theme2.xml"/><Relationship Id="rId21" Type="http://schemas.openxmlformats.org/officeDocument/2006/relationships/tags" Target="../tags/tag150.xml"/><Relationship Id="rId20" Type="http://schemas.openxmlformats.org/officeDocument/2006/relationships/tags" Target="../tags/tag149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48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8.xml"/><Relationship Id="rId8" Type="http://schemas.openxmlformats.org/officeDocument/2006/relationships/slideLayout" Target="../slideLayouts/slideLayout37.xml"/><Relationship Id="rId7" Type="http://schemas.openxmlformats.org/officeDocument/2006/relationships/slideLayout" Target="../slideLayouts/slideLayout36.xml"/><Relationship Id="rId6" Type="http://schemas.openxmlformats.org/officeDocument/2006/relationships/slideLayout" Target="../slideLayouts/slideLayout35.xml"/><Relationship Id="rId5" Type="http://schemas.openxmlformats.org/officeDocument/2006/relationships/slideLayout" Target="../slideLayouts/slideLayout34.xml"/><Relationship Id="rId4" Type="http://schemas.openxmlformats.org/officeDocument/2006/relationships/slideLayout" Target="../slideLayouts/slideLayout33.xml"/><Relationship Id="rId3" Type="http://schemas.openxmlformats.org/officeDocument/2006/relationships/slideLayout" Target="../slideLayouts/slideLayout32.xml"/><Relationship Id="rId22" Type="http://schemas.openxmlformats.org/officeDocument/2006/relationships/theme" Target="../theme/theme3.xml"/><Relationship Id="rId21" Type="http://schemas.openxmlformats.org/officeDocument/2006/relationships/tags" Target="../tags/tag238.xml"/><Relationship Id="rId20" Type="http://schemas.openxmlformats.org/officeDocument/2006/relationships/tags" Target="../tags/tag237.xml"/><Relationship Id="rId2" Type="http://schemas.openxmlformats.org/officeDocument/2006/relationships/slideLayout" Target="../slideLayouts/slideLayout31.xml"/><Relationship Id="rId19" Type="http://schemas.openxmlformats.org/officeDocument/2006/relationships/tags" Target="../tags/tag236.xml"/><Relationship Id="rId18" Type="http://schemas.openxmlformats.org/officeDocument/2006/relationships/slideLayout" Target="../slideLayouts/slideLayout47.xml"/><Relationship Id="rId17" Type="http://schemas.openxmlformats.org/officeDocument/2006/relationships/slideLayout" Target="../slideLayouts/slideLayout46.xml"/><Relationship Id="rId16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61398"/>
            <a:ext cx="10852237" cy="538890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242.xml"/><Relationship Id="rId3" Type="http://schemas.openxmlformats.org/officeDocument/2006/relationships/tags" Target="../tags/tag241.xml"/><Relationship Id="rId2" Type="http://schemas.openxmlformats.org/officeDocument/2006/relationships/tags" Target="../tags/tag240.xml"/><Relationship Id="rId1" Type="http://schemas.openxmlformats.org/officeDocument/2006/relationships/tags" Target="../tags/tag239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249.xml"/><Relationship Id="rId8" Type="http://schemas.openxmlformats.org/officeDocument/2006/relationships/tags" Target="../tags/tag248.xml"/><Relationship Id="rId7" Type="http://schemas.openxmlformats.org/officeDocument/2006/relationships/tags" Target="../tags/tag247.xml"/><Relationship Id="rId6" Type="http://schemas.openxmlformats.org/officeDocument/2006/relationships/tags" Target="../tags/tag246.xml"/><Relationship Id="rId5" Type="http://schemas.openxmlformats.org/officeDocument/2006/relationships/tags" Target="../tags/tag245.xml"/><Relationship Id="rId4" Type="http://schemas.openxmlformats.org/officeDocument/2006/relationships/tags" Target="../tags/tag244.xml"/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6" Type="http://schemas.openxmlformats.org/officeDocument/2006/relationships/notesSlide" Target="../notesSlides/notesSlide1.xml"/><Relationship Id="rId15" Type="http://schemas.openxmlformats.org/officeDocument/2006/relationships/slideLayout" Target="../slideLayouts/slideLayout18.xml"/><Relationship Id="rId14" Type="http://schemas.openxmlformats.org/officeDocument/2006/relationships/tags" Target="../tags/tag254.xml"/><Relationship Id="rId13" Type="http://schemas.openxmlformats.org/officeDocument/2006/relationships/tags" Target="../tags/tag253.xml"/><Relationship Id="rId12" Type="http://schemas.openxmlformats.org/officeDocument/2006/relationships/tags" Target="../tags/tag252.xml"/><Relationship Id="rId11" Type="http://schemas.openxmlformats.org/officeDocument/2006/relationships/tags" Target="../tags/tag251.xml"/><Relationship Id="rId10" Type="http://schemas.openxmlformats.org/officeDocument/2006/relationships/tags" Target="../tags/tag250.xml"/><Relationship Id="rId1" Type="http://schemas.openxmlformats.org/officeDocument/2006/relationships/tags" Target="../tags/tag243.xml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tags" Target="../tags/tag257.xml"/><Relationship Id="rId2" Type="http://schemas.openxmlformats.org/officeDocument/2006/relationships/tags" Target="../tags/tag256.xml"/><Relationship Id="rId1" Type="http://schemas.openxmlformats.org/officeDocument/2006/relationships/tags" Target="../tags/tag255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264.xml"/><Relationship Id="rId8" Type="http://schemas.openxmlformats.org/officeDocument/2006/relationships/tags" Target="../tags/tag263.xml"/><Relationship Id="rId7" Type="http://schemas.openxmlformats.org/officeDocument/2006/relationships/tags" Target="../tags/tag262.xml"/><Relationship Id="rId6" Type="http://schemas.openxmlformats.org/officeDocument/2006/relationships/tags" Target="../tags/tag261.xml"/><Relationship Id="rId5" Type="http://schemas.openxmlformats.org/officeDocument/2006/relationships/tags" Target="../tags/tag260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259.xml"/><Relationship Id="rId13" Type="http://schemas.openxmlformats.org/officeDocument/2006/relationships/notesSlide" Target="../notesSlides/notesSlide2.xml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265.xml"/><Relationship Id="rId10" Type="http://schemas.openxmlformats.org/officeDocument/2006/relationships/image" Target="../media/image6.png"/><Relationship Id="rId1" Type="http://schemas.openxmlformats.org/officeDocument/2006/relationships/tags" Target="../tags/tag258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2.xml"/><Relationship Id="rId3" Type="http://schemas.openxmlformats.org/officeDocument/2006/relationships/tags" Target="../tags/tag268.xml"/><Relationship Id="rId2" Type="http://schemas.openxmlformats.org/officeDocument/2006/relationships/tags" Target="../tags/tag267.xml"/><Relationship Id="rId1" Type="http://schemas.openxmlformats.org/officeDocument/2006/relationships/tags" Target="../tags/tag266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274.xml"/><Relationship Id="rId7" Type="http://schemas.openxmlformats.org/officeDocument/2006/relationships/tags" Target="../tags/tag273.xml"/><Relationship Id="rId6" Type="http://schemas.openxmlformats.org/officeDocument/2006/relationships/tags" Target="../tags/tag272.xml"/><Relationship Id="rId5" Type="http://schemas.openxmlformats.org/officeDocument/2006/relationships/tags" Target="../tags/tag271.xml"/><Relationship Id="rId4" Type="http://schemas.openxmlformats.org/officeDocument/2006/relationships/image" Target="../media/image3.svg"/><Relationship Id="rId30" Type="http://schemas.openxmlformats.org/officeDocument/2006/relationships/slideLayout" Target="../slideLayouts/slideLayout18.xml"/><Relationship Id="rId3" Type="http://schemas.openxmlformats.org/officeDocument/2006/relationships/image" Target="../media/image2.png"/><Relationship Id="rId29" Type="http://schemas.openxmlformats.org/officeDocument/2006/relationships/tags" Target="../tags/tag294.xml"/><Relationship Id="rId28" Type="http://schemas.openxmlformats.org/officeDocument/2006/relationships/tags" Target="../tags/tag293.xml"/><Relationship Id="rId27" Type="http://schemas.openxmlformats.org/officeDocument/2006/relationships/tags" Target="../tags/tag292.xml"/><Relationship Id="rId26" Type="http://schemas.openxmlformats.org/officeDocument/2006/relationships/tags" Target="../tags/tag291.xml"/><Relationship Id="rId25" Type="http://schemas.openxmlformats.org/officeDocument/2006/relationships/tags" Target="../tags/tag290.xml"/><Relationship Id="rId24" Type="http://schemas.openxmlformats.org/officeDocument/2006/relationships/tags" Target="../tags/tag289.xml"/><Relationship Id="rId23" Type="http://schemas.openxmlformats.org/officeDocument/2006/relationships/tags" Target="../tags/tag288.xml"/><Relationship Id="rId22" Type="http://schemas.openxmlformats.org/officeDocument/2006/relationships/tags" Target="../tags/tag287.xml"/><Relationship Id="rId21" Type="http://schemas.openxmlformats.org/officeDocument/2006/relationships/tags" Target="../tags/tag286.xml"/><Relationship Id="rId20" Type="http://schemas.openxmlformats.org/officeDocument/2006/relationships/tags" Target="../tags/tag285.xml"/><Relationship Id="rId2" Type="http://schemas.openxmlformats.org/officeDocument/2006/relationships/tags" Target="../tags/tag270.xml"/><Relationship Id="rId19" Type="http://schemas.openxmlformats.org/officeDocument/2006/relationships/tags" Target="../tags/tag284.xml"/><Relationship Id="rId18" Type="http://schemas.openxmlformats.org/officeDocument/2006/relationships/tags" Target="../tags/tag283.xml"/><Relationship Id="rId17" Type="http://schemas.openxmlformats.org/officeDocument/2006/relationships/tags" Target="../tags/tag282.xml"/><Relationship Id="rId16" Type="http://schemas.openxmlformats.org/officeDocument/2006/relationships/tags" Target="../tags/tag281.xml"/><Relationship Id="rId15" Type="http://schemas.openxmlformats.org/officeDocument/2006/relationships/tags" Target="../tags/tag280.xml"/><Relationship Id="rId14" Type="http://schemas.openxmlformats.org/officeDocument/2006/relationships/tags" Target="../tags/tag279.xml"/><Relationship Id="rId13" Type="http://schemas.openxmlformats.org/officeDocument/2006/relationships/tags" Target="../tags/tag278.xml"/><Relationship Id="rId12" Type="http://schemas.openxmlformats.org/officeDocument/2006/relationships/tags" Target="../tags/tag277.xml"/><Relationship Id="rId11" Type="http://schemas.openxmlformats.org/officeDocument/2006/relationships/tags" Target="../tags/tag276.xml"/><Relationship Id="rId10" Type="http://schemas.openxmlformats.org/officeDocument/2006/relationships/tags" Target="../tags/tag275.xml"/><Relationship Id="rId1" Type="http://schemas.openxmlformats.org/officeDocument/2006/relationships/tags" Target="../tags/tag26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301.xml"/><Relationship Id="rId8" Type="http://schemas.openxmlformats.org/officeDocument/2006/relationships/tags" Target="../tags/tag300.xml"/><Relationship Id="rId7" Type="http://schemas.openxmlformats.org/officeDocument/2006/relationships/tags" Target="../tags/tag299.xml"/><Relationship Id="rId6" Type="http://schemas.openxmlformats.org/officeDocument/2006/relationships/tags" Target="../tags/tag298.xml"/><Relationship Id="rId5" Type="http://schemas.openxmlformats.org/officeDocument/2006/relationships/tags" Target="../tags/tag297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296.xml"/><Relationship Id="rId13" Type="http://schemas.openxmlformats.org/officeDocument/2006/relationships/notesSlide" Target="../notesSlides/notesSlide3.xml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302.xml"/><Relationship Id="rId10" Type="http://schemas.openxmlformats.org/officeDocument/2006/relationships/image" Target="../media/image8.png"/><Relationship Id="rId1" Type="http://schemas.openxmlformats.org/officeDocument/2006/relationships/tags" Target="../tags/tag295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4.xml"/><Relationship Id="rId3" Type="http://schemas.openxmlformats.org/officeDocument/2006/relationships/tags" Target="../tags/tag305.xml"/><Relationship Id="rId2" Type="http://schemas.openxmlformats.org/officeDocument/2006/relationships/tags" Target="../tags/tag304.xml"/><Relationship Id="rId1" Type="http://schemas.openxmlformats.org/officeDocument/2006/relationships/tags" Target="../tags/tag303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312.xml"/><Relationship Id="rId8" Type="http://schemas.openxmlformats.org/officeDocument/2006/relationships/tags" Target="../tags/tag311.xml"/><Relationship Id="rId7" Type="http://schemas.openxmlformats.org/officeDocument/2006/relationships/tags" Target="../tags/tag310.xml"/><Relationship Id="rId6" Type="http://schemas.openxmlformats.org/officeDocument/2006/relationships/tags" Target="../tags/tag309.xml"/><Relationship Id="rId5" Type="http://schemas.openxmlformats.org/officeDocument/2006/relationships/tags" Target="../tags/tag308.xml"/><Relationship Id="rId4" Type="http://schemas.openxmlformats.org/officeDocument/2006/relationships/tags" Target="../tags/tag307.xml"/><Relationship Id="rId32" Type="http://schemas.openxmlformats.org/officeDocument/2006/relationships/notesSlide" Target="../notesSlides/notesSlide4.xml"/><Relationship Id="rId31" Type="http://schemas.openxmlformats.org/officeDocument/2006/relationships/slideLayout" Target="../slideLayouts/slideLayout18.xml"/><Relationship Id="rId30" Type="http://schemas.openxmlformats.org/officeDocument/2006/relationships/tags" Target="../tags/tag333.xml"/><Relationship Id="rId3" Type="http://schemas.openxmlformats.org/officeDocument/2006/relationships/image" Target="../media/image3.svg"/><Relationship Id="rId29" Type="http://schemas.openxmlformats.org/officeDocument/2006/relationships/tags" Target="../tags/tag332.xml"/><Relationship Id="rId28" Type="http://schemas.openxmlformats.org/officeDocument/2006/relationships/tags" Target="../tags/tag331.xml"/><Relationship Id="rId27" Type="http://schemas.openxmlformats.org/officeDocument/2006/relationships/tags" Target="../tags/tag330.xml"/><Relationship Id="rId26" Type="http://schemas.openxmlformats.org/officeDocument/2006/relationships/tags" Target="../tags/tag329.xml"/><Relationship Id="rId25" Type="http://schemas.openxmlformats.org/officeDocument/2006/relationships/tags" Target="../tags/tag328.xml"/><Relationship Id="rId24" Type="http://schemas.openxmlformats.org/officeDocument/2006/relationships/tags" Target="../tags/tag327.xml"/><Relationship Id="rId23" Type="http://schemas.openxmlformats.org/officeDocument/2006/relationships/tags" Target="../tags/tag326.xml"/><Relationship Id="rId22" Type="http://schemas.openxmlformats.org/officeDocument/2006/relationships/tags" Target="../tags/tag325.xml"/><Relationship Id="rId21" Type="http://schemas.openxmlformats.org/officeDocument/2006/relationships/tags" Target="../tags/tag324.xml"/><Relationship Id="rId20" Type="http://schemas.openxmlformats.org/officeDocument/2006/relationships/tags" Target="../tags/tag323.xml"/><Relationship Id="rId2" Type="http://schemas.openxmlformats.org/officeDocument/2006/relationships/image" Target="../media/image2.png"/><Relationship Id="rId19" Type="http://schemas.openxmlformats.org/officeDocument/2006/relationships/tags" Target="../tags/tag322.xml"/><Relationship Id="rId18" Type="http://schemas.openxmlformats.org/officeDocument/2006/relationships/tags" Target="../tags/tag321.xml"/><Relationship Id="rId17" Type="http://schemas.openxmlformats.org/officeDocument/2006/relationships/tags" Target="../tags/tag320.xml"/><Relationship Id="rId16" Type="http://schemas.openxmlformats.org/officeDocument/2006/relationships/tags" Target="../tags/tag319.xml"/><Relationship Id="rId15" Type="http://schemas.openxmlformats.org/officeDocument/2006/relationships/tags" Target="../tags/tag318.xml"/><Relationship Id="rId14" Type="http://schemas.openxmlformats.org/officeDocument/2006/relationships/tags" Target="../tags/tag317.xml"/><Relationship Id="rId13" Type="http://schemas.openxmlformats.org/officeDocument/2006/relationships/tags" Target="../tags/tag316.xml"/><Relationship Id="rId12" Type="http://schemas.openxmlformats.org/officeDocument/2006/relationships/tags" Target="../tags/tag315.xml"/><Relationship Id="rId11" Type="http://schemas.openxmlformats.org/officeDocument/2006/relationships/tags" Target="../tags/tag314.xml"/><Relationship Id="rId10" Type="http://schemas.openxmlformats.org/officeDocument/2006/relationships/tags" Target="../tags/tag313.xml"/><Relationship Id="rId1" Type="http://schemas.openxmlformats.org/officeDocument/2006/relationships/tags" Target="../tags/tag306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340.xml"/><Relationship Id="rId8" Type="http://schemas.openxmlformats.org/officeDocument/2006/relationships/tags" Target="../tags/tag339.xml"/><Relationship Id="rId7" Type="http://schemas.openxmlformats.org/officeDocument/2006/relationships/tags" Target="../tags/tag338.xml"/><Relationship Id="rId6" Type="http://schemas.openxmlformats.org/officeDocument/2006/relationships/tags" Target="../tags/tag337.xml"/><Relationship Id="rId5" Type="http://schemas.openxmlformats.org/officeDocument/2006/relationships/tags" Target="../tags/tag336.xml"/><Relationship Id="rId4" Type="http://schemas.openxmlformats.org/officeDocument/2006/relationships/image" Target="../media/image3.svg"/><Relationship Id="rId3" Type="http://schemas.openxmlformats.org/officeDocument/2006/relationships/image" Target="../media/image2.png"/><Relationship Id="rId2" Type="http://schemas.openxmlformats.org/officeDocument/2006/relationships/tags" Target="../tags/tag335.xml"/><Relationship Id="rId13" Type="http://schemas.openxmlformats.org/officeDocument/2006/relationships/notesSlide" Target="../notesSlides/notesSlide5.xml"/><Relationship Id="rId12" Type="http://schemas.openxmlformats.org/officeDocument/2006/relationships/slideLayout" Target="../slideLayouts/slideLayout18.xml"/><Relationship Id="rId11" Type="http://schemas.openxmlformats.org/officeDocument/2006/relationships/tags" Target="../tags/tag341.xml"/><Relationship Id="rId10" Type="http://schemas.openxmlformats.org/officeDocument/2006/relationships/image" Target="../media/image9.jpeg"/><Relationship Id="rId1" Type="http://schemas.openxmlformats.org/officeDocument/2006/relationships/tags" Target="../tags/tag334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2.xml"/><Relationship Id="rId4" Type="http://schemas.openxmlformats.org/officeDocument/2006/relationships/tags" Target="../tags/tag345.xml"/><Relationship Id="rId3" Type="http://schemas.openxmlformats.org/officeDocument/2006/relationships/tags" Target="../tags/tag344.xml"/><Relationship Id="rId2" Type="http://schemas.openxmlformats.org/officeDocument/2006/relationships/tags" Target="../tags/tag343.xml"/><Relationship Id="rId1" Type="http://schemas.openxmlformats.org/officeDocument/2006/relationships/tags" Target="../tags/tag3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2944957" y="3971011"/>
            <a:ext cx="6305324" cy="0"/>
          </a:xfrm>
          <a:prstGeom prst="line">
            <a:avLst/>
          </a:prstGeom>
          <a:ln>
            <a:solidFill>
              <a:schemeClr val="dk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ctrTitle" idx="2"/>
            <p:custDataLst>
              <p:tags r:id="rId2"/>
            </p:custDataLst>
          </p:nvPr>
        </p:nvSpPr>
        <p:spPr/>
        <p:txBody>
          <a:bodyPr>
            <a:normAutofit fontScale="90000"/>
          </a:bodyPr>
          <a:p>
            <a:pPr algn="ctr"/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cs typeface="汉仪旗黑-85S" panose="00020600040101010101" pitchFamily="18" charset="-122"/>
              </a:rPr>
              <a:t>C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  <a:cs typeface="汉仪旗黑-85S" panose="00020600040101010101" pitchFamily="18" charset="-122"/>
              </a:rPr>
              <a:t>4</a:t>
            </a:r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cs typeface="汉仪旗黑-85S" panose="00020600040101010101" pitchFamily="18" charset="-122"/>
              </a:rPr>
              <a:t>D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  <a:cs typeface="汉仪旗黑-85S" panose="00020600040101010101" pitchFamily="18" charset="-122"/>
              </a:rPr>
              <a:t>数字三维设计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  <a:cs typeface="汉仪旗黑-85S" panose="00020600040101010101" pitchFamily="18" charset="-122"/>
              </a:rPr>
              <a:t>概述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  <a:cs typeface="汉仪旗黑-85S" panose="00020600040101010101" pitchFamily="18" charset="-122"/>
            </a:endParaRPr>
          </a:p>
        </p:txBody>
      </p:sp>
      <p:sp>
        <p:nvSpPr>
          <p:cNvPr id="2" name="Text Placeholder 7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274587" y="4073881"/>
            <a:ext cx="3292490" cy="818972"/>
          </a:xfrm>
          <a:prstGeom prst="rect">
            <a:avLst/>
          </a:prstGeom>
        </p:spPr>
        <p:txBody>
          <a:bodyPr vert="horz" wrap="square" lIns="0" tIns="0" rIns="0" bIns="0" rtlCol="0" anchor="ctr">
            <a:normAutofit/>
          </a:bodyPr>
          <a:lstStyle>
            <a:lvl1pPr mar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sz="1600" u="none" strike="noStrike" kern="1200" cap="none" spc="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 sz="2400" spc="150" dirty="0">
              <a:solidFill>
                <a:schemeClr val="dk1">
                  <a:lumMod val="65000"/>
                  <a:lumOff val="35000"/>
                </a:schemeClr>
              </a:solidFill>
              <a:uFillTx/>
              <a:latin typeface="Arial" panose="020B0604020202020204" pitchFamily="34" charset="0"/>
            </a:endParaRPr>
          </a:p>
          <a:p>
            <a:endParaRPr lang="zh-CN" altLang="en-US" sz="2400" spc="150" dirty="0">
              <a:solidFill>
                <a:schemeClr val="dk1">
                  <a:lumMod val="65000"/>
                  <a:lumOff val="35000"/>
                </a:schemeClr>
              </a:solidFill>
              <a:uFillTx/>
              <a:latin typeface="Arial" panose="020B0604020202020204" pitchFamily="34" charset="0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形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6" name="图形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2897505" y="1515110"/>
            <a:ext cx="76200" cy="922655"/>
          </a:xfrm>
          <a:prstGeom prst="rect">
            <a:avLst/>
          </a:prstGeom>
          <a:solidFill>
            <a:schemeClr val="dk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6"/>
            </p:custDataLst>
          </p:nvPr>
        </p:nvSpPr>
        <p:spPr>
          <a:xfrm>
            <a:off x="5768975" y="2133600"/>
            <a:ext cx="1030605" cy="829945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sz="4800" b="1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01.</a:t>
            </a:r>
            <a:endParaRPr lang="en-US" altLang="zh-CN" sz="4800" b="1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7"/>
            </p:custDataLst>
          </p:nvPr>
        </p:nvSpPr>
        <p:spPr>
          <a:xfrm>
            <a:off x="6878955" y="2310640"/>
            <a:ext cx="3300095" cy="475865"/>
          </a:xfrm>
          <a:prstGeom prst="rect">
            <a:avLst/>
          </a:prstGeom>
          <a:noFill/>
        </p:spPr>
        <p:txBody>
          <a:bodyPr wrap="square" tIns="0" bIns="0" rtlCol="0" anchor="ctr">
            <a:normAutofit/>
          </a:bodyPr>
          <a:lstStyle/>
          <a:p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第1章</a:t>
            </a:r>
            <a:r>
              <a:rPr lang="en-US" altLang="zh-CN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基础界面认识</a:t>
            </a:r>
            <a:endParaRPr lang="zh-CN" altLang="en-US" sz="2000" dirty="0"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8"/>
            </p:custDataLst>
          </p:nvPr>
        </p:nvSpPr>
        <p:spPr>
          <a:xfrm>
            <a:off x="5768975" y="3418840"/>
            <a:ext cx="1030605" cy="829945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sz="4800" b="1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02.</a:t>
            </a:r>
            <a:endParaRPr lang="en-US" altLang="zh-CN" sz="4800" b="1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>
            <p:custDataLst>
              <p:tags r:id="rId9"/>
            </p:custDataLst>
          </p:nvPr>
        </p:nvSpPr>
        <p:spPr>
          <a:xfrm>
            <a:off x="5768975" y="4704080"/>
            <a:ext cx="1030605" cy="829945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r>
              <a:rPr lang="en-US" altLang="zh-CN" sz="4800" b="1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03.</a:t>
            </a:r>
            <a:endParaRPr lang="en-US" altLang="zh-CN" sz="4800" b="1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38" name="直接连接符 37"/>
          <p:cNvCxnSpPr/>
          <p:nvPr>
            <p:custDataLst>
              <p:tags r:id="rId10"/>
            </p:custDataLst>
          </p:nvPr>
        </p:nvCxnSpPr>
        <p:spPr>
          <a:xfrm>
            <a:off x="5876925" y="1515110"/>
            <a:ext cx="5248275" cy="0"/>
          </a:xfrm>
          <a:prstGeom prst="line">
            <a:avLst/>
          </a:prstGeom>
          <a:ln>
            <a:solidFill>
              <a:schemeClr val="l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>
            <p:custDataLst>
              <p:tags r:id="rId11"/>
            </p:custDataLst>
          </p:nvPr>
        </p:nvSpPr>
        <p:spPr>
          <a:xfrm>
            <a:off x="1212215" y="1592262"/>
            <a:ext cx="1526540" cy="768350"/>
          </a:xfrm>
          <a:prstGeom prst="rect">
            <a:avLst/>
          </a:prstGeom>
          <a:noFill/>
        </p:spPr>
        <p:txBody>
          <a:bodyPr wrap="square" rtlCol="0">
            <a:normAutofit fontScale="90000"/>
          </a:bodyPr>
          <a:lstStyle/>
          <a:p>
            <a:pPr algn="r"/>
            <a:r>
              <a:rPr lang="zh-CN" altLang="en-US" sz="4445" b="1" spc="300">
                <a:solidFill>
                  <a:schemeClr val="dk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445" b="1" spc="300">
              <a:solidFill>
                <a:schemeClr val="dk1">
                  <a:lumMod val="85000"/>
                  <a:lumOff val="1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6878955" y="3595880"/>
            <a:ext cx="3300095" cy="475865"/>
          </a:xfrm>
          <a:prstGeom prst="rect">
            <a:avLst/>
          </a:prstGeom>
          <a:noFill/>
        </p:spPr>
        <p:txBody>
          <a:bodyPr wrap="square" tIns="0" bIns="0" rtlCol="0" anchor="ctr">
            <a:normAutofit/>
          </a:bodyPr>
          <a:lstStyle/>
          <a:p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第2章</a:t>
            </a:r>
            <a:r>
              <a:rPr lang="en-US" altLang="zh-CN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化妆品模型</a:t>
            </a:r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lang="zh-CN" altLang="en-US" sz="2000" dirty="0"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6878955" y="4881120"/>
            <a:ext cx="3300095" cy="475865"/>
          </a:xfrm>
          <a:prstGeom prst="rect">
            <a:avLst/>
          </a:prstGeom>
          <a:noFill/>
        </p:spPr>
        <p:txBody>
          <a:bodyPr wrap="square" tIns="0" bIns="0" rtlCol="0" anchor="ctr">
            <a:normAutofit/>
          </a:bodyPr>
          <a:lstStyle/>
          <a:p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第3章</a:t>
            </a:r>
            <a:r>
              <a:rPr lang="en-US" altLang="zh-CN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电商海报制作</a:t>
            </a:r>
            <a:r>
              <a:rPr lang="zh-CN" altLang="en-US" sz="2000" dirty="0">
                <a:solidFill>
                  <a:schemeClr val="dk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lang="zh-CN" altLang="en-US" sz="2000" dirty="0">
              <a:solidFill>
                <a:schemeClr val="dk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1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 idx="2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第1章开篇序言+界面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认识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45"/>
          <p:cNvSpPr txBox="1"/>
          <p:nvPr>
            <p:custDataLst>
              <p:tags r:id="rId2"/>
            </p:custDataLst>
          </p:nvPr>
        </p:nvSpPr>
        <p:spPr>
          <a:xfrm>
            <a:off x="4521236" y="1077491"/>
            <a:ext cx="4383405" cy="273072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8000" b="1" i="0" spc="20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01</a:t>
            </a:r>
            <a:endParaRPr kumimoji="0" lang="zh-CN" altLang="en-US" sz="8000" b="1" i="0" spc="200" baseline="0" noProof="0">
              <a:ln>
                <a:noFill/>
              </a:ln>
              <a:solidFill>
                <a:schemeClr val="dk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6"/>
            </p:custDataLst>
          </p:nvPr>
        </p:nvSpPr>
        <p:spPr>
          <a:xfrm>
            <a:off x="7924864" y="609600"/>
            <a:ext cx="3352827" cy="4114833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914400" y="1828800"/>
            <a:ext cx="4057650" cy="1063739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 fontScale="90000" lnSpcReduction="20000"/>
          </a:bodyPr>
          <a:p>
            <a:pPr algn="l"/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第1章开篇序言+界面</a:t>
            </a:r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认识</a:t>
            </a:r>
            <a:endParaRPr lang="zh-CN" altLang="zh-CN" sz="4000" b="1" spc="160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8"/>
            </p:custDataLst>
          </p:nvPr>
        </p:nvSpPr>
        <p:spPr>
          <a:xfrm>
            <a:off x="914400" y="3044939"/>
            <a:ext cx="4057650" cy="1984261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1-101界面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认识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6" descr="C:\Users\Administrator\Desktop\u=1372755736,199194058&amp;fm=30&amp;app=106&amp;f=PNG.pngu=1372755736,199194058&amp;fm=30&amp;app=106&amp;f=PNG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4518348" y="1259205"/>
            <a:ext cx="7369487" cy="464121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60" h="8400">
                <a:moveTo>
                  <a:pt x="0" y="0"/>
                </a:moveTo>
                <a:lnTo>
                  <a:pt x="8160" y="0"/>
                </a:lnTo>
                <a:lnTo>
                  <a:pt x="8160" y="8400"/>
                </a:lnTo>
                <a:lnTo>
                  <a:pt x="0" y="840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1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 idx="2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第2章</a:t>
            </a:r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</a:rPr>
              <a:t> 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化妆品制作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案例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45"/>
          <p:cNvSpPr txBox="1"/>
          <p:nvPr>
            <p:custDataLst>
              <p:tags r:id="rId2"/>
            </p:custDataLst>
          </p:nvPr>
        </p:nvSpPr>
        <p:spPr>
          <a:xfrm>
            <a:off x="4521236" y="1077491"/>
            <a:ext cx="4383405" cy="273072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8000" b="1" i="0" spc="20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02</a:t>
            </a:r>
            <a:endParaRPr kumimoji="0" lang="zh-CN" altLang="en-US" sz="8000" b="1" i="0" spc="200" baseline="0" noProof="0">
              <a:ln>
                <a:noFill/>
              </a:ln>
              <a:solidFill>
                <a:schemeClr val="dk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>
            <p:custDataLst>
              <p:tags r:id="rId1"/>
            </p:custDataLst>
          </p:nvPr>
        </p:nvSpPr>
        <p:spPr>
          <a:xfrm>
            <a:off x="0" y="0"/>
            <a:ext cx="4052146" cy="6858000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471910" y="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6137910"/>
            <a:ext cx="720090" cy="720090"/>
          </a:xfrm>
          <a:prstGeom prst="rect">
            <a:avLst/>
          </a:prstGeom>
        </p:spPr>
      </p:pic>
      <p:sp>
        <p:nvSpPr>
          <p:cNvPr id="9" name="矩形 8"/>
          <p:cNvSpPr/>
          <p:nvPr>
            <p:custDataLst>
              <p:tags r:id="rId6"/>
            </p:custDataLst>
          </p:nvPr>
        </p:nvSpPr>
        <p:spPr>
          <a:xfrm>
            <a:off x="457200" y="605482"/>
            <a:ext cx="11277600" cy="5644118"/>
          </a:xfrm>
          <a:prstGeom prst="rect">
            <a:avLst/>
          </a:prstGeom>
          <a:solidFill>
            <a:schemeClr val="lt2"/>
          </a:solidFill>
          <a:ln>
            <a:noFill/>
          </a:ln>
          <a:effectLst>
            <a:outerShdw blurRad="127000" dist="38100" dir="5400000" algn="t" rotWithShape="0">
              <a:schemeClr val="dk1">
                <a:lumMod val="95000"/>
                <a:lumOff val="5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600" b="1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itle 6"/>
          <p:cNvSpPr txBox="1"/>
          <p:nvPr>
            <p:custDataLst>
              <p:tags r:id="rId7"/>
            </p:custDataLst>
          </p:nvPr>
        </p:nvSpPr>
        <p:spPr>
          <a:xfrm>
            <a:off x="6879750" y="2649436"/>
            <a:ext cx="4077300" cy="1559127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72000" tIns="36000" rIns="72000" bIns="108000" anchor="ctr" anchorCtr="1">
            <a:normAutofit lnSpcReduction="10000"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>
              <a:lnSpc>
                <a:spcPct val="120000"/>
              </a:lnSpc>
            </a:pPr>
            <a:r>
              <a:rPr kumimoji="0" lang="zh-CN" altLang="en-US" sz="4000" b="1" i="0" u="none" strike="noStrike" kern="1200" cap="none" spc="300" normalizeH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第2章化妆品制作</a:t>
            </a:r>
            <a:r>
              <a:rPr kumimoji="0" lang="zh-CN" altLang="en-US" sz="4000" b="1" i="0" u="none" strike="noStrike" kern="1200" cap="none" spc="300" normalizeH="0" noProof="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kumimoji="0" lang="zh-CN" altLang="en-US" sz="4000" b="1" i="0" u="none" strike="noStrike" kern="1200" cap="none" spc="300" normalizeH="0" noProof="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6" name="图形 3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 rot="10800000">
            <a:off x="10087100" y="1253992"/>
            <a:ext cx="869950" cy="746935"/>
          </a:xfrm>
          <a:prstGeom prst="rect">
            <a:avLst/>
          </a:prstGeom>
        </p:spPr>
      </p:pic>
      <p:sp>
        <p:nvSpPr>
          <p:cNvPr id="3" name="椭圆 2"/>
          <p:cNvSpPr/>
          <p:nvPr>
            <p:custDataLst>
              <p:tags r:id="rId10"/>
            </p:custDataLst>
          </p:nvPr>
        </p:nvSpPr>
        <p:spPr>
          <a:xfrm>
            <a:off x="1943735" y="2092960"/>
            <a:ext cx="2669540" cy="2669540"/>
          </a:xfrm>
          <a:prstGeom prst="ellipse">
            <a:avLst/>
          </a:prstGeom>
          <a:noFill/>
          <a:ln w="15875">
            <a:solidFill>
              <a:schemeClr val="lt1">
                <a:lumMod val="75000"/>
              </a:schemeClr>
            </a:solidFill>
            <a:prstDash val="lg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任意多边形 33"/>
          <p:cNvSpPr/>
          <p:nvPr>
            <p:custDataLst>
              <p:tags r:id="rId11"/>
            </p:custDataLst>
          </p:nvPr>
        </p:nvSpPr>
        <p:spPr>
          <a:xfrm rot="5400000">
            <a:off x="1661795" y="2929890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5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12"/>
            </p:custDataLst>
          </p:nvPr>
        </p:nvSpPr>
        <p:spPr>
          <a:xfrm rot="5400000">
            <a:off x="2175510" y="3889375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4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13"/>
            </p:custDataLst>
          </p:nvPr>
        </p:nvSpPr>
        <p:spPr>
          <a:xfrm rot="5400000">
            <a:off x="3225800" y="3889375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3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14"/>
            </p:custDataLst>
          </p:nvPr>
        </p:nvSpPr>
        <p:spPr>
          <a:xfrm rot="5400000">
            <a:off x="3739515" y="2929890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2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15"/>
            </p:custDataLst>
          </p:nvPr>
        </p:nvSpPr>
        <p:spPr>
          <a:xfrm rot="5400000">
            <a:off x="3228975" y="1970405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1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任意多边形 96"/>
          <p:cNvSpPr/>
          <p:nvPr>
            <p:custDataLst>
              <p:tags r:id="rId16"/>
            </p:custDataLst>
          </p:nvPr>
        </p:nvSpPr>
        <p:spPr>
          <a:xfrm rot="5400000">
            <a:off x="2178050" y="1970405"/>
            <a:ext cx="1155700" cy="996315"/>
          </a:xfrm>
          <a:custGeom>
            <a:avLst/>
            <a:gdLst>
              <a:gd name="adj" fmla="val 25000"/>
              <a:gd name="vf" fmla="val 115470"/>
              <a:gd name="maxAdj" fmla="*/ 50000 w ss"/>
              <a:gd name="a" fmla="pin 0 adj maxAdj"/>
              <a:gd name="shd2" fmla="*/ hd2 vf 100000"/>
              <a:gd name="x1" fmla="*/ ss a 100000"/>
              <a:gd name="x2" fmla="+- r 0 x1"/>
              <a:gd name="dy1" fmla="sin shd2 3600000"/>
              <a:gd name="y1" fmla="+- vc 0 dy1"/>
              <a:gd name="y2" fmla="+- vc dy1 0"/>
              <a:gd name="q1" fmla="*/ maxAdj -1 2"/>
              <a:gd name="q2" fmla="+- a q1 0"/>
              <a:gd name="q3" fmla="?: q2 4 2"/>
              <a:gd name="q4" fmla="?: q2 3 2"/>
              <a:gd name="q5" fmla="?: q2 q1 0"/>
              <a:gd name="q6" fmla="+/ a q5 q1"/>
              <a:gd name="q7" fmla="*/ q6 q4 -1"/>
              <a:gd name="q8" fmla="+- q3 q7 0"/>
              <a:gd name="il" fmla="*/ w q8 24"/>
              <a:gd name="it" fmla="*/ h q8 24"/>
              <a:gd name="ir" fmla="+- r 0 il"/>
              <a:gd name="ib" fmla="+- b 0 it"/>
            </a:gdLst>
            <a:ahLst/>
            <a:cxnLst>
              <a:cxn ang="0">
                <a:pos x="r" y="vc"/>
              </a:cxn>
              <a:cxn ang="cd4">
                <a:pos x="x2" y="y2"/>
              </a:cxn>
              <a:cxn ang="cd4">
                <a:pos x="x1" y="y2"/>
              </a:cxn>
              <a:cxn ang="cd2">
                <a:pos x="l" y="vc"/>
              </a:cxn>
              <a:cxn ang="3">
                <a:pos x="x1" y="y1"/>
              </a:cxn>
              <a:cxn ang="3">
                <a:pos x="x2" y="y1"/>
              </a:cxn>
            </a:cxnLst>
            <a:rect l="l" t="t" r="r" b="b"/>
            <a:pathLst>
              <a:path w="1820" h="1569">
                <a:moveTo>
                  <a:pt x="162" y="725"/>
                </a:moveTo>
                <a:cubicBezTo>
                  <a:pt x="130" y="725"/>
                  <a:pt x="103" y="752"/>
                  <a:pt x="103" y="784"/>
                </a:cubicBezTo>
                <a:cubicBezTo>
                  <a:pt x="103" y="817"/>
                  <a:pt x="130" y="844"/>
                  <a:pt x="162" y="844"/>
                </a:cubicBezTo>
                <a:cubicBezTo>
                  <a:pt x="195" y="844"/>
                  <a:pt x="222" y="817"/>
                  <a:pt x="222" y="784"/>
                </a:cubicBezTo>
                <a:cubicBezTo>
                  <a:pt x="222" y="752"/>
                  <a:pt x="195" y="725"/>
                  <a:pt x="162" y="725"/>
                </a:cubicBezTo>
                <a:close/>
                <a:moveTo>
                  <a:pt x="392" y="0"/>
                </a:moveTo>
                <a:lnTo>
                  <a:pt x="1428" y="0"/>
                </a:lnTo>
                <a:lnTo>
                  <a:pt x="1820" y="784"/>
                </a:lnTo>
                <a:lnTo>
                  <a:pt x="1428" y="1569"/>
                </a:lnTo>
                <a:lnTo>
                  <a:pt x="392" y="1569"/>
                </a:lnTo>
                <a:lnTo>
                  <a:pt x="0" y="784"/>
                </a:lnTo>
                <a:lnTo>
                  <a:pt x="392" y="0"/>
                </a:lnTo>
                <a:close/>
              </a:path>
            </a:pathLst>
          </a:custGeom>
          <a:solidFill>
            <a:schemeClr val="lt1"/>
          </a:solidFill>
          <a:ln w="15875">
            <a:solidFill>
              <a:schemeClr val="accent6"/>
            </a:solidFill>
          </a:ln>
          <a:effectLst>
            <a:outerShdw blurRad="63500" sx="102000" sy="102000" algn="ctr" rotWithShape="0">
              <a:schemeClr val="dk1">
                <a:lumMod val="50000"/>
                <a:lumOff val="50000"/>
                <a:alpha val="2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>
            <p:custDataLst>
              <p:tags r:id="rId17"/>
            </p:custDataLst>
          </p:nvPr>
        </p:nvSpPr>
        <p:spPr>
          <a:xfrm>
            <a:off x="3860800" y="3306445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2-203提前准备</a:t>
            </a:r>
            <a:endParaRPr lang="zh-CN" altLang="en-US" sz="1200" spc="15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18"/>
            </p:custDataLst>
          </p:nvPr>
        </p:nvSpPr>
        <p:spPr>
          <a:xfrm>
            <a:off x="4087495" y="3037205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2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en-US" altLang="zh-CN" sz="2000" b="1" dirty="0">
              <a:solidFill>
                <a:schemeClr val="accent2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0" name="文本框 9"/>
          <p:cNvSpPr txBox="1"/>
          <p:nvPr>
            <p:custDataLst>
              <p:tags r:id="rId19"/>
            </p:custDataLst>
          </p:nvPr>
        </p:nvSpPr>
        <p:spPr>
          <a:xfrm>
            <a:off x="3350260" y="2346960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2-102建模</a:t>
            </a:r>
            <a:r>
              <a:rPr lang="zh-CN" altLang="en-US" sz="1200" spc="150" dirty="0">
                <a:solidFill>
                  <a:schemeClr val="accent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工具</a:t>
            </a:r>
            <a:endParaRPr lang="zh-CN" altLang="en-US" sz="1200" spc="150" dirty="0">
              <a:solidFill>
                <a:schemeClr val="accent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20"/>
            </p:custDataLst>
          </p:nvPr>
        </p:nvSpPr>
        <p:spPr>
          <a:xfrm>
            <a:off x="3576955" y="2077720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1">
                    <a:lumMod val="7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en-US" altLang="zh-CN" sz="2000" b="1" dirty="0">
              <a:solidFill>
                <a:schemeClr val="accent1">
                  <a:lumMod val="7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21"/>
            </p:custDataLst>
          </p:nvPr>
        </p:nvSpPr>
        <p:spPr>
          <a:xfrm>
            <a:off x="3347085" y="4265930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2-304</a:t>
            </a:r>
            <a:r>
              <a:rPr lang="zh-CN" altLang="en-US" sz="1200" spc="15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几何体创建</a:t>
            </a:r>
            <a:endParaRPr lang="zh-CN" altLang="en-US" sz="1200" spc="150" dirty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22"/>
            </p:custDataLst>
          </p:nvPr>
        </p:nvSpPr>
        <p:spPr>
          <a:xfrm>
            <a:off x="3573780" y="3996690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3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en-US" altLang="zh-CN" sz="2000" b="1" dirty="0">
              <a:solidFill>
                <a:schemeClr val="accent3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23"/>
            </p:custDataLst>
          </p:nvPr>
        </p:nvSpPr>
        <p:spPr>
          <a:xfrm>
            <a:off x="2296795" y="4265930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2-405大型</a:t>
            </a:r>
            <a:r>
              <a:rPr lang="zh-CN" altLang="en-US" sz="1200" spc="15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创建</a:t>
            </a:r>
            <a:endParaRPr lang="zh-CN" altLang="en-US" sz="1200" spc="150" dirty="0">
              <a:solidFill>
                <a:schemeClr val="accent4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24"/>
            </p:custDataLst>
          </p:nvPr>
        </p:nvSpPr>
        <p:spPr>
          <a:xfrm>
            <a:off x="2523490" y="3996690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4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en-US" altLang="zh-CN" sz="2000" b="1" dirty="0">
              <a:solidFill>
                <a:schemeClr val="accent4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25"/>
            </p:custDataLst>
          </p:nvPr>
        </p:nvSpPr>
        <p:spPr>
          <a:xfrm>
            <a:off x="1783080" y="3306445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2-506</a:t>
            </a:r>
            <a:r>
              <a:rPr lang="zh-CN" altLang="en-US" sz="1200" spc="15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模型结构</a:t>
            </a:r>
            <a:r>
              <a:rPr lang="zh-CN" altLang="en-US" sz="1200" spc="15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细节</a:t>
            </a:r>
            <a:endParaRPr lang="zh-CN" altLang="en-US" sz="1200" spc="15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6"/>
            </p:custDataLst>
          </p:nvPr>
        </p:nvSpPr>
        <p:spPr>
          <a:xfrm>
            <a:off x="2009775" y="3037205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5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05</a:t>
            </a:r>
            <a:endParaRPr lang="en-US" altLang="zh-CN" sz="2000" b="1" dirty="0">
              <a:solidFill>
                <a:schemeClr val="accent5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文本框 21"/>
          <p:cNvSpPr txBox="1"/>
          <p:nvPr>
            <p:custDataLst>
              <p:tags r:id="rId27"/>
            </p:custDataLst>
          </p:nvPr>
        </p:nvSpPr>
        <p:spPr>
          <a:xfrm>
            <a:off x="2299335" y="2346960"/>
            <a:ext cx="913130" cy="511810"/>
          </a:xfrm>
          <a:prstGeom prst="rect">
            <a:avLst/>
          </a:prstGeom>
          <a:noFill/>
        </p:spPr>
        <p:txBody>
          <a:bodyPr vert="horz" wrap="square" lIns="0" tIns="0" rIns="0" bIns="0" rtlCol="0" anchor="t" anchorCtr="0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30000"/>
              </a:lnSpc>
            </a:pPr>
            <a:r>
              <a:rPr lang="zh-CN" altLang="en-US" sz="1200" spc="15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2-607着色和</a:t>
            </a:r>
            <a:r>
              <a:rPr lang="zh-CN" altLang="en-US" sz="1200" spc="150" dirty="0">
                <a:solidFill>
                  <a:schemeClr val="accent6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渲染</a:t>
            </a:r>
            <a:endParaRPr lang="zh-CN" altLang="en-US" sz="1200" spc="150" dirty="0">
              <a:solidFill>
                <a:schemeClr val="accent6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8"/>
            </p:custDataLst>
          </p:nvPr>
        </p:nvSpPr>
        <p:spPr>
          <a:xfrm>
            <a:off x="2526030" y="2077720"/>
            <a:ext cx="459740" cy="26924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b" anchorCtr="0">
            <a:normAutofit fontScale="50000" lnSpcReduction="20000"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lnSpc>
                <a:spcPct val="100000"/>
              </a:lnSpc>
            </a:pPr>
            <a:r>
              <a:rPr lang="en-US" altLang="zh-CN" sz="2000" b="1" dirty="0">
                <a:solidFill>
                  <a:schemeClr val="accent6">
                    <a:lumMod val="50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06</a:t>
            </a:r>
            <a:endParaRPr lang="en-US" altLang="zh-CN" sz="2000" b="1" dirty="0">
              <a:solidFill>
                <a:schemeClr val="accent6">
                  <a:lumMod val="50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custDataLst>
      <p:tags r:id="rId29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6"/>
            </p:custDataLst>
          </p:nvPr>
        </p:nvSpPr>
        <p:spPr>
          <a:xfrm>
            <a:off x="7924864" y="609600"/>
            <a:ext cx="3352827" cy="4114833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914400" y="1828800"/>
            <a:ext cx="3962400" cy="1063739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 fontScale="90000" lnSpcReduction="20000"/>
          </a:bodyPr>
          <a:p>
            <a:pPr algn="l"/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第2章化妆品</a:t>
            </a:r>
            <a:endParaRPr lang="zh-CN" altLang="zh-CN" sz="4000" b="1" spc="160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/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制作</a:t>
            </a:r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lang="zh-CN" altLang="zh-CN" sz="4000" b="1" spc="160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8"/>
            </p:custDataLst>
          </p:nvPr>
        </p:nvSpPr>
        <p:spPr>
          <a:xfrm>
            <a:off x="836930" y="3044939"/>
            <a:ext cx="3962400" cy="1984261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2-708物体参数（1）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2-809</a:t>
            </a:r>
            <a:r>
              <a:rPr lang="zh-CN" altLang="en-US" sz="2000" spc="10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参数化模型练习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2-910多边形模式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编辑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2-1011材质渲染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参数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6" descr="C:\Users\Administrator\Desktop\化妆品效果图.png化妆品效果图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3918971" y="726490"/>
            <a:ext cx="7996911" cy="4497337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60" h="8400">
                <a:moveTo>
                  <a:pt x="0" y="0"/>
                </a:moveTo>
                <a:lnTo>
                  <a:pt x="8160" y="0"/>
                </a:lnTo>
                <a:lnTo>
                  <a:pt x="8160" y="8400"/>
                </a:lnTo>
                <a:lnTo>
                  <a:pt x="0" y="840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1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 idx="2"/>
            <p:custDataLst>
              <p:tags r:id="rId1"/>
            </p:custDataLst>
          </p:nvPr>
        </p:nvSpPr>
        <p:spPr/>
        <p:txBody>
          <a:bodyPr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第3章电商海报制作</a:t>
            </a:r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案例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文本框 45"/>
          <p:cNvSpPr txBox="1"/>
          <p:nvPr>
            <p:custDataLst>
              <p:tags r:id="rId2"/>
            </p:custDataLst>
          </p:nvPr>
        </p:nvSpPr>
        <p:spPr>
          <a:xfrm>
            <a:off x="4521236" y="1077491"/>
            <a:ext cx="4383405" cy="2730721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zh-CN" altLang="en-US" sz="8000" b="1" i="0" spc="200" baseline="0" noProof="0">
                <a:ln>
                  <a:noFill/>
                </a:ln>
                <a:solidFill>
                  <a:schemeClr val="dk1">
                    <a:lumMod val="85000"/>
                    <a:lumOff val="1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</a:rPr>
              <a:t>03</a:t>
            </a:r>
            <a:endParaRPr kumimoji="0" lang="zh-CN" altLang="en-US" sz="8000" b="1" i="0" spc="200" baseline="0" noProof="0">
              <a:ln>
                <a:noFill/>
              </a:ln>
              <a:solidFill>
                <a:schemeClr val="dk1">
                  <a:lumMod val="85000"/>
                  <a:lumOff val="1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形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720090" cy="720090"/>
          </a:xfrm>
          <a:prstGeom prst="rect">
            <a:avLst/>
          </a:prstGeom>
        </p:spPr>
      </p:pic>
      <p:pic>
        <p:nvPicPr>
          <p:cNvPr id="12" name="图形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471910" y="6137910"/>
            <a:ext cx="720090" cy="720090"/>
          </a:xfrm>
          <a:prstGeom prst="rect">
            <a:avLst/>
          </a:prstGeom>
        </p:spPr>
      </p:pic>
      <p:sp>
        <p:nvSpPr>
          <p:cNvPr id="2" name="等腰三角形 1"/>
          <p:cNvSpPr/>
          <p:nvPr>
            <p:custDataLst>
              <p:tags r:id="rId5"/>
            </p:custDataLst>
          </p:nvPr>
        </p:nvSpPr>
        <p:spPr>
          <a:xfrm>
            <a:off x="2474172" y="2919986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等腰三角形 2"/>
          <p:cNvSpPr/>
          <p:nvPr>
            <p:custDataLst>
              <p:tags r:id="rId6"/>
            </p:custDataLst>
          </p:nvPr>
        </p:nvSpPr>
        <p:spPr>
          <a:xfrm>
            <a:off x="2724018" y="3142161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等腰三角形 3"/>
          <p:cNvSpPr/>
          <p:nvPr>
            <p:custDataLst>
              <p:tags r:id="rId7"/>
            </p:custDataLst>
          </p:nvPr>
        </p:nvSpPr>
        <p:spPr>
          <a:xfrm>
            <a:off x="4313968" y="2921357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等腰三角形 4"/>
          <p:cNvSpPr/>
          <p:nvPr>
            <p:custDataLst>
              <p:tags r:id="rId8"/>
            </p:custDataLst>
          </p:nvPr>
        </p:nvSpPr>
        <p:spPr>
          <a:xfrm>
            <a:off x="4563813" y="3143532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等腰三角形 5"/>
          <p:cNvSpPr/>
          <p:nvPr>
            <p:custDataLst>
              <p:tags r:id="rId9"/>
            </p:custDataLst>
          </p:nvPr>
        </p:nvSpPr>
        <p:spPr>
          <a:xfrm>
            <a:off x="1548976" y="4505041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等腰三角形 6"/>
          <p:cNvSpPr/>
          <p:nvPr>
            <p:custDataLst>
              <p:tags r:id="rId10"/>
            </p:custDataLst>
          </p:nvPr>
        </p:nvSpPr>
        <p:spPr>
          <a:xfrm>
            <a:off x="1799963" y="4728357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等腰三角形 7"/>
          <p:cNvSpPr/>
          <p:nvPr>
            <p:custDataLst>
              <p:tags r:id="rId11"/>
            </p:custDataLst>
          </p:nvPr>
        </p:nvSpPr>
        <p:spPr>
          <a:xfrm>
            <a:off x="3388771" y="4506412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等腰三角形 8"/>
          <p:cNvSpPr/>
          <p:nvPr>
            <p:custDataLst>
              <p:tags r:id="rId12"/>
            </p:custDataLst>
          </p:nvPr>
        </p:nvSpPr>
        <p:spPr>
          <a:xfrm>
            <a:off x="3639759" y="4729727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等腰三角形 9"/>
          <p:cNvSpPr/>
          <p:nvPr>
            <p:custDataLst>
              <p:tags r:id="rId13"/>
            </p:custDataLst>
          </p:nvPr>
        </p:nvSpPr>
        <p:spPr>
          <a:xfrm>
            <a:off x="5236212" y="4505041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等腰三角形 10"/>
          <p:cNvSpPr/>
          <p:nvPr>
            <p:custDataLst>
              <p:tags r:id="rId14"/>
            </p:custDataLst>
          </p:nvPr>
        </p:nvSpPr>
        <p:spPr>
          <a:xfrm>
            <a:off x="5487198" y="4728357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等腰三角形 24"/>
          <p:cNvSpPr/>
          <p:nvPr>
            <p:custDataLst>
              <p:tags r:id="rId15"/>
            </p:custDataLst>
          </p:nvPr>
        </p:nvSpPr>
        <p:spPr>
          <a:xfrm>
            <a:off x="3638616" y="1555735"/>
            <a:ext cx="1579352" cy="1361510"/>
          </a:xfrm>
          <a:prstGeom prst="triangl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等腰三角形 29"/>
          <p:cNvSpPr/>
          <p:nvPr>
            <p:custDataLst>
              <p:tags r:id="rId16"/>
            </p:custDataLst>
          </p:nvPr>
        </p:nvSpPr>
        <p:spPr>
          <a:xfrm>
            <a:off x="3392226" y="1340250"/>
            <a:ext cx="1829197" cy="1576894"/>
          </a:xfrm>
          <a:prstGeom prst="triangle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srgbClr val="1B1B1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>
            <p:custDataLst>
              <p:tags r:id="rId17"/>
            </p:custDataLst>
          </p:nvPr>
        </p:nvSpPr>
        <p:spPr>
          <a:xfrm>
            <a:off x="3932861" y="2482003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3-112场景</a:t>
            </a:r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搭建</a:t>
            </a:r>
            <a:endParaRPr lang="zh-CN" altLang="en-US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18"/>
            </p:custDataLst>
          </p:nvPr>
        </p:nvSpPr>
        <p:spPr>
          <a:xfrm>
            <a:off x="4140811" y="2121572"/>
            <a:ext cx="527709" cy="346855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19"/>
            </p:custDataLst>
          </p:nvPr>
        </p:nvSpPr>
        <p:spPr>
          <a:xfrm>
            <a:off x="6009009" y="5294612"/>
            <a:ext cx="527709" cy="346855"/>
          </a:xfrm>
          <a:prstGeom prst="rect">
            <a:avLst/>
          </a:prstGeom>
          <a:noFill/>
        </p:spPr>
        <p:txBody>
          <a:bodyPr wrap="square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>
            <p:custDataLst>
              <p:tags r:id="rId20"/>
            </p:custDataLst>
          </p:nvPr>
        </p:nvSpPr>
        <p:spPr>
          <a:xfrm>
            <a:off x="3907281" y="5655042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3-516灯光布置参数</a:t>
            </a:r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调整</a:t>
            </a:r>
            <a:endParaRPr lang="zh-CN" altLang="en-US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>
            <p:custDataLst>
              <p:tags r:id="rId21"/>
            </p:custDataLst>
          </p:nvPr>
        </p:nvSpPr>
        <p:spPr>
          <a:xfrm>
            <a:off x="5066007" y="3709368"/>
            <a:ext cx="527709" cy="346855"/>
          </a:xfrm>
          <a:prstGeom prst="rect">
            <a:avLst/>
          </a:prstGeom>
          <a:noFill/>
        </p:spPr>
        <p:txBody>
          <a:bodyPr wrap="square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>
            <p:custDataLst>
              <p:tags r:id="rId22"/>
            </p:custDataLst>
          </p:nvPr>
        </p:nvSpPr>
        <p:spPr>
          <a:xfrm>
            <a:off x="2098366" y="5653252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3-415材质质感</a:t>
            </a:r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调整</a:t>
            </a:r>
            <a:endParaRPr lang="zh-CN" altLang="en-US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>
            <p:custDataLst>
              <p:tags r:id="rId23"/>
            </p:custDataLst>
          </p:nvPr>
        </p:nvSpPr>
        <p:spPr>
          <a:xfrm>
            <a:off x="4858058" y="4069799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3-314材质</a:t>
            </a:r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质感</a:t>
            </a:r>
            <a:endParaRPr lang="zh-CN" altLang="en-US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>
            <p:custDataLst>
              <p:tags r:id="rId24"/>
            </p:custDataLst>
          </p:nvPr>
        </p:nvSpPr>
        <p:spPr>
          <a:xfrm>
            <a:off x="5785602" y="5655042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3-617渲染设置</a:t>
            </a:r>
            <a:r>
              <a:rPr lang="en-US" altLang="zh-CN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endParaRPr lang="en-US" altLang="zh-CN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>
            <p:custDataLst>
              <p:tags r:id="rId25"/>
            </p:custDataLst>
          </p:nvPr>
        </p:nvSpPr>
        <p:spPr>
          <a:xfrm>
            <a:off x="3217797" y="3709369"/>
            <a:ext cx="527709" cy="346855"/>
          </a:xfrm>
          <a:prstGeom prst="rect">
            <a:avLst/>
          </a:prstGeom>
          <a:noFill/>
        </p:spPr>
        <p:txBody>
          <a:bodyPr wrap="square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>
            <p:custDataLst>
              <p:tags r:id="rId26"/>
            </p:custDataLst>
          </p:nvPr>
        </p:nvSpPr>
        <p:spPr>
          <a:xfrm>
            <a:off x="3009848" y="4069800"/>
            <a:ext cx="1018404" cy="432000"/>
          </a:xfrm>
          <a:prstGeom prst="rect">
            <a:avLst/>
          </a:prstGeom>
          <a:noFill/>
        </p:spPr>
        <p:txBody>
          <a:bodyPr wrap="square" lIns="108000" tIns="46800" rIns="108000" bIns="46800" rtlCol="0" anchor="ctr" anchorCtr="0">
            <a:normAutofit fontScale="50000"/>
          </a:bodyPr>
          <a:lstStyle>
            <a:defPPr>
              <a:defRPr lang="zh-CN"/>
            </a:defPPr>
            <a:lvl1pPr algn="ctr">
              <a:defRPr>
                <a:solidFill>
                  <a:srgbClr val="1B1B1B"/>
                </a:solidFill>
              </a:defRPr>
            </a:lvl1pPr>
          </a:lstStyle>
          <a:p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3-213细节</a:t>
            </a:r>
            <a:r>
              <a:rPr lang="zh-CN" altLang="en-US" sz="2000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调整</a:t>
            </a:r>
            <a:endParaRPr lang="zh-CN" altLang="en-US" sz="2000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>
            <p:custDataLst>
              <p:tags r:id="rId27"/>
            </p:custDataLst>
          </p:nvPr>
        </p:nvSpPr>
        <p:spPr>
          <a:xfrm>
            <a:off x="2321774" y="5292821"/>
            <a:ext cx="527709" cy="346855"/>
          </a:xfrm>
          <a:prstGeom prst="rect">
            <a:avLst/>
          </a:prstGeom>
          <a:noFill/>
        </p:spPr>
        <p:txBody>
          <a:bodyPr wrap="square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>
            <p:custDataLst>
              <p:tags r:id="rId28"/>
            </p:custDataLst>
          </p:nvPr>
        </p:nvSpPr>
        <p:spPr>
          <a:xfrm>
            <a:off x="4130689" y="5294612"/>
            <a:ext cx="527709" cy="346855"/>
          </a:xfrm>
          <a:prstGeom prst="rect">
            <a:avLst/>
          </a:prstGeom>
          <a:noFill/>
        </p:spPr>
        <p:txBody>
          <a:bodyPr wrap="square" rtlCol="0" anchor="ctr" anchorCtr="0">
            <a:normAutofit fontScale="65000" lnSpcReduction="20000"/>
          </a:bodyPr>
          <a:lstStyle>
            <a:defPPr>
              <a:defRPr lang="zh-CN"/>
            </a:defPPr>
            <a:lvl1pPr algn="ctr">
              <a:defRPr sz="2400" b="0">
                <a:solidFill>
                  <a:srgbClr val="1B1B1B"/>
                </a:solidFill>
                <a:latin typeface="+mj-lt"/>
              </a:defRPr>
            </a:lvl1pPr>
          </a:lstStyle>
          <a:p>
            <a:r>
              <a:rPr lang="en-US" altLang="zh-CN">
                <a:solidFill>
                  <a:schemeClr val="dk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US" altLang="zh-CN">
              <a:solidFill>
                <a:schemeClr val="dk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29"/>
            </p:custDataLst>
          </p:nvPr>
        </p:nvSpPr>
        <p:spPr>
          <a:xfrm>
            <a:off x="503854" y="343300"/>
            <a:ext cx="7763846" cy="828000"/>
          </a:xfrm>
          <a:prstGeom prst="rect">
            <a:avLst/>
          </a:prstGeom>
          <a:noFill/>
        </p:spPr>
        <p:txBody>
          <a:bodyPr wrap="square" lIns="90000" tIns="46800" rIns="90000" bIns="46800" rtlCol="0" anchor="ctr" anchorCtr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spc="30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第3章电商海报制作</a:t>
            </a:r>
            <a:r>
              <a:rPr lang="zh-CN" altLang="en-US" sz="3600" b="1" spc="30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lang="zh-CN" altLang="en-US" sz="3600" b="1" spc="30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  <p:custDataLst>
      <p:tags r:id="rId30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>
            <p:custDataLst>
              <p:tags r:id="rId1"/>
            </p:custDataLst>
          </p:nvPr>
        </p:nvSpPr>
        <p:spPr>
          <a:xfrm>
            <a:off x="294600" y="302400"/>
            <a:ext cx="11602796" cy="6253188"/>
          </a:xfrm>
          <a:prstGeom prst="rect">
            <a:avLst/>
          </a:prstGeom>
          <a:solidFill>
            <a:srgbClr val="6301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形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94600" y="302400"/>
            <a:ext cx="720090" cy="720090"/>
          </a:xfrm>
          <a:prstGeom prst="rect">
            <a:avLst/>
          </a:prstGeom>
        </p:spPr>
      </p:pic>
      <p:pic>
        <p:nvPicPr>
          <p:cNvPr id="2" name="图形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77310" y="5835510"/>
            <a:ext cx="720090" cy="720090"/>
          </a:xfrm>
          <a:prstGeom prst="rect">
            <a:avLst/>
          </a:prstGeom>
        </p:spPr>
      </p:pic>
      <p:sp>
        <p:nvSpPr>
          <p:cNvPr id="6" name="矩形 5"/>
          <p:cNvSpPr/>
          <p:nvPr>
            <p:custDataLst>
              <p:tags r:id="rId6"/>
            </p:custDataLst>
          </p:nvPr>
        </p:nvSpPr>
        <p:spPr>
          <a:xfrm>
            <a:off x="7924864" y="609600"/>
            <a:ext cx="3352827" cy="4114833"/>
          </a:xfrm>
          <a:prstGeom prst="rect">
            <a:avLst/>
          </a:prstGeom>
          <a:noFill/>
          <a:ln w="38100">
            <a:solidFill>
              <a:schemeClr val="accent1">
                <a:alpha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7"/>
            </p:custDataLst>
          </p:nvPr>
        </p:nvSpPr>
        <p:spPr>
          <a:xfrm>
            <a:off x="914400" y="1828800"/>
            <a:ext cx="4057650" cy="762000"/>
          </a:xfrm>
          <a:prstGeom prst="rect">
            <a:avLst/>
          </a:prstGeom>
          <a:noFill/>
        </p:spPr>
        <p:txBody>
          <a:bodyPr wrap="square" lIns="63500" tIns="25400" rIns="63500" bIns="25400" rtlCol="0" anchor="b" anchorCtr="0">
            <a:normAutofit fontScale="50000"/>
          </a:bodyPr>
          <a:p>
            <a:pPr algn="l"/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第3章电商海报</a:t>
            </a:r>
            <a:endParaRPr lang="zh-CN" altLang="zh-CN" sz="4000" b="1" spc="160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/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制作</a:t>
            </a:r>
            <a:r>
              <a:rPr lang="zh-CN" altLang="zh-CN" sz="4000" b="1" spc="160" dirty="0">
                <a:solidFill>
                  <a:schemeClr val="dk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案例</a:t>
            </a:r>
            <a:endParaRPr lang="zh-CN" altLang="zh-CN" sz="4000" b="1" spc="160" dirty="0">
              <a:solidFill>
                <a:schemeClr val="dk1"/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1" name="Title 6"/>
          <p:cNvSpPr txBox="1"/>
          <p:nvPr>
            <p:custDataLst>
              <p:tags r:id="rId8"/>
            </p:custDataLst>
          </p:nvPr>
        </p:nvSpPr>
        <p:spPr>
          <a:xfrm>
            <a:off x="914400" y="2743200"/>
            <a:ext cx="4057650" cy="2286000"/>
          </a:xfrm>
          <a:prstGeom prst="rect">
            <a:avLst/>
          </a:prstGeom>
          <a:noFill/>
          <a:ln w="3175">
            <a:noFill/>
            <a:prstDash val="dash"/>
          </a:ln>
        </p:spPr>
        <p:txBody>
          <a:bodyPr wrap="square" lIns="63500" tIns="25400" rIns="63500" bIns="25400" anchor="t" anchorCtr="0">
            <a:normAutofit/>
          </a:bodyPr>
          <a:lstStyle>
            <a:lvl1pPr algn="l" defTabSz="913765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745" b="0" kern="1200" cap="none" spc="-49" baseline="0" dirty="0" smtClean="0">
                <a:ln w="3175">
                  <a:noFill/>
                </a:ln>
                <a:solidFill>
                  <a:schemeClr val="tx1"/>
                </a:solidFill>
                <a:effectLst/>
                <a:latin typeface="+mj-lt"/>
                <a:ea typeface="+mn-ea"/>
                <a:cs typeface="Segoe UI" panose="020B0502040204020203" pitchFamily="34" charset="0"/>
              </a:defRPr>
            </a:lvl1pPr>
          </a:lstStyle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3-718塑料材质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质感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3-819金属材质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质感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algn="l" fontAlgn="auto">
              <a:lnSpc>
                <a:spcPct val="120000"/>
              </a:lnSpc>
              <a:spcAft>
                <a:spcPts val="800"/>
              </a:spcAft>
            </a:pP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3-920贴图</a:t>
            </a:r>
            <a:r>
              <a:rPr lang="zh-CN" altLang="en-US" sz="2000" spc="100" dirty="0">
                <a:ln w="3175">
                  <a:noFill/>
                  <a:prstDash val="dash"/>
                </a:ln>
                <a:solidFill>
                  <a:schemeClr val="dk1">
                    <a:lumMod val="75000"/>
                    <a:lumOff val="25000"/>
                  </a:schemeClr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技法</a:t>
            </a:r>
            <a:endParaRPr lang="zh-CN" altLang="en-US" sz="2000" spc="100" dirty="0">
              <a:ln w="3175">
                <a:noFill/>
                <a:prstDash val="dash"/>
              </a:ln>
              <a:solidFill>
                <a:schemeClr val="dk1">
                  <a:lumMod val="75000"/>
                  <a:lumOff val="25000"/>
                </a:schemeClr>
              </a:solidFill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pic>
        <p:nvPicPr>
          <p:cNvPr id="7" name="图片 6" descr="C:\Users\Administrator\Desktop\电商海报.jpg电商海报"/>
          <p:cNvPicPr>
            <a:picLocks noChangeAspect="1"/>
          </p:cNvPicPr>
          <p:nvPr>
            <p:custDataLst>
              <p:tags r:id="rId9"/>
            </p:custDataLst>
          </p:nvPr>
        </p:nvPicPr>
        <p:blipFill rotWithShape="1">
          <a:blip r:embed="rId10"/>
          <a:srcRect/>
          <a:stretch>
            <a:fillRect/>
          </a:stretch>
        </p:blipFill>
        <p:spPr>
          <a:xfrm>
            <a:off x="3547610" y="1021715"/>
            <a:ext cx="8252720" cy="464185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8160" h="8400">
                <a:moveTo>
                  <a:pt x="0" y="0"/>
                </a:moveTo>
                <a:lnTo>
                  <a:pt x="8160" y="0"/>
                </a:lnTo>
                <a:lnTo>
                  <a:pt x="8160" y="8400"/>
                </a:lnTo>
                <a:lnTo>
                  <a:pt x="0" y="8400"/>
                </a:lnTo>
                <a:lnTo>
                  <a:pt x="0" y="0"/>
                </a:lnTo>
                <a:close/>
              </a:path>
            </a:pathLst>
          </a:custGeom>
        </p:spPr>
      </p:pic>
    </p:spTree>
    <p:custDataLst>
      <p:tags r:id="rId11"/>
    </p:custData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1" name="直接连接符 10"/>
          <p:cNvCxnSpPr/>
          <p:nvPr>
            <p:custDataLst>
              <p:tags r:id="rId1"/>
            </p:custDataLst>
          </p:nvPr>
        </p:nvCxnSpPr>
        <p:spPr>
          <a:xfrm>
            <a:off x="1693201" y="4404042"/>
            <a:ext cx="8808202" cy="0"/>
          </a:xfrm>
          <a:prstGeom prst="line">
            <a:avLst/>
          </a:prstGeom>
          <a:ln>
            <a:solidFill>
              <a:schemeClr val="dk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5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p>
            <a:r>
              <a:rPr lang="zh-CN" altLang="en-US">
                <a:solidFill>
                  <a:schemeClr val="dk1">
                    <a:lumMod val="85000"/>
                    <a:lumOff val="15000"/>
                  </a:schemeClr>
                </a:solidFill>
              </a:rPr>
              <a:t>感谢聆听</a:t>
            </a:r>
            <a:endParaRPr lang="zh-CN" altLang="en-US">
              <a:solidFill>
                <a:schemeClr val="dk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文本框 5"/>
          <p:cNvSpPr txBox="1"/>
          <p:nvPr>
            <p:custDataLst>
              <p:tags r:id="rId3"/>
            </p:custDataLst>
          </p:nvPr>
        </p:nvSpPr>
        <p:spPr>
          <a:xfrm>
            <a:off x="2785037" y="1140201"/>
            <a:ext cx="6624530" cy="179127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dist">
              <a:lnSpc>
                <a:spcPct val="100000"/>
              </a:lnSpc>
            </a:pPr>
            <a:r>
              <a:rPr lang="en-US" altLang="zh-CN" sz="2000" b="1" spc="200">
                <a:solidFill>
                  <a:schemeClr val="accent1"/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2024</a:t>
            </a:r>
            <a:endParaRPr lang="en-US" altLang="zh-CN" sz="2000" b="1" spc="200">
              <a:solidFill>
                <a:schemeClr val="accent1"/>
              </a:solidFill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custDataLst>
      <p:tags r:id="rId4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213619_1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b"/>
  <p:tag name="KSO_WM_UNIT_DEC_AREA_ID" val="5e7c8357db9746f88e81f8008fd4d100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6da778b794e945078a71551595d8cb7c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副标题内容"/>
  <p:tag name="KSO_WM_UNIT_NOCLEAR" val="0"/>
  <p:tag name="KSO_WM_UNIT_VALUE" val="7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18;24;2"/>
  <p:tag name="KSO_WM_UNIT_BLOCK" val="0"/>
  <p:tag name="KSO_WM_UNIT_DEC_AREA_ID" val="3ba2d7cc1b3e4cefbd79bddeacefd1cb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928"/>
  <p:tag name="KSO_WM_TEMPLATE_ASSEMBLE_GROUPID" val="5f87b6b5ec1495817c97579a"/>
</p:tagLst>
</file>

<file path=ppt/tags/tag65.xml><?xml version="1.0" encoding="utf-8"?>
<p:tagLst xmlns:p="http://schemas.openxmlformats.org/presentationml/2006/main">
  <p:tag name="KSO_WM_UNIT_ISCONTENTSTITLE" val="0"/>
  <p:tag name="KSO_WM_UNIT_ISNUMDGMTITLE" val="0"/>
  <p:tag name="KSO_WM_UNIT_PRESET_TEXT" val="同心逐梦 不断超越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56;72;4"/>
  <p:tag name="KSO_WM_UNIT_BLOCK" val="0"/>
  <p:tag name="KSO_WM_UNIT_DEC_AREA_ID" val="e59b5368b2174e83aecf4907b788bd03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928"/>
  <p:tag name="KSO_WM_TEMPLATE_ASSEMBLE_GROUPID" val="5f87b6b5ec1495817c97579a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13619_2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c"/>
  <p:tag name="KSO_WM_UNIT_DEC_AREA_ID" val="13a7f134a2f345878a243291268b26cb"/>
  <p:tag name="KSO_WM_UNIT_DECORATE_INFO" val=""/>
  <p:tag name="KSO_WM_UNIT_SM_LIMIT_TYPE" val=""/>
  <p:tag name="KSO_WM_CHIP_FILLAREA_FILL_RULE" val="{&quot;fill_align&quot;:&quot;lm&quot;,&quot;fill_effect&quot;:[],&quot;fill_mode&quot;:&quot;adaptive&quot;,&quot;sacle_strategy&quot;:&quot;stretch&quot;}"/>
  <p:tag name="KSO_WM_ASSEMBLE_CHIP_INDEX" val="0065b9c542f34cb88f511f85ab6e88da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3af0d0e055b495f84e8b34c8886355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73b89acfc2748e0be46f620246f8951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f23c73e531040c8851885cdc5e47cc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75a0ab5c6f34fee9d4b980d155cb06b"/>
</p:tagLst>
</file>

<file path=ppt/tags/tag7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28;2"/>
  <p:tag name="KSO_WM_UNIT_BLOCK" val="0"/>
  <p:tag name="KSO_WM_UNIT_DEC_AREA_ID" val="28be662229144a22b42b16efef1e124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8ee"/>
  <p:tag name="KSO_WM_TEMPLATE_ASSEMBLE_GROUPID" val="5f87b6b5ec1495817c97579a"/>
</p:tagLst>
</file>

<file path=ppt/tags/tag7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32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。"/>
  <p:tag name="KSO_WM_UNIT_DEFAULT_FONT" val="14;16;2"/>
  <p:tag name="KSO_WM_UNIT_BLOCK" val="0"/>
  <p:tag name="KSO_WM_UNIT_DEC_AREA_ID" val="aa7c7d961afb493b951547dbf9e37c73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8ee"/>
  <p:tag name="KSO_WM_TEMPLATE_ASSEMBLE_GROUPID" val="5f87b6b5ec1495817c97579a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13619_2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c"/>
  <p:tag name="KSO_WM_UNIT_DEC_AREA_ID" val="7816a44e2fe747a59e5c7a51ea71801d"/>
  <p:tag name="KSO_WM_UNIT_DECORATE_INFO" val=""/>
  <p:tag name="KSO_WM_UNIT_SM_LIMIT_TYPE" val=""/>
  <p:tag name="KSO_WM_CHIP_FILLAREA_FILL_RULE" val="{&quot;fill_align&quot;:&quot;rm&quot;,&quot;fill_effect&quot;:[],&quot;fill_mode&quot;:&quot;adaptive&quot;,&quot;sacle_strategy&quot;:&quot;stretch&quot;}"/>
  <p:tag name="KSO_WM_ASSEMBLE_CHIP_INDEX" val="9f0918db5ce842338b4816efaad5a8ef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add1f0972b334641a4555e98de4121c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d98c3208ae8429a9c3ee0e6a81a28e1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213619_1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b"/>
  <p:tag name="KSO_WM_UNIT_DEC_AREA_ID" val="5e7c8357db9746f88e81f8008fd4d100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6da778b794e945078a71551595d8cb7c"/>
</p:tagLst>
</file>

<file path=ppt/tags/tag8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9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副标题内容"/>
  <p:tag name="KSO_WM_UNIT_DEFAULT_FONT" val="18;24;2"/>
  <p:tag name="KSO_WM_UNIT_BLOCK" val="0"/>
  <p:tag name="KSO_WM_UNIT_DEC_AREA_ID" val="d8cd07a089a44c0b9e0f6d844b2fa563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934"/>
  <p:tag name="KSO_WM_TEMPLATE_ASSEMBLE_GROUPID" val="5f87b6b5ec1495817c97579a"/>
</p:tagLst>
</file>

<file path=ppt/tags/tag87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谢谢观看"/>
  <p:tag name="KSO_WM_UNIT_DEFAULT_FONT" val="66;88;4"/>
  <p:tag name="KSO_WM_UNIT_BLOCK" val="0"/>
  <p:tag name="KSO_WM_UNIT_DEC_AREA_ID" val="ed1057ab12924215b0f1bb0439199b97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934"/>
  <p:tag name="KSO_WM_TEMPLATE_ASSEMBLE_GROUPID" val="5f87b6b5ec1495817c97579a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  <p:tag name="KSO_WM_SLIDE_BACKGROUND_TYPE" val="general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  <p:tag name="KSO_WM_SLIDE_BACKGROUND_TYPE" val="general"/>
</p:tagLst>
</file>

<file path=ppt/tags/tag90.xml><?xml version="1.0" encoding="utf-8"?>
<p:tagLst xmlns:p="http://schemas.openxmlformats.org/presentationml/2006/main">
  <p:tag name="KSO_WM_SLIDE_BACKGROUND_TYPE" val="general"/>
</p:tagLst>
</file>

<file path=ppt/tags/tag91.xml><?xml version="1.0" encoding="utf-8"?>
<p:tagLst xmlns:p="http://schemas.openxmlformats.org/presentationml/2006/main">
  <p:tag name="KSO_WM_SLIDE_BACKGROUND_TYPE" val="general"/>
</p:tagLst>
</file>

<file path=ppt/tags/tag92.xml><?xml version="1.0" encoding="utf-8"?>
<p:tagLst xmlns:p="http://schemas.openxmlformats.org/presentationml/2006/main">
  <p:tag name="KSO_WM_SLIDE_BACKGROUND_TYPE" val="general"/>
</p:tagLst>
</file>

<file path=ppt/tags/tag93.xml><?xml version="1.0" encoding="utf-8"?>
<p:tagLst xmlns:p="http://schemas.openxmlformats.org/presentationml/2006/main">
  <p:tag name="KSO_WM_SLIDE_BACKGROUND_TYPE" val="general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30c544616ccb42788dc71653e1f5b08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356ccffdd848adb9cecf7a886bf33c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c4ce4fb9e7246d7b6a94dcd2360163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52fd38a6c764ad0a153fe23dc498d82"/>
  <p:tag name="KSO_WM_SLIDE_BACKGROUND_TYPE" val="frame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8828b64b43242a6a8d9c649bda191a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90f72cda05e4c18b748c61ce22a3233"/>
  <p:tag name="KSO_WM_SLIDE_BACKGROUND_TYPE" val="frame"/>
</p:tagLst>
</file>

<file path=ppt/tags/tag97.xml><?xml version="1.0" encoding="utf-8"?>
<p:tagLst xmlns:p="http://schemas.openxmlformats.org/presentationml/2006/main">
  <p:tag name="KSO_WM_SLIDE_BACKGROUND_TYPE" val="frame"/>
</p:tagLst>
</file>

<file path=ppt/tags/tag98.xml><?xml version="1.0" encoding="utf-8"?>
<p:tagLst xmlns:p="http://schemas.openxmlformats.org/presentationml/2006/main">
  <p:tag name="KSO_WM_SLIDE_BACKGROUND_TYPE" val="frame"/>
</p:tagLst>
</file>

<file path=ppt/tags/tag99.xml><?xml version="1.0" encoding="utf-8"?>
<p:tagLst xmlns:p="http://schemas.openxmlformats.org/presentationml/2006/main">
  <p:tag name="KSO_WM_SLIDE_BACKGROUND_TYPE" val="frame"/>
</p:tagLst>
</file>

<file path=ppt/tags/tag100.xml><?xml version="1.0" encoding="utf-8"?>
<p:tagLst xmlns:p="http://schemas.openxmlformats.org/presentationml/2006/main">
  <p:tag name="KSO_WM_SLIDE_BACKGROUND_TYPE" val="frame"/>
</p:tagLst>
</file>

<file path=ppt/tags/tag101.xml><?xml version="1.0" encoding="utf-8"?>
<p:tagLst xmlns:p="http://schemas.openxmlformats.org/presentationml/2006/main">
  <p:tag name="KSO_WM_SLIDE_BACKGROUND_TYPE" val="frame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d2b2a5c1f38944979e4c7fe98616a7f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889f7cd1490e44c4999c532af2b3844f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3b81b7bbc85447948a484eef1b1bc1f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769e977d5fb44fabcb902b5f42cc1cc"/>
  <p:tag name="KSO_WM_SLIDE_BACKGROUND_TYPE" val="leftRight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5c1cfaff48749829d82111aab40eb8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93838ea18524f08b000a2503c4b9d18"/>
  <p:tag name="KSO_WM_SLIDE_BACKGROUND_TYPE" val="leftRight"/>
</p:tagLst>
</file>

<file path=ppt/tags/tag105.xml><?xml version="1.0" encoding="utf-8"?>
<p:tagLst xmlns:p="http://schemas.openxmlformats.org/presentationml/2006/main">
  <p:tag name="KSO_WM_SLIDE_BACKGROUND_TYPE" val="leftRight"/>
</p:tagLst>
</file>

<file path=ppt/tags/tag106.xml><?xml version="1.0" encoding="utf-8"?>
<p:tagLst xmlns:p="http://schemas.openxmlformats.org/presentationml/2006/main">
  <p:tag name="KSO_WM_SLIDE_BACKGROUND_TYPE" val="leftRight"/>
</p:tagLst>
</file>

<file path=ppt/tags/tag107.xml><?xml version="1.0" encoding="utf-8"?>
<p:tagLst xmlns:p="http://schemas.openxmlformats.org/presentationml/2006/main">
  <p:tag name="KSO_WM_SLIDE_BACKGROUND_TYPE" val="leftRight"/>
</p:tagLst>
</file>

<file path=ppt/tags/tag108.xml><?xml version="1.0" encoding="utf-8"?>
<p:tagLst xmlns:p="http://schemas.openxmlformats.org/presentationml/2006/main">
  <p:tag name="KSO_WM_SLIDE_BACKGROUND_TYPE" val="leftRight"/>
</p:tagLst>
</file>

<file path=ppt/tags/tag109.xml><?xml version="1.0" encoding="utf-8"?>
<p:tagLst xmlns:p="http://schemas.openxmlformats.org/presentationml/2006/main">
  <p:tag name="KSO_WM_SLIDE_BACKGROUND_TYPE" val="leftRight"/>
</p:tagLst>
</file>

<file path=ppt/tags/tag110.xml><?xml version="1.0" encoding="utf-8"?>
<p:tagLst xmlns:p="http://schemas.openxmlformats.org/presentationml/2006/main">
  <p:tag name="KSO_WM_SLIDE_BACKGROUND_TYPE" val="leftRight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7246b34d18844fcdacec1bb6cc09454b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0230f0d154ae431cbe0efe1003c780f5"/>
  <p:tag name="KSO_WM_SLIDE_BACKGROUND_TYPE" val="topBottom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f3434ea107ca40e38f0f0f10ec31fc0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5c3cbafff94620a1f9ca3352f57b88"/>
  <p:tag name="KSO_WM_SLIDE_BACKGROUND_TYPE" val="topBottom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09f7b9aba0a04e328c74dca32a9b1873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e301c74bb06433e88ce2326064d943e"/>
  <p:tag name="KSO_WM_SLIDE_BACKGROUND_TYPE" val="topBottom"/>
</p:tagLst>
</file>

<file path=ppt/tags/tag114.xml><?xml version="1.0" encoding="utf-8"?>
<p:tagLst xmlns:p="http://schemas.openxmlformats.org/presentationml/2006/main">
  <p:tag name="KSO_WM_SLIDE_BACKGROUND_TYPE" val="topBottom"/>
</p:tagLst>
</file>

<file path=ppt/tags/tag115.xml><?xml version="1.0" encoding="utf-8"?>
<p:tagLst xmlns:p="http://schemas.openxmlformats.org/presentationml/2006/main">
  <p:tag name="KSO_WM_SLIDE_BACKGROUND_TYPE" val="topBottom"/>
</p:tagLst>
</file>

<file path=ppt/tags/tag116.xml><?xml version="1.0" encoding="utf-8"?>
<p:tagLst xmlns:p="http://schemas.openxmlformats.org/presentationml/2006/main">
  <p:tag name="KSO_WM_SLIDE_BACKGROUND_TYPE" val="topBottom"/>
</p:tagLst>
</file>

<file path=ppt/tags/tag117.xml><?xml version="1.0" encoding="utf-8"?>
<p:tagLst xmlns:p="http://schemas.openxmlformats.org/presentationml/2006/main">
  <p:tag name="KSO_WM_SLIDE_BACKGROUND_TYPE" val="topBottom"/>
</p:tagLst>
</file>

<file path=ppt/tags/tag118.xml><?xml version="1.0" encoding="utf-8"?>
<p:tagLst xmlns:p="http://schemas.openxmlformats.org/presentationml/2006/main">
  <p:tag name="KSO_WM_SLIDE_BACKGROUND_TYPE" val="topBottom"/>
</p:tagLst>
</file>

<file path=ppt/tags/tag119.xml><?xml version="1.0" encoding="utf-8"?>
<p:tagLst xmlns:p="http://schemas.openxmlformats.org/presentationml/2006/main">
  <p:tag name="KSO_WM_SLIDE_BACKGROUND_TYPE" val="topBottom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e32aa5a674994290b5a735979498969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35c5622e72eb4f698ef8dd10fb67e9f5"/>
  <p:tag name="KSO_WM_SLIDE_BACKGROUND_TYPE" val="bottomTop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5a8ea49716234a71b65fb13d1aa40cc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8f133464dc2474a9537de11150c580a"/>
  <p:tag name="KSO_WM_SLIDE_BACKGROUND_TYPE" val="bottomTop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51158f7711e6480c9b70ff0a35da7e7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f47ee62957fe42408ac5676435eb6fca"/>
  <p:tag name="KSO_WM_SLIDE_BACKGROUND_TYPE" val="bottomTop"/>
</p:tagLst>
</file>

<file path=ppt/tags/tag123.xml><?xml version="1.0" encoding="utf-8"?>
<p:tagLst xmlns:p="http://schemas.openxmlformats.org/presentationml/2006/main">
  <p:tag name="KSO_WM_SLIDE_BACKGROUND_TYPE" val="bottomTop"/>
</p:tagLst>
</file>

<file path=ppt/tags/tag124.xml><?xml version="1.0" encoding="utf-8"?>
<p:tagLst xmlns:p="http://schemas.openxmlformats.org/presentationml/2006/main">
  <p:tag name="KSO_WM_SLIDE_BACKGROUND_TYPE" val="bottomTop"/>
</p:tagLst>
</file>

<file path=ppt/tags/tag125.xml><?xml version="1.0" encoding="utf-8"?>
<p:tagLst xmlns:p="http://schemas.openxmlformats.org/presentationml/2006/main">
  <p:tag name="KSO_WM_SLIDE_BACKGROUND_TYPE" val="bottomTop"/>
</p:tagLst>
</file>

<file path=ppt/tags/tag126.xml><?xml version="1.0" encoding="utf-8"?>
<p:tagLst xmlns:p="http://schemas.openxmlformats.org/presentationml/2006/main">
  <p:tag name="KSO_WM_SLIDE_BACKGROUND_TYPE" val="bottomTop"/>
</p:tagLst>
</file>

<file path=ppt/tags/tag127.xml><?xml version="1.0" encoding="utf-8"?>
<p:tagLst xmlns:p="http://schemas.openxmlformats.org/presentationml/2006/main">
  <p:tag name="KSO_WM_SLIDE_BACKGROUND_TYPE" val="bottomTop"/>
</p:tagLst>
</file>

<file path=ppt/tags/tag128.xml><?xml version="1.0" encoding="utf-8"?>
<p:tagLst xmlns:p="http://schemas.openxmlformats.org/presentationml/2006/main">
  <p:tag name="KSO_WM_SLIDE_BACKGROUND_TYPE" val="bottomTop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76220d032e814abfa2291d93fb5d9cf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2534404da24f7d9f5aa2831b44066c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434cf08fbd3547dbbd234fc2877b7d2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afe514b6424ed490f7cb3f93e87dac"/>
  <p:tag name="KSO_WM_SLIDE_BACKGROUND_TYPE" val="navigation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3476f1d2b96c4ecf906cae887ce32e6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14f30745020b4196952b72f1c2c19544"/>
  <p:tag name="KSO_WM_SLIDE_BACKGROUND_TYPE" val="navigation"/>
</p:tagLst>
</file>

<file path=ppt/tags/tag132.xml><?xml version="1.0" encoding="utf-8"?>
<p:tagLst xmlns:p="http://schemas.openxmlformats.org/presentationml/2006/main">
  <p:tag name="KSO_WM_SLIDE_BACKGROUND_TYPE" val="navigation"/>
</p:tagLst>
</file>

<file path=ppt/tags/tag133.xml><?xml version="1.0" encoding="utf-8"?>
<p:tagLst xmlns:p="http://schemas.openxmlformats.org/presentationml/2006/main">
  <p:tag name="KSO_WM_SLIDE_BACKGROUND_TYPE" val="navigation"/>
</p:tagLst>
</file>

<file path=ppt/tags/tag134.xml><?xml version="1.0" encoding="utf-8"?>
<p:tagLst xmlns:p="http://schemas.openxmlformats.org/presentationml/2006/main">
  <p:tag name="KSO_WM_SLIDE_BACKGROUND_TYPE" val="navigation"/>
</p:tagLst>
</file>

<file path=ppt/tags/tag135.xml><?xml version="1.0" encoding="utf-8"?>
<p:tagLst xmlns:p="http://schemas.openxmlformats.org/presentationml/2006/main">
  <p:tag name="KSO_WM_SLIDE_BACKGROUND_TYPE" val="navigation"/>
</p:tagLst>
</file>

<file path=ppt/tags/tag136.xml><?xml version="1.0" encoding="utf-8"?>
<p:tagLst xmlns:p="http://schemas.openxmlformats.org/presentationml/2006/main">
  <p:tag name="KSO_WM_SLIDE_BACKGROUND_TYPE" val="navigation"/>
</p:tagLst>
</file>

<file path=ppt/tags/tag137.xml><?xml version="1.0" encoding="utf-8"?>
<p:tagLst xmlns:p="http://schemas.openxmlformats.org/presentationml/2006/main">
  <p:tag name="KSO_WM_SLIDE_BACKGROUND_TYPE" val="navigation"/>
</p:tagLst>
</file>

<file path=ppt/tags/tag138.xml><?xml version="1.0" encoding="utf-8"?>
<p:tagLst xmlns:p="http://schemas.openxmlformats.org/presentationml/2006/main">
  <p:tag name="KSO_WM_SLIDE_BACKGROUND_TYPE" val="navigation"/>
</p:tagLst>
</file>

<file path=ppt/tags/tag139.xml><?xml version="1.0" encoding="utf-8"?>
<p:tagLst xmlns:p="http://schemas.openxmlformats.org/presentationml/2006/main">
  <p:tag name="KSO_WM_SLIDE_BACKGROUND_TYPE" val="navigation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f69ead5cc10243479fc8d82c780ba2a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e3f84461b6c4d01b00ba701bdd8e4da"/>
  <p:tag name="KSO_WM_SLIDE_BACKGROUND_TYPE" val="bel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2b9c8792203b4ccbbc5965cd4ff82740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eb4d89a9467c439db9c5521980b36da7"/>
  <p:tag name="KSO_WM_SLIDE_BACKGROUND_TYPE" val="belt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a1d32b17dd8433bb619346af8400e3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07cb6471e397427f8ae0d511b977bb5a"/>
  <p:tag name="KSO_WM_SLIDE_BACKGROUND_TYPE" val="belt"/>
</p:tagLst>
</file>

<file path=ppt/tags/tag143.xml><?xml version="1.0" encoding="utf-8"?>
<p:tagLst xmlns:p="http://schemas.openxmlformats.org/presentationml/2006/main">
  <p:tag name="KSO_WM_SLIDE_BACKGROUND_TYPE" val="belt"/>
</p:tagLst>
</file>

<file path=ppt/tags/tag144.xml><?xml version="1.0" encoding="utf-8"?>
<p:tagLst xmlns:p="http://schemas.openxmlformats.org/presentationml/2006/main">
  <p:tag name="KSO_WM_SLIDE_BACKGROUND_TYPE" val="belt"/>
</p:tagLst>
</file>

<file path=ppt/tags/tag145.xml><?xml version="1.0" encoding="utf-8"?>
<p:tagLst xmlns:p="http://schemas.openxmlformats.org/presentationml/2006/main">
  <p:tag name="KSO_WM_SLIDE_BACKGROUND_TYPE" val="belt"/>
</p:tagLst>
</file>

<file path=ppt/tags/tag146.xml><?xml version="1.0" encoding="utf-8"?>
<p:tagLst xmlns:p="http://schemas.openxmlformats.org/presentationml/2006/main">
  <p:tag name="KSO_WM_SLIDE_BACKGROUND_TYPE" val="belt"/>
</p:tagLst>
</file>

<file path=ppt/tags/tag147.xml><?xml version="1.0" encoding="utf-8"?>
<p:tagLst xmlns:p="http://schemas.openxmlformats.org/presentationml/2006/main">
  <p:tag name="KSO_WM_SLIDE_BACKGROUND_TYPE" val="belt"/>
</p:tagLst>
</file>

<file path=ppt/tags/tag148.xml><?xml version="1.0" encoding="utf-8"?>
<p:tagLst xmlns:p="http://schemas.openxmlformats.org/presentationml/2006/main">
  <p:tag name="KSO_WM_TEMPLATE_CATEGORY" val="custom"/>
  <p:tag name="KSO_WM_TEMPLATE_INDEX" val="20213619"/>
</p:tagLst>
</file>

<file path=ppt/tags/tag149.xml><?xml version="1.0" encoding="utf-8"?>
<p:tagLst xmlns:p="http://schemas.openxmlformats.org/presentationml/2006/main">
  <p:tag name="KSO_WM_TEMPLATE_CATEGORY" val="custom"/>
  <p:tag name="KSO_WM_TEMPLATE_INDEX" val="20213619"/>
</p:tagLst>
</file>

<file path=ppt/tags/tag15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13619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213619_1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b"/>
  <p:tag name="KSO_WM_UNIT_DEC_AREA_ID" val="5e7c8357db9746f88e81f8008fd4d100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6da778b794e945078a71551595d8cb7c"/>
</p:tagLst>
</file>

<file path=ppt/tags/tag152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此处添加副标题内容"/>
  <p:tag name="KSO_WM_UNIT_NOCLEAR" val="0"/>
  <p:tag name="KSO_WM_UNIT_VALUE" val="7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18;24;2"/>
  <p:tag name="KSO_WM_UNIT_BLOCK" val="0"/>
  <p:tag name="KSO_WM_UNIT_DEC_AREA_ID" val="3ba2d7cc1b3e4cefbd79bddeacefd1cb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928"/>
  <p:tag name="KSO_WM_TEMPLATE_ASSEMBLE_GROUPID" val="5f87b6b5ec1495817c97579a"/>
</p:tagLst>
</file>

<file path=ppt/tags/tag153.xml><?xml version="1.0" encoding="utf-8"?>
<p:tagLst xmlns:p="http://schemas.openxmlformats.org/presentationml/2006/main">
  <p:tag name="KSO_WM_UNIT_ISCONTENTSTITLE" val="0"/>
  <p:tag name="KSO_WM_UNIT_ISNUMDGMTITLE" val="0"/>
  <p:tag name="KSO_WM_UNIT_PRESET_TEXT" val="同心逐梦 不断超越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56;72;4"/>
  <p:tag name="KSO_WM_UNIT_BLOCK" val="0"/>
  <p:tag name="KSO_WM_UNIT_DEC_AREA_ID" val="e59b5368b2174e83aecf4907b788bd03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928"/>
  <p:tag name="KSO_WM_TEMPLATE_ASSEMBLE_GROUPID" val="5f87b6b5ec1495817c97579a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13619_2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c"/>
  <p:tag name="KSO_WM_UNIT_DEC_AREA_ID" val="13a7f134a2f345878a243291268b26cb"/>
  <p:tag name="KSO_WM_UNIT_DECORATE_INFO" val=""/>
  <p:tag name="KSO_WM_UNIT_SM_LIMIT_TYPE" val=""/>
  <p:tag name="KSO_WM_CHIP_FILLAREA_FILL_RULE" val="{&quot;fill_align&quot;:&quot;lm&quot;,&quot;fill_effect&quot;:[],&quot;fill_mode&quot;:&quot;adaptive&quot;,&quot;sacle_strategy&quot;:&quot;stretch&quot;}"/>
  <p:tag name="KSO_WM_ASSEMBLE_CHIP_INDEX" val="0065b9c542f34cb88f511f85ab6e88da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3af0d0e055b495f84e8b34c8886355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73b89acfc2748e0be46f620246f8951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f23c73e531040c8851885cdc5e47cca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75a0ab5c6f34fee9d4b980d155cb06b"/>
</p:tagLst>
</file>

<file path=ppt/tags/tag15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28;2"/>
  <p:tag name="KSO_WM_UNIT_BLOCK" val="0"/>
  <p:tag name="KSO_WM_UNIT_DEC_AREA_ID" val="28be662229144a22b42b16efef1e124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8ee"/>
  <p:tag name="KSO_WM_TEMPLATE_ASSEMBLE_GROUPID" val="5f87b6b5ec1495817c97579a"/>
</p:tagLst>
</file>

<file path=ppt/tags/tag16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132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输入你的正文，文字是您思想的提炼，为了最终演示发布的良好效果。"/>
  <p:tag name="KSO_WM_UNIT_DEFAULT_FONT" val="14;16;2"/>
  <p:tag name="KSO_WM_UNIT_BLOCK" val="0"/>
  <p:tag name="KSO_WM_UNIT_DEC_AREA_ID" val="aa7c7d961afb493b951547dbf9e37c73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8ee"/>
  <p:tag name="KSO_WM_TEMPLATE_ASSEMBLE_GROUPID" val="5f87b6b5ec1495817c97579a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u"/>
  <p:tag name="KSO_WM_UNIT_TYPE" val="i"/>
  <p:tag name="KSO_WM_UNIT_INDEX" val="1"/>
  <p:tag name="KSO_WM_UNIT_ID" val="chip20213619_2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c"/>
  <p:tag name="KSO_WM_UNIT_DEC_AREA_ID" val="7816a44e2fe747a59e5c7a51ea71801d"/>
  <p:tag name="KSO_WM_UNIT_DECORATE_INFO" val=""/>
  <p:tag name="KSO_WM_UNIT_SM_LIMIT_TYPE" val=""/>
  <p:tag name="KSO_WM_CHIP_FILLAREA_FILL_RULE" val="{&quot;fill_align&quot;:&quot;rm&quot;,&quot;fill_effect&quot;:[],&quot;fill_mode&quot;:&quot;adaptive&quot;,&quot;sacle_strategy&quot;:&quot;stretch&quot;}"/>
  <p:tag name="KSO_WM_ASSEMBLE_CHIP_INDEX" val="9f0918db5ce842338b4816efaad5a8ef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add1f0972b334641a4555e98de4121c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d98c3208ae8429a9c3ee0e6a81a28e1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v"/>
  <p:tag name="KSO_WM_UNIT_TYPE" val="i"/>
  <p:tag name="KSO_WM_UNIT_INDEX" val="1"/>
  <p:tag name="KSO_WM_UNIT_ID" val="chip20213619_1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b"/>
  <p:tag name="KSO_WM_UNIT_DEC_AREA_ID" val="5e7c8357db9746f88e81f8008fd4d100"/>
  <p:tag name="KSO_WM_UNIT_DECORATE_INFO" val=""/>
  <p:tag name="KSO_WM_UNIT_SM_LIMIT_TYPE" val=""/>
  <p:tag name="KSO_WM_CHIP_FILLAREA_FILL_RULE" val="{&quot;fill_align&quot;:&quot;cm&quot;,&quot;fill_effect&quot;:[],&quot;fill_mode&quot;:&quot;adaptive&quot;,&quot;sacle_strategy&quot;:&quot;stretch&quot;}"/>
  <p:tag name="KSO_WM_UNIT_DEC_SUPPORTCHANGEPIC" val="0"/>
  <p:tag name="KSO_WM_UNIT_DEC_CHANGEPICRESERVED" val="1"/>
  <p:tag name="KSO_WM_ASSEMBLE_CHIP_INDEX" val="6da778b794e945078a71551595d8cb7c"/>
</p:tagLst>
</file>

<file path=ppt/tags/tag174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99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13619_1*b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副标题内容"/>
  <p:tag name="KSO_WM_UNIT_DEFAULT_FONT" val="18;24;2"/>
  <p:tag name="KSO_WM_UNIT_BLOCK" val="0"/>
  <p:tag name="KSO_WM_UNIT_DEC_AREA_ID" val="d8cd07a089a44c0b9e0f6d844b2fa563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.35"/>
  <p:tag name="KSO_WM_UNIT_TEXT_FILL_FORE_SCHEMECOLOR_INDEX" val="13"/>
  <p:tag name="KSO_WM_UNIT_TEXT_FILL_TYPE" val="1"/>
  <p:tag name="KSO_WM_TEMPLATE_ASSEMBLE_XID" val="5f894266c923956f3f548934"/>
  <p:tag name="KSO_WM_TEMPLATE_ASSEMBLE_GROUPID" val="5f87b6b5ec1495817c97579a"/>
</p:tagLst>
</file>

<file path=ppt/tags/tag175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谢谢观看"/>
  <p:tag name="KSO_WM_UNIT_DEFAULT_FONT" val="66;88;4"/>
  <p:tag name="KSO_WM_UNIT_BLOCK" val="0"/>
  <p:tag name="KSO_WM_UNIT_DEC_AREA_ID" val="ed1057ab12924215b0f1bb0439199b97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.15"/>
  <p:tag name="KSO_WM_UNIT_TEXT_FILL_FORE_SCHEMECOLOR_INDEX" val="13"/>
  <p:tag name="KSO_WM_UNIT_TEXT_FILL_TYPE" val="1"/>
  <p:tag name="KSO_WM_TEMPLATE_ASSEMBLE_XID" val="5f894266c923956f3f548934"/>
  <p:tag name="KSO_WM_TEMPLATE_ASSEMBLE_GROUPID" val="5f87b6b5ec1495817c97579a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  <p:tag name="KSO_WM_SLIDE_BACKGROUND_TYPE" val="general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  <p:tag name="KSO_WM_SLIDE_BACKGROUND_TYPE" val="general"/>
</p:tagLst>
</file>

<file path=ppt/tags/tag178.xml><?xml version="1.0" encoding="utf-8"?>
<p:tagLst xmlns:p="http://schemas.openxmlformats.org/presentationml/2006/main">
  <p:tag name="KSO_WM_SLIDE_BACKGROUND_TYPE" val="general"/>
</p:tagLst>
</file>

<file path=ppt/tags/tag179.xml><?xml version="1.0" encoding="utf-8"?>
<p:tagLst xmlns:p="http://schemas.openxmlformats.org/presentationml/2006/main">
  <p:tag name="KSO_WM_SLIDE_BACKGROUND_TYPE" val="general"/>
</p:tagLst>
</file>

<file path=ppt/tags/tag180.xml><?xml version="1.0" encoding="utf-8"?>
<p:tagLst xmlns:p="http://schemas.openxmlformats.org/presentationml/2006/main">
  <p:tag name="KSO_WM_SLIDE_BACKGROUND_TYPE" val="general"/>
</p:tagLst>
</file>

<file path=ppt/tags/tag181.xml><?xml version="1.0" encoding="utf-8"?>
<p:tagLst xmlns:p="http://schemas.openxmlformats.org/presentationml/2006/main">
  <p:tag name="KSO_WM_SLIDE_BACKGROUND_TYPE" val="general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30c544616ccb42788dc71653e1f5b08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356ccffdd848adb9cecf7a886bf33c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c4ce4fb9e7246d7b6a94dcd2360163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52fd38a6c764ad0a153fe23dc498d82"/>
  <p:tag name="KSO_WM_SLIDE_BACKGROUND_TYPE" val="frame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8828b64b43242a6a8d9c649bda191a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90f72cda05e4c18b748c61ce22a3233"/>
  <p:tag name="KSO_WM_SLIDE_BACKGROUND_TYPE" val="frame"/>
</p:tagLst>
</file>

<file path=ppt/tags/tag185.xml><?xml version="1.0" encoding="utf-8"?>
<p:tagLst xmlns:p="http://schemas.openxmlformats.org/presentationml/2006/main">
  <p:tag name="KSO_WM_SLIDE_BACKGROUND_TYPE" val="frame"/>
</p:tagLst>
</file>

<file path=ppt/tags/tag186.xml><?xml version="1.0" encoding="utf-8"?>
<p:tagLst xmlns:p="http://schemas.openxmlformats.org/presentationml/2006/main">
  <p:tag name="KSO_WM_SLIDE_BACKGROUND_TYPE" val="frame"/>
</p:tagLst>
</file>

<file path=ppt/tags/tag187.xml><?xml version="1.0" encoding="utf-8"?>
<p:tagLst xmlns:p="http://schemas.openxmlformats.org/presentationml/2006/main">
  <p:tag name="KSO_WM_SLIDE_BACKGROUND_TYPE" val="frame"/>
</p:tagLst>
</file>

<file path=ppt/tags/tag188.xml><?xml version="1.0" encoding="utf-8"?>
<p:tagLst xmlns:p="http://schemas.openxmlformats.org/presentationml/2006/main">
  <p:tag name="KSO_WM_SLIDE_BACKGROUND_TYPE" val="frame"/>
</p:tagLst>
</file>

<file path=ppt/tags/tag189.xml><?xml version="1.0" encoding="utf-8"?>
<p:tagLst xmlns:p="http://schemas.openxmlformats.org/presentationml/2006/main">
  <p:tag name="KSO_WM_SLIDE_BACKGROUND_TYPE" val="frame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d2b2a5c1f38944979e4c7fe98616a7f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889f7cd1490e44c4999c532af2b3844f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3b81b7bbc85447948a484eef1b1bc1f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769e977d5fb44fabcb902b5f42cc1cc"/>
  <p:tag name="KSO_WM_SLIDE_BACKGROUND_TYPE" val="leftRight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5c1cfaff48749829d82111aab40eb8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93838ea18524f08b000a2503c4b9d18"/>
  <p:tag name="KSO_WM_SLIDE_BACKGROUND_TYPE" val="leftRight"/>
</p:tagLst>
</file>

<file path=ppt/tags/tag193.xml><?xml version="1.0" encoding="utf-8"?>
<p:tagLst xmlns:p="http://schemas.openxmlformats.org/presentationml/2006/main">
  <p:tag name="KSO_WM_SLIDE_BACKGROUND_TYPE" val="leftRight"/>
</p:tagLst>
</file>

<file path=ppt/tags/tag194.xml><?xml version="1.0" encoding="utf-8"?>
<p:tagLst xmlns:p="http://schemas.openxmlformats.org/presentationml/2006/main">
  <p:tag name="KSO_WM_SLIDE_BACKGROUND_TYPE" val="leftRight"/>
</p:tagLst>
</file>

<file path=ppt/tags/tag195.xml><?xml version="1.0" encoding="utf-8"?>
<p:tagLst xmlns:p="http://schemas.openxmlformats.org/presentationml/2006/main">
  <p:tag name="KSO_WM_SLIDE_BACKGROUND_TYPE" val="leftRight"/>
</p:tagLst>
</file>

<file path=ppt/tags/tag196.xml><?xml version="1.0" encoding="utf-8"?>
<p:tagLst xmlns:p="http://schemas.openxmlformats.org/presentationml/2006/main">
  <p:tag name="KSO_WM_SLIDE_BACKGROUND_TYPE" val="leftRight"/>
</p:tagLst>
</file>

<file path=ppt/tags/tag197.xml><?xml version="1.0" encoding="utf-8"?>
<p:tagLst xmlns:p="http://schemas.openxmlformats.org/presentationml/2006/main">
  <p:tag name="KSO_WM_SLIDE_BACKGROUND_TYPE" val="leftRight"/>
</p:tagLst>
</file>

<file path=ppt/tags/tag198.xml><?xml version="1.0" encoding="utf-8"?>
<p:tagLst xmlns:p="http://schemas.openxmlformats.org/presentationml/2006/main">
  <p:tag name="KSO_WM_SLIDE_BACKGROUND_TYPE" val="leftRight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7246b34d18844fcdacec1bb6cc09454b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0230f0d154ae431cbe0efe1003c780f5"/>
  <p:tag name="KSO_WM_SLIDE_BACKGROUND_TYPE" val="topBottom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f3434ea107ca40e38f0f0f10ec31fc0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5c3cbafff94620a1f9ca3352f57b88"/>
  <p:tag name="KSO_WM_SLIDE_BACKGROUND_TYPE" val="topBottom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09f7b9aba0a04e328c74dca32a9b1873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e301c74bb06433e88ce2326064d943e"/>
  <p:tag name="KSO_WM_SLIDE_BACKGROUND_TYPE" val="topBottom"/>
</p:tagLst>
</file>

<file path=ppt/tags/tag202.xml><?xml version="1.0" encoding="utf-8"?>
<p:tagLst xmlns:p="http://schemas.openxmlformats.org/presentationml/2006/main">
  <p:tag name="KSO_WM_SLIDE_BACKGROUND_TYPE" val="topBottom"/>
</p:tagLst>
</file>

<file path=ppt/tags/tag203.xml><?xml version="1.0" encoding="utf-8"?>
<p:tagLst xmlns:p="http://schemas.openxmlformats.org/presentationml/2006/main">
  <p:tag name="KSO_WM_SLIDE_BACKGROUND_TYPE" val="topBottom"/>
</p:tagLst>
</file>

<file path=ppt/tags/tag204.xml><?xml version="1.0" encoding="utf-8"?>
<p:tagLst xmlns:p="http://schemas.openxmlformats.org/presentationml/2006/main">
  <p:tag name="KSO_WM_SLIDE_BACKGROUND_TYPE" val="topBottom"/>
</p:tagLst>
</file>

<file path=ppt/tags/tag205.xml><?xml version="1.0" encoding="utf-8"?>
<p:tagLst xmlns:p="http://schemas.openxmlformats.org/presentationml/2006/main">
  <p:tag name="KSO_WM_SLIDE_BACKGROUND_TYPE" val="topBottom"/>
</p:tagLst>
</file>

<file path=ppt/tags/tag206.xml><?xml version="1.0" encoding="utf-8"?>
<p:tagLst xmlns:p="http://schemas.openxmlformats.org/presentationml/2006/main">
  <p:tag name="KSO_WM_SLIDE_BACKGROUND_TYPE" val="topBottom"/>
</p:tagLst>
</file>

<file path=ppt/tags/tag207.xml><?xml version="1.0" encoding="utf-8"?>
<p:tagLst xmlns:p="http://schemas.openxmlformats.org/presentationml/2006/main">
  <p:tag name="KSO_WM_SLIDE_BACKGROUND_TYPE" val="topBottom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e32aa5a674994290b5a7359794989694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35c5622e72eb4f698ef8dd10fb67e9f5"/>
  <p:tag name="KSO_WM_SLIDE_BACKGROUND_TYPE" val="bottomTop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5a8ea49716234a71b65fb13d1aa40cc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8f133464dc2474a9537de11150c580a"/>
  <p:tag name="KSO_WM_SLIDE_BACKGROUND_TYPE" val="bottomTop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51158f7711e6480c9b70ff0a35da7e7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f47ee62957fe42408ac5676435eb6fca"/>
  <p:tag name="KSO_WM_SLIDE_BACKGROUND_TYPE" val="bottomTop"/>
</p:tagLst>
</file>

<file path=ppt/tags/tag211.xml><?xml version="1.0" encoding="utf-8"?>
<p:tagLst xmlns:p="http://schemas.openxmlformats.org/presentationml/2006/main">
  <p:tag name="KSO_WM_SLIDE_BACKGROUND_TYPE" val="bottomTop"/>
</p:tagLst>
</file>

<file path=ppt/tags/tag212.xml><?xml version="1.0" encoding="utf-8"?>
<p:tagLst xmlns:p="http://schemas.openxmlformats.org/presentationml/2006/main">
  <p:tag name="KSO_WM_SLIDE_BACKGROUND_TYPE" val="bottomTop"/>
</p:tagLst>
</file>

<file path=ppt/tags/tag213.xml><?xml version="1.0" encoding="utf-8"?>
<p:tagLst xmlns:p="http://schemas.openxmlformats.org/presentationml/2006/main">
  <p:tag name="KSO_WM_SLIDE_BACKGROUND_TYPE" val="bottomTop"/>
</p:tagLst>
</file>

<file path=ppt/tags/tag214.xml><?xml version="1.0" encoding="utf-8"?>
<p:tagLst xmlns:p="http://schemas.openxmlformats.org/presentationml/2006/main">
  <p:tag name="KSO_WM_SLIDE_BACKGROUND_TYPE" val="bottomTop"/>
</p:tagLst>
</file>

<file path=ppt/tags/tag215.xml><?xml version="1.0" encoding="utf-8"?>
<p:tagLst xmlns:p="http://schemas.openxmlformats.org/presentationml/2006/main">
  <p:tag name="KSO_WM_SLIDE_BACKGROUND_TYPE" val="bottomTop"/>
</p:tagLst>
</file>

<file path=ppt/tags/tag216.xml><?xml version="1.0" encoding="utf-8"?>
<p:tagLst xmlns:p="http://schemas.openxmlformats.org/presentationml/2006/main">
  <p:tag name="KSO_WM_SLIDE_BACKGROUND_TYPE" val="bottomTop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76220d032e814abfa2291d93fb5d9cf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b2534404da24f7d9f5aa2831b44066c"/>
  <p:tag name="KSO_WM_SLIDE_BACKGROUND_TYPE" val="navigation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434cf08fbd3547dbbd234fc2877b7d2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6afe514b6424ed490f7cb3f93e87dac"/>
  <p:tag name="KSO_WM_SLIDE_BACKGROUND_TYPE" val="navigation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3476f1d2b96c4ecf906cae887ce32e6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14f30745020b4196952b72f1c2c19544"/>
  <p:tag name="KSO_WM_SLIDE_BACKGROUND_TYPE" val="navigation"/>
</p:tagLst>
</file>

<file path=ppt/tags/tag220.xml><?xml version="1.0" encoding="utf-8"?>
<p:tagLst xmlns:p="http://schemas.openxmlformats.org/presentationml/2006/main">
  <p:tag name="KSO_WM_SLIDE_BACKGROUND_TYPE" val="navigation"/>
</p:tagLst>
</file>

<file path=ppt/tags/tag221.xml><?xml version="1.0" encoding="utf-8"?>
<p:tagLst xmlns:p="http://schemas.openxmlformats.org/presentationml/2006/main">
  <p:tag name="KSO_WM_SLIDE_BACKGROUND_TYPE" val="navigation"/>
</p:tagLst>
</file>

<file path=ppt/tags/tag222.xml><?xml version="1.0" encoding="utf-8"?>
<p:tagLst xmlns:p="http://schemas.openxmlformats.org/presentationml/2006/main">
  <p:tag name="KSO_WM_SLIDE_BACKGROUND_TYPE" val="navigation"/>
</p:tagLst>
</file>

<file path=ppt/tags/tag223.xml><?xml version="1.0" encoding="utf-8"?>
<p:tagLst xmlns:p="http://schemas.openxmlformats.org/presentationml/2006/main">
  <p:tag name="KSO_WM_SLIDE_BACKGROUND_TYPE" val="navigation"/>
</p:tagLst>
</file>

<file path=ppt/tags/tag224.xml><?xml version="1.0" encoding="utf-8"?>
<p:tagLst xmlns:p="http://schemas.openxmlformats.org/presentationml/2006/main">
  <p:tag name="KSO_WM_SLIDE_BACKGROUND_TYPE" val="navigation"/>
</p:tagLst>
</file>

<file path=ppt/tags/tag225.xml><?xml version="1.0" encoding="utf-8"?>
<p:tagLst xmlns:p="http://schemas.openxmlformats.org/presentationml/2006/main">
  <p:tag name="KSO_WM_SLIDE_BACKGROUND_TYPE" val="navigation"/>
</p:tagLst>
</file>

<file path=ppt/tags/tag226.xml><?xml version="1.0" encoding="utf-8"?>
<p:tagLst xmlns:p="http://schemas.openxmlformats.org/presentationml/2006/main">
  <p:tag name="KSO_WM_SLIDE_BACKGROUND_TYPE" val="navigation"/>
</p:tagLst>
</file>

<file path=ppt/tags/tag227.xml><?xml version="1.0" encoding="utf-8"?>
<p:tagLst xmlns:p="http://schemas.openxmlformats.org/presentationml/2006/main">
  <p:tag name="KSO_WM_SLIDE_BACKGROUND_TYPE" val="navigation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f69ead5cc10243479fc8d82c780ba2a5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2e3f84461b6c4d01b00ba701bdd8e4da"/>
  <p:tag name="KSO_WM_SLIDE_BACKGROUND_TYPE" val="bel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2b9c8792203b4ccbbc5965cd4ff82740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eb4d89a9467c439db9c5521980b36da7"/>
  <p:tag name="KSO_WM_SLIDE_BACKGROUND_TYPE" val="belt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a1d32b17dd8433bb619346af8400e3f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07cb6471e397427f8ae0d511b977bb5a"/>
  <p:tag name="KSO_WM_SLIDE_BACKGROUND_TYPE" val="belt"/>
</p:tagLst>
</file>

<file path=ppt/tags/tag231.xml><?xml version="1.0" encoding="utf-8"?>
<p:tagLst xmlns:p="http://schemas.openxmlformats.org/presentationml/2006/main">
  <p:tag name="KSO_WM_SLIDE_BACKGROUND_TYPE" val="belt"/>
</p:tagLst>
</file>

<file path=ppt/tags/tag232.xml><?xml version="1.0" encoding="utf-8"?>
<p:tagLst xmlns:p="http://schemas.openxmlformats.org/presentationml/2006/main">
  <p:tag name="KSO_WM_SLIDE_BACKGROUND_TYPE" val="belt"/>
</p:tagLst>
</file>

<file path=ppt/tags/tag233.xml><?xml version="1.0" encoding="utf-8"?>
<p:tagLst xmlns:p="http://schemas.openxmlformats.org/presentationml/2006/main">
  <p:tag name="KSO_WM_SLIDE_BACKGROUND_TYPE" val="belt"/>
</p:tagLst>
</file>

<file path=ppt/tags/tag234.xml><?xml version="1.0" encoding="utf-8"?>
<p:tagLst xmlns:p="http://schemas.openxmlformats.org/presentationml/2006/main">
  <p:tag name="KSO_WM_SLIDE_BACKGROUND_TYPE" val="belt"/>
</p:tagLst>
</file>

<file path=ppt/tags/tag235.xml><?xml version="1.0" encoding="utf-8"?>
<p:tagLst xmlns:p="http://schemas.openxmlformats.org/presentationml/2006/main">
  <p:tag name="KSO_WM_SLIDE_BACKGROUND_TYPE" val="belt"/>
</p:tagLst>
</file>

<file path=ppt/tags/tag236.xml><?xml version="1.0" encoding="utf-8"?>
<p:tagLst xmlns:p="http://schemas.openxmlformats.org/presentationml/2006/main">
  <p:tag name="KSO_WM_TEMPLATE_CATEGORY" val="custom"/>
  <p:tag name="KSO_WM_TEMPLATE_INDEX" val="20213619"/>
</p:tagLst>
</file>

<file path=ppt/tags/tag237.xml><?xml version="1.0" encoding="utf-8"?>
<p:tagLst xmlns:p="http://schemas.openxmlformats.org/presentationml/2006/main">
  <p:tag name="KSO_WM_TEMPLATE_CATEGORY" val="custom"/>
  <p:tag name="KSO_WM_TEMPLATE_INDEX" val="20213619"/>
</p:tagLst>
</file>

<file path=ppt/tags/tag23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13619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13619_1*i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BLOCK" val="0"/>
  <p:tag name="KSO_WM_UNIT_SM_LIMIT_TYPE" val=""/>
  <p:tag name="KSO_WM_UNIT_DEC_AREA_ID" val="439b96b5ac514dcb8d9e81f8efaa4a47"/>
  <p:tag name="KSO_WM_UNIT_DECORATE_INFO" val="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UNIT_DEC_SUPPORTCHANGEPIC" val="0"/>
  <p:tag name="KSO_WM_UNIT_DEC_CHANGEPICRESERVED" val="0"/>
  <p:tag name="KSO_WM_ASSEMBLE_CHIP_INDEX" val="a5dcd91aaf474fd298fcfb912c047c8c"/>
  <p:tag name="KSO_WM_UNIT_LINE_FORE_SCHEMECOLOR_INDEX_BRIGHTNESS" val="0.25"/>
  <p:tag name="KSO_WM_UNIT_LINE_FORE_SCHEMECOLOR_INDEX" val="13"/>
  <p:tag name="KSO_WM_UNIT_LINE_FILL_TYPE" val="2"/>
</p:tagLst>
</file>

<file path=ppt/tags/tag240.xml><?xml version="1.0" encoding="utf-8"?>
<p:tagLst xmlns:p="http://schemas.openxmlformats.org/presentationml/2006/main">
  <p:tag name="KSO_WM_UNIT_ISCONTENTSTITLE" val="0"/>
  <p:tag name="KSO_WM_UNIT_ISNUMDGMTITLE" val="0"/>
  <p:tag name="KSO_WM_UNIT_PRESET_TEXT" val="同心逐梦 不断超越"/>
  <p:tag name="KSO_WM_UNIT_NOCLEAR" val="0"/>
  <p:tag name="KSO_WM_UNIT_VALUE" val="1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1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56;72;4"/>
  <p:tag name="KSO_WM_UNIT_BLOCK" val="0"/>
  <p:tag name="KSO_WM_UNIT_DEC_AREA_ID" val="e59b5368b2174e83aecf4907b788bd03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15"/>
  <p:tag name="KSO_WM_UNIT_TEXT_FILL_FORE_SCHEMECOLOR_INDEX" val="13"/>
  <p:tag name="KSO_WM_UNIT_TEXT_FILL_TYPE" val="1"/>
</p:tagLst>
</file>

<file path=ppt/tags/tag241.xml><?xml version="1.0" encoding="utf-8"?>
<p:tagLst xmlns:p="http://schemas.openxmlformats.org/presentationml/2006/main">
  <p:tag name="KSO_WM_UNIT_ISCONTENTSTITLE" val="0"/>
  <p:tag name="KSO_WM_UNIT_SUBTYPE" val="b"/>
  <p:tag name="KSO_WM_UNIT_PRESET_TEXT" val="汇报人姓名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13619_1*f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DEFAULT_FONT" val="18;24;2"/>
  <p:tag name="KSO_WM_UNIT_BLOCK" val="0"/>
  <p:tag name="KSO_WM_UNIT_SM_LIMIT_TYPE" val=""/>
  <p:tag name="KSO_WM_UNIT_DEC_AREA_ID" val="061b7a710e1b416ca208fccd11c4a05e"/>
  <p:tag name="KSO_WM_UNIT_DECORATE_INFO" val=""/>
  <p:tag name="KSO_WM_CHIP_GROUPID" val="5ebf552c0ac41c4a0a525848"/>
  <p:tag name="KSO_WM_CHIP_XID" val="5ebf552c0ac41c4a0a525849"/>
  <p:tag name="KSO_WM_CHIP_FILLAREA_FILL_RULE" val="{&quot;fill_align&quot;:&quot;cm&quot;,&quot;fill_mode&quot;:&quot;adaptive&quot;,&quot;sacle_strategy&quot;:&quot;smart&quot;}"/>
  <p:tag name="KSO_WM_ASSEMBLE_CHIP_INDEX" val="a5dcd91aaf474fd298fcfb912c047c8c"/>
  <p:tag name="KSO_WM_UNIT_TEXT_FILL_FORE_SCHEMECOLOR_INDEX_BRIGHTNESS" val="0.35"/>
  <p:tag name="KSO_WM_UNIT_TEXT_FILL_FORE_SCHEMECOLOR_INDEX" val="13"/>
  <p:tag name="KSO_WM_UNIT_TEXT_FILL_TYPE" val="1"/>
</p:tagLst>
</file>

<file path=ppt/tags/tag242.xml><?xml version="1.0" encoding="utf-8"?>
<p:tagLst xmlns:p="http://schemas.openxmlformats.org/presentationml/2006/main">
  <p:tag name="KSO_WM_CHIP_INFOS" val="{&quot;layout_type&quot;:&quot;formiddle3&quot;,&quot;slide_type&quot;:[&quot;title&quot;],&quot;aspect_ratio&quot;:&quot;16:9&quot;}"/>
  <p:tag name="KSO_WM_CHIP_XID" val="5ebe041a0ac41c4a0a52557e"/>
  <p:tag name="KSO_WM_CHIP_FILLPROP" val="[[{&quot;fill_id&quot;:&quot;0fc8cb0b5be24332a6c5a6db9e174d8a&quot;,&quot;fill_align&quot;:&quot;cm&quot;,&quot;text_align&quot;:&quot;cm&quot;,&quot;text_direction&quot;:&quot;horizontal&quot;,&quot;chip_types&quot;:[&quot;text&quot;,&quot;header&quot;]}]]"/>
  <p:tag name="KSO_WM_SLIDE_ID" val="custom20213619_1"/>
  <p:tag name="KSO_WM_TEMPLATE_SUBCATEGORY" val="21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SLIDE_SIZE" val="700*380"/>
  <p:tag name="KSO_WM_SLIDE_POSITION" val="130*79"/>
  <p:tag name="KSO_WM_TAG_VERSION" val="1.0"/>
  <p:tag name="KSO_WM_BEAUTIFY_FLAG" val="#wm#"/>
  <p:tag name="KSO_WM_TEMPLATE_CATEGORY" val="custom"/>
  <p:tag name="KSO_WM_TEMPLATE_INDEX" val="20213619"/>
  <p:tag name="KSO_WM_SLIDE_LAYOUT" val="a_b_f"/>
  <p:tag name="KSO_WM_SLIDE_LAYOUT_CNT" val="1_1_2"/>
  <p:tag name="KSO_WM_CHIP_GROUPID" val="5ebf6661ddc3daf3fef3f760"/>
  <p:tag name="KSO_WM_SLIDE_LAYOUT_INFO" val="{&quot;id&quot;:&quot;2020-10-16T14:50:25&quot;,&quot;maxSize&quot;:{&quot;size1&quot;:49.122183340567126},&quot;minSize&quot;:{&quot;size1&quot;:35.622183340567126},&quot;normalSize&quot;:{&quot;size1&quot;:45.122183340567126},&quot;subLayout&quot;:[{&quot;id&quot;:&quot;2020-10-16T14:50:25&quot;,&quot;margin&quot;:{&quot;bottom&quot;:0.14548350870609283,&quot;left&quot;:4.5896391868591309,&quot;right&quot;:4.5824065208435059,&quot;top&quot;:5.4587368965148926},&quot;type&quot;:0},{&quot;id&quot;:&quot;2020-10-16T14:50:25&quot;,&quot;maxSize&quot;:{&quot;size1&quot;:25.972918320378941},&quot;minSize&quot;:{&quot;size1&quot;:17.172918320378944},&quot;normalSize&quot;:{&quot;size1&quot;:25.972918320378941},&quot;subLayout&quot;:[{&quot;id&quot;:&quot;2020-10-16T14:50:25&quot;,&quot;margin&quot;:{&quot;bottom&quot;:0.85813039541244507,&quot;left&quot;:4.5896391868591309,&quot;right&quot;:4.5824065208435059,&quot;top&quot;:0.14203023910522461},&quot;type&quot;:0},{&quot;id&quot;:&quot;2020-10-16T14:50:25&quot;,&quot;margin&quot;:{&quot;bottom&quot;:5.4587421417236328,&quot;left&quot;:4.5896391868591309,&quot;right&quot;:4.5824065208435059,&quot;top&quot;:0.0052931909449398518},&quot;type&quot;:0}],&quot;type&quot;:0}],&quot;type&quot;:0}"/>
  <p:tag name="KSO_WM_SLIDE_BK_DARK_LIGHT" val="2"/>
  <p:tag name="KSO_WM_SLIDE_BACKGROUND_TYPE" val="general"/>
  <p:tag name="KSO_WM_SLIDE_SUPPORT_FEATURE_TYPE" val="0"/>
  <p:tag name="KSO_WM_TEMPLATE_MASTER_THUMB_INDEX" val="12"/>
  <p:tag name="KSO_WM_TEMPLATE_ASSEMBLE_XID" val="5f894266c923956f3f548928"/>
  <p:tag name="KSO_WM_TEMPLATE_ASSEMBLE_GROUPID" val="5f87b6b5ec1495817c97579a"/>
  <p:tag name="KSO_WM_TEMPLATE_THUMBS_INDEX" val="1、7、15、16、17、49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  <p:tag name="KSO_WM_SLIDE_BACKGROUND_TYPE" val="general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  <p:tag name="KSO_WM_SLIDE_BACKGROUND_TYPE" val="general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i"/>
  <p:tag name="KSO_WM_UNIT_INDEX" val="1"/>
  <p:tag name="KSO_WM_UNIT_ID" val="custom20202990_3*i*1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FILL_FORE_SCHEMECOLOR_INDEX_BRIGHTNESS" val="0.25"/>
  <p:tag name="KSO_WM_UNIT_FILL_FORE_SCHEMECOLOR_INDEX" val="13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custom20202990_3*l_h_i*1_1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247.xml><?xml version="1.0" encoding="utf-8"?>
<p:tagLst xmlns:p="http://schemas.openxmlformats.org/presentationml/2006/main">
  <p:tag name="KSO_WM_UNIT_ISCONTENTSTITLE" val="0"/>
  <p:tag name="KSO_WM_UNIT_ISNUMDGMTITLE" val="0"/>
  <p:tag name="KSO_WM_UNIT_SUBTYPE" val="a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02990_3*l_h_f*1_1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PRESET_TEXT" val="单击此处添加正文......"/>
  <p:tag name="KSO_WM_UNIT_TEXT_FILL_FORE_SCHEMECOLOR_INDEX_BRIGHTNESS" val="0.35"/>
  <p:tag name="KSO_WM_UNIT_TEXT_FILL_FORE_SCHEMECOLOR_INDEX" val="13"/>
  <p:tag name="KSO_WM_UNIT_TEXT_FILL_TYPE" val="1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custom20202990_3*l_h_i*1_2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custom20202990_3*l_h_i*1_3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13"/>
  <p:tag name="KSO_WM_UNIT_TEXT_FILL_TYPE" val="1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i"/>
  <p:tag name="KSO_WM_UNIT_INDEX" val="1_1"/>
  <p:tag name="KSO_WM_UNIT_ID" val="custom20202990_3*l_i*1_1"/>
  <p:tag name="KSO_WM_TEMPLATE_CATEGORY" val="custom"/>
  <p:tag name="KSO_WM_TEMPLATE_INDEX" val="20202990"/>
  <p:tag name="KSO_WM_UNIT_LAYERLEVEL" val="1_1"/>
  <p:tag name="KSO_WM_TAG_VERSION" val="1.0"/>
  <p:tag name="KSO_WM_BEAUTIFY_FLAG" val="#wm#"/>
  <p:tag name="KSO_WM_UNIT_LINE_FORE_SCHEMECOLOR_INDEX_BRIGHTNESS" val="-0.25"/>
  <p:tag name="KSO_WM_UNIT_LINE_FORE_SCHEMECOLOR_INDEX" val="14"/>
  <p:tag name="KSO_WM_UNIT_LINE_FILL_TYPE" val="2"/>
</p:tagLst>
</file>

<file path=ppt/tags/tag251.xml><?xml version="1.0" encoding="utf-8"?>
<p:tagLst xmlns:p="http://schemas.openxmlformats.org/presentationml/2006/main">
  <p:tag name="KSO_WM_UNIT_ISCONTENTSTITLE" val="1"/>
  <p:tag name="KSO_WM_UNIT_ISNUMDGMTITLE" val="0"/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02990_3*a*1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目录"/>
  <p:tag name="KSO_WM_UNIT_TEXT_FILL_FORE_SCHEMECOLOR_INDEX_BRIGHTNESS" val="0.15"/>
  <p:tag name="KSO_WM_UNIT_TEXT_FILL_FORE_SCHEMECOLOR_INDEX" val="13"/>
  <p:tag name="KSO_WM_UNIT_TEXT_FILL_TYPE" val="1"/>
</p:tagLst>
</file>

<file path=ppt/tags/tag252.xml><?xml version="1.0" encoding="utf-8"?>
<p:tagLst xmlns:p="http://schemas.openxmlformats.org/presentationml/2006/main">
  <p:tag name="KSO_WM_UNIT_ISCONTENTSTITLE" val="0"/>
  <p:tag name="KSO_WM_UNIT_ISNUMDGMTITLE" val="0"/>
  <p:tag name="KSO_WM_UNIT_SUBTYPE" val="a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02990_3*l_h_f*1_2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PRESET_TEXT" val="单击此处添加正文......"/>
  <p:tag name="KSO_WM_UNIT_TEXT_FILL_FORE_SCHEMECOLOR_INDEX_BRIGHTNESS" val="0.35"/>
  <p:tag name="KSO_WM_UNIT_TEXT_FILL_FORE_SCHEMECOLOR_INDEX" val="13"/>
  <p:tag name="KSO_WM_UNIT_TEXT_FILL_TYPE" val="1"/>
</p:tagLst>
</file>

<file path=ppt/tags/tag253.xml><?xml version="1.0" encoding="utf-8"?>
<p:tagLst xmlns:p="http://schemas.openxmlformats.org/presentationml/2006/main">
  <p:tag name="KSO_WM_UNIT_ISCONTENTSTITLE" val="0"/>
  <p:tag name="KSO_WM_UNIT_ISNUMDGMTITLE" val="0"/>
  <p:tag name="KSO_WM_UNIT_SUBTYPE" val="a"/>
  <p:tag name="KSO_WM_UNIT_NOCLEAR" val="0"/>
  <p:tag name="KSO_WM_UNIT_VALUE" val="1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02990_3*l_h_f*1_3_1"/>
  <p:tag name="KSO_WM_TEMPLATE_CATEGORY" val="custom"/>
  <p:tag name="KSO_WM_TEMPLATE_INDEX" val="20202990"/>
  <p:tag name="KSO_WM_UNIT_LAYERLEVEL" val="1_1_1"/>
  <p:tag name="KSO_WM_TAG_VERSION" val="1.0"/>
  <p:tag name="KSO_WM_BEAUTIFY_FLAG" val="#wm#"/>
  <p:tag name="KSO_WM_UNIT_PRESET_TEXT" val="单击此处添加正文......"/>
  <p:tag name="KSO_WM_UNIT_TEXT_FILL_FORE_SCHEMECOLOR_INDEX_BRIGHTNESS" val="0.35"/>
  <p:tag name="KSO_WM_UNIT_TEXT_FILL_FORE_SCHEMECOLOR_INDEX" val="13"/>
  <p:tag name="KSO_WM_UNIT_TEXT_FILL_TYPE" val="1"/>
</p:tagLst>
</file>

<file path=ppt/tags/tag254.xml><?xml version="1.0" encoding="utf-8"?>
<p:tagLst xmlns:p="http://schemas.openxmlformats.org/presentationml/2006/main">
  <p:tag name="KSO_WM_SLIDE_ID" val="custom20202990_3"/>
  <p:tag name="KSO_WM_TEMPLATE_SUBCATEGORY" val="17"/>
  <p:tag name="KSO_WM_TEMPLATE_MASTER_TYPE" val="1"/>
  <p:tag name="KSO_WM_TEMPLATE_COLOR_TYPE" val="1"/>
  <p:tag name="KSO_WM_SLIDE_TYPE" val="contents"/>
  <p:tag name="KSO_WM_SLIDE_SUBTYPE" val="diag"/>
  <p:tag name="KSO_WM_SLIDE_ITEM_CNT" val="3"/>
  <p:tag name="KSO_WM_SLIDE_INDEX" val="3"/>
  <p:tag name="KSO_WM_DIAGRAM_GROUP_CODE" val="l1-1"/>
  <p:tag name="KSO_WM_SLIDE_DIAGTYPE" val="l"/>
  <p:tag name="KSO_WM_TAG_VERSION" val="1.0"/>
  <p:tag name="KSO_WM_BEAUTIFY_FLAG" val="#wm#"/>
  <p:tag name="KSO_WM_TEMPLATE_CATEGORY" val="custom"/>
  <p:tag name="KSO_WM_TEMPLATE_INDEX" val="20202990"/>
  <p:tag name="KSO_WM_SLIDE_LAYOUT" val="a_l"/>
  <p:tag name="KSO_WM_SLIDE_LAYOUT_CNT" val="1_1"/>
  <p:tag name="KSO_WM_SLIDE_BACKGROUND_TYPE" val="general"/>
</p:tagLst>
</file>

<file path=ppt/tags/tag255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7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28;2"/>
  <p:tag name="KSO_WM_UNIT_BLOCK" val="0"/>
  <p:tag name="KSO_WM_UNIT_DEC_AREA_ID" val="28be662229144a22b42b16efef1e124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256.xml><?xml version="1.0" encoding="utf-8"?>
<p:tagLst xmlns:p="http://schemas.openxmlformats.org/presentationml/2006/main">
  <p:tag name="KSO_WM_UNIT_NOCLEAR" val="0"/>
  <p:tag name="KSO_WM_UNIT_VALUE" val="8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13619_7*e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壹"/>
  <p:tag name="KSO_WM_UNIT_DEFAULT_FONT" val="72;96;4"/>
  <p:tag name="KSO_WM_UNIT_BLOCK" val="0"/>
  <p:tag name="KSO_WM_UNIT_DEC_AREA_ID" val="6f16c91d43e847d8a3d39a23dd1cddd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257.xml><?xml version="1.0" encoding="utf-8"?>
<p:tagLst xmlns:p="http://schemas.openxmlformats.org/presentationml/2006/main">
  <p:tag name="KSO_WM_BEAUTIFY_FLAG" val="#wm#"/>
  <p:tag name="KSO_WM_TEMPLATE_CATEGORY" val="custom"/>
  <p:tag name="KSO_WM_TEMPLATE_INDEX" val="20213619"/>
  <p:tag name="KSO_WM_CHIP_INFOS" val="{&quot;layout_type&quot;:&quot;forright2&quot;,&quot;slide_type&quot;:[&quot;sectionTitle&quot;],&quot;aspect_ratio&quot;:&quot;16:9&quot;}"/>
  <p:tag name="KSO_WM_CHIP_XID" val="5ebe041a0ac41c4a0a525598"/>
  <p:tag name="KSO_WM_CHIP_FILLPROP" val="[[{&quot;fill_id&quot;:&quot;c8df1a3465854d8b966b02b3af772576&quot;,&quot;fill_align&quot;:&quot;cm&quot;,&quot;text_align&quot;:&quot;lm&quot;,&quot;text_direction&quot;:&quot;horizontal&quot;,&quot;chip_types&quot;:[&quot;text&quot;,&quot;header&quot;]}]]"/>
  <p:tag name="KSO_WM_SLIDE_ID" val="custom20213619_7"/>
  <p:tag name="KSO_WM_TEMPLATE_SUBCATEGORY" val="21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SLIDE_SIZE" val="540*400"/>
  <p:tag name="KSO_WM_SLIDE_POSITION" val="380*69"/>
  <p:tag name="KSO_WM_TAG_VERSION" val="1.0"/>
  <p:tag name="KSO_WM_SLIDE_LAYOUT" val="a_b_e"/>
  <p:tag name="KSO_WM_SLIDE_LAYOUT_CNT" val="1_1_1"/>
  <p:tag name="KSO_WM_CHIP_GROUPID" val="5ebf6661ddc3daf3fef3f760"/>
  <p:tag name="KSO_WM_SLIDE_LAYOUT_INFO" val="{&quot;id&quot;:&quot;2020-10-16T14:50:07&quot;,&quot;maxSize&quot;:{&quot;size1&quot;:67.73422761140047},&quot;minSize&quot;:{&quot;size1&quot;:56.634227611400462},&quot;normalSize&quot;:{&quot;size1&quot;:64.134227611400462},&quot;subLayout&quot;:[{&quot;id&quot;:&quot;2020-10-16T14:50:07&quot;,&quot;margin&quot;:{&quot;bottom&quot;:0.12931518256664276,&quot;left&quot;:12.558988571166992,&quot;right&quot;:2.2576775550842285,&quot;top&quot;:2.9930310249328613},&quot;type&quot;:0},{&quot;id&quot;:&quot;2020-10-16T14:50:07&quot;,&quot;margin&quot;:{&quot;bottom&quot;:2.9930362701416016,&quot;left&quot;:12.558988571166992,&quot;right&quot;:2.2576775550842285,&quot;top&quot;:0.17583785951137543},&quot;type&quot;:0}],&quot;type&quot;:0}"/>
  <p:tag name="KSO_WM_SLIDE_BK_DARK_LIGHT" val="2"/>
  <p:tag name="KSO_WM_SLIDE_BACKGROUND_TYPE" val="general"/>
  <p:tag name="KSO_WM_SLIDE_SUPPORT_FEATURE_TYPE" val="0"/>
  <p:tag name="KSO_WM_TEMPLATE_ASSEMBLE_XID" val="5f894266c923956f3f5488ee"/>
  <p:tag name="KSO_WM_TEMPLATE_ASSEMBLE_GROUPID" val="5f87b6b5ec1495817c97579a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30c544616ccb42788dc71653e1f5b08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356ccffdd848adb9cecf7a886bf33c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c4ce4fb9e7246d7b6a94dcd2360163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52fd38a6c764ad0a153fe23dc498d82"/>
  <p:tag name="KSO_WM_SLIDE_BACKGROUND_TYPE" val="frame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8828b64b43242a6a8d9c649bda191a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90f72cda05e4c18b748c61ce22a3233"/>
  <p:tag name="KSO_WM_SLIDE_BACKGROUND_TYPE" val="frame"/>
</p:tagLst>
</file>

<file path=ppt/tags/tag261.xml><?xml version="1.0" encoding="utf-8"?>
<p:tagLst xmlns:p="http://schemas.openxmlformats.org/presentationml/2006/main">
  <p:tag name="KSO_WM_UNIT_BLOCK" val="0"/>
  <p:tag name="KSO_WM_UNIT_DEC_AREA_ID" val="edb3d9dfb82345f9b3bdba4da0e23cb8"/>
  <p:tag name="KSO_WM_UNIT_SM_LIMIT_TYPE" val="0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7590_1*i*2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0},&quot;ReferentInfo&quot;:{&quot;Id&quot;:&quot;1f8855e5b1094a71a6935fc8d8390bf8&quot;,&quot;X&quot;:{&quot;Pos&quot;:2},&quot;Y&quot;:{&quot;Pos&quot;:0}},&quot;whChangeMode&quot;:0}"/>
  <p:tag name="KSO_WM_CHIP_GROUPID" val="5e71e94347edf80c4a5df17c"/>
  <p:tag name="KSO_WM_CHIP_XID" val="5e71e94347edf80c4a5df17d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10"/>
  <p:tag name="KSO_WM_TEMPLATE_ASSEMBLE_XID" val="60656e634054ed1e2fb7f79b"/>
  <p:tag name="KSO_WM_TEMPLATE_ASSEMBLE_GROUPID" val="60656e634054ed1e2fb7f79b"/>
</p:tagLst>
</file>

<file path=ppt/tags/tag262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590_1*a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14b96f65a044e988192e664011f09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0540ec2b1caa413e94efb698724799df"/>
  <p:tag name="KSO_WM_UNIT_TEXT_FILL_FORE_SCHEMECOLOR_INDEX_BRIGHTNESS" val="0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263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7590_1*f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96"/>
  <p:tag name="KSO_WM_UNIT_SHOW_EDIT_AREA_INDICATION" val="1"/>
  <p:tag name="KSO_WM_CHIP_GROUPID" val="5e6b05596848fb12bee65ac8"/>
  <p:tag name="KSO_WM_CHIP_XID" val="5e6b05596848fb12bee65aca"/>
  <p:tag name="KSO_WM_UNIT_DEC_AREA_ID" val="70d71383acfa4d97994e336204bd944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c12fcfd9a18e4628b961eaa38d35da7d"/>
  <p:tag name="KSO_WM_UNIT_TEXT_FILL_FORE_SCHEMECOLOR_INDEX_BRIGHTNESS" val="0.25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264.xml><?xml version="1.0" encoding="utf-8"?>
<p:tagLst xmlns:p="http://schemas.openxmlformats.org/presentationml/2006/main">
  <p:tag name="KSO_WM_UNIT_VALUE" val="1481*1438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7590_1*d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1f8855e5b1094a71a6935fc8d8390bf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a5999a3577184cd490667effb9a7f6d4"/>
  <p:tag name="KSO_WM_UNIT_PLACING_PICTURE" val="a5999a3577184cd490667effb9a7f6d4"/>
  <p:tag name="KSO_WM_UNIT_SUPPORT_UNIT_TYPE" val="[&quot;d&quot;,&quot;θ&quot;]"/>
  <p:tag name="KSO_WM_TEMPLATE_ASSEMBLE_XID" val="60656e634054ed1e2fb7f79b"/>
  <p:tag name="KSO_WM_TEMPLATE_ASSEMBLE_GROUPID" val="60656e634054ed1e2fb7f79b"/>
  <p:tag name="KSO_WM_UNIT_PLACING_PICTURE_INFO" val="{&quot;code&quot;:&quot;&quot;,&quot;full_picture&quot;:false,&quot;scheme&quot;:&quot;&quot;,&quot;spacing&quot;:5}"/>
  <p:tag name="KSO_WM_UNIT_PLACING_PICTURE_COLLAGE_VIEWPORT" val="{&quot;height&quot;:7309,&quot;width&quot;:11605.491153238547}"/>
</p:tagLst>
</file>

<file path=ppt/tags/tag265.xml><?xml version="1.0" encoding="utf-8"?>
<p:tagLst xmlns:p="http://schemas.openxmlformats.org/presentationml/2006/main">
  <p:tag name="KSO_WM_BEAUTIFY_FLAG" val="#wm#"/>
  <p:tag name="KSO_WM_TEMPLATE_CATEGORY" val="diagram"/>
  <p:tag name="KSO_WM_TEMPLATE_INDEX" val="2020759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4-01T14:55:44&quot;,&quot;maxSize&quot;:{&quot;size1&quot;:42.5},&quot;minSize&quot;:{&quot;size1&quot;:40},&quot;normalSize&quot;:{&quot;size1&quot;:40.78125},&quot;subLayout&quot;:[{&quot;id&quot;:&quot;2021-04-01T14:55:44&quot;,&quot;maxSize&quot;:{&quot;size1&quot;:42.200000000000003},&quot;minSize&quot;:{&quot;size1&quot;:31.100000000000001},&quot;normalSize&quot;:{&quot;size1&quot;:42.199814814814808},&quot;subLayout&quot;:[{&quot;id&quot;:&quot;2021-04-01T14:55:44&quot;,&quot;margin&quot;:{&quot;bottom&quot;:0,&quot;left&quot;:2.5399999618530273,&quot;right&quot;:0,&quot;top&quot;:4.2329998016357422},&quot;type&quot;:0},{&quot;id&quot;:&quot;2021-04-01T14:55:44&quot;,&quot;margin&quot;:{&quot;bottom&quot;:4.2329998016357422,&quot;left&quot;:2.5399999618530273,&quot;right&quot;:0,&quot;top&quot;:0.42300000786781311},&quot;type&quot;:0}],&quot;type&quot;:0},{&quot;id&quot;:&quot;2021-04-01T14:55:44&quot;,&quot;margin&quot;:{&quot;bottom&quot;:1.6929999589920044,&quot;left&quot;:1.6929999589920044,&quot;right&quot;:2.5399999618530273,&quot;top&quot;:2.5399999618530273},&quot;type&quot;:0}],&quot;type&quot;:0}"/>
  <p:tag name="KSO_WM_SLIDE_CAN_ADD_NAVIGATION" val="1"/>
  <p:tag name="KSO_WM_SLIDE_BACKGROUND" val="[&quot;general&quot;,&quot;frame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71e94347edf80c4a5df17d"/>
  <p:tag name="KSO_WM_SLIDE_ID" val="diagram2020759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16*444"/>
  <p:tag name="KSO_WM_SLIDE_POSITION" val="72*48"/>
  <p:tag name="KSO_WM_TAG_VERSION" val="1.0"/>
  <p:tag name="KSO_WM_CHIP_FILLPROP" val="[[{&quot;fill_id&quot;:&quot;6aa9d056f12f4650b878f62fc9959662&quot;,&quot;fill_align&quot;:&quot;lb&quot;,&quot;text_align&quot;:&quot;lb&quot;,&quot;text_direction&quot;:&quot;horizontal&quot;,&quot;chip_types&quot;:[&quot;header&quot;]},{&quot;fill_id&quot;:&quot;e82a4608aea64580aaf26f6e1f31bf91&quot;,&quot;fill_align&quot;:&quot;lt&quot;,&quot;text_align&quot;:&quot;lt&quot;,&quot;text_direction&quot;:&quot;horizontal&quot;,&quot;chip_types&quot;:[&quot;text&quot;]},{&quot;fill_id&quot;:&quot;71541026f7c64921bc82fd1971f82436&quot;,&quot;fill_align&quot;:&quot;cm&quot;,&quot;text_align&quot;:&quot;lm&quot;,&quot;text_direction&quot;:&quot;horizontal&quot;,&quot;chip_types&quot;:[&quot;picture&quot;,&quot;video&quot;]}]]"/>
  <p:tag name="KSO_WM_SLIDE_LAYOUT" val="a_d_f"/>
  <p:tag name="KSO_WM_SLIDE_LAYOUT_CNT" val="1_1_1"/>
  <p:tag name="KSO_WM_CHIP_GROUPID" val="5e71e94347edf80c4a5df17c"/>
  <p:tag name="KSO_WM_SLIDE_BK_DARK_LIGHT" val="2"/>
  <p:tag name="KSO_WM_SLIDE_BACKGROUND_TYPE" val="frame"/>
  <p:tag name="KSO_WM_SLIDE_SUPPORT_FEATURE_TYPE" val="0"/>
  <p:tag name="KSO_WM_TEMPLATE_ASSEMBLE_XID" val="60656e634054ed1e2fb7f79b"/>
  <p:tag name="KSO_WM_TEMPLATE_ASSEMBLE_GROUPID" val="60656e634054ed1e2fb7f79b"/>
</p:tagLst>
</file>

<file path=ppt/tags/tag266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7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28;2"/>
  <p:tag name="KSO_WM_UNIT_BLOCK" val="0"/>
  <p:tag name="KSO_WM_UNIT_DEC_AREA_ID" val="28be662229144a22b42b16efef1e124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267.xml><?xml version="1.0" encoding="utf-8"?>
<p:tagLst xmlns:p="http://schemas.openxmlformats.org/presentationml/2006/main">
  <p:tag name="KSO_WM_UNIT_NOCLEAR" val="0"/>
  <p:tag name="KSO_WM_UNIT_VALUE" val="8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13619_7*e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壹"/>
  <p:tag name="KSO_WM_UNIT_DEFAULT_FONT" val="72;96;4"/>
  <p:tag name="KSO_WM_UNIT_BLOCK" val="0"/>
  <p:tag name="KSO_WM_UNIT_DEC_AREA_ID" val="6f16c91d43e847d8a3d39a23dd1cddd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268.xml><?xml version="1.0" encoding="utf-8"?>
<p:tagLst xmlns:p="http://schemas.openxmlformats.org/presentationml/2006/main">
  <p:tag name="KSO_WM_BEAUTIFY_FLAG" val="#wm#"/>
  <p:tag name="KSO_WM_TEMPLATE_CATEGORY" val="custom"/>
  <p:tag name="KSO_WM_TEMPLATE_INDEX" val="20213619"/>
  <p:tag name="KSO_WM_CHIP_INFOS" val="{&quot;layout_type&quot;:&quot;forright2&quot;,&quot;slide_type&quot;:[&quot;sectionTitle&quot;],&quot;aspect_ratio&quot;:&quot;16:9&quot;}"/>
  <p:tag name="KSO_WM_CHIP_XID" val="5ebe041a0ac41c4a0a525598"/>
  <p:tag name="KSO_WM_CHIP_FILLPROP" val="[[{&quot;fill_id&quot;:&quot;c8df1a3465854d8b966b02b3af772576&quot;,&quot;fill_align&quot;:&quot;cm&quot;,&quot;text_align&quot;:&quot;lm&quot;,&quot;text_direction&quot;:&quot;horizontal&quot;,&quot;chip_types&quot;:[&quot;text&quot;,&quot;header&quot;]}]]"/>
  <p:tag name="KSO_WM_SLIDE_ID" val="custom20213619_7"/>
  <p:tag name="KSO_WM_TEMPLATE_SUBCATEGORY" val="21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SLIDE_SIZE" val="540*400"/>
  <p:tag name="KSO_WM_SLIDE_POSITION" val="380*69"/>
  <p:tag name="KSO_WM_TAG_VERSION" val="1.0"/>
  <p:tag name="KSO_WM_SLIDE_LAYOUT" val="a_b_e"/>
  <p:tag name="KSO_WM_SLIDE_LAYOUT_CNT" val="1_1_1"/>
  <p:tag name="KSO_WM_CHIP_GROUPID" val="5ebf6661ddc3daf3fef3f760"/>
  <p:tag name="KSO_WM_SLIDE_LAYOUT_INFO" val="{&quot;id&quot;:&quot;2020-10-16T14:50:07&quot;,&quot;maxSize&quot;:{&quot;size1&quot;:67.73422761140047},&quot;minSize&quot;:{&quot;size1&quot;:56.634227611400462},&quot;normalSize&quot;:{&quot;size1&quot;:64.134227611400462},&quot;subLayout&quot;:[{&quot;id&quot;:&quot;2020-10-16T14:50:07&quot;,&quot;margin&quot;:{&quot;bottom&quot;:0.12931518256664276,&quot;left&quot;:12.558988571166992,&quot;right&quot;:2.2576775550842285,&quot;top&quot;:2.9930310249328613},&quot;type&quot;:0},{&quot;id&quot;:&quot;2020-10-16T14:50:07&quot;,&quot;margin&quot;:{&quot;bottom&quot;:2.9930362701416016,&quot;left&quot;:12.558988571166992,&quot;right&quot;:2.2576775550842285,&quot;top&quot;:0.17583785951137543},&quot;type&quot;:0}],&quot;type&quot;:0}"/>
  <p:tag name="KSO_WM_SLIDE_BK_DARK_LIGHT" val="2"/>
  <p:tag name="KSO_WM_SLIDE_BACKGROUND_TYPE" val="general"/>
  <p:tag name="KSO_WM_SLIDE_SUPPORT_FEATURE_TYPE" val="0"/>
  <p:tag name="KSO_WM_TEMPLATE_ASSEMBLE_XID" val="5f894266c923956f3f5488ee"/>
  <p:tag name="KSO_WM_TEMPLATE_ASSEMBLE_GROUPID" val="5f87b6b5ec1495817c97579a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d2b2a5c1f38944979e4c7fe98616a7f9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889f7cd1490e44c4999c532af2b3844f"/>
  <p:tag name="KSO_WM_SLIDE_BACKGROUND_TYPE" val="leftRight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3b81b7bbc85447948a484eef1b1bc1f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769e977d5fb44fabcb902b5f42cc1cc"/>
  <p:tag name="KSO_WM_SLIDE_BACKGROUND_TYPE" val="leftRight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5c1cfaff48749829d82111aab40eb81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b93838ea18524f08b000a2503c4b9d18"/>
  <p:tag name="KSO_WM_SLIDE_BACKGROUND_TYPE" val="leftRight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diagram20200328_1*i*3"/>
  <p:tag name="KSO_WM_TEMPLATE_CATEGORY" val="diagram"/>
  <p:tag name="KSO_WM_TEMPLATE_INDEX" val="20200328"/>
  <p:tag name="KSO_WM_UNIT_LAYERLEVEL" val="1"/>
  <p:tag name="KSO_WM_TAG_VERSION" val="1.0"/>
  <p:tag name="KSO_WM_BEAUTIFY_FLAG" val="#wm#"/>
  <p:tag name="KSO_WM_UNIT_BLOCK" val="0"/>
  <p:tag name="KSO_WM_UNIT_SM_LIMIT_TYPE" val="1"/>
  <p:tag name="KSO_WM_UNIT_DECORATE_INFO" val="{&quot;DecorateInfoX&quot;:{&quot;IsLeft&quot;:true,&quot;IsRight&quot;:false,&quot;IsAbs&quot;:true},&quot;DecorateInfoY&quot;:{&quot;IsTop&quot;:true,&quot;IsBottom&quot;:false,&quot;IsAbs&quot;:true}}"/>
  <p:tag name="KSO_WM_UNIT_FILL_FORE_SCHEMECOLOR_INDEX_BRIGHTNESS" val="0"/>
  <p:tag name="KSO_WM_UNIT_FILL_FORE_SCHEMECOLOR_INDEX" val="16"/>
  <p:tag name="KSO_WM_UNIT_FILL_TYPE" val="1"/>
  <p:tag name="KSO_WM_UNIT_SHADOW_SCHEMECOLOR_INDEX_BRIGHTNESS" val="0.05"/>
  <p:tag name="KSO_WM_UNIT_SHADOW_SCHEMECOLOR_INDEX" val="13"/>
  <p:tag name="KSO_WM_UNIT_TEXT_FILL_FORE_SCHEMECOLOR_INDEX_BRIGHTNESS" val="0"/>
  <p:tag name="KSO_WM_UNIT_TEXT_FILL_FORE_SCHEMECOLOR_INDEX" val="14"/>
  <p:tag name="KSO_WM_UNIT_TEXT_FILL_TYPE" val="1"/>
</p:tagLst>
</file>

<file path=ppt/tags/tag273.xml><?xml version="1.0" encoding="utf-8"?>
<p:tagLst xmlns:p="http://schemas.openxmlformats.org/presentationml/2006/main">
  <p:tag name="KSO_WM_UNIT_ISCONTENTSTITLE" val="0"/>
  <p:tag name="KSO_WM_UNIT_PRESET_TEXT" val="点击输入大标题"/>
  <p:tag name="KSO_WM_UNIT_NOCLEAR" val="0"/>
  <p:tag name="KSO_WM_UNIT_VALUE" val="3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0328_1*a*1"/>
  <p:tag name="KSO_WM_TEMPLATE_CATEGORY" val="diagram"/>
  <p:tag name="KSO_WM_TEMPLATE_INDEX" val="20200328"/>
  <p:tag name="KSO_WM_UNIT_LAYERLEVEL" val="1"/>
  <p:tag name="KSO_WM_TAG_VERSION" val="1.0"/>
  <p:tag name="KSO_WM_BEAUTIFY_FLAG" val="#wm#"/>
  <p:tag name="KSO_WM_UNIT_ISNUMDGMTITLE" val="0"/>
  <p:tag name="KSO_WM_UNIT_SHOW_EDIT_AREA_INDICATION" val="1"/>
  <p:tag name="KSO_WM_UNIT_PLACING_PICTURE_MD4" val="0"/>
  <p:tag name="KSO_WM_UNIT_DEFAULT_FONT" val="36;40;4"/>
  <p:tag name="KSO_WM_UNIT_BLOCK" val="0"/>
  <p:tag name="KSO_WM_UNIT_SM_LIMIT_TYPE" val="1"/>
  <p:tag name="KSO_WM_UNIT_TEXT_FILL_FORE_SCHEMECOLOR_INDEX_BRIGHTNESS" val="0.25"/>
  <p:tag name="KSO_WM_UNIT_TEXT_FILL_FORE_SCHEMECOLOR_INDEX" val="13"/>
  <p:tag name="KSO_WM_UNIT_TEXT_FILL_TYPE" val="1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0328_1*i*2"/>
  <p:tag name="KSO_WM_TEMPLATE_CATEGORY" val="diagram"/>
  <p:tag name="KSO_WM_TEMPLATE_INDEX" val="20200328"/>
  <p:tag name="KSO_WM_UNIT_LAYERLEVEL" val="1"/>
  <p:tag name="KSO_WM_TAG_VERSION" val="1.0"/>
  <p:tag name="KSO_WM_BEAUTIFY_FLAG" val="#wm#"/>
  <p:tag name="KSO_WM_UNIT_PLACING_PICTURE_MD4" val="0"/>
  <p:tag name="KSO_WM_UNIT_BLOCK" val="0"/>
  <p:tag name="KSO_WM_UNIT_SM_LIMIT_TYPE" val="1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i"/>
  <p:tag name="KSO_WM_UNIT_INDEX" val="1_1"/>
  <p:tag name="KSO_WM_UNIT_ID" val="diagram20205555_5*q_i*1_1"/>
  <p:tag name="KSO_WM_TEMPLATE_CATEGORY" val="diagram"/>
  <p:tag name="KSO_WM_TEMPLATE_INDEX" val="20205555"/>
  <p:tag name="KSO_WM_UNIT_LAYERLEVEL" val="1_1"/>
  <p:tag name="KSO_WM_TAG_VERSION" val="1.0"/>
  <p:tag name="KSO_WM_BEAUTIFY_FLAG" val="#wm#"/>
  <p:tag name="KSO_WM_UNIT_LINE_FORE_SCHEMECOLOR_INDEX_BRIGHTNESS" val="-0.25"/>
  <p:tag name="KSO_WM_UNIT_LINE_FORE_SCHEMECOLOR_INDEX" val="14"/>
  <p:tag name="KSO_WM_UNIT_LINE_FILL_TYPE" val="2"/>
  <p:tag name="KSO_WM_UNIT_TEXT_FILL_FORE_SCHEMECOLOR_INDEX_BRIGHTNESS" val="0"/>
  <p:tag name="KSO_WM_UNIT_TEXT_FILL_FORE_SCHEMECOLOR_INDEX" val="2"/>
  <p:tag name="KSO_WM_UNIT_TEXT_FILL_TYPE" val="1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5_1"/>
  <p:tag name="KSO_WM_UNIT_ID" val="diagram20205555_5*q_h_i*1_5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9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4_1"/>
  <p:tag name="KSO_WM_UNIT_ID" val="diagram20205555_5*q_h_i*1_4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8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3_1"/>
  <p:tag name="KSO_WM_UNIT_ID" val="diagram20205555_5*q_h_i*1_3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7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2_1"/>
  <p:tag name="KSO_WM_UNIT_ID" val="diagram20205555_5*q_h_i*1_2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6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1_1"/>
  <p:tag name="KSO_WM_UNIT_ID" val="diagram20205555_5*q_h_i*1_1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5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i"/>
  <p:tag name="KSO_WM_UNIT_INDEX" val="1_6_1"/>
  <p:tag name="KSO_WM_UNIT_ID" val="diagram20205555_5*q_h_i*1_6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FILL_FORE_SCHEMECOLOR_INDEX_BRIGHTNESS" val="0"/>
  <p:tag name="KSO_WM_UNIT_FILL_FORE_SCHEMECOLOR_INDEX" val="14"/>
  <p:tag name="KSO_WM_UNIT_FILL_TYPE" val="1"/>
  <p:tag name="KSO_WM_UNIT_LINE_FORE_SCHEMECOLOR_INDEX_BRIGHTNESS" val="0"/>
  <p:tag name="KSO_WM_UNIT_LINE_FORE_SCHEMECOLOR_INDEX" val="10"/>
  <p:tag name="KSO_WM_UNIT_LINE_FILL_TYPE" val="2"/>
  <p:tag name="KSO_WM_UNIT_SHADOW_SCHEMECOLOR_INDEX_BRIGHTNESS" val="0.5"/>
  <p:tag name="KSO_WM_UNIT_SHADOW_SCHEMECOLOR_INDEX" val="13"/>
  <p:tag name="KSO_WM_UNIT_TEXT_FILL_FORE_SCHEMECOLOR_INDEX_BRIGHTNESS" val="0"/>
  <p:tag name="KSO_WM_UNIT_TEXT_FILL_FORE_SCHEMECOLOR_INDEX" val="2"/>
  <p:tag name="KSO_WM_UNIT_TEXT_FILL_TYPE" val="1"/>
</p:tagLst>
</file>

<file path=ppt/tags/tag282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2_1"/>
  <p:tag name="KSO_WM_UNIT_ID" val="diagram20205555_5*q_h_f*1_2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6"/>
  <p:tag name="KSO_WM_UNIT_TEXT_FILL_TYPE" val="1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2_1"/>
  <p:tag name="KSO_WM_UNIT_ID" val="diagram20205555_5*q_h_i*1_2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6"/>
  <p:tag name="KSO_WM_UNIT_TEXT_FILL_TYPE" val="1"/>
</p:tagLst>
</file>

<file path=ppt/tags/tag284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1_1"/>
  <p:tag name="KSO_WM_UNIT_ID" val="diagram20205555_5*q_h_f*1_1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5"/>
  <p:tag name="KSO_WM_UNIT_TEXT_FILL_TYPE" val="1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1_1"/>
  <p:tag name="KSO_WM_UNIT_ID" val="diagram20205555_5*q_h_i*1_1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5"/>
  <p:tag name="KSO_WM_UNIT_TEXT_FILL_TYPE" val="1"/>
</p:tagLst>
</file>

<file path=ppt/tags/tag286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3_1"/>
  <p:tag name="KSO_WM_UNIT_ID" val="diagram20205555_5*q_h_f*1_3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7"/>
  <p:tag name="KSO_WM_UNIT_TEXT_FILL_TYPE" val="1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3_1"/>
  <p:tag name="KSO_WM_UNIT_ID" val="diagram20205555_5*q_h_i*1_3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7"/>
  <p:tag name="KSO_WM_UNIT_TEXT_FILL_TYPE" val="1"/>
</p:tagLst>
</file>

<file path=ppt/tags/tag288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4_1"/>
  <p:tag name="KSO_WM_UNIT_ID" val="diagram20205555_5*q_h_f*1_4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8"/>
  <p:tag name="KSO_WM_UNIT_TEXT_FILL_TYPE" val="1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4_1"/>
  <p:tag name="KSO_WM_UNIT_ID" val="diagram20205555_5*q_h_i*1_4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8"/>
  <p:tag name="KSO_WM_UNIT_TEXT_FILL_TYPE" val="1"/>
</p:tagLst>
</file>

<file path=ppt/tags/tag290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5_1"/>
  <p:tag name="KSO_WM_UNIT_ID" val="diagram20205555_5*q_h_f*1_5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9"/>
  <p:tag name="KSO_WM_UNIT_TEXT_FILL_TYPE" val="1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5_1"/>
  <p:tag name="KSO_WM_UNIT_ID" val="diagram20205555_5*q_h_i*1_5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9"/>
  <p:tag name="KSO_WM_UNIT_TEXT_FILL_TYPE" val="1"/>
</p:tagLst>
</file>

<file path=ppt/tags/tag292.xml><?xml version="1.0" encoding="utf-8"?>
<p:tagLst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TYPE" val="q_h_f"/>
  <p:tag name="KSO_WM_UNIT_INDEX" val="1_6_1"/>
  <p:tag name="KSO_WM_UNIT_ID" val="diagram20205555_5*q_h_f*1_6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PRESET_TEXT" val="单击此处添加您的文本"/>
  <p:tag name="KSO_WM_UNIT_TEXT_FILL_FORE_SCHEMECOLOR_INDEX_BRIGHTNESS" val="0"/>
  <p:tag name="KSO_WM_UNIT_TEXT_FILL_FORE_SCHEMECOLOR_INDEX" val="10"/>
  <p:tag name="KSO_WM_UNIT_TEXT_FILL_TYPE" val="1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q1-1"/>
  <p:tag name="KSO_WM_UNIT_SUBTYPE" val="d"/>
  <p:tag name="KSO_WM_UNIT_TYPE" val="q_h_i"/>
  <p:tag name="KSO_WM_UNIT_INDEX" val="1_6_1"/>
  <p:tag name="KSO_WM_UNIT_ID" val="diagram20205555_5*q_h_i*1_6_1"/>
  <p:tag name="KSO_WM_TEMPLATE_CATEGORY" val="diagram"/>
  <p:tag name="KSO_WM_TEMPLATE_INDEX" val="20205555"/>
  <p:tag name="KSO_WM_UNIT_LAYERLEVEL" val="1_1_1"/>
  <p:tag name="KSO_WM_TAG_VERSION" val="1.0"/>
  <p:tag name="KSO_WM_BEAUTIFY_FLAG" val="#wm#"/>
  <p:tag name="KSO_WM_UNIT_TEXT_FILL_FORE_SCHEMECOLOR_INDEX_BRIGHTNESS" val="0"/>
  <p:tag name="KSO_WM_UNIT_TEXT_FILL_FORE_SCHEMECOLOR_INDEX" val="10"/>
  <p:tag name="KSO_WM_UNIT_TEXT_FILL_TYPE" val="1"/>
</p:tagLst>
</file>

<file path=ppt/tags/tag294.xml><?xml version="1.0" encoding="utf-8"?>
<p:tagLst xmlns:p="http://schemas.openxmlformats.org/presentationml/2006/main">
  <p:tag name="KSO_WM_SLIDE_ID" val="diagram20200328_1"/>
  <p:tag name="KSO_WM_TEMPLATE_SUBCATEGORY" val="1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88*444"/>
  <p:tag name="KSO_WM_SLIDE_POSITION" val="36*47"/>
  <p:tag name="KSO_WM_TAG_VERSION" val="1.0"/>
  <p:tag name="KSO_WM_BEAUTIFY_FLAG" val="#wm#"/>
  <p:tag name="KSO_WM_TEMPLATE_CATEGORY" val="diagram"/>
  <p:tag name="KSO_WM_TEMPLATE_INDEX" val="20200328"/>
  <p:tag name="KSO_WM_SLIDE_LAYOUT" val="a_d"/>
  <p:tag name="KSO_WM_SLIDE_LAYOUT_CNT" val="1_1"/>
  <p:tag name="KSO_WM_UNIT_SHOW_EDIT_AREA_INDICATION" val="1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5-13T17:22:32&quot;,&quot;margin&quot;:{&quot;bottom&quot;:1.690000057220459,&quot;left&quot;:1.2699999809265137,&quot;right&quot;:1.2699999809265137,&quot;top&quot;:1.690000057220459},&quot;maxSize&quot;:{&quot;size1&quot;:64},&quot;minSize&quot;:{&quot;size1&quot;:38.399999999999999},&quot;normalSize&quot;:{&quot;size1&quot;:50.100000000000001},&quot;subLayout&quot;:[{&quot;backgroundInfo&quot;:[{&quot;bottom&quot;:0,&quot;bottomAbs&quot;:false,&quot;left&quot;:0,&quot;leftAbs&quot;:false,&quot;right&quot;:0.33660468500000001,&quot;rightAbs&quot;:false,&quot;top&quot;:0,&quot;topAbs&quot;:false,&quot;type&quot;:&quot;leftRight&quot;}],&quot;horizontalAlign&quot;:2,&quot;id&quot;:&quot;2021-05-13T17:22:32&quot;,&quot;margin&quot;:{&quot;bottom&quot;:1.690000057220459,&quot;left&quot;:1.2699999809265137,&quot;right&quot;:0.026000002399086952,&quot;top&quot;:1.690000057220459},&quot;type&quot;:0,&quot;verticalAlign&quot;:1},{&quot;id&quot;:&quot;2021-05-13T17:22:32&quot;,&quot;margin&quot;:{&quot;bottom&quot;:5.2800002098083496,&quot;left&quot;:2.1700000762939453,&quot;right&quot;:3.4300000667572021,&quot;top&quot;:5.2800002098083496},&quot;type&quot;:0}],&quot;type&quot;:0}"/>
  <p:tag name="KSO_WM_SLIDE_CAN_ADD_NAVIGATION" val="1"/>
  <p:tag name="KSO_WM_SLIDE_BACKGROUND" val="[&quot;general&quot;,&quot;frame&quot;,&quot;leftRight&quot;]"/>
  <p:tag name="KSO_WM_SLIDE_RATIO" val="1.777778"/>
  <p:tag name="KSO_WM_SLIDE_BK_DARK_LIGHT" val="2"/>
  <p:tag name="KSO_WM_SLIDE_BACKGROUND_TYPE" val="leftRight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30c544616ccb42788dc71653e1f5b08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356ccffdd848adb9cecf7a886bf33c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c4ce4fb9e7246d7b6a94dcd2360163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52fd38a6c764ad0a153fe23dc498d82"/>
  <p:tag name="KSO_WM_SLIDE_BACKGROUND_TYPE" val="frame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8828b64b43242a6a8d9c649bda191a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90f72cda05e4c18b748c61ce22a3233"/>
  <p:tag name="KSO_WM_SLIDE_BACKGROUND_TYPE" val="frame"/>
</p:tagLst>
</file>

<file path=ppt/tags/tag298.xml><?xml version="1.0" encoding="utf-8"?>
<p:tagLst xmlns:p="http://schemas.openxmlformats.org/presentationml/2006/main">
  <p:tag name="KSO_WM_UNIT_BLOCK" val="0"/>
  <p:tag name="KSO_WM_UNIT_DEC_AREA_ID" val="edb3d9dfb82345f9b3bdba4da0e23cb8"/>
  <p:tag name="KSO_WM_UNIT_SM_LIMIT_TYPE" val="0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7590_1*i*2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0},&quot;ReferentInfo&quot;:{&quot;Id&quot;:&quot;1f8855e5b1094a71a6935fc8d8390bf8&quot;,&quot;X&quot;:{&quot;Pos&quot;:2},&quot;Y&quot;:{&quot;Pos&quot;:0}},&quot;whChangeMode&quot;:0}"/>
  <p:tag name="KSO_WM_CHIP_GROUPID" val="5e71e94347edf80c4a5df17c"/>
  <p:tag name="KSO_WM_CHIP_XID" val="5e71e94347edf80c4a5df17d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10"/>
  <p:tag name="KSO_WM_TEMPLATE_ASSEMBLE_XID" val="60656e634054ed1e2fb7f79b"/>
  <p:tag name="KSO_WM_TEMPLATE_ASSEMBLE_GROUPID" val="60656e634054ed1e2fb7f79b"/>
</p:tagLst>
</file>

<file path=ppt/tags/tag29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590_1*a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14b96f65a044e988192e664011f09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0540ec2b1caa413e94efb698724799df"/>
  <p:tag name="KSO_WM_UNIT_TEXT_FILL_FORE_SCHEMECOLOR_INDEX_BRIGHTNESS" val="0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300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7590_1*f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96"/>
  <p:tag name="KSO_WM_UNIT_SHOW_EDIT_AREA_INDICATION" val="1"/>
  <p:tag name="KSO_WM_CHIP_GROUPID" val="5e6b05596848fb12bee65ac8"/>
  <p:tag name="KSO_WM_CHIP_XID" val="5e6b05596848fb12bee65aca"/>
  <p:tag name="KSO_WM_UNIT_DEC_AREA_ID" val="70d71383acfa4d97994e336204bd944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c12fcfd9a18e4628b961eaa38d35da7d"/>
  <p:tag name="KSO_WM_UNIT_TEXT_FILL_FORE_SCHEMECOLOR_INDEX_BRIGHTNESS" val="0.25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301.xml><?xml version="1.0" encoding="utf-8"?>
<p:tagLst xmlns:p="http://schemas.openxmlformats.org/presentationml/2006/main">
  <p:tag name="KSO_WM_UNIT_VALUE" val="1481*1438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7590_1*d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1f8855e5b1094a71a6935fc8d8390bf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a5999a3577184cd490667effb9a7f6d4"/>
  <p:tag name="KSO_WM_UNIT_PLACING_PICTURE" val="a5999a3577184cd490667effb9a7f6d4"/>
  <p:tag name="KSO_WM_UNIT_SUPPORT_UNIT_TYPE" val="[&quot;d&quot;,&quot;θ&quot;]"/>
  <p:tag name="KSO_WM_TEMPLATE_ASSEMBLE_XID" val="60656e634054ed1e2fb7f79b"/>
  <p:tag name="KSO_WM_TEMPLATE_ASSEMBLE_GROUPID" val="60656e634054ed1e2fb7f79b"/>
  <p:tag name="KSO_WM_UNIT_PLACING_PICTURE_INFO" val="{&quot;code&quot;:&quot;&quot;,&quot;full_picture&quot;:false,&quot;scheme&quot;:&quot;&quot;,&quot;spacing&quot;:5}"/>
  <p:tag name="KSO_WM_UNIT_PLACING_PICTURE_COLLAGE_VIEWPORT" val="{&quot;height&quot;:7082.420486111112,&quot;width&quot;:12593.561020786168}"/>
</p:tagLst>
</file>

<file path=ppt/tags/tag302.xml><?xml version="1.0" encoding="utf-8"?>
<p:tagLst xmlns:p="http://schemas.openxmlformats.org/presentationml/2006/main">
  <p:tag name="KSO_WM_BEAUTIFY_FLAG" val="#wm#"/>
  <p:tag name="KSO_WM_TEMPLATE_CATEGORY" val="diagram"/>
  <p:tag name="KSO_WM_TEMPLATE_INDEX" val="2020759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4-01T14:55:44&quot;,&quot;maxSize&quot;:{&quot;size1&quot;:42.5},&quot;minSize&quot;:{&quot;size1&quot;:40},&quot;normalSize&quot;:{&quot;size1&quot;:40},&quot;subLayout&quot;:[{&quot;id&quot;:&quot;2021-04-01T14:55:44&quot;,&quot;maxSize&quot;:{&quot;size1&quot;:42.200000000000003},&quot;minSize&quot;:{&quot;size1&quot;:31.100000000000001},&quot;normalSize&quot;:{&quot;size1&quot;:42.199814814814808},&quot;subLayout&quot;:[{&quot;id&quot;:&quot;2021-04-01T14:55:44&quot;,&quot;margin&quot;:{&quot;bottom&quot;:0,&quot;left&quot;:2.5399999618530273,&quot;right&quot;:0,&quot;top&quot;:4.2329998016357422},&quot;type&quot;:0},{&quot;id&quot;:&quot;2021-04-01T14:55:44&quot;,&quot;margin&quot;:{&quot;bottom&quot;:4.2329998016357422,&quot;left&quot;:2.5399999618530273,&quot;right&quot;:0,&quot;top&quot;:0.42300000786781311},&quot;type&quot;:0}],&quot;type&quot;:0},{&quot;id&quot;:&quot;2021-04-01T14:55:44&quot;,&quot;margin&quot;:{&quot;bottom&quot;:1.6929999589920044,&quot;left&quot;:1.6929999589920044,&quot;right&quot;:2.5399999618530273,&quot;top&quot;:2.5399999618530273},&quot;type&quot;:0}],&quot;type&quot;:0}"/>
  <p:tag name="KSO_WM_SLIDE_CAN_ADD_NAVIGATION" val="1"/>
  <p:tag name="KSO_WM_SLIDE_BACKGROUND" val="[&quot;general&quot;,&quot;frame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71e94347edf80c4a5df17d"/>
  <p:tag name="KSO_WM_SLIDE_ID" val="diagram2020759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16*444"/>
  <p:tag name="KSO_WM_SLIDE_POSITION" val="72*48"/>
  <p:tag name="KSO_WM_TAG_VERSION" val="1.0"/>
  <p:tag name="KSO_WM_CHIP_FILLPROP" val="[[{&quot;fill_id&quot;:&quot;6aa9d056f12f4650b878f62fc9959662&quot;,&quot;fill_align&quot;:&quot;lb&quot;,&quot;text_align&quot;:&quot;lb&quot;,&quot;text_direction&quot;:&quot;horizontal&quot;,&quot;chip_types&quot;:[&quot;header&quot;]},{&quot;fill_id&quot;:&quot;e82a4608aea64580aaf26f6e1f31bf91&quot;,&quot;fill_align&quot;:&quot;lt&quot;,&quot;text_align&quot;:&quot;lt&quot;,&quot;text_direction&quot;:&quot;horizontal&quot;,&quot;chip_types&quot;:[&quot;text&quot;]},{&quot;fill_id&quot;:&quot;71541026f7c64921bc82fd1971f82436&quot;,&quot;fill_align&quot;:&quot;cm&quot;,&quot;text_align&quot;:&quot;lm&quot;,&quot;text_direction&quot;:&quot;horizontal&quot;,&quot;chip_types&quot;:[&quot;picture&quot;,&quot;video&quot;]}]]"/>
  <p:tag name="KSO_WM_SLIDE_LAYOUT" val="a_d_f"/>
  <p:tag name="KSO_WM_SLIDE_LAYOUT_CNT" val="1_1_1"/>
  <p:tag name="KSO_WM_CHIP_GROUPID" val="5e71e94347edf80c4a5df17c"/>
  <p:tag name="KSO_WM_SLIDE_BK_DARK_LIGHT" val="2"/>
  <p:tag name="KSO_WM_SLIDE_BACKGROUND_TYPE" val="frame"/>
  <p:tag name="KSO_WM_SLIDE_SUPPORT_FEATURE_TYPE" val="0"/>
  <p:tag name="KSO_WM_TEMPLATE_ASSEMBLE_XID" val="60656e634054ed1e2fb7f79b"/>
  <p:tag name="KSO_WM_TEMPLATE_ASSEMBLE_GROUPID" val="60656e634054ed1e2fb7f79b"/>
</p:tagLst>
</file>

<file path=ppt/tags/tag30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2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7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单击此处添加大标题内容"/>
  <p:tag name="KSO_WM_UNIT_DEFAULT_FONT" val="24;28;2"/>
  <p:tag name="KSO_WM_UNIT_BLOCK" val="0"/>
  <p:tag name="KSO_WM_UNIT_DEC_AREA_ID" val="28be662229144a22b42b16efef1e124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304.xml><?xml version="1.0" encoding="utf-8"?>
<p:tagLst xmlns:p="http://schemas.openxmlformats.org/presentationml/2006/main">
  <p:tag name="KSO_WM_UNIT_NOCLEAR" val="0"/>
  <p:tag name="KSO_WM_UNIT_VALUE" val="8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custom20213619_7*e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壹"/>
  <p:tag name="KSO_WM_UNIT_DEFAULT_FONT" val="72;96;4"/>
  <p:tag name="KSO_WM_UNIT_BLOCK" val="0"/>
  <p:tag name="KSO_WM_UNIT_DEC_AREA_ID" val="6f16c91d43e847d8a3d39a23dd1cddda"/>
  <p:tag name="KSO_WM_CHIP_GROUPID" val="5ebe54990ac41c4a0a525673"/>
  <p:tag name="KSO_WM_CHIP_XID" val="5ebe54990ac41c4a0a525674"/>
  <p:tag name="KSO_WM_CHIP_FILLAREA_FILL_RULE" val="{&quot;fill_align&quot;:&quot;cm&quot;,&quot;fill_mode&quot;:&quot;adaptive&quot;,&quot;sacle_strategy&quot;:&quot;smart&quot;}"/>
  <p:tag name="KSO_WM_ASSEMBLE_CHIP_INDEX" val="92d6d8af76ed47bcb69496740000f138"/>
  <p:tag name="KSO_WM_UNIT_TEXT_FILL_FORE_SCHEMECOLOR_INDEX_BRIGHTNESS" val="0.15"/>
  <p:tag name="KSO_WM_UNIT_TEXT_FILL_FORE_SCHEMECOLOR_INDEX" val="13"/>
  <p:tag name="KSO_WM_UNIT_TEXT_FILL_TYPE" val="1"/>
</p:tagLst>
</file>

<file path=ppt/tags/tag305.xml><?xml version="1.0" encoding="utf-8"?>
<p:tagLst xmlns:p="http://schemas.openxmlformats.org/presentationml/2006/main">
  <p:tag name="KSO_WM_BEAUTIFY_FLAG" val="#wm#"/>
  <p:tag name="KSO_WM_TEMPLATE_CATEGORY" val="custom"/>
  <p:tag name="KSO_WM_TEMPLATE_INDEX" val="20213619"/>
  <p:tag name="KSO_WM_CHIP_INFOS" val="{&quot;layout_type&quot;:&quot;forright2&quot;,&quot;slide_type&quot;:[&quot;sectionTitle&quot;],&quot;aspect_ratio&quot;:&quot;16:9&quot;}"/>
  <p:tag name="KSO_WM_CHIP_XID" val="5ebe041a0ac41c4a0a525598"/>
  <p:tag name="KSO_WM_CHIP_FILLPROP" val="[[{&quot;fill_id&quot;:&quot;c8df1a3465854d8b966b02b3af772576&quot;,&quot;fill_align&quot;:&quot;cm&quot;,&quot;text_align&quot;:&quot;lm&quot;,&quot;text_direction&quot;:&quot;horizontal&quot;,&quot;chip_types&quot;:[&quot;text&quot;,&quot;header&quot;]}]]"/>
  <p:tag name="KSO_WM_SLIDE_ID" val="custom20213619_7"/>
  <p:tag name="KSO_WM_TEMPLATE_SUBCATEGORY" val="21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SLIDE_SIZE" val="540*400"/>
  <p:tag name="KSO_WM_SLIDE_POSITION" val="380*69"/>
  <p:tag name="KSO_WM_TAG_VERSION" val="1.0"/>
  <p:tag name="KSO_WM_SLIDE_LAYOUT" val="a_b_e"/>
  <p:tag name="KSO_WM_SLIDE_LAYOUT_CNT" val="1_1_1"/>
  <p:tag name="KSO_WM_CHIP_GROUPID" val="5ebf6661ddc3daf3fef3f760"/>
  <p:tag name="KSO_WM_SLIDE_LAYOUT_INFO" val="{&quot;id&quot;:&quot;2020-10-16T14:50:07&quot;,&quot;maxSize&quot;:{&quot;size1&quot;:67.73422761140047},&quot;minSize&quot;:{&quot;size1&quot;:56.634227611400462},&quot;normalSize&quot;:{&quot;size1&quot;:64.134227611400462},&quot;subLayout&quot;:[{&quot;id&quot;:&quot;2020-10-16T14:50:07&quot;,&quot;margin&quot;:{&quot;bottom&quot;:0.12931518256664276,&quot;left&quot;:12.558988571166992,&quot;right&quot;:2.2576775550842285,&quot;top&quot;:2.9930310249328613},&quot;type&quot;:0},{&quot;id&quot;:&quot;2020-10-16T14:50:07&quot;,&quot;margin&quot;:{&quot;bottom&quot;:2.9930362701416016,&quot;left&quot;:12.558988571166992,&quot;right&quot;:2.2576775550842285,&quot;top&quot;:0.17583785951137543},&quot;type&quot;:0}],&quot;type&quot;:0}"/>
  <p:tag name="KSO_WM_SLIDE_BK_DARK_LIGHT" val="2"/>
  <p:tag name="KSO_WM_SLIDE_BACKGROUND_TYPE" val="general"/>
  <p:tag name="KSO_WM_SLIDE_SUPPORT_FEATURE_TYPE" val="0"/>
  <p:tag name="KSO_WM_TEMPLATE_ASSEMBLE_XID" val="5f894266c923956f3f5488ee"/>
  <p:tag name="KSO_WM_TEMPLATE_ASSEMBLE_GROUPID" val="5f87b6b5ec1495817c97579a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bf68e3b3c71742c4928285ba845142be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4dfa9dd079fb4419b8862efe80ef18cc"/>
  <p:tag name="KSO_WM_SLIDE_BACKGROUND_TYPE" val="general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946312b3571749ac93217a37db4d8c42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d9d9e5a932f943c8a7447b7dcfdb096f"/>
  <p:tag name="KSO_WM_SLIDE_BACKGROUND_TYPE" val="general"/>
</p:tagLst>
</file>

<file path=ppt/tags/tag308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2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2_1"/>
  <p:tag name="KSO_WM_UNIT_LINE_FORE_SCHEMECOLOR_INDEX_BRIGHTNESS" val="0"/>
  <p:tag name="KSO_WM_UNIT_LINE_FORE_SCHEMECOLOR_INDEX" val="7"/>
  <p:tag name="KSO_WM_UNIT_LINE_FILL_TYPE" val="2"/>
</p:tagLst>
</file>

<file path=ppt/tags/tag309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2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2_2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0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3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3_1"/>
  <p:tag name="KSO_WM_UNIT_LINE_FORE_SCHEMECOLOR_INDEX_BRIGHTNESS" val="0"/>
  <p:tag name="KSO_WM_UNIT_LINE_FORE_SCHEMECOLOR_INDEX" val="7"/>
  <p:tag name="KSO_WM_UNIT_LINE_FILL_TYPE" val="2"/>
</p:tagLst>
</file>

<file path=ppt/tags/tag311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3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3_2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2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4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4_1"/>
  <p:tag name="KSO_WM_UNIT_LINE_FORE_SCHEMECOLOR_INDEX_BRIGHTNESS" val="0"/>
  <p:tag name="KSO_WM_UNIT_LINE_FORE_SCHEMECOLOR_INDEX" val="7"/>
  <p:tag name="KSO_WM_UNIT_LINE_FILL_TYPE" val="2"/>
</p:tagLst>
</file>

<file path=ppt/tags/tag313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4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4_2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4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5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5_1"/>
  <p:tag name="KSO_WM_UNIT_LINE_FORE_SCHEMECOLOR_INDEX_BRIGHTNESS" val="0"/>
  <p:tag name="KSO_WM_UNIT_LINE_FORE_SCHEMECOLOR_INDEX" val="7"/>
  <p:tag name="KSO_WM_UNIT_LINE_FILL_TYPE" val="2"/>
</p:tagLst>
</file>

<file path=ppt/tags/tag315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5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5_2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6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6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6_1"/>
  <p:tag name="KSO_WM_UNIT_LINE_FORE_SCHEMECOLOR_INDEX_BRIGHTNESS" val="0"/>
  <p:tag name="KSO_WM_UNIT_LINE_FORE_SCHEMECOLOR_INDEX" val="7"/>
  <p:tag name="KSO_WM_UNIT_LINE_FILL_TYPE" val="2"/>
</p:tagLst>
</file>

<file path=ppt/tags/tag317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6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6_2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8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1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1_1"/>
  <p:tag name="KSO_WM_UNIT_FILL_FORE_SCHEMECOLOR_INDEX_BRIGHTNESS" val="0"/>
  <p:tag name="KSO_WM_UNIT_FILL_FORE_SCHEMECOLOR_INDEX" val="7"/>
  <p:tag name="KSO_WM_UNIT_FILL_TYPE" val="1"/>
  <p:tag name="KSO_WM_UNIT_LINE_FORE_SCHEMECOLOR_INDEX_BRIGHTNESS" val="0"/>
  <p:tag name="KSO_WM_UNIT_LINE_FORE_SCHEMECOLOR_INDEX" val="7"/>
  <p:tag name="KSO_WM_UNIT_LINE_FILL_TYPE" val="2"/>
</p:tagLst>
</file>

<file path=ppt/tags/tag319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1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1_3"/>
  <p:tag name="KSO_WM_UNIT_LINE_FORE_SCHEMECOLOR_INDEX_BRIGHTNESS" val="0"/>
  <p:tag name="KSO_WM_UNIT_LINE_FORE_SCHEMECOLOR_INDEX" val="7"/>
  <p:tag name="KSO_WM_UNIT_LINE_FILL_TYPE" val="2"/>
</p:tagLst>
</file>

<file path=ppt/tags/tag320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1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1_1"/>
  <p:tag name="KSO_WM_UNIT_TEXT_FILL_FORE_SCHEMECOLOR_INDEX_BRIGHTNESS" val="0.15"/>
  <p:tag name="KSO_WM_UNIT_TEXT_FILL_FORE_SCHEMECOLOR_INDEX" val="13"/>
  <p:tag name="KSO_WM_UNIT_TEXT_FILL_TYPE" val="1"/>
</p:tagLst>
</file>

<file path=ppt/tags/tag321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1_2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1_2"/>
  <p:tag name="KSO_WM_UNIT_TEXT_FILL_FORE_SCHEMECOLOR_INDEX_BRIGHTNESS" val="0.15"/>
  <p:tag name="KSO_WM_UNIT_TEXT_FILL_FORE_SCHEMECOLOR_INDEX" val="13"/>
  <p:tag name="KSO_WM_UNIT_TEXT_FILL_TYPE" val="1"/>
</p:tagLst>
</file>

<file path=ppt/tags/tag322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6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6_3"/>
  <p:tag name="KSO_WM_UNIT_TEXT_FILL_FORE_SCHEMECOLOR_INDEX_BRIGHTNESS" val="0.15"/>
  <p:tag name="KSO_WM_UNIT_TEXT_FILL_FORE_SCHEMECOLOR_INDEX" val="13"/>
  <p:tag name="KSO_WM_UNIT_TEXT_FILL_TYPE" val="1"/>
</p:tagLst>
</file>

<file path=ppt/tags/tag323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5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5_1"/>
  <p:tag name="KSO_WM_UNIT_TEXT_FILL_FORE_SCHEMECOLOR_INDEX_BRIGHTNESS" val="0.15"/>
  <p:tag name="KSO_WM_UNIT_TEXT_FILL_FORE_SCHEMECOLOR_INDEX" val="13"/>
  <p:tag name="KSO_WM_UNIT_TEXT_FILL_TYPE" val="1"/>
</p:tagLst>
</file>

<file path=ppt/tags/tag324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3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3_3"/>
  <p:tag name="KSO_WM_UNIT_TEXT_FILL_FORE_SCHEMECOLOR_INDEX_BRIGHTNESS" val="0.15"/>
  <p:tag name="KSO_WM_UNIT_TEXT_FILL_FORE_SCHEMECOLOR_INDEX" val="13"/>
  <p:tag name="KSO_WM_UNIT_TEXT_FILL_TYPE" val="1"/>
</p:tagLst>
</file>

<file path=ppt/tags/tag325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4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4_1"/>
  <p:tag name="KSO_WM_UNIT_TEXT_FILL_FORE_SCHEMECOLOR_INDEX_BRIGHTNESS" val="0.15"/>
  <p:tag name="KSO_WM_UNIT_TEXT_FILL_FORE_SCHEMECOLOR_INDEX" val="13"/>
  <p:tag name="KSO_WM_UNIT_TEXT_FILL_TYPE" val="1"/>
</p:tagLst>
</file>

<file path=ppt/tags/tag326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3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3_1"/>
  <p:tag name="KSO_WM_UNIT_TEXT_FILL_FORE_SCHEMECOLOR_INDEX_BRIGHTNESS" val="0.15"/>
  <p:tag name="KSO_WM_UNIT_TEXT_FILL_FORE_SCHEMECOLOR_INDEX" val="13"/>
  <p:tag name="KSO_WM_UNIT_TEXT_FILL_TYPE" val="1"/>
</p:tagLst>
</file>

<file path=ppt/tags/tag327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6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6_1"/>
  <p:tag name="KSO_WM_UNIT_TEXT_FILL_FORE_SCHEMECOLOR_INDEX_BRIGHTNESS" val="0.15"/>
  <p:tag name="KSO_WM_UNIT_TEXT_FILL_FORE_SCHEMECOLOR_INDEX" val="13"/>
  <p:tag name="KSO_WM_UNIT_TEXT_FILL_TYPE" val="1"/>
</p:tagLst>
</file>

<file path=ppt/tags/tag328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2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2_3"/>
  <p:tag name="KSO_WM_UNIT_TEXT_FILL_FORE_SCHEMECOLOR_INDEX_BRIGHTNESS" val="0.15"/>
  <p:tag name="KSO_WM_UNIT_TEXT_FILL_FORE_SCHEMECOLOR_INDEX" val="13"/>
  <p:tag name="KSO_WM_UNIT_TEXT_FILL_TYPE" val="1"/>
</p:tagLst>
</file>

<file path=ppt/tags/tag329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f*1_2_1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UNIT_PRESET_TEXT" val="添加标题"/>
  <p:tag name="KSO_WM_UNIT_NOCLEAR" val="0"/>
  <p:tag name="KSO_WM_UNIT_VALUE" val="4"/>
  <p:tag name="KSO_WM_DIAGRAM_GROUP_CODE" val="o1-1"/>
  <p:tag name="KSO_WM_UNIT_TYPE" val="o_h_f"/>
  <p:tag name="KSO_WM_UNIT_INDEX" val="1_2_1"/>
  <p:tag name="KSO_WM_UNIT_TEXT_FILL_FORE_SCHEMECOLOR_INDEX_BRIGHTNESS" val="0.15"/>
  <p:tag name="KSO_WM_UNIT_TEXT_FILL_FORE_SCHEMECOLOR_INDEX" val="13"/>
  <p:tag name="KSO_WM_UNIT_TEXT_FILL_TYPE" val="1"/>
</p:tagLst>
</file>

<file path=ppt/tags/tag330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4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4_3"/>
  <p:tag name="KSO_WM_UNIT_TEXT_FILL_FORE_SCHEMECOLOR_INDEX_BRIGHTNESS" val="0.15"/>
  <p:tag name="KSO_WM_UNIT_TEXT_FILL_FORE_SCHEMECOLOR_INDEX" val="13"/>
  <p:tag name="KSO_WM_UNIT_TEXT_FILL_TYPE" val="1"/>
</p:tagLst>
</file>

<file path=ppt/tags/tag331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ID" val="diagram20169836_2*o_h_i*1_5_3"/>
  <p:tag name="KSO_WM_UNIT_LAYERLEVEL" val="1_1_1"/>
  <p:tag name="KSO_WM_UNIT_HIGHLIGHT" val="0"/>
  <p:tag name="KSO_WM_UNIT_COMPATIBLE" val="0"/>
  <p:tag name="KSO_WM_UNIT_DIAGRAM_ISNUMVISUAL" val="0"/>
  <p:tag name="KSO_WM_UNIT_DIAGRAM_ISREFERUNIT" val="0"/>
  <p:tag name="KSO_WM_DIAGRAM_GROUP_CODE" val="o1-1"/>
  <p:tag name="KSO_WM_UNIT_TYPE" val="o_h_i"/>
  <p:tag name="KSO_WM_UNIT_INDEX" val="1_5_3"/>
  <p:tag name="KSO_WM_UNIT_TEXT_FILL_FORE_SCHEMECOLOR_INDEX_BRIGHTNESS" val="0.15"/>
  <p:tag name="KSO_WM_UNIT_TEXT_FILL_FORE_SCHEMECOLOR_INDEX" val="13"/>
  <p:tag name="KSO_WM_UNIT_TEXT_FILL_TYPE" val="1"/>
</p:tagLst>
</file>

<file path=ppt/tags/tag332.xml><?xml version="1.0" encoding="utf-8"?>
<p:tagLst xmlns:p="http://schemas.openxmlformats.org/presentationml/2006/main">
  <p:tag name="KSO_WM_TEMPLATE_CATEGORY" val="diagram"/>
  <p:tag name="KSO_WM_TEMPLATE_INDEX" val="20169836"/>
  <p:tag name="KSO_WM_TAG_VERSION" val="1.0"/>
  <p:tag name="KSO_WM_BEAUTIFY_FLAG" val="#wm#"/>
  <p:tag name="KSO_WM_UNIT_LAYERLEVEL" val="1"/>
  <p:tag name="KSO_WM_UNIT_ISCONTENTSTITLE" val="0"/>
  <p:tag name="KSO_WM_UNIT_HIGHLIGHT" val="0"/>
  <p:tag name="KSO_WM_UNIT_COMPATIBLE" val="0"/>
  <p:tag name="KSO_WM_UNIT_ID" val="diagram20169836_2*a*1"/>
  <p:tag name="KSO_WM_UNIT_DIAGRAM_ISNUMVISUAL" val="0"/>
  <p:tag name="KSO_WM_UNIT_DIAGRAM_ISREFERUNIT" val="0"/>
  <p:tag name="KSO_WM_UNIT_PRESET_TEXT" val="单击此处添加标题"/>
  <p:tag name="KSO_WM_UNIT_NOCLEAR" val="0"/>
  <p:tag name="KSO_WM_UNIT_VALUE" val="18"/>
  <p:tag name="KSO_WM_UNIT_TYPE" val="a"/>
  <p:tag name="KSO_WM_UNIT_INDEX" val="1"/>
  <p:tag name="KSO_WM_DIAGRAM_GROUP_CODE" val="o1-2"/>
  <p:tag name="KSO_WM_UNIT_TEXT_FILL_FORE_SCHEMECOLOR_INDEX_BRIGHTNESS" val="0"/>
  <p:tag name="KSO_WM_UNIT_TEXT_FILL_FORE_SCHEMECOLOR_INDEX" val="7"/>
  <p:tag name="KSO_WM_UNIT_TEXT_FILL_TYPE" val="1"/>
</p:tagLst>
</file>

<file path=ppt/tags/tag333.xml><?xml version="1.0" encoding="utf-8"?>
<p:tagLst xmlns:p="http://schemas.openxmlformats.org/presentationml/2006/main">
  <p:tag name="KSO_WM_TAG_VERSION" val="1.0"/>
  <p:tag name="KSO_WM_SLIDE_ITEM_CNT" val="6"/>
  <p:tag name="KSO_WM_SLIDE_LAYOUT" val="a_h_o"/>
  <p:tag name="KSO_WM_SLIDE_LAYOUT_CNT" val="1_1_1"/>
  <p:tag name="KSO_WM_SLIDE_TYPE" val="text"/>
  <p:tag name="KSO_WM_BEAUTIFY_FLAG" val="#wm#"/>
  <p:tag name="KSO_WM_SLIDE_POSITION" val="121.967*105.531"/>
  <p:tag name="KSO_WM_SLIDE_SIZE" val="778.351*374.093"/>
  <p:tag name="KSO_WM_TEMPLATE_CATEGORY" val="diagram"/>
  <p:tag name="KSO_WM_TEMPLATE_INDEX" val="20169836"/>
  <p:tag name="KSO_WM_SLIDE_ID" val="diagram20169836_2"/>
  <p:tag name="KSO_WM_SLIDE_INDEX" val="2"/>
  <p:tag name="KSO_WM_TEMPLATE_SUBCATEGORY" val="0"/>
  <p:tag name="KSO_WM_SLIDE_SUBTYPE" val="diag"/>
  <p:tag name="KSO_WM_DIAGRAM_GROUP_CODE" val="o1-1"/>
  <p:tag name="KSO_WM_SLIDE_DIAGTYPE" val="o"/>
  <p:tag name="KSO_WM_SLIDE_BK_DARK_LIGHT" val="2"/>
  <p:tag name="KSO_WM_SLIDE_BACKGROUND_TYPE" val="general"/>
</p:tagLst>
</file>

<file path=ppt/tags/tag3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chip20213619_5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f"/>
  <p:tag name="KSO_WM_UNIT_DEC_AREA_ID" val="30c544616ccb42788dc71653e1f5b088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73356ccffdd848adb9cecf7a886bf33c"/>
  <p:tag name="KSO_WM_SLIDE_BACKGROUND_TYPE" val="frame"/>
  <p:tag name="KSO_WM_UNIT_FILL_FORE_SCHEMECOLOR_INDEX_BRIGHTNESS" val="0"/>
  <p:tag name="KSO_WM_UNIT_FILL_FORE_SCHEMECOLOR_INDEX" val="15"/>
  <p:tag name="KSO_WM_UNIT_FILL_TYPE" val="1"/>
  <p:tag name="KSO_WM_UNIT_TEXT_FILL_FORE_SCHEMECOLOR_INDEX_BRIGHTNESS" val="0"/>
  <p:tag name="KSO_WM_UNIT_TEXT_FILL_FORE_SCHEMECOLOR_INDEX" val="2"/>
  <p:tag name="KSO_WM_UNIT_TEXT_FILL_TYPE" val="1"/>
</p:tagLst>
</file>

<file path=ppt/tags/tag3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1c4ce4fb9e7246d7b6a94dcd23601636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552fd38a6c764ad0a153fe23dc498d82"/>
  <p:tag name="KSO_WM_SLIDE_BACKGROUND_TYPE" val="frame"/>
</p:tagLst>
</file>

<file path=ppt/tags/tag3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t"/>
  <p:tag name="KSO_WM_UNIT_TYPE" val="i"/>
  <p:tag name="KSO_WM_UNIT_INDEX" val="1"/>
  <p:tag name="KSO_WM_UNIT_ID" val="chip20213619_3*i*1"/>
  <p:tag name="KSO_WM_TEMPLATE_CATEGORY" val="chip"/>
  <p:tag name="KSO_WM_TEMPLATE_INDEX" val="20213619"/>
  <p:tag name="KSO_WM_UNIT_LAYERLEVEL" val="1"/>
  <p:tag name="KSO_WM_TAG_VERSION" val="1.0"/>
  <p:tag name="KSO_WM_BEAUTIFY_FLAG" val="#wm#"/>
  <p:tag name="KSO_WM_CHIP_GROUPID" val="5f87b6b5ec1495817c97579a"/>
  <p:tag name="KSO_WM_CHIP_XID" val="5f87b6b5ec1495817c97579d"/>
  <p:tag name="KSO_WM_UNIT_DEC_AREA_ID" val="e8828b64b43242a6a8d9c649bda191ad"/>
  <p:tag name="KSO_WM_UNIT_DECORATE_INFO" val=""/>
  <p:tag name="KSO_WM_UNIT_SM_LIMIT_TYPE" val=""/>
  <p:tag name="KSO_WM_CHIP_FILLAREA_FILL_RULE" val="{&quot;fill_align&quot;:&quot;cm&quot;,&quot;fill_effect&quot;:[],&quot;fill_mode&quot;:&quot;full&quot;,&quot;sacle_strategy&quot;:&quot;stretch&quot;}"/>
  <p:tag name="KSO_WM_ASSEMBLE_CHIP_INDEX" val="a90f72cda05e4c18b748c61ce22a3233"/>
  <p:tag name="KSO_WM_SLIDE_BACKGROUND_TYPE" val="frame"/>
</p:tagLst>
</file>

<file path=ppt/tags/tag337.xml><?xml version="1.0" encoding="utf-8"?>
<p:tagLst xmlns:p="http://schemas.openxmlformats.org/presentationml/2006/main">
  <p:tag name="KSO_WM_UNIT_BLOCK" val="0"/>
  <p:tag name="KSO_WM_UNIT_DEC_AREA_ID" val="edb3d9dfb82345f9b3bdba4da0e23cb8"/>
  <p:tag name="KSO_WM_UNIT_SM_LIMIT_TYPE" val="0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diagram20207590_1*i*2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CORATE_INFO" val="{&quot;DecorateInfoH&quot;:{&quot;IsAbs&quot;:true},&quot;DecorateInfoW&quot;:{&quot;IsAbs&quot;:true},&quot;DecorateInfoX&quot;:{&quot;IsAbs&quot;:true,&quot;Pos&quot;:2},&quot;DecorateInfoY&quot;:{&quot;IsAbs&quot;:true,&quot;Pos&quot;:0},&quot;ReferentInfo&quot;:{&quot;Id&quot;:&quot;1f8855e5b1094a71a6935fc8d8390bf8&quot;,&quot;X&quot;:{&quot;Pos&quot;:2},&quot;Y&quot;:{&quot;Pos&quot;:0}},&quot;whChangeMode&quot;:0}"/>
  <p:tag name="KSO_WM_CHIP_GROUPID" val="5e71e94347edf80c4a5df17c"/>
  <p:tag name="KSO_WM_CHIP_XID" val="5e71e94347edf80c4a5df17d"/>
  <p:tag name="KSO_WM_UNIT_LINE_FORE_SCHEMECOLOR_INDEX_BRIGHTNESS" val="0"/>
  <p:tag name="KSO_WM_UNIT_LINE_FORE_SCHEMECOLOR_INDEX" val="5"/>
  <p:tag name="KSO_WM_UNIT_LINE_FILL_TYPE" val="2"/>
  <p:tag name="KSO_WM_UNIT_TEXT_FILL_FORE_SCHEMECOLOR_INDEX_BRIGHTNESS" val="0"/>
  <p:tag name="KSO_WM_UNIT_TEXT_FILL_FORE_SCHEMECOLOR_INDEX" val="2"/>
  <p:tag name="KSO_WM_UNIT_TEXT_FILL_TYPE" val="1"/>
  <p:tag name="KSO_WM_UNIT_VALUE" val="210"/>
  <p:tag name="KSO_WM_TEMPLATE_ASSEMBLE_XID" val="60656e634054ed1e2fb7f79b"/>
  <p:tag name="KSO_WM_TEMPLATE_ASSEMBLE_GROUPID" val="60656e634054ed1e2fb7f79b"/>
</p:tagLst>
</file>

<file path=ppt/tags/tag338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diagram20207590_1*a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PRESET_TEXT" val="添加标题"/>
  <p:tag name="KSO_WM_UNIT_DEFAULT_FONT" val="24;44;4"/>
  <p:tag name="KSO_WM_UNIT_BLOCK" val="0"/>
  <p:tag name="KSO_WM_UNIT_SHOW_EDIT_AREA_INDICATION" val="1"/>
  <p:tag name="KSO_WM_CHIP_GROUPID" val="5e7881253197e252a37019b5"/>
  <p:tag name="KSO_WM_CHIP_XID" val="5e7881253197e252a37019b6"/>
  <p:tag name="KSO_WM_UNIT_DEC_AREA_ID" val="a14b96f65a044e988192e664011f0965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b&quot;,&quot;fill_mode&quot;:&quot;full&quot;,&quot;sacle_strategy&quot;:&quot;smart&quot;}"/>
  <p:tag name="KSO_WM_ASSEMBLE_CHIP_INDEX" val="0540ec2b1caa413e94efb698724799df"/>
  <p:tag name="KSO_WM_UNIT_TEXT_FILL_FORE_SCHEMECOLOR_INDEX_BRIGHTNESS" val="0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339.xml><?xml version="1.0" encoding="utf-8"?>
<p:tagLst xmlns:p="http://schemas.openxmlformats.org/presentationml/2006/main">
  <p:tag name="KSO_WM_UNIT_TEXT_SUBTYPE" val="a"/>
  <p:tag name="KSO_WM_UNIT_SUBTYPE" val="a"/>
  <p:tag name="KSO_WM_UNIT_PRESET_TEXT" val="单击此处添加正文，文字是您思想的提炼，为了演示发布的良好效果，请言简意赅的阐述您的观点。您的内容已经简明扼要，字字珠玑，但信息却千丝万缕、错综复杂，需要用更多的文字来表述。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diagram20207590_1*f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UNIT_DEFAULT_FONT" val="14;20;2"/>
  <p:tag name="KSO_WM_UNIT_BLOCK" val="0"/>
  <p:tag name="KSO_WM_UNIT_VALUE" val="96"/>
  <p:tag name="KSO_WM_UNIT_SHOW_EDIT_AREA_INDICATION" val="1"/>
  <p:tag name="KSO_WM_CHIP_GROUPID" val="5e6b05596848fb12bee65ac8"/>
  <p:tag name="KSO_WM_CHIP_XID" val="5e6b05596848fb12bee65aca"/>
  <p:tag name="KSO_WM_UNIT_DEC_AREA_ID" val="70d71383acfa4d97994e336204bd944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lt&quot;,&quot;fill_mode&quot;:&quot;full&quot;,&quot;sacle_strategy&quot;:&quot;smart&quot;}"/>
  <p:tag name="KSO_WM_ASSEMBLE_CHIP_INDEX" val="c12fcfd9a18e4628b961eaa38d35da7d"/>
  <p:tag name="KSO_WM_UNIT_TEXT_FILL_FORE_SCHEMECOLOR_INDEX_BRIGHTNESS" val="0.25"/>
  <p:tag name="KSO_WM_UNIT_TEXT_FILL_FORE_SCHEMECOLOR_INDEX" val="13"/>
  <p:tag name="KSO_WM_UNIT_TEXT_FILL_TYPE" val="1"/>
  <p:tag name="KSO_WM_TEMPLATE_ASSEMBLE_XID" val="60656e634054ed1e2fb7f79b"/>
  <p:tag name="KSO_WM_TEMPLATE_ASSEMBLE_GROUPID" val="60656e634054ed1e2fb7f79b"/>
</p:tagLst>
</file>

<file path=ppt/tags/tag340.xml><?xml version="1.0" encoding="utf-8"?>
<p:tagLst xmlns:p="http://schemas.openxmlformats.org/presentationml/2006/main">
  <p:tag name="KSO_WM_UNIT_VALUE" val="1481*1438"/>
  <p:tag name="KSO_WM_UNIT_HIGHLIGHT" val="0"/>
  <p:tag name="KSO_WM_UNIT_COMPATIBLE" val="1"/>
  <p:tag name="KSO_WM_UNIT_DIAGRAM_ISNUMVISUAL" val="0"/>
  <p:tag name="KSO_WM_UNIT_DIAGRAM_ISREFERUNIT" val="0"/>
  <p:tag name="KSO_WM_UNIT_TYPE" val="d"/>
  <p:tag name="KSO_WM_UNIT_INDEX" val="1"/>
  <p:tag name="KSO_WM_UNIT_ID" val="diagram20207590_1*d*1"/>
  <p:tag name="KSO_WM_TEMPLATE_CATEGORY" val="diagram"/>
  <p:tag name="KSO_WM_TEMPLATE_INDEX" val="20207590"/>
  <p:tag name="KSO_WM_UNIT_LAYERLEVEL" val="1"/>
  <p:tag name="KSO_WM_TAG_VERSION" val="1.0"/>
  <p:tag name="KSO_WM_BEAUTIFY_FLAG" val="#wm#"/>
  <p:tag name="KSO_WM_CHIP_GROUPID" val="5e7310da9a230a26b9e88a19"/>
  <p:tag name="KSO_WM_CHIP_XID" val="5e7310da9a230a26b9e88a1a"/>
  <p:tag name="KSO_WM_UNIT_DEC_AREA_ID" val="1f8855e5b1094a71a6935fc8d8390bf8"/>
  <p:tag name="KSO_WM_UNIT_DECORATE_INFO" val="{&quot;ReferentInfo&quot;:{&quot;Id&quot;:&quot;slide&quot;,&quot;X&quot;:{&quot;Pos&quot;:0},&quot;Y&quot;:{&quot;Pos&quot;:0}},&quot;DecorateInfoX&quot;:{&quot;Pos&quot;:0,&quot;IsAbs&quot;:false},&quot;DecorateInfoY&quot;:{&quot;Pos&quot;:0,&quot;IsAbs&quot;:false},&quot;DecorateInfoW&quot;:{&quot;IsAbs&quot;:false},&quot;DecorateInfoH&quot;:{&quot;IsAbs&quot;:false},&quot;whChangeMode&quot;:0}"/>
  <p:tag name="KSO_WM_UNIT_SM_LIMIT_TYPE" val="2"/>
  <p:tag name="KSO_WM_CHIP_FILLAREA_FILL_RULE" val="{&quot;fill_align&quot;:&quot;cm&quot;,&quot;fill_mode&quot;:&quot;full&quot;,&quot;sacle_strategy&quot;:&quot;smart&quot;}"/>
  <p:tag name="KSO_WM_ASSEMBLE_CHIP_INDEX" val="a5999a3577184cd490667effb9a7f6d4"/>
  <p:tag name="KSO_WM_UNIT_PLACING_PICTURE" val="a5999a3577184cd490667effb9a7f6d4"/>
  <p:tag name="KSO_WM_UNIT_SUPPORT_UNIT_TYPE" val="[&quot;d&quot;,&quot;θ&quot;]"/>
  <p:tag name="KSO_WM_TEMPLATE_ASSEMBLE_XID" val="60656e634054ed1e2fb7f79b"/>
  <p:tag name="KSO_WM_TEMPLATE_ASSEMBLE_GROUPID" val="60656e634054ed1e2fb7f79b"/>
  <p:tag name="KSO_WM_UNIT_PLACING_PICTURE_INFO" val="{&quot;code&quot;:&quot;&quot;,&quot;full_picture&quot;:false,&quot;scheme&quot;:&quot;&quot;,&quot;spacing&quot;:5}"/>
  <p:tag name="KSO_WM_UNIT_PLACING_PICTURE_COLLAGE_VIEWPORT" val="{&quot;height&quot;:7309.999999999998,&quot;width&quot;:12996.408909434753}"/>
</p:tagLst>
</file>

<file path=ppt/tags/tag341.xml><?xml version="1.0" encoding="utf-8"?>
<p:tagLst xmlns:p="http://schemas.openxmlformats.org/presentationml/2006/main">
  <p:tag name="KSO_WM_BEAUTIFY_FLAG" val="#wm#"/>
  <p:tag name="KSO_WM_TEMPLATE_CATEGORY" val="diagram"/>
  <p:tag name="KSO_WM_TEMPLATE_INDEX" val="20207590"/>
  <p:tag name="KSO_WM_SLIDE_LAYOUT_INFO" val="{&quot;backgroundInfo&quot;:[{&quot;bottom&quot;:0,&quot;bottomAbs&quot;:false,&quot;left&quot;:0,&quot;leftAbs&quot;:false,&quot;right&quot;:0,&quot;rightAbs&quot;:false,&quot;top&quot;:0,&quot;topAbs&quot;:false,&quot;type&quot;:&quot;general&quot;},{&quot;bottom&quot;:0,&quot;bottomAbs&quot;:false,&quot;left&quot;:0,&quot;leftAbs&quot;:false,&quot;right&quot;:0,&quot;rightAbs&quot;:false,&quot;top&quot;:0,&quot;topAbs&quot;:false,&quot;type&quot;:&quot;frame&quot;}],&quot;direction&quot;:1,&quot;id&quot;:&quot;2021-04-01T14:55:44&quot;,&quot;maxSize&quot;:{&quot;size1&quot;:42.5},&quot;minSize&quot;:{&quot;size1&quot;:40},&quot;normalSize&quot;:{&quot;size1&quot;:40.78125},&quot;subLayout&quot;:[{&quot;id&quot;:&quot;2021-04-01T14:55:44&quot;,&quot;maxSize&quot;:{&quot;size1&quot;:42.200000000000003},&quot;minSize&quot;:{&quot;size1&quot;:31.100000000000001},&quot;normalSize&quot;:{&quot;size1&quot;:37.799999999999997},&quot;subLayout&quot;:[{&quot;id&quot;:&quot;2021-04-01T14:55:44&quot;,&quot;margin&quot;:{&quot;bottom&quot;:0,&quot;left&quot;:2.5399999618530273,&quot;right&quot;:0,&quot;top&quot;:4.2329998016357422},&quot;type&quot;:0},{&quot;id&quot;:&quot;2021-04-01T14:55:44&quot;,&quot;margin&quot;:{&quot;bottom&quot;:4.2329998016357422,&quot;left&quot;:2.5399999618530273,&quot;right&quot;:0,&quot;top&quot;:0.42300000786781311},&quot;type&quot;:0}],&quot;type&quot;:0},{&quot;id&quot;:&quot;2021-04-01T14:55:44&quot;,&quot;margin&quot;:{&quot;bottom&quot;:1.6929999589920044,&quot;left&quot;:1.6929999589920044,&quot;right&quot;:2.5399999618530273,&quot;top&quot;:2.5399999618530273},&quot;type&quot;:0}],&quot;type&quot;:0}"/>
  <p:tag name="KSO_WM_SLIDE_CAN_ADD_NAVIGATION" val="1"/>
  <p:tag name="KSO_WM_SLIDE_BACKGROUND" val="[&quot;general&quot;,&quot;frame&quot;]"/>
  <p:tag name="KSO_WM_SLIDE_RATIO" val="1.777778"/>
  <p:tag name="KSO_WM_CHIP_INFOS" val="{&quot;layout_type&quot;:&quot;leftright&quot;,&quot;layout_feature&quot;:1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,&quot;diagram&quot;:{&quot;type&quot;:[],&quot;direction&quot;:0,&quot;isSupportDecBetweenItems&quot;:false}}"/>
  <p:tag name="KSO_WM_CHIP_XID" val="5e71e94347edf80c4a5df17d"/>
  <p:tag name="KSO_WM_SLIDE_ID" val="diagram20207590_1"/>
  <p:tag name="KSO_WM_TEMPLATE_SUBCATEGORY" val="21"/>
  <p:tag name="KSO_WM_TEMPLATE_MASTER_TYPE" val="0"/>
  <p:tag name="KSO_WM_TEMPLATE_COLOR_TYPE" val="1"/>
  <p:tag name="KSO_WM_SLIDE_TYPE" val="text"/>
  <p:tag name="KSO_WM_SLIDE_SUBTYPE" val="picTxt"/>
  <p:tag name="KSO_WM_SLIDE_ITEM_CNT" val="0"/>
  <p:tag name="KSO_WM_SLIDE_INDEX" val="1"/>
  <p:tag name="KSO_WM_SLIDE_SIZE" val="816*444"/>
  <p:tag name="KSO_WM_SLIDE_POSITION" val="72*48"/>
  <p:tag name="KSO_WM_TAG_VERSION" val="1.0"/>
  <p:tag name="KSO_WM_CHIP_FILLPROP" val="[[{&quot;fill_id&quot;:&quot;6aa9d056f12f4650b878f62fc9959662&quot;,&quot;fill_align&quot;:&quot;lb&quot;,&quot;text_align&quot;:&quot;lb&quot;,&quot;text_direction&quot;:&quot;horizontal&quot;,&quot;chip_types&quot;:[&quot;header&quot;]},{&quot;fill_id&quot;:&quot;e82a4608aea64580aaf26f6e1f31bf91&quot;,&quot;fill_align&quot;:&quot;lt&quot;,&quot;text_align&quot;:&quot;lt&quot;,&quot;text_direction&quot;:&quot;horizontal&quot;,&quot;chip_types&quot;:[&quot;text&quot;]},{&quot;fill_id&quot;:&quot;71541026f7c64921bc82fd1971f82436&quot;,&quot;fill_align&quot;:&quot;cm&quot;,&quot;text_align&quot;:&quot;lm&quot;,&quot;text_direction&quot;:&quot;horizontal&quot;,&quot;chip_types&quot;:[&quot;picture&quot;,&quot;video&quot;]}]]"/>
  <p:tag name="KSO_WM_SLIDE_LAYOUT" val="a_d_f"/>
  <p:tag name="KSO_WM_SLIDE_LAYOUT_CNT" val="1_1_1"/>
  <p:tag name="KSO_WM_CHIP_GROUPID" val="5e71e94347edf80c4a5df17c"/>
  <p:tag name="KSO_WM_SLIDE_BK_DARK_LIGHT" val="2"/>
  <p:tag name="KSO_WM_SLIDE_BACKGROUND_TYPE" val="frame"/>
  <p:tag name="KSO_WM_SLIDE_SUPPORT_FEATURE_TYPE" val="0"/>
  <p:tag name="KSO_WM_TEMPLATE_ASSEMBLE_XID" val="60656e634054ed1e2fb7f79b"/>
  <p:tag name="KSO_WM_TEMPLATE_ASSEMBLE_GROUPID" val="60656e634054ed1e2fb7f79b"/>
</p:tagLst>
</file>

<file path=ppt/tags/tag3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13619_49*i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BLOCK" val="0"/>
  <p:tag name="KSO_WM_UNIT_SM_LIMIT_TYPE" val="3"/>
  <p:tag name="KSO_WM_UNIT_DEC_AREA_ID" val="1bc3c3f92ff24d249a7229a26ac30813"/>
  <p:tag name="KSO_WM_UNIT_DECORATE_INFO" val="{&quot;DecorateInfoH&quot;:{&quot;IsAbs&quot;:true},&quot;DecorateInfoW&quot;:{&quot;IsAbs&quot;:false},&quot;DecorateInfoX&quot;:{&quot;IsAbs&quot;:true,&quot;Pos&quot;:1},&quot;DecorateInfoY&quot;:{&quot;IsAbs&quot;:true,&quot;Pos&quot;:0},&quot;ReferentInfo&quot;:{&quot;Id&quot;:&quot;ed1057ab12924215b0f1bb0439199b97&quot;,&quot;X&quot;:{&quot;Pos&quot;:1},&quot;Y&quot;:{&quot;Pos&quot;:2}},&quot;whChangeMode&quot;:0}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LINE_FORE_SCHEMECOLOR_INDEX_BRIGHTNESS" val="0.25"/>
  <p:tag name="KSO_WM_UNIT_LINE_FORE_SCHEMECOLOR_INDEX" val="13"/>
  <p:tag name="KSO_WM_UNIT_LINE_FILL_TYPE" val="2"/>
</p:tagLst>
</file>

<file path=ppt/tags/tag343.xml><?xml version="1.0" encoding="utf-8"?>
<p:tagLst xmlns:p="http://schemas.openxmlformats.org/presentationml/2006/main">
  <p:tag name="KSO_WM_UNIT_ISCONTENTSTITLE" val="0"/>
  <p:tag name="KSO_WM_UNIT_ISNUMDGMTITLE" val="0"/>
  <p:tag name="KSO_WM_UNIT_NOCLEAR" val="1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13619_49*a*1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谢谢观看"/>
  <p:tag name="KSO_WM_UNIT_DEFAULT_FONT" val="66;88;4"/>
  <p:tag name="KSO_WM_UNIT_BLOCK" val="0"/>
  <p:tag name="KSO_WM_UNIT_DEC_AREA_ID" val="ed1057ab12924215b0f1bb0439199b97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.15"/>
  <p:tag name="KSO_WM_UNIT_TEXT_FILL_FORE_SCHEMECOLOR_INDEX" val="13"/>
  <p:tag name="KSO_WM_UNIT_TEXT_FILL_TYPE" val="1"/>
</p:tagLst>
</file>

<file path=ppt/tags/tag3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213619_49*i*2"/>
  <p:tag name="KSO_WM_TEMPLATE_CATEGORY" val="custom"/>
  <p:tag name="KSO_WM_TEMPLATE_INDEX" val="20213619"/>
  <p:tag name="KSO_WM_UNIT_LAYERLEVEL" val="1"/>
  <p:tag name="KSO_WM_TAG_VERSION" val="1.0"/>
  <p:tag name="KSO_WM_BEAUTIFY_FLAG" val="#wm#"/>
  <p:tag name="KSO_WM_UNIT_PRESET_TEXT" val="2020"/>
  <p:tag name="KSO_WM_UNIT_DEFAULT_FONT" val="36;54;4"/>
  <p:tag name="KSO_WM_UNIT_BLOCK" val="0"/>
  <p:tag name="KSO_WM_UNIT_SM_LIMIT_TYPE" val="2"/>
  <p:tag name="KSO_WM_UNIT_DEC_AREA_ID" val="0309eb32efe341159720b99bac6139e0"/>
  <p:tag name="KSO_WM_UNIT_DECORATE_INFO" val="{&quot;DecorateInfoH&quot;:{&quot;IsAbs&quot;:true},&quot;DecorateInfoW&quot;:{&quot;IsAbs&quot;:true},&quot;DecorateInfoX&quot;:{&quot;IsAbs&quot;:true,&quot;Pos&quot;:1},&quot;DecorateInfoY&quot;:{&quot;IsAbs&quot;:true,&quot;Pos&quot;:2},&quot;ReferentInfo&quot;:{&quot;Id&quot;:&quot;ed1057ab12924215b0f1bb0439199b97;d8cd07a089a44c0b9e0f6d844b2fa563&quot;,&quot;X&quot;:{&quot;Pos&quot;:1},&quot;Y&quot;:{&quot;Pos&quot;:0}},&quot;whChangeMode&quot;:0}"/>
  <p:tag name="KSO_WM_CHIP_GROUPID" val="5ebe39330ac41c4a0a5255d1"/>
  <p:tag name="KSO_WM_CHIP_XID" val="5ebe39330ac41c4a0a5255d2"/>
  <p:tag name="KSO_WM_CHIP_FILLAREA_FILL_RULE" val="{&quot;fill_align&quot;:&quot;cm&quot;,&quot;fill_mode&quot;:&quot;adaptive&quot;,&quot;sacle_strategy&quot;:&quot;smart&quot;}"/>
  <p:tag name="KSO_WM_ASSEMBLE_CHIP_INDEX" val="6ed9a6b45e3044dc8aed72ed140e521e"/>
  <p:tag name="KSO_WM_UNIT_TEXT_FILL_FORE_SCHEMECOLOR_INDEX_BRIGHTNESS" val="0"/>
  <p:tag name="KSO_WM_UNIT_TEXT_FILL_FORE_SCHEMECOLOR_INDEX" val="5"/>
  <p:tag name="KSO_WM_UNIT_TEXT_FILL_TYPE" val="1"/>
  <p:tag name="KSO_WM_UNIT_VALUE" val="156"/>
</p:tagLst>
</file>

<file path=ppt/tags/tag345.xml><?xml version="1.0" encoding="utf-8"?>
<p:tagLst xmlns:p="http://schemas.openxmlformats.org/presentationml/2006/main">
  <p:tag name="KSO_WM_BEAUTIFY_FLAG" val="#wm#"/>
  <p:tag name="KSO_WM_TEMPLATE_CATEGORY" val="custom"/>
  <p:tag name="KSO_WM_TEMPLATE_INDEX" val="20213619"/>
  <p:tag name="KSO_WM_CHIP_INFOS" val="{&quot;layout_type&quot;:&quot;formiddle3&quot;,&quot;slide_type&quot;:[&quot;endPage&quot;],&quot;aspect_ratio&quot;:&quot;16:9&quot;}"/>
  <p:tag name="KSO_WM_CHIP_XID" val="5ec34a930ac41c4a0a525d3e"/>
  <p:tag name="KSO_WM_CHIP_FILLPROP" val="[[{&quot;fill_id&quot;:&quot;0fc8cb0b5be24332a6c5a6db9e174d8a&quot;,&quot;fill_align&quot;:&quot;cm&quot;,&quot;text_align&quot;:&quot;cm&quot;,&quot;text_direction&quot;:&quot;horizontal&quot;,&quot;chip_types&quot;:[&quot;text&quot;,&quot;header&quot;]}]]"/>
  <p:tag name="KSO_WM_SLIDE_ID" val="custom20213619_49"/>
  <p:tag name="KSO_WM_TEMPLATE_SUBCATEGORY" val="21"/>
  <p:tag name="KSO_WM_TEMPLATE_MASTER_TYPE" val="1"/>
  <p:tag name="KSO_WM_TEMPLATE_COLOR_TYPE" val="1"/>
  <p:tag name="KSO_WM_SLIDE_TYPE" val="endPage"/>
  <p:tag name="KSO_WM_SLIDE_SUBTYPE" val="pureTxt"/>
  <p:tag name="KSO_WM_SLIDE_ITEM_CNT" val="0"/>
  <p:tag name="KSO_WM_SLIDE_INDEX" val="49"/>
  <p:tag name="KSO_WM_SLIDE_SIZE" val="700*380"/>
  <p:tag name="KSO_WM_SLIDE_POSITION" val="130*79"/>
  <p:tag name="KSO_WM_TAG_VERSION" val="1.0"/>
  <p:tag name="KSO_WM_SLIDE_LAYOUT" val="a_b"/>
  <p:tag name="KSO_WM_SLIDE_LAYOUT_CNT" val="1_1"/>
  <p:tag name="KSO_WM_CHIP_GROUPID" val="5ebf6661ddc3daf3fef3f760"/>
  <p:tag name="KSO_WM_SLIDE_LAYOUT_INFO" val="{&quot;id&quot;:&quot;2020-10-16T14:50:27&quot;,&quot;maxSize&quot;:{&quot;size1&quot;:70.760200783058451},&quot;minSize&quot;:{&quot;size1&quot;:49.760200783058451},&quot;normalSize&quot;:{&quot;size1&quot;:63.760200783058451},&quot;subLayout&quot;:[{&quot;id&quot;:&quot;2020-10-16T14:50:27&quot;,&quot;margin&quot;:{&quot;bottom&quot;:0.14393886923789978,&quot;left&quot;:4.5975027084350586,&quot;right&quot;:4.5902700424194336,&quot;top&quot;:8.4058103561401367},&quot;type&quot;:0},{&quot;id&quot;:&quot;2020-10-16T14:50:27&quot;,&quot;margin&quot;:{&quot;bottom&quot;:3.1672286987304688,&quot;left&quot;:4.5975027084350586,&quot;right&quot;:4.5902700424194336,&quot;top&quot;:0.43285286426544189},&quot;type&quot;:0}],&quot;type&quot;:0}"/>
  <p:tag name="KSO_WM_SLIDE_BK_DARK_LIGHT" val="2"/>
  <p:tag name="KSO_WM_SLIDE_BACKGROUND_TYPE" val="general"/>
  <p:tag name="KSO_WM_SLIDE_SUPPORT_FEATURE_TYPE" val="0"/>
  <p:tag name="KSO_WM_TEMPLATE_ASSEMBLE_XID" val="5f894266c923956f3f548934"/>
  <p:tag name="KSO_WM_TEMPLATE_ASSEMBLE_GROUPID" val="5f87b6b5ec1495817c97579a"/>
</p:tagLst>
</file>

<file path=ppt/tags/tag346.xml><?xml version="1.0" encoding="utf-8"?>
<p:tagLst xmlns:p="http://schemas.openxmlformats.org/presentationml/2006/main">
  <p:tag name="KSO_WPP_MARK_KEY" val="d94056a3-ab24-463e-ae0a-fde9b7734ccc"/>
  <p:tag name="COMMONDATA" val="eyJoZGlkIjoiYWFlNzczNDNjMTQ3YTZlNDRkZGY1ODc3NzE2ZWFhNzM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Adjacency">
      <a:dk1>
        <a:srgbClr val="000000"/>
      </a:dk1>
      <a:lt1>
        <a:srgbClr val="FFFFFF"/>
      </a:lt1>
      <a:dk2>
        <a:srgbClr val="630101"/>
      </a:dk2>
      <a:lt2>
        <a:srgbClr val="F7EFDD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00"/>
      </a:hlink>
      <a:folHlink>
        <a:srgbClr val="000000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Adjacency">
      <a:dk1>
        <a:srgbClr val="000000"/>
      </a:dk1>
      <a:lt1>
        <a:srgbClr val="FFFFFF"/>
      </a:lt1>
      <a:dk2>
        <a:srgbClr val="630101"/>
      </a:dk2>
      <a:lt2>
        <a:srgbClr val="F7EFDD"/>
      </a:lt2>
      <a:accent1>
        <a:srgbClr val="000000"/>
      </a:accent1>
      <a:accent2>
        <a:srgbClr val="000000"/>
      </a:accent2>
      <a:accent3>
        <a:srgbClr val="000000"/>
      </a:accent3>
      <a:accent4>
        <a:srgbClr val="000000"/>
      </a:accent4>
      <a:accent5>
        <a:srgbClr val="000000"/>
      </a:accent5>
      <a:accent6>
        <a:srgbClr val="000000"/>
      </a:accent6>
      <a:hlink>
        <a:srgbClr val="000000"/>
      </a:hlink>
      <a:folHlink>
        <a:srgbClr val="000000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389</Words>
  <Application>WPS 演示</Application>
  <PresentationFormat>宽屏</PresentationFormat>
  <Paragraphs>105</Paragraphs>
  <Slides>11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Wingdings</vt:lpstr>
      <vt:lpstr>汉仪旗黑-85S</vt:lpstr>
      <vt:lpstr>黑体</vt:lpstr>
      <vt:lpstr>隶书</vt:lpstr>
      <vt:lpstr>Segoe UI</vt:lpstr>
      <vt:lpstr>Arial Unicode MS</vt:lpstr>
      <vt:lpstr>Calibri</vt:lpstr>
      <vt:lpstr>Office 主题​​</vt:lpstr>
      <vt:lpstr>2_Office 主题​​</vt:lpstr>
      <vt:lpstr>1_Office 主题​​</vt:lpstr>
      <vt:lpstr>c4d基础模型/材质/灯光/渲染/ 案例实战</vt:lpstr>
      <vt:lpstr>PowerPoint 演示文稿</vt:lpstr>
      <vt:lpstr>第1章开篇序言+界面认识</vt:lpstr>
      <vt:lpstr>PowerPoint 演示文稿</vt:lpstr>
      <vt:lpstr>第2章 化妆品制作案例</vt:lpstr>
      <vt:lpstr>PowerPoint 演示文稿</vt:lpstr>
      <vt:lpstr>PowerPoint 演示文稿</vt:lpstr>
      <vt:lpstr>第3章电商海报制作案例</vt:lpstr>
      <vt:lpstr>PowerPoint 演示文稿</vt:lpstr>
      <vt:lpstr>PowerPoint 演示文稿</vt:lpstr>
      <vt:lpstr>感谢聆听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Administrator</cp:lastModifiedBy>
  <cp:revision>154</cp:revision>
  <dcterms:created xsi:type="dcterms:W3CDTF">2019-06-19T02:08:00Z</dcterms:created>
  <dcterms:modified xsi:type="dcterms:W3CDTF">2024-09-09T11:05:58Z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2052-11.1.0.12763</vt:lpwstr>
  </property>
  <property fmtid="{D5CDD505-2E9C-101B-9397-08002B2CF9AE}" pid="3" name="ICV">
    <vt:lpwstr>1CF4A679BEB2428A82880C04A9BB890B</vt:lpwstr>
  </property>
</Properties>
</file>