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0" r:id="rId29"/>
  </p:sldIdLst>
  <p:sldSz cx="12192000" cy="6858000"/>
  <p:notesSz cx="6858000" cy="9144000"/>
  <p:embeddedFontLst>
    <p:embeddedFont>
      <p:font typeface="OPPOSans B" panose="00020600040101010101" charset="-122"/>
      <p:regular r:id="rId33"/>
    </p:embeddedFont>
    <p:embeddedFont>
      <p:font typeface="OPPOSans H" panose="00020600040101010101" charset="-122"/>
      <p:regular r:id="rId34"/>
    </p:embeddedFont>
    <p:embeddedFont>
      <p:font typeface="OPPOSans R" panose="00020600040101010101" charset="-122"/>
      <p:regular r:id="rId35"/>
    </p:embeddedFont>
    <p:embeddedFont>
      <p:font typeface="OPPOSans M" panose="00020600040101010101" charset="-122"/>
      <p:regular r:id="rId36"/>
    </p:embeddedFont>
    <p:embeddedFont>
      <p:font typeface="Source Han Sans CN Bold" panose="020B0800000000000000" charset="-122"/>
      <p:bold r:id="rId37"/>
    </p:embeddedFont>
    <p:embeddedFont>
      <p:font typeface="Source Han Sans" panose="020B0500000000000000" charset="-122"/>
      <p:regular r:id="rId38"/>
    </p:embeddedFont>
    <p:embeddedFont>
      <p:font typeface="等线" panose="02010600030101010101" charset="-122"/>
      <p:regular r:id="rId39"/>
    </p:embeddedFont>
  </p:embeddedFontLst>
  <p:custDataLst>
    <p:tags r:id="rId40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0" Type="http://schemas.openxmlformats.org/officeDocument/2006/relationships/tags" Target="tags/tag1.xml"/><Relationship Id="rId4" Type="http://schemas.openxmlformats.org/officeDocument/2006/relationships/slide" Target="slides/slide2.xml"/><Relationship Id="rId39" Type="http://schemas.openxmlformats.org/officeDocument/2006/relationships/font" Target="fonts/font7.fntdata"/><Relationship Id="rId38" Type="http://schemas.openxmlformats.org/officeDocument/2006/relationships/font" Target="fonts/font6.fntdata"/><Relationship Id="rId37" Type="http://schemas.openxmlformats.org/officeDocument/2006/relationships/font" Target="fonts/font5.fntdata"/><Relationship Id="rId36" Type="http://schemas.openxmlformats.org/officeDocument/2006/relationships/font" Target="fonts/font4.fntdata"/><Relationship Id="rId35" Type="http://schemas.openxmlformats.org/officeDocument/2006/relationships/font" Target="fonts/font3.fntdata"/><Relationship Id="rId34" Type="http://schemas.openxmlformats.org/officeDocument/2006/relationships/font" Target="fonts/font2.fntdata"/><Relationship Id="rId33" Type="http://schemas.openxmlformats.org/officeDocument/2006/relationships/font" Target="fonts/font1.fntdata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b="19536"/>
          <a:stretch>
            <a:fillRect/>
          </a:stretch>
        </p:blipFill>
        <p:spPr>
          <a:xfrm>
            <a:off x="-252482" y="0"/>
            <a:ext cx="121697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>
            <a:off x="2" y="0"/>
            <a:ext cx="12191996" cy="6858000"/>
          </a:xfrm>
          <a:custGeom>
            <a:avLst/>
            <a:gdLst>
              <a:gd name="connsiteX0" fmla="*/ 0 w 12191996"/>
              <a:gd name="connsiteY0" fmla="*/ 0 h 6858000"/>
              <a:gd name="connsiteX1" fmla="*/ 12191996 w 12191996"/>
              <a:gd name="connsiteY1" fmla="*/ 0 h 6858000"/>
              <a:gd name="connsiteX2" fmla="*/ 12191996 w 12191996"/>
              <a:gd name="connsiteY2" fmla="*/ 6858000 h 6858000"/>
              <a:gd name="connsiteX3" fmla="*/ 0 w 12191996"/>
              <a:gd name="connsiteY3" fmla="*/ 6858000 h 6858000"/>
              <a:gd name="connsiteX4" fmla="*/ 0 w 12191996"/>
              <a:gd name="connsiteY4" fmla="*/ 4672367 h 6858000"/>
              <a:gd name="connsiteX5" fmla="*/ 678880 w 12191996"/>
              <a:gd name="connsiteY5" fmla="*/ 4427393 h 6858000"/>
              <a:gd name="connsiteX6" fmla="*/ 925262 w 12191996"/>
              <a:gd name="connsiteY6" fmla="*/ 5303191 h 6858000"/>
              <a:gd name="connsiteX7" fmla="*/ 1680021 w 12191996"/>
              <a:gd name="connsiteY7" fmla="*/ 4859719 h 6858000"/>
              <a:gd name="connsiteX8" fmla="*/ 2188400 w 12191996"/>
              <a:gd name="connsiteY8" fmla="*/ 5565298 h 6858000"/>
              <a:gd name="connsiteX9" fmla="*/ 2697212 w 12191996"/>
              <a:gd name="connsiteY9" fmla="*/ 5087179 h 6858000"/>
              <a:gd name="connsiteX10" fmla="*/ 3829352 w 12191996"/>
              <a:gd name="connsiteY10" fmla="*/ 6134100 h 6858000"/>
              <a:gd name="connsiteX11" fmla="*/ 3877934 w 12191996"/>
              <a:gd name="connsiteY11" fmla="*/ 5121825 h 6858000"/>
              <a:gd name="connsiteX12" fmla="*/ 5404804 w 12191996"/>
              <a:gd name="connsiteY12" fmla="*/ 4996797 h 6858000"/>
              <a:gd name="connsiteX13" fmla="*/ 4517744 w 12191996"/>
              <a:gd name="connsiteY13" fmla="*/ 4257174 h 6858000"/>
              <a:gd name="connsiteX14" fmla="*/ 5962198 w 12191996"/>
              <a:gd name="connsiteY14" fmla="*/ 3506102 h 6858000"/>
              <a:gd name="connsiteX15" fmla="*/ 4255314 w 12191996"/>
              <a:gd name="connsiteY15" fmla="*/ 3118967 h 6858000"/>
              <a:gd name="connsiteX16" fmla="*/ 5453820 w 12191996"/>
              <a:gd name="connsiteY16" fmla="*/ 2118141 h 6858000"/>
              <a:gd name="connsiteX17" fmla="*/ 3631986 w 12191996"/>
              <a:gd name="connsiteY17" fmla="*/ 1981664 h 6858000"/>
              <a:gd name="connsiteX18" fmla="*/ 4009366 w 12191996"/>
              <a:gd name="connsiteY18" fmla="*/ 718731 h 6858000"/>
              <a:gd name="connsiteX19" fmla="*/ 2253465 w 12191996"/>
              <a:gd name="connsiteY19" fmla="*/ 1549339 h 6858000"/>
              <a:gd name="connsiteX20" fmla="*/ 1745087 w 12191996"/>
              <a:gd name="connsiteY20" fmla="*/ 195120 h 6858000"/>
              <a:gd name="connsiteX21" fmla="*/ 990327 w 12191996"/>
              <a:gd name="connsiteY21" fmla="*/ 934743 h 6858000"/>
              <a:gd name="connsiteX22" fmla="*/ 0 w 12191996"/>
              <a:gd name="connsiteY22" fmla="*/ 37346 h 6858000"/>
            </a:gdLst>
            <a:ahLst/>
            <a:cxnLst/>
            <a:rect l="l" t="t" r="r" b="b"/>
            <a:pathLst>
              <a:path w="12191996" h="6858000">
                <a:moveTo>
                  <a:pt x="0" y="0"/>
                </a:moveTo>
                <a:lnTo>
                  <a:pt x="12191996" y="0"/>
                </a:lnTo>
                <a:lnTo>
                  <a:pt x="12191996" y="6858000"/>
                </a:lnTo>
                <a:lnTo>
                  <a:pt x="0" y="6858000"/>
                </a:lnTo>
                <a:lnTo>
                  <a:pt x="0" y="4672367"/>
                </a:lnTo>
                <a:lnTo>
                  <a:pt x="678880" y="4427393"/>
                </a:lnTo>
                <a:lnTo>
                  <a:pt x="925262" y="5303191"/>
                </a:lnTo>
                <a:lnTo>
                  <a:pt x="1680021" y="4859719"/>
                </a:lnTo>
                <a:lnTo>
                  <a:pt x="2188400" y="5565298"/>
                </a:lnTo>
                <a:lnTo>
                  <a:pt x="2697212" y="5087179"/>
                </a:lnTo>
                <a:lnTo>
                  <a:pt x="3829352" y="6134100"/>
                </a:lnTo>
                <a:cubicBezTo>
                  <a:pt x="3845401" y="5796675"/>
                  <a:pt x="3861884" y="5459250"/>
                  <a:pt x="3877934" y="5121825"/>
                </a:cubicBezTo>
                <a:lnTo>
                  <a:pt x="5404804" y="4996797"/>
                </a:lnTo>
                <a:lnTo>
                  <a:pt x="4517744" y="4257174"/>
                </a:lnTo>
                <a:lnTo>
                  <a:pt x="5962198" y="3506102"/>
                </a:lnTo>
                <a:lnTo>
                  <a:pt x="4255314" y="3118967"/>
                </a:lnTo>
                <a:lnTo>
                  <a:pt x="5453820" y="2118141"/>
                </a:lnTo>
                <a:lnTo>
                  <a:pt x="3631986" y="1981664"/>
                </a:lnTo>
                <a:lnTo>
                  <a:pt x="4009366" y="718731"/>
                </a:lnTo>
                <a:lnTo>
                  <a:pt x="2253465" y="1549339"/>
                </a:lnTo>
                <a:lnTo>
                  <a:pt x="1745087" y="195120"/>
                </a:lnTo>
                <a:lnTo>
                  <a:pt x="990327" y="934743"/>
                </a:lnTo>
                <a:lnTo>
                  <a:pt x="0" y="3734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5314462" y="1219200"/>
            <a:ext cx="6205329" cy="358705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rtlCol="0" anchor="ctr"/>
          <a:lstStyle/>
          <a:p>
            <a:pPr algn="r"/>
            <a:r>
              <a:rPr kumimoji="1" lang="en-US" altLang="zh-CN" sz="53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融媒体制作发布实训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1231880" y="6372860"/>
            <a:ext cx="287911" cy="347980"/>
          </a:xfrm>
          <a:prstGeom prst="chevron">
            <a:avLst>
              <a:gd name="adj" fmla="val 65880"/>
            </a:avLst>
          </a:prstGeom>
          <a:solidFill>
            <a:schemeClr val="accent3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635" y="5107940"/>
            <a:ext cx="12192000" cy="1750060"/>
          </a:xfrm>
          <a:custGeom>
            <a:avLst/>
            <a:gdLst>
              <a:gd name="connsiteX0" fmla="*/ 12192000 w 12192000"/>
              <a:gd name="connsiteY0" fmla="*/ 0 h 1750245"/>
              <a:gd name="connsiteX1" fmla="*/ 12192000 w 12192000"/>
              <a:gd name="connsiteY1" fmla="*/ 1750245 h 1750245"/>
              <a:gd name="connsiteX2" fmla="*/ 0 w 12192000"/>
              <a:gd name="connsiteY2" fmla="*/ 1750245 h 1750245"/>
              <a:gd name="connsiteX3" fmla="*/ 0 w 12192000"/>
              <a:gd name="connsiteY3" fmla="*/ 273265 h 1750245"/>
              <a:gd name="connsiteX4" fmla="*/ 361660 w 12192000"/>
              <a:gd name="connsiteY4" fmla="*/ 356969 h 1750245"/>
              <a:gd name="connsiteX5" fmla="*/ 5561077 w 12192000"/>
              <a:gd name="connsiteY5" fmla="*/ 908701 h 1750245"/>
              <a:gd name="connsiteX6" fmla="*/ 11989175 w 12192000"/>
              <a:gd name="connsiteY6" fmla="*/ 58453 h 1750245"/>
            </a:gdLst>
            <a:ahLst/>
            <a:cxnLst/>
            <a:rect l="l" t="t" r="r" b="b"/>
            <a:pathLst>
              <a:path w="12192000" h="1750245">
                <a:moveTo>
                  <a:pt x="12192000" y="0"/>
                </a:moveTo>
                <a:lnTo>
                  <a:pt x="12192000" y="1750245"/>
                </a:lnTo>
                <a:lnTo>
                  <a:pt x="0" y="1750245"/>
                </a:lnTo>
                <a:lnTo>
                  <a:pt x="0" y="273265"/>
                </a:lnTo>
                <a:lnTo>
                  <a:pt x="361660" y="356969"/>
                </a:lnTo>
                <a:cubicBezTo>
                  <a:pt x="2037554" y="718392"/>
                  <a:pt x="3777091" y="908701"/>
                  <a:pt x="5561077" y="908701"/>
                </a:cubicBezTo>
                <a:cubicBezTo>
                  <a:pt x="7785266" y="908701"/>
                  <a:pt x="9940364" y="612886"/>
                  <a:pt x="11989175" y="58453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0" y="5544820"/>
            <a:ext cx="12192000" cy="1313180"/>
          </a:xfrm>
          <a:custGeom>
            <a:avLst/>
            <a:gdLst>
              <a:gd name="connsiteX0" fmla="*/ 12192000 w 12192000"/>
              <a:gd name="connsiteY0" fmla="*/ 0 h 1313180"/>
              <a:gd name="connsiteX1" fmla="*/ 12192000 w 12192000"/>
              <a:gd name="connsiteY1" fmla="*/ 1313180 h 1313180"/>
              <a:gd name="connsiteX2" fmla="*/ 0 w 12192000"/>
              <a:gd name="connsiteY2" fmla="*/ 1313180 h 1313180"/>
              <a:gd name="connsiteX3" fmla="*/ 0 w 12192000"/>
              <a:gd name="connsiteY3" fmla="*/ 273265 h 1313180"/>
              <a:gd name="connsiteX4" fmla="*/ 361660 w 12192000"/>
              <a:gd name="connsiteY4" fmla="*/ 356969 h 1313180"/>
              <a:gd name="connsiteX5" fmla="*/ 5561077 w 12192000"/>
              <a:gd name="connsiteY5" fmla="*/ 908701 h 1313180"/>
              <a:gd name="connsiteX6" fmla="*/ 11989175 w 12192000"/>
              <a:gd name="connsiteY6" fmla="*/ 58453 h 1313180"/>
            </a:gdLst>
            <a:ahLst/>
            <a:cxnLst/>
            <a:rect l="l" t="t" r="r" b="b"/>
            <a:pathLst>
              <a:path w="12192000" h="1313180">
                <a:moveTo>
                  <a:pt x="12192000" y="0"/>
                </a:moveTo>
                <a:lnTo>
                  <a:pt x="12192000" y="1313180"/>
                </a:lnTo>
                <a:lnTo>
                  <a:pt x="0" y="1313180"/>
                </a:lnTo>
                <a:lnTo>
                  <a:pt x="0" y="273265"/>
                </a:lnTo>
                <a:lnTo>
                  <a:pt x="361660" y="356969"/>
                </a:lnTo>
                <a:cubicBezTo>
                  <a:pt x="2037554" y="718392"/>
                  <a:pt x="3777091" y="908701"/>
                  <a:pt x="5561077" y="908701"/>
                </a:cubicBezTo>
                <a:cubicBezTo>
                  <a:pt x="7785266" y="908701"/>
                  <a:pt x="9940364" y="612886"/>
                  <a:pt x="11989175" y="58453"/>
                </a:cubicBez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5058410" y="570865"/>
            <a:ext cx="2070100" cy="1003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rtlCol="0" anchor="t">
            <a:spAutoFit/>
          </a:bodyPr>
          <a:lstStyle/>
          <a:p>
            <a:pPr algn="dist"/>
            <a:r>
              <a:rPr kumimoji="1" lang="en-US" altLang="zh-CN" sz="721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目录</a:t>
            </a:r>
            <a:endParaRPr kumimoji="1"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248728" y="2335530"/>
            <a:ext cx="1798320" cy="1798320"/>
            <a:chOff x="1248728" y="2335530"/>
            <a:chExt cx="1798320" cy="1798320"/>
          </a:xfrm>
        </p:grpSpPr>
        <p:sp>
          <p:nvSpPr>
            <p:cNvPr id="7" name="标题 1"/>
            <p:cNvSpPr txBox="1"/>
            <p:nvPr/>
          </p:nvSpPr>
          <p:spPr>
            <a:xfrm>
              <a:off x="1403668" y="2490470"/>
              <a:ext cx="1488440" cy="1488440"/>
            </a:xfrm>
            <a:prstGeom prst="ellipse">
              <a:avLst/>
            </a:prstGeom>
            <a:gradFill>
              <a:gsLst>
                <a:gs pos="0">
                  <a:schemeClr val="accent1">
                    <a:lumMod val="60000"/>
                    <a:lumOff val="40000"/>
                  </a:schemeClr>
                </a:gs>
                <a:gs pos="83000">
                  <a:schemeClr val="accent1"/>
                </a:gs>
              </a:gsLst>
              <a:lin ang="2700000" scaled="0"/>
            </a:gra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标题 1"/>
            <p:cNvSpPr txBox="1"/>
            <p:nvPr/>
          </p:nvSpPr>
          <p:spPr>
            <a:xfrm>
              <a:off x="127920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标题 1"/>
            <p:cNvSpPr txBox="1"/>
            <p:nvPr/>
          </p:nvSpPr>
          <p:spPr>
            <a:xfrm flipH="1">
              <a:off x="127920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标题 1"/>
            <p:cNvSpPr txBox="1"/>
            <p:nvPr/>
          </p:nvSpPr>
          <p:spPr>
            <a:xfrm flipH="1" flipV="1">
              <a:off x="127920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标题 1"/>
            <p:cNvSpPr txBox="1"/>
            <p:nvPr/>
          </p:nvSpPr>
          <p:spPr>
            <a:xfrm flipV="1">
              <a:off x="127920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标题 1"/>
            <p:cNvSpPr txBox="1"/>
            <p:nvPr/>
          </p:nvSpPr>
          <p:spPr>
            <a:xfrm>
              <a:off x="2118043" y="2335530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标题 1"/>
            <p:cNvSpPr txBox="1"/>
            <p:nvPr/>
          </p:nvSpPr>
          <p:spPr>
            <a:xfrm>
              <a:off x="2118043" y="407352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标题 1"/>
            <p:cNvSpPr txBox="1"/>
            <p:nvPr/>
          </p:nvSpPr>
          <p:spPr>
            <a:xfrm>
              <a:off x="2986723" y="320484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标题 1"/>
            <p:cNvSpPr txBox="1"/>
            <p:nvPr/>
          </p:nvSpPr>
          <p:spPr>
            <a:xfrm>
              <a:off x="1248728" y="320484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6" name="标题 1"/>
          <p:cNvSpPr txBox="1"/>
          <p:nvPr/>
        </p:nvSpPr>
        <p:spPr>
          <a:xfrm>
            <a:off x="1752283" y="2839085"/>
            <a:ext cx="791845" cy="791845"/>
          </a:xfrm>
          <a:custGeom>
            <a:avLst/>
            <a:gdLst>
              <a:gd name="connsiteX0" fmla="*/ 438553 w 720000"/>
              <a:gd name="connsiteY0" fmla="*/ 189601 h 720000"/>
              <a:gd name="connsiteX1" fmla="*/ 503636 w 720000"/>
              <a:gd name="connsiteY1" fmla="*/ 216365 h 720000"/>
              <a:gd name="connsiteX2" fmla="*/ 503636 w 720000"/>
              <a:gd name="connsiteY2" fmla="*/ 346445 h 720000"/>
              <a:gd name="connsiteX3" fmla="*/ 362260 w 720000"/>
              <a:gd name="connsiteY3" fmla="*/ 487907 h 720000"/>
              <a:gd name="connsiteX4" fmla="*/ 191861 w 720000"/>
              <a:gd name="connsiteY4" fmla="*/ 528226 h 720000"/>
              <a:gd name="connsiteX5" fmla="*/ 232180 w 720000"/>
              <a:gd name="connsiteY5" fmla="*/ 357827 h 720000"/>
              <a:gd name="connsiteX6" fmla="*/ 373556 w 720000"/>
              <a:gd name="connsiteY6" fmla="*/ 216452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339581 w 720000"/>
              <a:gd name="connsiteY9" fmla="*/ 182476 h 720000"/>
              <a:gd name="connsiteX10" fmla="*/ 198205 w 720000"/>
              <a:gd name="connsiteY10" fmla="*/ 323852 h 720000"/>
              <a:gd name="connsiteX11" fmla="*/ 141637 w 720000"/>
              <a:gd name="connsiteY11" fmla="*/ 578364 h 720000"/>
              <a:gd name="connsiteX12" fmla="*/ 396149 w 720000"/>
              <a:gd name="connsiteY12" fmla="*/ 521796 h 720000"/>
              <a:gd name="connsiteX13" fmla="*/ 537524 w 720000"/>
              <a:gd name="connsiteY13" fmla="*/ 380420 h 720000"/>
              <a:gd name="connsiteX14" fmla="*/ 537524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0 h 720000"/>
              <a:gd name="connsiteX17" fmla="*/ 600000 w 720000"/>
              <a:gd name="connsiteY17" fmla="*/ 0 h 720000"/>
              <a:gd name="connsiteX18" fmla="*/ 720000 w 720000"/>
              <a:gd name="connsiteY18" fmla="*/ 120000 h 720000"/>
              <a:gd name="connsiteX19" fmla="*/ 720000 w 720000"/>
              <a:gd name="connsiteY19" fmla="*/ 600000 h 720000"/>
              <a:gd name="connsiteX20" fmla="*/ 600000 w 720000"/>
              <a:gd name="connsiteY20" fmla="*/ 720000 h 720000"/>
              <a:gd name="connsiteX21" fmla="*/ 120000 w 720000"/>
              <a:gd name="connsiteY21" fmla="*/ 720000 h 720000"/>
              <a:gd name="connsiteX22" fmla="*/ 0 w 720000"/>
              <a:gd name="connsiteY22" fmla="*/ 600000 h 720000"/>
              <a:gd name="connsiteX23" fmla="*/ 0 w 720000"/>
              <a:gd name="connsiteY23" fmla="*/ 120000 h 720000"/>
              <a:gd name="connsiteX24" fmla="*/ 120000 w 720000"/>
              <a:gd name="connsiteY24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63230" y="189601"/>
                  <a:pt x="486344" y="199073"/>
                  <a:pt x="503636" y="216365"/>
                </a:cubicBezTo>
                <a:cubicBezTo>
                  <a:pt x="539523" y="252252"/>
                  <a:pt x="539523" y="310557"/>
                  <a:pt x="503636" y="346445"/>
                </a:cubicBezTo>
                <a:lnTo>
                  <a:pt x="362260" y="487907"/>
                </a:lnTo>
                <a:cubicBezTo>
                  <a:pt x="342622" y="507545"/>
                  <a:pt x="266503" y="522665"/>
                  <a:pt x="191861" y="528226"/>
                </a:cubicBezTo>
                <a:cubicBezTo>
                  <a:pt x="197336" y="453584"/>
                  <a:pt x="212456" y="377465"/>
                  <a:pt x="232180" y="357827"/>
                </a:cubicBezTo>
                <a:lnTo>
                  <a:pt x="373556" y="216452"/>
                </a:lnTo>
                <a:cubicBezTo>
                  <a:pt x="390761" y="199073"/>
                  <a:pt x="413875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02666" y="141636"/>
                  <a:pt x="366778" y="155278"/>
                  <a:pt x="339581" y="182476"/>
                </a:cubicBezTo>
                <a:lnTo>
                  <a:pt x="198205" y="323852"/>
                </a:lnTo>
                <a:cubicBezTo>
                  <a:pt x="143723" y="378335"/>
                  <a:pt x="141637" y="578364"/>
                  <a:pt x="141637" y="578364"/>
                </a:cubicBezTo>
                <a:cubicBezTo>
                  <a:pt x="141637" y="578364"/>
                  <a:pt x="341753" y="576278"/>
                  <a:pt x="396149" y="521796"/>
                </a:cubicBezTo>
                <a:lnTo>
                  <a:pt x="537524" y="380420"/>
                </a:lnTo>
                <a:cubicBezTo>
                  <a:pt x="592007" y="325938"/>
                  <a:pt x="592007" y="236872"/>
                  <a:pt x="537524" y="182476"/>
                </a:cubicBezTo>
                <a:cubicBezTo>
                  <a:pt x="510327" y="155191"/>
                  <a:pt x="474440" y="141636"/>
                  <a:pt x="438553" y="141636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6605588" y="2335530"/>
            <a:ext cx="1798320" cy="1798320"/>
            <a:chOff x="6605588" y="2335530"/>
            <a:chExt cx="1798320" cy="1798320"/>
          </a:xfrm>
        </p:grpSpPr>
        <p:sp>
          <p:nvSpPr>
            <p:cNvPr id="18" name="标题 1"/>
            <p:cNvSpPr txBox="1"/>
            <p:nvPr/>
          </p:nvSpPr>
          <p:spPr>
            <a:xfrm>
              <a:off x="6761163" y="2491105"/>
              <a:ext cx="1488440" cy="1488440"/>
            </a:xfrm>
            <a:prstGeom prst="ellipse">
              <a:avLst/>
            </a:prstGeom>
            <a:gradFill>
              <a:gsLst>
                <a:gs pos="0">
                  <a:schemeClr val="accent1">
                    <a:lumMod val="60000"/>
                    <a:lumOff val="40000"/>
                  </a:schemeClr>
                </a:gs>
                <a:gs pos="83000">
                  <a:schemeClr val="accent1"/>
                </a:gs>
              </a:gsLst>
              <a:lin ang="2700000" scaled="0"/>
            </a:gra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标题 1"/>
            <p:cNvSpPr txBox="1"/>
            <p:nvPr/>
          </p:nvSpPr>
          <p:spPr>
            <a:xfrm>
              <a:off x="663606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标题 1"/>
            <p:cNvSpPr txBox="1"/>
            <p:nvPr/>
          </p:nvSpPr>
          <p:spPr>
            <a:xfrm flipH="1">
              <a:off x="6636703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标题 1"/>
            <p:cNvSpPr txBox="1"/>
            <p:nvPr/>
          </p:nvSpPr>
          <p:spPr>
            <a:xfrm flipH="1" flipV="1">
              <a:off x="6636703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标题 1"/>
            <p:cNvSpPr txBox="1"/>
            <p:nvPr/>
          </p:nvSpPr>
          <p:spPr>
            <a:xfrm flipV="1">
              <a:off x="6636703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3" name="标题 1"/>
            <p:cNvSpPr txBox="1"/>
            <p:nvPr/>
          </p:nvSpPr>
          <p:spPr>
            <a:xfrm>
              <a:off x="7474903" y="2335530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4" name="标题 1"/>
            <p:cNvSpPr txBox="1"/>
            <p:nvPr/>
          </p:nvSpPr>
          <p:spPr>
            <a:xfrm>
              <a:off x="7474903" y="407352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5" name="标题 1"/>
            <p:cNvSpPr txBox="1"/>
            <p:nvPr/>
          </p:nvSpPr>
          <p:spPr>
            <a:xfrm>
              <a:off x="8343583" y="320484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标题 1"/>
            <p:cNvSpPr txBox="1"/>
            <p:nvPr/>
          </p:nvSpPr>
          <p:spPr>
            <a:xfrm>
              <a:off x="6605588" y="320484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标题 1"/>
            <p:cNvSpPr txBox="1"/>
            <p:nvPr/>
          </p:nvSpPr>
          <p:spPr>
            <a:xfrm>
              <a:off x="7158673" y="2839720"/>
              <a:ext cx="693420" cy="791845"/>
            </a:xfrm>
            <a:custGeom>
              <a:avLst/>
              <a:gdLst>
                <a:gd name="connsiteX0" fmla="*/ 361901 w 630455"/>
                <a:gd name="connsiteY0" fmla="*/ 82589 h 720001"/>
                <a:gd name="connsiteX1" fmla="*/ 361901 w 630455"/>
                <a:gd name="connsiteY1" fmla="*/ 203034 h 720001"/>
                <a:gd name="connsiteX2" fmla="*/ 427179 w 630455"/>
                <a:gd name="connsiteY2" fmla="*/ 268312 h 720001"/>
                <a:gd name="connsiteX3" fmla="*/ 547624 w 630455"/>
                <a:gd name="connsiteY3" fmla="*/ 268312 h 720001"/>
                <a:gd name="connsiteX4" fmla="*/ 113812 w 630455"/>
                <a:gd name="connsiteY4" fmla="*/ 0 h 720001"/>
                <a:gd name="connsiteX5" fmla="*/ 338847 w 630455"/>
                <a:gd name="connsiteY5" fmla="*/ 0 h 720001"/>
                <a:gd name="connsiteX6" fmla="*/ 340465 w 630455"/>
                <a:gd name="connsiteY6" fmla="*/ 162 h 720001"/>
                <a:gd name="connsiteX7" fmla="*/ 340789 w 630455"/>
                <a:gd name="connsiteY7" fmla="*/ 162 h 720001"/>
                <a:gd name="connsiteX8" fmla="*/ 344106 w 630455"/>
                <a:gd name="connsiteY8" fmla="*/ 809 h 720001"/>
                <a:gd name="connsiteX9" fmla="*/ 344186 w 630455"/>
                <a:gd name="connsiteY9" fmla="*/ 809 h 720001"/>
                <a:gd name="connsiteX10" fmla="*/ 347422 w 630455"/>
                <a:gd name="connsiteY10" fmla="*/ 1942 h 720001"/>
                <a:gd name="connsiteX11" fmla="*/ 347503 w 630455"/>
                <a:gd name="connsiteY11" fmla="*/ 1942 h 720001"/>
                <a:gd name="connsiteX12" fmla="*/ 349040 w 630455"/>
                <a:gd name="connsiteY12" fmla="*/ 2670 h 720001"/>
                <a:gd name="connsiteX13" fmla="*/ 349121 w 630455"/>
                <a:gd name="connsiteY13" fmla="*/ 2670 h 720001"/>
                <a:gd name="connsiteX14" fmla="*/ 350576 w 630455"/>
                <a:gd name="connsiteY14" fmla="*/ 3479 h 720001"/>
                <a:gd name="connsiteX15" fmla="*/ 350819 w 630455"/>
                <a:gd name="connsiteY15" fmla="*/ 3640 h 720001"/>
                <a:gd name="connsiteX16" fmla="*/ 352033 w 630455"/>
                <a:gd name="connsiteY16" fmla="*/ 4449 h 720001"/>
                <a:gd name="connsiteX17" fmla="*/ 352194 w 630455"/>
                <a:gd name="connsiteY17" fmla="*/ 4530 h 720001"/>
                <a:gd name="connsiteX18" fmla="*/ 353408 w 630455"/>
                <a:gd name="connsiteY18" fmla="*/ 5501 h 720001"/>
                <a:gd name="connsiteX19" fmla="*/ 353651 w 630455"/>
                <a:gd name="connsiteY19" fmla="*/ 5743 h 720001"/>
                <a:gd name="connsiteX20" fmla="*/ 354864 w 630455"/>
                <a:gd name="connsiteY20" fmla="*/ 6876 h 720001"/>
                <a:gd name="connsiteX21" fmla="*/ 623418 w 630455"/>
                <a:gd name="connsiteY21" fmla="*/ 275430 h 720001"/>
                <a:gd name="connsiteX22" fmla="*/ 624551 w 630455"/>
                <a:gd name="connsiteY22" fmla="*/ 276643 h 720001"/>
                <a:gd name="connsiteX23" fmla="*/ 624793 w 630455"/>
                <a:gd name="connsiteY23" fmla="*/ 276886 h 720001"/>
                <a:gd name="connsiteX24" fmla="*/ 625764 w 630455"/>
                <a:gd name="connsiteY24" fmla="*/ 278180 h 720001"/>
                <a:gd name="connsiteX25" fmla="*/ 625845 w 630455"/>
                <a:gd name="connsiteY25" fmla="*/ 278342 h 720001"/>
                <a:gd name="connsiteX26" fmla="*/ 626734 w 630455"/>
                <a:gd name="connsiteY26" fmla="*/ 279637 h 720001"/>
                <a:gd name="connsiteX27" fmla="*/ 626896 w 630455"/>
                <a:gd name="connsiteY27" fmla="*/ 279798 h 720001"/>
                <a:gd name="connsiteX28" fmla="*/ 627705 w 630455"/>
                <a:gd name="connsiteY28" fmla="*/ 281254 h 720001"/>
                <a:gd name="connsiteX29" fmla="*/ 628433 w 630455"/>
                <a:gd name="connsiteY29" fmla="*/ 282791 h 720001"/>
                <a:gd name="connsiteX30" fmla="*/ 629646 w 630455"/>
                <a:gd name="connsiteY30" fmla="*/ 286107 h 720001"/>
                <a:gd name="connsiteX31" fmla="*/ 630293 w 630455"/>
                <a:gd name="connsiteY31" fmla="*/ 289424 h 720001"/>
                <a:gd name="connsiteX32" fmla="*/ 630293 w 630455"/>
                <a:gd name="connsiteY32" fmla="*/ 289667 h 720001"/>
                <a:gd name="connsiteX33" fmla="*/ 630455 w 630455"/>
                <a:gd name="connsiteY33" fmla="*/ 291285 h 720001"/>
                <a:gd name="connsiteX34" fmla="*/ 630455 w 630455"/>
                <a:gd name="connsiteY34" fmla="*/ 292579 h 720001"/>
                <a:gd name="connsiteX35" fmla="*/ 630455 w 630455"/>
                <a:gd name="connsiteY35" fmla="*/ 606189 h 720001"/>
                <a:gd name="connsiteX36" fmla="*/ 516644 w 630455"/>
                <a:gd name="connsiteY36" fmla="*/ 720001 h 720001"/>
                <a:gd name="connsiteX37" fmla="*/ 113812 w 630455"/>
                <a:gd name="connsiteY37" fmla="*/ 720001 h 720001"/>
                <a:gd name="connsiteX38" fmla="*/ 0 w 630455"/>
                <a:gd name="connsiteY38" fmla="*/ 606189 h 720001"/>
                <a:gd name="connsiteX39" fmla="*/ 0 w 630455"/>
                <a:gd name="connsiteY39" fmla="*/ 113812 h 720001"/>
                <a:gd name="connsiteX40" fmla="*/ 113812 w 630455"/>
                <a:gd name="connsiteY40" fmla="*/ 0 h 720001"/>
              </a:gdLst>
              <a:ahLst/>
              <a:cxnLst/>
              <a:rect l="l" t="t" r="r" b="b"/>
              <a:pathLst>
                <a:path w="630455" h="720001">
                  <a:moveTo>
                    <a:pt x="361901" y="82589"/>
                  </a:moveTo>
                  <a:lnTo>
                    <a:pt x="361901" y="203034"/>
                  </a:lnTo>
                  <a:cubicBezTo>
                    <a:pt x="361901" y="239030"/>
                    <a:pt x="391183" y="268312"/>
                    <a:pt x="427179" y="268312"/>
                  </a:cubicBezTo>
                  <a:lnTo>
                    <a:pt x="547624" y="268312"/>
                  </a:lnTo>
                  <a:close/>
                  <a:moveTo>
                    <a:pt x="113812" y="0"/>
                  </a:moveTo>
                  <a:lnTo>
                    <a:pt x="338847" y="0"/>
                  </a:lnTo>
                  <a:cubicBezTo>
                    <a:pt x="339414" y="81"/>
                    <a:pt x="339899" y="81"/>
                    <a:pt x="340465" y="162"/>
                  </a:cubicBezTo>
                  <a:lnTo>
                    <a:pt x="340789" y="162"/>
                  </a:lnTo>
                  <a:cubicBezTo>
                    <a:pt x="341922" y="324"/>
                    <a:pt x="343054" y="485"/>
                    <a:pt x="344106" y="809"/>
                  </a:cubicBezTo>
                  <a:lnTo>
                    <a:pt x="344186" y="809"/>
                  </a:lnTo>
                  <a:cubicBezTo>
                    <a:pt x="345238" y="1052"/>
                    <a:pt x="346371" y="1456"/>
                    <a:pt x="347422" y="1942"/>
                  </a:cubicBezTo>
                  <a:lnTo>
                    <a:pt x="347503" y="1942"/>
                  </a:lnTo>
                  <a:cubicBezTo>
                    <a:pt x="348069" y="2184"/>
                    <a:pt x="348555" y="2427"/>
                    <a:pt x="349040" y="2670"/>
                  </a:cubicBezTo>
                  <a:lnTo>
                    <a:pt x="349121" y="2670"/>
                  </a:lnTo>
                  <a:cubicBezTo>
                    <a:pt x="349606" y="2912"/>
                    <a:pt x="350091" y="3155"/>
                    <a:pt x="350576" y="3479"/>
                  </a:cubicBezTo>
                  <a:cubicBezTo>
                    <a:pt x="350657" y="3560"/>
                    <a:pt x="350739" y="3560"/>
                    <a:pt x="350819" y="3640"/>
                  </a:cubicBezTo>
                  <a:cubicBezTo>
                    <a:pt x="351224" y="3883"/>
                    <a:pt x="351628" y="4126"/>
                    <a:pt x="352033" y="4449"/>
                  </a:cubicBezTo>
                  <a:cubicBezTo>
                    <a:pt x="352113" y="4449"/>
                    <a:pt x="352113" y="4530"/>
                    <a:pt x="352194" y="4530"/>
                  </a:cubicBezTo>
                  <a:lnTo>
                    <a:pt x="353408" y="5501"/>
                  </a:lnTo>
                  <a:lnTo>
                    <a:pt x="353651" y="5743"/>
                  </a:lnTo>
                  <a:cubicBezTo>
                    <a:pt x="354055" y="6148"/>
                    <a:pt x="354459" y="6472"/>
                    <a:pt x="354864" y="6876"/>
                  </a:cubicBezTo>
                  <a:lnTo>
                    <a:pt x="623418" y="275430"/>
                  </a:lnTo>
                  <a:cubicBezTo>
                    <a:pt x="623822" y="275835"/>
                    <a:pt x="624227" y="276239"/>
                    <a:pt x="624551" y="276643"/>
                  </a:cubicBezTo>
                  <a:lnTo>
                    <a:pt x="624793" y="276886"/>
                  </a:lnTo>
                  <a:cubicBezTo>
                    <a:pt x="625117" y="277291"/>
                    <a:pt x="625440" y="277776"/>
                    <a:pt x="625764" y="278180"/>
                  </a:cubicBezTo>
                  <a:cubicBezTo>
                    <a:pt x="625764" y="278261"/>
                    <a:pt x="625845" y="278342"/>
                    <a:pt x="625845" y="278342"/>
                  </a:cubicBezTo>
                  <a:cubicBezTo>
                    <a:pt x="626168" y="278747"/>
                    <a:pt x="626491" y="279232"/>
                    <a:pt x="626734" y="279637"/>
                  </a:cubicBezTo>
                  <a:cubicBezTo>
                    <a:pt x="626815" y="279637"/>
                    <a:pt x="626815" y="279717"/>
                    <a:pt x="626896" y="279798"/>
                  </a:cubicBezTo>
                  <a:cubicBezTo>
                    <a:pt x="627139" y="280284"/>
                    <a:pt x="627462" y="280769"/>
                    <a:pt x="627705" y="281254"/>
                  </a:cubicBezTo>
                  <a:cubicBezTo>
                    <a:pt x="627948" y="281739"/>
                    <a:pt x="628190" y="282225"/>
                    <a:pt x="628433" y="282791"/>
                  </a:cubicBezTo>
                  <a:cubicBezTo>
                    <a:pt x="628918" y="283843"/>
                    <a:pt x="629323" y="284975"/>
                    <a:pt x="629646" y="286107"/>
                  </a:cubicBezTo>
                  <a:cubicBezTo>
                    <a:pt x="629889" y="287159"/>
                    <a:pt x="630132" y="288291"/>
                    <a:pt x="630293" y="289424"/>
                  </a:cubicBezTo>
                  <a:lnTo>
                    <a:pt x="630293" y="289667"/>
                  </a:lnTo>
                  <a:cubicBezTo>
                    <a:pt x="630374" y="290152"/>
                    <a:pt x="630455" y="290718"/>
                    <a:pt x="630455" y="291285"/>
                  </a:cubicBezTo>
                  <a:lnTo>
                    <a:pt x="630455" y="292579"/>
                  </a:lnTo>
                  <a:lnTo>
                    <a:pt x="630455" y="606189"/>
                  </a:lnTo>
                  <a:cubicBezTo>
                    <a:pt x="630455" y="668959"/>
                    <a:pt x="579414" y="720001"/>
                    <a:pt x="516644" y="720001"/>
                  </a:cubicBezTo>
                  <a:lnTo>
                    <a:pt x="113812" y="720001"/>
                  </a:lnTo>
                  <a:cubicBezTo>
                    <a:pt x="51042" y="720001"/>
                    <a:pt x="0" y="668959"/>
                    <a:pt x="0" y="606189"/>
                  </a:cubicBezTo>
                  <a:lnTo>
                    <a:pt x="0" y="113812"/>
                  </a:lnTo>
                  <a:cubicBezTo>
                    <a:pt x="0" y="51042"/>
                    <a:pt x="51042" y="0"/>
                    <a:pt x="113812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1860" cap="flat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l"/>
              <a:endParaRPr kumimoji="1"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927158" y="2335530"/>
            <a:ext cx="1798320" cy="1798320"/>
            <a:chOff x="3927158" y="2335530"/>
            <a:chExt cx="1798320" cy="1798320"/>
          </a:xfrm>
        </p:grpSpPr>
        <p:sp>
          <p:nvSpPr>
            <p:cNvPr id="29" name="标题 1"/>
            <p:cNvSpPr txBox="1"/>
            <p:nvPr/>
          </p:nvSpPr>
          <p:spPr>
            <a:xfrm>
              <a:off x="4082733" y="2491105"/>
              <a:ext cx="1488440" cy="1488440"/>
            </a:xfrm>
            <a:prstGeom prst="ellipse">
              <a:avLst/>
            </a:prstGeom>
            <a:gradFill>
              <a:gsLst>
                <a:gs pos="0">
                  <a:schemeClr val="accent1">
                    <a:lumMod val="60000"/>
                    <a:lumOff val="40000"/>
                  </a:schemeClr>
                </a:gs>
                <a:gs pos="83000">
                  <a:schemeClr val="accent1"/>
                </a:gs>
              </a:gsLst>
              <a:lin ang="2700000" scaled="0"/>
            </a:gra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0" name="标题 1"/>
            <p:cNvSpPr txBox="1"/>
            <p:nvPr/>
          </p:nvSpPr>
          <p:spPr>
            <a:xfrm>
              <a:off x="395763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1" name="标题 1"/>
            <p:cNvSpPr txBox="1"/>
            <p:nvPr/>
          </p:nvSpPr>
          <p:spPr>
            <a:xfrm flipH="1">
              <a:off x="395763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标题 1"/>
            <p:cNvSpPr txBox="1"/>
            <p:nvPr/>
          </p:nvSpPr>
          <p:spPr>
            <a:xfrm flipH="1" flipV="1">
              <a:off x="395763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标题 1"/>
            <p:cNvSpPr txBox="1"/>
            <p:nvPr/>
          </p:nvSpPr>
          <p:spPr>
            <a:xfrm flipV="1">
              <a:off x="395763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4" name="标题 1"/>
            <p:cNvSpPr txBox="1"/>
            <p:nvPr/>
          </p:nvSpPr>
          <p:spPr>
            <a:xfrm>
              <a:off x="4796473" y="2335530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5" name="标题 1"/>
            <p:cNvSpPr txBox="1"/>
            <p:nvPr/>
          </p:nvSpPr>
          <p:spPr>
            <a:xfrm>
              <a:off x="4796473" y="407352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标题 1"/>
            <p:cNvSpPr txBox="1"/>
            <p:nvPr/>
          </p:nvSpPr>
          <p:spPr>
            <a:xfrm>
              <a:off x="5665153" y="320484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标题 1"/>
            <p:cNvSpPr txBox="1"/>
            <p:nvPr/>
          </p:nvSpPr>
          <p:spPr>
            <a:xfrm>
              <a:off x="3927158" y="320484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8" name="标题 1"/>
          <p:cNvSpPr txBox="1"/>
          <p:nvPr/>
        </p:nvSpPr>
        <p:spPr>
          <a:xfrm>
            <a:off x="4431348" y="2839720"/>
            <a:ext cx="791845" cy="791845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ahLst/>
            <a:cxnLst/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9283383" y="2335530"/>
            <a:ext cx="1798320" cy="1798320"/>
            <a:chOff x="9283383" y="2335530"/>
            <a:chExt cx="1798320" cy="1798320"/>
          </a:xfrm>
        </p:grpSpPr>
        <p:sp>
          <p:nvSpPr>
            <p:cNvPr id="40" name="标题 1"/>
            <p:cNvSpPr txBox="1"/>
            <p:nvPr/>
          </p:nvSpPr>
          <p:spPr>
            <a:xfrm>
              <a:off x="9438323" y="2490470"/>
              <a:ext cx="1488440" cy="1488440"/>
            </a:xfrm>
            <a:prstGeom prst="ellipse">
              <a:avLst/>
            </a:prstGeom>
            <a:gradFill>
              <a:gsLst>
                <a:gs pos="0">
                  <a:schemeClr val="accent1">
                    <a:lumMod val="60000"/>
                    <a:lumOff val="40000"/>
                  </a:schemeClr>
                </a:gs>
                <a:gs pos="83000">
                  <a:schemeClr val="accent1"/>
                </a:gs>
              </a:gsLst>
              <a:lin ang="2700000" scaled="0"/>
            </a:gra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标题 1"/>
            <p:cNvSpPr txBox="1"/>
            <p:nvPr/>
          </p:nvSpPr>
          <p:spPr>
            <a:xfrm>
              <a:off x="931322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标题 1"/>
            <p:cNvSpPr txBox="1"/>
            <p:nvPr/>
          </p:nvSpPr>
          <p:spPr>
            <a:xfrm flipH="1">
              <a:off x="931322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3" name="标题 1"/>
            <p:cNvSpPr txBox="1"/>
            <p:nvPr/>
          </p:nvSpPr>
          <p:spPr>
            <a:xfrm flipH="1" flipV="1">
              <a:off x="931322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4" name="标题 1"/>
            <p:cNvSpPr txBox="1"/>
            <p:nvPr/>
          </p:nvSpPr>
          <p:spPr>
            <a:xfrm flipV="1">
              <a:off x="9313228" y="2366010"/>
              <a:ext cx="1737995" cy="1737995"/>
            </a:xfrm>
            <a:prstGeom prst="arc">
              <a:avLst>
                <a:gd name="adj1" fmla="val 16828655"/>
                <a:gd name="adj2" fmla="val 20894832"/>
              </a:avLst>
            </a:prstGeom>
            <a:noFill/>
            <a:ln w="12700" cap="rnd">
              <a:solidFill>
                <a:schemeClr val="accent1"/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标题 1"/>
            <p:cNvSpPr txBox="1"/>
            <p:nvPr/>
          </p:nvSpPr>
          <p:spPr>
            <a:xfrm>
              <a:off x="10152698" y="2335530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标题 1"/>
            <p:cNvSpPr txBox="1"/>
            <p:nvPr/>
          </p:nvSpPr>
          <p:spPr>
            <a:xfrm>
              <a:off x="10152698" y="407352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7" name="标题 1"/>
            <p:cNvSpPr txBox="1"/>
            <p:nvPr/>
          </p:nvSpPr>
          <p:spPr>
            <a:xfrm>
              <a:off x="11021378" y="320484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8" name="标题 1"/>
            <p:cNvSpPr txBox="1"/>
            <p:nvPr/>
          </p:nvSpPr>
          <p:spPr>
            <a:xfrm>
              <a:off x="9283383" y="3204845"/>
              <a:ext cx="60325" cy="60325"/>
            </a:xfrm>
            <a:prstGeom prst="ellipse">
              <a:avLst/>
            </a:prstGeom>
            <a:solidFill>
              <a:schemeClr val="accent1"/>
            </a:solidFill>
            <a:ln w="1270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9" name="标题 1"/>
            <p:cNvSpPr txBox="1"/>
            <p:nvPr/>
          </p:nvSpPr>
          <p:spPr>
            <a:xfrm>
              <a:off x="9786938" y="2839085"/>
              <a:ext cx="791845" cy="791845"/>
            </a:xfrm>
            <a:custGeom>
              <a:avLst/>
              <a:gdLst>
                <a:gd name="connsiteX0" fmla="*/ 457070 w 720001"/>
                <a:gd name="connsiteY0" fmla="*/ 57166 h 720001"/>
                <a:gd name="connsiteX1" fmla="*/ 457070 w 720001"/>
                <a:gd name="connsiteY1" fmla="*/ 263017 h 720001"/>
                <a:gd name="connsiteX2" fmla="*/ 662921 w 720001"/>
                <a:gd name="connsiteY2" fmla="*/ 263017 h 720001"/>
                <a:gd name="connsiteX3" fmla="*/ 647393 w 720001"/>
                <a:gd name="connsiteY3" fmla="*/ 212704 h 720001"/>
                <a:gd name="connsiteX4" fmla="*/ 591008 w 720001"/>
                <a:gd name="connsiteY4" fmla="*/ 129080 h 720001"/>
                <a:gd name="connsiteX5" fmla="*/ 507383 w 720001"/>
                <a:gd name="connsiteY5" fmla="*/ 72694 h 720001"/>
                <a:gd name="connsiteX6" fmla="*/ 457070 w 720001"/>
                <a:gd name="connsiteY6" fmla="*/ 57166 h 720001"/>
                <a:gd name="connsiteX7" fmla="*/ 405022 w 720001"/>
                <a:gd name="connsiteY7" fmla="*/ 0 h 720001"/>
                <a:gd name="connsiteX8" fmla="*/ 720001 w 720001"/>
                <a:gd name="connsiteY8" fmla="*/ 314979 h 720001"/>
                <a:gd name="connsiteX9" fmla="*/ 405022 w 720001"/>
                <a:gd name="connsiteY9" fmla="*/ 314979 h 720001"/>
                <a:gd name="connsiteX10" fmla="*/ 360000 w 720001"/>
                <a:gd name="connsiteY10" fmla="*/ 0 h 720001"/>
                <a:gd name="connsiteX11" fmla="*/ 360000 w 720001"/>
                <a:gd name="connsiteY11" fmla="*/ 360000 h 720001"/>
                <a:gd name="connsiteX12" fmla="*/ 720000 w 720001"/>
                <a:gd name="connsiteY12" fmla="*/ 360000 h 720001"/>
                <a:gd name="connsiteX13" fmla="*/ 360000 w 720001"/>
                <a:gd name="connsiteY13" fmla="*/ 720001 h 720001"/>
                <a:gd name="connsiteX14" fmla="*/ 0 w 720001"/>
                <a:gd name="connsiteY14" fmla="*/ 360000 h 720001"/>
                <a:gd name="connsiteX15" fmla="*/ 360000 w 720001"/>
                <a:gd name="connsiteY15" fmla="*/ 0 h 720001"/>
              </a:gdLst>
              <a:ahLst/>
              <a:cxnLst/>
              <a:rect l="l" t="t" r="r" b="b"/>
              <a:pathLst>
                <a:path w="720001" h="720001">
                  <a:moveTo>
                    <a:pt x="457070" y="57166"/>
                  </a:moveTo>
                  <a:lnTo>
                    <a:pt x="457070" y="263017"/>
                  </a:lnTo>
                  <a:lnTo>
                    <a:pt x="662921" y="263017"/>
                  </a:lnTo>
                  <a:cubicBezTo>
                    <a:pt x="659451" y="245755"/>
                    <a:pt x="654246" y="229012"/>
                    <a:pt x="647393" y="212704"/>
                  </a:cubicBezTo>
                  <a:cubicBezTo>
                    <a:pt x="634121" y="181388"/>
                    <a:pt x="615210" y="153282"/>
                    <a:pt x="591008" y="129080"/>
                  </a:cubicBezTo>
                  <a:cubicBezTo>
                    <a:pt x="566806" y="104878"/>
                    <a:pt x="538699" y="85967"/>
                    <a:pt x="507383" y="72694"/>
                  </a:cubicBezTo>
                  <a:cubicBezTo>
                    <a:pt x="491075" y="65755"/>
                    <a:pt x="474246" y="60637"/>
                    <a:pt x="457070" y="57166"/>
                  </a:cubicBezTo>
                  <a:close/>
                  <a:moveTo>
                    <a:pt x="405022" y="0"/>
                  </a:moveTo>
                  <a:cubicBezTo>
                    <a:pt x="578950" y="0"/>
                    <a:pt x="720001" y="141051"/>
                    <a:pt x="720001" y="314979"/>
                  </a:cubicBezTo>
                  <a:lnTo>
                    <a:pt x="405022" y="314979"/>
                  </a:lnTo>
                  <a:close/>
                  <a:moveTo>
                    <a:pt x="360000" y="0"/>
                  </a:moveTo>
                  <a:lnTo>
                    <a:pt x="360000" y="360000"/>
                  </a:lnTo>
                  <a:lnTo>
                    <a:pt x="720000" y="360000"/>
                  </a:lnTo>
                  <a:cubicBezTo>
                    <a:pt x="720000" y="558825"/>
                    <a:pt x="558824" y="720001"/>
                    <a:pt x="360000" y="720001"/>
                  </a:cubicBezTo>
                  <a:cubicBezTo>
                    <a:pt x="161176" y="720001"/>
                    <a:pt x="0" y="558825"/>
                    <a:pt x="0" y="360000"/>
                  </a:cubicBezTo>
                  <a:cubicBezTo>
                    <a:pt x="0" y="161176"/>
                    <a:pt x="161176" y="0"/>
                    <a:pt x="360000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1860" cap="flat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l"/>
              <a:endParaRPr kumimoji="1" lang="zh-CN" altLang="en-US"/>
            </a:p>
          </p:txBody>
        </p:sp>
      </p:grpSp>
      <p:sp>
        <p:nvSpPr>
          <p:cNvPr id="50" name="标题 1"/>
          <p:cNvSpPr txBox="1"/>
          <p:nvPr/>
        </p:nvSpPr>
        <p:spPr>
          <a:xfrm>
            <a:off x="5168900" y="1637665"/>
            <a:ext cx="1892300" cy="203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rtlCol="0" anchor="t">
            <a:spAutoFit/>
          </a:bodyPr>
          <a:lstStyle/>
          <a:p>
            <a:pPr algn="dist"/>
            <a:r>
              <a:rPr kumimoji="1" lang="en-US" altLang="zh-CN" sz="1475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CONTENTS</a:t>
            </a:r>
            <a:endParaRPr kumimoji="1" lang="zh-CN" altLang="en-US"/>
          </a:p>
        </p:txBody>
      </p:sp>
      <p:cxnSp>
        <p:nvCxnSpPr>
          <p:cNvPr id="51" name="标题 1"/>
          <p:cNvCxnSpPr/>
          <p:nvPr/>
        </p:nvCxnSpPr>
        <p:spPr>
          <a:xfrm flipV="1">
            <a:off x="7155180" y="1080135"/>
            <a:ext cx="3662680" cy="0"/>
          </a:xfrm>
          <a:prstGeom prst="line">
            <a:avLst/>
          </a:prstGeom>
          <a:noFill/>
          <a:ln w="25400" cap="sq">
            <a:gradFill>
              <a:gsLst>
                <a:gs pos="0">
                  <a:srgbClr val="FFFFFF">
                    <a:alpha val="0"/>
                  </a:srgbClr>
                </a:gs>
                <a:gs pos="100000">
                  <a:srgbClr val="FFFFFF">
                    <a:alpha val="100000"/>
                  </a:srgbClr>
                </a:gs>
              </a:gsLst>
              <a:lin ang="10800000" scaled="0"/>
            </a:gradFill>
            <a:miter/>
            <a:headEnd type="diamond" w="lg" len="lg"/>
          </a:ln>
        </p:spPr>
      </p:cxnSp>
      <p:cxnSp>
        <p:nvCxnSpPr>
          <p:cNvPr id="52" name="标题 1"/>
          <p:cNvCxnSpPr/>
          <p:nvPr/>
        </p:nvCxnSpPr>
        <p:spPr>
          <a:xfrm flipH="1" flipV="1">
            <a:off x="1247140" y="1080135"/>
            <a:ext cx="3662680" cy="0"/>
          </a:xfrm>
          <a:prstGeom prst="line">
            <a:avLst/>
          </a:prstGeom>
          <a:noFill/>
          <a:ln w="25400" cap="sq">
            <a:gradFill>
              <a:gsLst>
                <a:gs pos="0">
                  <a:srgbClr val="FFFFFF">
                    <a:alpha val="0"/>
                  </a:srgbClr>
                </a:gs>
                <a:gs pos="100000">
                  <a:srgbClr val="FFFFFF">
                    <a:alpha val="100000"/>
                  </a:srgbClr>
                </a:gs>
              </a:gsLst>
              <a:lin ang="10800000" scaled="0"/>
            </a:gradFill>
            <a:miter/>
            <a:headEnd type="diamond" w="lg" len="lg"/>
          </a:ln>
        </p:spPr>
      </p:cxnSp>
      <p:cxnSp>
        <p:nvCxnSpPr>
          <p:cNvPr id="53" name="标题 1"/>
          <p:cNvCxnSpPr/>
          <p:nvPr/>
        </p:nvCxnSpPr>
        <p:spPr>
          <a:xfrm flipV="1">
            <a:off x="7708900" y="1126490"/>
            <a:ext cx="3599815" cy="0"/>
          </a:xfrm>
          <a:prstGeom prst="line">
            <a:avLst/>
          </a:prstGeom>
          <a:noFill/>
          <a:ln w="25400" cap="sq">
            <a:gradFill>
              <a:gsLst>
                <a:gs pos="1900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  <a:headEnd type="diamond" w="lg" len="lg"/>
          </a:ln>
        </p:spPr>
      </p:cxnSp>
      <p:cxnSp>
        <p:nvCxnSpPr>
          <p:cNvPr id="54" name="标题 1"/>
          <p:cNvCxnSpPr/>
          <p:nvPr/>
        </p:nvCxnSpPr>
        <p:spPr>
          <a:xfrm flipH="1" flipV="1">
            <a:off x="921385" y="1126490"/>
            <a:ext cx="3599815" cy="0"/>
          </a:xfrm>
          <a:prstGeom prst="line">
            <a:avLst/>
          </a:prstGeom>
          <a:noFill/>
          <a:ln w="25400" cap="sq">
            <a:gradFill>
              <a:gsLst>
                <a:gs pos="1900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  <a:headEnd type="diamond" w="lg" len="lg"/>
          </a:ln>
        </p:spPr>
      </p:cxnSp>
      <p:sp>
        <p:nvSpPr>
          <p:cNvPr id="55" name="标题 1"/>
          <p:cNvSpPr txBox="1"/>
          <p:nvPr/>
        </p:nvSpPr>
        <p:spPr>
          <a:xfrm>
            <a:off x="1029653" y="4467225"/>
            <a:ext cx="2237105" cy="166433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教学项目一：融媒体概述与策划</a:t>
            </a:r>
            <a:endParaRPr kumimoji="1" lang="zh-CN" altLang="en-US"/>
          </a:p>
        </p:txBody>
      </p:sp>
      <p:sp>
        <p:nvSpPr>
          <p:cNvPr id="56" name="标题 1"/>
          <p:cNvSpPr txBox="1"/>
          <p:nvPr/>
        </p:nvSpPr>
        <p:spPr>
          <a:xfrm>
            <a:off x="6300788" y="4457700"/>
            <a:ext cx="2409825" cy="166433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教学项目三：编辑与制作</a:t>
            </a:r>
            <a:endParaRPr kumimoji="1" lang="zh-CN" altLang="en-US"/>
          </a:p>
        </p:txBody>
      </p:sp>
      <p:sp>
        <p:nvSpPr>
          <p:cNvPr id="57" name="标题 1"/>
          <p:cNvSpPr txBox="1"/>
          <p:nvPr/>
        </p:nvSpPr>
        <p:spPr>
          <a:xfrm>
            <a:off x="3689033" y="4457700"/>
            <a:ext cx="2275840" cy="166433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教学项目二：拍摄与素材采集</a:t>
            </a:r>
            <a:endParaRPr kumimoji="1" lang="zh-CN" altLang="en-US"/>
          </a:p>
        </p:txBody>
      </p:sp>
      <p:sp>
        <p:nvSpPr>
          <p:cNvPr id="58" name="标题 1"/>
          <p:cNvSpPr txBox="1"/>
          <p:nvPr/>
        </p:nvSpPr>
        <p:spPr>
          <a:xfrm>
            <a:off x="9043353" y="4457700"/>
            <a:ext cx="2279015" cy="166433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教学项目四：发布与推广</a:t>
            </a:r>
            <a:endParaRPr kumimoji="1"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t="8649" r="10595" b="36838"/>
          <a:stretch>
            <a:fillRect/>
          </a:stretch>
        </p:blipFill>
        <p:spPr>
          <a:xfrm>
            <a:off x="0" y="-1"/>
            <a:ext cx="12191997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>
            <a:off x="2" y="0"/>
            <a:ext cx="12191996" cy="6858000"/>
          </a:xfrm>
          <a:custGeom>
            <a:avLst/>
            <a:gdLst>
              <a:gd name="connsiteX0" fmla="*/ 0 w 12191996"/>
              <a:gd name="connsiteY0" fmla="*/ 0 h 6858000"/>
              <a:gd name="connsiteX1" fmla="*/ 12191996 w 12191996"/>
              <a:gd name="connsiteY1" fmla="*/ 0 h 6858000"/>
              <a:gd name="connsiteX2" fmla="*/ 12191996 w 12191996"/>
              <a:gd name="connsiteY2" fmla="*/ 2056503 h 6858000"/>
              <a:gd name="connsiteX3" fmla="*/ 12021072 w 12191996"/>
              <a:gd name="connsiteY3" fmla="*/ 2084198 h 6858000"/>
              <a:gd name="connsiteX4" fmla="*/ 12084367 w 12191996"/>
              <a:gd name="connsiteY4" fmla="*/ 767587 h 6858000"/>
              <a:gd name="connsiteX5" fmla="*/ 10603734 w 12191996"/>
              <a:gd name="connsiteY5" fmla="*/ 1980933 h 6858000"/>
              <a:gd name="connsiteX6" fmla="*/ 9800174 w 12191996"/>
              <a:gd name="connsiteY6" fmla="*/ 779557 h 6858000"/>
              <a:gd name="connsiteX7" fmla="*/ 9253675 w 12191996"/>
              <a:gd name="connsiteY7" fmla="*/ 1673614 h 6858000"/>
              <a:gd name="connsiteX8" fmla="*/ 7568356 w 12191996"/>
              <a:gd name="connsiteY8" fmla="*/ 732626 h 6858000"/>
              <a:gd name="connsiteX9" fmla="*/ 8087210 w 12191996"/>
              <a:gd name="connsiteY9" fmla="*/ 2400717 h 6858000"/>
              <a:gd name="connsiteX10" fmla="*/ 6461153 w 12191996"/>
              <a:gd name="connsiteY10" fmla="*/ 1984640 h 6858000"/>
              <a:gd name="connsiteX11" fmla="*/ 7372702 w 12191996"/>
              <a:gd name="connsiteY11" fmla="*/ 2807604 h 6858000"/>
              <a:gd name="connsiteX12" fmla="*/ 5219601 w 12191996"/>
              <a:gd name="connsiteY12" fmla="*/ 3362532 h 6858000"/>
              <a:gd name="connsiteX13" fmla="*/ 7325490 w 12191996"/>
              <a:gd name="connsiteY13" fmla="*/ 3709942 h 6858000"/>
              <a:gd name="connsiteX14" fmla="*/ 6927208 w 12191996"/>
              <a:gd name="connsiteY14" fmla="*/ 4392199 h 6858000"/>
              <a:gd name="connsiteX15" fmla="*/ 7781915 w 12191996"/>
              <a:gd name="connsiteY15" fmla="*/ 4502477 h 6858000"/>
              <a:gd name="connsiteX16" fmla="*/ 6983418 w 12191996"/>
              <a:gd name="connsiteY16" fmla="*/ 5726521 h 6858000"/>
              <a:gd name="connsiteX17" fmla="*/ 8646761 w 12191996"/>
              <a:gd name="connsiteY17" fmla="*/ 4926947 h 6858000"/>
              <a:gd name="connsiteX18" fmla="*/ 8735616 w 12191996"/>
              <a:gd name="connsiteY18" fmla="*/ 5842997 h 6858000"/>
              <a:gd name="connsiteX19" fmla="*/ 9777466 w 12191996"/>
              <a:gd name="connsiteY19" fmla="*/ 5145982 h 6858000"/>
              <a:gd name="connsiteX20" fmla="*/ 10218502 w 12191996"/>
              <a:gd name="connsiteY20" fmla="*/ 5941922 h 6858000"/>
              <a:gd name="connsiteX21" fmla="*/ 10834619 w 12191996"/>
              <a:gd name="connsiteY21" fmla="*/ 5336210 h 6858000"/>
              <a:gd name="connsiteX22" fmla="*/ 11485699 w 12191996"/>
              <a:gd name="connsiteY22" fmla="*/ 5906043 h 6858000"/>
              <a:gd name="connsiteX23" fmla="*/ 11858931 w 12191996"/>
              <a:gd name="connsiteY23" fmla="*/ 5323274 h 6858000"/>
              <a:gd name="connsiteX24" fmla="*/ 12191996 w 12191996"/>
              <a:gd name="connsiteY24" fmla="*/ 5513684 h 6858000"/>
              <a:gd name="connsiteX25" fmla="*/ 12191996 w 12191996"/>
              <a:gd name="connsiteY25" fmla="*/ 6858000 h 6858000"/>
              <a:gd name="connsiteX26" fmla="*/ 0 w 12191996"/>
              <a:gd name="connsiteY26" fmla="*/ 6858000 h 6858000"/>
            </a:gdLst>
            <a:ahLst/>
            <a:cxnLst/>
            <a:rect l="l" t="t" r="r" b="b"/>
            <a:pathLst>
              <a:path w="12191996" h="6858000">
                <a:moveTo>
                  <a:pt x="0" y="0"/>
                </a:moveTo>
                <a:lnTo>
                  <a:pt x="12191996" y="0"/>
                </a:lnTo>
                <a:lnTo>
                  <a:pt x="12191996" y="2056503"/>
                </a:lnTo>
                <a:lnTo>
                  <a:pt x="12021072" y="2084198"/>
                </a:lnTo>
                <a:lnTo>
                  <a:pt x="12084367" y="767587"/>
                </a:lnTo>
                <a:lnTo>
                  <a:pt x="10603734" y="1980933"/>
                </a:lnTo>
                <a:lnTo>
                  <a:pt x="9800174" y="779557"/>
                </a:lnTo>
                <a:lnTo>
                  <a:pt x="9253675" y="1673614"/>
                </a:lnTo>
                <a:lnTo>
                  <a:pt x="7568356" y="732626"/>
                </a:lnTo>
                <a:cubicBezTo>
                  <a:pt x="7741193" y="1288787"/>
                  <a:pt x="7914373" y="1844555"/>
                  <a:pt x="8087210" y="2400717"/>
                </a:cubicBezTo>
                <a:lnTo>
                  <a:pt x="6461153" y="1984640"/>
                </a:lnTo>
                <a:lnTo>
                  <a:pt x="7372702" y="2807604"/>
                </a:lnTo>
                <a:lnTo>
                  <a:pt x="5219601" y="3362532"/>
                </a:lnTo>
                <a:lnTo>
                  <a:pt x="7325490" y="3709942"/>
                </a:lnTo>
                <a:lnTo>
                  <a:pt x="6927208" y="4392199"/>
                </a:lnTo>
                <a:lnTo>
                  <a:pt x="7781915" y="4502477"/>
                </a:lnTo>
                <a:lnTo>
                  <a:pt x="6983418" y="5726521"/>
                </a:lnTo>
                <a:lnTo>
                  <a:pt x="8646761" y="4926947"/>
                </a:lnTo>
                <a:cubicBezTo>
                  <a:pt x="8676265" y="5232428"/>
                  <a:pt x="8706112" y="5537516"/>
                  <a:pt x="8735616" y="5842997"/>
                </a:cubicBezTo>
                <a:lnTo>
                  <a:pt x="9777466" y="5145982"/>
                </a:lnTo>
                <a:lnTo>
                  <a:pt x="10218502" y="5941922"/>
                </a:lnTo>
                <a:lnTo>
                  <a:pt x="10834619" y="5336210"/>
                </a:lnTo>
                <a:lnTo>
                  <a:pt x="11485699" y="5906043"/>
                </a:lnTo>
                <a:lnTo>
                  <a:pt x="11858931" y="5323274"/>
                </a:lnTo>
                <a:lnTo>
                  <a:pt x="12191996" y="5513684"/>
                </a:lnTo>
                <a:lnTo>
                  <a:pt x="1219199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88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1231880" y="6372860"/>
            <a:ext cx="287911" cy="347980"/>
          </a:xfrm>
          <a:prstGeom prst="chevron">
            <a:avLst>
              <a:gd name="adj" fmla="val 65880"/>
            </a:avLst>
          </a:prstGeom>
          <a:solidFill>
            <a:schemeClr val="accent3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400" y="1909078"/>
            <a:ext cx="3313578" cy="147732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9600">
                <a:ln w="12700">
                  <a:solidFill>
                    <a:srgbClr val="000000">
                      <a:alpha val="100000"/>
                    </a:srgbClr>
                  </a:solidFill>
                </a:ln>
                <a:noFill/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Part 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60400" y="3428999"/>
            <a:ext cx="6154615" cy="258417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5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教学项目一：融媒体概述与策划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280943" y="567035"/>
            <a:ext cx="1423860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20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2550118" y="567035"/>
            <a:ext cx="1423860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2672151" y="567035"/>
            <a:ext cx="282117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/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3928772" y="567035"/>
            <a:ext cx="282117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/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3452620" y="874812"/>
            <a:ext cx="4883850" cy="251159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9600">
                <a:ln w="12700">
                  <a:solidFill>
                    <a:srgbClr val="000000">
                      <a:alpha val="100000"/>
                    </a:srgbClr>
                  </a:solidFill>
                </a:ln>
                <a:noFill/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01</a:t>
            </a:r>
            <a:endParaRPr kumimoji="1"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778448" y="1637532"/>
            <a:ext cx="3240000" cy="4258521"/>
          </a:xfrm>
          <a:prstGeom prst="roundRect">
            <a:avLst>
              <a:gd name="adj" fmla="val 4833"/>
            </a:avLst>
          </a:prstGeom>
          <a:gradFill>
            <a:gsLst>
              <a:gs pos="18000">
                <a:schemeClr val="accent1">
                  <a:lumMod val="60000"/>
                  <a:lumOff val="40000"/>
                  <a:alpha val="100000"/>
                </a:schemeClr>
              </a:gs>
              <a:gs pos="93000">
                <a:schemeClr val="accent1"/>
              </a:gs>
            </a:gsLst>
            <a:lin ang="2700000" scaled="0"/>
          </a:gra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958448" y="2994606"/>
            <a:ext cx="2880000" cy="6996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融媒体的定义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958448" y="4063179"/>
            <a:ext cx="2880000" cy="15831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融媒体是指将传统媒体与新兴媒体相结合，通过多种形式和渠道进行内容传播的媒体形态。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2006284" y="2026317"/>
            <a:ext cx="784328" cy="784328"/>
          </a:xfrm>
          <a:custGeom>
            <a:avLst/>
            <a:gdLst>
              <a:gd name="connsiteX0" fmla="*/ 438553 w 720000"/>
              <a:gd name="connsiteY0" fmla="*/ 189601 h 720000"/>
              <a:gd name="connsiteX1" fmla="*/ 373556 w 720000"/>
              <a:gd name="connsiteY1" fmla="*/ 216451 h 720000"/>
              <a:gd name="connsiteX2" fmla="*/ 232180 w 720000"/>
              <a:gd name="connsiteY2" fmla="*/ 357827 h 720000"/>
              <a:gd name="connsiteX3" fmla="*/ 191861 w 720000"/>
              <a:gd name="connsiteY3" fmla="*/ 528226 h 720000"/>
              <a:gd name="connsiteX4" fmla="*/ 362260 w 720000"/>
              <a:gd name="connsiteY4" fmla="*/ 487907 h 720000"/>
              <a:gd name="connsiteX5" fmla="*/ 503636 w 720000"/>
              <a:gd name="connsiteY5" fmla="*/ 346444 h 720000"/>
              <a:gd name="connsiteX6" fmla="*/ 503636 w 720000"/>
              <a:gd name="connsiteY6" fmla="*/ 216365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537524 w 720000"/>
              <a:gd name="connsiteY9" fmla="*/ 182476 h 720000"/>
              <a:gd name="connsiteX10" fmla="*/ 537524 w 720000"/>
              <a:gd name="connsiteY10" fmla="*/ 380420 h 720000"/>
              <a:gd name="connsiteX11" fmla="*/ 396149 w 720000"/>
              <a:gd name="connsiteY11" fmla="*/ 521796 h 720000"/>
              <a:gd name="connsiteX12" fmla="*/ 141637 w 720000"/>
              <a:gd name="connsiteY12" fmla="*/ 578364 h 720000"/>
              <a:gd name="connsiteX13" fmla="*/ 198205 w 720000"/>
              <a:gd name="connsiteY13" fmla="*/ 323852 h 720000"/>
              <a:gd name="connsiteX14" fmla="*/ 339581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47965 h 720000"/>
              <a:gd name="connsiteX17" fmla="*/ 47965 w 720000"/>
              <a:gd name="connsiteY17" fmla="*/ 120000 h 720000"/>
              <a:gd name="connsiteX18" fmla="*/ 47965 w 720000"/>
              <a:gd name="connsiteY18" fmla="*/ 600000 h 720000"/>
              <a:gd name="connsiteX19" fmla="*/ 120000 w 720000"/>
              <a:gd name="connsiteY19" fmla="*/ 672035 h 720000"/>
              <a:gd name="connsiteX20" fmla="*/ 600000 w 720000"/>
              <a:gd name="connsiteY20" fmla="*/ 672035 h 720000"/>
              <a:gd name="connsiteX21" fmla="*/ 672035 w 720000"/>
              <a:gd name="connsiteY21" fmla="*/ 600000 h 720000"/>
              <a:gd name="connsiteX22" fmla="*/ 672035 w 720000"/>
              <a:gd name="connsiteY22" fmla="*/ 120000 h 720000"/>
              <a:gd name="connsiteX23" fmla="*/ 600000 w 720000"/>
              <a:gd name="connsiteY23" fmla="*/ 47965 h 720000"/>
              <a:gd name="connsiteX24" fmla="*/ 120000 w 720000"/>
              <a:gd name="connsiteY24" fmla="*/ 0 h 720000"/>
              <a:gd name="connsiteX25" fmla="*/ 600000 w 720000"/>
              <a:gd name="connsiteY25" fmla="*/ 0 h 720000"/>
              <a:gd name="connsiteX26" fmla="*/ 720000 w 720000"/>
              <a:gd name="connsiteY26" fmla="*/ 120000 h 720000"/>
              <a:gd name="connsiteX27" fmla="*/ 720000 w 720000"/>
              <a:gd name="connsiteY27" fmla="*/ 600000 h 720000"/>
              <a:gd name="connsiteX28" fmla="*/ 600000 w 720000"/>
              <a:gd name="connsiteY28" fmla="*/ 720000 h 720000"/>
              <a:gd name="connsiteX29" fmla="*/ 120000 w 720000"/>
              <a:gd name="connsiteY29" fmla="*/ 720000 h 720000"/>
              <a:gd name="connsiteX30" fmla="*/ 0 w 720000"/>
              <a:gd name="connsiteY30" fmla="*/ 600000 h 720000"/>
              <a:gd name="connsiteX31" fmla="*/ 0 w 720000"/>
              <a:gd name="connsiteY31" fmla="*/ 120000 h 720000"/>
              <a:gd name="connsiteX32" fmla="*/ 120000 w 720000"/>
              <a:gd name="connsiteY32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13875" y="189601"/>
                  <a:pt x="390761" y="199073"/>
                  <a:pt x="373556" y="216451"/>
                </a:cubicBezTo>
                <a:lnTo>
                  <a:pt x="232180" y="357827"/>
                </a:lnTo>
                <a:cubicBezTo>
                  <a:pt x="212456" y="377465"/>
                  <a:pt x="197336" y="453584"/>
                  <a:pt x="191861" y="528226"/>
                </a:cubicBezTo>
                <a:cubicBezTo>
                  <a:pt x="266503" y="522665"/>
                  <a:pt x="342622" y="507545"/>
                  <a:pt x="362260" y="487907"/>
                </a:cubicBezTo>
                <a:lnTo>
                  <a:pt x="503636" y="346444"/>
                </a:lnTo>
                <a:cubicBezTo>
                  <a:pt x="539523" y="310557"/>
                  <a:pt x="539523" y="252252"/>
                  <a:pt x="503636" y="216365"/>
                </a:cubicBezTo>
                <a:cubicBezTo>
                  <a:pt x="486344" y="199073"/>
                  <a:pt x="463230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74440" y="141636"/>
                  <a:pt x="510327" y="155191"/>
                  <a:pt x="537524" y="182476"/>
                </a:cubicBezTo>
                <a:cubicBezTo>
                  <a:pt x="592007" y="236872"/>
                  <a:pt x="592007" y="325938"/>
                  <a:pt x="537524" y="380420"/>
                </a:cubicBezTo>
                <a:lnTo>
                  <a:pt x="396149" y="521796"/>
                </a:lnTo>
                <a:cubicBezTo>
                  <a:pt x="341753" y="576278"/>
                  <a:pt x="141637" y="578364"/>
                  <a:pt x="141637" y="578364"/>
                </a:cubicBezTo>
                <a:cubicBezTo>
                  <a:pt x="141637" y="578364"/>
                  <a:pt x="143723" y="378334"/>
                  <a:pt x="198205" y="323852"/>
                </a:cubicBezTo>
                <a:lnTo>
                  <a:pt x="339581" y="182476"/>
                </a:lnTo>
                <a:cubicBezTo>
                  <a:pt x="366778" y="155278"/>
                  <a:pt x="402666" y="141636"/>
                  <a:pt x="438553" y="141636"/>
                </a:cubicBezTo>
                <a:close/>
                <a:moveTo>
                  <a:pt x="120000" y="47965"/>
                </a:moveTo>
                <a:cubicBezTo>
                  <a:pt x="80290" y="47965"/>
                  <a:pt x="47965" y="80290"/>
                  <a:pt x="47965" y="120000"/>
                </a:cubicBezTo>
                <a:lnTo>
                  <a:pt x="47965" y="600000"/>
                </a:lnTo>
                <a:cubicBezTo>
                  <a:pt x="47965" y="639711"/>
                  <a:pt x="80290" y="672035"/>
                  <a:pt x="120000" y="672035"/>
                </a:cubicBezTo>
                <a:lnTo>
                  <a:pt x="600000" y="672035"/>
                </a:lnTo>
                <a:cubicBezTo>
                  <a:pt x="639711" y="672035"/>
                  <a:pt x="672035" y="639711"/>
                  <a:pt x="672035" y="600000"/>
                </a:cubicBezTo>
                <a:lnTo>
                  <a:pt x="672035" y="120000"/>
                </a:lnTo>
                <a:cubicBezTo>
                  <a:pt x="672035" y="80290"/>
                  <a:pt x="639711" y="47965"/>
                  <a:pt x="600000" y="47965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bg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cxnSp>
        <p:nvCxnSpPr>
          <p:cNvPr id="7" name="标题 1"/>
          <p:cNvCxnSpPr/>
          <p:nvPr/>
        </p:nvCxnSpPr>
        <p:spPr>
          <a:xfrm>
            <a:off x="2090399" y="3811475"/>
            <a:ext cx="616098" cy="0"/>
          </a:xfrm>
          <a:prstGeom prst="line">
            <a:avLst/>
          </a:prstGeom>
          <a:noFill/>
          <a:ln w="38100" cap="sq">
            <a:solidFill>
              <a:schemeClr val="bg1"/>
            </a:solidFill>
            <a:miter/>
          </a:ln>
        </p:spPr>
      </p:cxnSp>
      <p:sp>
        <p:nvSpPr>
          <p:cNvPr id="8" name="标题 1"/>
          <p:cNvSpPr txBox="1"/>
          <p:nvPr/>
        </p:nvSpPr>
        <p:spPr>
          <a:xfrm>
            <a:off x="4469650" y="1335791"/>
            <a:ext cx="3240000" cy="4258521"/>
          </a:xfrm>
          <a:prstGeom prst="roundRect">
            <a:avLst>
              <a:gd name="adj" fmla="val 4833"/>
            </a:avLst>
          </a:prstGeom>
          <a:solidFill>
            <a:schemeClr val="bg1"/>
          </a:solidFill>
          <a:ln w="12700" cap="flat">
            <a:solidFill>
              <a:schemeClr val="accent1"/>
            </a:solidFill>
            <a:miter/>
          </a:ln>
          <a:effectLst>
            <a:outerShdw blurRad="139700" dist="38100" dir="2700000" algn="tl" rotWithShape="0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649650" y="2662958"/>
            <a:ext cx="2880000" cy="78432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gradFill>
                  <a:gsLst>
                    <a:gs pos="0">
                      <a:srgbClr val="262626">
                        <a:alpha val="100000"/>
                      </a:srgbClr>
                    </a:gs>
                    <a:gs pos="100000">
                      <a:srgbClr val="1C1C1C">
                        <a:alpha val="100000"/>
                      </a:srgbClr>
                    </a:gs>
                  </a:gsLst>
                  <a:lin ang="2700000" scaled="0"/>
                </a:gra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融媒体的特点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649650" y="3761438"/>
            <a:ext cx="2880000" cy="15831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0D0D0D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融媒体的传播速度快、覆盖面广、互动性强，能够更好地满足受众的多元化需求。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684413" y="1724576"/>
            <a:ext cx="810474" cy="784328"/>
          </a:xfrm>
          <a:custGeom>
            <a:avLst/>
            <a:gdLst>
              <a:gd name="connsiteX0" fmla="*/ 695958 w 1660735"/>
              <a:gd name="connsiteY0" fmla="*/ 752512 h 1607157"/>
              <a:gd name="connsiteX1" fmla="*/ 376349 w 1660735"/>
              <a:gd name="connsiteY1" fmla="*/ 752512 h 1607157"/>
              <a:gd name="connsiteX2" fmla="*/ 110505 w 1660735"/>
              <a:gd name="connsiteY2" fmla="*/ 642007 h 1607157"/>
              <a:gd name="connsiteX3" fmla="*/ 0 w 1660735"/>
              <a:gd name="connsiteY3" fmla="*/ 376349 h 1607157"/>
              <a:gd name="connsiteX4" fmla="*/ 110505 w 1660735"/>
              <a:gd name="connsiteY4" fmla="*/ 110505 h 1607157"/>
              <a:gd name="connsiteX5" fmla="*/ 376349 w 1660735"/>
              <a:gd name="connsiteY5" fmla="*/ 0 h 1607157"/>
              <a:gd name="connsiteX6" fmla="*/ 642193 w 1660735"/>
              <a:gd name="connsiteY6" fmla="*/ 110505 h 1607157"/>
              <a:gd name="connsiteX7" fmla="*/ 752698 w 1660735"/>
              <a:gd name="connsiteY7" fmla="*/ 376349 h 1607157"/>
              <a:gd name="connsiteX8" fmla="*/ 752698 w 1660735"/>
              <a:gd name="connsiteY8" fmla="*/ 695958 h 1607157"/>
              <a:gd name="connsiteX9" fmla="*/ 695958 w 1660735"/>
              <a:gd name="connsiteY9" fmla="*/ 752512 h 1607157"/>
              <a:gd name="connsiteX10" fmla="*/ 376349 w 1660735"/>
              <a:gd name="connsiteY10" fmla="*/ 111621 h 1607157"/>
              <a:gd name="connsiteX11" fmla="*/ 111621 w 1660735"/>
              <a:gd name="connsiteY11" fmla="*/ 376349 h 1607157"/>
              <a:gd name="connsiteX12" fmla="*/ 376349 w 1660735"/>
              <a:gd name="connsiteY12" fmla="*/ 641077 h 1607157"/>
              <a:gd name="connsiteX13" fmla="*/ 641077 w 1660735"/>
              <a:gd name="connsiteY13" fmla="*/ 641077 h 1607157"/>
              <a:gd name="connsiteX14" fmla="*/ 641077 w 1660735"/>
              <a:gd name="connsiteY14" fmla="*/ 376349 h 1607157"/>
              <a:gd name="connsiteX15" fmla="*/ 376349 w 1660735"/>
              <a:gd name="connsiteY15" fmla="*/ 111621 h 1607157"/>
              <a:gd name="connsiteX16" fmla="*/ 1284201 w 1660735"/>
              <a:gd name="connsiteY16" fmla="*/ 752512 h 1607157"/>
              <a:gd name="connsiteX17" fmla="*/ 964592 w 1660735"/>
              <a:gd name="connsiteY17" fmla="*/ 752512 h 1607157"/>
              <a:gd name="connsiteX18" fmla="*/ 908038 w 1660735"/>
              <a:gd name="connsiteY18" fmla="*/ 695958 h 1607157"/>
              <a:gd name="connsiteX19" fmla="*/ 908038 w 1660735"/>
              <a:gd name="connsiteY19" fmla="*/ 376349 h 1607157"/>
              <a:gd name="connsiteX20" fmla="*/ 1018543 w 1660735"/>
              <a:gd name="connsiteY20" fmla="*/ 110505 h 1607157"/>
              <a:gd name="connsiteX21" fmla="*/ 1284387 w 1660735"/>
              <a:gd name="connsiteY21" fmla="*/ 0 h 1607157"/>
              <a:gd name="connsiteX22" fmla="*/ 1550231 w 1660735"/>
              <a:gd name="connsiteY22" fmla="*/ 110505 h 1607157"/>
              <a:gd name="connsiteX23" fmla="*/ 1660736 w 1660735"/>
              <a:gd name="connsiteY23" fmla="*/ 376349 h 1607157"/>
              <a:gd name="connsiteX24" fmla="*/ 1550231 w 1660735"/>
              <a:gd name="connsiteY24" fmla="*/ 642193 h 1607157"/>
              <a:gd name="connsiteX25" fmla="*/ 1284201 w 1660735"/>
              <a:gd name="connsiteY25" fmla="*/ 752512 h 1607157"/>
              <a:gd name="connsiteX26" fmla="*/ 1019659 w 1660735"/>
              <a:gd name="connsiteY26" fmla="*/ 640891 h 1607157"/>
              <a:gd name="connsiteX27" fmla="*/ 1284387 w 1660735"/>
              <a:gd name="connsiteY27" fmla="*/ 640891 h 1607157"/>
              <a:gd name="connsiteX28" fmla="*/ 1549115 w 1660735"/>
              <a:gd name="connsiteY28" fmla="*/ 376163 h 1607157"/>
              <a:gd name="connsiteX29" fmla="*/ 1284387 w 1660735"/>
              <a:gd name="connsiteY29" fmla="*/ 111435 h 1607157"/>
              <a:gd name="connsiteX30" fmla="*/ 1019659 w 1660735"/>
              <a:gd name="connsiteY30" fmla="*/ 376163 h 1607157"/>
              <a:gd name="connsiteX31" fmla="*/ 1019659 w 1660735"/>
              <a:gd name="connsiteY31" fmla="*/ 640891 h 1607157"/>
              <a:gd name="connsiteX32" fmla="*/ 376349 w 1660735"/>
              <a:gd name="connsiteY32" fmla="*/ 1607158 h 1607157"/>
              <a:gd name="connsiteX33" fmla="*/ 110505 w 1660735"/>
              <a:gd name="connsiteY33" fmla="*/ 1496653 h 1607157"/>
              <a:gd name="connsiteX34" fmla="*/ 0 w 1660735"/>
              <a:gd name="connsiteY34" fmla="*/ 1230809 h 1607157"/>
              <a:gd name="connsiteX35" fmla="*/ 110505 w 1660735"/>
              <a:gd name="connsiteY35" fmla="*/ 964964 h 1607157"/>
              <a:gd name="connsiteX36" fmla="*/ 376349 w 1660735"/>
              <a:gd name="connsiteY36" fmla="*/ 854459 h 1607157"/>
              <a:gd name="connsiteX37" fmla="*/ 695958 w 1660735"/>
              <a:gd name="connsiteY37" fmla="*/ 854459 h 1607157"/>
              <a:gd name="connsiteX38" fmla="*/ 752512 w 1660735"/>
              <a:gd name="connsiteY38" fmla="*/ 911014 h 1607157"/>
              <a:gd name="connsiteX39" fmla="*/ 752512 w 1660735"/>
              <a:gd name="connsiteY39" fmla="*/ 1230623 h 1607157"/>
              <a:gd name="connsiteX40" fmla="*/ 642007 w 1660735"/>
              <a:gd name="connsiteY40" fmla="*/ 1496467 h 1607157"/>
              <a:gd name="connsiteX41" fmla="*/ 376349 w 1660735"/>
              <a:gd name="connsiteY41" fmla="*/ 1607158 h 1607157"/>
              <a:gd name="connsiteX42" fmla="*/ 376349 w 1660735"/>
              <a:gd name="connsiteY42" fmla="*/ 966267 h 1607157"/>
              <a:gd name="connsiteX43" fmla="*/ 111621 w 1660735"/>
              <a:gd name="connsiteY43" fmla="*/ 1230809 h 1607157"/>
              <a:gd name="connsiteX44" fmla="*/ 376349 w 1660735"/>
              <a:gd name="connsiteY44" fmla="*/ 1495537 h 1607157"/>
              <a:gd name="connsiteX45" fmla="*/ 641077 w 1660735"/>
              <a:gd name="connsiteY45" fmla="*/ 1230809 h 1607157"/>
              <a:gd name="connsiteX46" fmla="*/ 641077 w 1660735"/>
              <a:gd name="connsiteY46" fmla="*/ 966267 h 1607157"/>
              <a:gd name="connsiteX47" fmla="*/ 376349 w 1660735"/>
              <a:gd name="connsiteY47" fmla="*/ 966267 h 1607157"/>
              <a:gd name="connsiteX48" fmla="*/ 1284201 w 1660735"/>
              <a:gd name="connsiteY48" fmla="*/ 1607158 h 1607157"/>
              <a:gd name="connsiteX49" fmla="*/ 1018357 w 1660735"/>
              <a:gd name="connsiteY49" fmla="*/ 1496653 h 1607157"/>
              <a:gd name="connsiteX50" fmla="*/ 907852 w 1660735"/>
              <a:gd name="connsiteY50" fmla="*/ 1230809 h 1607157"/>
              <a:gd name="connsiteX51" fmla="*/ 907852 w 1660735"/>
              <a:gd name="connsiteY51" fmla="*/ 911200 h 1607157"/>
              <a:gd name="connsiteX52" fmla="*/ 964406 w 1660735"/>
              <a:gd name="connsiteY52" fmla="*/ 854646 h 1607157"/>
              <a:gd name="connsiteX53" fmla="*/ 1284015 w 1660735"/>
              <a:gd name="connsiteY53" fmla="*/ 854646 h 1607157"/>
              <a:gd name="connsiteX54" fmla="*/ 1549859 w 1660735"/>
              <a:gd name="connsiteY54" fmla="*/ 965150 h 1607157"/>
              <a:gd name="connsiteX55" fmla="*/ 1660364 w 1660735"/>
              <a:gd name="connsiteY55" fmla="*/ 1230995 h 1607157"/>
              <a:gd name="connsiteX56" fmla="*/ 1550045 w 1660735"/>
              <a:gd name="connsiteY56" fmla="*/ 1496653 h 1607157"/>
              <a:gd name="connsiteX57" fmla="*/ 1284201 w 1660735"/>
              <a:gd name="connsiteY57" fmla="*/ 1607158 h 1607157"/>
              <a:gd name="connsiteX58" fmla="*/ 1019659 w 1660735"/>
              <a:gd name="connsiteY58" fmla="*/ 966267 h 1607157"/>
              <a:gd name="connsiteX59" fmla="*/ 1019659 w 1660735"/>
              <a:gd name="connsiteY59" fmla="*/ 1230995 h 1607157"/>
              <a:gd name="connsiteX60" fmla="*/ 1284387 w 1660735"/>
              <a:gd name="connsiteY60" fmla="*/ 1495723 h 1607157"/>
              <a:gd name="connsiteX61" fmla="*/ 1549115 w 1660735"/>
              <a:gd name="connsiteY61" fmla="*/ 1230995 h 1607157"/>
              <a:gd name="connsiteX62" fmla="*/ 1284387 w 1660735"/>
              <a:gd name="connsiteY62" fmla="*/ 966267 h 1607157"/>
              <a:gd name="connsiteX63" fmla="*/ 1019659 w 1660735"/>
              <a:gd name="connsiteY63" fmla="*/ 966267 h 1607157"/>
            </a:gdLst>
            <a:ahLst/>
            <a:cxnLst/>
            <a:rect l="l" t="t" r="r" b="b"/>
            <a:pathLst>
              <a:path w="1660735" h="1607157">
                <a:moveTo>
                  <a:pt x="695958" y="752512"/>
                </a:moveTo>
                <a:lnTo>
                  <a:pt x="376349" y="752512"/>
                </a:lnTo>
                <a:cubicBezTo>
                  <a:pt x="276262" y="752512"/>
                  <a:pt x="181756" y="713259"/>
                  <a:pt x="110505" y="642007"/>
                </a:cubicBezTo>
                <a:cubicBezTo>
                  <a:pt x="39253" y="570756"/>
                  <a:pt x="0" y="476436"/>
                  <a:pt x="0" y="376349"/>
                </a:cubicBezTo>
                <a:cubicBezTo>
                  <a:pt x="0" y="276262"/>
                  <a:pt x="39253" y="181756"/>
                  <a:pt x="110505" y="110505"/>
                </a:cubicBezTo>
                <a:cubicBezTo>
                  <a:pt x="181756" y="39253"/>
                  <a:pt x="276076" y="0"/>
                  <a:pt x="376349" y="0"/>
                </a:cubicBezTo>
                <a:cubicBezTo>
                  <a:pt x="476436" y="0"/>
                  <a:pt x="570942" y="39253"/>
                  <a:pt x="642193" y="110505"/>
                </a:cubicBezTo>
                <a:cubicBezTo>
                  <a:pt x="713445" y="181756"/>
                  <a:pt x="752698" y="276076"/>
                  <a:pt x="752698" y="376349"/>
                </a:cubicBezTo>
                <a:lnTo>
                  <a:pt x="752698" y="695958"/>
                </a:lnTo>
                <a:cubicBezTo>
                  <a:pt x="752512" y="727211"/>
                  <a:pt x="727211" y="752512"/>
                  <a:pt x="695958" y="752512"/>
                </a:cubicBezTo>
                <a:close/>
                <a:moveTo>
                  <a:pt x="376349" y="111621"/>
                </a:moveTo>
                <a:cubicBezTo>
                  <a:pt x="230498" y="111621"/>
                  <a:pt x="111621" y="230312"/>
                  <a:pt x="111621" y="376349"/>
                </a:cubicBezTo>
                <a:cubicBezTo>
                  <a:pt x="111621" y="522201"/>
                  <a:pt x="230312" y="641077"/>
                  <a:pt x="376349" y="641077"/>
                </a:cubicBezTo>
                <a:lnTo>
                  <a:pt x="641077" y="641077"/>
                </a:lnTo>
                <a:lnTo>
                  <a:pt x="641077" y="376349"/>
                </a:lnTo>
                <a:cubicBezTo>
                  <a:pt x="640891" y="230312"/>
                  <a:pt x="522201" y="111621"/>
                  <a:pt x="376349" y="111621"/>
                </a:cubicBezTo>
                <a:close/>
                <a:moveTo>
                  <a:pt x="1284201" y="752512"/>
                </a:moveTo>
                <a:lnTo>
                  <a:pt x="964592" y="752512"/>
                </a:lnTo>
                <a:cubicBezTo>
                  <a:pt x="933338" y="752512"/>
                  <a:pt x="908038" y="727025"/>
                  <a:pt x="908038" y="695958"/>
                </a:cubicBezTo>
                <a:lnTo>
                  <a:pt x="908038" y="376349"/>
                </a:lnTo>
                <a:cubicBezTo>
                  <a:pt x="908038" y="276262"/>
                  <a:pt x="947291" y="181756"/>
                  <a:pt x="1018543" y="110505"/>
                </a:cubicBezTo>
                <a:cubicBezTo>
                  <a:pt x="1089794" y="39253"/>
                  <a:pt x="1184114" y="0"/>
                  <a:pt x="1284387" y="0"/>
                </a:cubicBezTo>
                <a:cubicBezTo>
                  <a:pt x="1384660" y="0"/>
                  <a:pt x="1478980" y="39253"/>
                  <a:pt x="1550231" y="110505"/>
                </a:cubicBezTo>
                <a:cubicBezTo>
                  <a:pt x="1621482" y="181756"/>
                  <a:pt x="1660736" y="276076"/>
                  <a:pt x="1660736" y="376349"/>
                </a:cubicBezTo>
                <a:cubicBezTo>
                  <a:pt x="1660736" y="476622"/>
                  <a:pt x="1621482" y="570942"/>
                  <a:pt x="1550231" y="642193"/>
                </a:cubicBezTo>
                <a:cubicBezTo>
                  <a:pt x="1478794" y="713259"/>
                  <a:pt x="1384288" y="752512"/>
                  <a:pt x="1284201" y="752512"/>
                </a:cubicBezTo>
                <a:close/>
                <a:moveTo>
                  <a:pt x="1019659" y="640891"/>
                </a:moveTo>
                <a:lnTo>
                  <a:pt x="1284387" y="640891"/>
                </a:lnTo>
                <a:cubicBezTo>
                  <a:pt x="1430238" y="640891"/>
                  <a:pt x="1549115" y="522201"/>
                  <a:pt x="1549115" y="376163"/>
                </a:cubicBezTo>
                <a:cubicBezTo>
                  <a:pt x="1549115" y="230312"/>
                  <a:pt x="1430424" y="111435"/>
                  <a:pt x="1284387" y="111435"/>
                </a:cubicBezTo>
                <a:cubicBezTo>
                  <a:pt x="1138349" y="111435"/>
                  <a:pt x="1019659" y="230125"/>
                  <a:pt x="1019659" y="376163"/>
                </a:cubicBezTo>
                <a:lnTo>
                  <a:pt x="1019659" y="640891"/>
                </a:lnTo>
                <a:close/>
                <a:moveTo>
                  <a:pt x="376349" y="1607158"/>
                </a:moveTo>
                <a:cubicBezTo>
                  <a:pt x="276262" y="1607158"/>
                  <a:pt x="181756" y="1567904"/>
                  <a:pt x="110505" y="1496653"/>
                </a:cubicBezTo>
                <a:cubicBezTo>
                  <a:pt x="39253" y="1425401"/>
                  <a:pt x="0" y="1330896"/>
                  <a:pt x="0" y="1230809"/>
                </a:cubicBezTo>
                <a:cubicBezTo>
                  <a:pt x="0" y="1130722"/>
                  <a:pt x="39253" y="1036216"/>
                  <a:pt x="110505" y="964964"/>
                </a:cubicBezTo>
                <a:cubicBezTo>
                  <a:pt x="181756" y="893713"/>
                  <a:pt x="276076" y="854459"/>
                  <a:pt x="376349" y="854459"/>
                </a:cubicBezTo>
                <a:lnTo>
                  <a:pt x="695958" y="854459"/>
                </a:lnTo>
                <a:cubicBezTo>
                  <a:pt x="727211" y="854459"/>
                  <a:pt x="752512" y="879760"/>
                  <a:pt x="752512" y="911014"/>
                </a:cubicBezTo>
                <a:lnTo>
                  <a:pt x="752512" y="1230623"/>
                </a:lnTo>
                <a:cubicBezTo>
                  <a:pt x="752512" y="1330709"/>
                  <a:pt x="713259" y="1425215"/>
                  <a:pt x="642007" y="1496467"/>
                </a:cubicBezTo>
                <a:cubicBezTo>
                  <a:pt x="570756" y="1567718"/>
                  <a:pt x="476436" y="1607158"/>
                  <a:pt x="376349" y="1607158"/>
                </a:cubicBezTo>
                <a:close/>
                <a:moveTo>
                  <a:pt x="376349" y="966267"/>
                </a:moveTo>
                <a:cubicBezTo>
                  <a:pt x="230312" y="966267"/>
                  <a:pt x="111621" y="1084957"/>
                  <a:pt x="111621" y="1230809"/>
                </a:cubicBezTo>
                <a:cubicBezTo>
                  <a:pt x="111621" y="1376660"/>
                  <a:pt x="230312" y="1495537"/>
                  <a:pt x="376349" y="1495537"/>
                </a:cubicBezTo>
                <a:cubicBezTo>
                  <a:pt x="522201" y="1495537"/>
                  <a:pt x="641077" y="1376846"/>
                  <a:pt x="641077" y="1230809"/>
                </a:cubicBezTo>
                <a:lnTo>
                  <a:pt x="641077" y="966267"/>
                </a:lnTo>
                <a:lnTo>
                  <a:pt x="376349" y="966267"/>
                </a:lnTo>
                <a:close/>
                <a:moveTo>
                  <a:pt x="1284201" y="1607158"/>
                </a:moveTo>
                <a:cubicBezTo>
                  <a:pt x="1184114" y="1607158"/>
                  <a:pt x="1089608" y="1567904"/>
                  <a:pt x="1018357" y="1496653"/>
                </a:cubicBezTo>
                <a:cubicBezTo>
                  <a:pt x="947105" y="1425401"/>
                  <a:pt x="907852" y="1331082"/>
                  <a:pt x="907852" y="1230809"/>
                </a:cubicBezTo>
                <a:lnTo>
                  <a:pt x="907852" y="911200"/>
                </a:lnTo>
                <a:cubicBezTo>
                  <a:pt x="907852" y="879946"/>
                  <a:pt x="933152" y="854646"/>
                  <a:pt x="964406" y="854646"/>
                </a:cubicBezTo>
                <a:lnTo>
                  <a:pt x="1284015" y="854646"/>
                </a:lnTo>
                <a:cubicBezTo>
                  <a:pt x="1384102" y="854646"/>
                  <a:pt x="1478607" y="893899"/>
                  <a:pt x="1549859" y="965150"/>
                </a:cubicBezTo>
                <a:cubicBezTo>
                  <a:pt x="1621110" y="1036402"/>
                  <a:pt x="1660364" y="1130722"/>
                  <a:pt x="1660364" y="1230995"/>
                </a:cubicBezTo>
                <a:cubicBezTo>
                  <a:pt x="1660364" y="1331268"/>
                  <a:pt x="1621296" y="1425401"/>
                  <a:pt x="1550045" y="1496653"/>
                </a:cubicBezTo>
                <a:cubicBezTo>
                  <a:pt x="1478794" y="1567904"/>
                  <a:pt x="1384288" y="1607158"/>
                  <a:pt x="1284201" y="1607158"/>
                </a:cubicBezTo>
                <a:close/>
                <a:moveTo>
                  <a:pt x="1019659" y="966267"/>
                </a:moveTo>
                <a:lnTo>
                  <a:pt x="1019659" y="1230995"/>
                </a:lnTo>
                <a:cubicBezTo>
                  <a:pt x="1019659" y="1376846"/>
                  <a:pt x="1138349" y="1495723"/>
                  <a:pt x="1284387" y="1495723"/>
                </a:cubicBezTo>
                <a:cubicBezTo>
                  <a:pt x="1430424" y="1495723"/>
                  <a:pt x="1549115" y="1377032"/>
                  <a:pt x="1549115" y="1230995"/>
                </a:cubicBezTo>
                <a:cubicBezTo>
                  <a:pt x="1549115" y="1084957"/>
                  <a:pt x="1430424" y="966267"/>
                  <a:pt x="1284387" y="966267"/>
                </a:cubicBezTo>
                <a:lnTo>
                  <a:pt x="1019659" y="966267"/>
                </a:ln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cxnSp>
        <p:nvCxnSpPr>
          <p:cNvPr id="12" name="标题 1"/>
          <p:cNvCxnSpPr/>
          <p:nvPr/>
        </p:nvCxnSpPr>
        <p:spPr>
          <a:xfrm>
            <a:off x="5781601" y="3509734"/>
            <a:ext cx="616098" cy="0"/>
          </a:xfrm>
          <a:prstGeom prst="line">
            <a:avLst/>
          </a:prstGeom>
          <a:noFill/>
          <a:ln w="38100" cap="sq">
            <a:solidFill>
              <a:schemeClr val="accent1"/>
            </a:solidFill>
            <a:miter/>
          </a:ln>
        </p:spPr>
      </p:cxnSp>
      <p:sp>
        <p:nvSpPr>
          <p:cNvPr id="13" name="标题 1"/>
          <p:cNvSpPr txBox="1"/>
          <p:nvPr/>
        </p:nvSpPr>
        <p:spPr>
          <a:xfrm>
            <a:off x="8160852" y="1670088"/>
            <a:ext cx="3240000" cy="4258521"/>
          </a:xfrm>
          <a:prstGeom prst="roundRect">
            <a:avLst>
              <a:gd name="adj" fmla="val 4833"/>
            </a:avLst>
          </a:prstGeom>
          <a:gradFill>
            <a:gsLst>
              <a:gs pos="18000">
                <a:schemeClr val="accent1">
                  <a:lumMod val="60000"/>
                  <a:lumOff val="40000"/>
                  <a:alpha val="100000"/>
                </a:schemeClr>
              </a:gs>
              <a:gs pos="93000">
                <a:schemeClr val="accent1"/>
              </a:gs>
            </a:gsLst>
            <a:lin ang="2700000" scaled="0"/>
          </a:gra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340852" y="3046370"/>
            <a:ext cx="2880000" cy="6996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融媒体的优势分析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340852" y="4095734"/>
            <a:ext cx="2880000" cy="155063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融媒体通过整合多种媒介资源，提高了信息传播的效率和质量，增强了用户体验。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9332914" y="2058873"/>
            <a:ext cx="895876" cy="784328"/>
          </a:xfrm>
          <a:custGeom>
            <a:avLst/>
            <a:gdLst>
              <a:gd name="connsiteX0" fmla="*/ 411292 w 822400"/>
              <a:gd name="connsiteY0" fmla="*/ 234366 h 720000"/>
              <a:gd name="connsiteX1" fmla="*/ 285658 w 822400"/>
              <a:gd name="connsiteY1" fmla="*/ 360000 h 720000"/>
              <a:gd name="connsiteX2" fmla="*/ 411292 w 822400"/>
              <a:gd name="connsiteY2" fmla="*/ 485635 h 720000"/>
              <a:gd name="connsiteX3" fmla="*/ 536927 w 822400"/>
              <a:gd name="connsiteY3" fmla="*/ 360000 h 720000"/>
              <a:gd name="connsiteX4" fmla="*/ 411292 w 822400"/>
              <a:gd name="connsiteY4" fmla="*/ 234366 h 720000"/>
              <a:gd name="connsiteX5" fmla="*/ 411292 w 822400"/>
              <a:gd name="connsiteY5" fmla="*/ 178938 h 720000"/>
              <a:gd name="connsiteX6" fmla="*/ 592354 w 822400"/>
              <a:gd name="connsiteY6" fmla="*/ 360000 h 720000"/>
              <a:gd name="connsiteX7" fmla="*/ 411292 w 822400"/>
              <a:gd name="connsiteY7" fmla="*/ 541063 h 720000"/>
              <a:gd name="connsiteX8" fmla="*/ 230230 w 822400"/>
              <a:gd name="connsiteY8" fmla="*/ 360000 h 720000"/>
              <a:gd name="connsiteX9" fmla="*/ 411292 w 822400"/>
              <a:gd name="connsiteY9" fmla="*/ 178938 h 720000"/>
              <a:gd name="connsiteX10" fmla="*/ 235403 w 822400"/>
              <a:gd name="connsiteY10" fmla="*/ 55427 h 720000"/>
              <a:gd name="connsiteX11" fmla="*/ 59514 w 822400"/>
              <a:gd name="connsiteY11" fmla="*/ 360000 h 720000"/>
              <a:gd name="connsiteX12" fmla="*/ 235403 w 822400"/>
              <a:gd name="connsiteY12" fmla="*/ 664573 h 720000"/>
              <a:gd name="connsiteX13" fmla="*/ 587089 w 822400"/>
              <a:gd name="connsiteY13" fmla="*/ 664573 h 720000"/>
              <a:gd name="connsiteX14" fmla="*/ 762978 w 822400"/>
              <a:gd name="connsiteY14" fmla="*/ 360000 h 720000"/>
              <a:gd name="connsiteX15" fmla="*/ 587089 w 822400"/>
              <a:gd name="connsiteY15" fmla="*/ 55427 h 720000"/>
              <a:gd name="connsiteX16" fmla="*/ 219883 w 822400"/>
              <a:gd name="connsiteY16" fmla="*/ 0 h 720000"/>
              <a:gd name="connsiteX17" fmla="*/ 602516 w 822400"/>
              <a:gd name="connsiteY17" fmla="*/ 0 h 720000"/>
              <a:gd name="connsiteX18" fmla="*/ 627274 w 822400"/>
              <a:gd name="connsiteY18" fmla="*/ 14319 h 720000"/>
              <a:gd name="connsiteX19" fmla="*/ 818590 w 822400"/>
              <a:gd name="connsiteY19" fmla="*/ 345682 h 720000"/>
              <a:gd name="connsiteX20" fmla="*/ 818590 w 822400"/>
              <a:gd name="connsiteY20" fmla="*/ 374319 h 720000"/>
              <a:gd name="connsiteX21" fmla="*/ 627366 w 822400"/>
              <a:gd name="connsiteY21" fmla="*/ 705682 h 720000"/>
              <a:gd name="connsiteX22" fmla="*/ 602608 w 822400"/>
              <a:gd name="connsiteY22" fmla="*/ 720000 h 720000"/>
              <a:gd name="connsiteX23" fmla="*/ 219976 w 822400"/>
              <a:gd name="connsiteY23" fmla="*/ 720000 h 720000"/>
              <a:gd name="connsiteX24" fmla="*/ 195218 w 822400"/>
              <a:gd name="connsiteY24" fmla="*/ 705682 h 720000"/>
              <a:gd name="connsiteX25" fmla="*/ 3810 w 822400"/>
              <a:gd name="connsiteY25" fmla="*/ 374319 h 720000"/>
              <a:gd name="connsiteX26" fmla="*/ 3810 w 822400"/>
              <a:gd name="connsiteY26" fmla="*/ 345682 h 720000"/>
              <a:gd name="connsiteX27" fmla="*/ 195126 w 822400"/>
              <a:gd name="connsiteY27" fmla="*/ 14319 h 720000"/>
              <a:gd name="connsiteX28" fmla="*/ 219883 w 822400"/>
              <a:gd name="connsiteY28" fmla="*/ 0 h 720000"/>
            </a:gdLst>
            <a:ahLst/>
            <a:cxnLst/>
            <a:rect l="l" t="t" r="r" b="b"/>
            <a:pathLst>
              <a:path w="822400" h="720000">
                <a:moveTo>
                  <a:pt x="411292" y="234366"/>
                </a:moveTo>
                <a:cubicBezTo>
                  <a:pt x="342008" y="234366"/>
                  <a:pt x="285658" y="290716"/>
                  <a:pt x="285658" y="360000"/>
                </a:cubicBezTo>
                <a:cubicBezTo>
                  <a:pt x="285658" y="429284"/>
                  <a:pt x="342008" y="485635"/>
                  <a:pt x="411292" y="485635"/>
                </a:cubicBezTo>
                <a:cubicBezTo>
                  <a:pt x="480576" y="485635"/>
                  <a:pt x="536927" y="429284"/>
                  <a:pt x="536927" y="360000"/>
                </a:cubicBezTo>
                <a:cubicBezTo>
                  <a:pt x="536927" y="290716"/>
                  <a:pt x="480576" y="234366"/>
                  <a:pt x="411292" y="234366"/>
                </a:cubicBezTo>
                <a:close/>
                <a:moveTo>
                  <a:pt x="411292" y="178938"/>
                </a:moveTo>
                <a:cubicBezTo>
                  <a:pt x="511153" y="178938"/>
                  <a:pt x="592354" y="260139"/>
                  <a:pt x="592354" y="360000"/>
                </a:cubicBezTo>
                <a:cubicBezTo>
                  <a:pt x="592354" y="459861"/>
                  <a:pt x="511153" y="541063"/>
                  <a:pt x="411292" y="541063"/>
                </a:cubicBezTo>
                <a:cubicBezTo>
                  <a:pt x="311431" y="541063"/>
                  <a:pt x="230230" y="459861"/>
                  <a:pt x="230230" y="360000"/>
                </a:cubicBezTo>
                <a:cubicBezTo>
                  <a:pt x="230230" y="260139"/>
                  <a:pt x="311431" y="178938"/>
                  <a:pt x="411292" y="178938"/>
                </a:cubicBezTo>
                <a:close/>
                <a:moveTo>
                  <a:pt x="235403" y="55427"/>
                </a:moveTo>
                <a:lnTo>
                  <a:pt x="59514" y="360000"/>
                </a:lnTo>
                <a:lnTo>
                  <a:pt x="235403" y="664573"/>
                </a:lnTo>
                <a:lnTo>
                  <a:pt x="587089" y="664573"/>
                </a:lnTo>
                <a:lnTo>
                  <a:pt x="762978" y="360000"/>
                </a:lnTo>
                <a:lnTo>
                  <a:pt x="587089" y="55427"/>
                </a:lnTo>
                <a:close/>
                <a:moveTo>
                  <a:pt x="219883" y="0"/>
                </a:moveTo>
                <a:lnTo>
                  <a:pt x="602516" y="0"/>
                </a:lnTo>
                <a:cubicBezTo>
                  <a:pt x="612678" y="0"/>
                  <a:pt x="622193" y="5450"/>
                  <a:pt x="627274" y="14319"/>
                </a:cubicBezTo>
                <a:lnTo>
                  <a:pt x="818590" y="345682"/>
                </a:lnTo>
                <a:cubicBezTo>
                  <a:pt x="823671" y="354550"/>
                  <a:pt x="823671" y="365451"/>
                  <a:pt x="818590" y="374319"/>
                </a:cubicBezTo>
                <a:lnTo>
                  <a:pt x="627366" y="705682"/>
                </a:lnTo>
                <a:cubicBezTo>
                  <a:pt x="622285" y="714550"/>
                  <a:pt x="612770" y="720000"/>
                  <a:pt x="602608" y="720000"/>
                </a:cubicBezTo>
                <a:lnTo>
                  <a:pt x="219976" y="720000"/>
                </a:lnTo>
                <a:cubicBezTo>
                  <a:pt x="209814" y="720000"/>
                  <a:pt x="200299" y="714550"/>
                  <a:pt x="195218" y="705682"/>
                </a:cubicBezTo>
                <a:lnTo>
                  <a:pt x="3810" y="374319"/>
                </a:lnTo>
                <a:cubicBezTo>
                  <a:pt x="-1271" y="365543"/>
                  <a:pt x="-1271" y="354550"/>
                  <a:pt x="3810" y="345682"/>
                </a:cubicBezTo>
                <a:lnTo>
                  <a:pt x="195126" y="14319"/>
                </a:lnTo>
                <a:cubicBezTo>
                  <a:pt x="200207" y="5450"/>
                  <a:pt x="209721" y="0"/>
                  <a:pt x="219883" y="0"/>
                </a:cubicBezTo>
                <a:close/>
              </a:path>
            </a:pathLst>
          </a:custGeom>
          <a:solidFill>
            <a:schemeClr val="bg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cxnSp>
        <p:nvCxnSpPr>
          <p:cNvPr id="17" name="标题 1"/>
          <p:cNvCxnSpPr/>
          <p:nvPr/>
        </p:nvCxnSpPr>
        <p:spPr>
          <a:xfrm>
            <a:off x="9472803" y="3844031"/>
            <a:ext cx="616098" cy="0"/>
          </a:xfrm>
          <a:prstGeom prst="line">
            <a:avLst/>
          </a:prstGeom>
          <a:noFill/>
          <a:ln w="38100" cap="sq">
            <a:solidFill>
              <a:schemeClr val="bg1"/>
            </a:solidFill>
            <a:miter/>
          </a:ln>
        </p:spPr>
      </p:cxnSp>
      <p:sp>
        <p:nvSpPr>
          <p:cNvPr id="18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 融媒体概念与特点</a:t>
            </a:r>
            <a:endParaRPr kumimoji="1"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9958485" y="4617828"/>
            <a:ext cx="1595120" cy="523745"/>
          </a:xfrm>
          <a:prstGeom prst="round2DiagRect">
            <a:avLst>
              <a:gd name="adj1" fmla="val 28766"/>
              <a:gd name="adj2" fmla="val 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85000">
                <a:schemeClr val="accent1"/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2460406" y="4617828"/>
            <a:ext cx="1595120" cy="523745"/>
          </a:xfrm>
          <a:prstGeom prst="round2DiagRect">
            <a:avLst>
              <a:gd name="adj1" fmla="val 28766"/>
              <a:gd name="adj2" fmla="val 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85000">
                <a:schemeClr val="accent1"/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25695" y="2066219"/>
            <a:ext cx="3368872" cy="3014397"/>
          </a:xfrm>
          <a:prstGeom prst="roundRect">
            <a:avLst>
              <a:gd name="adj" fmla="val 5119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342900" sx="102000" sy="102000" algn="ctr" rotWithShape="0">
              <a:srgbClr val="000000">
                <a:alpha val="8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856945" y="3079240"/>
            <a:ext cx="2906373" cy="143397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内容策划是融媒体制作的核心环节，决定了内容的市场定位和受众吸引力。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2399447" y="2066219"/>
            <a:ext cx="1595120" cy="523745"/>
          </a:xfrm>
          <a:prstGeom prst="round2DiagRect">
            <a:avLst>
              <a:gd name="adj1" fmla="val 28766"/>
              <a:gd name="adj2" fmla="val 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85000">
                <a:schemeClr val="accent1"/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01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856945" y="2713165"/>
            <a:ext cx="2906373" cy="33855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内容策划的重要性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8115322" y="2066219"/>
            <a:ext cx="3368872" cy="3014397"/>
          </a:xfrm>
          <a:prstGeom prst="roundRect">
            <a:avLst>
              <a:gd name="adj" fmla="val 5119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342900" sx="102000" sy="102000" algn="ctr" rotWithShape="0">
              <a:srgbClr val="000000">
                <a:alpha val="8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8346573" y="3079240"/>
            <a:ext cx="2906373" cy="143397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介绍从市场调研、主题选定到内容创意的策划流程，以及常用的策划方法和技巧。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9889075" y="2066219"/>
            <a:ext cx="1595120" cy="523745"/>
          </a:xfrm>
          <a:prstGeom prst="round2DiagRect">
            <a:avLst>
              <a:gd name="adj1" fmla="val 28766"/>
              <a:gd name="adj2" fmla="val 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85000">
                <a:schemeClr val="accent1"/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03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346573" y="2738565"/>
            <a:ext cx="2906373" cy="33855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融媒体内容策划案例分析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4370509" y="1671991"/>
            <a:ext cx="3368872" cy="3408625"/>
          </a:xfrm>
          <a:prstGeom prst="roundRect">
            <a:avLst>
              <a:gd name="adj" fmla="val 5119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85000">
                <a:schemeClr val="accent1"/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4601759" y="2685013"/>
            <a:ext cx="2906373" cy="143397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分析成功的融媒体内容策划案例，总结其成功的关键因素和可借鉴的经验。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6144261" y="1671992"/>
            <a:ext cx="1595120" cy="523745"/>
          </a:xfrm>
          <a:prstGeom prst="round2DiagRect">
            <a:avLst>
              <a:gd name="adj1" fmla="val 28766"/>
              <a:gd name="adj2" fmla="val 0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1C1C1C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02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601759" y="2318938"/>
            <a:ext cx="2906373" cy="33855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策划流程与方法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10800000">
            <a:off x="11081836" y="4643845"/>
            <a:ext cx="326575" cy="326575"/>
          </a:xfrm>
          <a:custGeom>
            <a:avLst/>
            <a:gdLst>
              <a:gd name="connsiteX0" fmla="*/ 504933 w 1009867"/>
              <a:gd name="connsiteY0" fmla="*/ 1009867 h 1009867"/>
              <a:gd name="connsiteX1" fmla="*/ 504934 w 1009867"/>
              <a:gd name="connsiteY1" fmla="*/ 1009866 h 1009867"/>
              <a:gd name="connsiteX2" fmla="*/ 373440 w 1009867"/>
              <a:gd name="connsiteY2" fmla="*/ 878372 h 1009867"/>
              <a:gd name="connsiteX3" fmla="*/ 373440 w 1009867"/>
              <a:gd name="connsiteY3" fmla="*/ 636427 h 1009867"/>
              <a:gd name="connsiteX4" fmla="*/ 131494 w 1009867"/>
              <a:gd name="connsiteY4" fmla="*/ 636427 h 1009867"/>
              <a:gd name="connsiteX5" fmla="*/ 0 w 1009867"/>
              <a:gd name="connsiteY5" fmla="*/ 504933 h 1009867"/>
              <a:gd name="connsiteX6" fmla="*/ 131494 w 1009867"/>
              <a:gd name="connsiteY6" fmla="*/ 373439 h 1009867"/>
              <a:gd name="connsiteX7" fmla="*/ 373440 w 1009867"/>
              <a:gd name="connsiteY7" fmla="*/ 373439 h 1009867"/>
              <a:gd name="connsiteX8" fmla="*/ 373440 w 1009867"/>
              <a:gd name="connsiteY8" fmla="*/ 131494 h 1009867"/>
              <a:gd name="connsiteX9" fmla="*/ 504934 w 1009867"/>
              <a:gd name="connsiteY9" fmla="*/ 0 h 1009867"/>
              <a:gd name="connsiteX10" fmla="*/ 636428 w 1009867"/>
              <a:gd name="connsiteY10" fmla="*/ 131494 h 1009867"/>
              <a:gd name="connsiteX11" fmla="*/ 636428 w 1009867"/>
              <a:gd name="connsiteY11" fmla="*/ 373439 h 1009867"/>
              <a:gd name="connsiteX12" fmla="*/ 878373 w 1009867"/>
              <a:gd name="connsiteY12" fmla="*/ 373440 h 1009867"/>
              <a:gd name="connsiteX13" fmla="*/ 1009867 w 1009867"/>
              <a:gd name="connsiteY13" fmla="*/ 504934 h 1009867"/>
              <a:gd name="connsiteX14" fmla="*/ 1009866 w 1009867"/>
              <a:gd name="connsiteY14" fmla="*/ 504933 h 1009867"/>
              <a:gd name="connsiteX15" fmla="*/ 878372 w 1009867"/>
              <a:gd name="connsiteY15" fmla="*/ 636427 h 1009867"/>
              <a:gd name="connsiteX16" fmla="*/ 636428 w 1009867"/>
              <a:gd name="connsiteY16" fmla="*/ 636427 h 1009867"/>
              <a:gd name="connsiteX17" fmla="*/ 636427 w 1009867"/>
              <a:gd name="connsiteY17" fmla="*/ 878373 h 1009867"/>
              <a:gd name="connsiteX18" fmla="*/ 504933 w 1009867"/>
              <a:gd name="connsiteY18" fmla="*/ 1009867 h 1009867"/>
            </a:gdLst>
            <a:ahLst/>
            <a:cxnLst/>
            <a:rect l="l" t="t" r="r" b="b"/>
            <a:pathLst>
              <a:path w="1009867" h="1009867">
                <a:moveTo>
                  <a:pt x="504933" y="1009867"/>
                </a:moveTo>
                <a:lnTo>
                  <a:pt x="504934" y="1009866"/>
                </a:lnTo>
                <a:cubicBezTo>
                  <a:pt x="432312" y="1009866"/>
                  <a:pt x="373440" y="950994"/>
                  <a:pt x="373440" y="878372"/>
                </a:cubicBezTo>
                <a:lnTo>
                  <a:pt x="373440" y="636427"/>
                </a:lnTo>
                <a:lnTo>
                  <a:pt x="131494" y="636427"/>
                </a:lnTo>
                <a:cubicBezTo>
                  <a:pt x="58872" y="636427"/>
                  <a:pt x="0" y="577555"/>
                  <a:pt x="0" y="504933"/>
                </a:cubicBezTo>
                <a:cubicBezTo>
                  <a:pt x="0" y="432311"/>
                  <a:pt x="58872" y="373439"/>
                  <a:pt x="131494" y="373439"/>
                </a:cubicBezTo>
                <a:lnTo>
                  <a:pt x="373440" y="373439"/>
                </a:lnTo>
                <a:lnTo>
                  <a:pt x="373440" y="131494"/>
                </a:lnTo>
                <a:cubicBezTo>
                  <a:pt x="373440" y="58872"/>
                  <a:pt x="432312" y="0"/>
                  <a:pt x="504934" y="0"/>
                </a:cubicBezTo>
                <a:cubicBezTo>
                  <a:pt x="577556" y="0"/>
                  <a:pt x="636428" y="58872"/>
                  <a:pt x="636428" y="131494"/>
                </a:cubicBezTo>
                <a:lnTo>
                  <a:pt x="636428" y="373439"/>
                </a:lnTo>
                <a:lnTo>
                  <a:pt x="878373" y="373440"/>
                </a:lnTo>
                <a:cubicBezTo>
                  <a:pt x="950995" y="373440"/>
                  <a:pt x="1009867" y="432312"/>
                  <a:pt x="1009867" y="504934"/>
                </a:cubicBezTo>
                <a:lnTo>
                  <a:pt x="1009866" y="504933"/>
                </a:lnTo>
                <a:cubicBezTo>
                  <a:pt x="1009866" y="577555"/>
                  <a:pt x="950994" y="636427"/>
                  <a:pt x="878372" y="636427"/>
                </a:cubicBezTo>
                <a:lnTo>
                  <a:pt x="636428" y="636427"/>
                </a:lnTo>
                <a:lnTo>
                  <a:pt x="636427" y="878373"/>
                </a:lnTo>
                <a:cubicBezTo>
                  <a:pt x="636427" y="950995"/>
                  <a:pt x="577555" y="1009867"/>
                  <a:pt x="504933" y="1009867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10800000">
            <a:off x="3592465" y="4643845"/>
            <a:ext cx="326575" cy="326575"/>
          </a:xfrm>
          <a:custGeom>
            <a:avLst/>
            <a:gdLst>
              <a:gd name="connsiteX0" fmla="*/ 504933 w 1009867"/>
              <a:gd name="connsiteY0" fmla="*/ 1009867 h 1009867"/>
              <a:gd name="connsiteX1" fmla="*/ 504934 w 1009867"/>
              <a:gd name="connsiteY1" fmla="*/ 1009866 h 1009867"/>
              <a:gd name="connsiteX2" fmla="*/ 373440 w 1009867"/>
              <a:gd name="connsiteY2" fmla="*/ 878372 h 1009867"/>
              <a:gd name="connsiteX3" fmla="*/ 373440 w 1009867"/>
              <a:gd name="connsiteY3" fmla="*/ 636427 h 1009867"/>
              <a:gd name="connsiteX4" fmla="*/ 131494 w 1009867"/>
              <a:gd name="connsiteY4" fmla="*/ 636427 h 1009867"/>
              <a:gd name="connsiteX5" fmla="*/ 0 w 1009867"/>
              <a:gd name="connsiteY5" fmla="*/ 504933 h 1009867"/>
              <a:gd name="connsiteX6" fmla="*/ 131494 w 1009867"/>
              <a:gd name="connsiteY6" fmla="*/ 373439 h 1009867"/>
              <a:gd name="connsiteX7" fmla="*/ 373440 w 1009867"/>
              <a:gd name="connsiteY7" fmla="*/ 373439 h 1009867"/>
              <a:gd name="connsiteX8" fmla="*/ 373440 w 1009867"/>
              <a:gd name="connsiteY8" fmla="*/ 131494 h 1009867"/>
              <a:gd name="connsiteX9" fmla="*/ 504934 w 1009867"/>
              <a:gd name="connsiteY9" fmla="*/ 0 h 1009867"/>
              <a:gd name="connsiteX10" fmla="*/ 636428 w 1009867"/>
              <a:gd name="connsiteY10" fmla="*/ 131494 h 1009867"/>
              <a:gd name="connsiteX11" fmla="*/ 636428 w 1009867"/>
              <a:gd name="connsiteY11" fmla="*/ 373439 h 1009867"/>
              <a:gd name="connsiteX12" fmla="*/ 878373 w 1009867"/>
              <a:gd name="connsiteY12" fmla="*/ 373440 h 1009867"/>
              <a:gd name="connsiteX13" fmla="*/ 1009867 w 1009867"/>
              <a:gd name="connsiteY13" fmla="*/ 504934 h 1009867"/>
              <a:gd name="connsiteX14" fmla="*/ 1009866 w 1009867"/>
              <a:gd name="connsiteY14" fmla="*/ 504933 h 1009867"/>
              <a:gd name="connsiteX15" fmla="*/ 878372 w 1009867"/>
              <a:gd name="connsiteY15" fmla="*/ 636427 h 1009867"/>
              <a:gd name="connsiteX16" fmla="*/ 636428 w 1009867"/>
              <a:gd name="connsiteY16" fmla="*/ 636427 h 1009867"/>
              <a:gd name="connsiteX17" fmla="*/ 636427 w 1009867"/>
              <a:gd name="connsiteY17" fmla="*/ 878373 h 1009867"/>
              <a:gd name="connsiteX18" fmla="*/ 504933 w 1009867"/>
              <a:gd name="connsiteY18" fmla="*/ 1009867 h 1009867"/>
            </a:gdLst>
            <a:ahLst/>
            <a:cxnLst/>
            <a:rect l="l" t="t" r="r" b="b"/>
            <a:pathLst>
              <a:path w="1009867" h="1009867">
                <a:moveTo>
                  <a:pt x="504933" y="1009867"/>
                </a:moveTo>
                <a:lnTo>
                  <a:pt x="504934" y="1009866"/>
                </a:lnTo>
                <a:cubicBezTo>
                  <a:pt x="432312" y="1009866"/>
                  <a:pt x="373440" y="950994"/>
                  <a:pt x="373440" y="878372"/>
                </a:cubicBezTo>
                <a:lnTo>
                  <a:pt x="373440" y="636427"/>
                </a:lnTo>
                <a:lnTo>
                  <a:pt x="131494" y="636427"/>
                </a:lnTo>
                <a:cubicBezTo>
                  <a:pt x="58872" y="636427"/>
                  <a:pt x="0" y="577555"/>
                  <a:pt x="0" y="504933"/>
                </a:cubicBezTo>
                <a:cubicBezTo>
                  <a:pt x="0" y="432311"/>
                  <a:pt x="58872" y="373439"/>
                  <a:pt x="131494" y="373439"/>
                </a:cubicBezTo>
                <a:lnTo>
                  <a:pt x="373440" y="373439"/>
                </a:lnTo>
                <a:lnTo>
                  <a:pt x="373440" y="131494"/>
                </a:lnTo>
                <a:cubicBezTo>
                  <a:pt x="373440" y="58872"/>
                  <a:pt x="432312" y="0"/>
                  <a:pt x="504934" y="0"/>
                </a:cubicBezTo>
                <a:cubicBezTo>
                  <a:pt x="577556" y="0"/>
                  <a:pt x="636428" y="58872"/>
                  <a:pt x="636428" y="131494"/>
                </a:cubicBezTo>
                <a:lnTo>
                  <a:pt x="636428" y="373439"/>
                </a:lnTo>
                <a:lnTo>
                  <a:pt x="878373" y="373440"/>
                </a:lnTo>
                <a:cubicBezTo>
                  <a:pt x="950995" y="373440"/>
                  <a:pt x="1009867" y="432312"/>
                  <a:pt x="1009867" y="504934"/>
                </a:cubicBezTo>
                <a:lnTo>
                  <a:pt x="1009866" y="504933"/>
                </a:lnTo>
                <a:cubicBezTo>
                  <a:pt x="1009866" y="577555"/>
                  <a:pt x="950994" y="636427"/>
                  <a:pt x="878372" y="636427"/>
                </a:cubicBezTo>
                <a:lnTo>
                  <a:pt x="636428" y="636427"/>
                </a:lnTo>
                <a:lnTo>
                  <a:pt x="636427" y="878373"/>
                </a:lnTo>
                <a:cubicBezTo>
                  <a:pt x="636427" y="950995"/>
                  <a:pt x="577555" y="1009867"/>
                  <a:pt x="504933" y="1009867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10800000">
            <a:off x="7337150" y="4643845"/>
            <a:ext cx="326575" cy="326575"/>
          </a:xfrm>
          <a:custGeom>
            <a:avLst/>
            <a:gdLst>
              <a:gd name="connsiteX0" fmla="*/ 504933 w 1009867"/>
              <a:gd name="connsiteY0" fmla="*/ 1009867 h 1009867"/>
              <a:gd name="connsiteX1" fmla="*/ 504934 w 1009867"/>
              <a:gd name="connsiteY1" fmla="*/ 1009866 h 1009867"/>
              <a:gd name="connsiteX2" fmla="*/ 373440 w 1009867"/>
              <a:gd name="connsiteY2" fmla="*/ 878372 h 1009867"/>
              <a:gd name="connsiteX3" fmla="*/ 373440 w 1009867"/>
              <a:gd name="connsiteY3" fmla="*/ 636427 h 1009867"/>
              <a:gd name="connsiteX4" fmla="*/ 131494 w 1009867"/>
              <a:gd name="connsiteY4" fmla="*/ 636427 h 1009867"/>
              <a:gd name="connsiteX5" fmla="*/ 0 w 1009867"/>
              <a:gd name="connsiteY5" fmla="*/ 504933 h 1009867"/>
              <a:gd name="connsiteX6" fmla="*/ 131494 w 1009867"/>
              <a:gd name="connsiteY6" fmla="*/ 373439 h 1009867"/>
              <a:gd name="connsiteX7" fmla="*/ 373440 w 1009867"/>
              <a:gd name="connsiteY7" fmla="*/ 373439 h 1009867"/>
              <a:gd name="connsiteX8" fmla="*/ 373440 w 1009867"/>
              <a:gd name="connsiteY8" fmla="*/ 131494 h 1009867"/>
              <a:gd name="connsiteX9" fmla="*/ 504934 w 1009867"/>
              <a:gd name="connsiteY9" fmla="*/ 0 h 1009867"/>
              <a:gd name="connsiteX10" fmla="*/ 636428 w 1009867"/>
              <a:gd name="connsiteY10" fmla="*/ 131494 h 1009867"/>
              <a:gd name="connsiteX11" fmla="*/ 636428 w 1009867"/>
              <a:gd name="connsiteY11" fmla="*/ 373439 h 1009867"/>
              <a:gd name="connsiteX12" fmla="*/ 878373 w 1009867"/>
              <a:gd name="connsiteY12" fmla="*/ 373440 h 1009867"/>
              <a:gd name="connsiteX13" fmla="*/ 1009867 w 1009867"/>
              <a:gd name="connsiteY13" fmla="*/ 504934 h 1009867"/>
              <a:gd name="connsiteX14" fmla="*/ 1009866 w 1009867"/>
              <a:gd name="connsiteY14" fmla="*/ 504933 h 1009867"/>
              <a:gd name="connsiteX15" fmla="*/ 878372 w 1009867"/>
              <a:gd name="connsiteY15" fmla="*/ 636427 h 1009867"/>
              <a:gd name="connsiteX16" fmla="*/ 636428 w 1009867"/>
              <a:gd name="connsiteY16" fmla="*/ 636427 h 1009867"/>
              <a:gd name="connsiteX17" fmla="*/ 636427 w 1009867"/>
              <a:gd name="connsiteY17" fmla="*/ 878373 h 1009867"/>
              <a:gd name="connsiteX18" fmla="*/ 504933 w 1009867"/>
              <a:gd name="connsiteY18" fmla="*/ 1009867 h 1009867"/>
            </a:gdLst>
            <a:ahLst/>
            <a:cxnLst/>
            <a:rect l="l" t="t" r="r" b="b"/>
            <a:pathLst>
              <a:path w="1009867" h="1009867">
                <a:moveTo>
                  <a:pt x="504933" y="1009867"/>
                </a:moveTo>
                <a:lnTo>
                  <a:pt x="504934" y="1009866"/>
                </a:lnTo>
                <a:cubicBezTo>
                  <a:pt x="432312" y="1009866"/>
                  <a:pt x="373440" y="950994"/>
                  <a:pt x="373440" y="878372"/>
                </a:cubicBezTo>
                <a:lnTo>
                  <a:pt x="373440" y="636427"/>
                </a:lnTo>
                <a:lnTo>
                  <a:pt x="131494" y="636427"/>
                </a:lnTo>
                <a:cubicBezTo>
                  <a:pt x="58872" y="636427"/>
                  <a:pt x="0" y="577555"/>
                  <a:pt x="0" y="504933"/>
                </a:cubicBezTo>
                <a:cubicBezTo>
                  <a:pt x="0" y="432311"/>
                  <a:pt x="58872" y="373439"/>
                  <a:pt x="131494" y="373439"/>
                </a:cubicBezTo>
                <a:lnTo>
                  <a:pt x="373440" y="373439"/>
                </a:lnTo>
                <a:lnTo>
                  <a:pt x="373440" y="131494"/>
                </a:lnTo>
                <a:cubicBezTo>
                  <a:pt x="373440" y="58872"/>
                  <a:pt x="432312" y="0"/>
                  <a:pt x="504934" y="0"/>
                </a:cubicBezTo>
                <a:cubicBezTo>
                  <a:pt x="577556" y="0"/>
                  <a:pt x="636428" y="58872"/>
                  <a:pt x="636428" y="131494"/>
                </a:cubicBezTo>
                <a:lnTo>
                  <a:pt x="636428" y="373439"/>
                </a:lnTo>
                <a:lnTo>
                  <a:pt x="878373" y="373440"/>
                </a:lnTo>
                <a:cubicBezTo>
                  <a:pt x="950995" y="373440"/>
                  <a:pt x="1009867" y="432312"/>
                  <a:pt x="1009867" y="504934"/>
                </a:cubicBezTo>
                <a:lnTo>
                  <a:pt x="1009866" y="504933"/>
                </a:lnTo>
                <a:cubicBezTo>
                  <a:pt x="1009866" y="577555"/>
                  <a:pt x="950994" y="636427"/>
                  <a:pt x="878372" y="636427"/>
                </a:cubicBezTo>
                <a:lnTo>
                  <a:pt x="636428" y="636427"/>
                </a:lnTo>
                <a:lnTo>
                  <a:pt x="636427" y="878373"/>
                </a:lnTo>
                <a:cubicBezTo>
                  <a:pt x="636427" y="950995"/>
                  <a:pt x="577555" y="1009867"/>
                  <a:pt x="504933" y="1009867"/>
                </a:cubicBezTo>
                <a:close/>
              </a:path>
            </a:pathLst>
          </a:custGeom>
          <a:solidFill>
            <a:schemeClr val="accent1">
              <a:lumMod val="75000"/>
              <a:alpha val="37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任务2 融媒体内容策划</a:t>
            </a:r>
            <a:endParaRPr kumimoji="1"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 l="17319" t="7661" r="28243" b="4119"/>
          <a:stretch>
            <a:fillRect/>
          </a:stretch>
        </p:blipFill>
        <p:spPr>
          <a:xfrm>
            <a:off x="660400" y="1292200"/>
            <a:ext cx="4680000" cy="4680000"/>
          </a:xfrm>
          <a:custGeom>
            <a:avLst/>
            <a:gdLst/>
            <a:ahLst/>
            <a:cxnLst/>
            <a:rect l="l" t="t" r="r" b="b"/>
            <a:pathLst>
              <a:path w="4680000" h="4680000">
                <a:moveTo>
                  <a:pt x="175828" y="0"/>
                </a:moveTo>
                <a:lnTo>
                  <a:pt x="4504173" y="0"/>
                </a:lnTo>
                <a:cubicBezTo>
                  <a:pt x="4601279" y="0"/>
                  <a:pt x="4680000" y="90832"/>
                  <a:pt x="4680000" y="202878"/>
                </a:cubicBezTo>
                <a:lnTo>
                  <a:pt x="4680000" y="4477122"/>
                </a:lnTo>
                <a:cubicBezTo>
                  <a:pt x="4680000" y="4589168"/>
                  <a:pt x="4601279" y="4680000"/>
                  <a:pt x="4504173" y="4680000"/>
                </a:cubicBezTo>
                <a:lnTo>
                  <a:pt x="175828" y="4680000"/>
                </a:lnTo>
                <a:cubicBezTo>
                  <a:pt x="78721" y="4680000"/>
                  <a:pt x="0" y="4589168"/>
                  <a:pt x="0" y="4477122"/>
                </a:cubicBezTo>
                <a:lnTo>
                  <a:pt x="0" y="202878"/>
                </a:lnTo>
                <a:cubicBezTo>
                  <a:pt x="0" y="90832"/>
                  <a:pt x="78721" y="0"/>
                  <a:pt x="175828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>
            <a:off x="5340400" y="1292200"/>
            <a:ext cx="6178500" cy="4680000"/>
          </a:xfrm>
          <a:prstGeom prst="roundRect">
            <a:avLst>
              <a:gd name="adj" fmla="val 3530"/>
            </a:avLst>
          </a:prstGeom>
          <a:solidFill>
            <a:schemeClr val="bg1">
              <a:lumMod val="95000"/>
            </a:schemeClr>
          </a:soli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5846558" y="1701983"/>
            <a:ext cx="54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策划方案的制作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5846558" y="2102545"/>
            <a:ext cx="54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讲解如何将策划思路转化为具体的策划方案，包括方案的结构、内容和表现形式。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5846558" y="3075804"/>
            <a:ext cx="54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方案展示技巧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5846558" y="3476366"/>
            <a:ext cx="54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介绍在团队内部或客户面前展示策划方案的技巧，包括语言表达、视觉辅助和互动交流。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5846558" y="4449625"/>
            <a:ext cx="54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策划方案的讨论与改进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5846558" y="4850187"/>
            <a:ext cx="54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讨论策划方案中可能存在的问题和不足，提出改进意见，优化策划方案。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026479" y="1676583"/>
            <a:ext cx="648000" cy="648000"/>
          </a:xfrm>
          <a:prstGeom prst="ellipse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2700000" scaled="0"/>
          </a:gradFill>
          <a:ln cap="sq">
            <a:noFill/>
            <a:prstDash val="solid"/>
            <a:miter/>
          </a:ln>
          <a:effectLst>
            <a:outerShdw blurRad="317500" dist="127000" dir="2700000" algn="tl" rotWithShape="0">
              <a:schemeClr val="tx1">
                <a:lumMod val="65000"/>
                <a:lumOff val="3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5206479" y="1856583"/>
            <a:ext cx="288001" cy="288000"/>
          </a:xfrm>
          <a:custGeom>
            <a:avLst/>
            <a:gdLst>
              <a:gd name="connsiteX0" fmla="*/ 457070 w 720001"/>
              <a:gd name="connsiteY0" fmla="*/ 57166 h 720001"/>
              <a:gd name="connsiteX1" fmla="*/ 457070 w 720001"/>
              <a:gd name="connsiteY1" fmla="*/ 263017 h 720001"/>
              <a:gd name="connsiteX2" fmla="*/ 662921 w 720001"/>
              <a:gd name="connsiteY2" fmla="*/ 263017 h 720001"/>
              <a:gd name="connsiteX3" fmla="*/ 647393 w 720001"/>
              <a:gd name="connsiteY3" fmla="*/ 212704 h 720001"/>
              <a:gd name="connsiteX4" fmla="*/ 591008 w 720001"/>
              <a:gd name="connsiteY4" fmla="*/ 129080 h 720001"/>
              <a:gd name="connsiteX5" fmla="*/ 507383 w 720001"/>
              <a:gd name="connsiteY5" fmla="*/ 72694 h 720001"/>
              <a:gd name="connsiteX6" fmla="*/ 457070 w 720001"/>
              <a:gd name="connsiteY6" fmla="*/ 57166 h 720001"/>
              <a:gd name="connsiteX7" fmla="*/ 405022 w 720001"/>
              <a:gd name="connsiteY7" fmla="*/ 0 h 720001"/>
              <a:gd name="connsiteX8" fmla="*/ 720001 w 720001"/>
              <a:gd name="connsiteY8" fmla="*/ 314979 h 720001"/>
              <a:gd name="connsiteX9" fmla="*/ 405022 w 720001"/>
              <a:gd name="connsiteY9" fmla="*/ 314979 h 720001"/>
              <a:gd name="connsiteX10" fmla="*/ 360000 w 720001"/>
              <a:gd name="connsiteY10" fmla="*/ 0 h 720001"/>
              <a:gd name="connsiteX11" fmla="*/ 360000 w 720001"/>
              <a:gd name="connsiteY11" fmla="*/ 360000 h 720001"/>
              <a:gd name="connsiteX12" fmla="*/ 720000 w 720001"/>
              <a:gd name="connsiteY12" fmla="*/ 360000 h 720001"/>
              <a:gd name="connsiteX13" fmla="*/ 360000 w 720001"/>
              <a:gd name="connsiteY13" fmla="*/ 720001 h 720001"/>
              <a:gd name="connsiteX14" fmla="*/ 0 w 720001"/>
              <a:gd name="connsiteY14" fmla="*/ 360000 h 720001"/>
              <a:gd name="connsiteX15" fmla="*/ 360000 w 720001"/>
              <a:gd name="connsiteY15" fmla="*/ 0 h 720001"/>
            </a:gdLst>
            <a:ahLst/>
            <a:cxnLst/>
            <a:rect l="l" t="t" r="r" b="b"/>
            <a:pathLst>
              <a:path w="720001" h="720001">
                <a:moveTo>
                  <a:pt x="457070" y="57166"/>
                </a:moveTo>
                <a:lnTo>
                  <a:pt x="457070" y="263017"/>
                </a:lnTo>
                <a:lnTo>
                  <a:pt x="662921" y="263017"/>
                </a:lnTo>
                <a:cubicBezTo>
                  <a:pt x="659451" y="245755"/>
                  <a:pt x="654246" y="229012"/>
                  <a:pt x="647393" y="212704"/>
                </a:cubicBezTo>
                <a:cubicBezTo>
                  <a:pt x="634121" y="181388"/>
                  <a:pt x="615210" y="153282"/>
                  <a:pt x="591008" y="129080"/>
                </a:cubicBezTo>
                <a:cubicBezTo>
                  <a:pt x="566806" y="104878"/>
                  <a:pt x="538699" y="85967"/>
                  <a:pt x="507383" y="72694"/>
                </a:cubicBezTo>
                <a:cubicBezTo>
                  <a:pt x="491075" y="65755"/>
                  <a:pt x="474246" y="60637"/>
                  <a:pt x="457070" y="57166"/>
                </a:cubicBezTo>
                <a:close/>
                <a:moveTo>
                  <a:pt x="405022" y="0"/>
                </a:moveTo>
                <a:cubicBezTo>
                  <a:pt x="578950" y="0"/>
                  <a:pt x="720001" y="141051"/>
                  <a:pt x="720001" y="314979"/>
                </a:cubicBezTo>
                <a:lnTo>
                  <a:pt x="405022" y="314979"/>
                </a:lnTo>
                <a:close/>
                <a:moveTo>
                  <a:pt x="360000" y="0"/>
                </a:moveTo>
                <a:lnTo>
                  <a:pt x="360000" y="360000"/>
                </a:lnTo>
                <a:lnTo>
                  <a:pt x="720000" y="360000"/>
                </a:lnTo>
                <a:cubicBezTo>
                  <a:pt x="720000" y="558825"/>
                  <a:pt x="558824" y="720001"/>
                  <a:pt x="360000" y="720001"/>
                </a:cubicBezTo>
                <a:cubicBezTo>
                  <a:pt x="161176" y="720001"/>
                  <a:pt x="0" y="558825"/>
                  <a:pt x="0" y="360000"/>
                </a:cubicBezTo>
                <a:cubicBezTo>
                  <a:pt x="0" y="161176"/>
                  <a:pt x="161176" y="0"/>
                  <a:pt x="360000" y="0"/>
                </a:cubicBezTo>
                <a:close/>
              </a:path>
            </a:pathLst>
          </a:custGeom>
          <a:solidFill>
            <a:schemeClr val="bg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5026479" y="3050405"/>
            <a:ext cx="648000" cy="648000"/>
          </a:xfrm>
          <a:prstGeom prst="ellipse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2700000" scaled="0"/>
          </a:gradFill>
          <a:ln cap="sq">
            <a:noFill/>
            <a:prstDash val="solid"/>
            <a:miter/>
          </a:ln>
          <a:effectLst>
            <a:outerShdw blurRad="317500" dist="127000" dir="2700000" algn="tl" rotWithShape="0">
              <a:schemeClr val="tx1">
                <a:lumMod val="65000"/>
                <a:lumOff val="3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5206479" y="3241196"/>
            <a:ext cx="288000" cy="266419"/>
          </a:xfrm>
          <a:custGeom>
            <a:avLst/>
            <a:gdLst>
              <a:gd name="connsiteX0" fmla="*/ 2136435 w 5834559"/>
              <a:gd name="connsiteY0" fmla="*/ 643126 h 5397372"/>
              <a:gd name="connsiteX1" fmla="*/ 3716657 w 5834559"/>
              <a:gd name="connsiteY1" fmla="*/ 643126 h 5397372"/>
              <a:gd name="connsiteX2" fmla="*/ 3716657 w 5834559"/>
              <a:gd name="connsiteY2" fmla="*/ 1064855 h 5397372"/>
              <a:gd name="connsiteX3" fmla="*/ 2136435 w 5834559"/>
              <a:gd name="connsiteY3" fmla="*/ 1064855 h 5397372"/>
              <a:gd name="connsiteX4" fmla="*/ 693741 w 5834559"/>
              <a:gd name="connsiteY4" fmla="*/ 643126 h 5397372"/>
              <a:gd name="connsiteX5" fmla="*/ 1550121 w 5834559"/>
              <a:gd name="connsiteY5" fmla="*/ 643126 h 5397372"/>
              <a:gd name="connsiteX6" fmla="*/ 1550121 w 5834559"/>
              <a:gd name="connsiteY6" fmla="*/ 1064855 h 5397372"/>
              <a:gd name="connsiteX7" fmla="*/ 693741 w 5834559"/>
              <a:gd name="connsiteY7" fmla="*/ 1064855 h 5397372"/>
              <a:gd name="connsiteX8" fmla="*/ 421729 w 5834559"/>
              <a:gd name="connsiteY8" fmla="*/ 1336867 h 5397372"/>
              <a:gd name="connsiteX9" fmla="*/ 421729 w 5834559"/>
              <a:gd name="connsiteY9" fmla="*/ 2079805 h 5397372"/>
              <a:gd name="connsiteX10" fmla="*/ 5412133 w 5834559"/>
              <a:gd name="connsiteY10" fmla="*/ 2079805 h 5397372"/>
              <a:gd name="connsiteX11" fmla="*/ 5412133 w 5834559"/>
              <a:gd name="connsiteY11" fmla="*/ 1336867 h 5397372"/>
              <a:gd name="connsiteX12" fmla="*/ 5140113 w 5834559"/>
              <a:gd name="connsiteY12" fmla="*/ 1064855 h 5397372"/>
              <a:gd name="connsiteX13" fmla="*/ 4302971 w 5834559"/>
              <a:gd name="connsiteY13" fmla="*/ 1064855 h 5397372"/>
              <a:gd name="connsiteX14" fmla="*/ 4302971 w 5834559"/>
              <a:gd name="connsiteY14" fmla="*/ 643126 h 5397372"/>
              <a:gd name="connsiteX15" fmla="*/ 5140113 w 5834559"/>
              <a:gd name="connsiteY15" fmla="*/ 643126 h 5397372"/>
              <a:gd name="connsiteX16" fmla="*/ 5834559 w 5834559"/>
              <a:gd name="connsiteY16" fmla="*/ 1336867 h 5397372"/>
              <a:gd name="connsiteX17" fmla="*/ 5834559 w 5834559"/>
              <a:gd name="connsiteY17" fmla="*/ 4703631 h 5397372"/>
              <a:gd name="connsiteX18" fmla="*/ 5140818 w 5834559"/>
              <a:gd name="connsiteY18" fmla="*/ 5397372 h 5397372"/>
              <a:gd name="connsiteX19" fmla="*/ 693741 w 5834559"/>
              <a:gd name="connsiteY19" fmla="*/ 5397372 h 5397372"/>
              <a:gd name="connsiteX20" fmla="*/ 0 w 5834559"/>
              <a:gd name="connsiteY20" fmla="*/ 4703631 h 5397372"/>
              <a:gd name="connsiteX21" fmla="*/ 0 w 5834559"/>
              <a:gd name="connsiteY21" fmla="*/ 2501529 h 5397372"/>
              <a:gd name="connsiteX22" fmla="*/ 0 w 5834559"/>
              <a:gd name="connsiteY22" fmla="*/ 2079805 h 5397372"/>
              <a:gd name="connsiteX23" fmla="*/ 0 w 5834559"/>
              <a:gd name="connsiteY23" fmla="*/ 1336867 h 5397372"/>
              <a:gd name="connsiteX24" fmla="*/ 693741 w 5834559"/>
              <a:gd name="connsiteY24" fmla="*/ 643126 h 5397372"/>
              <a:gd name="connsiteX25" fmla="*/ 3997242 w 5834559"/>
              <a:gd name="connsiteY25" fmla="*/ 0 h 5397372"/>
              <a:gd name="connsiteX26" fmla="*/ 4208106 w 5834559"/>
              <a:gd name="connsiteY26" fmla="*/ 210864 h 5397372"/>
              <a:gd name="connsiteX27" fmla="*/ 4208106 w 5834559"/>
              <a:gd name="connsiteY27" fmla="*/ 1506961 h 5397372"/>
              <a:gd name="connsiteX28" fmla="*/ 3997242 w 5834559"/>
              <a:gd name="connsiteY28" fmla="*/ 1718528 h 5397372"/>
              <a:gd name="connsiteX29" fmla="*/ 3786378 w 5834559"/>
              <a:gd name="connsiteY29" fmla="*/ 1507664 h 5397372"/>
              <a:gd name="connsiteX30" fmla="*/ 3786378 w 5834559"/>
              <a:gd name="connsiteY30" fmla="*/ 210864 h 5397372"/>
              <a:gd name="connsiteX31" fmla="*/ 3997242 w 5834559"/>
              <a:gd name="connsiteY31" fmla="*/ 0 h 5397372"/>
              <a:gd name="connsiteX32" fmla="*/ 1836609 w 5834559"/>
              <a:gd name="connsiteY32" fmla="*/ 0 h 5397372"/>
              <a:gd name="connsiteX33" fmla="*/ 2047469 w 5834559"/>
              <a:gd name="connsiteY33" fmla="*/ 210864 h 5397372"/>
              <a:gd name="connsiteX34" fmla="*/ 2047469 w 5834559"/>
              <a:gd name="connsiteY34" fmla="*/ 1506961 h 5397372"/>
              <a:gd name="connsiteX35" fmla="*/ 1836609 w 5834559"/>
              <a:gd name="connsiteY35" fmla="*/ 1718528 h 5397372"/>
              <a:gd name="connsiteX36" fmla="*/ 1625745 w 5834559"/>
              <a:gd name="connsiteY36" fmla="*/ 1507664 h 5397372"/>
              <a:gd name="connsiteX37" fmla="*/ 1625745 w 5834559"/>
              <a:gd name="connsiteY37" fmla="*/ 210864 h 5397372"/>
              <a:gd name="connsiteX38" fmla="*/ 1836609 w 5834559"/>
              <a:gd name="connsiteY38" fmla="*/ 0 h 5397372"/>
            </a:gdLst>
            <a:ahLst/>
            <a:cxnLst/>
            <a:rect l="l" t="t" r="r" b="b"/>
            <a:pathLst>
              <a:path w="5834559" h="5397372">
                <a:moveTo>
                  <a:pt x="2136435" y="643126"/>
                </a:moveTo>
                <a:lnTo>
                  <a:pt x="3716657" y="643126"/>
                </a:lnTo>
                <a:lnTo>
                  <a:pt x="3716657" y="1064855"/>
                </a:lnTo>
                <a:lnTo>
                  <a:pt x="2136435" y="1064855"/>
                </a:lnTo>
                <a:close/>
                <a:moveTo>
                  <a:pt x="693741" y="643126"/>
                </a:moveTo>
                <a:lnTo>
                  <a:pt x="1550121" y="643126"/>
                </a:lnTo>
                <a:lnTo>
                  <a:pt x="1550121" y="1064855"/>
                </a:lnTo>
                <a:lnTo>
                  <a:pt x="693741" y="1064855"/>
                </a:lnTo>
                <a:cubicBezTo>
                  <a:pt x="543320" y="1064855"/>
                  <a:pt x="421729" y="1187151"/>
                  <a:pt x="421729" y="1336867"/>
                </a:cubicBezTo>
                <a:lnTo>
                  <a:pt x="421729" y="2079805"/>
                </a:lnTo>
                <a:lnTo>
                  <a:pt x="5412133" y="2079805"/>
                </a:lnTo>
                <a:lnTo>
                  <a:pt x="5412133" y="1336867"/>
                </a:lnTo>
                <a:cubicBezTo>
                  <a:pt x="5412133" y="1186446"/>
                  <a:pt x="5289830" y="1064855"/>
                  <a:pt x="5140113" y="1064855"/>
                </a:cubicBezTo>
                <a:lnTo>
                  <a:pt x="4302971" y="1064855"/>
                </a:lnTo>
                <a:lnTo>
                  <a:pt x="4302971" y="643126"/>
                </a:lnTo>
                <a:lnTo>
                  <a:pt x="5140113" y="643126"/>
                </a:lnTo>
                <a:cubicBezTo>
                  <a:pt x="5523184" y="643126"/>
                  <a:pt x="5833854" y="953797"/>
                  <a:pt x="5834559" y="1336867"/>
                </a:cubicBezTo>
                <a:lnTo>
                  <a:pt x="5834559" y="4703631"/>
                </a:lnTo>
                <a:cubicBezTo>
                  <a:pt x="5834559" y="5085292"/>
                  <a:pt x="5522479" y="5397372"/>
                  <a:pt x="5140818" y="5397372"/>
                </a:cubicBezTo>
                <a:lnTo>
                  <a:pt x="693741" y="5397372"/>
                </a:lnTo>
                <a:cubicBezTo>
                  <a:pt x="312080" y="5397372"/>
                  <a:pt x="0" y="5085292"/>
                  <a:pt x="0" y="4703631"/>
                </a:cubicBezTo>
                <a:lnTo>
                  <a:pt x="0" y="2501529"/>
                </a:lnTo>
                <a:lnTo>
                  <a:pt x="0" y="2079805"/>
                </a:lnTo>
                <a:lnTo>
                  <a:pt x="0" y="1336867"/>
                </a:lnTo>
                <a:cubicBezTo>
                  <a:pt x="0" y="953797"/>
                  <a:pt x="310671" y="643126"/>
                  <a:pt x="693741" y="643126"/>
                </a:cubicBezTo>
                <a:close/>
                <a:moveTo>
                  <a:pt x="3997242" y="0"/>
                </a:moveTo>
                <a:cubicBezTo>
                  <a:pt x="4113920" y="0"/>
                  <a:pt x="4208106" y="94186"/>
                  <a:pt x="4208106" y="210864"/>
                </a:cubicBezTo>
                <a:lnTo>
                  <a:pt x="4208106" y="1506961"/>
                </a:lnTo>
                <a:cubicBezTo>
                  <a:pt x="4208106" y="1623639"/>
                  <a:pt x="4113920" y="1718528"/>
                  <a:pt x="3997242" y="1718528"/>
                </a:cubicBezTo>
                <a:cubicBezTo>
                  <a:pt x="3880564" y="1718528"/>
                  <a:pt x="3786378" y="1624342"/>
                  <a:pt x="3786378" y="1507664"/>
                </a:cubicBezTo>
                <a:lnTo>
                  <a:pt x="3786378" y="210864"/>
                </a:lnTo>
                <a:cubicBezTo>
                  <a:pt x="3786378" y="94186"/>
                  <a:pt x="3880564" y="0"/>
                  <a:pt x="3997242" y="0"/>
                </a:cubicBezTo>
                <a:close/>
                <a:moveTo>
                  <a:pt x="1836609" y="0"/>
                </a:moveTo>
                <a:cubicBezTo>
                  <a:pt x="1953287" y="0"/>
                  <a:pt x="2047469" y="94186"/>
                  <a:pt x="2047469" y="210864"/>
                </a:cubicBezTo>
                <a:lnTo>
                  <a:pt x="2047469" y="1506961"/>
                </a:lnTo>
                <a:cubicBezTo>
                  <a:pt x="2047469" y="1623639"/>
                  <a:pt x="1953287" y="1718528"/>
                  <a:pt x="1836609" y="1718528"/>
                </a:cubicBezTo>
                <a:cubicBezTo>
                  <a:pt x="1719932" y="1718528"/>
                  <a:pt x="1625745" y="1624342"/>
                  <a:pt x="1625745" y="1507664"/>
                </a:cubicBezTo>
                <a:lnTo>
                  <a:pt x="1625745" y="210864"/>
                </a:lnTo>
                <a:cubicBezTo>
                  <a:pt x="1625745" y="94186"/>
                  <a:pt x="1719932" y="0"/>
                  <a:pt x="1836609" y="0"/>
                </a:cubicBezTo>
                <a:close/>
              </a:path>
            </a:pathLst>
          </a:custGeom>
          <a:solidFill>
            <a:schemeClr val="bg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5026479" y="4424227"/>
            <a:ext cx="648000" cy="648000"/>
          </a:xfrm>
          <a:prstGeom prst="ellipse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2700000" scaled="0"/>
          </a:gradFill>
          <a:ln cap="sq">
            <a:noFill/>
            <a:prstDash val="solid"/>
            <a:miter/>
          </a:ln>
          <a:effectLst>
            <a:outerShdw blurRad="317500" dist="127000" dir="2700000" algn="tl" rotWithShape="0">
              <a:schemeClr val="tx1">
                <a:lumMod val="65000"/>
                <a:lumOff val="3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5206479" y="4604226"/>
            <a:ext cx="288000" cy="288000"/>
          </a:xfrm>
          <a:custGeom>
            <a:avLst/>
            <a:gdLst>
              <a:gd name="connsiteX0" fmla="*/ 438553 w 720000"/>
              <a:gd name="connsiteY0" fmla="*/ 189601 h 720000"/>
              <a:gd name="connsiteX1" fmla="*/ 503636 w 720000"/>
              <a:gd name="connsiteY1" fmla="*/ 216365 h 720000"/>
              <a:gd name="connsiteX2" fmla="*/ 503636 w 720000"/>
              <a:gd name="connsiteY2" fmla="*/ 346445 h 720000"/>
              <a:gd name="connsiteX3" fmla="*/ 362260 w 720000"/>
              <a:gd name="connsiteY3" fmla="*/ 487907 h 720000"/>
              <a:gd name="connsiteX4" fmla="*/ 191861 w 720000"/>
              <a:gd name="connsiteY4" fmla="*/ 528226 h 720000"/>
              <a:gd name="connsiteX5" fmla="*/ 232180 w 720000"/>
              <a:gd name="connsiteY5" fmla="*/ 357827 h 720000"/>
              <a:gd name="connsiteX6" fmla="*/ 373556 w 720000"/>
              <a:gd name="connsiteY6" fmla="*/ 216452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339581 w 720000"/>
              <a:gd name="connsiteY9" fmla="*/ 182476 h 720000"/>
              <a:gd name="connsiteX10" fmla="*/ 198205 w 720000"/>
              <a:gd name="connsiteY10" fmla="*/ 323852 h 720000"/>
              <a:gd name="connsiteX11" fmla="*/ 141637 w 720000"/>
              <a:gd name="connsiteY11" fmla="*/ 578364 h 720000"/>
              <a:gd name="connsiteX12" fmla="*/ 396149 w 720000"/>
              <a:gd name="connsiteY12" fmla="*/ 521796 h 720000"/>
              <a:gd name="connsiteX13" fmla="*/ 537524 w 720000"/>
              <a:gd name="connsiteY13" fmla="*/ 380420 h 720000"/>
              <a:gd name="connsiteX14" fmla="*/ 537524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0 h 720000"/>
              <a:gd name="connsiteX17" fmla="*/ 600000 w 720000"/>
              <a:gd name="connsiteY17" fmla="*/ 0 h 720000"/>
              <a:gd name="connsiteX18" fmla="*/ 720000 w 720000"/>
              <a:gd name="connsiteY18" fmla="*/ 120000 h 720000"/>
              <a:gd name="connsiteX19" fmla="*/ 720000 w 720000"/>
              <a:gd name="connsiteY19" fmla="*/ 600000 h 720000"/>
              <a:gd name="connsiteX20" fmla="*/ 600000 w 720000"/>
              <a:gd name="connsiteY20" fmla="*/ 720000 h 720000"/>
              <a:gd name="connsiteX21" fmla="*/ 120000 w 720000"/>
              <a:gd name="connsiteY21" fmla="*/ 720000 h 720000"/>
              <a:gd name="connsiteX22" fmla="*/ 0 w 720000"/>
              <a:gd name="connsiteY22" fmla="*/ 600000 h 720000"/>
              <a:gd name="connsiteX23" fmla="*/ 0 w 720000"/>
              <a:gd name="connsiteY23" fmla="*/ 120000 h 720000"/>
              <a:gd name="connsiteX24" fmla="*/ 120000 w 720000"/>
              <a:gd name="connsiteY24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63230" y="189601"/>
                  <a:pt x="486344" y="199073"/>
                  <a:pt x="503636" y="216365"/>
                </a:cubicBezTo>
                <a:cubicBezTo>
                  <a:pt x="539523" y="252252"/>
                  <a:pt x="539523" y="310557"/>
                  <a:pt x="503636" y="346445"/>
                </a:cubicBezTo>
                <a:lnTo>
                  <a:pt x="362260" y="487907"/>
                </a:lnTo>
                <a:cubicBezTo>
                  <a:pt x="342622" y="507545"/>
                  <a:pt x="266503" y="522665"/>
                  <a:pt x="191861" y="528226"/>
                </a:cubicBezTo>
                <a:cubicBezTo>
                  <a:pt x="197336" y="453584"/>
                  <a:pt x="212456" y="377465"/>
                  <a:pt x="232180" y="357827"/>
                </a:cubicBezTo>
                <a:lnTo>
                  <a:pt x="373556" y="216452"/>
                </a:lnTo>
                <a:cubicBezTo>
                  <a:pt x="390761" y="199073"/>
                  <a:pt x="413875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02666" y="141636"/>
                  <a:pt x="366778" y="155278"/>
                  <a:pt x="339581" y="182476"/>
                </a:cubicBezTo>
                <a:lnTo>
                  <a:pt x="198205" y="323852"/>
                </a:lnTo>
                <a:cubicBezTo>
                  <a:pt x="143723" y="378335"/>
                  <a:pt x="141637" y="578364"/>
                  <a:pt x="141637" y="578364"/>
                </a:cubicBezTo>
                <a:cubicBezTo>
                  <a:pt x="141637" y="578364"/>
                  <a:pt x="341753" y="576278"/>
                  <a:pt x="396149" y="521796"/>
                </a:cubicBezTo>
                <a:lnTo>
                  <a:pt x="537524" y="380420"/>
                </a:lnTo>
                <a:cubicBezTo>
                  <a:pt x="592007" y="325938"/>
                  <a:pt x="592007" y="236872"/>
                  <a:pt x="537524" y="182476"/>
                </a:cubicBezTo>
                <a:cubicBezTo>
                  <a:pt x="510327" y="155191"/>
                  <a:pt x="474440" y="141636"/>
                  <a:pt x="438553" y="141636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bg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任务3 光策划方案展示与讨论</a:t>
            </a:r>
            <a:endParaRPr kumimoji="1"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t="8649" r="10595" b="36838"/>
          <a:stretch>
            <a:fillRect/>
          </a:stretch>
        </p:blipFill>
        <p:spPr>
          <a:xfrm>
            <a:off x="0" y="-1"/>
            <a:ext cx="12191997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>
            <a:off x="2" y="0"/>
            <a:ext cx="12191996" cy="6858000"/>
          </a:xfrm>
          <a:custGeom>
            <a:avLst/>
            <a:gdLst>
              <a:gd name="connsiteX0" fmla="*/ 0 w 12191996"/>
              <a:gd name="connsiteY0" fmla="*/ 0 h 6858000"/>
              <a:gd name="connsiteX1" fmla="*/ 12191996 w 12191996"/>
              <a:gd name="connsiteY1" fmla="*/ 0 h 6858000"/>
              <a:gd name="connsiteX2" fmla="*/ 12191996 w 12191996"/>
              <a:gd name="connsiteY2" fmla="*/ 2056503 h 6858000"/>
              <a:gd name="connsiteX3" fmla="*/ 12021072 w 12191996"/>
              <a:gd name="connsiteY3" fmla="*/ 2084198 h 6858000"/>
              <a:gd name="connsiteX4" fmla="*/ 12084367 w 12191996"/>
              <a:gd name="connsiteY4" fmla="*/ 767587 h 6858000"/>
              <a:gd name="connsiteX5" fmla="*/ 10603734 w 12191996"/>
              <a:gd name="connsiteY5" fmla="*/ 1980933 h 6858000"/>
              <a:gd name="connsiteX6" fmla="*/ 9800174 w 12191996"/>
              <a:gd name="connsiteY6" fmla="*/ 779557 h 6858000"/>
              <a:gd name="connsiteX7" fmla="*/ 9253675 w 12191996"/>
              <a:gd name="connsiteY7" fmla="*/ 1673614 h 6858000"/>
              <a:gd name="connsiteX8" fmla="*/ 7568356 w 12191996"/>
              <a:gd name="connsiteY8" fmla="*/ 732626 h 6858000"/>
              <a:gd name="connsiteX9" fmla="*/ 8087210 w 12191996"/>
              <a:gd name="connsiteY9" fmla="*/ 2400717 h 6858000"/>
              <a:gd name="connsiteX10" fmla="*/ 6461153 w 12191996"/>
              <a:gd name="connsiteY10" fmla="*/ 1984640 h 6858000"/>
              <a:gd name="connsiteX11" fmla="*/ 7372702 w 12191996"/>
              <a:gd name="connsiteY11" fmla="*/ 2807604 h 6858000"/>
              <a:gd name="connsiteX12" fmla="*/ 5219601 w 12191996"/>
              <a:gd name="connsiteY12" fmla="*/ 3362532 h 6858000"/>
              <a:gd name="connsiteX13" fmla="*/ 7325490 w 12191996"/>
              <a:gd name="connsiteY13" fmla="*/ 3709942 h 6858000"/>
              <a:gd name="connsiteX14" fmla="*/ 6927208 w 12191996"/>
              <a:gd name="connsiteY14" fmla="*/ 4392199 h 6858000"/>
              <a:gd name="connsiteX15" fmla="*/ 7781915 w 12191996"/>
              <a:gd name="connsiteY15" fmla="*/ 4502477 h 6858000"/>
              <a:gd name="connsiteX16" fmla="*/ 6983418 w 12191996"/>
              <a:gd name="connsiteY16" fmla="*/ 5726521 h 6858000"/>
              <a:gd name="connsiteX17" fmla="*/ 8646761 w 12191996"/>
              <a:gd name="connsiteY17" fmla="*/ 4926947 h 6858000"/>
              <a:gd name="connsiteX18" fmla="*/ 8735616 w 12191996"/>
              <a:gd name="connsiteY18" fmla="*/ 5842997 h 6858000"/>
              <a:gd name="connsiteX19" fmla="*/ 9777466 w 12191996"/>
              <a:gd name="connsiteY19" fmla="*/ 5145982 h 6858000"/>
              <a:gd name="connsiteX20" fmla="*/ 10218502 w 12191996"/>
              <a:gd name="connsiteY20" fmla="*/ 5941922 h 6858000"/>
              <a:gd name="connsiteX21" fmla="*/ 10834619 w 12191996"/>
              <a:gd name="connsiteY21" fmla="*/ 5336210 h 6858000"/>
              <a:gd name="connsiteX22" fmla="*/ 11485699 w 12191996"/>
              <a:gd name="connsiteY22" fmla="*/ 5906043 h 6858000"/>
              <a:gd name="connsiteX23" fmla="*/ 11858931 w 12191996"/>
              <a:gd name="connsiteY23" fmla="*/ 5323274 h 6858000"/>
              <a:gd name="connsiteX24" fmla="*/ 12191996 w 12191996"/>
              <a:gd name="connsiteY24" fmla="*/ 5513684 h 6858000"/>
              <a:gd name="connsiteX25" fmla="*/ 12191996 w 12191996"/>
              <a:gd name="connsiteY25" fmla="*/ 6858000 h 6858000"/>
              <a:gd name="connsiteX26" fmla="*/ 0 w 12191996"/>
              <a:gd name="connsiteY26" fmla="*/ 6858000 h 6858000"/>
            </a:gdLst>
            <a:ahLst/>
            <a:cxnLst/>
            <a:rect l="l" t="t" r="r" b="b"/>
            <a:pathLst>
              <a:path w="12191996" h="6858000">
                <a:moveTo>
                  <a:pt x="0" y="0"/>
                </a:moveTo>
                <a:lnTo>
                  <a:pt x="12191996" y="0"/>
                </a:lnTo>
                <a:lnTo>
                  <a:pt x="12191996" y="2056503"/>
                </a:lnTo>
                <a:lnTo>
                  <a:pt x="12021072" y="2084198"/>
                </a:lnTo>
                <a:lnTo>
                  <a:pt x="12084367" y="767587"/>
                </a:lnTo>
                <a:lnTo>
                  <a:pt x="10603734" y="1980933"/>
                </a:lnTo>
                <a:lnTo>
                  <a:pt x="9800174" y="779557"/>
                </a:lnTo>
                <a:lnTo>
                  <a:pt x="9253675" y="1673614"/>
                </a:lnTo>
                <a:lnTo>
                  <a:pt x="7568356" y="732626"/>
                </a:lnTo>
                <a:cubicBezTo>
                  <a:pt x="7741193" y="1288787"/>
                  <a:pt x="7914373" y="1844555"/>
                  <a:pt x="8087210" y="2400717"/>
                </a:cubicBezTo>
                <a:lnTo>
                  <a:pt x="6461153" y="1984640"/>
                </a:lnTo>
                <a:lnTo>
                  <a:pt x="7372702" y="2807604"/>
                </a:lnTo>
                <a:lnTo>
                  <a:pt x="5219601" y="3362532"/>
                </a:lnTo>
                <a:lnTo>
                  <a:pt x="7325490" y="3709942"/>
                </a:lnTo>
                <a:lnTo>
                  <a:pt x="6927208" y="4392199"/>
                </a:lnTo>
                <a:lnTo>
                  <a:pt x="7781915" y="4502477"/>
                </a:lnTo>
                <a:lnTo>
                  <a:pt x="6983418" y="5726521"/>
                </a:lnTo>
                <a:lnTo>
                  <a:pt x="8646761" y="4926947"/>
                </a:lnTo>
                <a:cubicBezTo>
                  <a:pt x="8676265" y="5232428"/>
                  <a:pt x="8706112" y="5537516"/>
                  <a:pt x="8735616" y="5842997"/>
                </a:cubicBezTo>
                <a:lnTo>
                  <a:pt x="9777466" y="5145982"/>
                </a:lnTo>
                <a:lnTo>
                  <a:pt x="10218502" y="5941922"/>
                </a:lnTo>
                <a:lnTo>
                  <a:pt x="10834619" y="5336210"/>
                </a:lnTo>
                <a:lnTo>
                  <a:pt x="11485699" y="5906043"/>
                </a:lnTo>
                <a:lnTo>
                  <a:pt x="11858931" y="5323274"/>
                </a:lnTo>
                <a:lnTo>
                  <a:pt x="12191996" y="5513684"/>
                </a:lnTo>
                <a:lnTo>
                  <a:pt x="1219199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88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1231880" y="6372860"/>
            <a:ext cx="287911" cy="347980"/>
          </a:xfrm>
          <a:prstGeom prst="chevron">
            <a:avLst>
              <a:gd name="adj" fmla="val 65880"/>
            </a:avLst>
          </a:prstGeom>
          <a:solidFill>
            <a:schemeClr val="accent3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400" y="1909078"/>
            <a:ext cx="3313578" cy="147732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9600">
                <a:ln w="12700">
                  <a:solidFill>
                    <a:srgbClr val="000000">
                      <a:alpha val="100000"/>
                    </a:srgbClr>
                  </a:solidFill>
                </a:ln>
                <a:noFill/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Part 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60400" y="3428999"/>
            <a:ext cx="6154615" cy="258417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5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教学项目二：拍摄与素材采集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280943" y="567035"/>
            <a:ext cx="1423860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20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2550118" y="567035"/>
            <a:ext cx="1423860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2672151" y="567035"/>
            <a:ext cx="282117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/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3928772" y="567035"/>
            <a:ext cx="282117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/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3452620" y="874812"/>
            <a:ext cx="4883850" cy="251159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9600">
                <a:ln w="12700">
                  <a:solidFill>
                    <a:srgbClr val="000000">
                      <a:alpha val="100000"/>
                    </a:srgbClr>
                  </a:solidFill>
                </a:ln>
                <a:noFill/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02</a:t>
            </a:r>
            <a:endParaRPr kumimoji="1"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930400" y="1997488"/>
            <a:ext cx="2520000" cy="792000"/>
          </a:xfrm>
          <a:prstGeom prst="parallelogram">
            <a:avLst>
              <a:gd name="adj" fmla="val 29957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4" name="标题 1"/>
          <p:cNvCxnSpPr/>
          <p:nvPr/>
        </p:nvCxnSpPr>
        <p:spPr>
          <a:xfrm>
            <a:off x="660400" y="4098113"/>
            <a:ext cx="3060000" cy="0"/>
          </a:xfrm>
          <a:prstGeom prst="line">
            <a:avLst/>
          </a:prstGeom>
          <a:noFill/>
          <a:ln w="12700" cap="sq">
            <a:solidFill>
              <a:schemeClr val="accent1"/>
            </a:solidFill>
            <a:miter/>
            <a:headEnd type="oval"/>
            <a:tailEnd type="oval"/>
          </a:ln>
        </p:spPr>
      </p:cxnSp>
      <p:sp>
        <p:nvSpPr>
          <p:cNvPr id="5" name="标题 1"/>
          <p:cNvSpPr txBox="1"/>
          <p:nvPr/>
        </p:nvSpPr>
        <p:spPr>
          <a:xfrm>
            <a:off x="750400" y="4215889"/>
            <a:ext cx="2880000" cy="146638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介绍摄影摄像的基本原理，包括曝光、对焦、白平衡等基本概念和技术要求。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750400" y="3344288"/>
            <a:ext cx="2880000" cy="648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摄影摄像基本原理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4829650" y="1997488"/>
            <a:ext cx="2520000" cy="792000"/>
          </a:xfrm>
          <a:prstGeom prst="parallelogram">
            <a:avLst>
              <a:gd name="adj" fmla="val 29957"/>
            </a:avLst>
          </a:prstGeom>
          <a:solidFill>
            <a:schemeClr val="accent2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8" name="标题 1"/>
          <p:cNvCxnSpPr/>
          <p:nvPr/>
        </p:nvCxnSpPr>
        <p:spPr>
          <a:xfrm>
            <a:off x="4559650" y="4098113"/>
            <a:ext cx="3060000" cy="0"/>
          </a:xfrm>
          <a:prstGeom prst="line">
            <a:avLst/>
          </a:prstGeom>
          <a:noFill/>
          <a:ln w="12700" cap="sq">
            <a:solidFill>
              <a:schemeClr val="accent2"/>
            </a:solidFill>
            <a:miter/>
            <a:headEnd type="oval"/>
            <a:tailEnd type="oval"/>
          </a:ln>
        </p:spPr>
      </p:cxnSp>
      <p:sp>
        <p:nvSpPr>
          <p:cNvPr id="9" name="标题 1"/>
          <p:cNvSpPr txBox="1"/>
          <p:nvPr/>
        </p:nvSpPr>
        <p:spPr>
          <a:xfrm>
            <a:off x="4649650" y="4215889"/>
            <a:ext cx="2880000" cy="146638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讲解常用的拍摄设备和工具，如摄像机、三脚架、灯光设备等，以及它们的使用方法。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649650" y="3344288"/>
            <a:ext cx="2880000" cy="648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拍摄设备与工具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728900" y="1997488"/>
            <a:ext cx="2520000" cy="792000"/>
          </a:xfrm>
          <a:prstGeom prst="parallelogram">
            <a:avLst>
              <a:gd name="adj" fmla="val 29957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12" name="标题 1"/>
          <p:cNvCxnSpPr/>
          <p:nvPr/>
        </p:nvCxnSpPr>
        <p:spPr>
          <a:xfrm>
            <a:off x="8458900" y="4098113"/>
            <a:ext cx="3060000" cy="0"/>
          </a:xfrm>
          <a:prstGeom prst="line">
            <a:avLst/>
          </a:prstGeom>
          <a:noFill/>
          <a:ln w="12700" cap="sq">
            <a:solidFill>
              <a:schemeClr val="accent1"/>
            </a:solidFill>
            <a:miter/>
            <a:headEnd type="oval"/>
            <a:tailEnd type="oval"/>
          </a:ln>
        </p:spPr>
      </p:cxnSp>
      <p:sp>
        <p:nvSpPr>
          <p:cNvPr id="13" name="标题 1"/>
          <p:cNvSpPr txBox="1"/>
          <p:nvPr/>
        </p:nvSpPr>
        <p:spPr>
          <a:xfrm>
            <a:off x="8548900" y="4215889"/>
            <a:ext cx="2880000" cy="146638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分享实际拍摄中的技巧和经验，如场景选择、构图技巧、拍摄角度等。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548900" y="3344288"/>
            <a:ext cx="2880000" cy="648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拍摄技巧与实战</a:t>
            </a:r>
            <a:endParaRPr kumimoji="1"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9144000" y="1524000"/>
            <a:ext cx="1701800" cy="17018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>
            <a:alphaModFix amt="100000"/>
          </a:blip>
          <a:srcRect/>
          <a:stretch>
            <a:fillRect/>
          </a:stretch>
        </p:blipFill>
        <p:spPr>
          <a:xfrm>
            <a:off x="5232400" y="1621020"/>
            <a:ext cx="1714500" cy="17145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>
            <a:off x="1333500" y="1511300"/>
            <a:ext cx="1714500" cy="1714500"/>
          </a:xfrm>
          <a:prstGeom prst="rect">
            <a:avLst/>
          </a:prstGeom>
        </p:spPr>
      </p:pic>
      <p:sp>
        <p:nvSpPr>
          <p:cNvPr id="18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任务4 拍摄基础知识</a:t>
            </a:r>
            <a:endParaRPr kumimoji="1"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1800000">
            <a:off x="10955217" y="5207634"/>
            <a:ext cx="253413" cy="467270"/>
          </a:xfrm>
          <a:custGeom>
            <a:avLst/>
            <a:gdLst>
              <a:gd name="connsiteX0" fmla="*/ 0 w 253413"/>
              <a:gd name="connsiteY0" fmla="*/ 306058 h 467270"/>
              <a:gd name="connsiteX1" fmla="*/ 253413 w 253413"/>
              <a:gd name="connsiteY1" fmla="*/ 0 h 467270"/>
              <a:gd name="connsiteX2" fmla="*/ 117433 w 253413"/>
              <a:gd name="connsiteY2" fmla="*/ 467270 h 467270"/>
              <a:gd name="connsiteX3" fmla="*/ 0 w 253413"/>
              <a:gd name="connsiteY3" fmla="*/ 306058 h 467270"/>
            </a:gdLst>
            <a:ahLst/>
            <a:cxnLst/>
            <a:rect l="l" t="t" r="r" b="b"/>
            <a:pathLst>
              <a:path w="253413" h="467270">
                <a:moveTo>
                  <a:pt x="0" y="306058"/>
                </a:moveTo>
                <a:lnTo>
                  <a:pt x="253413" y="0"/>
                </a:lnTo>
                <a:lnTo>
                  <a:pt x="117433" y="467270"/>
                </a:lnTo>
                <a:lnTo>
                  <a:pt x="0" y="306058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7479465" y="1996758"/>
            <a:ext cx="3497580" cy="4132580"/>
          </a:xfrm>
          <a:prstGeom prst="roundRect">
            <a:avLst>
              <a:gd name="adj" fmla="val 8062"/>
            </a:avLst>
          </a:prstGeom>
          <a:gradFill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8100000" scaled="0"/>
          </a:gra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21304627">
            <a:off x="7491907" y="4829038"/>
            <a:ext cx="3908387" cy="7416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1800000">
            <a:off x="7769024" y="5221003"/>
            <a:ext cx="207219" cy="440089"/>
          </a:xfrm>
          <a:custGeom>
            <a:avLst/>
            <a:gdLst>
              <a:gd name="connsiteX0" fmla="*/ 0 w 207219"/>
              <a:gd name="connsiteY0" fmla="*/ 279388 h 440089"/>
              <a:gd name="connsiteX1" fmla="*/ 207219 w 207219"/>
              <a:gd name="connsiteY1" fmla="*/ 0 h 440089"/>
              <a:gd name="connsiteX2" fmla="*/ 125936 w 207219"/>
              <a:gd name="connsiteY2" fmla="*/ 440089 h 440089"/>
              <a:gd name="connsiteX3" fmla="*/ 0 w 207219"/>
              <a:gd name="connsiteY3" fmla="*/ 279388 h 440089"/>
            </a:gdLst>
            <a:ahLst/>
            <a:cxnLst/>
            <a:rect l="l" t="t" r="r" b="b"/>
            <a:pathLst>
              <a:path w="207219" h="440089">
                <a:moveTo>
                  <a:pt x="0" y="279388"/>
                </a:moveTo>
                <a:lnTo>
                  <a:pt x="207219" y="0"/>
                </a:lnTo>
                <a:lnTo>
                  <a:pt x="125936" y="440089"/>
                </a:lnTo>
                <a:lnTo>
                  <a:pt x="0" y="279388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3900477" y="1996758"/>
            <a:ext cx="3992880" cy="4132580"/>
          </a:xfrm>
          <a:prstGeom prst="roundRect">
            <a:avLst>
              <a:gd name="adj" fmla="val 8062"/>
            </a:avLst>
          </a:prstGeom>
          <a:gradFill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8100000" scaled="0"/>
          </a:gra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21304627">
            <a:off x="4255819" y="4829038"/>
            <a:ext cx="3908387" cy="7416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7486956" y="4824843"/>
            <a:ext cx="497840" cy="497840"/>
          </a:xfrm>
          <a:prstGeom prst="ellipse">
            <a:avLst/>
          </a:prstGeom>
          <a:solidFill>
            <a:schemeClr val="bg1"/>
          </a:soli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10753525" y="4824843"/>
            <a:ext cx="497840" cy="497840"/>
          </a:xfrm>
          <a:prstGeom prst="ellipse">
            <a:avLst/>
          </a:prstGeom>
          <a:solidFill>
            <a:schemeClr val="bg1"/>
          </a:soli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4857214" y="2212848"/>
            <a:ext cx="2686466" cy="49987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采访技巧与沟通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857214" y="2799962"/>
            <a:ext cx="2686466" cy="181017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介绍采访前的准备工作，包括采访主题的确定、采访对象的选择和采访提纲的编写。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032790" y="2249469"/>
            <a:ext cx="2686466" cy="49987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素材的整理与筛选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082170" y="2826473"/>
            <a:ext cx="2686466" cy="1828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讲解采访中的沟通技巧，如提问方法、引导话题、倾听与回应等。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1800000">
            <a:off x="919282" y="5588371"/>
            <a:ext cx="414438" cy="279388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1800000">
            <a:off x="4416225" y="5221003"/>
            <a:ext cx="207219" cy="440089"/>
          </a:xfrm>
          <a:custGeom>
            <a:avLst/>
            <a:gdLst>
              <a:gd name="connsiteX0" fmla="*/ 0 w 207219"/>
              <a:gd name="connsiteY0" fmla="*/ 279388 h 440089"/>
              <a:gd name="connsiteX1" fmla="*/ 207219 w 207219"/>
              <a:gd name="connsiteY1" fmla="*/ 0 h 440089"/>
              <a:gd name="connsiteX2" fmla="*/ 125936 w 207219"/>
              <a:gd name="connsiteY2" fmla="*/ 440089 h 440089"/>
              <a:gd name="connsiteX3" fmla="*/ 0 w 207219"/>
              <a:gd name="connsiteY3" fmla="*/ 279388 h 440089"/>
            </a:gdLst>
            <a:ahLst/>
            <a:cxnLst/>
            <a:rect l="l" t="t" r="r" b="b"/>
            <a:pathLst>
              <a:path w="207219" h="440089">
                <a:moveTo>
                  <a:pt x="0" y="279388"/>
                </a:moveTo>
                <a:lnTo>
                  <a:pt x="207219" y="0"/>
                </a:lnTo>
                <a:lnTo>
                  <a:pt x="125936" y="440089"/>
                </a:lnTo>
                <a:lnTo>
                  <a:pt x="0" y="279388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167823" y="1996758"/>
            <a:ext cx="3403214" cy="4132580"/>
          </a:xfrm>
          <a:prstGeom prst="roundRect">
            <a:avLst>
              <a:gd name="adj" fmla="val 8062"/>
            </a:avLst>
          </a:prstGeom>
          <a:gradFill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8100000" scaled="0"/>
          </a:gra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21304627">
            <a:off x="779006" y="4834369"/>
            <a:ext cx="4032666" cy="742521"/>
          </a:xfrm>
          <a:custGeom>
            <a:avLst/>
            <a:gdLst>
              <a:gd name="connsiteX0" fmla="*/ 3661826 w 4032666"/>
              <a:gd name="connsiteY0" fmla="*/ 0 h 742521"/>
              <a:gd name="connsiteX1" fmla="*/ 4032666 w 4032666"/>
              <a:gd name="connsiteY1" fmla="*/ 370841 h 742521"/>
              <a:gd name="connsiteX2" fmla="*/ 3661826 w 4032666"/>
              <a:gd name="connsiteY2" fmla="*/ 741681 h 742521"/>
              <a:gd name="connsiteX3" fmla="*/ 3272871 w 4032666"/>
              <a:gd name="connsiteY3" fmla="*/ 741681 h 742521"/>
              <a:gd name="connsiteX4" fmla="*/ 3272871 w 4032666"/>
              <a:gd name="connsiteY4" fmla="*/ 742521 h 742521"/>
              <a:gd name="connsiteX5" fmla="*/ 0 w 4032666"/>
              <a:gd name="connsiteY5" fmla="*/ 742521 h 742521"/>
              <a:gd name="connsiteX6" fmla="*/ 0 w 4032666"/>
              <a:gd name="connsiteY6" fmla="*/ 841 h 742521"/>
              <a:gd name="connsiteX7" fmla="*/ 1122297 w 4032666"/>
              <a:gd name="connsiteY7" fmla="*/ 841 h 742521"/>
              <a:gd name="connsiteX8" fmla="*/ 1130635 w 4032666"/>
              <a:gd name="connsiteY8" fmla="*/ 0 h 742521"/>
            </a:gdLst>
            <a:ahLst/>
            <a:cxnLst/>
            <a:rect l="l" t="t" r="r" b="b"/>
            <a:pathLst>
              <a:path w="4032666" h="742521">
                <a:moveTo>
                  <a:pt x="3661826" y="0"/>
                </a:moveTo>
                <a:cubicBezTo>
                  <a:pt x="3866635" y="1"/>
                  <a:pt x="4032666" y="166032"/>
                  <a:pt x="4032666" y="370841"/>
                </a:cubicBezTo>
                <a:cubicBezTo>
                  <a:pt x="4032666" y="575650"/>
                  <a:pt x="3866635" y="741681"/>
                  <a:pt x="3661826" y="741681"/>
                </a:cubicBezTo>
                <a:lnTo>
                  <a:pt x="3272871" y="741681"/>
                </a:lnTo>
                <a:lnTo>
                  <a:pt x="3272871" y="742521"/>
                </a:lnTo>
                <a:lnTo>
                  <a:pt x="0" y="742521"/>
                </a:lnTo>
                <a:lnTo>
                  <a:pt x="0" y="841"/>
                </a:lnTo>
                <a:lnTo>
                  <a:pt x="1122297" y="841"/>
                </a:lnTo>
                <a:lnTo>
                  <a:pt x="1130635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4195117" y="4824843"/>
            <a:ext cx="497840" cy="497840"/>
          </a:xfrm>
          <a:prstGeom prst="ellipse">
            <a:avLst/>
          </a:prstGeom>
          <a:solidFill>
            <a:schemeClr val="bg1"/>
          </a:soli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1523036" y="2249469"/>
            <a:ext cx="2686466" cy="49987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采访的前期准备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1523036" y="2865012"/>
            <a:ext cx="2686466" cy="17577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介绍如何对采集到的素材进行整理和筛选，确保素材的质量和可用性。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4048550" y="4705223"/>
            <a:ext cx="772434" cy="49987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7340390" y="4705223"/>
            <a:ext cx="772434" cy="49987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10609370" y="4705223"/>
            <a:ext cx="772434" cy="49987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8162242" y="5164849"/>
            <a:ext cx="380153" cy="344653"/>
          </a:xfrm>
          <a:custGeom>
            <a:avLst/>
            <a:gdLst>
              <a:gd name="connsiteX0" fmla="*/ 351048 w 1543905"/>
              <a:gd name="connsiteY0" fmla="*/ 523317 h 1399728"/>
              <a:gd name="connsiteX1" fmla="*/ 351048 w 1543905"/>
              <a:gd name="connsiteY1" fmla="*/ 523317 h 1399728"/>
              <a:gd name="connsiteX2" fmla="*/ 351420 w 1543905"/>
              <a:gd name="connsiteY2" fmla="*/ 523503 h 1399728"/>
              <a:gd name="connsiteX3" fmla="*/ 351420 w 1543905"/>
              <a:gd name="connsiteY3" fmla="*/ 1020031 h 1399728"/>
              <a:gd name="connsiteX4" fmla="*/ 351048 w 1543905"/>
              <a:gd name="connsiteY4" fmla="*/ 1020403 h 1399728"/>
              <a:gd name="connsiteX5" fmla="*/ 163525 w 1543905"/>
              <a:gd name="connsiteY5" fmla="*/ 1020403 h 1399728"/>
              <a:gd name="connsiteX6" fmla="*/ 163153 w 1543905"/>
              <a:gd name="connsiteY6" fmla="*/ 1020031 h 1399728"/>
              <a:gd name="connsiteX7" fmla="*/ 163153 w 1543905"/>
              <a:gd name="connsiteY7" fmla="*/ 523503 h 1399728"/>
              <a:gd name="connsiteX8" fmla="*/ 163153 w 1543905"/>
              <a:gd name="connsiteY8" fmla="*/ 523317 h 1399728"/>
              <a:gd name="connsiteX9" fmla="*/ 163339 w 1543905"/>
              <a:gd name="connsiteY9" fmla="*/ 523131 h 1399728"/>
              <a:gd name="connsiteX10" fmla="*/ 351048 w 1543905"/>
              <a:gd name="connsiteY10" fmla="*/ 523131 h 1399728"/>
              <a:gd name="connsiteX11" fmla="*/ 351048 w 1543905"/>
              <a:gd name="connsiteY11" fmla="*/ 411696 h 1399728"/>
              <a:gd name="connsiteX12" fmla="*/ 163339 w 1543905"/>
              <a:gd name="connsiteY12" fmla="*/ 411696 h 1399728"/>
              <a:gd name="connsiteX13" fmla="*/ 51346 w 1543905"/>
              <a:gd name="connsiteY13" fmla="*/ 523689 h 1399728"/>
              <a:gd name="connsiteX14" fmla="*/ 51346 w 1543905"/>
              <a:gd name="connsiteY14" fmla="*/ 1020217 h 1399728"/>
              <a:gd name="connsiteX15" fmla="*/ 163339 w 1543905"/>
              <a:gd name="connsiteY15" fmla="*/ 1132210 h 1399728"/>
              <a:gd name="connsiteX16" fmla="*/ 351048 w 1543905"/>
              <a:gd name="connsiteY16" fmla="*/ 1132210 h 1399728"/>
              <a:gd name="connsiteX17" fmla="*/ 463042 w 1543905"/>
              <a:gd name="connsiteY17" fmla="*/ 1020217 h 1399728"/>
              <a:gd name="connsiteX18" fmla="*/ 463042 w 1543905"/>
              <a:gd name="connsiteY18" fmla="*/ 523503 h 1399728"/>
              <a:gd name="connsiteX19" fmla="*/ 351048 w 1543905"/>
              <a:gd name="connsiteY19" fmla="*/ 411696 h 1399728"/>
              <a:gd name="connsiteX20" fmla="*/ 865808 w 1543905"/>
              <a:gd name="connsiteY20" fmla="*/ 111621 h 1399728"/>
              <a:gd name="connsiteX21" fmla="*/ 866180 w 1543905"/>
              <a:gd name="connsiteY21" fmla="*/ 111807 h 1399728"/>
              <a:gd name="connsiteX22" fmla="*/ 866180 w 1543905"/>
              <a:gd name="connsiteY22" fmla="*/ 1020031 h 1399728"/>
              <a:gd name="connsiteX23" fmla="*/ 865808 w 1543905"/>
              <a:gd name="connsiteY23" fmla="*/ 1020403 h 1399728"/>
              <a:gd name="connsiteX24" fmla="*/ 678284 w 1543905"/>
              <a:gd name="connsiteY24" fmla="*/ 1020403 h 1399728"/>
              <a:gd name="connsiteX25" fmla="*/ 677912 w 1543905"/>
              <a:gd name="connsiteY25" fmla="*/ 1020031 h 1399728"/>
              <a:gd name="connsiteX26" fmla="*/ 677912 w 1543905"/>
              <a:gd name="connsiteY26" fmla="*/ 111993 h 1399728"/>
              <a:gd name="connsiteX27" fmla="*/ 677912 w 1543905"/>
              <a:gd name="connsiteY27" fmla="*/ 111807 h 1399728"/>
              <a:gd name="connsiteX28" fmla="*/ 678098 w 1543905"/>
              <a:gd name="connsiteY28" fmla="*/ 111621 h 1399728"/>
              <a:gd name="connsiteX29" fmla="*/ 865808 w 1543905"/>
              <a:gd name="connsiteY29" fmla="*/ 111621 h 1399728"/>
              <a:gd name="connsiteX30" fmla="*/ 865808 w 1543905"/>
              <a:gd name="connsiteY30" fmla="*/ 0 h 1399728"/>
              <a:gd name="connsiteX31" fmla="*/ 677912 w 1543905"/>
              <a:gd name="connsiteY31" fmla="*/ 0 h 1399728"/>
              <a:gd name="connsiteX32" fmla="*/ 565919 w 1543905"/>
              <a:gd name="connsiteY32" fmla="*/ 111993 h 1399728"/>
              <a:gd name="connsiteX33" fmla="*/ 565919 w 1543905"/>
              <a:gd name="connsiteY33" fmla="*/ 1020217 h 1399728"/>
              <a:gd name="connsiteX34" fmla="*/ 677912 w 1543905"/>
              <a:gd name="connsiteY34" fmla="*/ 1132210 h 1399728"/>
              <a:gd name="connsiteX35" fmla="*/ 865622 w 1543905"/>
              <a:gd name="connsiteY35" fmla="*/ 1132210 h 1399728"/>
              <a:gd name="connsiteX36" fmla="*/ 977615 w 1543905"/>
              <a:gd name="connsiteY36" fmla="*/ 1020217 h 1399728"/>
              <a:gd name="connsiteX37" fmla="*/ 977615 w 1543905"/>
              <a:gd name="connsiteY37" fmla="*/ 111993 h 1399728"/>
              <a:gd name="connsiteX38" fmla="*/ 865808 w 1543905"/>
              <a:gd name="connsiteY38" fmla="*/ 0 h 1399728"/>
              <a:gd name="connsiteX39" fmla="*/ 1380381 w 1543905"/>
              <a:gd name="connsiteY39" fmla="*/ 729072 h 1399728"/>
              <a:gd name="connsiteX40" fmla="*/ 1380753 w 1543905"/>
              <a:gd name="connsiteY40" fmla="*/ 729258 h 1399728"/>
              <a:gd name="connsiteX41" fmla="*/ 1380753 w 1543905"/>
              <a:gd name="connsiteY41" fmla="*/ 1020031 h 1399728"/>
              <a:gd name="connsiteX42" fmla="*/ 1380381 w 1543905"/>
              <a:gd name="connsiteY42" fmla="*/ 1020403 h 1399728"/>
              <a:gd name="connsiteX43" fmla="*/ 1192858 w 1543905"/>
              <a:gd name="connsiteY43" fmla="*/ 1020403 h 1399728"/>
              <a:gd name="connsiteX44" fmla="*/ 1192485 w 1543905"/>
              <a:gd name="connsiteY44" fmla="*/ 1020031 h 1399728"/>
              <a:gd name="connsiteX45" fmla="*/ 1192485 w 1543905"/>
              <a:gd name="connsiteY45" fmla="*/ 729444 h 1399728"/>
              <a:gd name="connsiteX46" fmla="*/ 1192485 w 1543905"/>
              <a:gd name="connsiteY46" fmla="*/ 729258 h 1399728"/>
              <a:gd name="connsiteX47" fmla="*/ 1192671 w 1543905"/>
              <a:gd name="connsiteY47" fmla="*/ 729072 h 1399728"/>
              <a:gd name="connsiteX48" fmla="*/ 1380381 w 1543905"/>
              <a:gd name="connsiteY48" fmla="*/ 729072 h 1399728"/>
              <a:gd name="connsiteX49" fmla="*/ 1380381 w 1543905"/>
              <a:gd name="connsiteY49" fmla="*/ 617451 h 1399728"/>
              <a:gd name="connsiteX50" fmla="*/ 1192671 w 1543905"/>
              <a:gd name="connsiteY50" fmla="*/ 617451 h 1399728"/>
              <a:gd name="connsiteX51" fmla="*/ 1080678 w 1543905"/>
              <a:gd name="connsiteY51" fmla="*/ 729444 h 1399728"/>
              <a:gd name="connsiteX52" fmla="*/ 1080678 w 1543905"/>
              <a:gd name="connsiteY52" fmla="*/ 1020031 h 1399728"/>
              <a:gd name="connsiteX53" fmla="*/ 1192671 w 1543905"/>
              <a:gd name="connsiteY53" fmla="*/ 1132024 h 1399728"/>
              <a:gd name="connsiteX54" fmla="*/ 1380381 w 1543905"/>
              <a:gd name="connsiteY54" fmla="*/ 1132024 h 1399728"/>
              <a:gd name="connsiteX55" fmla="*/ 1492374 w 1543905"/>
              <a:gd name="connsiteY55" fmla="*/ 1020031 h 1399728"/>
              <a:gd name="connsiteX56" fmla="*/ 1492374 w 1543905"/>
              <a:gd name="connsiteY56" fmla="*/ 729444 h 1399728"/>
              <a:gd name="connsiteX57" fmla="*/ 1380381 w 1543905"/>
              <a:gd name="connsiteY57" fmla="*/ 617451 h 1399728"/>
              <a:gd name="connsiteX58" fmla="*/ 1481956 w 1543905"/>
              <a:gd name="connsiteY58" fmla="*/ 1276201 h 1399728"/>
              <a:gd name="connsiteX59" fmla="*/ 61764 w 1543905"/>
              <a:gd name="connsiteY59" fmla="*/ 1276201 h 1399728"/>
              <a:gd name="connsiteX60" fmla="*/ 0 w 1543905"/>
              <a:gd name="connsiteY60" fmla="*/ 1337965 h 1399728"/>
              <a:gd name="connsiteX61" fmla="*/ 61764 w 1543905"/>
              <a:gd name="connsiteY61" fmla="*/ 1399729 h 1399728"/>
              <a:gd name="connsiteX62" fmla="*/ 1482142 w 1543905"/>
              <a:gd name="connsiteY62" fmla="*/ 1399729 h 1399728"/>
              <a:gd name="connsiteX63" fmla="*/ 1543906 w 1543905"/>
              <a:gd name="connsiteY63" fmla="*/ 1337965 h 1399728"/>
              <a:gd name="connsiteX64" fmla="*/ 1481956 w 1543905"/>
              <a:gd name="connsiteY64" fmla="*/ 1276201 h 1399728"/>
            </a:gdLst>
            <a:ahLst/>
            <a:cxnLst/>
            <a:rect l="l" t="t" r="r" b="b"/>
            <a:pathLst>
              <a:path w="1543905" h="1399728">
                <a:moveTo>
                  <a:pt x="351048" y="523317"/>
                </a:moveTo>
                <a:cubicBezTo>
                  <a:pt x="351234" y="523317"/>
                  <a:pt x="351234" y="523317"/>
                  <a:pt x="351048" y="523317"/>
                </a:cubicBezTo>
                <a:cubicBezTo>
                  <a:pt x="351234" y="523317"/>
                  <a:pt x="351420" y="523503"/>
                  <a:pt x="351420" y="523503"/>
                </a:cubicBezTo>
                <a:lnTo>
                  <a:pt x="351420" y="1020031"/>
                </a:lnTo>
                <a:lnTo>
                  <a:pt x="351048" y="1020403"/>
                </a:lnTo>
                <a:lnTo>
                  <a:pt x="163525" y="1020403"/>
                </a:lnTo>
                <a:lnTo>
                  <a:pt x="163153" y="1020031"/>
                </a:lnTo>
                <a:lnTo>
                  <a:pt x="163153" y="523503"/>
                </a:lnTo>
                <a:lnTo>
                  <a:pt x="163153" y="523317"/>
                </a:lnTo>
                <a:lnTo>
                  <a:pt x="163339" y="523131"/>
                </a:lnTo>
                <a:lnTo>
                  <a:pt x="351048" y="523131"/>
                </a:lnTo>
                <a:moveTo>
                  <a:pt x="351048" y="411696"/>
                </a:moveTo>
                <a:lnTo>
                  <a:pt x="163339" y="411696"/>
                </a:lnTo>
                <a:cubicBezTo>
                  <a:pt x="101575" y="411696"/>
                  <a:pt x="51346" y="461739"/>
                  <a:pt x="51346" y="523689"/>
                </a:cubicBezTo>
                <a:lnTo>
                  <a:pt x="51346" y="1020217"/>
                </a:lnTo>
                <a:cubicBezTo>
                  <a:pt x="51346" y="1081795"/>
                  <a:pt x="101761" y="1132210"/>
                  <a:pt x="163339" y="1132210"/>
                </a:cubicBezTo>
                <a:lnTo>
                  <a:pt x="351048" y="1132210"/>
                </a:lnTo>
                <a:cubicBezTo>
                  <a:pt x="412626" y="1132210"/>
                  <a:pt x="463042" y="1081795"/>
                  <a:pt x="463042" y="1020217"/>
                </a:cubicBezTo>
                <a:lnTo>
                  <a:pt x="463042" y="523503"/>
                </a:lnTo>
                <a:cubicBezTo>
                  <a:pt x="463042" y="461739"/>
                  <a:pt x="412998" y="411696"/>
                  <a:pt x="351048" y="411696"/>
                </a:cubicBezTo>
                <a:close/>
                <a:moveTo>
                  <a:pt x="865808" y="111621"/>
                </a:moveTo>
                <a:cubicBezTo>
                  <a:pt x="865994" y="111621"/>
                  <a:pt x="866180" y="111807"/>
                  <a:pt x="866180" y="111807"/>
                </a:cubicBezTo>
                <a:lnTo>
                  <a:pt x="866180" y="1020031"/>
                </a:lnTo>
                <a:lnTo>
                  <a:pt x="865808" y="1020403"/>
                </a:lnTo>
                <a:lnTo>
                  <a:pt x="678284" y="1020403"/>
                </a:lnTo>
                <a:lnTo>
                  <a:pt x="677912" y="1020031"/>
                </a:lnTo>
                <a:lnTo>
                  <a:pt x="677912" y="111993"/>
                </a:lnTo>
                <a:lnTo>
                  <a:pt x="677912" y="111807"/>
                </a:lnTo>
                <a:lnTo>
                  <a:pt x="678098" y="111621"/>
                </a:lnTo>
                <a:lnTo>
                  <a:pt x="865808" y="111621"/>
                </a:lnTo>
                <a:moveTo>
                  <a:pt x="865808" y="0"/>
                </a:moveTo>
                <a:lnTo>
                  <a:pt x="677912" y="0"/>
                </a:lnTo>
                <a:cubicBezTo>
                  <a:pt x="616148" y="0"/>
                  <a:pt x="565919" y="50043"/>
                  <a:pt x="565919" y="111993"/>
                </a:cubicBezTo>
                <a:lnTo>
                  <a:pt x="565919" y="1020217"/>
                </a:lnTo>
                <a:cubicBezTo>
                  <a:pt x="565919" y="1081795"/>
                  <a:pt x="616335" y="1132210"/>
                  <a:pt x="677912" y="1132210"/>
                </a:cubicBezTo>
                <a:lnTo>
                  <a:pt x="865622" y="1132210"/>
                </a:lnTo>
                <a:cubicBezTo>
                  <a:pt x="927199" y="1132210"/>
                  <a:pt x="977615" y="1081795"/>
                  <a:pt x="977615" y="1020217"/>
                </a:cubicBezTo>
                <a:lnTo>
                  <a:pt x="977615" y="111993"/>
                </a:lnTo>
                <a:cubicBezTo>
                  <a:pt x="977615" y="50043"/>
                  <a:pt x="927571" y="0"/>
                  <a:pt x="865808" y="0"/>
                </a:cubicBezTo>
                <a:close/>
                <a:moveTo>
                  <a:pt x="1380381" y="729072"/>
                </a:moveTo>
                <a:cubicBezTo>
                  <a:pt x="1380567" y="729072"/>
                  <a:pt x="1380753" y="729258"/>
                  <a:pt x="1380753" y="729258"/>
                </a:cubicBezTo>
                <a:lnTo>
                  <a:pt x="1380753" y="1020031"/>
                </a:lnTo>
                <a:lnTo>
                  <a:pt x="1380381" y="1020403"/>
                </a:lnTo>
                <a:lnTo>
                  <a:pt x="1192858" y="1020403"/>
                </a:lnTo>
                <a:lnTo>
                  <a:pt x="1192485" y="1020031"/>
                </a:lnTo>
                <a:lnTo>
                  <a:pt x="1192485" y="729444"/>
                </a:lnTo>
                <a:lnTo>
                  <a:pt x="1192485" y="729258"/>
                </a:lnTo>
                <a:lnTo>
                  <a:pt x="1192671" y="729072"/>
                </a:lnTo>
                <a:lnTo>
                  <a:pt x="1380381" y="729072"/>
                </a:lnTo>
                <a:moveTo>
                  <a:pt x="1380381" y="617451"/>
                </a:moveTo>
                <a:lnTo>
                  <a:pt x="1192671" y="617451"/>
                </a:lnTo>
                <a:cubicBezTo>
                  <a:pt x="1130908" y="617451"/>
                  <a:pt x="1080678" y="667494"/>
                  <a:pt x="1080678" y="729444"/>
                </a:cubicBezTo>
                <a:lnTo>
                  <a:pt x="1080678" y="1020031"/>
                </a:lnTo>
                <a:cubicBezTo>
                  <a:pt x="1080678" y="1081608"/>
                  <a:pt x="1131094" y="1132024"/>
                  <a:pt x="1192671" y="1132024"/>
                </a:cubicBezTo>
                <a:lnTo>
                  <a:pt x="1380381" y="1132024"/>
                </a:lnTo>
                <a:cubicBezTo>
                  <a:pt x="1441959" y="1132024"/>
                  <a:pt x="1492374" y="1081608"/>
                  <a:pt x="1492374" y="1020031"/>
                </a:cubicBezTo>
                <a:lnTo>
                  <a:pt x="1492374" y="729444"/>
                </a:lnTo>
                <a:cubicBezTo>
                  <a:pt x="1492374" y="667680"/>
                  <a:pt x="1442145" y="617451"/>
                  <a:pt x="1380381" y="617451"/>
                </a:cubicBezTo>
                <a:close/>
                <a:moveTo>
                  <a:pt x="1481956" y="1276201"/>
                </a:moveTo>
                <a:lnTo>
                  <a:pt x="61764" y="1276201"/>
                </a:lnTo>
                <a:cubicBezTo>
                  <a:pt x="27719" y="1276201"/>
                  <a:pt x="0" y="1303920"/>
                  <a:pt x="0" y="1337965"/>
                </a:cubicBezTo>
                <a:cubicBezTo>
                  <a:pt x="0" y="1372009"/>
                  <a:pt x="27719" y="1399729"/>
                  <a:pt x="61764" y="1399729"/>
                </a:cubicBezTo>
                <a:lnTo>
                  <a:pt x="1482142" y="1399729"/>
                </a:lnTo>
                <a:cubicBezTo>
                  <a:pt x="1516187" y="1399729"/>
                  <a:pt x="1543906" y="1372009"/>
                  <a:pt x="1543906" y="1337965"/>
                </a:cubicBezTo>
                <a:cubicBezTo>
                  <a:pt x="1543720" y="1303734"/>
                  <a:pt x="1516187" y="1276201"/>
                  <a:pt x="1481956" y="1276201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1043485" y="5164848"/>
            <a:ext cx="365671" cy="344653"/>
          </a:xfrm>
          <a:custGeom>
            <a:avLst/>
            <a:gdLst>
              <a:gd name="connsiteX0" fmla="*/ 1110072 w 1498885"/>
              <a:gd name="connsiteY0" fmla="*/ 1039039 h 1412736"/>
              <a:gd name="connsiteX1" fmla="*/ 1149511 w 1498885"/>
              <a:gd name="connsiteY1" fmla="*/ 1055363 h 1412736"/>
              <a:gd name="connsiteX2" fmla="*/ 1371451 w 1498885"/>
              <a:gd name="connsiteY2" fmla="*/ 1277303 h 1412736"/>
              <a:gd name="connsiteX3" fmla="*/ 1371451 w 1498885"/>
              <a:gd name="connsiteY3" fmla="*/ 1356182 h 1412736"/>
              <a:gd name="connsiteX4" fmla="*/ 1332012 w 1498885"/>
              <a:gd name="connsiteY4" fmla="*/ 1372553 h 1412736"/>
              <a:gd name="connsiteX5" fmla="*/ 1292572 w 1498885"/>
              <a:gd name="connsiteY5" fmla="*/ 1356182 h 1412736"/>
              <a:gd name="connsiteX6" fmla="*/ 1070632 w 1498885"/>
              <a:gd name="connsiteY6" fmla="*/ 1134242 h 1412736"/>
              <a:gd name="connsiteX7" fmla="*/ 1070632 w 1498885"/>
              <a:gd name="connsiteY7" fmla="*/ 1055363 h 1412736"/>
              <a:gd name="connsiteX8" fmla="*/ 1110072 w 1498885"/>
              <a:gd name="connsiteY8" fmla="*/ 1039039 h 1412736"/>
              <a:gd name="connsiteX9" fmla="*/ 1110072 w 1498885"/>
              <a:gd name="connsiteY9" fmla="*/ 705989 h 1412736"/>
              <a:gd name="connsiteX10" fmla="*/ 1443075 w 1498885"/>
              <a:gd name="connsiteY10" fmla="*/ 705989 h 1412736"/>
              <a:gd name="connsiteX11" fmla="*/ 1498885 w 1498885"/>
              <a:gd name="connsiteY11" fmla="*/ 761800 h 1412736"/>
              <a:gd name="connsiteX12" fmla="*/ 1443075 w 1498885"/>
              <a:gd name="connsiteY12" fmla="*/ 817611 h 1412736"/>
              <a:gd name="connsiteX13" fmla="*/ 1110072 w 1498885"/>
              <a:gd name="connsiteY13" fmla="*/ 817611 h 1412736"/>
              <a:gd name="connsiteX14" fmla="*/ 1054261 w 1498885"/>
              <a:gd name="connsiteY14" fmla="*/ 761800 h 1412736"/>
              <a:gd name="connsiteX15" fmla="*/ 1110072 w 1498885"/>
              <a:gd name="connsiteY15" fmla="*/ 705989 h 1412736"/>
              <a:gd name="connsiteX16" fmla="*/ 1332012 w 1498885"/>
              <a:gd name="connsiteY16" fmla="*/ 151093 h 1412736"/>
              <a:gd name="connsiteX17" fmla="*/ 1371451 w 1498885"/>
              <a:gd name="connsiteY17" fmla="*/ 167418 h 1412736"/>
              <a:gd name="connsiteX18" fmla="*/ 1371451 w 1498885"/>
              <a:gd name="connsiteY18" fmla="*/ 246297 h 1412736"/>
              <a:gd name="connsiteX19" fmla="*/ 1149511 w 1498885"/>
              <a:gd name="connsiteY19" fmla="*/ 468236 h 1412736"/>
              <a:gd name="connsiteX20" fmla="*/ 1110072 w 1498885"/>
              <a:gd name="connsiteY20" fmla="*/ 484608 h 1412736"/>
              <a:gd name="connsiteX21" fmla="*/ 1070632 w 1498885"/>
              <a:gd name="connsiteY21" fmla="*/ 468236 h 1412736"/>
              <a:gd name="connsiteX22" fmla="*/ 1070632 w 1498885"/>
              <a:gd name="connsiteY22" fmla="*/ 389358 h 1412736"/>
              <a:gd name="connsiteX23" fmla="*/ 1292572 w 1498885"/>
              <a:gd name="connsiteY23" fmla="*/ 167418 h 1412736"/>
              <a:gd name="connsiteX24" fmla="*/ 1332012 w 1498885"/>
              <a:gd name="connsiteY24" fmla="*/ 151093 h 1412736"/>
              <a:gd name="connsiteX25" fmla="*/ 709724 w 1498885"/>
              <a:gd name="connsiteY25" fmla="*/ 111607 h 1412736"/>
              <a:gd name="connsiteX26" fmla="*/ 649635 w 1498885"/>
              <a:gd name="connsiteY26" fmla="*/ 127420 h 1412736"/>
              <a:gd name="connsiteX27" fmla="*/ 174129 w 1498885"/>
              <a:gd name="connsiteY27" fmla="*/ 394752 h 1412736"/>
              <a:gd name="connsiteX28" fmla="*/ 111621 w 1498885"/>
              <a:gd name="connsiteY28" fmla="*/ 501536 h 1412736"/>
              <a:gd name="connsiteX29" fmla="*/ 111621 w 1498885"/>
              <a:gd name="connsiteY29" fmla="*/ 910814 h 1412736"/>
              <a:gd name="connsiteX30" fmla="*/ 174129 w 1498885"/>
              <a:gd name="connsiteY30" fmla="*/ 1017598 h 1412736"/>
              <a:gd name="connsiteX31" fmla="*/ 649821 w 1498885"/>
              <a:gd name="connsiteY31" fmla="*/ 1284930 h 1412736"/>
              <a:gd name="connsiteX32" fmla="*/ 771674 w 1498885"/>
              <a:gd name="connsiteY32" fmla="*/ 1283814 h 1412736"/>
              <a:gd name="connsiteX33" fmla="*/ 832321 w 1498885"/>
              <a:gd name="connsiteY33" fmla="*/ 1178146 h 1412736"/>
              <a:gd name="connsiteX34" fmla="*/ 832321 w 1498885"/>
              <a:gd name="connsiteY34" fmla="*/ 234204 h 1412736"/>
              <a:gd name="connsiteX35" fmla="*/ 771674 w 1498885"/>
              <a:gd name="connsiteY35" fmla="*/ 128536 h 1412736"/>
              <a:gd name="connsiteX36" fmla="*/ 709724 w 1498885"/>
              <a:gd name="connsiteY36" fmla="*/ 111607 h 1412736"/>
              <a:gd name="connsiteX37" fmla="*/ 711864 w 1498885"/>
              <a:gd name="connsiteY37" fmla="*/ 9 h 1412736"/>
              <a:gd name="connsiteX38" fmla="*/ 828043 w 1498885"/>
              <a:gd name="connsiteY38" fmla="*/ 32356 h 1412736"/>
              <a:gd name="connsiteX39" fmla="*/ 943942 w 1498885"/>
              <a:gd name="connsiteY39" fmla="*/ 234390 h 1412736"/>
              <a:gd name="connsiteX40" fmla="*/ 943942 w 1498885"/>
              <a:gd name="connsiteY40" fmla="*/ 1178518 h 1412736"/>
              <a:gd name="connsiteX41" fmla="*/ 828043 w 1498885"/>
              <a:gd name="connsiteY41" fmla="*/ 1380552 h 1412736"/>
              <a:gd name="connsiteX42" fmla="*/ 709910 w 1498885"/>
              <a:gd name="connsiteY42" fmla="*/ 1412736 h 1412736"/>
              <a:gd name="connsiteX43" fmla="*/ 595126 w 1498885"/>
              <a:gd name="connsiteY43" fmla="*/ 1382413 h 1412736"/>
              <a:gd name="connsiteX44" fmla="*/ 119435 w 1498885"/>
              <a:gd name="connsiteY44" fmla="*/ 1115080 h 1412736"/>
              <a:gd name="connsiteX45" fmla="*/ 0 w 1498885"/>
              <a:gd name="connsiteY45" fmla="*/ 911000 h 1412736"/>
              <a:gd name="connsiteX46" fmla="*/ 0 w 1498885"/>
              <a:gd name="connsiteY46" fmla="*/ 501722 h 1412736"/>
              <a:gd name="connsiteX47" fmla="*/ 119435 w 1498885"/>
              <a:gd name="connsiteY47" fmla="*/ 297642 h 1412736"/>
              <a:gd name="connsiteX48" fmla="*/ 595126 w 1498885"/>
              <a:gd name="connsiteY48" fmla="*/ 30309 h 1412736"/>
              <a:gd name="connsiteX49" fmla="*/ 711864 w 1498885"/>
              <a:gd name="connsiteY49" fmla="*/ 9 h 1412736"/>
            </a:gdLst>
            <a:ahLst/>
            <a:cxnLst/>
            <a:rect l="l" t="t" r="r" b="b"/>
            <a:pathLst>
              <a:path w="1498885" h="1412736">
                <a:moveTo>
                  <a:pt x="1110072" y="1039039"/>
                </a:moveTo>
                <a:cubicBezTo>
                  <a:pt x="1124350" y="1039039"/>
                  <a:pt x="1138628" y="1044480"/>
                  <a:pt x="1149511" y="1055363"/>
                </a:cubicBezTo>
                <a:lnTo>
                  <a:pt x="1371451" y="1277303"/>
                </a:lnTo>
                <a:cubicBezTo>
                  <a:pt x="1393217" y="1299070"/>
                  <a:pt x="1393217" y="1334416"/>
                  <a:pt x="1371451" y="1356182"/>
                </a:cubicBezTo>
                <a:cubicBezTo>
                  <a:pt x="1360661" y="1366972"/>
                  <a:pt x="1346336" y="1372553"/>
                  <a:pt x="1332012" y="1372553"/>
                </a:cubicBezTo>
                <a:cubicBezTo>
                  <a:pt x="1317687" y="1372553"/>
                  <a:pt x="1303362" y="1367158"/>
                  <a:pt x="1292572" y="1356182"/>
                </a:cubicBezTo>
                <a:lnTo>
                  <a:pt x="1070632" y="1134242"/>
                </a:lnTo>
                <a:cubicBezTo>
                  <a:pt x="1048866" y="1112476"/>
                  <a:pt x="1048866" y="1077130"/>
                  <a:pt x="1070632" y="1055363"/>
                </a:cubicBezTo>
                <a:cubicBezTo>
                  <a:pt x="1081515" y="1044480"/>
                  <a:pt x="1095793" y="1039039"/>
                  <a:pt x="1110072" y="1039039"/>
                </a:cubicBezTo>
                <a:close/>
                <a:moveTo>
                  <a:pt x="1110072" y="705989"/>
                </a:moveTo>
                <a:lnTo>
                  <a:pt x="1443075" y="705989"/>
                </a:lnTo>
                <a:cubicBezTo>
                  <a:pt x="1473956" y="705989"/>
                  <a:pt x="1498885" y="730918"/>
                  <a:pt x="1498885" y="761800"/>
                </a:cubicBezTo>
                <a:cubicBezTo>
                  <a:pt x="1498885" y="792682"/>
                  <a:pt x="1473770" y="817611"/>
                  <a:pt x="1443075" y="817611"/>
                </a:cubicBezTo>
                <a:lnTo>
                  <a:pt x="1110072" y="817611"/>
                </a:lnTo>
                <a:cubicBezTo>
                  <a:pt x="1079190" y="817611"/>
                  <a:pt x="1054261" y="792682"/>
                  <a:pt x="1054261" y="761800"/>
                </a:cubicBezTo>
                <a:cubicBezTo>
                  <a:pt x="1054261" y="730918"/>
                  <a:pt x="1079190" y="705989"/>
                  <a:pt x="1110072" y="705989"/>
                </a:cubicBezTo>
                <a:close/>
                <a:moveTo>
                  <a:pt x="1332012" y="151093"/>
                </a:moveTo>
                <a:cubicBezTo>
                  <a:pt x="1346290" y="151093"/>
                  <a:pt x="1360568" y="156535"/>
                  <a:pt x="1371451" y="167418"/>
                </a:cubicBezTo>
                <a:cubicBezTo>
                  <a:pt x="1393217" y="189184"/>
                  <a:pt x="1393217" y="224530"/>
                  <a:pt x="1371451" y="246297"/>
                </a:cubicBezTo>
                <a:lnTo>
                  <a:pt x="1149511" y="468236"/>
                </a:lnTo>
                <a:cubicBezTo>
                  <a:pt x="1138721" y="479213"/>
                  <a:pt x="1124396" y="484608"/>
                  <a:pt x="1110072" y="484608"/>
                </a:cubicBezTo>
                <a:cubicBezTo>
                  <a:pt x="1095747" y="484608"/>
                  <a:pt x="1081422" y="479213"/>
                  <a:pt x="1070632" y="468236"/>
                </a:cubicBezTo>
                <a:cubicBezTo>
                  <a:pt x="1048866" y="446470"/>
                  <a:pt x="1048866" y="411124"/>
                  <a:pt x="1070632" y="389358"/>
                </a:cubicBezTo>
                <a:lnTo>
                  <a:pt x="1292572" y="167418"/>
                </a:lnTo>
                <a:cubicBezTo>
                  <a:pt x="1303455" y="156535"/>
                  <a:pt x="1317733" y="151093"/>
                  <a:pt x="1332012" y="151093"/>
                </a:cubicBezTo>
                <a:close/>
                <a:moveTo>
                  <a:pt x="709724" y="111607"/>
                </a:moveTo>
                <a:cubicBezTo>
                  <a:pt x="689074" y="111607"/>
                  <a:pt x="668610" y="116816"/>
                  <a:pt x="649635" y="127420"/>
                </a:cubicBezTo>
                <a:lnTo>
                  <a:pt x="174129" y="394752"/>
                </a:lnTo>
                <a:cubicBezTo>
                  <a:pt x="135620" y="416332"/>
                  <a:pt x="111621" y="457260"/>
                  <a:pt x="111621" y="501536"/>
                </a:cubicBezTo>
                <a:lnTo>
                  <a:pt x="111621" y="910814"/>
                </a:lnTo>
                <a:cubicBezTo>
                  <a:pt x="111621" y="955090"/>
                  <a:pt x="135620" y="996018"/>
                  <a:pt x="174129" y="1017598"/>
                </a:cubicBezTo>
                <a:lnTo>
                  <a:pt x="649821" y="1284930"/>
                </a:lnTo>
                <a:cubicBezTo>
                  <a:pt x="688144" y="1306510"/>
                  <a:pt x="733723" y="1306138"/>
                  <a:pt x="771674" y="1283814"/>
                </a:cubicBezTo>
                <a:cubicBezTo>
                  <a:pt x="809625" y="1261676"/>
                  <a:pt x="832321" y="1222050"/>
                  <a:pt x="832321" y="1178146"/>
                </a:cubicBezTo>
                <a:lnTo>
                  <a:pt x="832321" y="234204"/>
                </a:lnTo>
                <a:cubicBezTo>
                  <a:pt x="832321" y="190113"/>
                  <a:pt x="809625" y="150674"/>
                  <a:pt x="771674" y="128536"/>
                </a:cubicBezTo>
                <a:cubicBezTo>
                  <a:pt x="752326" y="117188"/>
                  <a:pt x="731118" y="111607"/>
                  <a:pt x="709724" y="111607"/>
                </a:cubicBezTo>
                <a:close/>
                <a:moveTo>
                  <a:pt x="711864" y="9"/>
                </a:moveTo>
                <a:cubicBezTo>
                  <a:pt x="751861" y="358"/>
                  <a:pt x="791766" y="11148"/>
                  <a:pt x="828043" y="32356"/>
                </a:cubicBezTo>
                <a:cubicBezTo>
                  <a:pt x="900596" y="74772"/>
                  <a:pt x="943942" y="150302"/>
                  <a:pt x="943942" y="234390"/>
                </a:cubicBezTo>
                <a:lnTo>
                  <a:pt x="943942" y="1178518"/>
                </a:lnTo>
                <a:cubicBezTo>
                  <a:pt x="943942" y="1262606"/>
                  <a:pt x="900596" y="1338136"/>
                  <a:pt x="828043" y="1380552"/>
                </a:cubicBezTo>
                <a:cubicBezTo>
                  <a:pt x="791208" y="1401946"/>
                  <a:pt x="750466" y="1412736"/>
                  <a:pt x="709910" y="1412736"/>
                </a:cubicBezTo>
                <a:cubicBezTo>
                  <a:pt x="670471" y="1412736"/>
                  <a:pt x="631217" y="1402691"/>
                  <a:pt x="595126" y="1382413"/>
                </a:cubicBezTo>
                <a:lnTo>
                  <a:pt x="119435" y="1115080"/>
                </a:lnTo>
                <a:cubicBezTo>
                  <a:pt x="45765" y="1073594"/>
                  <a:pt x="0" y="995460"/>
                  <a:pt x="0" y="911000"/>
                </a:cubicBezTo>
                <a:lnTo>
                  <a:pt x="0" y="501722"/>
                </a:lnTo>
                <a:cubicBezTo>
                  <a:pt x="0" y="417262"/>
                  <a:pt x="45765" y="338942"/>
                  <a:pt x="119435" y="297642"/>
                </a:cubicBezTo>
                <a:lnTo>
                  <a:pt x="595126" y="30309"/>
                </a:lnTo>
                <a:cubicBezTo>
                  <a:pt x="631775" y="9752"/>
                  <a:pt x="671866" y="-340"/>
                  <a:pt x="711864" y="9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>
            <a:off x="4867403" y="5164849"/>
            <a:ext cx="344603" cy="344653"/>
          </a:xfrm>
          <a:custGeom>
            <a:avLst/>
            <a:gdLst>
              <a:gd name="connsiteX0" fmla="*/ 669168 w 1599855"/>
              <a:gd name="connsiteY0" fmla="*/ 111621 h 1600088"/>
              <a:gd name="connsiteX1" fmla="*/ 886086 w 1599855"/>
              <a:gd name="connsiteY1" fmla="*/ 155339 h 1600088"/>
              <a:gd name="connsiteX2" fmla="*/ 1063377 w 1599855"/>
              <a:gd name="connsiteY2" fmla="*/ 274960 h 1600088"/>
              <a:gd name="connsiteX3" fmla="*/ 1182998 w 1599855"/>
              <a:gd name="connsiteY3" fmla="*/ 452251 h 1600088"/>
              <a:gd name="connsiteX4" fmla="*/ 1226716 w 1599855"/>
              <a:gd name="connsiteY4" fmla="*/ 669168 h 1600088"/>
              <a:gd name="connsiteX5" fmla="*/ 1182998 w 1599855"/>
              <a:gd name="connsiteY5" fmla="*/ 886085 h 1600088"/>
              <a:gd name="connsiteX6" fmla="*/ 1063377 w 1599855"/>
              <a:gd name="connsiteY6" fmla="*/ 1063377 h 1600088"/>
              <a:gd name="connsiteX7" fmla="*/ 886086 w 1599855"/>
              <a:gd name="connsiteY7" fmla="*/ 1182998 h 1600088"/>
              <a:gd name="connsiteX8" fmla="*/ 669168 w 1599855"/>
              <a:gd name="connsiteY8" fmla="*/ 1226716 h 1600088"/>
              <a:gd name="connsiteX9" fmla="*/ 452251 w 1599855"/>
              <a:gd name="connsiteY9" fmla="*/ 1182998 h 1600088"/>
              <a:gd name="connsiteX10" fmla="*/ 274960 w 1599855"/>
              <a:gd name="connsiteY10" fmla="*/ 1063377 h 1600088"/>
              <a:gd name="connsiteX11" fmla="*/ 155339 w 1599855"/>
              <a:gd name="connsiteY11" fmla="*/ 886085 h 1600088"/>
              <a:gd name="connsiteX12" fmla="*/ 111621 w 1599855"/>
              <a:gd name="connsiteY12" fmla="*/ 669168 h 1600088"/>
              <a:gd name="connsiteX13" fmla="*/ 155339 w 1599855"/>
              <a:gd name="connsiteY13" fmla="*/ 452251 h 1600088"/>
              <a:gd name="connsiteX14" fmla="*/ 274960 w 1599855"/>
              <a:gd name="connsiteY14" fmla="*/ 274960 h 1600088"/>
              <a:gd name="connsiteX15" fmla="*/ 452251 w 1599855"/>
              <a:gd name="connsiteY15" fmla="*/ 155339 h 1600088"/>
              <a:gd name="connsiteX16" fmla="*/ 669168 w 1599855"/>
              <a:gd name="connsiteY16" fmla="*/ 111621 h 1600088"/>
              <a:gd name="connsiteX17" fmla="*/ 669168 w 1599855"/>
              <a:gd name="connsiteY17" fmla="*/ 0 h 1600088"/>
              <a:gd name="connsiteX18" fmla="*/ 0 w 1599855"/>
              <a:gd name="connsiteY18" fmla="*/ 669168 h 1600088"/>
              <a:gd name="connsiteX19" fmla="*/ 669168 w 1599855"/>
              <a:gd name="connsiteY19" fmla="*/ 1338337 h 1600088"/>
              <a:gd name="connsiteX20" fmla="*/ 1338337 w 1599855"/>
              <a:gd name="connsiteY20" fmla="*/ 669168 h 1600088"/>
              <a:gd name="connsiteX21" fmla="*/ 669168 w 1599855"/>
              <a:gd name="connsiteY21" fmla="*/ 0 h 1600088"/>
              <a:gd name="connsiteX22" fmla="*/ 1544278 w 1599855"/>
              <a:gd name="connsiteY22" fmla="*/ 1600088 h 1600088"/>
              <a:gd name="connsiteX23" fmla="*/ 1504838 w 1599855"/>
              <a:gd name="connsiteY23" fmla="*/ 1583717 h 1600088"/>
              <a:gd name="connsiteX24" fmla="*/ 1247366 w 1599855"/>
              <a:gd name="connsiteY24" fmla="*/ 1326431 h 1600088"/>
              <a:gd name="connsiteX25" fmla="*/ 1247366 w 1599855"/>
              <a:gd name="connsiteY25" fmla="*/ 1247552 h 1600088"/>
              <a:gd name="connsiteX26" fmla="*/ 1326245 w 1599855"/>
              <a:gd name="connsiteY26" fmla="*/ 1247552 h 1600088"/>
              <a:gd name="connsiteX27" fmla="*/ 1583531 w 1599855"/>
              <a:gd name="connsiteY27" fmla="*/ 1504838 h 1600088"/>
              <a:gd name="connsiteX28" fmla="*/ 1583531 w 1599855"/>
              <a:gd name="connsiteY28" fmla="*/ 1583717 h 1600088"/>
              <a:gd name="connsiteX29" fmla="*/ 1544278 w 1599855"/>
              <a:gd name="connsiteY29" fmla="*/ 1600088 h 1600088"/>
            </a:gdLst>
            <a:ahLst/>
            <a:cxnLst/>
            <a:rect l="l" t="t" r="r" b="b"/>
            <a:pathLst>
              <a:path w="1599855" h="1600088">
                <a:moveTo>
                  <a:pt x="669168" y="111621"/>
                </a:moveTo>
                <a:cubicBezTo>
                  <a:pt x="744513" y="111621"/>
                  <a:pt x="817438" y="126318"/>
                  <a:pt x="886086" y="155339"/>
                </a:cubicBezTo>
                <a:cubicBezTo>
                  <a:pt x="952500" y="183431"/>
                  <a:pt x="1012031" y="223614"/>
                  <a:pt x="1063377" y="274960"/>
                </a:cubicBezTo>
                <a:cubicBezTo>
                  <a:pt x="1114537" y="326120"/>
                  <a:pt x="1154906" y="385837"/>
                  <a:pt x="1182998" y="452251"/>
                </a:cubicBezTo>
                <a:cubicBezTo>
                  <a:pt x="1212019" y="520898"/>
                  <a:pt x="1226716" y="594010"/>
                  <a:pt x="1226716" y="669168"/>
                </a:cubicBezTo>
                <a:cubicBezTo>
                  <a:pt x="1226716" y="744327"/>
                  <a:pt x="1212019" y="817438"/>
                  <a:pt x="1182998" y="886085"/>
                </a:cubicBezTo>
                <a:cubicBezTo>
                  <a:pt x="1154906" y="952500"/>
                  <a:pt x="1114723" y="1012031"/>
                  <a:pt x="1063377" y="1063377"/>
                </a:cubicBezTo>
                <a:cubicBezTo>
                  <a:pt x="1012217" y="1114537"/>
                  <a:pt x="952500" y="1154906"/>
                  <a:pt x="886086" y="1182998"/>
                </a:cubicBezTo>
                <a:cubicBezTo>
                  <a:pt x="817438" y="1212019"/>
                  <a:pt x="744327" y="1226716"/>
                  <a:pt x="669168" y="1226716"/>
                </a:cubicBezTo>
                <a:cubicBezTo>
                  <a:pt x="594010" y="1226716"/>
                  <a:pt x="520898" y="1212019"/>
                  <a:pt x="452251" y="1182998"/>
                </a:cubicBezTo>
                <a:cubicBezTo>
                  <a:pt x="385837" y="1154906"/>
                  <a:pt x="326306" y="1114723"/>
                  <a:pt x="274960" y="1063377"/>
                </a:cubicBezTo>
                <a:cubicBezTo>
                  <a:pt x="223800" y="1012217"/>
                  <a:pt x="183431" y="952500"/>
                  <a:pt x="155339" y="886085"/>
                </a:cubicBezTo>
                <a:cubicBezTo>
                  <a:pt x="126318" y="817438"/>
                  <a:pt x="111621" y="744327"/>
                  <a:pt x="111621" y="669168"/>
                </a:cubicBezTo>
                <a:cubicBezTo>
                  <a:pt x="111621" y="594010"/>
                  <a:pt x="126318" y="520898"/>
                  <a:pt x="155339" y="452251"/>
                </a:cubicBezTo>
                <a:cubicBezTo>
                  <a:pt x="183431" y="385837"/>
                  <a:pt x="223614" y="326306"/>
                  <a:pt x="274960" y="274960"/>
                </a:cubicBezTo>
                <a:cubicBezTo>
                  <a:pt x="326306" y="223614"/>
                  <a:pt x="385837" y="183431"/>
                  <a:pt x="452251" y="155339"/>
                </a:cubicBezTo>
                <a:cubicBezTo>
                  <a:pt x="520898" y="126318"/>
                  <a:pt x="593824" y="111621"/>
                  <a:pt x="669168" y="111621"/>
                </a:cubicBezTo>
                <a:moveTo>
                  <a:pt x="669168" y="0"/>
                </a:moveTo>
                <a:cubicBezTo>
                  <a:pt x="299517" y="0"/>
                  <a:pt x="0" y="299517"/>
                  <a:pt x="0" y="669168"/>
                </a:cubicBezTo>
                <a:cubicBezTo>
                  <a:pt x="0" y="1038820"/>
                  <a:pt x="299517" y="1338337"/>
                  <a:pt x="669168" y="1338337"/>
                </a:cubicBezTo>
                <a:cubicBezTo>
                  <a:pt x="1038820" y="1338337"/>
                  <a:pt x="1338337" y="1038820"/>
                  <a:pt x="1338337" y="669168"/>
                </a:cubicBezTo>
                <a:cubicBezTo>
                  <a:pt x="1338337" y="299703"/>
                  <a:pt x="1038820" y="0"/>
                  <a:pt x="669168" y="0"/>
                </a:cubicBezTo>
                <a:close/>
                <a:moveTo>
                  <a:pt x="1544278" y="1600088"/>
                </a:moveTo>
                <a:cubicBezTo>
                  <a:pt x="1529953" y="1600088"/>
                  <a:pt x="1515628" y="1594693"/>
                  <a:pt x="1504838" y="1583717"/>
                </a:cubicBezTo>
                <a:lnTo>
                  <a:pt x="1247366" y="1326431"/>
                </a:lnTo>
                <a:cubicBezTo>
                  <a:pt x="1225600" y="1304665"/>
                  <a:pt x="1225600" y="1269318"/>
                  <a:pt x="1247366" y="1247552"/>
                </a:cubicBezTo>
                <a:cubicBezTo>
                  <a:pt x="1269132" y="1225786"/>
                  <a:pt x="1304479" y="1225786"/>
                  <a:pt x="1326245" y="1247552"/>
                </a:cubicBezTo>
                <a:lnTo>
                  <a:pt x="1583531" y="1504838"/>
                </a:lnTo>
                <a:cubicBezTo>
                  <a:pt x="1605297" y="1526605"/>
                  <a:pt x="1605297" y="1561951"/>
                  <a:pt x="1583531" y="1583717"/>
                </a:cubicBezTo>
                <a:cubicBezTo>
                  <a:pt x="1572927" y="1594693"/>
                  <a:pt x="1558603" y="1600088"/>
                  <a:pt x="1544278" y="1600088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 rot="13214841">
            <a:off x="3357441" y="4850962"/>
            <a:ext cx="592698" cy="592698"/>
          </a:xfrm>
          <a:custGeom>
            <a:avLst/>
            <a:gdLst>
              <a:gd name="connsiteX0" fmla="*/ 373380 w 1095393"/>
              <a:gd name="connsiteY0" fmla="*/ 1095392 h 1095392"/>
              <a:gd name="connsiteX1" fmla="*/ 0 w 1095393"/>
              <a:gd name="connsiteY1" fmla="*/ 1095392 h 1095392"/>
              <a:gd name="connsiteX2" fmla="*/ 0 w 1095393"/>
              <a:gd name="connsiteY2" fmla="*/ 722012 h 1095392"/>
              <a:gd name="connsiteX3" fmla="*/ 125728 w 1095393"/>
              <a:gd name="connsiteY3" fmla="*/ 722012 h 1095392"/>
              <a:gd name="connsiteX4" fmla="*/ 125728 w 1095393"/>
              <a:gd name="connsiteY4" fmla="*/ 962043 h 1095392"/>
              <a:gd name="connsiteX5" fmla="*/ 373380 w 1095393"/>
              <a:gd name="connsiteY5" fmla="*/ 962043 h 1095392"/>
              <a:gd name="connsiteX6" fmla="*/ 734387 w 1095393"/>
              <a:gd name="connsiteY6" fmla="*/ 734386 h 1095392"/>
              <a:gd name="connsiteX7" fmla="*/ 361007 w 1095393"/>
              <a:gd name="connsiteY7" fmla="*/ 734386 h 1095392"/>
              <a:gd name="connsiteX8" fmla="*/ 361007 w 1095393"/>
              <a:gd name="connsiteY8" fmla="*/ 361006 h 1095392"/>
              <a:gd name="connsiteX9" fmla="*/ 486735 w 1095393"/>
              <a:gd name="connsiteY9" fmla="*/ 361006 h 1095392"/>
              <a:gd name="connsiteX10" fmla="*/ 486735 w 1095393"/>
              <a:gd name="connsiteY10" fmla="*/ 601038 h 1095392"/>
              <a:gd name="connsiteX11" fmla="*/ 734387 w 1095393"/>
              <a:gd name="connsiteY11" fmla="*/ 601037 h 1095392"/>
              <a:gd name="connsiteX12" fmla="*/ 1095393 w 1095393"/>
              <a:gd name="connsiteY12" fmla="*/ 373380 h 1095392"/>
              <a:gd name="connsiteX13" fmla="*/ 722013 w 1095393"/>
              <a:gd name="connsiteY13" fmla="*/ 373380 h 1095392"/>
              <a:gd name="connsiteX14" fmla="*/ 722013 w 1095393"/>
              <a:gd name="connsiteY14" fmla="*/ 0 h 1095392"/>
              <a:gd name="connsiteX15" fmla="*/ 847741 w 1095393"/>
              <a:gd name="connsiteY15" fmla="*/ 0 h 1095392"/>
              <a:gd name="connsiteX16" fmla="*/ 847741 w 1095393"/>
              <a:gd name="connsiteY16" fmla="*/ 240031 h 1095392"/>
              <a:gd name="connsiteX17" fmla="*/ 1095393 w 1095393"/>
              <a:gd name="connsiteY17" fmla="*/ 240031 h 1095392"/>
            </a:gdLst>
            <a:ahLst/>
            <a:cxnLst/>
            <a:rect l="l" t="t" r="r" b="b"/>
            <a:pathLst>
              <a:path w="1095393" h="1095392">
                <a:moveTo>
                  <a:pt x="373380" y="1095392"/>
                </a:moveTo>
                <a:lnTo>
                  <a:pt x="0" y="1095392"/>
                </a:lnTo>
                <a:lnTo>
                  <a:pt x="0" y="722012"/>
                </a:lnTo>
                <a:lnTo>
                  <a:pt x="125728" y="722012"/>
                </a:lnTo>
                <a:lnTo>
                  <a:pt x="125728" y="962043"/>
                </a:lnTo>
                <a:lnTo>
                  <a:pt x="373380" y="962043"/>
                </a:lnTo>
                <a:close/>
                <a:moveTo>
                  <a:pt x="734387" y="734386"/>
                </a:moveTo>
                <a:lnTo>
                  <a:pt x="361007" y="734386"/>
                </a:lnTo>
                <a:lnTo>
                  <a:pt x="361007" y="361006"/>
                </a:lnTo>
                <a:lnTo>
                  <a:pt x="486735" y="361006"/>
                </a:lnTo>
                <a:lnTo>
                  <a:pt x="486735" y="601038"/>
                </a:lnTo>
                <a:lnTo>
                  <a:pt x="734387" y="601037"/>
                </a:lnTo>
                <a:close/>
                <a:moveTo>
                  <a:pt x="1095393" y="373380"/>
                </a:moveTo>
                <a:lnTo>
                  <a:pt x="722013" y="373380"/>
                </a:lnTo>
                <a:lnTo>
                  <a:pt x="722013" y="0"/>
                </a:lnTo>
                <a:lnTo>
                  <a:pt x="847741" y="0"/>
                </a:lnTo>
                <a:lnTo>
                  <a:pt x="847741" y="240031"/>
                </a:lnTo>
                <a:lnTo>
                  <a:pt x="1095393" y="240031"/>
                </a:lnTo>
                <a:close/>
              </a:path>
            </a:pathLst>
          </a:custGeom>
          <a:solidFill>
            <a:schemeClr val="bg1">
              <a:alpha val="4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 rot="13214841">
            <a:off x="6664521" y="4850962"/>
            <a:ext cx="592698" cy="592698"/>
          </a:xfrm>
          <a:custGeom>
            <a:avLst/>
            <a:gdLst>
              <a:gd name="connsiteX0" fmla="*/ 373380 w 1095393"/>
              <a:gd name="connsiteY0" fmla="*/ 1095392 h 1095392"/>
              <a:gd name="connsiteX1" fmla="*/ 0 w 1095393"/>
              <a:gd name="connsiteY1" fmla="*/ 1095392 h 1095392"/>
              <a:gd name="connsiteX2" fmla="*/ 0 w 1095393"/>
              <a:gd name="connsiteY2" fmla="*/ 722012 h 1095392"/>
              <a:gd name="connsiteX3" fmla="*/ 125728 w 1095393"/>
              <a:gd name="connsiteY3" fmla="*/ 722012 h 1095392"/>
              <a:gd name="connsiteX4" fmla="*/ 125728 w 1095393"/>
              <a:gd name="connsiteY4" fmla="*/ 962043 h 1095392"/>
              <a:gd name="connsiteX5" fmla="*/ 373380 w 1095393"/>
              <a:gd name="connsiteY5" fmla="*/ 962043 h 1095392"/>
              <a:gd name="connsiteX6" fmla="*/ 734387 w 1095393"/>
              <a:gd name="connsiteY6" fmla="*/ 734386 h 1095392"/>
              <a:gd name="connsiteX7" fmla="*/ 361007 w 1095393"/>
              <a:gd name="connsiteY7" fmla="*/ 734386 h 1095392"/>
              <a:gd name="connsiteX8" fmla="*/ 361007 w 1095393"/>
              <a:gd name="connsiteY8" fmla="*/ 361006 h 1095392"/>
              <a:gd name="connsiteX9" fmla="*/ 486735 w 1095393"/>
              <a:gd name="connsiteY9" fmla="*/ 361006 h 1095392"/>
              <a:gd name="connsiteX10" fmla="*/ 486735 w 1095393"/>
              <a:gd name="connsiteY10" fmla="*/ 601038 h 1095392"/>
              <a:gd name="connsiteX11" fmla="*/ 734387 w 1095393"/>
              <a:gd name="connsiteY11" fmla="*/ 601037 h 1095392"/>
              <a:gd name="connsiteX12" fmla="*/ 1095393 w 1095393"/>
              <a:gd name="connsiteY12" fmla="*/ 373380 h 1095392"/>
              <a:gd name="connsiteX13" fmla="*/ 722013 w 1095393"/>
              <a:gd name="connsiteY13" fmla="*/ 373380 h 1095392"/>
              <a:gd name="connsiteX14" fmla="*/ 722013 w 1095393"/>
              <a:gd name="connsiteY14" fmla="*/ 0 h 1095392"/>
              <a:gd name="connsiteX15" fmla="*/ 847741 w 1095393"/>
              <a:gd name="connsiteY15" fmla="*/ 0 h 1095392"/>
              <a:gd name="connsiteX16" fmla="*/ 847741 w 1095393"/>
              <a:gd name="connsiteY16" fmla="*/ 240031 h 1095392"/>
              <a:gd name="connsiteX17" fmla="*/ 1095393 w 1095393"/>
              <a:gd name="connsiteY17" fmla="*/ 240031 h 1095392"/>
            </a:gdLst>
            <a:ahLst/>
            <a:cxnLst/>
            <a:rect l="l" t="t" r="r" b="b"/>
            <a:pathLst>
              <a:path w="1095393" h="1095392">
                <a:moveTo>
                  <a:pt x="373380" y="1095392"/>
                </a:moveTo>
                <a:lnTo>
                  <a:pt x="0" y="1095392"/>
                </a:lnTo>
                <a:lnTo>
                  <a:pt x="0" y="722012"/>
                </a:lnTo>
                <a:lnTo>
                  <a:pt x="125728" y="722012"/>
                </a:lnTo>
                <a:lnTo>
                  <a:pt x="125728" y="962043"/>
                </a:lnTo>
                <a:lnTo>
                  <a:pt x="373380" y="962043"/>
                </a:lnTo>
                <a:close/>
                <a:moveTo>
                  <a:pt x="734387" y="734386"/>
                </a:moveTo>
                <a:lnTo>
                  <a:pt x="361007" y="734386"/>
                </a:lnTo>
                <a:lnTo>
                  <a:pt x="361007" y="361006"/>
                </a:lnTo>
                <a:lnTo>
                  <a:pt x="486735" y="361006"/>
                </a:lnTo>
                <a:lnTo>
                  <a:pt x="486735" y="601038"/>
                </a:lnTo>
                <a:lnTo>
                  <a:pt x="734387" y="601037"/>
                </a:lnTo>
                <a:close/>
                <a:moveTo>
                  <a:pt x="1095393" y="373380"/>
                </a:moveTo>
                <a:lnTo>
                  <a:pt x="722013" y="373380"/>
                </a:lnTo>
                <a:lnTo>
                  <a:pt x="722013" y="0"/>
                </a:lnTo>
                <a:lnTo>
                  <a:pt x="847741" y="0"/>
                </a:lnTo>
                <a:lnTo>
                  <a:pt x="847741" y="240031"/>
                </a:lnTo>
                <a:lnTo>
                  <a:pt x="1095393" y="240031"/>
                </a:lnTo>
                <a:close/>
              </a:path>
            </a:pathLst>
          </a:custGeom>
          <a:solidFill>
            <a:schemeClr val="bg1">
              <a:alpha val="4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 rot="13214841">
            <a:off x="9925882" y="4850962"/>
            <a:ext cx="592698" cy="592698"/>
          </a:xfrm>
          <a:custGeom>
            <a:avLst/>
            <a:gdLst>
              <a:gd name="connsiteX0" fmla="*/ 373380 w 1095393"/>
              <a:gd name="connsiteY0" fmla="*/ 1095392 h 1095392"/>
              <a:gd name="connsiteX1" fmla="*/ 0 w 1095393"/>
              <a:gd name="connsiteY1" fmla="*/ 1095392 h 1095392"/>
              <a:gd name="connsiteX2" fmla="*/ 0 w 1095393"/>
              <a:gd name="connsiteY2" fmla="*/ 722012 h 1095392"/>
              <a:gd name="connsiteX3" fmla="*/ 125728 w 1095393"/>
              <a:gd name="connsiteY3" fmla="*/ 722012 h 1095392"/>
              <a:gd name="connsiteX4" fmla="*/ 125728 w 1095393"/>
              <a:gd name="connsiteY4" fmla="*/ 962043 h 1095392"/>
              <a:gd name="connsiteX5" fmla="*/ 373380 w 1095393"/>
              <a:gd name="connsiteY5" fmla="*/ 962043 h 1095392"/>
              <a:gd name="connsiteX6" fmla="*/ 734387 w 1095393"/>
              <a:gd name="connsiteY6" fmla="*/ 734386 h 1095392"/>
              <a:gd name="connsiteX7" fmla="*/ 361007 w 1095393"/>
              <a:gd name="connsiteY7" fmla="*/ 734386 h 1095392"/>
              <a:gd name="connsiteX8" fmla="*/ 361007 w 1095393"/>
              <a:gd name="connsiteY8" fmla="*/ 361006 h 1095392"/>
              <a:gd name="connsiteX9" fmla="*/ 486735 w 1095393"/>
              <a:gd name="connsiteY9" fmla="*/ 361006 h 1095392"/>
              <a:gd name="connsiteX10" fmla="*/ 486735 w 1095393"/>
              <a:gd name="connsiteY10" fmla="*/ 601038 h 1095392"/>
              <a:gd name="connsiteX11" fmla="*/ 734387 w 1095393"/>
              <a:gd name="connsiteY11" fmla="*/ 601037 h 1095392"/>
              <a:gd name="connsiteX12" fmla="*/ 1095393 w 1095393"/>
              <a:gd name="connsiteY12" fmla="*/ 373380 h 1095392"/>
              <a:gd name="connsiteX13" fmla="*/ 722013 w 1095393"/>
              <a:gd name="connsiteY13" fmla="*/ 373380 h 1095392"/>
              <a:gd name="connsiteX14" fmla="*/ 722013 w 1095393"/>
              <a:gd name="connsiteY14" fmla="*/ 0 h 1095392"/>
              <a:gd name="connsiteX15" fmla="*/ 847741 w 1095393"/>
              <a:gd name="connsiteY15" fmla="*/ 0 h 1095392"/>
              <a:gd name="connsiteX16" fmla="*/ 847741 w 1095393"/>
              <a:gd name="connsiteY16" fmla="*/ 240031 h 1095392"/>
              <a:gd name="connsiteX17" fmla="*/ 1095393 w 1095393"/>
              <a:gd name="connsiteY17" fmla="*/ 240031 h 1095392"/>
            </a:gdLst>
            <a:ahLst/>
            <a:cxnLst/>
            <a:rect l="l" t="t" r="r" b="b"/>
            <a:pathLst>
              <a:path w="1095393" h="1095392">
                <a:moveTo>
                  <a:pt x="373380" y="1095392"/>
                </a:moveTo>
                <a:lnTo>
                  <a:pt x="0" y="1095392"/>
                </a:lnTo>
                <a:lnTo>
                  <a:pt x="0" y="722012"/>
                </a:lnTo>
                <a:lnTo>
                  <a:pt x="125728" y="722012"/>
                </a:lnTo>
                <a:lnTo>
                  <a:pt x="125728" y="962043"/>
                </a:lnTo>
                <a:lnTo>
                  <a:pt x="373380" y="962043"/>
                </a:lnTo>
                <a:close/>
                <a:moveTo>
                  <a:pt x="734387" y="734386"/>
                </a:moveTo>
                <a:lnTo>
                  <a:pt x="361007" y="734386"/>
                </a:lnTo>
                <a:lnTo>
                  <a:pt x="361007" y="361006"/>
                </a:lnTo>
                <a:lnTo>
                  <a:pt x="486735" y="361006"/>
                </a:lnTo>
                <a:lnTo>
                  <a:pt x="486735" y="601038"/>
                </a:lnTo>
                <a:lnTo>
                  <a:pt x="734387" y="601037"/>
                </a:lnTo>
                <a:close/>
                <a:moveTo>
                  <a:pt x="1095393" y="373380"/>
                </a:moveTo>
                <a:lnTo>
                  <a:pt x="722013" y="373380"/>
                </a:lnTo>
                <a:lnTo>
                  <a:pt x="722013" y="0"/>
                </a:lnTo>
                <a:lnTo>
                  <a:pt x="847741" y="0"/>
                </a:lnTo>
                <a:lnTo>
                  <a:pt x="847741" y="240031"/>
                </a:lnTo>
                <a:lnTo>
                  <a:pt x="1095393" y="240031"/>
                </a:lnTo>
                <a:close/>
              </a:path>
            </a:pathLst>
          </a:custGeom>
          <a:solidFill>
            <a:schemeClr val="bg1">
              <a:alpha val="4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任务5 采访与素材收集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0" y="6769099"/>
            <a:ext cx="12192000" cy="88901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blurRad="317500" algn="ctr" rotWithShape="0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2226310" y="1604831"/>
            <a:ext cx="640080" cy="640080"/>
          </a:xfrm>
          <a:prstGeom prst="ellipse">
            <a:avLst/>
          </a:prstGeom>
          <a:noFill/>
          <a:ln w="254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914559" y="2466926"/>
            <a:ext cx="3263583" cy="2769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视频拍摄流程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914559" y="2818354"/>
            <a:ext cx="3263583" cy="337099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0D0D0D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介绍视频拍摄的基本流程，包括拍摄前的准备、拍摄中的注意事项和拍摄后的素材整理。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2395708" y="1792985"/>
            <a:ext cx="301285" cy="263771"/>
          </a:xfrm>
          <a:custGeom>
            <a:avLst/>
            <a:gdLst>
              <a:gd name="connsiteX0" fmla="*/ 411292 w 822400"/>
              <a:gd name="connsiteY0" fmla="*/ 234366 h 720000"/>
              <a:gd name="connsiteX1" fmla="*/ 285658 w 822400"/>
              <a:gd name="connsiteY1" fmla="*/ 360000 h 720000"/>
              <a:gd name="connsiteX2" fmla="*/ 411292 w 822400"/>
              <a:gd name="connsiteY2" fmla="*/ 485635 h 720000"/>
              <a:gd name="connsiteX3" fmla="*/ 536927 w 822400"/>
              <a:gd name="connsiteY3" fmla="*/ 360000 h 720000"/>
              <a:gd name="connsiteX4" fmla="*/ 411292 w 822400"/>
              <a:gd name="connsiteY4" fmla="*/ 234366 h 720000"/>
              <a:gd name="connsiteX5" fmla="*/ 411292 w 822400"/>
              <a:gd name="connsiteY5" fmla="*/ 178938 h 720000"/>
              <a:gd name="connsiteX6" fmla="*/ 592354 w 822400"/>
              <a:gd name="connsiteY6" fmla="*/ 360000 h 720000"/>
              <a:gd name="connsiteX7" fmla="*/ 411292 w 822400"/>
              <a:gd name="connsiteY7" fmla="*/ 541063 h 720000"/>
              <a:gd name="connsiteX8" fmla="*/ 230230 w 822400"/>
              <a:gd name="connsiteY8" fmla="*/ 360000 h 720000"/>
              <a:gd name="connsiteX9" fmla="*/ 411292 w 822400"/>
              <a:gd name="connsiteY9" fmla="*/ 178938 h 720000"/>
              <a:gd name="connsiteX10" fmla="*/ 235403 w 822400"/>
              <a:gd name="connsiteY10" fmla="*/ 55427 h 720000"/>
              <a:gd name="connsiteX11" fmla="*/ 59514 w 822400"/>
              <a:gd name="connsiteY11" fmla="*/ 360000 h 720000"/>
              <a:gd name="connsiteX12" fmla="*/ 235403 w 822400"/>
              <a:gd name="connsiteY12" fmla="*/ 664573 h 720000"/>
              <a:gd name="connsiteX13" fmla="*/ 587089 w 822400"/>
              <a:gd name="connsiteY13" fmla="*/ 664573 h 720000"/>
              <a:gd name="connsiteX14" fmla="*/ 762978 w 822400"/>
              <a:gd name="connsiteY14" fmla="*/ 360000 h 720000"/>
              <a:gd name="connsiteX15" fmla="*/ 587089 w 822400"/>
              <a:gd name="connsiteY15" fmla="*/ 55427 h 720000"/>
              <a:gd name="connsiteX16" fmla="*/ 219883 w 822400"/>
              <a:gd name="connsiteY16" fmla="*/ 0 h 720000"/>
              <a:gd name="connsiteX17" fmla="*/ 602516 w 822400"/>
              <a:gd name="connsiteY17" fmla="*/ 0 h 720000"/>
              <a:gd name="connsiteX18" fmla="*/ 627274 w 822400"/>
              <a:gd name="connsiteY18" fmla="*/ 14319 h 720000"/>
              <a:gd name="connsiteX19" fmla="*/ 818590 w 822400"/>
              <a:gd name="connsiteY19" fmla="*/ 345682 h 720000"/>
              <a:gd name="connsiteX20" fmla="*/ 818590 w 822400"/>
              <a:gd name="connsiteY20" fmla="*/ 374319 h 720000"/>
              <a:gd name="connsiteX21" fmla="*/ 627366 w 822400"/>
              <a:gd name="connsiteY21" fmla="*/ 705682 h 720000"/>
              <a:gd name="connsiteX22" fmla="*/ 602608 w 822400"/>
              <a:gd name="connsiteY22" fmla="*/ 720000 h 720000"/>
              <a:gd name="connsiteX23" fmla="*/ 219976 w 822400"/>
              <a:gd name="connsiteY23" fmla="*/ 720000 h 720000"/>
              <a:gd name="connsiteX24" fmla="*/ 195218 w 822400"/>
              <a:gd name="connsiteY24" fmla="*/ 705682 h 720000"/>
              <a:gd name="connsiteX25" fmla="*/ 3810 w 822400"/>
              <a:gd name="connsiteY25" fmla="*/ 374319 h 720000"/>
              <a:gd name="connsiteX26" fmla="*/ 3810 w 822400"/>
              <a:gd name="connsiteY26" fmla="*/ 345682 h 720000"/>
              <a:gd name="connsiteX27" fmla="*/ 195126 w 822400"/>
              <a:gd name="connsiteY27" fmla="*/ 14319 h 720000"/>
              <a:gd name="connsiteX28" fmla="*/ 219883 w 822400"/>
              <a:gd name="connsiteY28" fmla="*/ 0 h 720000"/>
            </a:gdLst>
            <a:ahLst/>
            <a:cxnLst/>
            <a:rect l="l" t="t" r="r" b="b"/>
            <a:pathLst>
              <a:path w="822400" h="720000">
                <a:moveTo>
                  <a:pt x="411292" y="234366"/>
                </a:moveTo>
                <a:cubicBezTo>
                  <a:pt x="342008" y="234366"/>
                  <a:pt x="285658" y="290716"/>
                  <a:pt x="285658" y="360000"/>
                </a:cubicBezTo>
                <a:cubicBezTo>
                  <a:pt x="285658" y="429284"/>
                  <a:pt x="342008" y="485635"/>
                  <a:pt x="411292" y="485635"/>
                </a:cubicBezTo>
                <a:cubicBezTo>
                  <a:pt x="480576" y="485635"/>
                  <a:pt x="536927" y="429284"/>
                  <a:pt x="536927" y="360000"/>
                </a:cubicBezTo>
                <a:cubicBezTo>
                  <a:pt x="536927" y="290716"/>
                  <a:pt x="480576" y="234366"/>
                  <a:pt x="411292" y="234366"/>
                </a:cubicBezTo>
                <a:close/>
                <a:moveTo>
                  <a:pt x="411292" y="178938"/>
                </a:moveTo>
                <a:cubicBezTo>
                  <a:pt x="511153" y="178938"/>
                  <a:pt x="592354" y="260139"/>
                  <a:pt x="592354" y="360000"/>
                </a:cubicBezTo>
                <a:cubicBezTo>
                  <a:pt x="592354" y="459861"/>
                  <a:pt x="511153" y="541063"/>
                  <a:pt x="411292" y="541063"/>
                </a:cubicBezTo>
                <a:cubicBezTo>
                  <a:pt x="311431" y="541063"/>
                  <a:pt x="230230" y="459861"/>
                  <a:pt x="230230" y="360000"/>
                </a:cubicBezTo>
                <a:cubicBezTo>
                  <a:pt x="230230" y="260139"/>
                  <a:pt x="311431" y="178938"/>
                  <a:pt x="411292" y="178938"/>
                </a:cubicBezTo>
                <a:close/>
                <a:moveTo>
                  <a:pt x="235403" y="55427"/>
                </a:moveTo>
                <a:lnTo>
                  <a:pt x="59514" y="360000"/>
                </a:lnTo>
                <a:lnTo>
                  <a:pt x="235403" y="664573"/>
                </a:lnTo>
                <a:lnTo>
                  <a:pt x="587089" y="664573"/>
                </a:lnTo>
                <a:lnTo>
                  <a:pt x="762978" y="360000"/>
                </a:lnTo>
                <a:lnTo>
                  <a:pt x="587089" y="55427"/>
                </a:lnTo>
                <a:close/>
                <a:moveTo>
                  <a:pt x="219883" y="0"/>
                </a:moveTo>
                <a:lnTo>
                  <a:pt x="602516" y="0"/>
                </a:lnTo>
                <a:cubicBezTo>
                  <a:pt x="612678" y="0"/>
                  <a:pt x="622193" y="5450"/>
                  <a:pt x="627274" y="14319"/>
                </a:cubicBezTo>
                <a:lnTo>
                  <a:pt x="818590" y="345682"/>
                </a:lnTo>
                <a:cubicBezTo>
                  <a:pt x="823671" y="354550"/>
                  <a:pt x="823671" y="365451"/>
                  <a:pt x="818590" y="374319"/>
                </a:cubicBezTo>
                <a:lnTo>
                  <a:pt x="627366" y="705682"/>
                </a:lnTo>
                <a:cubicBezTo>
                  <a:pt x="622285" y="714550"/>
                  <a:pt x="612770" y="720000"/>
                  <a:pt x="602608" y="720000"/>
                </a:cubicBezTo>
                <a:lnTo>
                  <a:pt x="219976" y="720000"/>
                </a:lnTo>
                <a:cubicBezTo>
                  <a:pt x="209814" y="720000"/>
                  <a:pt x="200299" y="714550"/>
                  <a:pt x="195218" y="705682"/>
                </a:cubicBezTo>
                <a:lnTo>
                  <a:pt x="3810" y="374319"/>
                </a:lnTo>
                <a:cubicBezTo>
                  <a:pt x="-1271" y="365543"/>
                  <a:pt x="-1271" y="354550"/>
                  <a:pt x="3810" y="345682"/>
                </a:cubicBezTo>
                <a:lnTo>
                  <a:pt x="195126" y="14319"/>
                </a:lnTo>
                <a:cubicBezTo>
                  <a:pt x="200207" y="5450"/>
                  <a:pt x="209721" y="0"/>
                  <a:pt x="219883" y="0"/>
                </a:cubicBezTo>
                <a:close/>
              </a:path>
            </a:pathLst>
          </a:custGeom>
          <a:solidFill>
            <a:schemeClr val="accent1"/>
          </a:solidFill>
          <a:ln w="1553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5741035" y="1604831"/>
            <a:ext cx="640080" cy="640080"/>
          </a:xfrm>
          <a:prstGeom prst="ellipse">
            <a:avLst/>
          </a:prstGeom>
          <a:noFill/>
          <a:ln w="254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429284" y="2466926"/>
            <a:ext cx="3263583" cy="2769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视频拍摄技巧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429284" y="2818354"/>
            <a:ext cx="3263583" cy="337099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0D0D0D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分享视频拍摄中的实用技巧，如运动拍摄、场景转换、镜头语言的运用等。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9312910" y="1604831"/>
            <a:ext cx="640080" cy="640080"/>
          </a:xfrm>
          <a:prstGeom prst="ellipse">
            <a:avLst/>
          </a:prstGeom>
          <a:noFill/>
          <a:ln w="254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001159" y="2466926"/>
            <a:ext cx="3263583" cy="2769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视频素材的质量控制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001159" y="2818354"/>
            <a:ext cx="3263583" cy="337099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0D0D0D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讲解如何控制视频素材的质量，包括画面清晰度、稳定性和声音质量等。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9501064" y="1792985"/>
            <a:ext cx="263772" cy="263772"/>
          </a:xfrm>
          <a:custGeom>
            <a:avLst/>
            <a:gdLst>
              <a:gd name="connsiteX0" fmla="*/ 457070 w 720001"/>
              <a:gd name="connsiteY0" fmla="*/ 57166 h 720001"/>
              <a:gd name="connsiteX1" fmla="*/ 457070 w 720001"/>
              <a:gd name="connsiteY1" fmla="*/ 263017 h 720001"/>
              <a:gd name="connsiteX2" fmla="*/ 662921 w 720001"/>
              <a:gd name="connsiteY2" fmla="*/ 263017 h 720001"/>
              <a:gd name="connsiteX3" fmla="*/ 647393 w 720001"/>
              <a:gd name="connsiteY3" fmla="*/ 212704 h 720001"/>
              <a:gd name="connsiteX4" fmla="*/ 591008 w 720001"/>
              <a:gd name="connsiteY4" fmla="*/ 129079 h 720001"/>
              <a:gd name="connsiteX5" fmla="*/ 507383 w 720001"/>
              <a:gd name="connsiteY5" fmla="*/ 72694 h 720001"/>
              <a:gd name="connsiteX6" fmla="*/ 457070 w 720001"/>
              <a:gd name="connsiteY6" fmla="*/ 57166 h 720001"/>
              <a:gd name="connsiteX7" fmla="*/ 307952 w 720001"/>
              <a:gd name="connsiteY7" fmla="*/ 56386 h 720001"/>
              <a:gd name="connsiteX8" fmla="*/ 240115 w 720001"/>
              <a:gd name="connsiteY8" fmla="*/ 76251 h 720001"/>
              <a:gd name="connsiteX9" fmla="*/ 142092 w 720001"/>
              <a:gd name="connsiteY9" fmla="*/ 142179 h 720001"/>
              <a:gd name="connsiteX10" fmla="*/ 76077 w 720001"/>
              <a:gd name="connsiteY10" fmla="*/ 240116 h 720001"/>
              <a:gd name="connsiteX11" fmla="*/ 51874 w 720001"/>
              <a:gd name="connsiteY11" fmla="*/ 360000 h 720001"/>
              <a:gd name="connsiteX12" fmla="*/ 76077 w 720001"/>
              <a:gd name="connsiteY12" fmla="*/ 479885 h 720001"/>
              <a:gd name="connsiteX13" fmla="*/ 142092 w 720001"/>
              <a:gd name="connsiteY13" fmla="*/ 577822 h 720001"/>
              <a:gd name="connsiteX14" fmla="*/ 240029 w 720001"/>
              <a:gd name="connsiteY14" fmla="*/ 643837 h 720001"/>
              <a:gd name="connsiteX15" fmla="*/ 359913 w 720001"/>
              <a:gd name="connsiteY15" fmla="*/ 668039 h 720001"/>
              <a:gd name="connsiteX16" fmla="*/ 479798 w 720001"/>
              <a:gd name="connsiteY16" fmla="*/ 643837 h 720001"/>
              <a:gd name="connsiteX17" fmla="*/ 577735 w 720001"/>
              <a:gd name="connsiteY17" fmla="*/ 577822 h 720001"/>
              <a:gd name="connsiteX18" fmla="*/ 643750 w 720001"/>
              <a:gd name="connsiteY18" fmla="*/ 479885 h 720001"/>
              <a:gd name="connsiteX19" fmla="*/ 663615 w 720001"/>
              <a:gd name="connsiteY19" fmla="*/ 412049 h 720001"/>
              <a:gd name="connsiteX20" fmla="*/ 360000 w 720001"/>
              <a:gd name="connsiteY20" fmla="*/ 412049 h 720001"/>
              <a:gd name="connsiteX21" fmla="*/ 307952 w 720001"/>
              <a:gd name="connsiteY21" fmla="*/ 360000 h 720001"/>
              <a:gd name="connsiteX22" fmla="*/ 405022 w 720001"/>
              <a:gd name="connsiteY22" fmla="*/ 0 h 720001"/>
              <a:gd name="connsiteX23" fmla="*/ 720001 w 720001"/>
              <a:gd name="connsiteY23" fmla="*/ 314979 h 720001"/>
              <a:gd name="connsiteX24" fmla="*/ 405022 w 720001"/>
              <a:gd name="connsiteY24" fmla="*/ 314979 h 720001"/>
              <a:gd name="connsiteX25" fmla="*/ 360000 w 720001"/>
              <a:gd name="connsiteY25" fmla="*/ 0 h 720001"/>
              <a:gd name="connsiteX26" fmla="*/ 360000 w 720001"/>
              <a:gd name="connsiteY26" fmla="*/ 360000 h 720001"/>
              <a:gd name="connsiteX27" fmla="*/ 720001 w 720001"/>
              <a:gd name="connsiteY27" fmla="*/ 360000 h 720001"/>
              <a:gd name="connsiteX28" fmla="*/ 360000 w 720001"/>
              <a:gd name="connsiteY28" fmla="*/ 720001 h 720001"/>
              <a:gd name="connsiteX29" fmla="*/ 0 w 720001"/>
              <a:gd name="connsiteY29" fmla="*/ 360000 h 720001"/>
              <a:gd name="connsiteX30" fmla="*/ 360000 w 720001"/>
              <a:gd name="connsiteY30" fmla="*/ 0 h 720001"/>
            </a:gdLst>
            <a:ahLst/>
            <a:cxnLst/>
            <a:rect l="l" t="t" r="r" b="b"/>
            <a:pathLst>
              <a:path w="720001" h="720001">
                <a:moveTo>
                  <a:pt x="457070" y="57166"/>
                </a:moveTo>
                <a:lnTo>
                  <a:pt x="457070" y="263017"/>
                </a:lnTo>
                <a:lnTo>
                  <a:pt x="662921" y="263017"/>
                </a:lnTo>
                <a:cubicBezTo>
                  <a:pt x="659451" y="245755"/>
                  <a:pt x="654246" y="229012"/>
                  <a:pt x="647393" y="212704"/>
                </a:cubicBezTo>
                <a:cubicBezTo>
                  <a:pt x="634121" y="181388"/>
                  <a:pt x="615210" y="153282"/>
                  <a:pt x="591008" y="129079"/>
                </a:cubicBezTo>
                <a:cubicBezTo>
                  <a:pt x="566806" y="104877"/>
                  <a:pt x="538699" y="85966"/>
                  <a:pt x="507383" y="72694"/>
                </a:cubicBezTo>
                <a:cubicBezTo>
                  <a:pt x="491075" y="65755"/>
                  <a:pt x="474246" y="60636"/>
                  <a:pt x="457070" y="57166"/>
                </a:cubicBezTo>
                <a:close/>
                <a:moveTo>
                  <a:pt x="307952" y="56386"/>
                </a:moveTo>
                <a:cubicBezTo>
                  <a:pt x="284703" y="60376"/>
                  <a:pt x="262062" y="66969"/>
                  <a:pt x="240115" y="76251"/>
                </a:cubicBezTo>
                <a:cubicBezTo>
                  <a:pt x="203508" y="91778"/>
                  <a:pt x="170544" y="113986"/>
                  <a:pt x="142092" y="142179"/>
                </a:cubicBezTo>
                <a:cubicBezTo>
                  <a:pt x="113812" y="170545"/>
                  <a:pt x="91605" y="203422"/>
                  <a:pt x="76077" y="240116"/>
                </a:cubicBezTo>
                <a:cubicBezTo>
                  <a:pt x="60029" y="278111"/>
                  <a:pt x="51874" y="318362"/>
                  <a:pt x="51874" y="360000"/>
                </a:cubicBezTo>
                <a:cubicBezTo>
                  <a:pt x="51874" y="401639"/>
                  <a:pt x="60029" y="441976"/>
                  <a:pt x="76077" y="479885"/>
                </a:cubicBezTo>
                <a:cubicBezTo>
                  <a:pt x="91605" y="516579"/>
                  <a:pt x="113812" y="549543"/>
                  <a:pt x="142092" y="577822"/>
                </a:cubicBezTo>
                <a:cubicBezTo>
                  <a:pt x="170458" y="606102"/>
                  <a:pt x="203335" y="628309"/>
                  <a:pt x="240029" y="643837"/>
                </a:cubicBezTo>
                <a:cubicBezTo>
                  <a:pt x="278024" y="659885"/>
                  <a:pt x="318275" y="668039"/>
                  <a:pt x="359913" y="668039"/>
                </a:cubicBezTo>
                <a:cubicBezTo>
                  <a:pt x="401552" y="668039"/>
                  <a:pt x="441890" y="659885"/>
                  <a:pt x="479798" y="643837"/>
                </a:cubicBezTo>
                <a:cubicBezTo>
                  <a:pt x="516492" y="628309"/>
                  <a:pt x="549456" y="606102"/>
                  <a:pt x="577735" y="577822"/>
                </a:cubicBezTo>
                <a:cubicBezTo>
                  <a:pt x="606015" y="549456"/>
                  <a:pt x="628222" y="516579"/>
                  <a:pt x="643750" y="479885"/>
                </a:cubicBezTo>
                <a:cubicBezTo>
                  <a:pt x="653032" y="457938"/>
                  <a:pt x="659625" y="435297"/>
                  <a:pt x="663615" y="412049"/>
                </a:cubicBezTo>
                <a:lnTo>
                  <a:pt x="360000" y="412049"/>
                </a:lnTo>
                <a:cubicBezTo>
                  <a:pt x="331287" y="412049"/>
                  <a:pt x="307952" y="388714"/>
                  <a:pt x="307952" y="360000"/>
                </a:cubicBezTo>
                <a:close/>
                <a:moveTo>
                  <a:pt x="405022" y="0"/>
                </a:moveTo>
                <a:cubicBezTo>
                  <a:pt x="578950" y="0"/>
                  <a:pt x="720001" y="141051"/>
                  <a:pt x="720001" y="314979"/>
                </a:cubicBezTo>
                <a:lnTo>
                  <a:pt x="405022" y="314979"/>
                </a:lnTo>
                <a:close/>
                <a:moveTo>
                  <a:pt x="360000" y="0"/>
                </a:moveTo>
                <a:lnTo>
                  <a:pt x="360000" y="360000"/>
                </a:lnTo>
                <a:lnTo>
                  <a:pt x="720001" y="360000"/>
                </a:lnTo>
                <a:cubicBezTo>
                  <a:pt x="720001" y="558825"/>
                  <a:pt x="558824" y="720001"/>
                  <a:pt x="360000" y="720001"/>
                </a:cubicBezTo>
                <a:cubicBezTo>
                  <a:pt x="161176" y="720001"/>
                  <a:pt x="0" y="558825"/>
                  <a:pt x="0" y="360000"/>
                </a:cubicBezTo>
                <a:cubicBezTo>
                  <a:pt x="0" y="161176"/>
                  <a:pt x="161176" y="0"/>
                  <a:pt x="360000" y="0"/>
                </a:cubicBezTo>
                <a:close/>
              </a:path>
            </a:pathLst>
          </a:custGeom>
          <a:solidFill>
            <a:schemeClr val="accent1"/>
          </a:solidFill>
          <a:ln w="1553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5918506" y="1792985"/>
            <a:ext cx="285137" cy="263772"/>
          </a:xfrm>
          <a:custGeom>
            <a:avLst/>
            <a:gdLst>
              <a:gd name="connsiteX0" fmla="*/ 56258 w 778320"/>
              <a:gd name="connsiteY0" fmla="*/ 333700 h 720001"/>
              <a:gd name="connsiteX1" fmla="*/ 56258 w 778320"/>
              <a:gd name="connsiteY1" fmla="*/ 627457 h 720001"/>
              <a:gd name="connsiteX2" fmla="*/ 66946 w 778320"/>
              <a:gd name="connsiteY2" fmla="*/ 653054 h 720001"/>
              <a:gd name="connsiteX3" fmla="*/ 92544 w 778320"/>
              <a:gd name="connsiteY3" fmla="*/ 663743 h 720001"/>
              <a:gd name="connsiteX4" fmla="*/ 685683 w 778320"/>
              <a:gd name="connsiteY4" fmla="*/ 663743 h 720001"/>
              <a:gd name="connsiteX5" fmla="*/ 711281 w 778320"/>
              <a:gd name="connsiteY5" fmla="*/ 653054 h 720001"/>
              <a:gd name="connsiteX6" fmla="*/ 721969 w 778320"/>
              <a:gd name="connsiteY6" fmla="*/ 627457 h 720001"/>
              <a:gd name="connsiteX7" fmla="*/ 721969 w 778320"/>
              <a:gd name="connsiteY7" fmla="*/ 333700 h 720001"/>
              <a:gd name="connsiteX8" fmla="*/ 92544 w 778320"/>
              <a:gd name="connsiteY8" fmla="*/ 142049 h 720001"/>
              <a:gd name="connsiteX9" fmla="*/ 56258 w 778320"/>
              <a:gd name="connsiteY9" fmla="*/ 178336 h 720001"/>
              <a:gd name="connsiteX10" fmla="*/ 56258 w 778320"/>
              <a:gd name="connsiteY10" fmla="*/ 277443 h 720001"/>
              <a:gd name="connsiteX11" fmla="*/ 721969 w 778320"/>
              <a:gd name="connsiteY11" fmla="*/ 277443 h 720001"/>
              <a:gd name="connsiteX12" fmla="*/ 721969 w 778320"/>
              <a:gd name="connsiteY12" fmla="*/ 178336 h 720001"/>
              <a:gd name="connsiteX13" fmla="*/ 685683 w 778320"/>
              <a:gd name="connsiteY13" fmla="*/ 142049 h 720001"/>
              <a:gd name="connsiteX14" fmla="*/ 561355 w 778320"/>
              <a:gd name="connsiteY14" fmla="*/ 142049 h 720001"/>
              <a:gd name="connsiteX15" fmla="*/ 561355 w 778320"/>
              <a:gd name="connsiteY15" fmla="*/ 201026 h 720001"/>
              <a:gd name="connsiteX16" fmla="*/ 533226 w 778320"/>
              <a:gd name="connsiteY16" fmla="*/ 229249 h 720001"/>
              <a:gd name="connsiteX17" fmla="*/ 505097 w 778320"/>
              <a:gd name="connsiteY17" fmla="*/ 201120 h 720001"/>
              <a:gd name="connsiteX18" fmla="*/ 505097 w 778320"/>
              <a:gd name="connsiteY18" fmla="*/ 142049 h 720001"/>
              <a:gd name="connsiteX19" fmla="*/ 273129 w 778320"/>
              <a:gd name="connsiteY19" fmla="*/ 142049 h 720001"/>
              <a:gd name="connsiteX20" fmla="*/ 273129 w 778320"/>
              <a:gd name="connsiteY20" fmla="*/ 201026 h 720001"/>
              <a:gd name="connsiteX21" fmla="*/ 245001 w 778320"/>
              <a:gd name="connsiteY21" fmla="*/ 229249 h 720001"/>
              <a:gd name="connsiteX22" fmla="*/ 216872 w 778320"/>
              <a:gd name="connsiteY22" fmla="*/ 201120 h 720001"/>
              <a:gd name="connsiteX23" fmla="*/ 216872 w 778320"/>
              <a:gd name="connsiteY23" fmla="*/ 142049 h 720001"/>
              <a:gd name="connsiteX24" fmla="*/ 245001 w 778320"/>
              <a:gd name="connsiteY24" fmla="*/ 0 h 720001"/>
              <a:gd name="connsiteX25" fmla="*/ 273129 w 778320"/>
              <a:gd name="connsiteY25" fmla="*/ 28129 h 720001"/>
              <a:gd name="connsiteX26" fmla="*/ 273129 w 778320"/>
              <a:gd name="connsiteY26" fmla="*/ 85792 h 720001"/>
              <a:gd name="connsiteX27" fmla="*/ 505097 w 778320"/>
              <a:gd name="connsiteY27" fmla="*/ 85792 h 720001"/>
              <a:gd name="connsiteX28" fmla="*/ 505097 w 778320"/>
              <a:gd name="connsiteY28" fmla="*/ 28129 h 720001"/>
              <a:gd name="connsiteX29" fmla="*/ 533226 w 778320"/>
              <a:gd name="connsiteY29" fmla="*/ 0 h 720001"/>
              <a:gd name="connsiteX30" fmla="*/ 561355 w 778320"/>
              <a:gd name="connsiteY30" fmla="*/ 28129 h 720001"/>
              <a:gd name="connsiteX31" fmla="*/ 561355 w 778320"/>
              <a:gd name="connsiteY31" fmla="*/ 85792 h 720001"/>
              <a:gd name="connsiteX32" fmla="*/ 685683 w 778320"/>
              <a:gd name="connsiteY32" fmla="*/ 85792 h 720001"/>
              <a:gd name="connsiteX33" fmla="*/ 778320 w 778320"/>
              <a:gd name="connsiteY33" fmla="*/ 178336 h 720001"/>
              <a:gd name="connsiteX34" fmla="*/ 778320 w 778320"/>
              <a:gd name="connsiteY34" fmla="*/ 627457 h 720001"/>
              <a:gd name="connsiteX35" fmla="*/ 685777 w 778320"/>
              <a:gd name="connsiteY35" fmla="*/ 720001 h 720001"/>
              <a:gd name="connsiteX36" fmla="*/ 92544 w 778320"/>
              <a:gd name="connsiteY36" fmla="*/ 720001 h 720001"/>
              <a:gd name="connsiteX37" fmla="*/ 0 w 778320"/>
              <a:gd name="connsiteY37" fmla="*/ 627457 h 720001"/>
              <a:gd name="connsiteX38" fmla="*/ 0 w 778320"/>
              <a:gd name="connsiteY38" fmla="*/ 333700 h 720001"/>
              <a:gd name="connsiteX39" fmla="*/ 0 w 778320"/>
              <a:gd name="connsiteY39" fmla="*/ 277443 h 720001"/>
              <a:gd name="connsiteX40" fmla="*/ 0 w 778320"/>
              <a:gd name="connsiteY40" fmla="*/ 178336 h 720001"/>
              <a:gd name="connsiteX41" fmla="*/ 92544 w 778320"/>
              <a:gd name="connsiteY41" fmla="*/ 85792 h 720001"/>
              <a:gd name="connsiteX42" fmla="*/ 216872 w 778320"/>
              <a:gd name="connsiteY42" fmla="*/ 85792 h 720001"/>
              <a:gd name="connsiteX43" fmla="*/ 216872 w 778320"/>
              <a:gd name="connsiteY43" fmla="*/ 28129 h 720001"/>
              <a:gd name="connsiteX44" fmla="*/ 245001 w 778320"/>
              <a:gd name="connsiteY44" fmla="*/ 0 h 720001"/>
            </a:gdLst>
            <a:ahLst/>
            <a:cxnLst/>
            <a:rect l="l" t="t" r="r" b="b"/>
            <a:pathLst>
              <a:path w="778320" h="720001">
                <a:moveTo>
                  <a:pt x="56258" y="333700"/>
                </a:moveTo>
                <a:lnTo>
                  <a:pt x="56258" y="627457"/>
                </a:lnTo>
                <a:cubicBezTo>
                  <a:pt x="56258" y="637115"/>
                  <a:pt x="60008" y="646116"/>
                  <a:pt x="66946" y="653054"/>
                </a:cubicBezTo>
                <a:cubicBezTo>
                  <a:pt x="73885" y="659899"/>
                  <a:pt x="82980" y="663743"/>
                  <a:pt x="92544" y="663743"/>
                </a:cubicBezTo>
                <a:lnTo>
                  <a:pt x="685683" y="663743"/>
                </a:lnTo>
                <a:cubicBezTo>
                  <a:pt x="695341" y="663743"/>
                  <a:pt x="704342" y="659993"/>
                  <a:pt x="711281" y="653054"/>
                </a:cubicBezTo>
                <a:cubicBezTo>
                  <a:pt x="718125" y="646116"/>
                  <a:pt x="721969" y="637021"/>
                  <a:pt x="721969" y="627457"/>
                </a:cubicBezTo>
                <a:lnTo>
                  <a:pt x="721969" y="333700"/>
                </a:lnTo>
                <a:close/>
                <a:moveTo>
                  <a:pt x="92544" y="142049"/>
                </a:moveTo>
                <a:cubicBezTo>
                  <a:pt x="72478" y="142049"/>
                  <a:pt x="56258" y="158364"/>
                  <a:pt x="56258" y="178336"/>
                </a:cubicBezTo>
                <a:lnTo>
                  <a:pt x="56258" y="277443"/>
                </a:lnTo>
                <a:lnTo>
                  <a:pt x="721969" y="277443"/>
                </a:lnTo>
                <a:lnTo>
                  <a:pt x="721969" y="178336"/>
                </a:lnTo>
                <a:cubicBezTo>
                  <a:pt x="721969" y="158270"/>
                  <a:pt x="705655" y="142049"/>
                  <a:pt x="685683" y="142049"/>
                </a:cubicBezTo>
                <a:lnTo>
                  <a:pt x="561355" y="142049"/>
                </a:lnTo>
                <a:lnTo>
                  <a:pt x="561355" y="201026"/>
                </a:lnTo>
                <a:cubicBezTo>
                  <a:pt x="561355" y="216591"/>
                  <a:pt x="548790" y="229249"/>
                  <a:pt x="533226" y="229249"/>
                </a:cubicBezTo>
                <a:cubicBezTo>
                  <a:pt x="517661" y="229249"/>
                  <a:pt x="505097" y="216685"/>
                  <a:pt x="505097" y="201120"/>
                </a:cubicBezTo>
                <a:lnTo>
                  <a:pt x="505097" y="142049"/>
                </a:lnTo>
                <a:lnTo>
                  <a:pt x="273129" y="142049"/>
                </a:lnTo>
                <a:lnTo>
                  <a:pt x="273129" y="201026"/>
                </a:lnTo>
                <a:cubicBezTo>
                  <a:pt x="273129" y="216591"/>
                  <a:pt x="260565" y="229249"/>
                  <a:pt x="245001" y="229249"/>
                </a:cubicBezTo>
                <a:cubicBezTo>
                  <a:pt x="229436" y="229249"/>
                  <a:pt x="216872" y="216685"/>
                  <a:pt x="216872" y="201120"/>
                </a:cubicBezTo>
                <a:lnTo>
                  <a:pt x="216872" y="142049"/>
                </a:lnTo>
                <a:close/>
                <a:moveTo>
                  <a:pt x="245001" y="0"/>
                </a:moveTo>
                <a:cubicBezTo>
                  <a:pt x="260565" y="0"/>
                  <a:pt x="273129" y="12564"/>
                  <a:pt x="273129" y="28129"/>
                </a:cubicBezTo>
                <a:lnTo>
                  <a:pt x="273129" y="85792"/>
                </a:lnTo>
                <a:lnTo>
                  <a:pt x="505097" y="85792"/>
                </a:lnTo>
                <a:lnTo>
                  <a:pt x="505097" y="28129"/>
                </a:lnTo>
                <a:cubicBezTo>
                  <a:pt x="505097" y="12564"/>
                  <a:pt x="517661" y="0"/>
                  <a:pt x="533226" y="0"/>
                </a:cubicBezTo>
                <a:cubicBezTo>
                  <a:pt x="548790" y="0"/>
                  <a:pt x="561355" y="12564"/>
                  <a:pt x="561355" y="28129"/>
                </a:cubicBezTo>
                <a:lnTo>
                  <a:pt x="561355" y="85792"/>
                </a:lnTo>
                <a:lnTo>
                  <a:pt x="685683" y="85792"/>
                </a:lnTo>
                <a:cubicBezTo>
                  <a:pt x="736784" y="85792"/>
                  <a:pt x="778227" y="127235"/>
                  <a:pt x="778320" y="178336"/>
                </a:cubicBezTo>
                <a:lnTo>
                  <a:pt x="778320" y="627457"/>
                </a:lnTo>
                <a:cubicBezTo>
                  <a:pt x="778320" y="678370"/>
                  <a:pt x="736690" y="720001"/>
                  <a:pt x="685777" y="720001"/>
                </a:cubicBezTo>
                <a:lnTo>
                  <a:pt x="92544" y="720001"/>
                </a:lnTo>
                <a:cubicBezTo>
                  <a:pt x="41631" y="720001"/>
                  <a:pt x="0" y="678370"/>
                  <a:pt x="0" y="627457"/>
                </a:cubicBezTo>
                <a:lnTo>
                  <a:pt x="0" y="333700"/>
                </a:lnTo>
                <a:lnTo>
                  <a:pt x="0" y="277443"/>
                </a:lnTo>
                <a:lnTo>
                  <a:pt x="0" y="178336"/>
                </a:lnTo>
                <a:cubicBezTo>
                  <a:pt x="0" y="127235"/>
                  <a:pt x="41443" y="85792"/>
                  <a:pt x="92544" y="85792"/>
                </a:cubicBezTo>
                <a:lnTo>
                  <a:pt x="216872" y="85792"/>
                </a:lnTo>
                <a:lnTo>
                  <a:pt x="216872" y="28129"/>
                </a:lnTo>
                <a:cubicBezTo>
                  <a:pt x="216872" y="12564"/>
                  <a:pt x="229436" y="0"/>
                  <a:pt x="245001" y="0"/>
                </a:cubicBezTo>
                <a:close/>
              </a:path>
            </a:pathLst>
          </a:custGeom>
          <a:solidFill>
            <a:schemeClr val="accent1"/>
          </a:solidFill>
          <a:ln w="1553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任务6 视频拍摄实践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660400" y="1890492"/>
            <a:ext cx="3312000" cy="3600000"/>
          </a:xfrm>
          <a:prstGeom prst="roundRect">
            <a:avLst>
              <a:gd name="adj" fmla="val 6000"/>
            </a:avLst>
          </a:prstGeom>
          <a:solidFill>
            <a:schemeClr val="bg1">
              <a:lumMod val="85000"/>
              <a:alpha val="40000"/>
            </a:schemeClr>
          </a:soli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042174" y="1773908"/>
            <a:ext cx="172800" cy="115200"/>
          </a:xfrm>
          <a:custGeom>
            <a:avLst/>
            <a:gdLst>
              <a:gd name="connsiteX0" fmla="*/ 86400 w 172800"/>
              <a:gd name="connsiteY0" fmla="*/ 0 h 115200"/>
              <a:gd name="connsiteX1" fmla="*/ 86400 w 172800"/>
              <a:gd name="connsiteY1" fmla="*/ 0 h 115200"/>
              <a:gd name="connsiteX2" fmla="*/ 0 w 172800"/>
              <a:gd name="connsiteY2" fmla="*/ 86400 h 115200"/>
              <a:gd name="connsiteX3" fmla="*/ 0 w 172800"/>
              <a:gd name="connsiteY3" fmla="*/ 115200 h 115200"/>
              <a:gd name="connsiteX4" fmla="*/ 172800 w 172800"/>
              <a:gd name="connsiteY4" fmla="*/ 115200 h 115200"/>
              <a:gd name="connsiteX5" fmla="*/ 172800 w 172800"/>
              <a:gd name="connsiteY5" fmla="*/ 86400 h 115200"/>
              <a:gd name="connsiteX6" fmla="*/ 86400 w 172800"/>
              <a:gd name="connsiteY6" fmla="*/ 0 h 115200"/>
            </a:gdLst>
            <a:ahLst/>
            <a:cxnLst/>
            <a:rect l="l" t="t" r="r" b="b"/>
            <a:pathLst>
              <a:path w="172800" h="115200">
                <a:moveTo>
                  <a:pt x="86400" y="0"/>
                </a:moveTo>
                <a:lnTo>
                  <a:pt x="86400" y="0"/>
                </a:lnTo>
                <a:cubicBezTo>
                  <a:pt x="38683" y="0"/>
                  <a:pt x="0" y="38683"/>
                  <a:pt x="0" y="86400"/>
                </a:cubicBezTo>
                <a:lnTo>
                  <a:pt x="0" y="115200"/>
                </a:lnTo>
                <a:lnTo>
                  <a:pt x="172800" y="115200"/>
                </a:lnTo>
                <a:lnTo>
                  <a:pt x="172800" y="86400"/>
                </a:lnTo>
                <a:cubicBezTo>
                  <a:pt x="172800" y="38683"/>
                  <a:pt x="134117" y="0"/>
                  <a:pt x="86400" y="0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3417826" y="1773908"/>
            <a:ext cx="172800" cy="115200"/>
          </a:xfrm>
          <a:custGeom>
            <a:avLst/>
            <a:gdLst>
              <a:gd name="connsiteX0" fmla="*/ 86400 w 172800"/>
              <a:gd name="connsiteY0" fmla="*/ 0 h 115200"/>
              <a:gd name="connsiteX1" fmla="*/ 86400 w 172800"/>
              <a:gd name="connsiteY1" fmla="*/ 0 h 115200"/>
              <a:gd name="connsiteX2" fmla="*/ 0 w 172800"/>
              <a:gd name="connsiteY2" fmla="*/ 86400 h 115200"/>
              <a:gd name="connsiteX3" fmla="*/ 0 w 172800"/>
              <a:gd name="connsiteY3" fmla="*/ 115200 h 115200"/>
              <a:gd name="connsiteX4" fmla="*/ 172800 w 172800"/>
              <a:gd name="connsiteY4" fmla="*/ 115200 h 115200"/>
              <a:gd name="connsiteX5" fmla="*/ 172800 w 172800"/>
              <a:gd name="connsiteY5" fmla="*/ 86400 h 115200"/>
              <a:gd name="connsiteX6" fmla="*/ 86400 w 172800"/>
              <a:gd name="connsiteY6" fmla="*/ 0 h 115200"/>
            </a:gdLst>
            <a:ahLst/>
            <a:cxnLst/>
            <a:rect l="l" t="t" r="r" b="b"/>
            <a:pathLst>
              <a:path w="172800" h="115200">
                <a:moveTo>
                  <a:pt x="86400" y="0"/>
                </a:moveTo>
                <a:lnTo>
                  <a:pt x="86400" y="0"/>
                </a:lnTo>
                <a:cubicBezTo>
                  <a:pt x="38681" y="0"/>
                  <a:pt x="0" y="38683"/>
                  <a:pt x="0" y="86400"/>
                </a:cubicBezTo>
                <a:lnTo>
                  <a:pt x="0" y="115200"/>
                </a:lnTo>
                <a:lnTo>
                  <a:pt x="172800" y="115200"/>
                </a:lnTo>
                <a:lnTo>
                  <a:pt x="172800" y="86400"/>
                </a:lnTo>
                <a:cubicBezTo>
                  <a:pt x="172800" y="38683"/>
                  <a:pt x="134119" y="0"/>
                  <a:pt x="86400" y="0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121200" y="1773908"/>
            <a:ext cx="2390400" cy="576000"/>
          </a:xfrm>
          <a:custGeom>
            <a:avLst/>
            <a:gdLst>
              <a:gd name="connsiteX0" fmla="*/ 2304000 w 2390400"/>
              <a:gd name="connsiteY0" fmla="*/ 0 h 576000"/>
              <a:gd name="connsiteX1" fmla="*/ 0 w 2390400"/>
              <a:gd name="connsiteY1" fmla="*/ 0 h 576000"/>
              <a:gd name="connsiteX2" fmla="*/ 86400 w 2390400"/>
              <a:gd name="connsiteY2" fmla="*/ 86400 h 576000"/>
              <a:gd name="connsiteX3" fmla="*/ 86400 w 2390400"/>
              <a:gd name="connsiteY3" fmla="*/ 460800 h 576000"/>
              <a:gd name="connsiteX4" fmla="*/ 201600 w 2390400"/>
              <a:gd name="connsiteY4" fmla="*/ 576000 h 576000"/>
              <a:gd name="connsiteX5" fmla="*/ 2188800 w 2390400"/>
              <a:gd name="connsiteY5" fmla="*/ 576000 h 576000"/>
              <a:gd name="connsiteX6" fmla="*/ 2304000 w 2390400"/>
              <a:gd name="connsiteY6" fmla="*/ 460800 h 576000"/>
              <a:gd name="connsiteX7" fmla="*/ 2304000 w 2390400"/>
              <a:gd name="connsiteY7" fmla="*/ 86400 h 576000"/>
              <a:gd name="connsiteX8" fmla="*/ 2390400 w 2390400"/>
              <a:gd name="connsiteY8" fmla="*/ 0 h 576000"/>
            </a:gdLst>
            <a:ahLst/>
            <a:cxnLst/>
            <a:rect l="l" t="t" r="r" b="b"/>
            <a:pathLst>
              <a:path w="2390400" h="576000">
                <a:moveTo>
                  <a:pt x="2304000" y="0"/>
                </a:moveTo>
                <a:lnTo>
                  <a:pt x="0" y="0"/>
                </a:lnTo>
                <a:cubicBezTo>
                  <a:pt x="47717" y="0"/>
                  <a:pt x="86400" y="38683"/>
                  <a:pt x="86400" y="86400"/>
                </a:cubicBezTo>
                <a:lnTo>
                  <a:pt x="86400" y="460800"/>
                </a:lnTo>
                <a:cubicBezTo>
                  <a:pt x="86400" y="524422"/>
                  <a:pt x="137977" y="576000"/>
                  <a:pt x="201600" y="576000"/>
                </a:cubicBezTo>
                <a:lnTo>
                  <a:pt x="2188800" y="576000"/>
                </a:lnTo>
                <a:cubicBezTo>
                  <a:pt x="2252422" y="576000"/>
                  <a:pt x="2304000" y="524422"/>
                  <a:pt x="2304000" y="460800"/>
                </a:cubicBezTo>
                <a:lnTo>
                  <a:pt x="2304000" y="86400"/>
                </a:lnTo>
                <a:cubicBezTo>
                  <a:pt x="2304000" y="38683"/>
                  <a:pt x="2342681" y="0"/>
                  <a:pt x="239040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0"/>
          </a:gra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4433650" y="1890492"/>
            <a:ext cx="3312000" cy="3600000"/>
          </a:xfrm>
          <a:prstGeom prst="roundRect">
            <a:avLst>
              <a:gd name="adj" fmla="val 6000"/>
            </a:avLst>
          </a:prstGeom>
          <a:solidFill>
            <a:schemeClr val="bg1">
              <a:lumMod val="85000"/>
              <a:alpha val="40000"/>
            </a:schemeClr>
          </a:soli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815424" y="1773908"/>
            <a:ext cx="172800" cy="115200"/>
          </a:xfrm>
          <a:custGeom>
            <a:avLst/>
            <a:gdLst>
              <a:gd name="connsiteX0" fmla="*/ 86400 w 172800"/>
              <a:gd name="connsiteY0" fmla="*/ 0 h 115200"/>
              <a:gd name="connsiteX1" fmla="*/ 86400 w 172800"/>
              <a:gd name="connsiteY1" fmla="*/ 0 h 115200"/>
              <a:gd name="connsiteX2" fmla="*/ 0 w 172800"/>
              <a:gd name="connsiteY2" fmla="*/ 86400 h 115200"/>
              <a:gd name="connsiteX3" fmla="*/ 0 w 172800"/>
              <a:gd name="connsiteY3" fmla="*/ 115200 h 115200"/>
              <a:gd name="connsiteX4" fmla="*/ 172800 w 172800"/>
              <a:gd name="connsiteY4" fmla="*/ 115200 h 115200"/>
              <a:gd name="connsiteX5" fmla="*/ 172800 w 172800"/>
              <a:gd name="connsiteY5" fmla="*/ 86400 h 115200"/>
              <a:gd name="connsiteX6" fmla="*/ 86400 w 172800"/>
              <a:gd name="connsiteY6" fmla="*/ 0 h 115200"/>
            </a:gdLst>
            <a:ahLst/>
            <a:cxnLst/>
            <a:rect l="l" t="t" r="r" b="b"/>
            <a:pathLst>
              <a:path w="172800" h="115200">
                <a:moveTo>
                  <a:pt x="86400" y="0"/>
                </a:moveTo>
                <a:lnTo>
                  <a:pt x="86400" y="0"/>
                </a:lnTo>
                <a:cubicBezTo>
                  <a:pt x="38683" y="0"/>
                  <a:pt x="0" y="38683"/>
                  <a:pt x="0" y="86400"/>
                </a:cubicBezTo>
                <a:lnTo>
                  <a:pt x="0" y="115200"/>
                </a:lnTo>
                <a:lnTo>
                  <a:pt x="172800" y="115200"/>
                </a:lnTo>
                <a:lnTo>
                  <a:pt x="172800" y="86400"/>
                </a:lnTo>
                <a:cubicBezTo>
                  <a:pt x="172800" y="38683"/>
                  <a:pt x="134117" y="0"/>
                  <a:pt x="86400" y="0"/>
                </a:cubicBezTo>
                <a:close/>
              </a:path>
            </a:pathLst>
          </a:custGeom>
          <a:solidFill>
            <a:schemeClr val="accent2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7191076" y="1773908"/>
            <a:ext cx="172800" cy="115200"/>
          </a:xfrm>
          <a:custGeom>
            <a:avLst/>
            <a:gdLst>
              <a:gd name="connsiteX0" fmla="*/ 86400 w 172800"/>
              <a:gd name="connsiteY0" fmla="*/ 0 h 115200"/>
              <a:gd name="connsiteX1" fmla="*/ 86400 w 172800"/>
              <a:gd name="connsiteY1" fmla="*/ 0 h 115200"/>
              <a:gd name="connsiteX2" fmla="*/ 0 w 172800"/>
              <a:gd name="connsiteY2" fmla="*/ 86400 h 115200"/>
              <a:gd name="connsiteX3" fmla="*/ 0 w 172800"/>
              <a:gd name="connsiteY3" fmla="*/ 115200 h 115200"/>
              <a:gd name="connsiteX4" fmla="*/ 172800 w 172800"/>
              <a:gd name="connsiteY4" fmla="*/ 115200 h 115200"/>
              <a:gd name="connsiteX5" fmla="*/ 172800 w 172800"/>
              <a:gd name="connsiteY5" fmla="*/ 86400 h 115200"/>
              <a:gd name="connsiteX6" fmla="*/ 86400 w 172800"/>
              <a:gd name="connsiteY6" fmla="*/ 0 h 115200"/>
            </a:gdLst>
            <a:ahLst/>
            <a:cxnLst/>
            <a:rect l="l" t="t" r="r" b="b"/>
            <a:pathLst>
              <a:path w="172800" h="115200">
                <a:moveTo>
                  <a:pt x="86400" y="0"/>
                </a:moveTo>
                <a:lnTo>
                  <a:pt x="86400" y="0"/>
                </a:lnTo>
                <a:cubicBezTo>
                  <a:pt x="38681" y="0"/>
                  <a:pt x="0" y="38683"/>
                  <a:pt x="0" y="86400"/>
                </a:cubicBezTo>
                <a:lnTo>
                  <a:pt x="0" y="115200"/>
                </a:lnTo>
                <a:lnTo>
                  <a:pt x="172800" y="115200"/>
                </a:lnTo>
                <a:lnTo>
                  <a:pt x="172800" y="86400"/>
                </a:lnTo>
                <a:cubicBezTo>
                  <a:pt x="172800" y="38683"/>
                  <a:pt x="134119" y="0"/>
                  <a:pt x="86400" y="0"/>
                </a:cubicBezTo>
                <a:close/>
              </a:path>
            </a:pathLst>
          </a:custGeom>
          <a:solidFill>
            <a:schemeClr val="accent2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894450" y="1773908"/>
            <a:ext cx="2390400" cy="576000"/>
          </a:xfrm>
          <a:custGeom>
            <a:avLst/>
            <a:gdLst>
              <a:gd name="connsiteX0" fmla="*/ 2304000 w 2390400"/>
              <a:gd name="connsiteY0" fmla="*/ 0 h 576000"/>
              <a:gd name="connsiteX1" fmla="*/ 0 w 2390400"/>
              <a:gd name="connsiteY1" fmla="*/ 0 h 576000"/>
              <a:gd name="connsiteX2" fmla="*/ 86400 w 2390400"/>
              <a:gd name="connsiteY2" fmla="*/ 86400 h 576000"/>
              <a:gd name="connsiteX3" fmla="*/ 86400 w 2390400"/>
              <a:gd name="connsiteY3" fmla="*/ 460800 h 576000"/>
              <a:gd name="connsiteX4" fmla="*/ 201600 w 2390400"/>
              <a:gd name="connsiteY4" fmla="*/ 576000 h 576000"/>
              <a:gd name="connsiteX5" fmla="*/ 2188800 w 2390400"/>
              <a:gd name="connsiteY5" fmla="*/ 576000 h 576000"/>
              <a:gd name="connsiteX6" fmla="*/ 2304000 w 2390400"/>
              <a:gd name="connsiteY6" fmla="*/ 460800 h 576000"/>
              <a:gd name="connsiteX7" fmla="*/ 2304000 w 2390400"/>
              <a:gd name="connsiteY7" fmla="*/ 86400 h 576000"/>
              <a:gd name="connsiteX8" fmla="*/ 2390400 w 2390400"/>
              <a:gd name="connsiteY8" fmla="*/ 0 h 576000"/>
            </a:gdLst>
            <a:ahLst/>
            <a:cxnLst/>
            <a:rect l="l" t="t" r="r" b="b"/>
            <a:pathLst>
              <a:path w="2390400" h="576000">
                <a:moveTo>
                  <a:pt x="2304000" y="0"/>
                </a:moveTo>
                <a:lnTo>
                  <a:pt x="0" y="0"/>
                </a:lnTo>
                <a:cubicBezTo>
                  <a:pt x="47717" y="0"/>
                  <a:pt x="86400" y="38683"/>
                  <a:pt x="86400" y="86400"/>
                </a:cubicBezTo>
                <a:lnTo>
                  <a:pt x="86400" y="460800"/>
                </a:lnTo>
                <a:cubicBezTo>
                  <a:pt x="86400" y="524422"/>
                  <a:pt x="137977" y="576000"/>
                  <a:pt x="201600" y="576000"/>
                </a:cubicBezTo>
                <a:lnTo>
                  <a:pt x="2188800" y="576000"/>
                </a:lnTo>
                <a:cubicBezTo>
                  <a:pt x="2252422" y="576000"/>
                  <a:pt x="2304000" y="524422"/>
                  <a:pt x="2304000" y="460800"/>
                </a:cubicBezTo>
                <a:lnTo>
                  <a:pt x="2304000" y="86400"/>
                </a:lnTo>
                <a:cubicBezTo>
                  <a:pt x="2304000" y="38683"/>
                  <a:pt x="2342681" y="0"/>
                  <a:pt x="2390400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5400000" scaled="0"/>
          </a:gradFill>
          <a:ln w="287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206900" y="1890492"/>
            <a:ext cx="3312000" cy="3600000"/>
          </a:xfrm>
          <a:prstGeom prst="roundRect">
            <a:avLst>
              <a:gd name="adj" fmla="val 6000"/>
            </a:avLst>
          </a:prstGeom>
          <a:solidFill>
            <a:schemeClr val="bg1">
              <a:lumMod val="85000"/>
              <a:alpha val="40000"/>
            </a:schemeClr>
          </a:soli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588674" y="1773908"/>
            <a:ext cx="172800" cy="115200"/>
          </a:xfrm>
          <a:custGeom>
            <a:avLst/>
            <a:gdLst>
              <a:gd name="connsiteX0" fmla="*/ 86400 w 172800"/>
              <a:gd name="connsiteY0" fmla="*/ 0 h 115200"/>
              <a:gd name="connsiteX1" fmla="*/ 86400 w 172800"/>
              <a:gd name="connsiteY1" fmla="*/ 0 h 115200"/>
              <a:gd name="connsiteX2" fmla="*/ 0 w 172800"/>
              <a:gd name="connsiteY2" fmla="*/ 86400 h 115200"/>
              <a:gd name="connsiteX3" fmla="*/ 0 w 172800"/>
              <a:gd name="connsiteY3" fmla="*/ 115200 h 115200"/>
              <a:gd name="connsiteX4" fmla="*/ 172800 w 172800"/>
              <a:gd name="connsiteY4" fmla="*/ 115200 h 115200"/>
              <a:gd name="connsiteX5" fmla="*/ 172800 w 172800"/>
              <a:gd name="connsiteY5" fmla="*/ 86400 h 115200"/>
              <a:gd name="connsiteX6" fmla="*/ 86400 w 172800"/>
              <a:gd name="connsiteY6" fmla="*/ 0 h 115200"/>
            </a:gdLst>
            <a:ahLst/>
            <a:cxnLst/>
            <a:rect l="l" t="t" r="r" b="b"/>
            <a:pathLst>
              <a:path w="172800" h="115200">
                <a:moveTo>
                  <a:pt x="86400" y="0"/>
                </a:moveTo>
                <a:lnTo>
                  <a:pt x="86400" y="0"/>
                </a:lnTo>
                <a:cubicBezTo>
                  <a:pt x="38683" y="0"/>
                  <a:pt x="0" y="38683"/>
                  <a:pt x="0" y="86400"/>
                </a:cubicBezTo>
                <a:lnTo>
                  <a:pt x="0" y="115200"/>
                </a:lnTo>
                <a:lnTo>
                  <a:pt x="172800" y="115200"/>
                </a:lnTo>
                <a:lnTo>
                  <a:pt x="172800" y="86400"/>
                </a:lnTo>
                <a:cubicBezTo>
                  <a:pt x="172800" y="38683"/>
                  <a:pt x="134117" y="0"/>
                  <a:pt x="86400" y="0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0964326" y="1773908"/>
            <a:ext cx="172800" cy="115200"/>
          </a:xfrm>
          <a:custGeom>
            <a:avLst/>
            <a:gdLst>
              <a:gd name="connsiteX0" fmla="*/ 86400 w 172800"/>
              <a:gd name="connsiteY0" fmla="*/ 0 h 115200"/>
              <a:gd name="connsiteX1" fmla="*/ 86400 w 172800"/>
              <a:gd name="connsiteY1" fmla="*/ 0 h 115200"/>
              <a:gd name="connsiteX2" fmla="*/ 0 w 172800"/>
              <a:gd name="connsiteY2" fmla="*/ 86400 h 115200"/>
              <a:gd name="connsiteX3" fmla="*/ 0 w 172800"/>
              <a:gd name="connsiteY3" fmla="*/ 115200 h 115200"/>
              <a:gd name="connsiteX4" fmla="*/ 172800 w 172800"/>
              <a:gd name="connsiteY4" fmla="*/ 115200 h 115200"/>
              <a:gd name="connsiteX5" fmla="*/ 172800 w 172800"/>
              <a:gd name="connsiteY5" fmla="*/ 86400 h 115200"/>
              <a:gd name="connsiteX6" fmla="*/ 86400 w 172800"/>
              <a:gd name="connsiteY6" fmla="*/ 0 h 115200"/>
            </a:gdLst>
            <a:ahLst/>
            <a:cxnLst/>
            <a:rect l="l" t="t" r="r" b="b"/>
            <a:pathLst>
              <a:path w="172800" h="115200">
                <a:moveTo>
                  <a:pt x="86400" y="0"/>
                </a:moveTo>
                <a:lnTo>
                  <a:pt x="86400" y="0"/>
                </a:lnTo>
                <a:cubicBezTo>
                  <a:pt x="38681" y="0"/>
                  <a:pt x="0" y="38683"/>
                  <a:pt x="0" y="86400"/>
                </a:cubicBezTo>
                <a:lnTo>
                  <a:pt x="0" y="115200"/>
                </a:lnTo>
                <a:lnTo>
                  <a:pt x="172800" y="115200"/>
                </a:lnTo>
                <a:lnTo>
                  <a:pt x="172800" y="86400"/>
                </a:lnTo>
                <a:cubicBezTo>
                  <a:pt x="172800" y="38683"/>
                  <a:pt x="134119" y="0"/>
                  <a:pt x="86400" y="0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667700" y="1773908"/>
            <a:ext cx="2390400" cy="576000"/>
          </a:xfrm>
          <a:custGeom>
            <a:avLst/>
            <a:gdLst>
              <a:gd name="connsiteX0" fmla="*/ 2304000 w 2390400"/>
              <a:gd name="connsiteY0" fmla="*/ 0 h 576000"/>
              <a:gd name="connsiteX1" fmla="*/ 0 w 2390400"/>
              <a:gd name="connsiteY1" fmla="*/ 0 h 576000"/>
              <a:gd name="connsiteX2" fmla="*/ 86400 w 2390400"/>
              <a:gd name="connsiteY2" fmla="*/ 86400 h 576000"/>
              <a:gd name="connsiteX3" fmla="*/ 86400 w 2390400"/>
              <a:gd name="connsiteY3" fmla="*/ 460800 h 576000"/>
              <a:gd name="connsiteX4" fmla="*/ 201600 w 2390400"/>
              <a:gd name="connsiteY4" fmla="*/ 576000 h 576000"/>
              <a:gd name="connsiteX5" fmla="*/ 2188800 w 2390400"/>
              <a:gd name="connsiteY5" fmla="*/ 576000 h 576000"/>
              <a:gd name="connsiteX6" fmla="*/ 2304000 w 2390400"/>
              <a:gd name="connsiteY6" fmla="*/ 460800 h 576000"/>
              <a:gd name="connsiteX7" fmla="*/ 2304000 w 2390400"/>
              <a:gd name="connsiteY7" fmla="*/ 86400 h 576000"/>
              <a:gd name="connsiteX8" fmla="*/ 2390400 w 2390400"/>
              <a:gd name="connsiteY8" fmla="*/ 0 h 576000"/>
            </a:gdLst>
            <a:ahLst/>
            <a:cxnLst/>
            <a:rect l="l" t="t" r="r" b="b"/>
            <a:pathLst>
              <a:path w="2390400" h="576000">
                <a:moveTo>
                  <a:pt x="2304000" y="0"/>
                </a:moveTo>
                <a:lnTo>
                  <a:pt x="0" y="0"/>
                </a:lnTo>
                <a:cubicBezTo>
                  <a:pt x="47717" y="0"/>
                  <a:pt x="86400" y="38683"/>
                  <a:pt x="86400" y="86400"/>
                </a:cubicBezTo>
                <a:lnTo>
                  <a:pt x="86400" y="460800"/>
                </a:lnTo>
                <a:cubicBezTo>
                  <a:pt x="86400" y="524422"/>
                  <a:pt x="137977" y="576000"/>
                  <a:pt x="201600" y="576000"/>
                </a:cubicBezTo>
                <a:lnTo>
                  <a:pt x="2188800" y="576000"/>
                </a:lnTo>
                <a:cubicBezTo>
                  <a:pt x="2252422" y="576000"/>
                  <a:pt x="2304000" y="524422"/>
                  <a:pt x="2304000" y="460800"/>
                </a:cubicBezTo>
                <a:lnTo>
                  <a:pt x="2304000" y="86400"/>
                </a:lnTo>
                <a:cubicBezTo>
                  <a:pt x="2304000" y="38683"/>
                  <a:pt x="2342681" y="0"/>
                  <a:pt x="239040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0"/>
          </a:gra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76400" y="2374900"/>
            <a:ext cx="2880000" cy="61896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图片拍摄技巧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76400" y="3079104"/>
            <a:ext cx="2880000" cy="198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介绍图片拍摄的基本技巧，如构图、光线运用、色彩搭配等。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649650" y="2374900"/>
            <a:ext cx="2880000" cy="61896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图片处理软件的使用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4649650" y="3079104"/>
            <a:ext cx="2880000" cy="198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讲解常用图片处理软件的功能和使用方法，如Photoshop、Lightroom等。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8422900" y="2374900"/>
            <a:ext cx="2880000" cy="61896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图片素材的优化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8422900" y="3079104"/>
            <a:ext cx="2880000" cy="198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分享图片素材优化的方法和技巧，如调整曝光、对比度、色彩校正等。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876400" y="1905000"/>
            <a:ext cx="2880000" cy="36496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4648300" y="1905000"/>
            <a:ext cx="2880000" cy="36496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8420200" y="1905000"/>
            <a:ext cx="2880000" cy="36496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任务7 图片拍摄与处理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t="8649" r="10595" b="36838"/>
          <a:stretch>
            <a:fillRect/>
          </a:stretch>
        </p:blipFill>
        <p:spPr>
          <a:xfrm>
            <a:off x="0" y="-1"/>
            <a:ext cx="12191997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>
            <a:off x="2" y="0"/>
            <a:ext cx="12191996" cy="6858000"/>
          </a:xfrm>
          <a:custGeom>
            <a:avLst/>
            <a:gdLst>
              <a:gd name="connsiteX0" fmla="*/ 0 w 12191996"/>
              <a:gd name="connsiteY0" fmla="*/ 0 h 6858000"/>
              <a:gd name="connsiteX1" fmla="*/ 12191996 w 12191996"/>
              <a:gd name="connsiteY1" fmla="*/ 0 h 6858000"/>
              <a:gd name="connsiteX2" fmla="*/ 12191996 w 12191996"/>
              <a:gd name="connsiteY2" fmla="*/ 2056503 h 6858000"/>
              <a:gd name="connsiteX3" fmla="*/ 12021072 w 12191996"/>
              <a:gd name="connsiteY3" fmla="*/ 2084198 h 6858000"/>
              <a:gd name="connsiteX4" fmla="*/ 12084367 w 12191996"/>
              <a:gd name="connsiteY4" fmla="*/ 767587 h 6858000"/>
              <a:gd name="connsiteX5" fmla="*/ 10603734 w 12191996"/>
              <a:gd name="connsiteY5" fmla="*/ 1980933 h 6858000"/>
              <a:gd name="connsiteX6" fmla="*/ 9800174 w 12191996"/>
              <a:gd name="connsiteY6" fmla="*/ 779557 h 6858000"/>
              <a:gd name="connsiteX7" fmla="*/ 9253675 w 12191996"/>
              <a:gd name="connsiteY7" fmla="*/ 1673614 h 6858000"/>
              <a:gd name="connsiteX8" fmla="*/ 7568356 w 12191996"/>
              <a:gd name="connsiteY8" fmla="*/ 732626 h 6858000"/>
              <a:gd name="connsiteX9" fmla="*/ 8087210 w 12191996"/>
              <a:gd name="connsiteY9" fmla="*/ 2400717 h 6858000"/>
              <a:gd name="connsiteX10" fmla="*/ 6461153 w 12191996"/>
              <a:gd name="connsiteY10" fmla="*/ 1984640 h 6858000"/>
              <a:gd name="connsiteX11" fmla="*/ 7372702 w 12191996"/>
              <a:gd name="connsiteY11" fmla="*/ 2807604 h 6858000"/>
              <a:gd name="connsiteX12" fmla="*/ 5219601 w 12191996"/>
              <a:gd name="connsiteY12" fmla="*/ 3362532 h 6858000"/>
              <a:gd name="connsiteX13" fmla="*/ 7325490 w 12191996"/>
              <a:gd name="connsiteY13" fmla="*/ 3709942 h 6858000"/>
              <a:gd name="connsiteX14" fmla="*/ 6927208 w 12191996"/>
              <a:gd name="connsiteY14" fmla="*/ 4392199 h 6858000"/>
              <a:gd name="connsiteX15" fmla="*/ 7781915 w 12191996"/>
              <a:gd name="connsiteY15" fmla="*/ 4502477 h 6858000"/>
              <a:gd name="connsiteX16" fmla="*/ 6983418 w 12191996"/>
              <a:gd name="connsiteY16" fmla="*/ 5726521 h 6858000"/>
              <a:gd name="connsiteX17" fmla="*/ 8646761 w 12191996"/>
              <a:gd name="connsiteY17" fmla="*/ 4926947 h 6858000"/>
              <a:gd name="connsiteX18" fmla="*/ 8735616 w 12191996"/>
              <a:gd name="connsiteY18" fmla="*/ 5842997 h 6858000"/>
              <a:gd name="connsiteX19" fmla="*/ 9777466 w 12191996"/>
              <a:gd name="connsiteY19" fmla="*/ 5145982 h 6858000"/>
              <a:gd name="connsiteX20" fmla="*/ 10218502 w 12191996"/>
              <a:gd name="connsiteY20" fmla="*/ 5941922 h 6858000"/>
              <a:gd name="connsiteX21" fmla="*/ 10834619 w 12191996"/>
              <a:gd name="connsiteY21" fmla="*/ 5336210 h 6858000"/>
              <a:gd name="connsiteX22" fmla="*/ 11485699 w 12191996"/>
              <a:gd name="connsiteY22" fmla="*/ 5906043 h 6858000"/>
              <a:gd name="connsiteX23" fmla="*/ 11858931 w 12191996"/>
              <a:gd name="connsiteY23" fmla="*/ 5323274 h 6858000"/>
              <a:gd name="connsiteX24" fmla="*/ 12191996 w 12191996"/>
              <a:gd name="connsiteY24" fmla="*/ 5513684 h 6858000"/>
              <a:gd name="connsiteX25" fmla="*/ 12191996 w 12191996"/>
              <a:gd name="connsiteY25" fmla="*/ 6858000 h 6858000"/>
              <a:gd name="connsiteX26" fmla="*/ 0 w 12191996"/>
              <a:gd name="connsiteY26" fmla="*/ 6858000 h 6858000"/>
            </a:gdLst>
            <a:ahLst/>
            <a:cxnLst/>
            <a:rect l="l" t="t" r="r" b="b"/>
            <a:pathLst>
              <a:path w="12191996" h="6858000">
                <a:moveTo>
                  <a:pt x="0" y="0"/>
                </a:moveTo>
                <a:lnTo>
                  <a:pt x="12191996" y="0"/>
                </a:lnTo>
                <a:lnTo>
                  <a:pt x="12191996" y="2056503"/>
                </a:lnTo>
                <a:lnTo>
                  <a:pt x="12021072" y="2084198"/>
                </a:lnTo>
                <a:lnTo>
                  <a:pt x="12084367" y="767587"/>
                </a:lnTo>
                <a:lnTo>
                  <a:pt x="10603734" y="1980933"/>
                </a:lnTo>
                <a:lnTo>
                  <a:pt x="9800174" y="779557"/>
                </a:lnTo>
                <a:lnTo>
                  <a:pt x="9253675" y="1673614"/>
                </a:lnTo>
                <a:lnTo>
                  <a:pt x="7568356" y="732626"/>
                </a:lnTo>
                <a:cubicBezTo>
                  <a:pt x="7741193" y="1288787"/>
                  <a:pt x="7914373" y="1844555"/>
                  <a:pt x="8087210" y="2400717"/>
                </a:cubicBezTo>
                <a:lnTo>
                  <a:pt x="6461153" y="1984640"/>
                </a:lnTo>
                <a:lnTo>
                  <a:pt x="7372702" y="2807604"/>
                </a:lnTo>
                <a:lnTo>
                  <a:pt x="5219601" y="3362532"/>
                </a:lnTo>
                <a:lnTo>
                  <a:pt x="7325490" y="3709942"/>
                </a:lnTo>
                <a:lnTo>
                  <a:pt x="6927208" y="4392199"/>
                </a:lnTo>
                <a:lnTo>
                  <a:pt x="7781915" y="4502477"/>
                </a:lnTo>
                <a:lnTo>
                  <a:pt x="6983418" y="5726521"/>
                </a:lnTo>
                <a:lnTo>
                  <a:pt x="8646761" y="4926947"/>
                </a:lnTo>
                <a:cubicBezTo>
                  <a:pt x="8676265" y="5232428"/>
                  <a:pt x="8706112" y="5537516"/>
                  <a:pt x="8735616" y="5842997"/>
                </a:cubicBezTo>
                <a:lnTo>
                  <a:pt x="9777466" y="5145982"/>
                </a:lnTo>
                <a:lnTo>
                  <a:pt x="10218502" y="5941922"/>
                </a:lnTo>
                <a:lnTo>
                  <a:pt x="10834619" y="5336210"/>
                </a:lnTo>
                <a:lnTo>
                  <a:pt x="11485699" y="5906043"/>
                </a:lnTo>
                <a:lnTo>
                  <a:pt x="11858931" y="5323274"/>
                </a:lnTo>
                <a:lnTo>
                  <a:pt x="12191996" y="5513684"/>
                </a:lnTo>
                <a:lnTo>
                  <a:pt x="1219199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88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1231880" y="6372860"/>
            <a:ext cx="287911" cy="347980"/>
          </a:xfrm>
          <a:prstGeom prst="chevron">
            <a:avLst>
              <a:gd name="adj" fmla="val 65880"/>
            </a:avLst>
          </a:prstGeom>
          <a:solidFill>
            <a:schemeClr val="accent3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400" y="1909078"/>
            <a:ext cx="3313578" cy="147732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9600">
                <a:ln w="12700">
                  <a:solidFill>
                    <a:srgbClr val="000000">
                      <a:alpha val="100000"/>
                    </a:srgbClr>
                  </a:solidFill>
                </a:ln>
                <a:noFill/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Part 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60400" y="3428999"/>
            <a:ext cx="6154615" cy="258417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5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教学项目三：编辑与制作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280943" y="567035"/>
            <a:ext cx="1423860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20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2550118" y="567035"/>
            <a:ext cx="1423860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2672151" y="567035"/>
            <a:ext cx="282117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/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3928772" y="567035"/>
            <a:ext cx="282117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/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3452620" y="874812"/>
            <a:ext cx="4883850" cy="251159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9600">
                <a:ln w="12700">
                  <a:solidFill>
                    <a:srgbClr val="000000">
                      <a:alpha val="100000"/>
                    </a:srgbClr>
                  </a:solidFill>
                </a:ln>
                <a:noFill/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03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849899" y="3260490"/>
            <a:ext cx="7521" cy="162777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>
            <a:off x="753879" y="2559271"/>
            <a:ext cx="3074043" cy="432278"/>
          </a:xfrm>
          <a:prstGeom prst="round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0"/>
          </a:gradFill>
          <a:ln w="12700" cap="sq">
            <a:noFill/>
            <a:miter/>
          </a:ln>
          <a:effectLst>
            <a:outerShdw blurRad="190500" algn="ctr" rotWithShape="0">
              <a:schemeClr val="accent1">
                <a:alpha val="8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839605" y="2529556"/>
            <a:ext cx="2903720" cy="49170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视频编辑软件的选择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753878" y="3182654"/>
            <a:ext cx="154800" cy="155672"/>
          </a:xfrm>
          <a:prstGeom prst="flowChartConnector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961351" y="3115248"/>
            <a:ext cx="2982556" cy="17691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介绍市面上常见的视频编辑软件，如Adobe Premiere、Final Cut Pro等，以及它们的功能特点。</a:t>
            </a:r>
            <a:endParaRPr kumimoji="1"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4525159" y="3260490"/>
            <a:ext cx="7521" cy="162777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标题 1"/>
          <p:cNvSpPr txBox="1"/>
          <p:nvPr/>
        </p:nvSpPr>
        <p:spPr>
          <a:xfrm>
            <a:off x="4470285" y="2559271"/>
            <a:ext cx="3074043" cy="432278"/>
          </a:xfrm>
          <a:prstGeom prst="roundRect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0" scaled="0"/>
          </a:gradFill>
          <a:ln w="12700" cap="sq">
            <a:noFill/>
            <a:miter/>
          </a:ln>
          <a:effectLst>
            <a:outerShdw blurRad="190500" algn="ctr" rotWithShape="0">
              <a:schemeClr val="accent1">
                <a:alpha val="8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556011" y="2529556"/>
            <a:ext cx="2903720" cy="49170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编辑软件的基本操作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4433889" y="3182654"/>
            <a:ext cx="154800" cy="155672"/>
          </a:xfrm>
          <a:prstGeom prst="flowChartConnector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616493" y="3115248"/>
            <a:ext cx="2982556" cy="17691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讲解视频编辑软件的基本操作流程，包括项目创建、素材导入、剪辑、输出等。</a:t>
            </a:r>
            <a:endParaRPr kumimoji="1"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8185302" y="3260490"/>
            <a:ext cx="7521" cy="162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标题 1"/>
          <p:cNvSpPr txBox="1"/>
          <p:nvPr/>
        </p:nvSpPr>
        <p:spPr>
          <a:xfrm>
            <a:off x="8304570" y="3115248"/>
            <a:ext cx="2982555" cy="182564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介绍如何根据个人习惯和工作需求定制编辑工作区，提高工作效率。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089032" y="2559271"/>
            <a:ext cx="3074043" cy="432278"/>
          </a:xfrm>
          <a:prstGeom prst="round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0"/>
          </a:gradFill>
          <a:ln w="12700" cap="sq">
            <a:noFill/>
            <a:miter/>
          </a:ln>
          <a:effectLst>
            <a:outerShdw blurRad="190500" algn="ctr" rotWithShape="0">
              <a:schemeClr val="accent1">
                <a:alpha val="8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174758" y="2529556"/>
            <a:ext cx="2903720" cy="49170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编辑工作区的定制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089031" y="3182654"/>
            <a:ext cx="154800" cy="155672"/>
          </a:xfrm>
          <a:prstGeom prst="flowChartConnector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任务8 视频编辑软件基础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4568099" y="1585732"/>
            <a:ext cx="2302719" cy="4085864"/>
          </a:xfrm>
          <a:prstGeom prst="rect">
            <a:avLst/>
          </a:prstGeom>
          <a:solidFill>
            <a:schemeClr val="accent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100000"/>
          </a:blip>
          <a:srcRect l="34276" r="34276"/>
          <a:stretch>
            <a:fillRect/>
          </a:stretch>
        </p:blipFill>
        <p:spPr>
          <a:xfrm flipH="1">
            <a:off x="660400" y="1585732"/>
            <a:ext cx="2319513" cy="4126616"/>
          </a:xfrm>
          <a:custGeom>
            <a:avLst/>
            <a:gdLst/>
            <a:ahLst/>
            <a:cxnLst/>
            <a:rect l="l" t="t" r="r" b="b"/>
            <a:pathLst>
              <a:path w="2324100" h="4127500">
                <a:moveTo>
                  <a:pt x="0" y="0"/>
                </a:moveTo>
                <a:lnTo>
                  <a:pt x="2319513" y="0"/>
                </a:lnTo>
                <a:lnTo>
                  <a:pt x="2319513" y="4126616"/>
                </a:lnTo>
                <a:lnTo>
                  <a:pt x="0" y="4126616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5" name="标题 1"/>
          <p:cNvSpPr txBox="1"/>
          <p:nvPr/>
        </p:nvSpPr>
        <p:spPr>
          <a:xfrm>
            <a:off x="1026416" y="3458034"/>
            <a:ext cx="2376541" cy="256032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3003899" y="5664135"/>
            <a:ext cx="716396" cy="716394"/>
          </a:xfrm>
          <a:prstGeom prst="ellipse">
            <a:avLst/>
          </a:prstGeom>
          <a:solidFill>
            <a:schemeClr val="accent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3100477" y="5784354"/>
            <a:ext cx="523240" cy="468000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125102" y="3518995"/>
            <a:ext cx="2179168" cy="41201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剪辑的基本理念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125102" y="4006674"/>
            <a:ext cx="2179168" cy="1844040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介绍视频剪辑的基本理念，如故事叙述、节奏控制、视觉连贯性等。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925718" y="3458034"/>
            <a:ext cx="2376541" cy="256032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6903202" y="5664135"/>
            <a:ext cx="716396" cy="716394"/>
          </a:xfrm>
          <a:prstGeom prst="ellipse">
            <a:avLst/>
          </a:prstGeom>
          <a:solidFill>
            <a:schemeClr val="accent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6999780" y="5784354"/>
            <a:ext cx="523240" cy="468000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5024405" y="3518995"/>
            <a:ext cx="2179168" cy="41201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剪辑工具与功能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5024405" y="4006674"/>
            <a:ext cx="2179168" cy="1844040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讲解视频剪辑中常用的工具和功能，如剃刀工具、转场效果、音频同步等。</a:t>
            </a:r>
            <a:endParaRPr kumimoji="1"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alphaModFix amt="100000"/>
          </a:blip>
          <a:srcRect l="34276" r="34276"/>
          <a:stretch>
            <a:fillRect/>
          </a:stretch>
        </p:blipFill>
        <p:spPr>
          <a:xfrm flipH="1">
            <a:off x="8459005" y="1585732"/>
            <a:ext cx="2319513" cy="4126616"/>
          </a:xfrm>
          <a:custGeom>
            <a:avLst/>
            <a:gdLst/>
            <a:ahLst/>
            <a:cxnLst/>
            <a:rect l="l" t="t" r="r" b="b"/>
            <a:pathLst>
              <a:path w="2324100" h="4127500">
                <a:moveTo>
                  <a:pt x="0" y="0"/>
                </a:moveTo>
                <a:lnTo>
                  <a:pt x="2319513" y="0"/>
                </a:lnTo>
                <a:lnTo>
                  <a:pt x="2319513" y="4126616"/>
                </a:lnTo>
                <a:lnTo>
                  <a:pt x="0" y="4126616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6" name="标题 1"/>
          <p:cNvSpPr txBox="1"/>
          <p:nvPr/>
        </p:nvSpPr>
        <p:spPr>
          <a:xfrm>
            <a:off x="8825021" y="3458034"/>
            <a:ext cx="2376541" cy="256032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0802504" y="5664135"/>
            <a:ext cx="716396" cy="716394"/>
          </a:xfrm>
          <a:prstGeom prst="ellipse">
            <a:avLst/>
          </a:prstGeom>
          <a:solidFill>
            <a:schemeClr val="accent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0899082" y="5784354"/>
            <a:ext cx="523240" cy="468000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8923707" y="3518995"/>
            <a:ext cx="2179168" cy="41201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剪辑流程与技巧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8923707" y="4006674"/>
            <a:ext cx="2179168" cy="1844040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分享视频剪辑的流程和技巧，如素材选择、剪辑点的确定、剪辑节奏的控制等。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任务9 视频剪辑技巧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710483" y="2258171"/>
            <a:ext cx="3276139" cy="2536466"/>
          </a:xfrm>
          <a:prstGeom prst="roundRect">
            <a:avLst>
              <a:gd name="adj" fmla="val 7576"/>
            </a:avLst>
          </a:prstGeom>
          <a:solidFill>
            <a:schemeClr val="bg1"/>
          </a:solidFill>
          <a:ln w="12700" cap="rnd">
            <a:noFill/>
            <a:round/>
          </a:ln>
          <a:effectLst>
            <a:outerShdw blurRad="254000" dist="127000" algn="ctr" rotWithShape="0">
              <a:schemeClr val="bg1">
                <a:lumMod val="6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flipV="1">
            <a:off x="710483" y="2083240"/>
            <a:ext cx="1056716" cy="8702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005040" y="3084340"/>
            <a:ext cx="2687024" cy="144801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介绍音频在视频中的作用和重要性，以及如何通过音频增强视频的表现力。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005040" y="2425260"/>
            <a:ext cx="2687024" cy="59922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音频的重要性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4457931" y="2258171"/>
            <a:ext cx="3276139" cy="2536466"/>
          </a:xfrm>
          <a:prstGeom prst="roundRect">
            <a:avLst>
              <a:gd name="adj" fmla="val 7576"/>
            </a:avLst>
          </a:prstGeom>
          <a:solidFill>
            <a:schemeClr val="bg1"/>
          </a:solidFill>
          <a:ln w="12700" cap="rnd">
            <a:noFill/>
            <a:round/>
          </a:ln>
          <a:effectLst>
            <a:outerShdw blurRad="254000" dist="127000" algn="ctr" rotWithShape="0">
              <a:schemeClr val="bg1">
                <a:lumMod val="6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flipV="1">
            <a:off x="4457931" y="2083240"/>
            <a:ext cx="1056716" cy="870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752488" y="3084340"/>
            <a:ext cx="2687024" cy="144801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讲解常用音频编辑软件和工具的功能和使用方法，如Adobe Audition、Logic Pro等。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752488" y="2425260"/>
            <a:ext cx="2687024" cy="59922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音频编辑软件与工具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205378" y="2258171"/>
            <a:ext cx="3276139" cy="2536466"/>
          </a:xfrm>
          <a:prstGeom prst="roundRect">
            <a:avLst>
              <a:gd name="adj" fmla="val 7576"/>
            </a:avLst>
          </a:prstGeom>
          <a:solidFill>
            <a:schemeClr val="bg1"/>
          </a:solidFill>
          <a:ln w="12700" cap="rnd">
            <a:noFill/>
            <a:round/>
          </a:ln>
          <a:effectLst>
            <a:outerShdw blurRad="254000" dist="127000" algn="ctr" rotWithShape="0">
              <a:schemeClr val="bg1">
                <a:lumMod val="6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flipV="1">
            <a:off x="8205378" y="2083240"/>
            <a:ext cx="1056716" cy="8702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499936" y="3084340"/>
            <a:ext cx="2687024" cy="144801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分享音频处理的技巧，如音量调节、音效添加、音频同步等。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499936" y="2425260"/>
            <a:ext cx="2687024" cy="59922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音频处理技巧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flipV="1">
            <a:off x="3914849" y="4317559"/>
            <a:ext cx="116461" cy="128408"/>
          </a:xfrm>
          <a:prstGeom prst="roundRect">
            <a:avLst>
              <a:gd name="adj" fmla="val 7827"/>
            </a:avLst>
          </a:prstGeom>
          <a:solidFill>
            <a:schemeClr val="accent2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flipV="1">
            <a:off x="3729162" y="4506212"/>
            <a:ext cx="145301" cy="145301"/>
          </a:xfrm>
          <a:prstGeom prst="roundRect">
            <a:avLst>
              <a:gd name="adj" fmla="val 7827"/>
            </a:avLst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flipV="1">
            <a:off x="7667865" y="4317559"/>
            <a:ext cx="116461" cy="128408"/>
          </a:xfrm>
          <a:prstGeom prst="roundRect">
            <a:avLst>
              <a:gd name="adj" fmla="val 7827"/>
            </a:avLst>
          </a:prstGeom>
          <a:solidFill>
            <a:schemeClr val="accent2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flipV="1">
            <a:off x="7482178" y="4506212"/>
            <a:ext cx="145301" cy="145301"/>
          </a:xfrm>
          <a:prstGeom prst="roundRect">
            <a:avLst>
              <a:gd name="adj" fmla="val 7827"/>
            </a:avLst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flipV="1">
            <a:off x="11420881" y="4317559"/>
            <a:ext cx="116461" cy="128408"/>
          </a:xfrm>
          <a:prstGeom prst="roundRect">
            <a:avLst>
              <a:gd name="adj" fmla="val 7827"/>
            </a:avLst>
          </a:prstGeom>
          <a:solidFill>
            <a:schemeClr val="accent2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flipV="1">
            <a:off x="11235194" y="4506212"/>
            <a:ext cx="145301" cy="145301"/>
          </a:xfrm>
          <a:prstGeom prst="roundRect">
            <a:avLst>
              <a:gd name="adj" fmla="val 7827"/>
            </a:avLst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任务10 音频处理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754708" y="3901858"/>
            <a:ext cx="3239284" cy="116652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介绍图片编辑的基本原则，如色彩理论、构图原则、视觉平衡等。</a:t>
            </a: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754708" y="3317962"/>
            <a:ext cx="3239284" cy="49639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图片编辑的基本原则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737934" y="2833761"/>
            <a:ext cx="1272832" cy="411060"/>
          </a:xfrm>
          <a:prstGeom prst="ellipse">
            <a:avLst/>
          </a:prstGeom>
          <a:noFill/>
          <a:ln w="57150" cap="sq">
            <a:solidFill>
              <a:schemeClr val="bg1">
                <a:lumMod val="95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932900" y="2279979"/>
            <a:ext cx="882902" cy="8829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973782" y="2320861"/>
            <a:ext cx="801138" cy="80113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2223146" y="2575103"/>
            <a:ext cx="302408" cy="292650"/>
          </a:xfrm>
          <a:custGeom>
            <a:avLst/>
            <a:gdLst>
              <a:gd name="connsiteX0" fmla="*/ 695958 w 1660735"/>
              <a:gd name="connsiteY0" fmla="*/ 752512 h 1607157"/>
              <a:gd name="connsiteX1" fmla="*/ 376349 w 1660735"/>
              <a:gd name="connsiteY1" fmla="*/ 752512 h 1607157"/>
              <a:gd name="connsiteX2" fmla="*/ 110505 w 1660735"/>
              <a:gd name="connsiteY2" fmla="*/ 642007 h 1607157"/>
              <a:gd name="connsiteX3" fmla="*/ 0 w 1660735"/>
              <a:gd name="connsiteY3" fmla="*/ 376349 h 1607157"/>
              <a:gd name="connsiteX4" fmla="*/ 110505 w 1660735"/>
              <a:gd name="connsiteY4" fmla="*/ 110505 h 1607157"/>
              <a:gd name="connsiteX5" fmla="*/ 376349 w 1660735"/>
              <a:gd name="connsiteY5" fmla="*/ 0 h 1607157"/>
              <a:gd name="connsiteX6" fmla="*/ 642193 w 1660735"/>
              <a:gd name="connsiteY6" fmla="*/ 110505 h 1607157"/>
              <a:gd name="connsiteX7" fmla="*/ 752698 w 1660735"/>
              <a:gd name="connsiteY7" fmla="*/ 376349 h 1607157"/>
              <a:gd name="connsiteX8" fmla="*/ 752698 w 1660735"/>
              <a:gd name="connsiteY8" fmla="*/ 695958 h 1607157"/>
              <a:gd name="connsiteX9" fmla="*/ 695958 w 1660735"/>
              <a:gd name="connsiteY9" fmla="*/ 752512 h 1607157"/>
              <a:gd name="connsiteX10" fmla="*/ 376349 w 1660735"/>
              <a:gd name="connsiteY10" fmla="*/ 111621 h 1607157"/>
              <a:gd name="connsiteX11" fmla="*/ 111621 w 1660735"/>
              <a:gd name="connsiteY11" fmla="*/ 376349 h 1607157"/>
              <a:gd name="connsiteX12" fmla="*/ 376349 w 1660735"/>
              <a:gd name="connsiteY12" fmla="*/ 641077 h 1607157"/>
              <a:gd name="connsiteX13" fmla="*/ 641077 w 1660735"/>
              <a:gd name="connsiteY13" fmla="*/ 641077 h 1607157"/>
              <a:gd name="connsiteX14" fmla="*/ 641077 w 1660735"/>
              <a:gd name="connsiteY14" fmla="*/ 376349 h 1607157"/>
              <a:gd name="connsiteX15" fmla="*/ 376349 w 1660735"/>
              <a:gd name="connsiteY15" fmla="*/ 111621 h 1607157"/>
              <a:gd name="connsiteX16" fmla="*/ 1284201 w 1660735"/>
              <a:gd name="connsiteY16" fmla="*/ 752512 h 1607157"/>
              <a:gd name="connsiteX17" fmla="*/ 964592 w 1660735"/>
              <a:gd name="connsiteY17" fmla="*/ 752512 h 1607157"/>
              <a:gd name="connsiteX18" fmla="*/ 908038 w 1660735"/>
              <a:gd name="connsiteY18" fmla="*/ 695958 h 1607157"/>
              <a:gd name="connsiteX19" fmla="*/ 908038 w 1660735"/>
              <a:gd name="connsiteY19" fmla="*/ 376349 h 1607157"/>
              <a:gd name="connsiteX20" fmla="*/ 1018543 w 1660735"/>
              <a:gd name="connsiteY20" fmla="*/ 110505 h 1607157"/>
              <a:gd name="connsiteX21" fmla="*/ 1284387 w 1660735"/>
              <a:gd name="connsiteY21" fmla="*/ 0 h 1607157"/>
              <a:gd name="connsiteX22" fmla="*/ 1550231 w 1660735"/>
              <a:gd name="connsiteY22" fmla="*/ 110505 h 1607157"/>
              <a:gd name="connsiteX23" fmla="*/ 1660736 w 1660735"/>
              <a:gd name="connsiteY23" fmla="*/ 376349 h 1607157"/>
              <a:gd name="connsiteX24" fmla="*/ 1550231 w 1660735"/>
              <a:gd name="connsiteY24" fmla="*/ 642193 h 1607157"/>
              <a:gd name="connsiteX25" fmla="*/ 1284201 w 1660735"/>
              <a:gd name="connsiteY25" fmla="*/ 752512 h 1607157"/>
              <a:gd name="connsiteX26" fmla="*/ 1019659 w 1660735"/>
              <a:gd name="connsiteY26" fmla="*/ 640891 h 1607157"/>
              <a:gd name="connsiteX27" fmla="*/ 1284387 w 1660735"/>
              <a:gd name="connsiteY27" fmla="*/ 640891 h 1607157"/>
              <a:gd name="connsiteX28" fmla="*/ 1549115 w 1660735"/>
              <a:gd name="connsiteY28" fmla="*/ 376163 h 1607157"/>
              <a:gd name="connsiteX29" fmla="*/ 1284387 w 1660735"/>
              <a:gd name="connsiteY29" fmla="*/ 111435 h 1607157"/>
              <a:gd name="connsiteX30" fmla="*/ 1019659 w 1660735"/>
              <a:gd name="connsiteY30" fmla="*/ 376163 h 1607157"/>
              <a:gd name="connsiteX31" fmla="*/ 1019659 w 1660735"/>
              <a:gd name="connsiteY31" fmla="*/ 640891 h 1607157"/>
              <a:gd name="connsiteX32" fmla="*/ 376349 w 1660735"/>
              <a:gd name="connsiteY32" fmla="*/ 1607158 h 1607157"/>
              <a:gd name="connsiteX33" fmla="*/ 110505 w 1660735"/>
              <a:gd name="connsiteY33" fmla="*/ 1496653 h 1607157"/>
              <a:gd name="connsiteX34" fmla="*/ 0 w 1660735"/>
              <a:gd name="connsiteY34" fmla="*/ 1230809 h 1607157"/>
              <a:gd name="connsiteX35" fmla="*/ 110505 w 1660735"/>
              <a:gd name="connsiteY35" fmla="*/ 964964 h 1607157"/>
              <a:gd name="connsiteX36" fmla="*/ 376349 w 1660735"/>
              <a:gd name="connsiteY36" fmla="*/ 854459 h 1607157"/>
              <a:gd name="connsiteX37" fmla="*/ 695958 w 1660735"/>
              <a:gd name="connsiteY37" fmla="*/ 854459 h 1607157"/>
              <a:gd name="connsiteX38" fmla="*/ 752512 w 1660735"/>
              <a:gd name="connsiteY38" fmla="*/ 911014 h 1607157"/>
              <a:gd name="connsiteX39" fmla="*/ 752512 w 1660735"/>
              <a:gd name="connsiteY39" fmla="*/ 1230623 h 1607157"/>
              <a:gd name="connsiteX40" fmla="*/ 642007 w 1660735"/>
              <a:gd name="connsiteY40" fmla="*/ 1496467 h 1607157"/>
              <a:gd name="connsiteX41" fmla="*/ 376349 w 1660735"/>
              <a:gd name="connsiteY41" fmla="*/ 1607158 h 1607157"/>
              <a:gd name="connsiteX42" fmla="*/ 376349 w 1660735"/>
              <a:gd name="connsiteY42" fmla="*/ 966267 h 1607157"/>
              <a:gd name="connsiteX43" fmla="*/ 111621 w 1660735"/>
              <a:gd name="connsiteY43" fmla="*/ 1230809 h 1607157"/>
              <a:gd name="connsiteX44" fmla="*/ 376349 w 1660735"/>
              <a:gd name="connsiteY44" fmla="*/ 1495537 h 1607157"/>
              <a:gd name="connsiteX45" fmla="*/ 641077 w 1660735"/>
              <a:gd name="connsiteY45" fmla="*/ 1230809 h 1607157"/>
              <a:gd name="connsiteX46" fmla="*/ 641077 w 1660735"/>
              <a:gd name="connsiteY46" fmla="*/ 966267 h 1607157"/>
              <a:gd name="connsiteX47" fmla="*/ 376349 w 1660735"/>
              <a:gd name="connsiteY47" fmla="*/ 966267 h 1607157"/>
              <a:gd name="connsiteX48" fmla="*/ 1284201 w 1660735"/>
              <a:gd name="connsiteY48" fmla="*/ 1607158 h 1607157"/>
              <a:gd name="connsiteX49" fmla="*/ 1018357 w 1660735"/>
              <a:gd name="connsiteY49" fmla="*/ 1496653 h 1607157"/>
              <a:gd name="connsiteX50" fmla="*/ 907852 w 1660735"/>
              <a:gd name="connsiteY50" fmla="*/ 1230809 h 1607157"/>
              <a:gd name="connsiteX51" fmla="*/ 907852 w 1660735"/>
              <a:gd name="connsiteY51" fmla="*/ 911200 h 1607157"/>
              <a:gd name="connsiteX52" fmla="*/ 964406 w 1660735"/>
              <a:gd name="connsiteY52" fmla="*/ 854646 h 1607157"/>
              <a:gd name="connsiteX53" fmla="*/ 1284015 w 1660735"/>
              <a:gd name="connsiteY53" fmla="*/ 854646 h 1607157"/>
              <a:gd name="connsiteX54" fmla="*/ 1549859 w 1660735"/>
              <a:gd name="connsiteY54" fmla="*/ 965150 h 1607157"/>
              <a:gd name="connsiteX55" fmla="*/ 1660364 w 1660735"/>
              <a:gd name="connsiteY55" fmla="*/ 1230995 h 1607157"/>
              <a:gd name="connsiteX56" fmla="*/ 1550045 w 1660735"/>
              <a:gd name="connsiteY56" fmla="*/ 1496653 h 1607157"/>
              <a:gd name="connsiteX57" fmla="*/ 1284201 w 1660735"/>
              <a:gd name="connsiteY57" fmla="*/ 1607158 h 1607157"/>
              <a:gd name="connsiteX58" fmla="*/ 1019659 w 1660735"/>
              <a:gd name="connsiteY58" fmla="*/ 966267 h 1607157"/>
              <a:gd name="connsiteX59" fmla="*/ 1019659 w 1660735"/>
              <a:gd name="connsiteY59" fmla="*/ 1230995 h 1607157"/>
              <a:gd name="connsiteX60" fmla="*/ 1284387 w 1660735"/>
              <a:gd name="connsiteY60" fmla="*/ 1495723 h 1607157"/>
              <a:gd name="connsiteX61" fmla="*/ 1549115 w 1660735"/>
              <a:gd name="connsiteY61" fmla="*/ 1230995 h 1607157"/>
              <a:gd name="connsiteX62" fmla="*/ 1284387 w 1660735"/>
              <a:gd name="connsiteY62" fmla="*/ 966267 h 1607157"/>
              <a:gd name="connsiteX63" fmla="*/ 1019659 w 1660735"/>
              <a:gd name="connsiteY63" fmla="*/ 966267 h 1607157"/>
            </a:gdLst>
            <a:ahLst/>
            <a:cxnLst/>
            <a:rect l="l" t="t" r="r" b="b"/>
            <a:pathLst>
              <a:path w="1660735" h="1607157">
                <a:moveTo>
                  <a:pt x="695958" y="752512"/>
                </a:moveTo>
                <a:lnTo>
                  <a:pt x="376349" y="752512"/>
                </a:lnTo>
                <a:cubicBezTo>
                  <a:pt x="276262" y="752512"/>
                  <a:pt x="181756" y="713259"/>
                  <a:pt x="110505" y="642007"/>
                </a:cubicBezTo>
                <a:cubicBezTo>
                  <a:pt x="39253" y="570756"/>
                  <a:pt x="0" y="476436"/>
                  <a:pt x="0" y="376349"/>
                </a:cubicBezTo>
                <a:cubicBezTo>
                  <a:pt x="0" y="276262"/>
                  <a:pt x="39253" y="181756"/>
                  <a:pt x="110505" y="110505"/>
                </a:cubicBezTo>
                <a:cubicBezTo>
                  <a:pt x="181756" y="39253"/>
                  <a:pt x="276076" y="0"/>
                  <a:pt x="376349" y="0"/>
                </a:cubicBezTo>
                <a:cubicBezTo>
                  <a:pt x="476436" y="0"/>
                  <a:pt x="570942" y="39253"/>
                  <a:pt x="642193" y="110505"/>
                </a:cubicBezTo>
                <a:cubicBezTo>
                  <a:pt x="713445" y="181756"/>
                  <a:pt x="752698" y="276076"/>
                  <a:pt x="752698" y="376349"/>
                </a:cubicBezTo>
                <a:lnTo>
                  <a:pt x="752698" y="695958"/>
                </a:lnTo>
                <a:cubicBezTo>
                  <a:pt x="752512" y="727211"/>
                  <a:pt x="727211" y="752512"/>
                  <a:pt x="695958" y="752512"/>
                </a:cubicBezTo>
                <a:close/>
                <a:moveTo>
                  <a:pt x="376349" y="111621"/>
                </a:moveTo>
                <a:cubicBezTo>
                  <a:pt x="230498" y="111621"/>
                  <a:pt x="111621" y="230312"/>
                  <a:pt x="111621" y="376349"/>
                </a:cubicBezTo>
                <a:cubicBezTo>
                  <a:pt x="111621" y="522201"/>
                  <a:pt x="230312" y="641077"/>
                  <a:pt x="376349" y="641077"/>
                </a:cubicBezTo>
                <a:lnTo>
                  <a:pt x="641077" y="641077"/>
                </a:lnTo>
                <a:lnTo>
                  <a:pt x="641077" y="376349"/>
                </a:lnTo>
                <a:cubicBezTo>
                  <a:pt x="640891" y="230312"/>
                  <a:pt x="522201" y="111621"/>
                  <a:pt x="376349" y="111621"/>
                </a:cubicBezTo>
                <a:close/>
                <a:moveTo>
                  <a:pt x="1284201" y="752512"/>
                </a:moveTo>
                <a:lnTo>
                  <a:pt x="964592" y="752512"/>
                </a:lnTo>
                <a:cubicBezTo>
                  <a:pt x="933338" y="752512"/>
                  <a:pt x="908038" y="727025"/>
                  <a:pt x="908038" y="695958"/>
                </a:cubicBezTo>
                <a:lnTo>
                  <a:pt x="908038" y="376349"/>
                </a:lnTo>
                <a:cubicBezTo>
                  <a:pt x="908038" y="276262"/>
                  <a:pt x="947291" y="181756"/>
                  <a:pt x="1018543" y="110505"/>
                </a:cubicBezTo>
                <a:cubicBezTo>
                  <a:pt x="1089794" y="39253"/>
                  <a:pt x="1184114" y="0"/>
                  <a:pt x="1284387" y="0"/>
                </a:cubicBezTo>
                <a:cubicBezTo>
                  <a:pt x="1384660" y="0"/>
                  <a:pt x="1478980" y="39253"/>
                  <a:pt x="1550231" y="110505"/>
                </a:cubicBezTo>
                <a:cubicBezTo>
                  <a:pt x="1621482" y="181756"/>
                  <a:pt x="1660736" y="276076"/>
                  <a:pt x="1660736" y="376349"/>
                </a:cubicBezTo>
                <a:cubicBezTo>
                  <a:pt x="1660736" y="476622"/>
                  <a:pt x="1621482" y="570942"/>
                  <a:pt x="1550231" y="642193"/>
                </a:cubicBezTo>
                <a:cubicBezTo>
                  <a:pt x="1478794" y="713259"/>
                  <a:pt x="1384288" y="752512"/>
                  <a:pt x="1284201" y="752512"/>
                </a:cubicBezTo>
                <a:close/>
                <a:moveTo>
                  <a:pt x="1019659" y="640891"/>
                </a:moveTo>
                <a:lnTo>
                  <a:pt x="1284387" y="640891"/>
                </a:lnTo>
                <a:cubicBezTo>
                  <a:pt x="1430238" y="640891"/>
                  <a:pt x="1549115" y="522201"/>
                  <a:pt x="1549115" y="376163"/>
                </a:cubicBezTo>
                <a:cubicBezTo>
                  <a:pt x="1549115" y="230312"/>
                  <a:pt x="1430424" y="111435"/>
                  <a:pt x="1284387" y="111435"/>
                </a:cubicBezTo>
                <a:cubicBezTo>
                  <a:pt x="1138349" y="111435"/>
                  <a:pt x="1019659" y="230125"/>
                  <a:pt x="1019659" y="376163"/>
                </a:cubicBezTo>
                <a:lnTo>
                  <a:pt x="1019659" y="640891"/>
                </a:lnTo>
                <a:close/>
                <a:moveTo>
                  <a:pt x="376349" y="1607158"/>
                </a:moveTo>
                <a:cubicBezTo>
                  <a:pt x="276262" y="1607158"/>
                  <a:pt x="181756" y="1567904"/>
                  <a:pt x="110505" y="1496653"/>
                </a:cubicBezTo>
                <a:cubicBezTo>
                  <a:pt x="39253" y="1425401"/>
                  <a:pt x="0" y="1330896"/>
                  <a:pt x="0" y="1230809"/>
                </a:cubicBezTo>
                <a:cubicBezTo>
                  <a:pt x="0" y="1130722"/>
                  <a:pt x="39253" y="1036216"/>
                  <a:pt x="110505" y="964964"/>
                </a:cubicBezTo>
                <a:cubicBezTo>
                  <a:pt x="181756" y="893713"/>
                  <a:pt x="276076" y="854459"/>
                  <a:pt x="376349" y="854459"/>
                </a:cubicBezTo>
                <a:lnTo>
                  <a:pt x="695958" y="854459"/>
                </a:lnTo>
                <a:cubicBezTo>
                  <a:pt x="727211" y="854459"/>
                  <a:pt x="752512" y="879760"/>
                  <a:pt x="752512" y="911014"/>
                </a:cubicBezTo>
                <a:lnTo>
                  <a:pt x="752512" y="1230623"/>
                </a:lnTo>
                <a:cubicBezTo>
                  <a:pt x="752512" y="1330709"/>
                  <a:pt x="713259" y="1425215"/>
                  <a:pt x="642007" y="1496467"/>
                </a:cubicBezTo>
                <a:cubicBezTo>
                  <a:pt x="570756" y="1567718"/>
                  <a:pt x="476436" y="1607158"/>
                  <a:pt x="376349" y="1607158"/>
                </a:cubicBezTo>
                <a:close/>
                <a:moveTo>
                  <a:pt x="376349" y="966267"/>
                </a:moveTo>
                <a:cubicBezTo>
                  <a:pt x="230312" y="966267"/>
                  <a:pt x="111621" y="1084957"/>
                  <a:pt x="111621" y="1230809"/>
                </a:cubicBezTo>
                <a:cubicBezTo>
                  <a:pt x="111621" y="1376660"/>
                  <a:pt x="230312" y="1495537"/>
                  <a:pt x="376349" y="1495537"/>
                </a:cubicBezTo>
                <a:cubicBezTo>
                  <a:pt x="522201" y="1495537"/>
                  <a:pt x="641077" y="1376846"/>
                  <a:pt x="641077" y="1230809"/>
                </a:cubicBezTo>
                <a:lnTo>
                  <a:pt x="641077" y="966267"/>
                </a:lnTo>
                <a:lnTo>
                  <a:pt x="376349" y="966267"/>
                </a:lnTo>
                <a:close/>
                <a:moveTo>
                  <a:pt x="1284201" y="1607158"/>
                </a:moveTo>
                <a:cubicBezTo>
                  <a:pt x="1184114" y="1607158"/>
                  <a:pt x="1089608" y="1567904"/>
                  <a:pt x="1018357" y="1496653"/>
                </a:cubicBezTo>
                <a:cubicBezTo>
                  <a:pt x="947105" y="1425401"/>
                  <a:pt x="907852" y="1331082"/>
                  <a:pt x="907852" y="1230809"/>
                </a:cubicBezTo>
                <a:lnTo>
                  <a:pt x="907852" y="911200"/>
                </a:lnTo>
                <a:cubicBezTo>
                  <a:pt x="907852" y="879946"/>
                  <a:pt x="933152" y="854646"/>
                  <a:pt x="964406" y="854646"/>
                </a:cubicBezTo>
                <a:lnTo>
                  <a:pt x="1284015" y="854646"/>
                </a:lnTo>
                <a:cubicBezTo>
                  <a:pt x="1384102" y="854646"/>
                  <a:pt x="1478607" y="893899"/>
                  <a:pt x="1549859" y="965150"/>
                </a:cubicBezTo>
                <a:cubicBezTo>
                  <a:pt x="1621110" y="1036402"/>
                  <a:pt x="1660364" y="1130722"/>
                  <a:pt x="1660364" y="1230995"/>
                </a:cubicBezTo>
                <a:cubicBezTo>
                  <a:pt x="1660364" y="1331268"/>
                  <a:pt x="1621296" y="1425401"/>
                  <a:pt x="1550045" y="1496653"/>
                </a:cubicBezTo>
                <a:cubicBezTo>
                  <a:pt x="1478794" y="1567904"/>
                  <a:pt x="1384288" y="1607158"/>
                  <a:pt x="1284201" y="1607158"/>
                </a:cubicBezTo>
                <a:close/>
                <a:moveTo>
                  <a:pt x="1019659" y="966267"/>
                </a:moveTo>
                <a:lnTo>
                  <a:pt x="1019659" y="1230995"/>
                </a:lnTo>
                <a:cubicBezTo>
                  <a:pt x="1019659" y="1376846"/>
                  <a:pt x="1138349" y="1495723"/>
                  <a:pt x="1284387" y="1495723"/>
                </a:cubicBezTo>
                <a:cubicBezTo>
                  <a:pt x="1430424" y="1495723"/>
                  <a:pt x="1549115" y="1377032"/>
                  <a:pt x="1549115" y="1230995"/>
                </a:cubicBezTo>
                <a:cubicBezTo>
                  <a:pt x="1549115" y="1084957"/>
                  <a:pt x="1430424" y="966267"/>
                  <a:pt x="1284387" y="966267"/>
                </a:cubicBezTo>
                <a:lnTo>
                  <a:pt x="1019659" y="966267"/>
                </a:ln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flipH="1">
            <a:off x="1851861" y="2290355"/>
            <a:ext cx="121920" cy="121920"/>
          </a:xfrm>
          <a:prstGeom prst="ellipse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8185308" y="3901858"/>
            <a:ext cx="3239284" cy="116652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讲解常用图片设计软件的功能和使用方法，如Photoshop、Illustrator等。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185308" y="3317962"/>
            <a:ext cx="3239284" cy="49639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图片设计与创意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9168534" y="2833761"/>
            <a:ext cx="1272832" cy="411060"/>
          </a:xfrm>
          <a:prstGeom prst="ellipse">
            <a:avLst/>
          </a:prstGeom>
          <a:noFill/>
          <a:ln w="57150" cap="sq">
            <a:solidFill>
              <a:schemeClr val="bg1">
                <a:lumMod val="95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9363500" y="2279979"/>
            <a:ext cx="882902" cy="8829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9404382" y="2320861"/>
            <a:ext cx="801138" cy="80113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9653746" y="2581554"/>
            <a:ext cx="302408" cy="279748"/>
          </a:xfrm>
          <a:custGeom>
            <a:avLst/>
            <a:gdLst>
              <a:gd name="connsiteX0" fmla="*/ 56258 w 778320"/>
              <a:gd name="connsiteY0" fmla="*/ 333700 h 720001"/>
              <a:gd name="connsiteX1" fmla="*/ 56258 w 778320"/>
              <a:gd name="connsiteY1" fmla="*/ 627457 h 720001"/>
              <a:gd name="connsiteX2" fmla="*/ 66946 w 778320"/>
              <a:gd name="connsiteY2" fmla="*/ 653054 h 720001"/>
              <a:gd name="connsiteX3" fmla="*/ 92544 w 778320"/>
              <a:gd name="connsiteY3" fmla="*/ 663743 h 720001"/>
              <a:gd name="connsiteX4" fmla="*/ 685683 w 778320"/>
              <a:gd name="connsiteY4" fmla="*/ 663743 h 720001"/>
              <a:gd name="connsiteX5" fmla="*/ 711281 w 778320"/>
              <a:gd name="connsiteY5" fmla="*/ 653054 h 720001"/>
              <a:gd name="connsiteX6" fmla="*/ 721969 w 778320"/>
              <a:gd name="connsiteY6" fmla="*/ 627457 h 720001"/>
              <a:gd name="connsiteX7" fmla="*/ 721969 w 778320"/>
              <a:gd name="connsiteY7" fmla="*/ 333700 h 720001"/>
              <a:gd name="connsiteX8" fmla="*/ 92544 w 778320"/>
              <a:gd name="connsiteY8" fmla="*/ 142049 h 720001"/>
              <a:gd name="connsiteX9" fmla="*/ 56258 w 778320"/>
              <a:gd name="connsiteY9" fmla="*/ 178336 h 720001"/>
              <a:gd name="connsiteX10" fmla="*/ 56258 w 778320"/>
              <a:gd name="connsiteY10" fmla="*/ 277443 h 720001"/>
              <a:gd name="connsiteX11" fmla="*/ 721969 w 778320"/>
              <a:gd name="connsiteY11" fmla="*/ 277443 h 720001"/>
              <a:gd name="connsiteX12" fmla="*/ 721969 w 778320"/>
              <a:gd name="connsiteY12" fmla="*/ 178336 h 720001"/>
              <a:gd name="connsiteX13" fmla="*/ 685683 w 778320"/>
              <a:gd name="connsiteY13" fmla="*/ 142049 h 720001"/>
              <a:gd name="connsiteX14" fmla="*/ 561355 w 778320"/>
              <a:gd name="connsiteY14" fmla="*/ 142049 h 720001"/>
              <a:gd name="connsiteX15" fmla="*/ 561355 w 778320"/>
              <a:gd name="connsiteY15" fmla="*/ 201026 h 720001"/>
              <a:gd name="connsiteX16" fmla="*/ 533226 w 778320"/>
              <a:gd name="connsiteY16" fmla="*/ 229249 h 720001"/>
              <a:gd name="connsiteX17" fmla="*/ 505097 w 778320"/>
              <a:gd name="connsiteY17" fmla="*/ 201120 h 720001"/>
              <a:gd name="connsiteX18" fmla="*/ 505097 w 778320"/>
              <a:gd name="connsiteY18" fmla="*/ 142049 h 720001"/>
              <a:gd name="connsiteX19" fmla="*/ 273129 w 778320"/>
              <a:gd name="connsiteY19" fmla="*/ 142049 h 720001"/>
              <a:gd name="connsiteX20" fmla="*/ 273129 w 778320"/>
              <a:gd name="connsiteY20" fmla="*/ 201026 h 720001"/>
              <a:gd name="connsiteX21" fmla="*/ 245001 w 778320"/>
              <a:gd name="connsiteY21" fmla="*/ 229249 h 720001"/>
              <a:gd name="connsiteX22" fmla="*/ 216872 w 778320"/>
              <a:gd name="connsiteY22" fmla="*/ 201120 h 720001"/>
              <a:gd name="connsiteX23" fmla="*/ 216872 w 778320"/>
              <a:gd name="connsiteY23" fmla="*/ 142049 h 720001"/>
              <a:gd name="connsiteX24" fmla="*/ 245001 w 778320"/>
              <a:gd name="connsiteY24" fmla="*/ 0 h 720001"/>
              <a:gd name="connsiteX25" fmla="*/ 273129 w 778320"/>
              <a:gd name="connsiteY25" fmla="*/ 28129 h 720001"/>
              <a:gd name="connsiteX26" fmla="*/ 273129 w 778320"/>
              <a:gd name="connsiteY26" fmla="*/ 85792 h 720001"/>
              <a:gd name="connsiteX27" fmla="*/ 505097 w 778320"/>
              <a:gd name="connsiteY27" fmla="*/ 85792 h 720001"/>
              <a:gd name="connsiteX28" fmla="*/ 505097 w 778320"/>
              <a:gd name="connsiteY28" fmla="*/ 28129 h 720001"/>
              <a:gd name="connsiteX29" fmla="*/ 533226 w 778320"/>
              <a:gd name="connsiteY29" fmla="*/ 0 h 720001"/>
              <a:gd name="connsiteX30" fmla="*/ 561355 w 778320"/>
              <a:gd name="connsiteY30" fmla="*/ 28129 h 720001"/>
              <a:gd name="connsiteX31" fmla="*/ 561355 w 778320"/>
              <a:gd name="connsiteY31" fmla="*/ 85792 h 720001"/>
              <a:gd name="connsiteX32" fmla="*/ 685683 w 778320"/>
              <a:gd name="connsiteY32" fmla="*/ 85792 h 720001"/>
              <a:gd name="connsiteX33" fmla="*/ 778320 w 778320"/>
              <a:gd name="connsiteY33" fmla="*/ 178336 h 720001"/>
              <a:gd name="connsiteX34" fmla="*/ 778320 w 778320"/>
              <a:gd name="connsiteY34" fmla="*/ 627457 h 720001"/>
              <a:gd name="connsiteX35" fmla="*/ 685777 w 778320"/>
              <a:gd name="connsiteY35" fmla="*/ 720001 h 720001"/>
              <a:gd name="connsiteX36" fmla="*/ 92544 w 778320"/>
              <a:gd name="connsiteY36" fmla="*/ 720001 h 720001"/>
              <a:gd name="connsiteX37" fmla="*/ 0 w 778320"/>
              <a:gd name="connsiteY37" fmla="*/ 627457 h 720001"/>
              <a:gd name="connsiteX38" fmla="*/ 0 w 778320"/>
              <a:gd name="connsiteY38" fmla="*/ 333700 h 720001"/>
              <a:gd name="connsiteX39" fmla="*/ 0 w 778320"/>
              <a:gd name="connsiteY39" fmla="*/ 277443 h 720001"/>
              <a:gd name="connsiteX40" fmla="*/ 0 w 778320"/>
              <a:gd name="connsiteY40" fmla="*/ 178336 h 720001"/>
              <a:gd name="connsiteX41" fmla="*/ 92544 w 778320"/>
              <a:gd name="connsiteY41" fmla="*/ 85792 h 720001"/>
              <a:gd name="connsiteX42" fmla="*/ 216872 w 778320"/>
              <a:gd name="connsiteY42" fmla="*/ 85792 h 720001"/>
              <a:gd name="connsiteX43" fmla="*/ 216872 w 778320"/>
              <a:gd name="connsiteY43" fmla="*/ 28129 h 720001"/>
              <a:gd name="connsiteX44" fmla="*/ 245001 w 778320"/>
              <a:gd name="connsiteY44" fmla="*/ 0 h 720001"/>
            </a:gdLst>
            <a:ahLst/>
            <a:cxnLst/>
            <a:rect l="l" t="t" r="r" b="b"/>
            <a:pathLst>
              <a:path w="778320" h="720001">
                <a:moveTo>
                  <a:pt x="56258" y="333700"/>
                </a:moveTo>
                <a:lnTo>
                  <a:pt x="56258" y="627457"/>
                </a:lnTo>
                <a:cubicBezTo>
                  <a:pt x="56258" y="637115"/>
                  <a:pt x="60008" y="646116"/>
                  <a:pt x="66946" y="653054"/>
                </a:cubicBezTo>
                <a:cubicBezTo>
                  <a:pt x="73885" y="659899"/>
                  <a:pt x="82980" y="663743"/>
                  <a:pt x="92544" y="663743"/>
                </a:cubicBezTo>
                <a:lnTo>
                  <a:pt x="685683" y="663743"/>
                </a:lnTo>
                <a:cubicBezTo>
                  <a:pt x="695341" y="663743"/>
                  <a:pt x="704342" y="659993"/>
                  <a:pt x="711281" y="653054"/>
                </a:cubicBezTo>
                <a:cubicBezTo>
                  <a:pt x="718125" y="646116"/>
                  <a:pt x="721969" y="637021"/>
                  <a:pt x="721969" y="627457"/>
                </a:cubicBezTo>
                <a:lnTo>
                  <a:pt x="721969" y="333700"/>
                </a:lnTo>
                <a:close/>
                <a:moveTo>
                  <a:pt x="92544" y="142049"/>
                </a:moveTo>
                <a:cubicBezTo>
                  <a:pt x="72478" y="142049"/>
                  <a:pt x="56258" y="158364"/>
                  <a:pt x="56258" y="178336"/>
                </a:cubicBezTo>
                <a:lnTo>
                  <a:pt x="56258" y="277443"/>
                </a:lnTo>
                <a:lnTo>
                  <a:pt x="721969" y="277443"/>
                </a:lnTo>
                <a:lnTo>
                  <a:pt x="721969" y="178336"/>
                </a:lnTo>
                <a:cubicBezTo>
                  <a:pt x="721969" y="158270"/>
                  <a:pt x="705655" y="142049"/>
                  <a:pt x="685683" y="142049"/>
                </a:cubicBezTo>
                <a:lnTo>
                  <a:pt x="561355" y="142049"/>
                </a:lnTo>
                <a:lnTo>
                  <a:pt x="561355" y="201026"/>
                </a:lnTo>
                <a:cubicBezTo>
                  <a:pt x="561355" y="216591"/>
                  <a:pt x="548790" y="229249"/>
                  <a:pt x="533226" y="229249"/>
                </a:cubicBezTo>
                <a:cubicBezTo>
                  <a:pt x="517661" y="229249"/>
                  <a:pt x="505097" y="216685"/>
                  <a:pt x="505097" y="201120"/>
                </a:cubicBezTo>
                <a:lnTo>
                  <a:pt x="505097" y="142049"/>
                </a:lnTo>
                <a:lnTo>
                  <a:pt x="273129" y="142049"/>
                </a:lnTo>
                <a:lnTo>
                  <a:pt x="273129" y="201026"/>
                </a:lnTo>
                <a:cubicBezTo>
                  <a:pt x="273129" y="216591"/>
                  <a:pt x="260565" y="229249"/>
                  <a:pt x="245001" y="229249"/>
                </a:cubicBezTo>
                <a:cubicBezTo>
                  <a:pt x="229436" y="229249"/>
                  <a:pt x="216872" y="216685"/>
                  <a:pt x="216872" y="201120"/>
                </a:cubicBezTo>
                <a:lnTo>
                  <a:pt x="216872" y="142049"/>
                </a:lnTo>
                <a:close/>
                <a:moveTo>
                  <a:pt x="245001" y="0"/>
                </a:moveTo>
                <a:cubicBezTo>
                  <a:pt x="260565" y="0"/>
                  <a:pt x="273129" y="12564"/>
                  <a:pt x="273129" y="28129"/>
                </a:cubicBezTo>
                <a:lnTo>
                  <a:pt x="273129" y="85792"/>
                </a:lnTo>
                <a:lnTo>
                  <a:pt x="505097" y="85792"/>
                </a:lnTo>
                <a:lnTo>
                  <a:pt x="505097" y="28129"/>
                </a:lnTo>
                <a:cubicBezTo>
                  <a:pt x="505097" y="12564"/>
                  <a:pt x="517661" y="0"/>
                  <a:pt x="533226" y="0"/>
                </a:cubicBezTo>
                <a:cubicBezTo>
                  <a:pt x="548790" y="0"/>
                  <a:pt x="561355" y="12564"/>
                  <a:pt x="561355" y="28129"/>
                </a:cubicBezTo>
                <a:lnTo>
                  <a:pt x="561355" y="85792"/>
                </a:lnTo>
                <a:lnTo>
                  <a:pt x="685683" y="85792"/>
                </a:lnTo>
                <a:cubicBezTo>
                  <a:pt x="736784" y="85792"/>
                  <a:pt x="778227" y="127235"/>
                  <a:pt x="778320" y="178336"/>
                </a:cubicBezTo>
                <a:lnTo>
                  <a:pt x="778320" y="627457"/>
                </a:lnTo>
                <a:cubicBezTo>
                  <a:pt x="778320" y="678370"/>
                  <a:pt x="736690" y="720001"/>
                  <a:pt x="685777" y="720001"/>
                </a:cubicBezTo>
                <a:lnTo>
                  <a:pt x="92544" y="720001"/>
                </a:lnTo>
                <a:cubicBezTo>
                  <a:pt x="41631" y="720001"/>
                  <a:pt x="0" y="678370"/>
                  <a:pt x="0" y="627457"/>
                </a:cubicBezTo>
                <a:lnTo>
                  <a:pt x="0" y="333700"/>
                </a:lnTo>
                <a:lnTo>
                  <a:pt x="0" y="277443"/>
                </a:lnTo>
                <a:lnTo>
                  <a:pt x="0" y="178336"/>
                </a:lnTo>
                <a:cubicBezTo>
                  <a:pt x="0" y="127235"/>
                  <a:pt x="41443" y="85792"/>
                  <a:pt x="92544" y="85792"/>
                </a:cubicBezTo>
                <a:lnTo>
                  <a:pt x="216872" y="85792"/>
                </a:lnTo>
                <a:lnTo>
                  <a:pt x="216872" y="28129"/>
                </a:lnTo>
                <a:cubicBezTo>
                  <a:pt x="216872" y="12564"/>
                  <a:pt x="229436" y="0"/>
                  <a:pt x="245001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flipH="1">
            <a:off x="9282461" y="2290355"/>
            <a:ext cx="121920" cy="121920"/>
          </a:xfrm>
          <a:prstGeom prst="ellipse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470008" y="3901858"/>
            <a:ext cx="3239284" cy="116652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分享图片设计的创意方法和技巧，如图像合成、特效制作、版式设计等。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4470008" y="3317962"/>
            <a:ext cx="3239284" cy="49639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图片设计软件的应用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5453234" y="2833761"/>
            <a:ext cx="1272832" cy="411060"/>
          </a:xfrm>
          <a:prstGeom prst="ellipse">
            <a:avLst/>
          </a:prstGeom>
          <a:noFill/>
          <a:ln w="57150" cap="sq">
            <a:solidFill>
              <a:schemeClr val="bg1">
                <a:lumMod val="95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5648200" y="2279979"/>
            <a:ext cx="882902" cy="8829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5689082" y="2320861"/>
            <a:ext cx="801138" cy="80113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5938446" y="2584345"/>
            <a:ext cx="302408" cy="274167"/>
          </a:xfrm>
          <a:custGeom>
            <a:avLst/>
            <a:gdLst>
              <a:gd name="connsiteX0" fmla="*/ 351048 w 1543905"/>
              <a:gd name="connsiteY0" fmla="*/ 523317 h 1399728"/>
              <a:gd name="connsiteX1" fmla="*/ 351048 w 1543905"/>
              <a:gd name="connsiteY1" fmla="*/ 523317 h 1399728"/>
              <a:gd name="connsiteX2" fmla="*/ 351420 w 1543905"/>
              <a:gd name="connsiteY2" fmla="*/ 523503 h 1399728"/>
              <a:gd name="connsiteX3" fmla="*/ 351420 w 1543905"/>
              <a:gd name="connsiteY3" fmla="*/ 1020031 h 1399728"/>
              <a:gd name="connsiteX4" fmla="*/ 351048 w 1543905"/>
              <a:gd name="connsiteY4" fmla="*/ 1020403 h 1399728"/>
              <a:gd name="connsiteX5" fmla="*/ 163525 w 1543905"/>
              <a:gd name="connsiteY5" fmla="*/ 1020403 h 1399728"/>
              <a:gd name="connsiteX6" fmla="*/ 163153 w 1543905"/>
              <a:gd name="connsiteY6" fmla="*/ 1020031 h 1399728"/>
              <a:gd name="connsiteX7" fmla="*/ 163153 w 1543905"/>
              <a:gd name="connsiteY7" fmla="*/ 523503 h 1399728"/>
              <a:gd name="connsiteX8" fmla="*/ 163153 w 1543905"/>
              <a:gd name="connsiteY8" fmla="*/ 523317 h 1399728"/>
              <a:gd name="connsiteX9" fmla="*/ 163339 w 1543905"/>
              <a:gd name="connsiteY9" fmla="*/ 523131 h 1399728"/>
              <a:gd name="connsiteX10" fmla="*/ 351048 w 1543905"/>
              <a:gd name="connsiteY10" fmla="*/ 523131 h 1399728"/>
              <a:gd name="connsiteX11" fmla="*/ 351048 w 1543905"/>
              <a:gd name="connsiteY11" fmla="*/ 411696 h 1399728"/>
              <a:gd name="connsiteX12" fmla="*/ 163339 w 1543905"/>
              <a:gd name="connsiteY12" fmla="*/ 411696 h 1399728"/>
              <a:gd name="connsiteX13" fmla="*/ 51346 w 1543905"/>
              <a:gd name="connsiteY13" fmla="*/ 523689 h 1399728"/>
              <a:gd name="connsiteX14" fmla="*/ 51346 w 1543905"/>
              <a:gd name="connsiteY14" fmla="*/ 1020217 h 1399728"/>
              <a:gd name="connsiteX15" fmla="*/ 163339 w 1543905"/>
              <a:gd name="connsiteY15" fmla="*/ 1132210 h 1399728"/>
              <a:gd name="connsiteX16" fmla="*/ 351048 w 1543905"/>
              <a:gd name="connsiteY16" fmla="*/ 1132210 h 1399728"/>
              <a:gd name="connsiteX17" fmla="*/ 463042 w 1543905"/>
              <a:gd name="connsiteY17" fmla="*/ 1020217 h 1399728"/>
              <a:gd name="connsiteX18" fmla="*/ 463042 w 1543905"/>
              <a:gd name="connsiteY18" fmla="*/ 523503 h 1399728"/>
              <a:gd name="connsiteX19" fmla="*/ 351048 w 1543905"/>
              <a:gd name="connsiteY19" fmla="*/ 411696 h 1399728"/>
              <a:gd name="connsiteX20" fmla="*/ 865808 w 1543905"/>
              <a:gd name="connsiteY20" fmla="*/ 111621 h 1399728"/>
              <a:gd name="connsiteX21" fmla="*/ 866180 w 1543905"/>
              <a:gd name="connsiteY21" fmla="*/ 111807 h 1399728"/>
              <a:gd name="connsiteX22" fmla="*/ 866180 w 1543905"/>
              <a:gd name="connsiteY22" fmla="*/ 1020031 h 1399728"/>
              <a:gd name="connsiteX23" fmla="*/ 865808 w 1543905"/>
              <a:gd name="connsiteY23" fmla="*/ 1020403 h 1399728"/>
              <a:gd name="connsiteX24" fmla="*/ 678284 w 1543905"/>
              <a:gd name="connsiteY24" fmla="*/ 1020403 h 1399728"/>
              <a:gd name="connsiteX25" fmla="*/ 677912 w 1543905"/>
              <a:gd name="connsiteY25" fmla="*/ 1020031 h 1399728"/>
              <a:gd name="connsiteX26" fmla="*/ 677912 w 1543905"/>
              <a:gd name="connsiteY26" fmla="*/ 111993 h 1399728"/>
              <a:gd name="connsiteX27" fmla="*/ 677912 w 1543905"/>
              <a:gd name="connsiteY27" fmla="*/ 111807 h 1399728"/>
              <a:gd name="connsiteX28" fmla="*/ 678098 w 1543905"/>
              <a:gd name="connsiteY28" fmla="*/ 111621 h 1399728"/>
              <a:gd name="connsiteX29" fmla="*/ 865808 w 1543905"/>
              <a:gd name="connsiteY29" fmla="*/ 111621 h 1399728"/>
              <a:gd name="connsiteX30" fmla="*/ 865808 w 1543905"/>
              <a:gd name="connsiteY30" fmla="*/ 0 h 1399728"/>
              <a:gd name="connsiteX31" fmla="*/ 677912 w 1543905"/>
              <a:gd name="connsiteY31" fmla="*/ 0 h 1399728"/>
              <a:gd name="connsiteX32" fmla="*/ 565919 w 1543905"/>
              <a:gd name="connsiteY32" fmla="*/ 111993 h 1399728"/>
              <a:gd name="connsiteX33" fmla="*/ 565919 w 1543905"/>
              <a:gd name="connsiteY33" fmla="*/ 1020217 h 1399728"/>
              <a:gd name="connsiteX34" fmla="*/ 677912 w 1543905"/>
              <a:gd name="connsiteY34" fmla="*/ 1132210 h 1399728"/>
              <a:gd name="connsiteX35" fmla="*/ 865622 w 1543905"/>
              <a:gd name="connsiteY35" fmla="*/ 1132210 h 1399728"/>
              <a:gd name="connsiteX36" fmla="*/ 977615 w 1543905"/>
              <a:gd name="connsiteY36" fmla="*/ 1020217 h 1399728"/>
              <a:gd name="connsiteX37" fmla="*/ 977615 w 1543905"/>
              <a:gd name="connsiteY37" fmla="*/ 111993 h 1399728"/>
              <a:gd name="connsiteX38" fmla="*/ 865808 w 1543905"/>
              <a:gd name="connsiteY38" fmla="*/ 0 h 1399728"/>
              <a:gd name="connsiteX39" fmla="*/ 1380381 w 1543905"/>
              <a:gd name="connsiteY39" fmla="*/ 729072 h 1399728"/>
              <a:gd name="connsiteX40" fmla="*/ 1380753 w 1543905"/>
              <a:gd name="connsiteY40" fmla="*/ 729258 h 1399728"/>
              <a:gd name="connsiteX41" fmla="*/ 1380753 w 1543905"/>
              <a:gd name="connsiteY41" fmla="*/ 1020031 h 1399728"/>
              <a:gd name="connsiteX42" fmla="*/ 1380381 w 1543905"/>
              <a:gd name="connsiteY42" fmla="*/ 1020403 h 1399728"/>
              <a:gd name="connsiteX43" fmla="*/ 1192858 w 1543905"/>
              <a:gd name="connsiteY43" fmla="*/ 1020403 h 1399728"/>
              <a:gd name="connsiteX44" fmla="*/ 1192485 w 1543905"/>
              <a:gd name="connsiteY44" fmla="*/ 1020031 h 1399728"/>
              <a:gd name="connsiteX45" fmla="*/ 1192485 w 1543905"/>
              <a:gd name="connsiteY45" fmla="*/ 729444 h 1399728"/>
              <a:gd name="connsiteX46" fmla="*/ 1192485 w 1543905"/>
              <a:gd name="connsiteY46" fmla="*/ 729258 h 1399728"/>
              <a:gd name="connsiteX47" fmla="*/ 1192671 w 1543905"/>
              <a:gd name="connsiteY47" fmla="*/ 729072 h 1399728"/>
              <a:gd name="connsiteX48" fmla="*/ 1380381 w 1543905"/>
              <a:gd name="connsiteY48" fmla="*/ 729072 h 1399728"/>
              <a:gd name="connsiteX49" fmla="*/ 1380381 w 1543905"/>
              <a:gd name="connsiteY49" fmla="*/ 617451 h 1399728"/>
              <a:gd name="connsiteX50" fmla="*/ 1192671 w 1543905"/>
              <a:gd name="connsiteY50" fmla="*/ 617451 h 1399728"/>
              <a:gd name="connsiteX51" fmla="*/ 1080678 w 1543905"/>
              <a:gd name="connsiteY51" fmla="*/ 729444 h 1399728"/>
              <a:gd name="connsiteX52" fmla="*/ 1080678 w 1543905"/>
              <a:gd name="connsiteY52" fmla="*/ 1020031 h 1399728"/>
              <a:gd name="connsiteX53" fmla="*/ 1192671 w 1543905"/>
              <a:gd name="connsiteY53" fmla="*/ 1132024 h 1399728"/>
              <a:gd name="connsiteX54" fmla="*/ 1380381 w 1543905"/>
              <a:gd name="connsiteY54" fmla="*/ 1132024 h 1399728"/>
              <a:gd name="connsiteX55" fmla="*/ 1492374 w 1543905"/>
              <a:gd name="connsiteY55" fmla="*/ 1020031 h 1399728"/>
              <a:gd name="connsiteX56" fmla="*/ 1492374 w 1543905"/>
              <a:gd name="connsiteY56" fmla="*/ 729444 h 1399728"/>
              <a:gd name="connsiteX57" fmla="*/ 1380381 w 1543905"/>
              <a:gd name="connsiteY57" fmla="*/ 617451 h 1399728"/>
              <a:gd name="connsiteX58" fmla="*/ 1481956 w 1543905"/>
              <a:gd name="connsiteY58" fmla="*/ 1276201 h 1399728"/>
              <a:gd name="connsiteX59" fmla="*/ 61764 w 1543905"/>
              <a:gd name="connsiteY59" fmla="*/ 1276201 h 1399728"/>
              <a:gd name="connsiteX60" fmla="*/ 0 w 1543905"/>
              <a:gd name="connsiteY60" fmla="*/ 1337965 h 1399728"/>
              <a:gd name="connsiteX61" fmla="*/ 61764 w 1543905"/>
              <a:gd name="connsiteY61" fmla="*/ 1399729 h 1399728"/>
              <a:gd name="connsiteX62" fmla="*/ 1482142 w 1543905"/>
              <a:gd name="connsiteY62" fmla="*/ 1399729 h 1399728"/>
              <a:gd name="connsiteX63" fmla="*/ 1543906 w 1543905"/>
              <a:gd name="connsiteY63" fmla="*/ 1337965 h 1399728"/>
              <a:gd name="connsiteX64" fmla="*/ 1481956 w 1543905"/>
              <a:gd name="connsiteY64" fmla="*/ 1276201 h 1399728"/>
            </a:gdLst>
            <a:ahLst/>
            <a:cxnLst/>
            <a:rect l="l" t="t" r="r" b="b"/>
            <a:pathLst>
              <a:path w="1543905" h="1399728">
                <a:moveTo>
                  <a:pt x="351048" y="523317"/>
                </a:moveTo>
                <a:cubicBezTo>
                  <a:pt x="351234" y="523317"/>
                  <a:pt x="351234" y="523317"/>
                  <a:pt x="351048" y="523317"/>
                </a:cubicBezTo>
                <a:cubicBezTo>
                  <a:pt x="351234" y="523317"/>
                  <a:pt x="351420" y="523503"/>
                  <a:pt x="351420" y="523503"/>
                </a:cubicBezTo>
                <a:lnTo>
                  <a:pt x="351420" y="1020031"/>
                </a:lnTo>
                <a:lnTo>
                  <a:pt x="351048" y="1020403"/>
                </a:lnTo>
                <a:lnTo>
                  <a:pt x="163525" y="1020403"/>
                </a:lnTo>
                <a:lnTo>
                  <a:pt x="163153" y="1020031"/>
                </a:lnTo>
                <a:lnTo>
                  <a:pt x="163153" y="523503"/>
                </a:lnTo>
                <a:lnTo>
                  <a:pt x="163153" y="523317"/>
                </a:lnTo>
                <a:lnTo>
                  <a:pt x="163339" y="523131"/>
                </a:lnTo>
                <a:lnTo>
                  <a:pt x="351048" y="523131"/>
                </a:lnTo>
                <a:moveTo>
                  <a:pt x="351048" y="411696"/>
                </a:moveTo>
                <a:lnTo>
                  <a:pt x="163339" y="411696"/>
                </a:lnTo>
                <a:cubicBezTo>
                  <a:pt x="101575" y="411696"/>
                  <a:pt x="51346" y="461739"/>
                  <a:pt x="51346" y="523689"/>
                </a:cubicBezTo>
                <a:lnTo>
                  <a:pt x="51346" y="1020217"/>
                </a:lnTo>
                <a:cubicBezTo>
                  <a:pt x="51346" y="1081795"/>
                  <a:pt x="101761" y="1132210"/>
                  <a:pt x="163339" y="1132210"/>
                </a:cubicBezTo>
                <a:lnTo>
                  <a:pt x="351048" y="1132210"/>
                </a:lnTo>
                <a:cubicBezTo>
                  <a:pt x="412626" y="1132210"/>
                  <a:pt x="463042" y="1081795"/>
                  <a:pt x="463042" y="1020217"/>
                </a:cubicBezTo>
                <a:lnTo>
                  <a:pt x="463042" y="523503"/>
                </a:lnTo>
                <a:cubicBezTo>
                  <a:pt x="463042" y="461739"/>
                  <a:pt x="412998" y="411696"/>
                  <a:pt x="351048" y="411696"/>
                </a:cubicBezTo>
                <a:close/>
                <a:moveTo>
                  <a:pt x="865808" y="111621"/>
                </a:moveTo>
                <a:cubicBezTo>
                  <a:pt x="865994" y="111621"/>
                  <a:pt x="866180" y="111807"/>
                  <a:pt x="866180" y="111807"/>
                </a:cubicBezTo>
                <a:lnTo>
                  <a:pt x="866180" y="1020031"/>
                </a:lnTo>
                <a:lnTo>
                  <a:pt x="865808" y="1020403"/>
                </a:lnTo>
                <a:lnTo>
                  <a:pt x="678284" y="1020403"/>
                </a:lnTo>
                <a:lnTo>
                  <a:pt x="677912" y="1020031"/>
                </a:lnTo>
                <a:lnTo>
                  <a:pt x="677912" y="111993"/>
                </a:lnTo>
                <a:lnTo>
                  <a:pt x="677912" y="111807"/>
                </a:lnTo>
                <a:lnTo>
                  <a:pt x="678098" y="111621"/>
                </a:lnTo>
                <a:lnTo>
                  <a:pt x="865808" y="111621"/>
                </a:lnTo>
                <a:moveTo>
                  <a:pt x="865808" y="0"/>
                </a:moveTo>
                <a:lnTo>
                  <a:pt x="677912" y="0"/>
                </a:lnTo>
                <a:cubicBezTo>
                  <a:pt x="616148" y="0"/>
                  <a:pt x="565919" y="50043"/>
                  <a:pt x="565919" y="111993"/>
                </a:cubicBezTo>
                <a:lnTo>
                  <a:pt x="565919" y="1020217"/>
                </a:lnTo>
                <a:cubicBezTo>
                  <a:pt x="565919" y="1081795"/>
                  <a:pt x="616335" y="1132210"/>
                  <a:pt x="677912" y="1132210"/>
                </a:cubicBezTo>
                <a:lnTo>
                  <a:pt x="865622" y="1132210"/>
                </a:lnTo>
                <a:cubicBezTo>
                  <a:pt x="927199" y="1132210"/>
                  <a:pt x="977615" y="1081795"/>
                  <a:pt x="977615" y="1020217"/>
                </a:cubicBezTo>
                <a:lnTo>
                  <a:pt x="977615" y="111993"/>
                </a:lnTo>
                <a:cubicBezTo>
                  <a:pt x="977615" y="50043"/>
                  <a:pt x="927571" y="0"/>
                  <a:pt x="865808" y="0"/>
                </a:cubicBezTo>
                <a:close/>
                <a:moveTo>
                  <a:pt x="1380381" y="729072"/>
                </a:moveTo>
                <a:cubicBezTo>
                  <a:pt x="1380567" y="729072"/>
                  <a:pt x="1380753" y="729258"/>
                  <a:pt x="1380753" y="729258"/>
                </a:cubicBezTo>
                <a:lnTo>
                  <a:pt x="1380753" y="1020031"/>
                </a:lnTo>
                <a:lnTo>
                  <a:pt x="1380381" y="1020403"/>
                </a:lnTo>
                <a:lnTo>
                  <a:pt x="1192858" y="1020403"/>
                </a:lnTo>
                <a:lnTo>
                  <a:pt x="1192485" y="1020031"/>
                </a:lnTo>
                <a:lnTo>
                  <a:pt x="1192485" y="729444"/>
                </a:lnTo>
                <a:lnTo>
                  <a:pt x="1192485" y="729258"/>
                </a:lnTo>
                <a:lnTo>
                  <a:pt x="1192671" y="729072"/>
                </a:lnTo>
                <a:lnTo>
                  <a:pt x="1380381" y="729072"/>
                </a:lnTo>
                <a:moveTo>
                  <a:pt x="1380381" y="617451"/>
                </a:moveTo>
                <a:lnTo>
                  <a:pt x="1192671" y="617451"/>
                </a:lnTo>
                <a:cubicBezTo>
                  <a:pt x="1130908" y="617451"/>
                  <a:pt x="1080678" y="667494"/>
                  <a:pt x="1080678" y="729444"/>
                </a:cubicBezTo>
                <a:lnTo>
                  <a:pt x="1080678" y="1020031"/>
                </a:lnTo>
                <a:cubicBezTo>
                  <a:pt x="1080678" y="1081608"/>
                  <a:pt x="1131094" y="1132024"/>
                  <a:pt x="1192671" y="1132024"/>
                </a:cubicBezTo>
                <a:lnTo>
                  <a:pt x="1380381" y="1132024"/>
                </a:lnTo>
                <a:cubicBezTo>
                  <a:pt x="1441959" y="1132024"/>
                  <a:pt x="1492374" y="1081608"/>
                  <a:pt x="1492374" y="1020031"/>
                </a:cubicBezTo>
                <a:lnTo>
                  <a:pt x="1492374" y="729444"/>
                </a:lnTo>
                <a:cubicBezTo>
                  <a:pt x="1492374" y="667680"/>
                  <a:pt x="1442145" y="617451"/>
                  <a:pt x="1380381" y="617451"/>
                </a:cubicBezTo>
                <a:close/>
                <a:moveTo>
                  <a:pt x="1481956" y="1276201"/>
                </a:moveTo>
                <a:lnTo>
                  <a:pt x="61764" y="1276201"/>
                </a:lnTo>
                <a:cubicBezTo>
                  <a:pt x="27719" y="1276201"/>
                  <a:pt x="0" y="1303920"/>
                  <a:pt x="0" y="1337965"/>
                </a:cubicBezTo>
                <a:cubicBezTo>
                  <a:pt x="0" y="1372009"/>
                  <a:pt x="27719" y="1399729"/>
                  <a:pt x="61764" y="1399729"/>
                </a:cubicBezTo>
                <a:lnTo>
                  <a:pt x="1482142" y="1399729"/>
                </a:lnTo>
                <a:cubicBezTo>
                  <a:pt x="1516187" y="1399729"/>
                  <a:pt x="1543906" y="1372009"/>
                  <a:pt x="1543906" y="1337965"/>
                </a:cubicBezTo>
                <a:cubicBezTo>
                  <a:pt x="1543720" y="1303734"/>
                  <a:pt x="1516187" y="1276201"/>
                  <a:pt x="1481956" y="1276201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 flipH="1">
            <a:off x="5567161" y="2290355"/>
            <a:ext cx="121920" cy="121920"/>
          </a:xfrm>
          <a:prstGeom prst="ellipse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任务11 图片编辑与设计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 t="26130" b="26130"/>
          <a:stretch>
            <a:fillRect/>
          </a:stretch>
        </p:blipFill>
        <p:spPr>
          <a:xfrm rot="10800000">
            <a:off x="660400" y="1483608"/>
            <a:ext cx="10919460" cy="291670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 flipH="1" flipV="1">
            <a:off x="0" y="1421412"/>
            <a:ext cx="11369040" cy="2978898"/>
          </a:xfrm>
          <a:prstGeom prst="rect">
            <a:avLst/>
          </a:prstGeom>
          <a:gradFill>
            <a:gsLst>
              <a:gs pos="13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400" y="4193600"/>
            <a:ext cx="396240" cy="396240"/>
          </a:xfrm>
          <a:prstGeom prst="ellipse">
            <a:avLst/>
          </a:prstGeom>
          <a:solidFill>
            <a:schemeClr val="accent1">
              <a:alpha val="4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13500000">
            <a:off x="765787" y="4325630"/>
            <a:ext cx="156256" cy="156256"/>
          </a:xfrm>
          <a:prstGeom prst="corner">
            <a:avLst>
              <a:gd name="adj1" fmla="val 23334"/>
              <a:gd name="adj2" fmla="val 23889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50800" dist="38100" dir="5400000" algn="t" rotWithShape="0">
              <a:srgbClr val="000000">
                <a:alpha val="25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7" name="标题 1"/>
          <p:cNvCxnSpPr/>
          <p:nvPr/>
        </p:nvCxnSpPr>
        <p:spPr>
          <a:xfrm flipH="1">
            <a:off x="-518160" y="4384072"/>
            <a:ext cx="929640" cy="0"/>
          </a:xfrm>
          <a:prstGeom prst="line">
            <a:avLst/>
          </a:prstGeom>
          <a:noFill/>
          <a:ln w="15875" cap="sq">
            <a:solidFill>
              <a:schemeClr val="accent1"/>
            </a:solidFill>
            <a:miter/>
          </a:ln>
        </p:spPr>
      </p:cxnSp>
      <p:cxnSp>
        <p:nvCxnSpPr>
          <p:cNvPr id="8" name="标题 1"/>
          <p:cNvCxnSpPr/>
          <p:nvPr/>
        </p:nvCxnSpPr>
        <p:spPr>
          <a:xfrm flipH="1">
            <a:off x="1238491" y="4384072"/>
            <a:ext cx="10953509" cy="0"/>
          </a:xfrm>
          <a:prstGeom prst="line">
            <a:avLst/>
          </a:prstGeom>
          <a:noFill/>
          <a:ln w="15875" cap="sq">
            <a:solidFill>
              <a:schemeClr val="accent1"/>
            </a:solidFill>
            <a:miter/>
          </a:ln>
        </p:spPr>
      </p:cxnSp>
      <p:sp>
        <p:nvSpPr>
          <p:cNvPr id="9" name="标题 1"/>
          <p:cNvSpPr txBox="1"/>
          <p:nvPr/>
        </p:nvSpPr>
        <p:spPr>
          <a:xfrm>
            <a:off x="660400" y="4679613"/>
            <a:ext cx="2880000" cy="49192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作品分析的重要性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660400" y="5158611"/>
            <a:ext cx="2880000" cy="107708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介绍作品分析的重要性，以及如何通过分析提升作品的质量和效果。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4649650" y="4679613"/>
            <a:ext cx="2880000" cy="49192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作品评价的标准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649650" y="5158611"/>
            <a:ext cx="2880000" cy="107708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讲解作品评价的标准和方法，包括内容、创意、技术、效果等方面的评价。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638900" y="4679613"/>
            <a:ext cx="2880000" cy="49192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作品改进的建议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638900" y="5158611"/>
            <a:ext cx="2880000" cy="107708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分享如何根据作品分析和评价结果提出改进建议，优化作品。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任务12 作品分析与评价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994277" y="1470538"/>
            <a:ext cx="363175" cy="808435"/>
          </a:xfrm>
          <a:prstGeom prst="rect">
            <a:avLst/>
          </a:prstGeom>
          <a:gradFill>
            <a:gsLst>
              <a:gs pos="1000">
                <a:schemeClr val="accent1">
                  <a:alpha val="100000"/>
                </a:schemeClr>
              </a:gs>
              <a:gs pos="100000">
                <a:schemeClr val="accent1">
                  <a:lumMod val="20000"/>
                  <a:lumOff val="80000"/>
                  <a:alpha val="100000"/>
                </a:schemeClr>
              </a:gs>
            </a:gsLst>
            <a:lin ang="10800000" scaled="0"/>
          </a:gradFill>
          <a:ln cap="sq">
            <a:noFill/>
            <a:prstDash val="solid"/>
            <a:miter/>
          </a:ln>
          <a:effectLst>
            <a:outerShdw blurRad="330200" dist="190500" dir="5400000" sx="90000" sy="90000" algn="t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45720" tIns="22860" rIns="45720" bIns="2286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4535712" y="2091130"/>
            <a:ext cx="363175" cy="808435"/>
          </a:xfrm>
          <a:prstGeom prst="rect">
            <a:avLst/>
          </a:prstGeom>
          <a:gradFill>
            <a:gsLst>
              <a:gs pos="1000">
                <a:schemeClr val="accent1">
                  <a:alpha val="100000"/>
                </a:schemeClr>
              </a:gs>
              <a:gs pos="100000">
                <a:schemeClr val="accent1">
                  <a:lumMod val="20000"/>
                  <a:lumOff val="80000"/>
                  <a:alpha val="100000"/>
                </a:schemeClr>
              </a:gs>
            </a:gsLst>
            <a:lin ang="10800000" scaled="0"/>
          </a:gradFill>
          <a:ln cap="sq">
            <a:noFill/>
            <a:prstDash val="solid"/>
            <a:miter/>
          </a:ln>
          <a:effectLst>
            <a:outerShdw blurRad="330200" dist="190500" dir="5400000" sx="90000" sy="90000" algn="t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45720" tIns="22860" rIns="45720" bIns="2286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8135846" y="3676664"/>
            <a:ext cx="363175" cy="808435"/>
          </a:xfrm>
          <a:prstGeom prst="rect">
            <a:avLst/>
          </a:prstGeom>
          <a:gradFill>
            <a:gsLst>
              <a:gs pos="1000">
                <a:schemeClr val="accent1">
                  <a:alpha val="100000"/>
                </a:schemeClr>
              </a:gs>
              <a:gs pos="100000">
                <a:schemeClr val="accent1">
                  <a:lumMod val="20000"/>
                  <a:lumOff val="80000"/>
                  <a:alpha val="100000"/>
                </a:schemeClr>
              </a:gs>
            </a:gsLst>
            <a:lin ang="10800000" scaled="0"/>
          </a:gradFill>
          <a:ln cap="sq">
            <a:noFill/>
            <a:prstDash val="solid"/>
            <a:miter/>
          </a:ln>
          <a:effectLst>
            <a:outerShdw blurRad="330200" dist="190500" dir="5400000" sx="90000" sy="90000" algn="t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45720" tIns="22860" rIns="45720" bIns="2286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0" y="4546158"/>
            <a:ext cx="8864666" cy="2311842"/>
          </a:xfrm>
          <a:custGeom>
            <a:avLst/>
            <a:gdLst>
              <a:gd name="connsiteX0" fmla="*/ 371740 w 8767392"/>
              <a:gd name="connsiteY0" fmla="*/ 0 h 2311842"/>
              <a:gd name="connsiteX1" fmla="*/ 8587824 w 8767392"/>
              <a:gd name="connsiteY1" fmla="*/ 2178285 h 2311842"/>
              <a:gd name="connsiteX2" fmla="*/ 8767392 w 8767392"/>
              <a:gd name="connsiteY2" fmla="*/ 2311842 h 2311842"/>
              <a:gd name="connsiteX3" fmla="*/ 0 w 8767392"/>
              <a:gd name="connsiteY3" fmla="*/ 2311842 h 2311842"/>
              <a:gd name="connsiteX4" fmla="*/ 0 w 8767392"/>
              <a:gd name="connsiteY4" fmla="*/ 4972 h 2311842"/>
            </a:gdLst>
            <a:ahLst/>
            <a:cxnLst/>
            <a:rect l="l" t="t" r="r" b="b"/>
            <a:pathLst>
              <a:path w="8767392" h="2311842">
                <a:moveTo>
                  <a:pt x="371740" y="0"/>
                </a:moveTo>
                <a:cubicBezTo>
                  <a:pt x="3733891" y="0"/>
                  <a:pt x="6718067" y="855932"/>
                  <a:pt x="8587824" y="2178285"/>
                </a:cubicBezTo>
                <a:lnTo>
                  <a:pt x="8767392" y="2311842"/>
                </a:lnTo>
                <a:lnTo>
                  <a:pt x="0" y="2311842"/>
                </a:lnTo>
                <a:lnTo>
                  <a:pt x="0" y="4972"/>
                </a:lnTo>
                <a:close/>
              </a:path>
            </a:pathLst>
          </a:custGeom>
          <a:gradFill>
            <a:gsLst>
              <a:gs pos="1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cap="sq">
            <a:noFill/>
            <a:prstDash val="solid"/>
            <a:miter/>
          </a:ln>
          <a:effectLst>
            <a:outerShdw blurRad="330200" dist="190500" dir="5400000" sx="90000" sy="90000" algn="t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45720" tIns="22860" rIns="45720" bIns="2286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21431518">
            <a:off x="745283" y="4171476"/>
            <a:ext cx="8228826" cy="2786276"/>
          </a:xfrm>
          <a:custGeom>
            <a:avLst/>
            <a:gdLst>
              <a:gd name="connsiteX0" fmla="*/ 0 w 9247286"/>
              <a:gd name="connsiteY0" fmla="*/ 0 h 3562120"/>
              <a:gd name="connsiteX1" fmla="*/ 138295 w 9247286"/>
              <a:gd name="connsiteY1" fmla="*/ 1850 h 3562120"/>
              <a:gd name="connsiteX2" fmla="*/ 9241518 w 9247286"/>
              <a:gd name="connsiteY2" fmla="*/ 3553106 h 3562120"/>
              <a:gd name="connsiteX3" fmla="*/ 9247286 w 9247286"/>
              <a:gd name="connsiteY3" fmla="*/ 3562120 h 3562120"/>
              <a:gd name="connsiteX4" fmla="*/ 9027492 w 9247286"/>
              <a:gd name="connsiteY4" fmla="*/ 3330898 h 3562120"/>
              <a:gd name="connsiteX5" fmla="*/ 95904 w 9247286"/>
              <a:gd name="connsiteY5" fmla="*/ 5154 h 3562120"/>
              <a:gd name="connsiteX6" fmla="*/ 0 w 9247286"/>
              <a:gd name="connsiteY6" fmla="*/ 0 h 3562120"/>
            </a:gdLst>
            <a:ahLst/>
            <a:cxnLst/>
            <a:rect l="l" t="t" r="r" b="b"/>
            <a:pathLst>
              <a:path w="9247286" h="3562120">
                <a:moveTo>
                  <a:pt x="0" y="0"/>
                </a:moveTo>
                <a:lnTo>
                  <a:pt x="138295" y="1850"/>
                </a:lnTo>
                <a:cubicBezTo>
                  <a:pt x="4332388" y="114296"/>
                  <a:pt x="7861553" y="1559728"/>
                  <a:pt x="9241518" y="3553106"/>
                </a:cubicBezTo>
                <a:lnTo>
                  <a:pt x="9247286" y="3562120"/>
                </a:lnTo>
                <a:lnTo>
                  <a:pt x="9027492" y="3330898"/>
                </a:lnTo>
                <a:cubicBezTo>
                  <a:pt x="6900106" y="1306763"/>
                  <a:pt x="3894809" y="219134"/>
                  <a:pt x="95904" y="515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140758" y="1639401"/>
            <a:ext cx="2880000" cy="62492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特效制作基础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140759" y="2380753"/>
            <a:ext cx="2880000" cy="14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介绍特效制作的基本流程和技巧，包括特效的选择、应用和调整。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8236649" y="3821248"/>
            <a:ext cx="2880000" cy="62492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特效与动画的融合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236650" y="4562600"/>
            <a:ext cx="2880000" cy="14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讲解动画制作的基本原理和技巧，如关键帧动画、路径动画、3D动画等。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740890" y="2261720"/>
            <a:ext cx="2880000" cy="62492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动画制作技巧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4740892" y="3020314"/>
            <a:ext cx="2880000" cy="14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分享如何将特效与动画融合到视频中，提升视频的视觉效果和表现力。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098583" y="5973894"/>
            <a:ext cx="242395" cy="242395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184674" y="6059985"/>
            <a:ext cx="70213" cy="70213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547276" y="4584008"/>
            <a:ext cx="242395" cy="242395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633367" y="4670099"/>
            <a:ext cx="70213" cy="70213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054668" y="4242704"/>
            <a:ext cx="242395" cy="242395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140759" y="4328795"/>
            <a:ext cx="70213" cy="70213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任务13 特效与动画制作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475873" y="1937084"/>
            <a:ext cx="1852863" cy="1014664"/>
          </a:xfrm>
          <a:prstGeom prst="homePlat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3007894" y="2376237"/>
            <a:ext cx="136358" cy="136358"/>
          </a:xfrm>
          <a:prstGeom prst="ellipse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933073" y="2228235"/>
            <a:ext cx="493857" cy="432363"/>
          </a:xfrm>
          <a:custGeom>
            <a:avLst/>
            <a:gdLst>
              <a:gd name="connsiteX0" fmla="*/ 411292 w 822400"/>
              <a:gd name="connsiteY0" fmla="*/ 234366 h 720000"/>
              <a:gd name="connsiteX1" fmla="*/ 285658 w 822400"/>
              <a:gd name="connsiteY1" fmla="*/ 360000 h 720000"/>
              <a:gd name="connsiteX2" fmla="*/ 411292 w 822400"/>
              <a:gd name="connsiteY2" fmla="*/ 485635 h 720000"/>
              <a:gd name="connsiteX3" fmla="*/ 536927 w 822400"/>
              <a:gd name="connsiteY3" fmla="*/ 360000 h 720000"/>
              <a:gd name="connsiteX4" fmla="*/ 411292 w 822400"/>
              <a:gd name="connsiteY4" fmla="*/ 234366 h 720000"/>
              <a:gd name="connsiteX5" fmla="*/ 411292 w 822400"/>
              <a:gd name="connsiteY5" fmla="*/ 178938 h 720000"/>
              <a:gd name="connsiteX6" fmla="*/ 592354 w 822400"/>
              <a:gd name="connsiteY6" fmla="*/ 360000 h 720000"/>
              <a:gd name="connsiteX7" fmla="*/ 411292 w 822400"/>
              <a:gd name="connsiteY7" fmla="*/ 541063 h 720000"/>
              <a:gd name="connsiteX8" fmla="*/ 230230 w 822400"/>
              <a:gd name="connsiteY8" fmla="*/ 360000 h 720000"/>
              <a:gd name="connsiteX9" fmla="*/ 411292 w 822400"/>
              <a:gd name="connsiteY9" fmla="*/ 178938 h 720000"/>
              <a:gd name="connsiteX10" fmla="*/ 235403 w 822400"/>
              <a:gd name="connsiteY10" fmla="*/ 55427 h 720000"/>
              <a:gd name="connsiteX11" fmla="*/ 59514 w 822400"/>
              <a:gd name="connsiteY11" fmla="*/ 360000 h 720000"/>
              <a:gd name="connsiteX12" fmla="*/ 235403 w 822400"/>
              <a:gd name="connsiteY12" fmla="*/ 664573 h 720000"/>
              <a:gd name="connsiteX13" fmla="*/ 587089 w 822400"/>
              <a:gd name="connsiteY13" fmla="*/ 664573 h 720000"/>
              <a:gd name="connsiteX14" fmla="*/ 762978 w 822400"/>
              <a:gd name="connsiteY14" fmla="*/ 360000 h 720000"/>
              <a:gd name="connsiteX15" fmla="*/ 587089 w 822400"/>
              <a:gd name="connsiteY15" fmla="*/ 55427 h 720000"/>
              <a:gd name="connsiteX16" fmla="*/ 219883 w 822400"/>
              <a:gd name="connsiteY16" fmla="*/ 0 h 720000"/>
              <a:gd name="connsiteX17" fmla="*/ 602516 w 822400"/>
              <a:gd name="connsiteY17" fmla="*/ 0 h 720000"/>
              <a:gd name="connsiteX18" fmla="*/ 627274 w 822400"/>
              <a:gd name="connsiteY18" fmla="*/ 14319 h 720000"/>
              <a:gd name="connsiteX19" fmla="*/ 818590 w 822400"/>
              <a:gd name="connsiteY19" fmla="*/ 345682 h 720000"/>
              <a:gd name="connsiteX20" fmla="*/ 818590 w 822400"/>
              <a:gd name="connsiteY20" fmla="*/ 374319 h 720000"/>
              <a:gd name="connsiteX21" fmla="*/ 627366 w 822400"/>
              <a:gd name="connsiteY21" fmla="*/ 705682 h 720000"/>
              <a:gd name="connsiteX22" fmla="*/ 602608 w 822400"/>
              <a:gd name="connsiteY22" fmla="*/ 720000 h 720000"/>
              <a:gd name="connsiteX23" fmla="*/ 219976 w 822400"/>
              <a:gd name="connsiteY23" fmla="*/ 720000 h 720000"/>
              <a:gd name="connsiteX24" fmla="*/ 195218 w 822400"/>
              <a:gd name="connsiteY24" fmla="*/ 705682 h 720000"/>
              <a:gd name="connsiteX25" fmla="*/ 3810 w 822400"/>
              <a:gd name="connsiteY25" fmla="*/ 374319 h 720000"/>
              <a:gd name="connsiteX26" fmla="*/ 3810 w 822400"/>
              <a:gd name="connsiteY26" fmla="*/ 345682 h 720000"/>
              <a:gd name="connsiteX27" fmla="*/ 195126 w 822400"/>
              <a:gd name="connsiteY27" fmla="*/ 14319 h 720000"/>
              <a:gd name="connsiteX28" fmla="*/ 219883 w 822400"/>
              <a:gd name="connsiteY28" fmla="*/ 0 h 720000"/>
            </a:gdLst>
            <a:ahLst/>
            <a:cxnLst/>
            <a:rect l="l" t="t" r="r" b="b"/>
            <a:pathLst>
              <a:path w="822400" h="720000">
                <a:moveTo>
                  <a:pt x="411292" y="234366"/>
                </a:moveTo>
                <a:cubicBezTo>
                  <a:pt x="342008" y="234366"/>
                  <a:pt x="285658" y="290716"/>
                  <a:pt x="285658" y="360000"/>
                </a:cubicBezTo>
                <a:cubicBezTo>
                  <a:pt x="285658" y="429284"/>
                  <a:pt x="342008" y="485635"/>
                  <a:pt x="411292" y="485635"/>
                </a:cubicBezTo>
                <a:cubicBezTo>
                  <a:pt x="480576" y="485635"/>
                  <a:pt x="536927" y="429284"/>
                  <a:pt x="536927" y="360000"/>
                </a:cubicBezTo>
                <a:cubicBezTo>
                  <a:pt x="536927" y="290716"/>
                  <a:pt x="480576" y="234366"/>
                  <a:pt x="411292" y="234366"/>
                </a:cubicBezTo>
                <a:close/>
                <a:moveTo>
                  <a:pt x="411292" y="178938"/>
                </a:moveTo>
                <a:cubicBezTo>
                  <a:pt x="511153" y="178938"/>
                  <a:pt x="592354" y="260139"/>
                  <a:pt x="592354" y="360000"/>
                </a:cubicBezTo>
                <a:cubicBezTo>
                  <a:pt x="592354" y="459861"/>
                  <a:pt x="511153" y="541063"/>
                  <a:pt x="411292" y="541063"/>
                </a:cubicBezTo>
                <a:cubicBezTo>
                  <a:pt x="311431" y="541063"/>
                  <a:pt x="230230" y="459861"/>
                  <a:pt x="230230" y="360000"/>
                </a:cubicBezTo>
                <a:cubicBezTo>
                  <a:pt x="230230" y="260139"/>
                  <a:pt x="311431" y="178938"/>
                  <a:pt x="411292" y="178938"/>
                </a:cubicBezTo>
                <a:close/>
                <a:moveTo>
                  <a:pt x="235403" y="55427"/>
                </a:moveTo>
                <a:lnTo>
                  <a:pt x="59514" y="360000"/>
                </a:lnTo>
                <a:lnTo>
                  <a:pt x="235403" y="664573"/>
                </a:lnTo>
                <a:lnTo>
                  <a:pt x="587089" y="664573"/>
                </a:lnTo>
                <a:lnTo>
                  <a:pt x="762978" y="360000"/>
                </a:lnTo>
                <a:lnTo>
                  <a:pt x="587089" y="55427"/>
                </a:lnTo>
                <a:close/>
                <a:moveTo>
                  <a:pt x="219883" y="0"/>
                </a:moveTo>
                <a:lnTo>
                  <a:pt x="602516" y="0"/>
                </a:lnTo>
                <a:cubicBezTo>
                  <a:pt x="612678" y="0"/>
                  <a:pt x="622193" y="5450"/>
                  <a:pt x="627274" y="14319"/>
                </a:cubicBezTo>
                <a:lnTo>
                  <a:pt x="818590" y="345682"/>
                </a:lnTo>
                <a:cubicBezTo>
                  <a:pt x="823671" y="354550"/>
                  <a:pt x="823671" y="365451"/>
                  <a:pt x="818590" y="374319"/>
                </a:cubicBezTo>
                <a:lnTo>
                  <a:pt x="627366" y="705682"/>
                </a:lnTo>
                <a:cubicBezTo>
                  <a:pt x="622285" y="714550"/>
                  <a:pt x="612770" y="720000"/>
                  <a:pt x="602608" y="720000"/>
                </a:cubicBezTo>
                <a:lnTo>
                  <a:pt x="219976" y="720000"/>
                </a:lnTo>
                <a:cubicBezTo>
                  <a:pt x="209814" y="720000"/>
                  <a:pt x="200299" y="714550"/>
                  <a:pt x="195218" y="705682"/>
                </a:cubicBezTo>
                <a:lnTo>
                  <a:pt x="3810" y="374319"/>
                </a:lnTo>
                <a:cubicBezTo>
                  <a:pt x="-1271" y="365543"/>
                  <a:pt x="-1271" y="354550"/>
                  <a:pt x="3810" y="345682"/>
                </a:cubicBezTo>
                <a:lnTo>
                  <a:pt x="195126" y="14319"/>
                </a:lnTo>
                <a:cubicBezTo>
                  <a:pt x="200207" y="5450"/>
                  <a:pt x="209721" y="0"/>
                  <a:pt x="219883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371600" y="2791327"/>
            <a:ext cx="224589" cy="2245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663742" y="3939278"/>
            <a:ext cx="3372852" cy="1363934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介绍作品整合的重要性，以及如何通过整合提升作品的整体效果。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663742" y="3146540"/>
            <a:ext cx="3372852" cy="72226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作品整合的重要性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416593" y="3939278"/>
            <a:ext cx="3372852" cy="1363934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讲解作品整合的流程和技巧，如素材的统一、风格的协调、节奏的控制等。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416593" y="3146540"/>
            <a:ext cx="3372852" cy="72226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EFC605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整合流程与技巧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142706" y="3939278"/>
            <a:ext cx="3372852" cy="1363934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分享如何对作品进行最后的完善，包括细节调整、色彩校正、最终审查等。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142706" y="3146540"/>
            <a:ext cx="3372852" cy="72226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完善作品的方法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5228724" y="1937084"/>
            <a:ext cx="1852863" cy="1014664"/>
          </a:xfrm>
          <a:prstGeom prst="homePlate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6760745" y="2376237"/>
            <a:ext cx="136358" cy="136358"/>
          </a:xfrm>
          <a:prstGeom prst="ellipse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5685924" y="2197488"/>
            <a:ext cx="493857" cy="493857"/>
          </a:xfrm>
          <a:custGeom>
            <a:avLst/>
            <a:gdLst>
              <a:gd name="connsiteX0" fmla="*/ 457070 w 720001"/>
              <a:gd name="connsiteY0" fmla="*/ 57166 h 720001"/>
              <a:gd name="connsiteX1" fmla="*/ 457070 w 720001"/>
              <a:gd name="connsiteY1" fmla="*/ 263017 h 720001"/>
              <a:gd name="connsiteX2" fmla="*/ 662921 w 720001"/>
              <a:gd name="connsiteY2" fmla="*/ 263017 h 720001"/>
              <a:gd name="connsiteX3" fmla="*/ 647393 w 720001"/>
              <a:gd name="connsiteY3" fmla="*/ 212704 h 720001"/>
              <a:gd name="connsiteX4" fmla="*/ 591008 w 720001"/>
              <a:gd name="connsiteY4" fmla="*/ 129079 h 720001"/>
              <a:gd name="connsiteX5" fmla="*/ 507383 w 720001"/>
              <a:gd name="connsiteY5" fmla="*/ 72694 h 720001"/>
              <a:gd name="connsiteX6" fmla="*/ 457070 w 720001"/>
              <a:gd name="connsiteY6" fmla="*/ 57166 h 720001"/>
              <a:gd name="connsiteX7" fmla="*/ 307952 w 720001"/>
              <a:gd name="connsiteY7" fmla="*/ 56386 h 720001"/>
              <a:gd name="connsiteX8" fmla="*/ 240115 w 720001"/>
              <a:gd name="connsiteY8" fmla="*/ 76251 h 720001"/>
              <a:gd name="connsiteX9" fmla="*/ 142092 w 720001"/>
              <a:gd name="connsiteY9" fmla="*/ 142179 h 720001"/>
              <a:gd name="connsiteX10" fmla="*/ 76077 w 720001"/>
              <a:gd name="connsiteY10" fmla="*/ 240116 h 720001"/>
              <a:gd name="connsiteX11" fmla="*/ 51874 w 720001"/>
              <a:gd name="connsiteY11" fmla="*/ 360000 h 720001"/>
              <a:gd name="connsiteX12" fmla="*/ 76077 w 720001"/>
              <a:gd name="connsiteY12" fmla="*/ 479885 h 720001"/>
              <a:gd name="connsiteX13" fmla="*/ 142092 w 720001"/>
              <a:gd name="connsiteY13" fmla="*/ 577822 h 720001"/>
              <a:gd name="connsiteX14" fmla="*/ 240029 w 720001"/>
              <a:gd name="connsiteY14" fmla="*/ 643837 h 720001"/>
              <a:gd name="connsiteX15" fmla="*/ 359913 w 720001"/>
              <a:gd name="connsiteY15" fmla="*/ 668039 h 720001"/>
              <a:gd name="connsiteX16" fmla="*/ 479798 w 720001"/>
              <a:gd name="connsiteY16" fmla="*/ 643837 h 720001"/>
              <a:gd name="connsiteX17" fmla="*/ 577735 w 720001"/>
              <a:gd name="connsiteY17" fmla="*/ 577822 h 720001"/>
              <a:gd name="connsiteX18" fmla="*/ 643750 w 720001"/>
              <a:gd name="connsiteY18" fmla="*/ 479885 h 720001"/>
              <a:gd name="connsiteX19" fmla="*/ 663615 w 720001"/>
              <a:gd name="connsiteY19" fmla="*/ 412049 h 720001"/>
              <a:gd name="connsiteX20" fmla="*/ 360000 w 720001"/>
              <a:gd name="connsiteY20" fmla="*/ 412049 h 720001"/>
              <a:gd name="connsiteX21" fmla="*/ 307952 w 720001"/>
              <a:gd name="connsiteY21" fmla="*/ 360000 h 720001"/>
              <a:gd name="connsiteX22" fmla="*/ 405022 w 720001"/>
              <a:gd name="connsiteY22" fmla="*/ 0 h 720001"/>
              <a:gd name="connsiteX23" fmla="*/ 720001 w 720001"/>
              <a:gd name="connsiteY23" fmla="*/ 314979 h 720001"/>
              <a:gd name="connsiteX24" fmla="*/ 405022 w 720001"/>
              <a:gd name="connsiteY24" fmla="*/ 314979 h 720001"/>
              <a:gd name="connsiteX25" fmla="*/ 360000 w 720001"/>
              <a:gd name="connsiteY25" fmla="*/ 0 h 720001"/>
              <a:gd name="connsiteX26" fmla="*/ 360000 w 720001"/>
              <a:gd name="connsiteY26" fmla="*/ 360000 h 720001"/>
              <a:gd name="connsiteX27" fmla="*/ 720001 w 720001"/>
              <a:gd name="connsiteY27" fmla="*/ 360000 h 720001"/>
              <a:gd name="connsiteX28" fmla="*/ 360000 w 720001"/>
              <a:gd name="connsiteY28" fmla="*/ 720001 h 720001"/>
              <a:gd name="connsiteX29" fmla="*/ 0 w 720001"/>
              <a:gd name="connsiteY29" fmla="*/ 360000 h 720001"/>
              <a:gd name="connsiteX30" fmla="*/ 360000 w 720001"/>
              <a:gd name="connsiteY30" fmla="*/ 0 h 720001"/>
            </a:gdLst>
            <a:ahLst/>
            <a:cxnLst/>
            <a:rect l="l" t="t" r="r" b="b"/>
            <a:pathLst>
              <a:path w="720001" h="720001">
                <a:moveTo>
                  <a:pt x="457070" y="57166"/>
                </a:moveTo>
                <a:lnTo>
                  <a:pt x="457070" y="263017"/>
                </a:lnTo>
                <a:lnTo>
                  <a:pt x="662921" y="263017"/>
                </a:lnTo>
                <a:cubicBezTo>
                  <a:pt x="659451" y="245755"/>
                  <a:pt x="654246" y="229012"/>
                  <a:pt x="647393" y="212704"/>
                </a:cubicBezTo>
                <a:cubicBezTo>
                  <a:pt x="634121" y="181388"/>
                  <a:pt x="615210" y="153282"/>
                  <a:pt x="591008" y="129079"/>
                </a:cubicBezTo>
                <a:cubicBezTo>
                  <a:pt x="566806" y="104877"/>
                  <a:pt x="538699" y="85966"/>
                  <a:pt x="507383" y="72694"/>
                </a:cubicBezTo>
                <a:cubicBezTo>
                  <a:pt x="491075" y="65755"/>
                  <a:pt x="474246" y="60636"/>
                  <a:pt x="457070" y="57166"/>
                </a:cubicBezTo>
                <a:close/>
                <a:moveTo>
                  <a:pt x="307952" y="56386"/>
                </a:moveTo>
                <a:cubicBezTo>
                  <a:pt x="284703" y="60376"/>
                  <a:pt x="262062" y="66969"/>
                  <a:pt x="240115" y="76251"/>
                </a:cubicBezTo>
                <a:cubicBezTo>
                  <a:pt x="203508" y="91778"/>
                  <a:pt x="170544" y="113986"/>
                  <a:pt x="142092" y="142179"/>
                </a:cubicBezTo>
                <a:cubicBezTo>
                  <a:pt x="113812" y="170545"/>
                  <a:pt x="91605" y="203422"/>
                  <a:pt x="76077" y="240116"/>
                </a:cubicBezTo>
                <a:cubicBezTo>
                  <a:pt x="60029" y="278111"/>
                  <a:pt x="51874" y="318362"/>
                  <a:pt x="51874" y="360000"/>
                </a:cubicBezTo>
                <a:cubicBezTo>
                  <a:pt x="51874" y="401639"/>
                  <a:pt x="60029" y="441976"/>
                  <a:pt x="76077" y="479885"/>
                </a:cubicBezTo>
                <a:cubicBezTo>
                  <a:pt x="91605" y="516579"/>
                  <a:pt x="113812" y="549543"/>
                  <a:pt x="142092" y="577822"/>
                </a:cubicBezTo>
                <a:cubicBezTo>
                  <a:pt x="170458" y="606102"/>
                  <a:pt x="203335" y="628309"/>
                  <a:pt x="240029" y="643837"/>
                </a:cubicBezTo>
                <a:cubicBezTo>
                  <a:pt x="278024" y="659885"/>
                  <a:pt x="318275" y="668039"/>
                  <a:pt x="359913" y="668039"/>
                </a:cubicBezTo>
                <a:cubicBezTo>
                  <a:pt x="401552" y="668039"/>
                  <a:pt x="441890" y="659885"/>
                  <a:pt x="479798" y="643837"/>
                </a:cubicBezTo>
                <a:cubicBezTo>
                  <a:pt x="516492" y="628309"/>
                  <a:pt x="549456" y="606102"/>
                  <a:pt x="577735" y="577822"/>
                </a:cubicBezTo>
                <a:cubicBezTo>
                  <a:pt x="606015" y="549456"/>
                  <a:pt x="628222" y="516579"/>
                  <a:pt x="643750" y="479885"/>
                </a:cubicBezTo>
                <a:cubicBezTo>
                  <a:pt x="653032" y="457938"/>
                  <a:pt x="659625" y="435297"/>
                  <a:pt x="663615" y="412049"/>
                </a:cubicBezTo>
                <a:lnTo>
                  <a:pt x="360000" y="412049"/>
                </a:lnTo>
                <a:cubicBezTo>
                  <a:pt x="331287" y="412049"/>
                  <a:pt x="307952" y="388714"/>
                  <a:pt x="307952" y="360000"/>
                </a:cubicBezTo>
                <a:close/>
                <a:moveTo>
                  <a:pt x="405022" y="0"/>
                </a:moveTo>
                <a:cubicBezTo>
                  <a:pt x="578950" y="0"/>
                  <a:pt x="720001" y="141051"/>
                  <a:pt x="720001" y="314979"/>
                </a:cubicBezTo>
                <a:lnTo>
                  <a:pt x="405022" y="314979"/>
                </a:lnTo>
                <a:close/>
                <a:moveTo>
                  <a:pt x="360000" y="0"/>
                </a:moveTo>
                <a:lnTo>
                  <a:pt x="360000" y="360000"/>
                </a:lnTo>
                <a:lnTo>
                  <a:pt x="720001" y="360000"/>
                </a:lnTo>
                <a:cubicBezTo>
                  <a:pt x="720001" y="558825"/>
                  <a:pt x="558824" y="720001"/>
                  <a:pt x="360000" y="720001"/>
                </a:cubicBezTo>
                <a:cubicBezTo>
                  <a:pt x="161176" y="720001"/>
                  <a:pt x="0" y="558825"/>
                  <a:pt x="0" y="360000"/>
                </a:cubicBezTo>
                <a:cubicBezTo>
                  <a:pt x="0" y="161176"/>
                  <a:pt x="161176" y="0"/>
                  <a:pt x="360000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5124451" y="2791327"/>
            <a:ext cx="224589" cy="224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954837" y="1937084"/>
            <a:ext cx="1852863" cy="1014664"/>
          </a:xfrm>
          <a:prstGeom prst="homePlat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0486858" y="2376237"/>
            <a:ext cx="136358" cy="136358"/>
          </a:xfrm>
          <a:prstGeom prst="ellipse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9412037" y="2215991"/>
            <a:ext cx="493857" cy="456852"/>
          </a:xfrm>
          <a:custGeom>
            <a:avLst/>
            <a:gdLst>
              <a:gd name="connsiteX0" fmla="*/ 56258 w 778320"/>
              <a:gd name="connsiteY0" fmla="*/ 333700 h 720001"/>
              <a:gd name="connsiteX1" fmla="*/ 56258 w 778320"/>
              <a:gd name="connsiteY1" fmla="*/ 627457 h 720001"/>
              <a:gd name="connsiteX2" fmla="*/ 66946 w 778320"/>
              <a:gd name="connsiteY2" fmla="*/ 653054 h 720001"/>
              <a:gd name="connsiteX3" fmla="*/ 92544 w 778320"/>
              <a:gd name="connsiteY3" fmla="*/ 663743 h 720001"/>
              <a:gd name="connsiteX4" fmla="*/ 685683 w 778320"/>
              <a:gd name="connsiteY4" fmla="*/ 663743 h 720001"/>
              <a:gd name="connsiteX5" fmla="*/ 711281 w 778320"/>
              <a:gd name="connsiteY5" fmla="*/ 653054 h 720001"/>
              <a:gd name="connsiteX6" fmla="*/ 721969 w 778320"/>
              <a:gd name="connsiteY6" fmla="*/ 627457 h 720001"/>
              <a:gd name="connsiteX7" fmla="*/ 721969 w 778320"/>
              <a:gd name="connsiteY7" fmla="*/ 333700 h 720001"/>
              <a:gd name="connsiteX8" fmla="*/ 92544 w 778320"/>
              <a:gd name="connsiteY8" fmla="*/ 142049 h 720001"/>
              <a:gd name="connsiteX9" fmla="*/ 56258 w 778320"/>
              <a:gd name="connsiteY9" fmla="*/ 178336 h 720001"/>
              <a:gd name="connsiteX10" fmla="*/ 56258 w 778320"/>
              <a:gd name="connsiteY10" fmla="*/ 277443 h 720001"/>
              <a:gd name="connsiteX11" fmla="*/ 721969 w 778320"/>
              <a:gd name="connsiteY11" fmla="*/ 277443 h 720001"/>
              <a:gd name="connsiteX12" fmla="*/ 721969 w 778320"/>
              <a:gd name="connsiteY12" fmla="*/ 178336 h 720001"/>
              <a:gd name="connsiteX13" fmla="*/ 685683 w 778320"/>
              <a:gd name="connsiteY13" fmla="*/ 142049 h 720001"/>
              <a:gd name="connsiteX14" fmla="*/ 561355 w 778320"/>
              <a:gd name="connsiteY14" fmla="*/ 142049 h 720001"/>
              <a:gd name="connsiteX15" fmla="*/ 561355 w 778320"/>
              <a:gd name="connsiteY15" fmla="*/ 201026 h 720001"/>
              <a:gd name="connsiteX16" fmla="*/ 533226 w 778320"/>
              <a:gd name="connsiteY16" fmla="*/ 229249 h 720001"/>
              <a:gd name="connsiteX17" fmla="*/ 505097 w 778320"/>
              <a:gd name="connsiteY17" fmla="*/ 201120 h 720001"/>
              <a:gd name="connsiteX18" fmla="*/ 505097 w 778320"/>
              <a:gd name="connsiteY18" fmla="*/ 142049 h 720001"/>
              <a:gd name="connsiteX19" fmla="*/ 273129 w 778320"/>
              <a:gd name="connsiteY19" fmla="*/ 142049 h 720001"/>
              <a:gd name="connsiteX20" fmla="*/ 273129 w 778320"/>
              <a:gd name="connsiteY20" fmla="*/ 201026 h 720001"/>
              <a:gd name="connsiteX21" fmla="*/ 245001 w 778320"/>
              <a:gd name="connsiteY21" fmla="*/ 229249 h 720001"/>
              <a:gd name="connsiteX22" fmla="*/ 216872 w 778320"/>
              <a:gd name="connsiteY22" fmla="*/ 201120 h 720001"/>
              <a:gd name="connsiteX23" fmla="*/ 216872 w 778320"/>
              <a:gd name="connsiteY23" fmla="*/ 142049 h 720001"/>
              <a:gd name="connsiteX24" fmla="*/ 245001 w 778320"/>
              <a:gd name="connsiteY24" fmla="*/ 0 h 720001"/>
              <a:gd name="connsiteX25" fmla="*/ 273129 w 778320"/>
              <a:gd name="connsiteY25" fmla="*/ 28129 h 720001"/>
              <a:gd name="connsiteX26" fmla="*/ 273129 w 778320"/>
              <a:gd name="connsiteY26" fmla="*/ 85792 h 720001"/>
              <a:gd name="connsiteX27" fmla="*/ 505097 w 778320"/>
              <a:gd name="connsiteY27" fmla="*/ 85792 h 720001"/>
              <a:gd name="connsiteX28" fmla="*/ 505097 w 778320"/>
              <a:gd name="connsiteY28" fmla="*/ 28129 h 720001"/>
              <a:gd name="connsiteX29" fmla="*/ 533226 w 778320"/>
              <a:gd name="connsiteY29" fmla="*/ 0 h 720001"/>
              <a:gd name="connsiteX30" fmla="*/ 561355 w 778320"/>
              <a:gd name="connsiteY30" fmla="*/ 28129 h 720001"/>
              <a:gd name="connsiteX31" fmla="*/ 561355 w 778320"/>
              <a:gd name="connsiteY31" fmla="*/ 85792 h 720001"/>
              <a:gd name="connsiteX32" fmla="*/ 685683 w 778320"/>
              <a:gd name="connsiteY32" fmla="*/ 85792 h 720001"/>
              <a:gd name="connsiteX33" fmla="*/ 778320 w 778320"/>
              <a:gd name="connsiteY33" fmla="*/ 178336 h 720001"/>
              <a:gd name="connsiteX34" fmla="*/ 778320 w 778320"/>
              <a:gd name="connsiteY34" fmla="*/ 627457 h 720001"/>
              <a:gd name="connsiteX35" fmla="*/ 685777 w 778320"/>
              <a:gd name="connsiteY35" fmla="*/ 720001 h 720001"/>
              <a:gd name="connsiteX36" fmla="*/ 92544 w 778320"/>
              <a:gd name="connsiteY36" fmla="*/ 720001 h 720001"/>
              <a:gd name="connsiteX37" fmla="*/ 0 w 778320"/>
              <a:gd name="connsiteY37" fmla="*/ 627457 h 720001"/>
              <a:gd name="connsiteX38" fmla="*/ 0 w 778320"/>
              <a:gd name="connsiteY38" fmla="*/ 333700 h 720001"/>
              <a:gd name="connsiteX39" fmla="*/ 0 w 778320"/>
              <a:gd name="connsiteY39" fmla="*/ 277443 h 720001"/>
              <a:gd name="connsiteX40" fmla="*/ 0 w 778320"/>
              <a:gd name="connsiteY40" fmla="*/ 178336 h 720001"/>
              <a:gd name="connsiteX41" fmla="*/ 92544 w 778320"/>
              <a:gd name="connsiteY41" fmla="*/ 85792 h 720001"/>
              <a:gd name="connsiteX42" fmla="*/ 216872 w 778320"/>
              <a:gd name="connsiteY42" fmla="*/ 85792 h 720001"/>
              <a:gd name="connsiteX43" fmla="*/ 216872 w 778320"/>
              <a:gd name="connsiteY43" fmla="*/ 28129 h 720001"/>
              <a:gd name="connsiteX44" fmla="*/ 245001 w 778320"/>
              <a:gd name="connsiteY44" fmla="*/ 0 h 720001"/>
            </a:gdLst>
            <a:ahLst/>
            <a:cxnLst/>
            <a:rect l="l" t="t" r="r" b="b"/>
            <a:pathLst>
              <a:path w="778320" h="720001">
                <a:moveTo>
                  <a:pt x="56258" y="333700"/>
                </a:moveTo>
                <a:lnTo>
                  <a:pt x="56258" y="627457"/>
                </a:lnTo>
                <a:cubicBezTo>
                  <a:pt x="56258" y="637115"/>
                  <a:pt x="60008" y="646116"/>
                  <a:pt x="66946" y="653054"/>
                </a:cubicBezTo>
                <a:cubicBezTo>
                  <a:pt x="73885" y="659899"/>
                  <a:pt x="82980" y="663743"/>
                  <a:pt x="92544" y="663743"/>
                </a:cubicBezTo>
                <a:lnTo>
                  <a:pt x="685683" y="663743"/>
                </a:lnTo>
                <a:cubicBezTo>
                  <a:pt x="695341" y="663743"/>
                  <a:pt x="704342" y="659993"/>
                  <a:pt x="711281" y="653054"/>
                </a:cubicBezTo>
                <a:cubicBezTo>
                  <a:pt x="718125" y="646116"/>
                  <a:pt x="721969" y="637021"/>
                  <a:pt x="721969" y="627457"/>
                </a:cubicBezTo>
                <a:lnTo>
                  <a:pt x="721969" y="333700"/>
                </a:lnTo>
                <a:close/>
                <a:moveTo>
                  <a:pt x="92544" y="142049"/>
                </a:moveTo>
                <a:cubicBezTo>
                  <a:pt x="72478" y="142049"/>
                  <a:pt x="56258" y="158364"/>
                  <a:pt x="56258" y="178336"/>
                </a:cubicBezTo>
                <a:lnTo>
                  <a:pt x="56258" y="277443"/>
                </a:lnTo>
                <a:lnTo>
                  <a:pt x="721969" y="277443"/>
                </a:lnTo>
                <a:lnTo>
                  <a:pt x="721969" y="178336"/>
                </a:lnTo>
                <a:cubicBezTo>
                  <a:pt x="721969" y="158270"/>
                  <a:pt x="705655" y="142049"/>
                  <a:pt x="685683" y="142049"/>
                </a:cubicBezTo>
                <a:lnTo>
                  <a:pt x="561355" y="142049"/>
                </a:lnTo>
                <a:lnTo>
                  <a:pt x="561355" y="201026"/>
                </a:lnTo>
                <a:cubicBezTo>
                  <a:pt x="561355" y="216591"/>
                  <a:pt x="548790" y="229249"/>
                  <a:pt x="533226" y="229249"/>
                </a:cubicBezTo>
                <a:cubicBezTo>
                  <a:pt x="517661" y="229249"/>
                  <a:pt x="505097" y="216685"/>
                  <a:pt x="505097" y="201120"/>
                </a:cubicBezTo>
                <a:lnTo>
                  <a:pt x="505097" y="142049"/>
                </a:lnTo>
                <a:lnTo>
                  <a:pt x="273129" y="142049"/>
                </a:lnTo>
                <a:lnTo>
                  <a:pt x="273129" y="201026"/>
                </a:lnTo>
                <a:cubicBezTo>
                  <a:pt x="273129" y="216591"/>
                  <a:pt x="260565" y="229249"/>
                  <a:pt x="245001" y="229249"/>
                </a:cubicBezTo>
                <a:cubicBezTo>
                  <a:pt x="229436" y="229249"/>
                  <a:pt x="216872" y="216685"/>
                  <a:pt x="216872" y="201120"/>
                </a:cubicBezTo>
                <a:lnTo>
                  <a:pt x="216872" y="142049"/>
                </a:lnTo>
                <a:close/>
                <a:moveTo>
                  <a:pt x="245001" y="0"/>
                </a:moveTo>
                <a:cubicBezTo>
                  <a:pt x="260565" y="0"/>
                  <a:pt x="273129" y="12564"/>
                  <a:pt x="273129" y="28129"/>
                </a:cubicBezTo>
                <a:lnTo>
                  <a:pt x="273129" y="85792"/>
                </a:lnTo>
                <a:lnTo>
                  <a:pt x="505097" y="85792"/>
                </a:lnTo>
                <a:lnTo>
                  <a:pt x="505097" y="28129"/>
                </a:lnTo>
                <a:cubicBezTo>
                  <a:pt x="505097" y="12564"/>
                  <a:pt x="517661" y="0"/>
                  <a:pt x="533226" y="0"/>
                </a:cubicBezTo>
                <a:cubicBezTo>
                  <a:pt x="548790" y="0"/>
                  <a:pt x="561355" y="12564"/>
                  <a:pt x="561355" y="28129"/>
                </a:cubicBezTo>
                <a:lnTo>
                  <a:pt x="561355" y="85792"/>
                </a:lnTo>
                <a:lnTo>
                  <a:pt x="685683" y="85792"/>
                </a:lnTo>
                <a:cubicBezTo>
                  <a:pt x="736784" y="85792"/>
                  <a:pt x="778227" y="127235"/>
                  <a:pt x="778320" y="178336"/>
                </a:cubicBezTo>
                <a:lnTo>
                  <a:pt x="778320" y="627457"/>
                </a:lnTo>
                <a:cubicBezTo>
                  <a:pt x="778320" y="678370"/>
                  <a:pt x="736690" y="720001"/>
                  <a:pt x="685777" y="720001"/>
                </a:cubicBezTo>
                <a:lnTo>
                  <a:pt x="92544" y="720001"/>
                </a:lnTo>
                <a:cubicBezTo>
                  <a:pt x="41631" y="720001"/>
                  <a:pt x="0" y="678370"/>
                  <a:pt x="0" y="627457"/>
                </a:cubicBezTo>
                <a:lnTo>
                  <a:pt x="0" y="333700"/>
                </a:lnTo>
                <a:lnTo>
                  <a:pt x="0" y="277443"/>
                </a:lnTo>
                <a:lnTo>
                  <a:pt x="0" y="178336"/>
                </a:lnTo>
                <a:cubicBezTo>
                  <a:pt x="0" y="127235"/>
                  <a:pt x="41443" y="85792"/>
                  <a:pt x="92544" y="85792"/>
                </a:cubicBezTo>
                <a:lnTo>
                  <a:pt x="216872" y="85792"/>
                </a:lnTo>
                <a:lnTo>
                  <a:pt x="216872" y="28129"/>
                </a:lnTo>
                <a:cubicBezTo>
                  <a:pt x="216872" y="12564"/>
                  <a:pt x="229436" y="0"/>
                  <a:pt x="245001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8850564" y="2791327"/>
            <a:ext cx="224589" cy="2245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任务14 融媒体作品整合与完善</a:t>
            </a:r>
            <a:endParaRPr kumimoji="1"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660400" y="1642946"/>
            <a:ext cx="3435085" cy="5215054"/>
          </a:xfrm>
          <a:prstGeom prst="round1Rect">
            <a:avLst>
              <a:gd name="adj" fmla="val 1753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8083815" y="1642946"/>
            <a:ext cx="3435085" cy="5215054"/>
          </a:xfrm>
          <a:prstGeom prst="round1Rect">
            <a:avLst>
              <a:gd name="adj" fmla="val 1753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848035" y="2220913"/>
            <a:ext cx="773964" cy="773964"/>
          </a:xfrm>
          <a:prstGeom prst="ellipse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769938" y="3786545"/>
            <a:ext cx="2953285" cy="138243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介绍作品审核的重要性，以及如何通过审核确保作品的质量和标准。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3313018" y="6172200"/>
            <a:ext cx="546100" cy="68519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624819" y="2220913"/>
            <a:ext cx="773964" cy="773964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613650" y="3786545"/>
            <a:ext cx="2952000" cy="166250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讲解作品审核的流程和标准，包括内容审核、技术审核、法律审核等。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7089802" y="6172200"/>
            <a:ext cx="546100" cy="68519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271450" y="2220913"/>
            <a:ext cx="773964" cy="773964"/>
          </a:xfrm>
          <a:prstGeom prst="ellipse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258505" y="3786545"/>
            <a:ext cx="2953285" cy="138243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分享如何处理和应用作品审核的反馈，包括问题的解决、作品的改进等。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0736433" y="6172200"/>
            <a:ext cx="546100" cy="68519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769938" y="3386226"/>
            <a:ext cx="31019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审核的重要性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4613650" y="3386226"/>
            <a:ext cx="2952000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审核流程与标准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258505" y="3386226"/>
            <a:ext cx="31019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反馈的处理与应用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150938" y="2459126"/>
            <a:ext cx="1301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23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1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8567738" y="2459126"/>
            <a:ext cx="1936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23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3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4927675" y="2454007"/>
            <a:ext cx="1682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23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任务15 作品审核与反馈</a:t>
            </a:r>
            <a:endParaRPr kumimoji="1"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t="8649" r="10595" b="36838"/>
          <a:stretch>
            <a:fillRect/>
          </a:stretch>
        </p:blipFill>
        <p:spPr>
          <a:xfrm>
            <a:off x="0" y="-1"/>
            <a:ext cx="12191997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>
            <a:off x="2" y="0"/>
            <a:ext cx="12191996" cy="6858000"/>
          </a:xfrm>
          <a:custGeom>
            <a:avLst/>
            <a:gdLst>
              <a:gd name="connsiteX0" fmla="*/ 0 w 12191996"/>
              <a:gd name="connsiteY0" fmla="*/ 0 h 6858000"/>
              <a:gd name="connsiteX1" fmla="*/ 12191996 w 12191996"/>
              <a:gd name="connsiteY1" fmla="*/ 0 h 6858000"/>
              <a:gd name="connsiteX2" fmla="*/ 12191996 w 12191996"/>
              <a:gd name="connsiteY2" fmla="*/ 2056503 h 6858000"/>
              <a:gd name="connsiteX3" fmla="*/ 12021072 w 12191996"/>
              <a:gd name="connsiteY3" fmla="*/ 2084198 h 6858000"/>
              <a:gd name="connsiteX4" fmla="*/ 12084367 w 12191996"/>
              <a:gd name="connsiteY4" fmla="*/ 767587 h 6858000"/>
              <a:gd name="connsiteX5" fmla="*/ 10603734 w 12191996"/>
              <a:gd name="connsiteY5" fmla="*/ 1980933 h 6858000"/>
              <a:gd name="connsiteX6" fmla="*/ 9800174 w 12191996"/>
              <a:gd name="connsiteY6" fmla="*/ 779557 h 6858000"/>
              <a:gd name="connsiteX7" fmla="*/ 9253675 w 12191996"/>
              <a:gd name="connsiteY7" fmla="*/ 1673614 h 6858000"/>
              <a:gd name="connsiteX8" fmla="*/ 7568356 w 12191996"/>
              <a:gd name="connsiteY8" fmla="*/ 732626 h 6858000"/>
              <a:gd name="connsiteX9" fmla="*/ 8087210 w 12191996"/>
              <a:gd name="connsiteY9" fmla="*/ 2400717 h 6858000"/>
              <a:gd name="connsiteX10" fmla="*/ 6461153 w 12191996"/>
              <a:gd name="connsiteY10" fmla="*/ 1984640 h 6858000"/>
              <a:gd name="connsiteX11" fmla="*/ 7372702 w 12191996"/>
              <a:gd name="connsiteY11" fmla="*/ 2807604 h 6858000"/>
              <a:gd name="connsiteX12" fmla="*/ 5219601 w 12191996"/>
              <a:gd name="connsiteY12" fmla="*/ 3362532 h 6858000"/>
              <a:gd name="connsiteX13" fmla="*/ 7325490 w 12191996"/>
              <a:gd name="connsiteY13" fmla="*/ 3709942 h 6858000"/>
              <a:gd name="connsiteX14" fmla="*/ 6927208 w 12191996"/>
              <a:gd name="connsiteY14" fmla="*/ 4392199 h 6858000"/>
              <a:gd name="connsiteX15" fmla="*/ 7781915 w 12191996"/>
              <a:gd name="connsiteY15" fmla="*/ 4502477 h 6858000"/>
              <a:gd name="connsiteX16" fmla="*/ 6983418 w 12191996"/>
              <a:gd name="connsiteY16" fmla="*/ 5726521 h 6858000"/>
              <a:gd name="connsiteX17" fmla="*/ 8646761 w 12191996"/>
              <a:gd name="connsiteY17" fmla="*/ 4926947 h 6858000"/>
              <a:gd name="connsiteX18" fmla="*/ 8735616 w 12191996"/>
              <a:gd name="connsiteY18" fmla="*/ 5842997 h 6858000"/>
              <a:gd name="connsiteX19" fmla="*/ 9777466 w 12191996"/>
              <a:gd name="connsiteY19" fmla="*/ 5145982 h 6858000"/>
              <a:gd name="connsiteX20" fmla="*/ 10218502 w 12191996"/>
              <a:gd name="connsiteY20" fmla="*/ 5941922 h 6858000"/>
              <a:gd name="connsiteX21" fmla="*/ 10834619 w 12191996"/>
              <a:gd name="connsiteY21" fmla="*/ 5336210 h 6858000"/>
              <a:gd name="connsiteX22" fmla="*/ 11485699 w 12191996"/>
              <a:gd name="connsiteY22" fmla="*/ 5906043 h 6858000"/>
              <a:gd name="connsiteX23" fmla="*/ 11858931 w 12191996"/>
              <a:gd name="connsiteY23" fmla="*/ 5323274 h 6858000"/>
              <a:gd name="connsiteX24" fmla="*/ 12191996 w 12191996"/>
              <a:gd name="connsiteY24" fmla="*/ 5513684 h 6858000"/>
              <a:gd name="connsiteX25" fmla="*/ 12191996 w 12191996"/>
              <a:gd name="connsiteY25" fmla="*/ 6858000 h 6858000"/>
              <a:gd name="connsiteX26" fmla="*/ 0 w 12191996"/>
              <a:gd name="connsiteY26" fmla="*/ 6858000 h 6858000"/>
            </a:gdLst>
            <a:ahLst/>
            <a:cxnLst/>
            <a:rect l="l" t="t" r="r" b="b"/>
            <a:pathLst>
              <a:path w="12191996" h="6858000">
                <a:moveTo>
                  <a:pt x="0" y="0"/>
                </a:moveTo>
                <a:lnTo>
                  <a:pt x="12191996" y="0"/>
                </a:lnTo>
                <a:lnTo>
                  <a:pt x="12191996" y="2056503"/>
                </a:lnTo>
                <a:lnTo>
                  <a:pt x="12021072" y="2084198"/>
                </a:lnTo>
                <a:lnTo>
                  <a:pt x="12084367" y="767587"/>
                </a:lnTo>
                <a:lnTo>
                  <a:pt x="10603734" y="1980933"/>
                </a:lnTo>
                <a:lnTo>
                  <a:pt x="9800174" y="779557"/>
                </a:lnTo>
                <a:lnTo>
                  <a:pt x="9253675" y="1673614"/>
                </a:lnTo>
                <a:lnTo>
                  <a:pt x="7568356" y="732626"/>
                </a:lnTo>
                <a:cubicBezTo>
                  <a:pt x="7741193" y="1288787"/>
                  <a:pt x="7914373" y="1844555"/>
                  <a:pt x="8087210" y="2400717"/>
                </a:cubicBezTo>
                <a:lnTo>
                  <a:pt x="6461153" y="1984640"/>
                </a:lnTo>
                <a:lnTo>
                  <a:pt x="7372702" y="2807604"/>
                </a:lnTo>
                <a:lnTo>
                  <a:pt x="5219601" y="3362532"/>
                </a:lnTo>
                <a:lnTo>
                  <a:pt x="7325490" y="3709942"/>
                </a:lnTo>
                <a:lnTo>
                  <a:pt x="6927208" y="4392199"/>
                </a:lnTo>
                <a:lnTo>
                  <a:pt x="7781915" y="4502477"/>
                </a:lnTo>
                <a:lnTo>
                  <a:pt x="6983418" y="5726521"/>
                </a:lnTo>
                <a:lnTo>
                  <a:pt x="8646761" y="4926947"/>
                </a:lnTo>
                <a:cubicBezTo>
                  <a:pt x="8676265" y="5232428"/>
                  <a:pt x="8706112" y="5537516"/>
                  <a:pt x="8735616" y="5842997"/>
                </a:cubicBezTo>
                <a:lnTo>
                  <a:pt x="9777466" y="5145982"/>
                </a:lnTo>
                <a:lnTo>
                  <a:pt x="10218502" y="5941922"/>
                </a:lnTo>
                <a:lnTo>
                  <a:pt x="10834619" y="5336210"/>
                </a:lnTo>
                <a:lnTo>
                  <a:pt x="11485699" y="5906043"/>
                </a:lnTo>
                <a:lnTo>
                  <a:pt x="11858931" y="5323274"/>
                </a:lnTo>
                <a:lnTo>
                  <a:pt x="12191996" y="5513684"/>
                </a:lnTo>
                <a:lnTo>
                  <a:pt x="1219199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88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1231880" y="6372860"/>
            <a:ext cx="287911" cy="347980"/>
          </a:xfrm>
          <a:prstGeom prst="chevron">
            <a:avLst>
              <a:gd name="adj" fmla="val 65880"/>
            </a:avLst>
          </a:prstGeom>
          <a:solidFill>
            <a:schemeClr val="accent3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400" y="1909078"/>
            <a:ext cx="3313578" cy="147732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9600">
                <a:ln w="12700">
                  <a:solidFill>
                    <a:srgbClr val="000000">
                      <a:alpha val="100000"/>
                    </a:srgbClr>
                  </a:solidFill>
                </a:ln>
                <a:noFill/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Part 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60400" y="3428999"/>
            <a:ext cx="6154615" cy="258417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5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教学项目四：发布与推广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280943" y="567035"/>
            <a:ext cx="1423860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20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2550118" y="567035"/>
            <a:ext cx="1423860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2672151" y="567035"/>
            <a:ext cx="282117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/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3928772" y="567035"/>
            <a:ext cx="282117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2000">
                <a:ln w="12700">
                  <a:noFill/>
                </a:ln>
                <a:solidFill>
                  <a:srgbClr val="FFFFFF">
                    <a:alpha val="20000"/>
                  </a:srgbClr>
                </a:solidFill>
                <a:latin typeface="OPPOSans M" panose="00020600040101010101" charset="-122"/>
                <a:ea typeface="OPPOSans M" panose="00020600040101010101" charset="-122"/>
                <a:cs typeface="OPPOSans M" panose="00020600040101010101" charset="-122"/>
              </a:rPr>
              <a:t>/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3452620" y="874812"/>
            <a:ext cx="4883850" cy="251159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9600">
                <a:ln w="12700">
                  <a:solidFill>
                    <a:srgbClr val="000000">
                      <a:alpha val="100000"/>
                    </a:srgbClr>
                  </a:solidFill>
                </a:ln>
                <a:noFill/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04</a:t>
            </a:r>
            <a:endParaRPr kumimoji="1"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-469428" y="4055165"/>
            <a:ext cx="13118156" cy="2078935"/>
          </a:xfrm>
          <a:prstGeom prst="roundRect">
            <a:avLst>
              <a:gd name="adj" fmla="val 3764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660400" y="1628801"/>
            <a:ext cx="3402338" cy="340233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4388481" y="1628801"/>
            <a:ext cx="3402338" cy="340233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8116562" y="1628801"/>
            <a:ext cx="3402338" cy="340233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660400" y="1715656"/>
            <a:ext cx="3402338" cy="3402337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967240" y="2743155"/>
            <a:ext cx="2788656" cy="21194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介绍常见的融媒体平台，如微博、微信、抖音等，以及它们的功能特点和用户群体。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967240" y="2453582"/>
            <a:ext cx="2788656" cy="29970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融媒体平台的选择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2310317" y="1997634"/>
            <a:ext cx="102504" cy="102502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4388481" y="1715656"/>
            <a:ext cx="3402338" cy="3402337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695321" y="2743155"/>
            <a:ext cx="2788656" cy="21194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讲解融媒体平台的运营规则和策略，如内容发布规则、用户互动规则、版权政策等。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4695321" y="2453582"/>
            <a:ext cx="2788656" cy="29970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平台规则与运营策略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6038397" y="1997634"/>
            <a:ext cx="102504" cy="102502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116562" y="1715656"/>
            <a:ext cx="3402338" cy="3402337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423402" y="2743155"/>
            <a:ext cx="2788656" cy="21194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分享如何根据平台特性进行内容适配，包括内容格式、风格、互动方式等。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423402" y="2453582"/>
            <a:ext cx="2788656" cy="29970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平台特性与内容适配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9766479" y="1997634"/>
            <a:ext cx="102504" cy="102502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任务16 融媒体平台与规则</a:t>
            </a:r>
            <a:endParaRPr kumimoji="1"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2289491" y="1556574"/>
            <a:ext cx="3589941" cy="1850262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897770" y="1500336"/>
            <a:ext cx="1962740" cy="1962738"/>
          </a:xfrm>
          <a:prstGeom prst="plus">
            <a:avLst>
              <a:gd name="adj" fmla="val 13085"/>
            </a:avLst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100000"/>
          </a:blip>
          <a:srcRect l="16617" r="16617"/>
          <a:stretch>
            <a:fillRect/>
          </a:stretch>
        </p:blipFill>
        <p:spPr>
          <a:xfrm>
            <a:off x="1046571" y="1649136"/>
            <a:ext cx="1665138" cy="1665138"/>
          </a:xfrm>
          <a:custGeom>
            <a:avLst/>
            <a:gdLst/>
            <a:ahLst/>
            <a:cxnLst/>
            <a:rect l="l" t="t" r="r" b="b"/>
            <a:pathLst>
              <a:path w="1665138" h="1665138">
                <a:moveTo>
                  <a:pt x="217883" y="0"/>
                </a:moveTo>
                <a:lnTo>
                  <a:pt x="1447255" y="0"/>
                </a:lnTo>
                <a:lnTo>
                  <a:pt x="1447255" y="217883"/>
                </a:lnTo>
                <a:lnTo>
                  <a:pt x="1665138" y="217883"/>
                </a:lnTo>
                <a:lnTo>
                  <a:pt x="1665138" y="1447255"/>
                </a:lnTo>
                <a:lnTo>
                  <a:pt x="1447255" y="1447255"/>
                </a:lnTo>
                <a:lnTo>
                  <a:pt x="1447255" y="1665138"/>
                </a:lnTo>
                <a:lnTo>
                  <a:pt x="217883" y="1665138"/>
                </a:lnTo>
                <a:lnTo>
                  <a:pt x="217883" y="1447255"/>
                </a:lnTo>
                <a:lnTo>
                  <a:pt x="0" y="1447255"/>
                </a:lnTo>
                <a:lnTo>
                  <a:pt x="0" y="217883"/>
                </a:lnTo>
                <a:lnTo>
                  <a:pt x="217883" y="217883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flipV="1">
            <a:off x="660400" y="3222160"/>
            <a:ext cx="184229" cy="184229"/>
          </a:xfrm>
          <a:prstGeom prst="plus">
            <a:avLst>
              <a:gd name="adj" fmla="val 38335"/>
            </a:avLst>
          </a:prstGeom>
          <a:solidFill>
            <a:schemeClr val="bg1"/>
          </a:solidFill>
          <a:ln w="12700" cap="sq">
            <a:solidFill>
              <a:schemeClr val="accent1">
                <a:lumMod val="40000"/>
                <a:lumOff val="6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3009308" y="2301022"/>
            <a:ext cx="2735679" cy="101325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介绍内容发布的流程和技巧，如发布时间的选择、发布频率的控制、发布内容的优化等。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3009306" y="1649137"/>
            <a:ext cx="2735677" cy="651886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发布流程与技巧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2822891" y="3887772"/>
            <a:ext cx="7971441" cy="1850262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1431170" y="3831534"/>
            <a:ext cx="1962740" cy="1962738"/>
          </a:xfrm>
          <a:prstGeom prst="plus">
            <a:avLst>
              <a:gd name="adj" fmla="val 13085"/>
            </a:avLst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alphaModFix amt="100000"/>
          </a:blip>
          <a:srcRect l="16671" r="16671"/>
          <a:stretch>
            <a:fillRect/>
          </a:stretch>
        </p:blipFill>
        <p:spPr>
          <a:xfrm>
            <a:off x="1579971" y="3980334"/>
            <a:ext cx="1665138" cy="1665138"/>
          </a:xfrm>
          <a:custGeom>
            <a:avLst/>
            <a:gdLst/>
            <a:ahLst/>
            <a:cxnLst/>
            <a:rect l="l" t="t" r="r" b="b"/>
            <a:pathLst>
              <a:path w="1665138" h="1665138">
                <a:moveTo>
                  <a:pt x="217883" y="0"/>
                </a:moveTo>
                <a:lnTo>
                  <a:pt x="1447255" y="0"/>
                </a:lnTo>
                <a:lnTo>
                  <a:pt x="1447255" y="217883"/>
                </a:lnTo>
                <a:lnTo>
                  <a:pt x="1665138" y="217883"/>
                </a:lnTo>
                <a:lnTo>
                  <a:pt x="1665138" y="1447255"/>
                </a:lnTo>
                <a:lnTo>
                  <a:pt x="1447255" y="1447255"/>
                </a:lnTo>
                <a:lnTo>
                  <a:pt x="1447255" y="1665138"/>
                </a:lnTo>
                <a:lnTo>
                  <a:pt x="217883" y="1665138"/>
                </a:lnTo>
                <a:lnTo>
                  <a:pt x="217883" y="1447255"/>
                </a:lnTo>
                <a:lnTo>
                  <a:pt x="0" y="1447255"/>
                </a:lnTo>
                <a:lnTo>
                  <a:pt x="0" y="217883"/>
                </a:lnTo>
                <a:lnTo>
                  <a:pt x="217883" y="217883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2" name="标题 1"/>
          <p:cNvSpPr txBox="1"/>
          <p:nvPr/>
        </p:nvSpPr>
        <p:spPr>
          <a:xfrm flipV="1">
            <a:off x="1193800" y="5553358"/>
            <a:ext cx="184229" cy="184229"/>
          </a:xfrm>
          <a:prstGeom prst="plus">
            <a:avLst>
              <a:gd name="adj" fmla="val 38335"/>
            </a:avLst>
          </a:prstGeom>
          <a:solidFill>
            <a:schemeClr val="bg1"/>
          </a:solidFill>
          <a:ln w="12700" cap="sq">
            <a:solidFill>
              <a:schemeClr val="accent1">
                <a:lumMod val="40000"/>
                <a:lumOff val="6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3542708" y="4632220"/>
            <a:ext cx="6926679" cy="101325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讲解内容运营的策略和方法，如用户增长、用户维护、用户转化等。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3542706" y="3980335"/>
            <a:ext cx="6922094" cy="651886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内容优化与调整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7928959" y="1556574"/>
            <a:ext cx="3589941" cy="1850262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6537238" y="1500336"/>
            <a:ext cx="1962740" cy="1962738"/>
          </a:xfrm>
          <a:prstGeom prst="plus">
            <a:avLst>
              <a:gd name="adj" fmla="val 13085"/>
            </a:avLst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alphaModFix amt="100000"/>
          </a:blip>
          <a:srcRect t="16626" b="16626"/>
          <a:stretch>
            <a:fillRect/>
          </a:stretch>
        </p:blipFill>
        <p:spPr>
          <a:xfrm>
            <a:off x="6686040" y="1649136"/>
            <a:ext cx="1665138" cy="1665138"/>
          </a:xfrm>
          <a:custGeom>
            <a:avLst/>
            <a:gdLst/>
            <a:ahLst/>
            <a:cxnLst/>
            <a:rect l="l" t="t" r="r" b="b"/>
            <a:pathLst>
              <a:path w="1665138" h="1665138">
                <a:moveTo>
                  <a:pt x="217883" y="0"/>
                </a:moveTo>
                <a:lnTo>
                  <a:pt x="1447255" y="0"/>
                </a:lnTo>
                <a:lnTo>
                  <a:pt x="1447255" y="217883"/>
                </a:lnTo>
                <a:lnTo>
                  <a:pt x="1665138" y="217883"/>
                </a:lnTo>
                <a:lnTo>
                  <a:pt x="1665138" y="1447255"/>
                </a:lnTo>
                <a:lnTo>
                  <a:pt x="1447255" y="1447255"/>
                </a:lnTo>
                <a:lnTo>
                  <a:pt x="1447255" y="1665138"/>
                </a:lnTo>
                <a:lnTo>
                  <a:pt x="217883" y="1665138"/>
                </a:lnTo>
                <a:lnTo>
                  <a:pt x="217883" y="1447255"/>
                </a:lnTo>
                <a:lnTo>
                  <a:pt x="0" y="1447255"/>
                </a:lnTo>
                <a:lnTo>
                  <a:pt x="0" y="217883"/>
                </a:lnTo>
                <a:lnTo>
                  <a:pt x="217883" y="217883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8" name="标题 1"/>
          <p:cNvSpPr txBox="1"/>
          <p:nvPr/>
        </p:nvSpPr>
        <p:spPr>
          <a:xfrm flipV="1">
            <a:off x="6299868" y="3222160"/>
            <a:ext cx="184229" cy="184229"/>
          </a:xfrm>
          <a:prstGeom prst="plus">
            <a:avLst>
              <a:gd name="adj" fmla="val 38335"/>
            </a:avLst>
          </a:prstGeom>
          <a:solidFill>
            <a:schemeClr val="bg1"/>
          </a:solidFill>
          <a:ln w="12700" cap="sq">
            <a:solidFill>
              <a:schemeClr val="accent1">
                <a:lumMod val="40000"/>
                <a:lumOff val="6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8648776" y="2301022"/>
            <a:ext cx="2735679" cy="101325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分享如何根据运营数据和用户反馈进行内容的优化和调整，提升内容的表现和效果。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8648774" y="1649137"/>
            <a:ext cx="2735677" cy="651886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内容运营策略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781050" y="4065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任务17 内容发布与运营</a:t>
            </a:r>
            <a:endParaRPr kumimoji="1"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7542200" y="1446800"/>
            <a:ext cx="3456000" cy="4320000"/>
          </a:xfrm>
          <a:prstGeom prst="round2Diag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>
            <a:alphaModFix amt="100000"/>
          </a:blip>
          <a:srcRect l="2196" t="7240" r="1758" b="11314"/>
          <a:stretch>
            <a:fillRect/>
          </a:stretch>
        </p:blipFill>
        <p:spPr>
          <a:xfrm>
            <a:off x="7740199" y="1662800"/>
            <a:ext cx="3060000" cy="3888000"/>
          </a:xfrm>
          <a:custGeom>
            <a:avLst/>
            <a:gdLst/>
            <a:ahLst/>
            <a:cxnLst/>
            <a:rect l="l" t="t" r="r" b="b"/>
            <a:pathLst>
              <a:path w="3060000" h="3888000">
                <a:moveTo>
                  <a:pt x="424942" y="0"/>
                </a:moveTo>
                <a:lnTo>
                  <a:pt x="3060000" y="0"/>
                </a:lnTo>
                <a:lnTo>
                  <a:pt x="3060000" y="3463058"/>
                </a:lnTo>
                <a:cubicBezTo>
                  <a:pt x="3060000" y="3697747"/>
                  <a:pt x="2869747" y="3888000"/>
                  <a:pt x="2635058" y="3888000"/>
                </a:cubicBezTo>
                <a:lnTo>
                  <a:pt x="0" y="3888000"/>
                </a:lnTo>
                <a:lnTo>
                  <a:pt x="0" y="424942"/>
                </a:lnTo>
                <a:cubicBezTo>
                  <a:pt x="0" y="190253"/>
                  <a:pt x="190253" y="0"/>
                  <a:pt x="424942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12" name="标题 1"/>
          <p:cNvSpPr txBox="1"/>
          <p:nvPr/>
        </p:nvSpPr>
        <p:spPr>
          <a:xfrm rot="1800000">
            <a:off x="1902411" y="3491807"/>
            <a:ext cx="896586" cy="727230"/>
          </a:xfrm>
          <a:prstGeom prst="rect">
            <a:avLst/>
          </a:prstGeom>
          <a:gradFill>
            <a:gsLst>
              <a:gs pos="6000">
                <a:schemeClr val="accent1">
                  <a:lumMod val="20000"/>
                  <a:lumOff val="80000"/>
                </a:schemeClr>
              </a:gs>
              <a:gs pos="70000">
                <a:schemeClr val="bg1"/>
              </a:gs>
            </a:gsLst>
            <a:lin ang="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1800000">
            <a:off x="1902413" y="5144777"/>
            <a:ext cx="896586" cy="727230"/>
          </a:xfrm>
          <a:prstGeom prst="rect">
            <a:avLst/>
          </a:prstGeom>
          <a:gradFill>
            <a:gsLst>
              <a:gs pos="6000">
                <a:schemeClr val="accent1">
                  <a:lumMod val="20000"/>
                  <a:lumOff val="80000"/>
                </a:schemeClr>
              </a:gs>
              <a:gs pos="70000">
                <a:schemeClr val="bg1"/>
              </a:gs>
            </a:gsLst>
            <a:lin ang="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1800000">
            <a:off x="1902411" y="1693934"/>
            <a:ext cx="896586" cy="727230"/>
          </a:xfrm>
          <a:prstGeom prst="rect">
            <a:avLst/>
          </a:prstGeom>
          <a:gradFill>
            <a:gsLst>
              <a:gs pos="6000">
                <a:schemeClr val="accent1">
                  <a:lumMod val="20000"/>
                  <a:lumOff val="80000"/>
                </a:schemeClr>
              </a:gs>
              <a:gs pos="70000">
                <a:schemeClr val="bg1"/>
              </a:gs>
            </a:gsLst>
            <a:lin ang="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603265" y="1469671"/>
            <a:ext cx="729499" cy="729498"/>
          </a:xfrm>
          <a:prstGeom prst="ellipse">
            <a:avLst/>
          </a:prstGeom>
          <a:gradFill>
            <a:gsLst>
              <a:gs pos="6000">
                <a:schemeClr val="accent1">
                  <a:lumMod val="40000"/>
                  <a:lumOff val="60000"/>
                </a:schemeClr>
              </a:gs>
              <a:gs pos="100000">
                <a:schemeClr val="accent1"/>
              </a:gs>
            </a:gsLst>
            <a:lin ang="270000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603265" y="3265106"/>
            <a:ext cx="729499" cy="729498"/>
          </a:xfrm>
          <a:prstGeom prst="ellipse">
            <a:avLst/>
          </a:prstGeom>
          <a:gradFill>
            <a:gsLst>
              <a:gs pos="6000">
                <a:schemeClr val="accent1">
                  <a:lumMod val="40000"/>
                  <a:lumOff val="60000"/>
                </a:schemeClr>
              </a:gs>
              <a:gs pos="100000">
                <a:schemeClr val="accent1"/>
              </a:gs>
            </a:gsLst>
            <a:lin ang="270000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603265" y="4933542"/>
            <a:ext cx="729499" cy="729498"/>
          </a:xfrm>
          <a:prstGeom prst="ellipse">
            <a:avLst/>
          </a:prstGeom>
          <a:gradFill>
            <a:gsLst>
              <a:gs pos="6000">
                <a:schemeClr val="accent1">
                  <a:lumMod val="40000"/>
                  <a:lumOff val="60000"/>
                </a:schemeClr>
              </a:gs>
              <a:gs pos="100000">
                <a:schemeClr val="accent1"/>
              </a:gs>
            </a:gsLst>
            <a:lin ang="270000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2537014" y="1885228"/>
            <a:ext cx="4701208" cy="119155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分析不同的推广渠道，如社交媒体、搜索引擎、合作伙伴等，以及如何选择最适合的推广渠道。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2537014" y="1487573"/>
            <a:ext cx="4701208" cy="4052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推广渠道的选择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2537014" y="3283008"/>
            <a:ext cx="4701208" cy="4052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推广活动的策划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2537014" y="4951444"/>
            <a:ext cx="4701208" cy="4052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推广效果的监测与分析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1764962" y="1673437"/>
            <a:ext cx="412031" cy="3051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p>
            <a:pPr algn="ctr"/>
            <a:r>
              <a:rPr kumimoji="1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1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1764962" y="3450776"/>
            <a:ext cx="412031" cy="3051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p>
            <a:pPr algn="ctr"/>
            <a:r>
              <a:rPr kumimoji="1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</a:t>
            </a: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1764962" y="5144007"/>
            <a:ext cx="412031" cy="3051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p>
            <a:pPr algn="ctr"/>
            <a:r>
              <a:rPr kumimoji="1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3</a:t>
            </a: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2537014" y="3701328"/>
            <a:ext cx="4701208" cy="119155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探讨如何策划有效的推广活动，包括活动主题、形式、预算和预期效果，以及如何执行推广计划。</a:t>
            </a: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2537014" y="5352328"/>
            <a:ext cx="4701208" cy="119155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讲解如何监测和分析推广效果，包括关键指标的选择、数据的收集和分析，以及如何根据分析结果调整推广策略。</a:t>
            </a:r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>
            <a:off x="452878" y="334470"/>
            <a:ext cx="8171180" cy="65532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80000">
                <a:schemeClr val="accent1">
                  <a:lumMod val="20000"/>
                  <a:lumOff val="80000"/>
                  <a:alpha val="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>
            <a:off x="783617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任务18 推广策略与技巧</a:t>
            </a:r>
            <a:endParaRPr kumimoji="1" lang="zh-CN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4095810" y="3839931"/>
            <a:ext cx="1928999" cy="2395769"/>
          </a:xfrm>
          <a:custGeom>
            <a:avLst/>
            <a:gdLst>
              <a:gd name="connsiteX0" fmla="*/ 1061615 w 1595967"/>
              <a:gd name="connsiteY0" fmla="*/ 1982153 h 1982152"/>
              <a:gd name="connsiteX1" fmla="*/ 142453 w 1595967"/>
              <a:gd name="connsiteY1" fmla="*/ 1451610 h 1982152"/>
              <a:gd name="connsiteX2" fmla="*/ 36725 w 1595967"/>
              <a:gd name="connsiteY2" fmla="*/ 647700 h 1982152"/>
              <a:gd name="connsiteX3" fmla="*/ 530120 w 1595967"/>
              <a:gd name="connsiteY3" fmla="*/ 3810 h 1982152"/>
              <a:gd name="connsiteX4" fmla="*/ 536787 w 1595967"/>
              <a:gd name="connsiteY4" fmla="*/ 0 h 1982152"/>
              <a:gd name="connsiteX5" fmla="*/ 1124480 w 1595967"/>
              <a:gd name="connsiteY5" fmla="*/ 883920 h 1982152"/>
              <a:gd name="connsiteX6" fmla="*/ 1595967 w 1595967"/>
              <a:gd name="connsiteY6" fmla="*/ 1835467 h 1982152"/>
              <a:gd name="connsiteX7" fmla="*/ 1589300 w 1595967"/>
              <a:gd name="connsiteY7" fmla="*/ 1839278 h 1982152"/>
              <a:gd name="connsiteX8" fmla="*/ 1061615 w 1595967"/>
              <a:gd name="connsiteY8" fmla="*/ 1982153 h 1982152"/>
              <a:gd name="connsiteX9" fmla="*/ 1061615 w 1595967"/>
              <a:gd name="connsiteY9" fmla="*/ 1982153 h 1982152"/>
            </a:gdLst>
            <a:ahLst/>
            <a:cxnLst/>
            <a:rect l="l" t="t" r="r" b="b"/>
            <a:pathLst>
              <a:path w="1595967" h="1982152">
                <a:moveTo>
                  <a:pt x="1061615" y="1982153"/>
                </a:moveTo>
                <a:cubicBezTo>
                  <a:pt x="683472" y="1982153"/>
                  <a:pt x="331047" y="1779270"/>
                  <a:pt x="142453" y="1451610"/>
                </a:cubicBezTo>
                <a:cubicBezTo>
                  <a:pt x="530" y="1206817"/>
                  <a:pt x="-36618" y="921067"/>
                  <a:pt x="36725" y="647700"/>
                </a:cubicBezTo>
                <a:cubicBezTo>
                  <a:pt x="110067" y="374332"/>
                  <a:pt x="285328" y="145732"/>
                  <a:pt x="530120" y="3810"/>
                </a:cubicBezTo>
                <a:cubicBezTo>
                  <a:pt x="532025" y="2857"/>
                  <a:pt x="534882" y="952"/>
                  <a:pt x="536787" y="0"/>
                </a:cubicBezTo>
                <a:cubicBezTo>
                  <a:pt x="571078" y="372427"/>
                  <a:pt x="793010" y="706755"/>
                  <a:pt x="1124480" y="883920"/>
                </a:cubicBezTo>
                <a:cubicBezTo>
                  <a:pt x="1112097" y="1260157"/>
                  <a:pt x="1291167" y="1619250"/>
                  <a:pt x="1595967" y="1835467"/>
                </a:cubicBezTo>
                <a:cubicBezTo>
                  <a:pt x="1594062" y="1836420"/>
                  <a:pt x="1591205" y="1838325"/>
                  <a:pt x="1589300" y="1839278"/>
                </a:cubicBezTo>
                <a:cubicBezTo>
                  <a:pt x="1429280" y="1932623"/>
                  <a:pt x="1246400" y="1982153"/>
                  <a:pt x="1061615" y="1982153"/>
                </a:cubicBezTo>
                <a:cubicBezTo>
                  <a:pt x="1061615" y="1982153"/>
                  <a:pt x="1061615" y="1982153"/>
                  <a:pt x="1061615" y="1982153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p>
            <a:pPr algn="l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4815987" y="3671847"/>
            <a:ext cx="1211125" cy="1155863"/>
          </a:xfrm>
          <a:custGeom>
            <a:avLst/>
            <a:gdLst>
              <a:gd name="connsiteX0" fmla="*/ 534353 w 1002030"/>
              <a:gd name="connsiteY0" fmla="*/ 956310 h 956309"/>
              <a:gd name="connsiteX1" fmla="*/ 0 w 1002030"/>
              <a:gd name="connsiteY1" fmla="*/ 107633 h 956309"/>
              <a:gd name="connsiteX2" fmla="*/ 463868 w 1002030"/>
              <a:gd name="connsiteY2" fmla="*/ 0 h 956309"/>
              <a:gd name="connsiteX3" fmla="*/ 1002030 w 1002030"/>
              <a:gd name="connsiteY3" fmla="*/ 145733 h 956309"/>
              <a:gd name="connsiteX4" fmla="*/ 680085 w 1002030"/>
              <a:gd name="connsiteY4" fmla="*/ 500063 h 956309"/>
              <a:gd name="connsiteX5" fmla="*/ 534353 w 1002030"/>
              <a:gd name="connsiteY5" fmla="*/ 956310 h 956309"/>
            </a:gdLst>
            <a:ahLst/>
            <a:cxnLst/>
            <a:rect l="l" t="t" r="r" b="b"/>
            <a:pathLst>
              <a:path w="1002030" h="956309">
                <a:moveTo>
                  <a:pt x="534353" y="956310"/>
                </a:moveTo>
                <a:cubicBezTo>
                  <a:pt x="226695" y="781050"/>
                  <a:pt x="24765" y="461010"/>
                  <a:pt x="0" y="107633"/>
                </a:cubicBezTo>
                <a:cubicBezTo>
                  <a:pt x="143828" y="37147"/>
                  <a:pt x="303848" y="0"/>
                  <a:pt x="463868" y="0"/>
                </a:cubicBezTo>
                <a:cubicBezTo>
                  <a:pt x="653415" y="0"/>
                  <a:pt x="839153" y="50483"/>
                  <a:pt x="1002030" y="145733"/>
                </a:cubicBezTo>
                <a:cubicBezTo>
                  <a:pt x="869632" y="239078"/>
                  <a:pt x="762000" y="358140"/>
                  <a:pt x="680085" y="500063"/>
                </a:cubicBezTo>
                <a:cubicBezTo>
                  <a:pt x="598170" y="641985"/>
                  <a:pt x="549593" y="795338"/>
                  <a:pt x="534353" y="95631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p>
            <a:pPr algn="l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4812534" y="2430790"/>
            <a:ext cx="2562702" cy="1373451"/>
          </a:xfrm>
          <a:custGeom>
            <a:avLst/>
            <a:gdLst>
              <a:gd name="connsiteX0" fmla="*/ 1060132 w 2120264"/>
              <a:gd name="connsiteY0" fmla="*/ 1136333 h 1136332"/>
              <a:gd name="connsiteX1" fmla="*/ 466725 w 2120264"/>
              <a:gd name="connsiteY1" fmla="*/ 966787 h 1136332"/>
              <a:gd name="connsiteX2" fmla="*/ 0 w 2120264"/>
              <a:gd name="connsiteY2" fmla="*/ 1068705 h 1136332"/>
              <a:gd name="connsiteX3" fmla="*/ 0 w 2120264"/>
              <a:gd name="connsiteY3" fmla="*/ 1060133 h 1136332"/>
              <a:gd name="connsiteX4" fmla="*/ 1060132 w 2120264"/>
              <a:gd name="connsiteY4" fmla="*/ 0 h 1136332"/>
              <a:gd name="connsiteX5" fmla="*/ 2120265 w 2120264"/>
              <a:gd name="connsiteY5" fmla="*/ 1060133 h 1136332"/>
              <a:gd name="connsiteX6" fmla="*/ 2120265 w 2120264"/>
              <a:gd name="connsiteY6" fmla="*/ 1068705 h 1136332"/>
              <a:gd name="connsiteX7" fmla="*/ 1653540 w 2120264"/>
              <a:gd name="connsiteY7" fmla="*/ 966787 h 1136332"/>
              <a:gd name="connsiteX8" fmla="*/ 1060132 w 2120264"/>
              <a:gd name="connsiteY8" fmla="*/ 1136333 h 1136332"/>
            </a:gdLst>
            <a:ahLst/>
            <a:cxnLst/>
            <a:rect l="l" t="t" r="r" b="b"/>
            <a:pathLst>
              <a:path w="2120264" h="1136332">
                <a:moveTo>
                  <a:pt x="1060132" y="1136333"/>
                </a:moveTo>
                <a:cubicBezTo>
                  <a:pt x="882015" y="1025842"/>
                  <a:pt x="677228" y="966787"/>
                  <a:pt x="466725" y="966787"/>
                </a:cubicBezTo>
                <a:cubicBezTo>
                  <a:pt x="306705" y="966787"/>
                  <a:pt x="146685" y="1002030"/>
                  <a:pt x="0" y="1068705"/>
                </a:cubicBezTo>
                <a:cubicBezTo>
                  <a:pt x="0" y="1065848"/>
                  <a:pt x="0" y="1062990"/>
                  <a:pt x="0" y="1060133"/>
                </a:cubicBezTo>
                <a:cubicBezTo>
                  <a:pt x="0" y="475297"/>
                  <a:pt x="475297" y="0"/>
                  <a:pt x="1060132" y="0"/>
                </a:cubicBezTo>
                <a:cubicBezTo>
                  <a:pt x="1644968" y="0"/>
                  <a:pt x="2120265" y="475297"/>
                  <a:pt x="2120265" y="1060133"/>
                </a:cubicBezTo>
                <a:cubicBezTo>
                  <a:pt x="2120265" y="1062990"/>
                  <a:pt x="2120265" y="1065848"/>
                  <a:pt x="2120265" y="1068705"/>
                </a:cubicBezTo>
                <a:cubicBezTo>
                  <a:pt x="1974532" y="1002030"/>
                  <a:pt x="1814513" y="966787"/>
                  <a:pt x="1653540" y="966787"/>
                </a:cubicBezTo>
                <a:cubicBezTo>
                  <a:pt x="1443038" y="966787"/>
                  <a:pt x="1238250" y="1025842"/>
                  <a:pt x="1060132" y="113633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p>
            <a:pPr algn="l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161810" y="3671847"/>
            <a:ext cx="1211125" cy="1155863"/>
          </a:xfrm>
          <a:custGeom>
            <a:avLst/>
            <a:gdLst>
              <a:gd name="connsiteX0" fmla="*/ 467677 w 1002030"/>
              <a:gd name="connsiteY0" fmla="*/ 956310 h 956309"/>
              <a:gd name="connsiteX1" fmla="*/ 321945 w 1002030"/>
              <a:gd name="connsiteY1" fmla="*/ 500063 h 956309"/>
              <a:gd name="connsiteX2" fmla="*/ 0 w 1002030"/>
              <a:gd name="connsiteY2" fmla="*/ 145733 h 956309"/>
              <a:gd name="connsiteX3" fmla="*/ 538163 w 1002030"/>
              <a:gd name="connsiteY3" fmla="*/ 0 h 956309"/>
              <a:gd name="connsiteX4" fmla="*/ 1002030 w 1002030"/>
              <a:gd name="connsiteY4" fmla="*/ 107633 h 956309"/>
              <a:gd name="connsiteX5" fmla="*/ 467677 w 1002030"/>
              <a:gd name="connsiteY5" fmla="*/ 956310 h 956309"/>
            </a:gdLst>
            <a:ahLst/>
            <a:cxnLst/>
            <a:rect l="l" t="t" r="r" b="b"/>
            <a:pathLst>
              <a:path w="1002030" h="956309">
                <a:moveTo>
                  <a:pt x="467677" y="956310"/>
                </a:moveTo>
                <a:cubicBezTo>
                  <a:pt x="452438" y="795338"/>
                  <a:pt x="403860" y="641985"/>
                  <a:pt x="321945" y="500063"/>
                </a:cubicBezTo>
                <a:cubicBezTo>
                  <a:pt x="240030" y="358140"/>
                  <a:pt x="131445" y="239078"/>
                  <a:pt x="0" y="145733"/>
                </a:cubicBezTo>
                <a:cubicBezTo>
                  <a:pt x="162877" y="50483"/>
                  <a:pt x="347663" y="0"/>
                  <a:pt x="538163" y="0"/>
                </a:cubicBezTo>
                <a:cubicBezTo>
                  <a:pt x="698182" y="0"/>
                  <a:pt x="858202" y="37147"/>
                  <a:pt x="1002030" y="107633"/>
                </a:cubicBezTo>
                <a:cubicBezTo>
                  <a:pt x="977265" y="461963"/>
                  <a:pt x="775335" y="781050"/>
                  <a:pt x="467677" y="95631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p>
            <a:pPr algn="l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6161810" y="3841082"/>
            <a:ext cx="1928741" cy="2394618"/>
          </a:xfrm>
          <a:custGeom>
            <a:avLst/>
            <a:gdLst>
              <a:gd name="connsiteX0" fmla="*/ 535305 w 1595754"/>
              <a:gd name="connsiteY0" fmla="*/ 1981200 h 1981200"/>
              <a:gd name="connsiteX1" fmla="*/ 6668 w 1595754"/>
              <a:gd name="connsiteY1" fmla="*/ 1839277 h 1981200"/>
              <a:gd name="connsiteX2" fmla="*/ 0 w 1595754"/>
              <a:gd name="connsiteY2" fmla="*/ 1835468 h 1981200"/>
              <a:gd name="connsiteX3" fmla="*/ 471488 w 1595754"/>
              <a:gd name="connsiteY3" fmla="*/ 883920 h 1981200"/>
              <a:gd name="connsiteX4" fmla="*/ 1059180 w 1595754"/>
              <a:gd name="connsiteY4" fmla="*/ 0 h 1981200"/>
              <a:gd name="connsiteX5" fmla="*/ 1065847 w 1595754"/>
              <a:gd name="connsiteY5" fmla="*/ 3810 h 1981200"/>
              <a:gd name="connsiteX6" fmla="*/ 1559243 w 1595754"/>
              <a:gd name="connsiteY6" fmla="*/ 647700 h 1981200"/>
              <a:gd name="connsiteX7" fmla="*/ 1453515 w 1595754"/>
              <a:gd name="connsiteY7" fmla="*/ 1451610 h 1981200"/>
              <a:gd name="connsiteX8" fmla="*/ 535305 w 1595754"/>
              <a:gd name="connsiteY8" fmla="*/ 1981200 h 1981200"/>
              <a:gd name="connsiteX9" fmla="*/ 535305 w 1595754"/>
              <a:gd name="connsiteY9" fmla="*/ 1981200 h 1981200"/>
            </a:gdLst>
            <a:ahLst/>
            <a:cxnLst/>
            <a:rect l="l" t="t" r="r" b="b"/>
            <a:pathLst>
              <a:path w="1595754" h="1981200">
                <a:moveTo>
                  <a:pt x="535305" y="1981200"/>
                </a:moveTo>
                <a:cubicBezTo>
                  <a:pt x="350520" y="1981200"/>
                  <a:pt x="167640" y="1931670"/>
                  <a:pt x="6668" y="1839277"/>
                </a:cubicBezTo>
                <a:cubicBezTo>
                  <a:pt x="4763" y="1838325"/>
                  <a:pt x="1905" y="1836420"/>
                  <a:pt x="0" y="1835468"/>
                </a:cubicBezTo>
                <a:cubicBezTo>
                  <a:pt x="305752" y="1619250"/>
                  <a:pt x="483870" y="1260158"/>
                  <a:pt x="471488" y="883920"/>
                </a:cubicBezTo>
                <a:cubicBezTo>
                  <a:pt x="802957" y="706755"/>
                  <a:pt x="1024890" y="372428"/>
                  <a:pt x="1059180" y="0"/>
                </a:cubicBezTo>
                <a:cubicBezTo>
                  <a:pt x="1061085" y="953"/>
                  <a:pt x="1063943" y="2858"/>
                  <a:pt x="1065847" y="3810"/>
                </a:cubicBezTo>
                <a:cubicBezTo>
                  <a:pt x="1310640" y="145733"/>
                  <a:pt x="1486852" y="374333"/>
                  <a:pt x="1559243" y="647700"/>
                </a:cubicBezTo>
                <a:cubicBezTo>
                  <a:pt x="1632585" y="921068"/>
                  <a:pt x="1594485" y="1206818"/>
                  <a:pt x="1453515" y="1451610"/>
                </a:cubicBezTo>
                <a:cubicBezTo>
                  <a:pt x="1265872" y="1777365"/>
                  <a:pt x="913447" y="1981200"/>
                  <a:pt x="535305" y="1981200"/>
                </a:cubicBezTo>
                <a:cubicBezTo>
                  <a:pt x="535305" y="1981200"/>
                  <a:pt x="535305" y="1981200"/>
                  <a:pt x="535305" y="198120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p>
            <a:pPr algn="l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5528599" y="4943989"/>
            <a:ext cx="1130595" cy="1071821"/>
          </a:xfrm>
          <a:custGeom>
            <a:avLst/>
            <a:gdLst>
              <a:gd name="connsiteX0" fmla="*/ 467693 w 935404"/>
              <a:gd name="connsiteY0" fmla="*/ 886778 h 886777"/>
              <a:gd name="connsiteX1" fmla="*/ 15 w 935404"/>
              <a:gd name="connsiteY1" fmla="*/ 0 h 886777"/>
              <a:gd name="connsiteX2" fmla="*/ 467693 w 935404"/>
              <a:gd name="connsiteY2" fmla="*/ 101918 h 886777"/>
              <a:gd name="connsiteX3" fmla="*/ 935371 w 935404"/>
              <a:gd name="connsiteY3" fmla="*/ 0 h 886777"/>
              <a:gd name="connsiteX4" fmla="*/ 467693 w 935404"/>
              <a:gd name="connsiteY4" fmla="*/ 886778 h 886777"/>
            </a:gdLst>
            <a:ahLst/>
            <a:cxnLst/>
            <a:rect l="l" t="t" r="r" b="b"/>
            <a:pathLst>
              <a:path w="935404" h="886777">
                <a:moveTo>
                  <a:pt x="467693" y="886778"/>
                </a:moveTo>
                <a:cubicBezTo>
                  <a:pt x="173370" y="688657"/>
                  <a:pt x="-1890" y="354330"/>
                  <a:pt x="15" y="0"/>
                </a:cubicBezTo>
                <a:cubicBezTo>
                  <a:pt x="146700" y="67628"/>
                  <a:pt x="303863" y="101918"/>
                  <a:pt x="467693" y="101918"/>
                </a:cubicBezTo>
                <a:cubicBezTo>
                  <a:pt x="631523" y="101918"/>
                  <a:pt x="788685" y="67628"/>
                  <a:pt x="935371" y="0"/>
                </a:cubicBezTo>
                <a:cubicBezTo>
                  <a:pt x="938228" y="354330"/>
                  <a:pt x="762015" y="689610"/>
                  <a:pt x="467693" y="886778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p>
            <a:pPr algn="l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5014669" y="3850741"/>
            <a:ext cx="609600" cy="421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>
            <a:spAutoFit/>
          </a:bodyPr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6564214" y="3850741"/>
            <a:ext cx="660400" cy="421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>
            <a:spAutoFit/>
          </a:bodyPr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767576" y="5185557"/>
            <a:ext cx="660400" cy="421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>
            <a:spAutoFit/>
          </a:bodyPr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7113125" y="4962582"/>
            <a:ext cx="513112" cy="513112"/>
          </a:xfrm>
          <a:custGeom>
            <a:avLst/>
            <a:gdLst>
              <a:gd name="connsiteX0" fmla="*/ 457070 w 720001"/>
              <a:gd name="connsiteY0" fmla="*/ 57166 h 720001"/>
              <a:gd name="connsiteX1" fmla="*/ 457070 w 720001"/>
              <a:gd name="connsiteY1" fmla="*/ 263017 h 720001"/>
              <a:gd name="connsiteX2" fmla="*/ 662921 w 720001"/>
              <a:gd name="connsiteY2" fmla="*/ 263017 h 720001"/>
              <a:gd name="connsiteX3" fmla="*/ 647393 w 720001"/>
              <a:gd name="connsiteY3" fmla="*/ 212704 h 720001"/>
              <a:gd name="connsiteX4" fmla="*/ 591008 w 720001"/>
              <a:gd name="connsiteY4" fmla="*/ 129080 h 720001"/>
              <a:gd name="connsiteX5" fmla="*/ 507383 w 720001"/>
              <a:gd name="connsiteY5" fmla="*/ 72694 h 720001"/>
              <a:gd name="connsiteX6" fmla="*/ 457070 w 720001"/>
              <a:gd name="connsiteY6" fmla="*/ 57166 h 720001"/>
              <a:gd name="connsiteX7" fmla="*/ 405022 w 720001"/>
              <a:gd name="connsiteY7" fmla="*/ 0 h 720001"/>
              <a:gd name="connsiteX8" fmla="*/ 720001 w 720001"/>
              <a:gd name="connsiteY8" fmla="*/ 314979 h 720001"/>
              <a:gd name="connsiteX9" fmla="*/ 405022 w 720001"/>
              <a:gd name="connsiteY9" fmla="*/ 314979 h 720001"/>
              <a:gd name="connsiteX10" fmla="*/ 360000 w 720001"/>
              <a:gd name="connsiteY10" fmla="*/ 0 h 720001"/>
              <a:gd name="connsiteX11" fmla="*/ 360000 w 720001"/>
              <a:gd name="connsiteY11" fmla="*/ 360000 h 720001"/>
              <a:gd name="connsiteX12" fmla="*/ 720000 w 720001"/>
              <a:gd name="connsiteY12" fmla="*/ 360000 h 720001"/>
              <a:gd name="connsiteX13" fmla="*/ 360000 w 720001"/>
              <a:gd name="connsiteY13" fmla="*/ 720001 h 720001"/>
              <a:gd name="connsiteX14" fmla="*/ 0 w 720001"/>
              <a:gd name="connsiteY14" fmla="*/ 360000 h 720001"/>
              <a:gd name="connsiteX15" fmla="*/ 360000 w 720001"/>
              <a:gd name="connsiteY15" fmla="*/ 0 h 720001"/>
            </a:gdLst>
            <a:ahLst/>
            <a:cxnLst/>
            <a:rect l="l" t="t" r="r" b="b"/>
            <a:pathLst>
              <a:path w="720001" h="720001">
                <a:moveTo>
                  <a:pt x="457070" y="57166"/>
                </a:moveTo>
                <a:lnTo>
                  <a:pt x="457070" y="263017"/>
                </a:lnTo>
                <a:lnTo>
                  <a:pt x="662921" y="263017"/>
                </a:lnTo>
                <a:cubicBezTo>
                  <a:pt x="659451" y="245755"/>
                  <a:pt x="654246" y="229012"/>
                  <a:pt x="647393" y="212704"/>
                </a:cubicBezTo>
                <a:cubicBezTo>
                  <a:pt x="634121" y="181388"/>
                  <a:pt x="615210" y="153282"/>
                  <a:pt x="591008" y="129080"/>
                </a:cubicBezTo>
                <a:cubicBezTo>
                  <a:pt x="566806" y="104878"/>
                  <a:pt x="538699" y="85967"/>
                  <a:pt x="507383" y="72694"/>
                </a:cubicBezTo>
                <a:cubicBezTo>
                  <a:pt x="491075" y="65755"/>
                  <a:pt x="474246" y="60637"/>
                  <a:pt x="457070" y="57166"/>
                </a:cubicBezTo>
                <a:close/>
                <a:moveTo>
                  <a:pt x="405022" y="0"/>
                </a:moveTo>
                <a:cubicBezTo>
                  <a:pt x="578950" y="0"/>
                  <a:pt x="720001" y="141051"/>
                  <a:pt x="720001" y="314979"/>
                </a:cubicBezTo>
                <a:lnTo>
                  <a:pt x="405022" y="314979"/>
                </a:lnTo>
                <a:close/>
                <a:moveTo>
                  <a:pt x="360000" y="0"/>
                </a:moveTo>
                <a:lnTo>
                  <a:pt x="360000" y="360000"/>
                </a:lnTo>
                <a:lnTo>
                  <a:pt x="720000" y="360000"/>
                </a:lnTo>
                <a:cubicBezTo>
                  <a:pt x="720000" y="558825"/>
                  <a:pt x="558824" y="720001"/>
                  <a:pt x="360000" y="720001"/>
                </a:cubicBezTo>
                <a:cubicBezTo>
                  <a:pt x="161176" y="720001"/>
                  <a:pt x="0" y="558825"/>
                  <a:pt x="0" y="360000"/>
                </a:cubicBezTo>
                <a:cubicBezTo>
                  <a:pt x="0" y="161176"/>
                  <a:pt x="161176" y="0"/>
                  <a:pt x="36000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p>
            <a:pPr algn="l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4565764" y="4962582"/>
            <a:ext cx="586088" cy="513112"/>
          </a:xfrm>
          <a:custGeom>
            <a:avLst/>
            <a:gdLst>
              <a:gd name="connsiteX0" fmla="*/ 411293 w 822401"/>
              <a:gd name="connsiteY0" fmla="*/ 234366 h 720000"/>
              <a:gd name="connsiteX1" fmla="*/ 536928 w 822401"/>
              <a:gd name="connsiteY1" fmla="*/ 360000 h 720000"/>
              <a:gd name="connsiteX2" fmla="*/ 411293 w 822401"/>
              <a:gd name="connsiteY2" fmla="*/ 485635 h 720000"/>
              <a:gd name="connsiteX3" fmla="*/ 285659 w 822401"/>
              <a:gd name="connsiteY3" fmla="*/ 360000 h 720000"/>
              <a:gd name="connsiteX4" fmla="*/ 411293 w 822401"/>
              <a:gd name="connsiteY4" fmla="*/ 234366 h 720000"/>
              <a:gd name="connsiteX5" fmla="*/ 411293 w 822401"/>
              <a:gd name="connsiteY5" fmla="*/ 178938 h 720000"/>
              <a:gd name="connsiteX6" fmla="*/ 230231 w 822401"/>
              <a:gd name="connsiteY6" fmla="*/ 360000 h 720000"/>
              <a:gd name="connsiteX7" fmla="*/ 411293 w 822401"/>
              <a:gd name="connsiteY7" fmla="*/ 541063 h 720000"/>
              <a:gd name="connsiteX8" fmla="*/ 592355 w 822401"/>
              <a:gd name="connsiteY8" fmla="*/ 360000 h 720000"/>
              <a:gd name="connsiteX9" fmla="*/ 411293 w 822401"/>
              <a:gd name="connsiteY9" fmla="*/ 178938 h 720000"/>
              <a:gd name="connsiteX10" fmla="*/ 219884 w 822401"/>
              <a:gd name="connsiteY10" fmla="*/ 0 h 720000"/>
              <a:gd name="connsiteX11" fmla="*/ 602517 w 822401"/>
              <a:gd name="connsiteY11" fmla="*/ 0 h 720000"/>
              <a:gd name="connsiteX12" fmla="*/ 627275 w 822401"/>
              <a:gd name="connsiteY12" fmla="*/ 14319 h 720000"/>
              <a:gd name="connsiteX13" fmla="*/ 818591 w 822401"/>
              <a:gd name="connsiteY13" fmla="*/ 345682 h 720000"/>
              <a:gd name="connsiteX14" fmla="*/ 818591 w 822401"/>
              <a:gd name="connsiteY14" fmla="*/ 374319 h 720000"/>
              <a:gd name="connsiteX15" fmla="*/ 627367 w 822401"/>
              <a:gd name="connsiteY15" fmla="*/ 705682 h 720000"/>
              <a:gd name="connsiteX16" fmla="*/ 602609 w 822401"/>
              <a:gd name="connsiteY16" fmla="*/ 720000 h 720000"/>
              <a:gd name="connsiteX17" fmla="*/ 219977 w 822401"/>
              <a:gd name="connsiteY17" fmla="*/ 720000 h 720000"/>
              <a:gd name="connsiteX18" fmla="*/ 195219 w 822401"/>
              <a:gd name="connsiteY18" fmla="*/ 705682 h 720000"/>
              <a:gd name="connsiteX19" fmla="*/ 3811 w 822401"/>
              <a:gd name="connsiteY19" fmla="*/ 374319 h 720000"/>
              <a:gd name="connsiteX20" fmla="*/ 3811 w 822401"/>
              <a:gd name="connsiteY20" fmla="*/ 345682 h 720000"/>
              <a:gd name="connsiteX21" fmla="*/ 195127 w 822401"/>
              <a:gd name="connsiteY21" fmla="*/ 14319 h 720000"/>
              <a:gd name="connsiteX22" fmla="*/ 219884 w 822401"/>
              <a:gd name="connsiteY22" fmla="*/ 0 h 720000"/>
            </a:gdLst>
            <a:ahLst/>
            <a:cxnLst/>
            <a:rect l="l" t="t" r="r" b="b"/>
            <a:pathLst>
              <a:path w="822401" h="720000">
                <a:moveTo>
                  <a:pt x="411293" y="234366"/>
                </a:moveTo>
                <a:cubicBezTo>
                  <a:pt x="480577" y="234366"/>
                  <a:pt x="536928" y="290716"/>
                  <a:pt x="536928" y="360000"/>
                </a:cubicBezTo>
                <a:cubicBezTo>
                  <a:pt x="536928" y="429284"/>
                  <a:pt x="480577" y="485635"/>
                  <a:pt x="411293" y="485635"/>
                </a:cubicBezTo>
                <a:cubicBezTo>
                  <a:pt x="342009" y="485635"/>
                  <a:pt x="285659" y="429284"/>
                  <a:pt x="285659" y="360000"/>
                </a:cubicBezTo>
                <a:cubicBezTo>
                  <a:pt x="285659" y="290716"/>
                  <a:pt x="342009" y="234366"/>
                  <a:pt x="411293" y="234366"/>
                </a:cubicBezTo>
                <a:close/>
                <a:moveTo>
                  <a:pt x="411293" y="178938"/>
                </a:moveTo>
                <a:cubicBezTo>
                  <a:pt x="311432" y="178938"/>
                  <a:pt x="230231" y="260139"/>
                  <a:pt x="230231" y="360000"/>
                </a:cubicBezTo>
                <a:cubicBezTo>
                  <a:pt x="230231" y="459862"/>
                  <a:pt x="311432" y="541063"/>
                  <a:pt x="411293" y="541063"/>
                </a:cubicBezTo>
                <a:cubicBezTo>
                  <a:pt x="511154" y="541063"/>
                  <a:pt x="592355" y="459862"/>
                  <a:pt x="592355" y="360000"/>
                </a:cubicBezTo>
                <a:cubicBezTo>
                  <a:pt x="592355" y="260139"/>
                  <a:pt x="511154" y="178938"/>
                  <a:pt x="411293" y="178938"/>
                </a:cubicBezTo>
                <a:close/>
                <a:moveTo>
                  <a:pt x="219884" y="0"/>
                </a:moveTo>
                <a:lnTo>
                  <a:pt x="602517" y="0"/>
                </a:lnTo>
                <a:cubicBezTo>
                  <a:pt x="612679" y="0"/>
                  <a:pt x="622194" y="5451"/>
                  <a:pt x="627275" y="14319"/>
                </a:cubicBezTo>
                <a:lnTo>
                  <a:pt x="818591" y="345682"/>
                </a:lnTo>
                <a:cubicBezTo>
                  <a:pt x="823672" y="354550"/>
                  <a:pt x="823672" y="365451"/>
                  <a:pt x="818591" y="374319"/>
                </a:cubicBezTo>
                <a:lnTo>
                  <a:pt x="627367" y="705682"/>
                </a:lnTo>
                <a:cubicBezTo>
                  <a:pt x="622286" y="714550"/>
                  <a:pt x="612771" y="720000"/>
                  <a:pt x="602609" y="720000"/>
                </a:cubicBezTo>
                <a:lnTo>
                  <a:pt x="219977" y="720000"/>
                </a:lnTo>
                <a:cubicBezTo>
                  <a:pt x="209815" y="720000"/>
                  <a:pt x="200300" y="714550"/>
                  <a:pt x="195219" y="705682"/>
                </a:cubicBezTo>
                <a:lnTo>
                  <a:pt x="3811" y="374319"/>
                </a:lnTo>
                <a:cubicBezTo>
                  <a:pt x="-1270" y="365543"/>
                  <a:pt x="-1270" y="354550"/>
                  <a:pt x="3811" y="345682"/>
                </a:cubicBezTo>
                <a:lnTo>
                  <a:pt x="195127" y="14319"/>
                </a:lnTo>
                <a:cubicBezTo>
                  <a:pt x="200208" y="5451"/>
                  <a:pt x="209723" y="0"/>
                  <a:pt x="219884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p>
            <a:pPr algn="l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5839444" y="2824298"/>
            <a:ext cx="513112" cy="513112"/>
          </a:xfrm>
          <a:custGeom>
            <a:avLst/>
            <a:gdLst>
              <a:gd name="connsiteX0" fmla="*/ 438553 w 720000"/>
              <a:gd name="connsiteY0" fmla="*/ 189601 h 720000"/>
              <a:gd name="connsiteX1" fmla="*/ 503636 w 720000"/>
              <a:gd name="connsiteY1" fmla="*/ 216365 h 720000"/>
              <a:gd name="connsiteX2" fmla="*/ 503636 w 720000"/>
              <a:gd name="connsiteY2" fmla="*/ 346445 h 720000"/>
              <a:gd name="connsiteX3" fmla="*/ 362260 w 720000"/>
              <a:gd name="connsiteY3" fmla="*/ 487907 h 720000"/>
              <a:gd name="connsiteX4" fmla="*/ 191861 w 720000"/>
              <a:gd name="connsiteY4" fmla="*/ 528226 h 720000"/>
              <a:gd name="connsiteX5" fmla="*/ 232180 w 720000"/>
              <a:gd name="connsiteY5" fmla="*/ 357827 h 720000"/>
              <a:gd name="connsiteX6" fmla="*/ 373556 w 720000"/>
              <a:gd name="connsiteY6" fmla="*/ 216452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339581 w 720000"/>
              <a:gd name="connsiteY9" fmla="*/ 182476 h 720000"/>
              <a:gd name="connsiteX10" fmla="*/ 198205 w 720000"/>
              <a:gd name="connsiteY10" fmla="*/ 323852 h 720000"/>
              <a:gd name="connsiteX11" fmla="*/ 141637 w 720000"/>
              <a:gd name="connsiteY11" fmla="*/ 578364 h 720000"/>
              <a:gd name="connsiteX12" fmla="*/ 396149 w 720000"/>
              <a:gd name="connsiteY12" fmla="*/ 521796 h 720000"/>
              <a:gd name="connsiteX13" fmla="*/ 537524 w 720000"/>
              <a:gd name="connsiteY13" fmla="*/ 380420 h 720000"/>
              <a:gd name="connsiteX14" fmla="*/ 537524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0 h 720000"/>
              <a:gd name="connsiteX17" fmla="*/ 600000 w 720000"/>
              <a:gd name="connsiteY17" fmla="*/ 0 h 720000"/>
              <a:gd name="connsiteX18" fmla="*/ 720000 w 720000"/>
              <a:gd name="connsiteY18" fmla="*/ 120000 h 720000"/>
              <a:gd name="connsiteX19" fmla="*/ 720000 w 720000"/>
              <a:gd name="connsiteY19" fmla="*/ 600000 h 720000"/>
              <a:gd name="connsiteX20" fmla="*/ 600000 w 720000"/>
              <a:gd name="connsiteY20" fmla="*/ 720000 h 720000"/>
              <a:gd name="connsiteX21" fmla="*/ 120000 w 720000"/>
              <a:gd name="connsiteY21" fmla="*/ 720000 h 720000"/>
              <a:gd name="connsiteX22" fmla="*/ 0 w 720000"/>
              <a:gd name="connsiteY22" fmla="*/ 600000 h 720000"/>
              <a:gd name="connsiteX23" fmla="*/ 0 w 720000"/>
              <a:gd name="connsiteY23" fmla="*/ 120000 h 720000"/>
              <a:gd name="connsiteX24" fmla="*/ 120000 w 720000"/>
              <a:gd name="connsiteY24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63230" y="189601"/>
                  <a:pt x="486344" y="199073"/>
                  <a:pt x="503636" y="216365"/>
                </a:cubicBezTo>
                <a:cubicBezTo>
                  <a:pt x="539523" y="252252"/>
                  <a:pt x="539523" y="310557"/>
                  <a:pt x="503636" y="346445"/>
                </a:cubicBezTo>
                <a:lnTo>
                  <a:pt x="362260" y="487907"/>
                </a:lnTo>
                <a:cubicBezTo>
                  <a:pt x="342622" y="507545"/>
                  <a:pt x="266503" y="522665"/>
                  <a:pt x="191861" y="528226"/>
                </a:cubicBezTo>
                <a:cubicBezTo>
                  <a:pt x="197336" y="453584"/>
                  <a:pt x="212456" y="377465"/>
                  <a:pt x="232180" y="357827"/>
                </a:cubicBezTo>
                <a:lnTo>
                  <a:pt x="373556" y="216452"/>
                </a:lnTo>
                <a:cubicBezTo>
                  <a:pt x="390761" y="199073"/>
                  <a:pt x="413875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02666" y="141636"/>
                  <a:pt x="366778" y="155278"/>
                  <a:pt x="339581" y="182476"/>
                </a:cubicBezTo>
                <a:lnTo>
                  <a:pt x="198205" y="323852"/>
                </a:lnTo>
                <a:cubicBezTo>
                  <a:pt x="143723" y="378335"/>
                  <a:pt x="141637" y="578364"/>
                  <a:pt x="141637" y="578364"/>
                </a:cubicBezTo>
                <a:cubicBezTo>
                  <a:pt x="141637" y="578364"/>
                  <a:pt x="341753" y="576278"/>
                  <a:pt x="396149" y="521796"/>
                </a:cubicBezTo>
                <a:lnTo>
                  <a:pt x="537524" y="380420"/>
                </a:lnTo>
                <a:cubicBezTo>
                  <a:pt x="592007" y="325938"/>
                  <a:pt x="592007" y="236872"/>
                  <a:pt x="537524" y="182476"/>
                </a:cubicBezTo>
                <a:cubicBezTo>
                  <a:pt x="510327" y="155191"/>
                  <a:pt x="474440" y="141636"/>
                  <a:pt x="438553" y="141636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p>
            <a:pPr algn="l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4797083" y="982771"/>
            <a:ext cx="2825948" cy="468782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64008" tIns="32004" rIns="64008" bIns="32004" rtlCol="0" anchor="ctr"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数据分析的重要性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808588" y="1441774"/>
            <a:ext cx="2806700" cy="98197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38102" tIns="38102" rIns="38102" bIns="38102" rtlCol="0" anchor="t"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强调数据分析在融媒体制作发布中的重要性，以及如何通过数据分析来指导内容创作和推广策略。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200683" y="4170471"/>
            <a:ext cx="2825948" cy="468782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64008" tIns="32004" rIns="64008" bIns="32004" rtlCol="0" anchor="ctr"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数据分析工具与方法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8212188" y="4629474"/>
            <a:ext cx="2806700" cy="98197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38102" tIns="38102" rIns="38102" bIns="38102" rtlCol="0" anchor="t"/>
          <a:p>
            <a:pPr algn="l"/>
            <a:r>
              <a:rPr kumimoji="1" lang="en-US" altLang="zh-CN" sz="108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介绍常用的数据分析工具和方法，包括Google Analytics、百度统计等，以及如何利用这些工具进行数据分析。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152183" y="4399071"/>
            <a:ext cx="2825948" cy="468782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64008" tIns="32004" rIns="64008" bIns="32004" rtlCol="0" anchor="ctr"/>
          <a:p>
            <a:pPr algn="r"/>
            <a:r>
              <a:rPr kumimoji="1" lang="en-US" altLang="zh-CN" sz="16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效果评估与报告撰写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1163688" y="4858074"/>
            <a:ext cx="2806700" cy="98197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38102" tIns="38102" rIns="38102" bIns="38102" rtlCol="0" anchor="t"/>
          <a:p>
            <a:pPr algn="r"/>
            <a:r>
              <a:rPr kumimoji="1" lang="en-US" altLang="zh-CN" sz="108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讨论如何对融媒体项目的效果进行评估，包括评估指标的选择、评估方法的应用，以及如何撰写效果评估报告。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452878" y="334470"/>
            <a:ext cx="8171180" cy="65532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80000">
                <a:schemeClr val="accent1">
                  <a:lumMod val="20000"/>
                  <a:lumOff val="80000"/>
                  <a:alpha val="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783617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任务19 数据分析与效果评估</a:t>
            </a:r>
            <a:endParaRPr kumimoji="1" lang="en-US" altLang="zh-CN" sz="2800">
              <a:ln w="12700">
                <a:noFill/>
              </a:ln>
              <a:solidFill>
                <a:srgbClr val="262626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  <a:cs typeface="Source Han Sans CN Bold" panose="020B0800000000000000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534910" y="1644390"/>
            <a:ext cx="444222" cy="444220"/>
          </a:xfrm>
          <a:prstGeom prst="ellipse">
            <a:avLst/>
          </a:prstGeom>
          <a:solidFill>
            <a:schemeClr val="accent1"/>
          </a:solidFill>
          <a:ln cap="rnd">
            <a:noFill/>
            <a:prstDash val="solid"/>
            <a:round/>
          </a:ln>
          <a:effectLst>
            <a:outerShdw blurRad="254000" dist="127000" algn="ctr" rotWithShape="0">
              <a:schemeClr val="accent1">
                <a:alpha val="32000"/>
              </a:schemeClr>
            </a:outerShdw>
          </a:effectLst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760795" y="1843880"/>
            <a:ext cx="3300130" cy="3642519"/>
          </a:xfrm>
          <a:prstGeom prst="roundRect">
            <a:avLst>
              <a:gd name="adj" fmla="val 4347"/>
            </a:avLst>
          </a:prstGeom>
          <a:solidFill>
            <a:schemeClr val="bg1"/>
          </a:solidFill>
          <a:ln cap="rnd">
            <a:noFill/>
            <a:prstDash val="solid"/>
            <a:round/>
          </a:ln>
          <a:effectLst>
            <a:outerShdw blurRad="254000" dist="127000" algn="ctr" rotWithShape="0">
              <a:schemeClr val="bg1">
                <a:lumMod val="6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2187836" y="2136235"/>
            <a:ext cx="446048" cy="446048"/>
          </a:xfrm>
          <a:custGeom>
            <a:avLst/>
            <a:gdLst>
              <a:gd name="connsiteX0" fmla="*/ 438553 w 720000"/>
              <a:gd name="connsiteY0" fmla="*/ 189601 h 720000"/>
              <a:gd name="connsiteX1" fmla="*/ 373556 w 720000"/>
              <a:gd name="connsiteY1" fmla="*/ 216451 h 720000"/>
              <a:gd name="connsiteX2" fmla="*/ 232180 w 720000"/>
              <a:gd name="connsiteY2" fmla="*/ 357827 h 720000"/>
              <a:gd name="connsiteX3" fmla="*/ 191861 w 720000"/>
              <a:gd name="connsiteY3" fmla="*/ 528226 h 720000"/>
              <a:gd name="connsiteX4" fmla="*/ 362260 w 720000"/>
              <a:gd name="connsiteY4" fmla="*/ 487907 h 720000"/>
              <a:gd name="connsiteX5" fmla="*/ 503636 w 720000"/>
              <a:gd name="connsiteY5" fmla="*/ 346444 h 720000"/>
              <a:gd name="connsiteX6" fmla="*/ 503636 w 720000"/>
              <a:gd name="connsiteY6" fmla="*/ 216365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537524 w 720000"/>
              <a:gd name="connsiteY9" fmla="*/ 182476 h 720000"/>
              <a:gd name="connsiteX10" fmla="*/ 537524 w 720000"/>
              <a:gd name="connsiteY10" fmla="*/ 380420 h 720000"/>
              <a:gd name="connsiteX11" fmla="*/ 396149 w 720000"/>
              <a:gd name="connsiteY11" fmla="*/ 521796 h 720000"/>
              <a:gd name="connsiteX12" fmla="*/ 141637 w 720000"/>
              <a:gd name="connsiteY12" fmla="*/ 578364 h 720000"/>
              <a:gd name="connsiteX13" fmla="*/ 198205 w 720000"/>
              <a:gd name="connsiteY13" fmla="*/ 323852 h 720000"/>
              <a:gd name="connsiteX14" fmla="*/ 339581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47965 h 720000"/>
              <a:gd name="connsiteX17" fmla="*/ 47965 w 720000"/>
              <a:gd name="connsiteY17" fmla="*/ 120000 h 720000"/>
              <a:gd name="connsiteX18" fmla="*/ 47965 w 720000"/>
              <a:gd name="connsiteY18" fmla="*/ 600000 h 720000"/>
              <a:gd name="connsiteX19" fmla="*/ 120000 w 720000"/>
              <a:gd name="connsiteY19" fmla="*/ 672035 h 720000"/>
              <a:gd name="connsiteX20" fmla="*/ 600000 w 720000"/>
              <a:gd name="connsiteY20" fmla="*/ 672035 h 720000"/>
              <a:gd name="connsiteX21" fmla="*/ 672035 w 720000"/>
              <a:gd name="connsiteY21" fmla="*/ 600000 h 720000"/>
              <a:gd name="connsiteX22" fmla="*/ 672035 w 720000"/>
              <a:gd name="connsiteY22" fmla="*/ 120000 h 720000"/>
              <a:gd name="connsiteX23" fmla="*/ 600000 w 720000"/>
              <a:gd name="connsiteY23" fmla="*/ 47965 h 720000"/>
              <a:gd name="connsiteX24" fmla="*/ 120000 w 720000"/>
              <a:gd name="connsiteY24" fmla="*/ 0 h 720000"/>
              <a:gd name="connsiteX25" fmla="*/ 600000 w 720000"/>
              <a:gd name="connsiteY25" fmla="*/ 0 h 720000"/>
              <a:gd name="connsiteX26" fmla="*/ 720000 w 720000"/>
              <a:gd name="connsiteY26" fmla="*/ 120000 h 720000"/>
              <a:gd name="connsiteX27" fmla="*/ 720000 w 720000"/>
              <a:gd name="connsiteY27" fmla="*/ 600000 h 720000"/>
              <a:gd name="connsiteX28" fmla="*/ 600000 w 720000"/>
              <a:gd name="connsiteY28" fmla="*/ 720000 h 720000"/>
              <a:gd name="connsiteX29" fmla="*/ 120000 w 720000"/>
              <a:gd name="connsiteY29" fmla="*/ 720000 h 720000"/>
              <a:gd name="connsiteX30" fmla="*/ 0 w 720000"/>
              <a:gd name="connsiteY30" fmla="*/ 600000 h 720000"/>
              <a:gd name="connsiteX31" fmla="*/ 0 w 720000"/>
              <a:gd name="connsiteY31" fmla="*/ 120000 h 720000"/>
              <a:gd name="connsiteX32" fmla="*/ 120000 w 720000"/>
              <a:gd name="connsiteY32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13875" y="189601"/>
                  <a:pt x="390761" y="199073"/>
                  <a:pt x="373556" y="216451"/>
                </a:cubicBezTo>
                <a:lnTo>
                  <a:pt x="232180" y="357827"/>
                </a:lnTo>
                <a:cubicBezTo>
                  <a:pt x="212456" y="377465"/>
                  <a:pt x="197336" y="453584"/>
                  <a:pt x="191861" y="528226"/>
                </a:cubicBezTo>
                <a:cubicBezTo>
                  <a:pt x="266503" y="522665"/>
                  <a:pt x="342622" y="507545"/>
                  <a:pt x="362260" y="487907"/>
                </a:cubicBezTo>
                <a:lnTo>
                  <a:pt x="503636" y="346444"/>
                </a:lnTo>
                <a:cubicBezTo>
                  <a:pt x="539523" y="310557"/>
                  <a:pt x="539523" y="252252"/>
                  <a:pt x="503636" y="216365"/>
                </a:cubicBezTo>
                <a:cubicBezTo>
                  <a:pt x="486344" y="199073"/>
                  <a:pt x="463230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74440" y="141636"/>
                  <a:pt x="510327" y="155191"/>
                  <a:pt x="537524" y="182476"/>
                </a:cubicBezTo>
                <a:cubicBezTo>
                  <a:pt x="592007" y="236872"/>
                  <a:pt x="592007" y="325938"/>
                  <a:pt x="537524" y="380420"/>
                </a:cubicBezTo>
                <a:lnTo>
                  <a:pt x="396149" y="521796"/>
                </a:lnTo>
                <a:cubicBezTo>
                  <a:pt x="341753" y="576278"/>
                  <a:pt x="141637" y="578364"/>
                  <a:pt x="141637" y="578364"/>
                </a:cubicBezTo>
                <a:cubicBezTo>
                  <a:pt x="141637" y="578364"/>
                  <a:pt x="143723" y="378334"/>
                  <a:pt x="198205" y="323852"/>
                </a:cubicBezTo>
                <a:lnTo>
                  <a:pt x="339581" y="182476"/>
                </a:lnTo>
                <a:cubicBezTo>
                  <a:pt x="366778" y="155278"/>
                  <a:pt x="402666" y="141636"/>
                  <a:pt x="438553" y="141636"/>
                </a:cubicBezTo>
                <a:close/>
                <a:moveTo>
                  <a:pt x="120000" y="47965"/>
                </a:moveTo>
                <a:cubicBezTo>
                  <a:pt x="80290" y="47965"/>
                  <a:pt x="47965" y="80290"/>
                  <a:pt x="47965" y="120000"/>
                </a:cubicBezTo>
                <a:lnTo>
                  <a:pt x="47965" y="600000"/>
                </a:lnTo>
                <a:cubicBezTo>
                  <a:pt x="47965" y="639711"/>
                  <a:pt x="80290" y="672035"/>
                  <a:pt x="120000" y="672035"/>
                </a:cubicBezTo>
                <a:lnTo>
                  <a:pt x="600000" y="672035"/>
                </a:lnTo>
                <a:cubicBezTo>
                  <a:pt x="639711" y="672035"/>
                  <a:pt x="672035" y="639711"/>
                  <a:pt x="672035" y="600000"/>
                </a:cubicBezTo>
                <a:lnTo>
                  <a:pt x="672035" y="120000"/>
                </a:lnTo>
                <a:cubicBezTo>
                  <a:pt x="672035" y="80290"/>
                  <a:pt x="639711" y="47965"/>
                  <a:pt x="600000" y="47965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</a:ln>
        </p:spPr>
        <p:txBody>
          <a:bodyPr vert="horz" wrap="square" lIns="91440" tIns="45720" rIns="91440" bIns="45720" rtlCol="0" anchor="t"/>
          <a:p>
            <a:pPr algn="l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972035" y="2652830"/>
            <a:ext cx="2877650" cy="722106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0" tIns="0" rIns="0" bIns="0" rtlCol="0" anchor="b"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课程知识点回顾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972035" y="3454805"/>
            <a:ext cx="2877650" cy="151724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回顾整个融媒体制作发布实训课程的知识点，包括融媒体的概念、内容策划、拍摄制作、发布推广等。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271793" y="1644390"/>
            <a:ext cx="444222" cy="444220"/>
          </a:xfrm>
          <a:prstGeom prst="ellipse">
            <a:avLst/>
          </a:prstGeom>
          <a:solidFill>
            <a:schemeClr val="accent2"/>
          </a:solidFill>
          <a:ln cap="rnd">
            <a:noFill/>
            <a:prstDash val="solid"/>
            <a:round/>
          </a:ln>
          <a:effectLst>
            <a:outerShdw blurRad="254000" dist="127000" algn="ctr" rotWithShape="0">
              <a:schemeClr val="accent2">
                <a:alpha val="32000"/>
              </a:schemeClr>
            </a:outerShdw>
          </a:effectLst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493905" y="1843880"/>
            <a:ext cx="3300130" cy="3642519"/>
          </a:xfrm>
          <a:prstGeom prst="roundRect">
            <a:avLst>
              <a:gd name="adj" fmla="val 4347"/>
            </a:avLst>
          </a:prstGeom>
          <a:solidFill>
            <a:schemeClr val="bg1"/>
          </a:solidFill>
          <a:ln cap="rnd">
            <a:noFill/>
            <a:prstDash val="solid"/>
            <a:round/>
          </a:ln>
          <a:effectLst>
            <a:outerShdw blurRad="254000" dist="127000" algn="ctr" rotWithShape="0">
              <a:schemeClr val="bg1">
                <a:lumMod val="6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5920946" y="2164004"/>
            <a:ext cx="446048" cy="390509"/>
          </a:xfrm>
          <a:custGeom>
            <a:avLst/>
            <a:gdLst>
              <a:gd name="connsiteX0" fmla="*/ 411292 w 822400"/>
              <a:gd name="connsiteY0" fmla="*/ 234366 h 720000"/>
              <a:gd name="connsiteX1" fmla="*/ 285658 w 822400"/>
              <a:gd name="connsiteY1" fmla="*/ 360000 h 720000"/>
              <a:gd name="connsiteX2" fmla="*/ 411292 w 822400"/>
              <a:gd name="connsiteY2" fmla="*/ 485635 h 720000"/>
              <a:gd name="connsiteX3" fmla="*/ 536927 w 822400"/>
              <a:gd name="connsiteY3" fmla="*/ 360000 h 720000"/>
              <a:gd name="connsiteX4" fmla="*/ 411292 w 822400"/>
              <a:gd name="connsiteY4" fmla="*/ 234366 h 720000"/>
              <a:gd name="connsiteX5" fmla="*/ 411292 w 822400"/>
              <a:gd name="connsiteY5" fmla="*/ 178938 h 720000"/>
              <a:gd name="connsiteX6" fmla="*/ 592354 w 822400"/>
              <a:gd name="connsiteY6" fmla="*/ 360000 h 720000"/>
              <a:gd name="connsiteX7" fmla="*/ 411292 w 822400"/>
              <a:gd name="connsiteY7" fmla="*/ 541063 h 720000"/>
              <a:gd name="connsiteX8" fmla="*/ 230230 w 822400"/>
              <a:gd name="connsiteY8" fmla="*/ 360000 h 720000"/>
              <a:gd name="connsiteX9" fmla="*/ 411292 w 822400"/>
              <a:gd name="connsiteY9" fmla="*/ 178938 h 720000"/>
              <a:gd name="connsiteX10" fmla="*/ 235403 w 822400"/>
              <a:gd name="connsiteY10" fmla="*/ 55427 h 720000"/>
              <a:gd name="connsiteX11" fmla="*/ 59514 w 822400"/>
              <a:gd name="connsiteY11" fmla="*/ 360000 h 720000"/>
              <a:gd name="connsiteX12" fmla="*/ 235403 w 822400"/>
              <a:gd name="connsiteY12" fmla="*/ 664573 h 720000"/>
              <a:gd name="connsiteX13" fmla="*/ 587089 w 822400"/>
              <a:gd name="connsiteY13" fmla="*/ 664573 h 720000"/>
              <a:gd name="connsiteX14" fmla="*/ 762978 w 822400"/>
              <a:gd name="connsiteY14" fmla="*/ 360000 h 720000"/>
              <a:gd name="connsiteX15" fmla="*/ 587089 w 822400"/>
              <a:gd name="connsiteY15" fmla="*/ 55427 h 720000"/>
              <a:gd name="connsiteX16" fmla="*/ 219883 w 822400"/>
              <a:gd name="connsiteY16" fmla="*/ 0 h 720000"/>
              <a:gd name="connsiteX17" fmla="*/ 602516 w 822400"/>
              <a:gd name="connsiteY17" fmla="*/ 0 h 720000"/>
              <a:gd name="connsiteX18" fmla="*/ 627274 w 822400"/>
              <a:gd name="connsiteY18" fmla="*/ 14319 h 720000"/>
              <a:gd name="connsiteX19" fmla="*/ 818590 w 822400"/>
              <a:gd name="connsiteY19" fmla="*/ 345682 h 720000"/>
              <a:gd name="connsiteX20" fmla="*/ 818590 w 822400"/>
              <a:gd name="connsiteY20" fmla="*/ 374319 h 720000"/>
              <a:gd name="connsiteX21" fmla="*/ 627366 w 822400"/>
              <a:gd name="connsiteY21" fmla="*/ 705682 h 720000"/>
              <a:gd name="connsiteX22" fmla="*/ 602608 w 822400"/>
              <a:gd name="connsiteY22" fmla="*/ 720000 h 720000"/>
              <a:gd name="connsiteX23" fmla="*/ 219976 w 822400"/>
              <a:gd name="connsiteY23" fmla="*/ 720000 h 720000"/>
              <a:gd name="connsiteX24" fmla="*/ 195218 w 822400"/>
              <a:gd name="connsiteY24" fmla="*/ 705682 h 720000"/>
              <a:gd name="connsiteX25" fmla="*/ 3810 w 822400"/>
              <a:gd name="connsiteY25" fmla="*/ 374319 h 720000"/>
              <a:gd name="connsiteX26" fmla="*/ 3810 w 822400"/>
              <a:gd name="connsiteY26" fmla="*/ 345682 h 720000"/>
              <a:gd name="connsiteX27" fmla="*/ 195126 w 822400"/>
              <a:gd name="connsiteY27" fmla="*/ 14319 h 720000"/>
              <a:gd name="connsiteX28" fmla="*/ 219883 w 822400"/>
              <a:gd name="connsiteY28" fmla="*/ 0 h 720000"/>
            </a:gdLst>
            <a:ahLst/>
            <a:cxnLst/>
            <a:rect l="l" t="t" r="r" b="b"/>
            <a:pathLst>
              <a:path w="822400" h="720000">
                <a:moveTo>
                  <a:pt x="411292" y="234366"/>
                </a:moveTo>
                <a:cubicBezTo>
                  <a:pt x="342008" y="234366"/>
                  <a:pt x="285658" y="290716"/>
                  <a:pt x="285658" y="360000"/>
                </a:cubicBezTo>
                <a:cubicBezTo>
                  <a:pt x="285658" y="429284"/>
                  <a:pt x="342008" y="485635"/>
                  <a:pt x="411292" y="485635"/>
                </a:cubicBezTo>
                <a:cubicBezTo>
                  <a:pt x="480576" y="485635"/>
                  <a:pt x="536927" y="429284"/>
                  <a:pt x="536927" y="360000"/>
                </a:cubicBezTo>
                <a:cubicBezTo>
                  <a:pt x="536927" y="290716"/>
                  <a:pt x="480576" y="234366"/>
                  <a:pt x="411292" y="234366"/>
                </a:cubicBezTo>
                <a:close/>
                <a:moveTo>
                  <a:pt x="411292" y="178938"/>
                </a:moveTo>
                <a:cubicBezTo>
                  <a:pt x="511153" y="178938"/>
                  <a:pt x="592354" y="260139"/>
                  <a:pt x="592354" y="360000"/>
                </a:cubicBezTo>
                <a:cubicBezTo>
                  <a:pt x="592354" y="459861"/>
                  <a:pt x="511153" y="541063"/>
                  <a:pt x="411292" y="541063"/>
                </a:cubicBezTo>
                <a:cubicBezTo>
                  <a:pt x="311431" y="541063"/>
                  <a:pt x="230230" y="459861"/>
                  <a:pt x="230230" y="360000"/>
                </a:cubicBezTo>
                <a:cubicBezTo>
                  <a:pt x="230230" y="260139"/>
                  <a:pt x="311431" y="178938"/>
                  <a:pt x="411292" y="178938"/>
                </a:cubicBezTo>
                <a:close/>
                <a:moveTo>
                  <a:pt x="235403" y="55427"/>
                </a:moveTo>
                <a:lnTo>
                  <a:pt x="59514" y="360000"/>
                </a:lnTo>
                <a:lnTo>
                  <a:pt x="235403" y="664573"/>
                </a:lnTo>
                <a:lnTo>
                  <a:pt x="587089" y="664573"/>
                </a:lnTo>
                <a:lnTo>
                  <a:pt x="762978" y="360000"/>
                </a:lnTo>
                <a:lnTo>
                  <a:pt x="587089" y="55427"/>
                </a:lnTo>
                <a:close/>
                <a:moveTo>
                  <a:pt x="219883" y="0"/>
                </a:moveTo>
                <a:lnTo>
                  <a:pt x="602516" y="0"/>
                </a:lnTo>
                <a:cubicBezTo>
                  <a:pt x="612678" y="0"/>
                  <a:pt x="622193" y="5450"/>
                  <a:pt x="627274" y="14319"/>
                </a:cubicBezTo>
                <a:lnTo>
                  <a:pt x="818590" y="345682"/>
                </a:lnTo>
                <a:cubicBezTo>
                  <a:pt x="823671" y="354550"/>
                  <a:pt x="823671" y="365451"/>
                  <a:pt x="818590" y="374319"/>
                </a:cubicBezTo>
                <a:lnTo>
                  <a:pt x="627366" y="705682"/>
                </a:lnTo>
                <a:cubicBezTo>
                  <a:pt x="622285" y="714550"/>
                  <a:pt x="612770" y="720000"/>
                  <a:pt x="602608" y="720000"/>
                </a:cubicBezTo>
                <a:lnTo>
                  <a:pt x="219976" y="720000"/>
                </a:lnTo>
                <a:cubicBezTo>
                  <a:pt x="209814" y="720000"/>
                  <a:pt x="200299" y="714550"/>
                  <a:pt x="195218" y="705682"/>
                </a:cubicBezTo>
                <a:lnTo>
                  <a:pt x="3810" y="374319"/>
                </a:lnTo>
                <a:cubicBezTo>
                  <a:pt x="-1271" y="365543"/>
                  <a:pt x="-1271" y="354550"/>
                  <a:pt x="3810" y="345682"/>
                </a:cubicBezTo>
                <a:lnTo>
                  <a:pt x="195126" y="14319"/>
                </a:lnTo>
                <a:cubicBezTo>
                  <a:pt x="200207" y="5450"/>
                  <a:pt x="209721" y="0"/>
                  <a:pt x="219883" y="0"/>
                </a:cubicBezTo>
                <a:close/>
              </a:path>
            </a:pathLst>
          </a:custGeom>
          <a:solidFill>
            <a:schemeClr val="accent2"/>
          </a:solidFill>
          <a:ln cap="sq">
            <a:noFill/>
            <a:prstDash val="solid"/>
          </a:ln>
        </p:spPr>
        <p:txBody>
          <a:bodyPr vert="horz" wrap="square" lIns="91440" tIns="45720" rIns="91440" bIns="45720" rtlCol="0" anchor="t"/>
          <a:p>
            <a:pPr algn="l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4705145" y="2652830"/>
            <a:ext cx="2877650" cy="722106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0" tIns="0" rIns="0" bIns="0" rtlCol="0" anchor="b"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学习成果与反思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705145" y="3454805"/>
            <a:ext cx="2877650" cy="151724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鼓励学生总结自己的学习成果，反思学习过程中的收获和不足，以及如何将所学知识应用到实际工作中。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004903" y="1644390"/>
            <a:ext cx="444222" cy="444220"/>
          </a:xfrm>
          <a:prstGeom prst="ellipse">
            <a:avLst/>
          </a:prstGeom>
          <a:solidFill>
            <a:schemeClr val="accent1"/>
          </a:solidFill>
          <a:ln cap="rnd">
            <a:noFill/>
            <a:prstDash val="solid"/>
            <a:round/>
          </a:ln>
          <a:effectLst>
            <a:outerShdw blurRad="254000" dist="127000" algn="ctr" rotWithShape="0">
              <a:schemeClr val="accent1">
                <a:alpha val="32000"/>
              </a:schemeClr>
            </a:outerShdw>
          </a:effectLst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218770" y="1843880"/>
            <a:ext cx="3300130" cy="3642519"/>
          </a:xfrm>
          <a:prstGeom prst="roundRect">
            <a:avLst>
              <a:gd name="adj" fmla="val 4347"/>
            </a:avLst>
          </a:prstGeom>
          <a:solidFill>
            <a:schemeClr val="bg1"/>
          </a:solidFill>
          <a:ln cap="rnd">
            <a:noFill/>
            <a:prstDash val="solid"/>
            <a:round/>
          </a:ln>
          <a:effectLst>
            <a:outerShdw blurRad="254000" dist="127000" algn="ctr" rotWithShape="0">
              <a:schemeClr val="bg1">
                <a:lumMod val="6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9662950" y="2136235"/>
            <a:ext cx="411771" cy="446048"/>
          </a:xfrm>
          <a:custGeom>
            <a:avLst/>
            <a:gdLst>
              <a:gd name="connsiteX0" fmla="*/ 712625 w 1425436"/>
              <a:gd name="connsiteY0" fmla="*/ 111621 h 1544091"/>
              <a:gd name="connsiteX1" fmla="*/ 902567 w 1425436"/>
              <a:gd name="connsiteY1" fmla="*/ 190314 h 1544091"/>
              <a:gd name="connsiteX2" fmla="*/ 981260 w 1425436"/>
              <a:gd name="connsiteY2" fmla="*/ 380256 h 1544091"/>
              <a:gd name="connsiteX3" fmla="*/ 902567 w 1425436"/>
              <a:gd name="connsiteY3" fmla="*/ 570198 h 1544091"/>
              <a:gd name="connsiteX4" fmla="*/ 712625 w 1425436"/>
              <a:gd name="connsiteY4" fmla="*/ 648891 h 1544091"/>
              <a:gd name="connsiteX5" fmla="*/ 522684 w 1425436"/>
              <a:gd name="connsiteY5" fmla="*/ 570198 h 1544091"/>
              <a:gd name="connsiteX6" fmla="*/ 444177 w 1425436"/>
              <a:gd name="connsiteY6" fmla="*/ 380070 h 1544091"/>
              <a:gd name="connsiteX7" fmla="*/ 522870 w 1425436"/>
              <a:gd name="connsiteY7" fmla="*/ 190128 h 1544091"/>
              <a:gd name="connsiteX8" fmla="*/ 712625 w 1425436"/>
              <a:gd name="connsiteY8" fmla="*/ 111621 h 1544091"/>
              <a:gd name="connsiteX9" fmla="*/ 712625 w 1425436"/>
              <a:gd name="connsiteY9" fmla="*/ 0 h 1544091"/>
              <a:gd name="connsiteX10" fmla="*/ 332556 w 1425436"/>
              <a:gd name="connsiteY10" fmla="*/ 380070 h 1544091"/>
              <a:gd name="connsiteX11" fmla="*/ 712625 w 1425436"/>
              <a:gd name="connsiteY11" fmla="*/ 760140 h 1544091"/>
              <a:gd name="connsiteX12" fmla="*/ 1092695 w 1425436"/>
              <a:gd name="connsiteY12" fmla="*/ 380070 h 1544091"/>
              <a:gd name="connsiteX13" fmla="*/ 712625 w 1425436"/>
              <a:gd name="connsiteY13" fmla="*/ 0 h 1544091"/>
              <a:gd name="connsiteX14" fmla="*/ 712625 w 1425436"/>
              <a:gd name="connsiteY14" fmla="*/ 943012 h 1544091"/>
              <a:gd name="connsiteX15" fmla="*/ 978842 w 1425436"/>
              <a:gd name="connsiteY15" fmla="*/ 976685 h 1544091"/>
              <a:gd name="connsiteX16" fmla="*/ 1146087 w 1425436"/>
              <a:gd name="connsiteY16" fmla="*/ 1059470 h 1544091"/>
              <a:gd name="connsiteX17" fmla="*/ 1248593 w 1425436"/>
              <a:gd name="connsiteY17" fmla="*/ 1174440 h 1544091"/>
              <a:gd name="connsiteX18" fmla="*/ 1310356 w 1425436"/>
              <a:gd name="connsiteY18" fmla="*/ 1316385 h 1544091"/>
              <a:gd name="connsiteX19" fmla="*/ 1296590 w 1425436"/>
              <a:gd name="connsiteY19" fmla="*/ 1390241 h 1544091"/>
              <a:gd name="connsiteX20" fmla="*/ 1208595 w 1425436"/>
              <a:gd name="connsiteY20" fmla="*/ 1432285 h 1544091"/>
              <a:gd name="connsiteX21" fmla="*/ 216842 w 1425436"/>
              <a:gd name="connsiteY21" fmla="*/ 1432285 h 1544091"/>
              <a:gd name="connsiteX22" fmla="*/ 128847 w 1425436"/>
              <a:gd name="connsiteY22" fmla="*/ 1390241 h 1544091"/>
              <a:gd name="connsiteX23" fmla="*/ 115081 w 1425436"/>
              <a:gd name="connsiteY23" fmla="*/ 1316385 h 1544091"/>
              <a:gd name="connsiteX24" fmla="*/ 176844 w 1425436"/>
              <a:gd name="connsiteY24" fmla="*/ 1174440 h 1544091"/>
              <a:gd name="connsiteX25" fmla="*/ 279350 w 1425436"/>
              <a:gd name="connsiteY25" fmla="*/ 1059470 h 1544091"/>
              <a:gd name="connsiteX26" fmla="*/ 446595 w 1425436"/>
              <a:gd name="connsiteY26" fmla="*/ 976685 h 1544091"/>
              <a:gd name="connsiteX27" fmla="*/ 712625 w 1425436"/>
              <a:gd name="connsiteY27" fmla="*/ 943012 h 1544091"/>
              <a:gd name="connsiteX28" fmla="*/ 712625 w 1425436"/>
              <a:gd name="connsiteY28" fmla="*/ 831391 h 1544091"/>
              <a:gd name="connsiteX29" fmla="*/ 8296 w 1425436"/>
              <a:gd name="connsiteY29" fmla="*/ 1284387 h 1544091"/>
              <a:gd name="connsiteX30" fmla="*/ 216842 w 1425436"/>
              <a:gd name="connsiteY30" fmla="*/ 1544092 h 1544091"/>
              <a:gd name="connsiteX31" fmla="*/ 1208595 w 1425436"/>
              <a:gd name="connsiteY31" fmla="*/ 1544092 h 1544091"/>
              <a:gd name="connsiteX32" fmla="*/ 1417141 w 1425436"/>
              <a:gd name="connsiteY32" fmla="*/ 1284387 h 1544091"/>
              <a:gd name="connsiteX33" fmla="*/ 712625 w 1425436"/>
              <a:gd name="connsiteY33" fmla="*/ 831391 h 1544091"/>
            </a:gdLst>
            <a:ahLst/>
            <a:cxnLst/>
            <a:rect l="l" t="t" r="r" b="b"/>
            <a:pathLst>
              <a:path w="1425436" h="1544091">
                <a:moveTo>
                  <a:pt x="712625" y="111621"/>
                </a:moveTo>
                <a:cubicBezTo>
                  <a:pt x="784435" y="111621"/>
                  <a:pt x="851780" y="139526"/>
                  <a:pt x="902567" y="190314"/>
                </a:cubicBezTo>
                <a:cubicBezTo>
                  <a:pt x="953355" y="241102"/>
                  <a:pt x="981260" y="308446"/>
                  <a:pt x="981260" y="380256"/>
                </a:cubicBezTo>
                <a:cubicBezTo>
                  <a:pt x="981260" y="452065"/>
                  <a:pt x="953355" y="519410"/>
                  <a:pt x="902567" y="570198"/>
                </a:cubicBezTo>
                <a:cubicBezTo>
                  <a:pt x="851780" y="620985"/>
                  <a:pt x="784435" y="648891"/>
                  <a:pt x="712625" y="648891"/>
                </a:cubicBezTo>
                <a:cubicBezTo>
                  <a:pt x="640816" y="648891"/>
                  <a:pt x="573471" y="620985"/>
                  <a:pt x="522684" y="570198"/>
                </a:cubicBezTo>
                <a:cubicBezTo>
                  <a:pt x="472082" y="519224"/>
                  <a:pt x="444177" y="451693"/>
                  <a:pt x="444177" y="380070"/>
                </a:cubicBezTo>
                <a:cubicBezTo>
                  <a:pt x="444177" y="308446"/>
                  <a:pt x="472082" y="240916"/>
                  <a:pt x="522870" y="190128"/>
                </a:cubicBezTo>
                <a:cubicBezTo>
                  <a:pt x="573471" y="139526"/>
                  <a:pt x="641002" y="111621"/>
                  <a:pt x="712625" y="111621"/>
                </a:cubicBezTo>
                <a:moveTo>
                  <a:pt x="712625" y="0"/>
                </a:moveTo>
                <a:cubicBezTo>
                  <a:pt x="502778" y="0"/>
                  <a:pt x="332556" y="170036"/>
                  <a:pt x="332556" y="380070"/>
                </a:cubicBezTo>
                <a:cubicBezTo>
                  <a:pt x="332556" y="589917"/>
                  <a:pt x="502778" y="760140"/>
                  <a:pt x="712625" y="760140"/>
                </a:cubicBezTo>
                <a:cubicBezTo>
                  <a:pt x="922473" y="760140"/>
                  <a:pt x="1092695" y="589917"/>
                  <a:pt x="1092695" y="380070"/>
                </a:cubicBezTo>
                <a:cubicBezTo>
                  <a:pt x="1092881" y="170036"/>
                  <a:pt x="922659" y="0"/>
                  <a:pt x="712625" y="0"/>
                </a:cubicBezTo>
                <a:close/>
                <a:moveTo>
                  <a:pt x="712625" y="943012"/>
                </a:moveTo>
                <a:cubicBezTo>
                  <a:pt x="813643" y="943012"/>
                  <a:pt x="903126" y="954360"/>
                  <a:pt x="978842" y="976685"/>
                </a:cubicBezTo>
                <a:cubicBezTo>
                  <a:pt x="1043582" y="995846"/>
                  <a:pt x="1099951" y="1023752"/>
                  <a:pt x="1146087" y="1059470"/>
                </a:cubicBezTo>
                <a:cubicBezTo>
                  <a:pt x="1186829" y="1091096"/>
                  <a:pt x="1220315" y="1128675"/>
                  <a:pt x="1248593" y="1174440"/>
                </a:cubicBezTo>
                <a:cubicBezTo>
                  <a:pt x="1273708" y="1215368"/>
                  <a:pt x="1293985" y="1261877"/>
                  <a:pt x="1310356" y="1316385"/>
                </a:cubicBezTo>
                <a:cubicBezTo>
                  <a:pt x="1320774" y="1350801"/>
                  <a:pt x="1306264" y="1377404"/>
                  <a:pt x="1296590" y="1390241"/>
                </a:cubicBezTo>
                <a:cubicBezTo>
                  <a:pt x="1276684" y="1417030"/>
                  <a:pt x="1244686" y="1432285"/>
                  <a:pt x="1208595" y="1432285"/>
                </a:cubicBezTo>
                <a:lnTo>
                  <a:pt x="216842" y="1432285"/>
                </a:lnTo>
                <a:cubicBezTo>
                  <a:pt x="180937" y="1432285"/>
                  <a:pt x="148753" y="1417030"/>
                  <a:pt x="128847" y="1390241"/>
                </a:cubicBezTo>
                <a:cubicBezTo>
                  <a:pt x="119359" y="1377404"/>
                  <a:pt x="104849" y="1350801"/>
                  <a:pt x="115081" y="1316385"/>
                </a:cubicBezTo>
                <a:cubicBezTo>
                  <a:pt x="131452" y="1261877"/>
                  <a:pt x="151543" y="1215368"/>
                  <a:pt x="176844" y="1174440"/>
                </a:cubicBezTo>
                <a:cubicBezTo>
                  <a:pt x="204936" y="1128675"/>
                  <a:pt x="238422" y="1090910"/>
                  <a:pt x="279350" y="1059470"/>
                </a:cubicBezTo>
                <a:cubicBezTo>
                  <a:pt x="325486" y="1023752"/>
                  <a:pt x="381855" y="995846"/>
                  <a:pt x="446595" y="976685"/>
                </a:cubicBezTo>
                <a:cubicBezTo>
                  <a:pt x="522125" y="954360"/>
                  <a:pt x="611794" y="943012"/>
                  <a:pt x="712625" y="943012"/>
                </a:cubicBezTo>
                <a:moveTo>
                  <a:pt x="712625" y="831391"/>
                </a:moveTo>
                <a:cubicBezTo>
                  <a:pt x="244561" y="831391"/>
                  <a:pt x="77501" y="1053331"/>
                  <a:pt x="8296" y="1284387"/>
                </a:cubicBezTo>
                <a:cubicBezTo>
                  <a:pt x="-30771" y="1414611"/>
                  <a:pt x="73037" y="1544092"/>
                  <a:pt x="216842" y="1544092"/>
                </a:cubicBezTo>
                <a:lnTo>
                  <a:pt x="1208595" y="1544092"/>
                </a:lnTo>
                <a:cubicBezTo>
                  <a:pt x="1352400" y="1544092"/>
                  <a:pt x="1456208" y="1414611"/>
                  <a:pt x="1417141" y="1284387"/>
                </a:cubicBezTo>
                <a:cubicBezTo>
                  <a:pt x="1347750" y="1053331"/>
                  <a:pt x="1180690" y="831391"/>
                  <a:pt x="712625" y="831391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</a:ln>
        </p:spPr>
        <p:txBody>
          <a:bodyPr vert="horz" wrap="square" lIns="91440" tIns="45720" rIns="91440" bIns="45720" rtlCol="0" anchor="t"/>
          <a:p>
            <a:pPr algn="l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430010" y="2652830"/>
            <a:ext cx="2877650" cy="722106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0" tIns="0" rIns="0" bIns="0" rtlCol="0" anchor="b"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融媒体行业的未来趋势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430010" y="3454805"/>
            <a:ext cx="2877650" cy="151724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分析融媒体行业的发展趋势和未来机遇，以及学生如何准备自己以适应行业的变化和发展。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452878" y="334470"/>
            <a:ext cx="8171180" cy="65532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80000">
                <a:schemeClr val="accent1">
                  <a:lumMod val="20000"/>
                  <a:lumOff val="80000"/>
                  <a:alpha val="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783617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任务20 课程总结与展望</a:t>
            </a:r>
            <a:endParaRPr kumimoji="1" lang="zh-CN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b="19536"/>
          <a:stretch>
            <a:fillRect/>
          </a:stretch>
        </p:blipFill>
        <p:spPr>
          <a:xfrm>
            <a:off x="-252482" y="0"/>
            <a:ext cx="121697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>
            <a:off x="2" y="0"/>
            <a:ext cx="12191996" cy="6858000"/>
          </a:xfrm>
          <a:custGeom>
            <a:avLst/>
            <a:gdLst>
              <a:gd name="connsiteX0" fmla="*/ 0 w 12191996"/>
              <a:gd name="connsiteY0" fmla="*/ 0 h 6858000"/>
              <a:gd name="connsiteX1" fmla="*/ 12191996 w 12191996"/>
              <a:gd name="connsiteY1" fmla="*/ 0 h 6858000"/>
              <a:gd name="connsiteX2" fmla="*/ 12191996 w 12191996"/>
              <a:gd name="connsiteY2" fmla="*/ 6858000 h 6858000"/>
              <a:gd name="connsiteX3" fmla="*/ 0 w 12191996"/>
              <a:gd name="connsiteY3" fmla="*/ 6858000 h 6858000"/>
              <a:gd name="connsiteX4" fmla="*/ 0 w 12191996"/>
              <a:gd name="connsiteY4" fmla="*/ 4672367 h 6858000"/>
              <a:gd name="connsiteX5" fmla="*/ 678880 w 12191996"/>
              <a:gd name="connsiteY5" fmla="*/ 4427393 h 6858000"/>
              <a:gd name="connsiteX6" fmla="*/ 925262 w 12191996"/>
              <a:gd name="connsiteY6" fmla="*/ 5303191 h 6858000"/>
              <a:gd name="connsiteX7" fmla="*/ 1680021 w 12191996"/>
              <a:gd name="connsiteY7" fmla="*/ 4859719 h 6858000"/>
              <a:gd name="connsiteX8" fmla="*/ 2188400 w 12191996"/>
              <a:gd name="connsiteY8" fmla="*/ 5565298 h 6858000"/>
              <a:gd name="connsiteX9" fmla="*/ 2697212 w 12191996"/>
              <a:gd name="connsiteY9" fmla="*/ 5087179 h 6858000"/>
              <a:gd name="connsiteX10" fmla="*/ 3829352 w 12191996"/>
              <a:gd name="connsiteY10" fmla="*/ 6134100 h 6858000"/>
              <a:gd name="connsiteX11" fmla="*/ 3877934 w 12191996"/>
              <a:gd name="connsiteY11" fmla="*/ 5121825 h 6858000"/>
              <a:gd name="connsiteX12" fmla="*/ 5404804 w 12191996"/>
              <a:gd name="connsiteY12" fmla="*/ 4996797 h 6858000"/>
              <a:gd name="connsiteX13" fmla="*/ 4517744 w 12191996"/>
              <a:gd name="connsiteY13" fmla="*/ 4257174 h 6858000"/>
              <a:gd name="connsiteX14" fmla="*/ 5962198 w 12191996"/>
              <a:gd name="connsiteY14" fmla="*/ 3506102 h 6858000"/>
              <a:gd name="connsiteX15" fmla="*/ 4255314 w 12191996"/>
              <a:gd name="connsiteY15" fmla="*/ 3118967 h 6858000"/>
              <a:gd name="connsiteX16" fmla="*/ 5453820 w 12191996"/>
              <a:gd name="connsiteY16" fmla="*/ 2118141 h 6858000"/>
              <a:gd name="connsiteX17" fmla="*/ 3631986 w 12191996"/>
              <a:gd name="connsiteY17" fmla="*/ 1981664 h 6858000"/>
              <a:gd name="connsiteX18" fmla="*/ 4009366 w 12191996"/>
              <a:gd name="connsiteY18" fmla="*/ 718731 h 6858000"/>
              <a:gd name="connsiteX19" fmla="*/ 2253465 w 12191996"/>
              <a:gd name="connsiteY19" fmla="*/ 1549339 h 6858000"/>
              <a:gd name="connsiteX20" fmla="*/ 1745087 w 12191996"/>
              <a:gd name="connsiteY20" fmla="*/ 195120 h 6858000"/>
              <a:gd name="connsiteX21" fmla="*/ 990327 w 12191996"/>
              <a:gd name="connsiteY21" fmla="*/ 934743 h 6858000"/>
              <a:gd name="connsiteX22" fmla="*/ 0 w 12191996"/>
              <a:gd name="connsiteY22" fmla="*/ 37346 h 6858000"/>
            </a:gdLst>
            <a:ahLst/>
            <a:cxnLst/>
            <a:rect l="l" t="t" r="r" b="b"/>
            <a:pathLst>
              <a:path w="12191996" h="6858000">
                <a:moveTo>
                  <a:pt x="0" y="0"/>
                </a:moveTo>
                <a:lnTo>
                  <a:pt x="12191996" y="0"/>
                </a:lnTo>
                <a:lnTo>
                  <a:pt x="12191996" y="6858000"/>
                </a:lnTo>
                <a:lnTo>
                  <a:pt x="0" y="6858000"/>
                </a:lnTo>
                <a:lnTo>
                  <a:pt x="0" y="4672367"/>
                </a:lnTo>
                <a:lnTo>
                  <a:pt x="678880" y="4427393"/>
                </a:lnTo>
                <a:lnTo>
                  <a:pt x="925262" y="5303191"/>
                </a:lnTo>
                <a:lnTo>
                  <a:pt x="1680021" y="4859719"/>
                </a:lnTo>
                <a:lnTo>
                  <a:pt x="2188400" y="5565298"/>
                </a:lnTo>
                <a:lnTo>
                  <a:pt x="2697212" y="5087179"/>
                </a:lnTo>
                <a:lnTo>
                  <a:pt x="3829352" y="6134100"/>
                </a:lnTo>
                <a:cubicBezTo>
                  <a:pt x="3845401" y="5796675"/>
                  <a:pt x="3861884" y="5459250"/>
                  <a:pt x="3877934" y="5121825"/>
                </a:cubicBezTo>
                <a:lnTo>
                  <a:pt x="5404804" y="4996797"/>
                </a:lnTo>
                <a:lnTo>
                  <a:pt x="4517744" y="4257174"/>
                </a:lnTo>
                <a:lnTo>
                  <a:pt x="5962198" y="3506102"/>
                </a:lnTo>
                <a:lnTo>
                  <a:pt x="4255314" y="3118967"/>
                </a:lnTo>
                <a:lnTo>
                  <a:pt x="5453820" y="2118141"/>
                </a:lnTo>
                <a:lnTo>
                  <a:pt x="3631986" y="1981664"/>
                </a:lnTo>
                <a:lnTo>
                  <a:pt x="4009366" y="718731"/>
                </a:lnTo>
                <a:lnTo>
                  <a:pt x="2253465" y="1549339"/>
                </a:lnTo>
                <a:lnTo>
                  <a:pt x="1745087" y="195120"/>
                </a:lnTo>
                <a:lnTo>
                  <a:pt x="990327" y="934743"/>
                </a:lnTo>
                <a:lnTo>
                  <a:pt x="0" y="3734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5314462" y="1219200"/>
            <a:ext cx="6205329" cy="358705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rtlCol="0" anchor="ctr"/>
          <a:lstStyle/>
          <a:p>
            <a:pPr algn="r"/>
            <a:r>
              <a:rPr kumimoji="1" lang="en-US" altLang="zh-CN" sz="5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谢谢大家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1231880" y="6372860"/>
            <a:ext cx="287911" cy="347980"/>
          </a:xfrm>
          <a:prstGeom prst="chevron">
            <a:avLst>
              <a:gd name="adj" fmla="val 65880"/>
            </a:avLst>
          </a:prstGeom>
          <a:solidFill>
            <a:schemeClr val="accent3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YTI5OGQ0YjVjYTNmZjIyNDBkNTMyMzQxMDA1MWE5Ym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262626"/>
      </a:accent1>
      <a:accent2>
        <a:srgbClr val="EFC605"/>
      </a:accent2>
      <a:accent3>
        <a:srgbClr val="BB9509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3054</Words>
  <Application>WPS 演示</Application>
  <PresentationFormat/>
  <Paragraphs>394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Arial</vt:lpstr>
      <vt:lpstr>宋体</vt:lpstr>
      <vt:lpstr>Wingdings</vt:lpstr>
      <vt:lpstr>OPPOSans B</vt:lpstr>
      <vt:lpstr>OPPOSans H</vt:lpstr>
      <vt:lpstr>OPPOSans R</vt:lpstr>
      <vt:lpstr>OPPOSans M</vt:lpstr>
      <vt:lpstr>Source Han Sans CN Bold</vt:lpstr>
      <vt:lpstr>Source Han Sans</vt:lpstr>
      <vt:lpstr>等线</vt:lpstr>
      <vt:lpstr>微软雅黑</vt:lpstr>
      <vt:lpstr>Arial Unicode MS</vt:lpstr>
      <vt:lpstr>Calibri</vt:lpstr>
      <vt:lpstr>黑体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千</cp:lastModifiedBy>
  <cp:revision>2</cp:revision>
  <dcterms:created xsi:type="dcterms:W3CDTF">2024-09-08T07:11:00Z</dcterms:created>
  <dcterms:modified xsi:type="dcterms:W3CDTF">2024-09-08T07:13:37Z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2DF208EEC82C4345AEED2EA95897C945_12</vt:lpwstr>
  </property>
  <property fmtid="{D5CDD505-2E9C-101B-9397-08002B2CF9AE}" pid="3" name="KSOProductBuildVer">
    <vt:lpwstr>2052-12.1.0.17857</vt:lpwstr>
  </property>
</Properties>
</file>