
<file path=[Content_Types].xml><?xml version="1.0" encoding="utf-8"?>
<Types xmlns="http://schemas.openxmlformats.org/package/2006/content-types">
  <Default Extension="vml" ContentType="application/vnd.openxmlformats-officedocument.vmlDrawing"/>
  <Default Extension="bin" ContentType="application/vnd.openxmlformats-officedocument.oleObject"/>
  <Default Extension="png" ContentType="image/png"/>
  <Default Extension="jpeg" ContentType="image/jpeg"/>
  <Default Extension="JPG" ContentType="image/.jpg"/>
  <Default Extension="emf" ContentType="image/x-e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fonts/font1.fntdata" ContentType="application/x-fontdata"/>
  <Override PartName="/ppt/fonts/font10.fntdata" ContentType="application/x-fontdata"/>
  <Override PartName="/ppt/fonts/font2.fntdata" ContentType="application/x-fontdata"/>
  <Override PartName="/ppt/fonts/font3.fntdata" ContentType="application/x-fontdata"/>
  <Override PartName="/ppt/fonts/font4.fntdata" ContentType="application/x-fontdata"/>
  <Override PartName="/ppt/fonts/font5.fntdata" ContentType="application/x-fontdata"/>
  <Override PartName="/ppt/fonts/font6.fntdata" ContentType="application/x-fontdata"/>
  <Override PartName="/ppt/fonts/font7.fntdata" ContentType="application/x-fontdata"/>
  <Override PartName="/ppt/fonts/font8.fntdata" ContentType="application/x-fontdata"/>
  <Override PartName="/ppt/fonts/font9.fntdata" ContentType="application/x-fontdata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4"/>
  </p:notesMasterIdLst>
  <p:sldIdLst>
    <p:sldId id="360" r:id="rId3"/>
    <p:sldId id="365" r:id="rId5"/>
    <p:sldId id="361" r:id="rId6"/>
    <p:sldId id="339" r:id="rId7"/>
    <p:sldId id="371" r:id="rId8"/>
    <p:sldId id="372" r:id="rId9"/>
    <p:sldId id="362" r:id="rId10"/>
    <p:sldId id="369" r:id="rId11"/>
    <p:sldId id="368" r:id="rId12"/>
    <p:sldId id="350" r:id="rId13"/>
    <p:sldId id="342" r:id="rId14"/>
    <p:sldId id="374" r:id="rId15"/>
    <p:sldId id="363" r:id="rId16"/>
    <p:sldId id="352" r:id="rId17"/>
    <p:sldId id="370" r:id="rId18"/>
    <p:sldId id="373" r:id="rId19"/>
    <p:sldId id="351" r:id="rId20"/>
    <p:sldId id="375" r:id="rId21"/>
    <p:sldId id="376" r:id="rId22"/>
    <p:sldId id="377" r:id="rId23"/>
    <p:sldId id="338" r:id="rId24"/>
  </p:sldIdLst>
  <p:sldSz cx="12857480" cy="7232650"/>
  <p:notesSz cx="6858000" cy="9144000"/>
  <p:embeddedFontLst>
    <p:embeddedFont>
      <p:font typeface="Calibri" panose="020F0502020204030204" pitchFamily="34" charset="0"/>
      <p:regular r:id="rId28"/>
      <p:bold r:id="rId29"/>
      <p:italic r:id="rId30"/>
      <p:boldItalic r:id="rId31"/>
    </p:embeddedFont>
    <p:embeddedFont>
      <p:font typeface="幼圆" panose="02010509060101010101" pitchFamily="49" charset="-122"/>
      <p:regular r:id="rId32"/>
    </p:embeddedFont>
    <p:embeddedFont>
      <p:font typeface="方正粗宋繁体" panose="03000509000000000000" pitchFamily="65" charset="-122"/>
      <p:regular r:id="rId33"/>
    </p:embeddedFont>
    <p:embeddedFont>
      <p:font typeface="微软雅黑" panose="020B0503020204020204" pitchFamily="34" charset="-122"/>
      <p:regular r:id="rId34"/>
    </p:embeddedFont>
    <p:embeddedFont>
      <p:font typeface="Kozuka Gothic Pro M" panose="020B0700000000000000" pitchFamily="34" charset="-128"/>
      <p:regular r:id="rId35"/>
    </p:embeddedFont>
    <p:embeddedFont>
      <p:font typeface="Impact" panose="020B0806030902050204" pitchFamily="34" charset="0"/>
      <p:regular r:id="rId36"/>
    </p:embeddedFont>
    <p:embeddedFont>
      <p:font typeface="方正粗宋简体" panose="03000509000000000000" pitchFamily="65" charset="-122"/>
      <p:regular r:id="rId37"/>
    </p:embeddedFont>
  </p:embeddedFontLst>
  <p:custDataLst>
    <p:tags r:id="rId38"/>
  </p:custDataLst>
  <p:defaultTextStyle>
    <a:defPPr>
      <a:defRPr lang="zh-CN"/>
    </a:defPPr>
    <a:lvl1pPr marL="0" lvl="0" indent="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40080" lvl="1" indent="-18288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lvl="2" indent="-368300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955" lvl="3" indent="-554355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lvl="4" indent="-739775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lvl="5" indent="-739775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lvl="6" indent="-739775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lvl="7" indent="-739775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lvl="8" indent="-739775" algn="l" defTabSz="914400" rtl="0" eaLnBrk="0" fontAlgn="base" latinLnBrk="0" hangingPunct="0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40" userDrawn="1">
          <p15:clr>
            <a:srgbClr val="A4A3A4"/>
          </p15:clr>
        </p15:guide>
        <p15:guide id="2" pos="404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F5064"/>
    <a:srgbClr val="78D3D8"/>
    <a:srgbClr val="5CD6CD"/>
    <a:srgbClr val="91E3DE"/>
    <a:srgbClr val="92D050"/>
    <a:srgbClr val="769EBF"/>
    <a:srgbClr val="FCCB43"/>
    <a:srgbClr val="FD67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horzBarState="maximized">
    <p:restoredLeft sz="15011"/>
    <p:restoredTop sz="93002"/>
  </p:normalViewPr>
  <p:slideViewPr>
    <p:cSldViewPr showGuides="1">
      <p:cViewPr varScale="1">
        <p:scale>
          <a:sx n="81" d="100"/>
          <a:sy n="81" d="100"/>
        </p:scale>
        <p:origin x="586" y="36"/>
      </p:cViewPr>
      <p:guideLst>
        <p:guide orient="horz" pos="2240"/>
        <p:guide pos="4049"/>
      </p:guideLst>
    </p:cSldViewPr>
  </p:slideViewPr>
  <p:notesTextViewPr>
    <p:cViewPr>
      <p:scale>
        <a:sx n="1" d="1"/>
        <a:sy n="1" d="1"/>
      </p:scale>
      <p:origin x="0" y="0"/>
    </p:cViewPr>
  </p:notesTextViewPr>
  <p:sorterViewPr showFormatting="0">
    <p:cViewPr>
      <p:scale>
        <a:sx n="90" d="100"/>
        <a:sy n="9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8" Type="http://schemas.openxmlformats.org/officeDocument/2006/relationships/tags" Target="tags/tag1.xml"/><Relationship Id="rId37" Type="http://schemas.openxmlformats.org/officeDocument/2006/relationships/font" Target="fonts/font10.fntdata"/><Relationship Id="rId36" Type="http://schemas.openxmlformats.org/officeDocument/2006/relationships/font" Target="fonts/font9.fntdata"/><Relationship Id="rId35" Type="http://schemas.openxmlformats.org/officeDocument/2006/relationships/font" Target="fonts/font8.fntdata"/><Relationship Id="rId34" Type="http://schemas.openxmlformats.org/officeDocument/2006/relationships/font" Target="fonts/font7.fntdata"/><Relationship Id="rId33" Type="http://schemas.openxmlformats.org/officeDocument/2006/relationships/font" Target="fonts/font6.fntdata"/><Relationship Id="rId32" Type="http://schemas.openxmlformats.org/officeDocument/2006/relationships/font" Target="fonts/font5.fntdata"/><Relationship Id="rId31" Type="http://schemas.openxmlformats.org/officeDocument/2006/relationships/font" Target="fonts/font4.fntdata"/><Relationship Id="rId30" Type="http://schemas.openxmlformats.org/officeDocument/2006/relationships/font" Target="fonts/font3.fntdata"/><Relationship Id="rId3" Type="http://schemas.openxmlformats.org/officeDocument/2006/relationships/slide" Target="slides/slide1.xml"/><Relationship Id="rId29" Type="http://schemas.openxmlformats.org/officeDocument/2006/relationships/font" Target="fonts/font2.fntdata"/><Relationship Id="rId28" Type="http://schemas.openxmlformats.org/officeDocument/2006/relationships/font" Target="fonts/font1.fntdata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20D39AF5-504A-4F94-A538-7B906C1D66DD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3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3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3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593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3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3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313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3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3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033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3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3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753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3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3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/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hangingPunct="1">
              <a:defRPr sz="1200"/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656FF2D-6420-4DCB-AA74-1889BB72ED1C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9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31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3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530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3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7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965" algn="l" defTabSz="914400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5123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/>
            <a:endParaRPr lang="zh-CN" altLang="en-US" dirty="0"/>
          </a:p>
        </p:txBody>
      </p:sp>
      <p:sp>
        <p:nvSpPr>
          <p:cNvPr id="512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717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7171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/>
            <a:endParaRPr lang="zh-CN" altLang="en-US" dirty="0"/>
          </a:p>
        </p:txBody>
      </p:sp>
      <p:sp>
        <p:nvSpPr>
          <p:cNvPr id="717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9219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/>
            <a:endParaRPr lang="zh-CN" altLang="en-US" dirty="0"/>
          </a:p>
        </p:txBody>
      </p:sp>
      <p:sp>
        <p:nvSpPr>
          <p:cNvPr id="922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1267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/>
            <a:endParaRPr lang="zh-CN" altLang="en-US" dirty="0"/>
          </a:p>
        </p:txBody>
      </p:sp>
      <p:sp>
        <p:nvSpPr>
          <p:cNvPr id="1126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331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3315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/>
            <a:endParaRPr lang="zh-CN" altLang="en-US" dirty="0"/>
          </a:p>
        </p:txBody>
      </p:sp>
      <p:sp>
        <p:nvSpPr>
          <p:cNvPr id="1331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5363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/>
            <a:endParaRPr lang="zh-CN" altLang="en-US" dirty="0"/>
          </a:p>
        </p:txBody>
      </p:sp>
      <p:sp>
        <p:nvSpPr>
          <p:cNvPr id="1536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7411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/>
            <a:endParaRPr lang="zh-CN" altLang="en-US" dirty="0"/>
          </a:p>
        </p:txBody>
      </p:sp>
      <p:sp>
        <p:nvSpPr>
          <p:cNvPr id="1741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9459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/>
            <a:endParaRPr lang="zh-CN" altLang="en-US" dirty="0"/>
          </a:p>
        </p:txBody>
      </p:sp>
      <p:sp>
        <p:nvSpPr>
          <p:cNvPr id="1946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1507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/>
            <a:endParaRPr lang="zh-CN" altLang="en-US" dirty="0"/>
          </a:p>
        </p:txBody>
      </p:sp>
      <p:sp>
        <p:nvSpPr>
          <p:cNvPr id="2150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3555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/>
            <a:endParaRPr lang="zh-CN" altLang="en-US" dirty="0"/>
          </a:p>
        </p:txBody>
      </p:sp>
      <p:sp>
        <p:nvSpPr>
          <p:cNvPr id="2355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/>
            <a:endParaRPr lang="zh-CN" altLang="en-US" dirty="0"/>
          </a:p>
        </p:txBody>
      </p:sp>
      <p:sp>
        <p:nvSpPr>
          <p:cNvPr id="2560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7651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/>
            <a:endParaRPr lang="zh-CN" altLang="en-US" dirty="0"/>
          </a:p>
        </p:txBody>
      </p:sp>
      <p:sp>
        <p:nvSpPr>
          <p:cNvPr id="2765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29699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/>
            <a:endParaRPr lang="zh-CN" altLang="en-US" dirty="0"/>
          </a:p>
        </p:txBody>
      </p:sp>
      <p:sp>
        <p:nvSpPr>
          <p:cNvPr id="2970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1747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/>
            <a:endParaRPr lang="zh-CN" altLang="en-US" dirty="0"/>
          </a:p>
        </p:txBody>
      </p:sp>
      <p:sp>
        <p:nvSpPr>
          <p:cNvPr id="3174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3795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/>
            <a:endParaRPr lang="zh-CN" altLang="en-US" dirty="0"/>
          </a:p>
        </p:txBody>
      </p:sp>
      <p:sp>
        <p:nvSpPr>
          <p:cNvPr id="3379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/>
            <a:endParaRPr lang="zh-CN" altLang="en-US" dirty="0"/>
          </a:p>
        </p:txBody>
      </p:sp>
      <p:sp>
        <p:nvSpPr>
          <p:cNvPr id="3584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7891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/>
            <a:endParaRPr lang="zh-CN" altLang="en-US" dirty="0"/>
          </a:p>
        </p:txBody>
      </p:sp>
      <p:sp>
        <p:nvSpPr>
          <p:cNvPr id="37892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39939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/>
            <a:endParaRPr lang="zh-CN" altLang="en-US" dirty="0"/>
          </a:p>
        </p:txBody>
      </p:sp>
      <p:sp>
        <p:nvSpPr>
          <p:cNvPr id="3994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41987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/>
            <a:endParaRPr lang="zh-CN" altLang="en-US" dirty="0"/>
          </a:p>
        </p:txBody>
      </p:sp>
      <p:sp>
        <p:nvSpPr>
          <p:cNvPr id="41988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403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44035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/>
            <a:endParaRPr lang="zh-CN" altLang="en-US" dirty="0"/>
          </a:p>
        </p:txBody>
      </p:sp>
      <p:sp>
        <p:nvSpPr>
          <p:cNvPr id="44036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608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46083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 anchorCtr="0"/>
          <a:p>
            <a:pPr lvl="0"/>
            <a:endParaRPr lang="zh-CN" altLang="en-US" dirty="0"/>
          </a:p>
        </p:txBody>
      </p:sp>
      <p:sp>
        <p:nvSpPr>
          <p:cNvPr id="46084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8B5D6B5-718E-4987-B32E-25F364D4CA2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E78D166-19A4-4943-A0CB-9492898E324A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8B5D6B5-718E-4987-B32E-25F364D4CA2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E78D166-19A4-4943-A0CB-9492898E324A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4" Type="http://schemas.openxmlformats.org/officeDocument/2006/relationships/theme" Target="../theme/theme1.xml"/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pic>
        <p:nvPicPr>
          <p:cNvPr id="1026" name="图片 8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-20637" y="-11112"/>
            <a:ext cx="12898437" cy="72548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标题占位符 1"/>
          <p:cNvSpPr>
            <a:spLocks noGrp="1"/>
          </p:cNvSpPr>
          <p:nvPr>
            <p:ph type="title"/>
          </p:nvPr>
        </p:nvSpPr>
        <p:spPr>
          <a:xfrm>
            <a:off x="884238" y="385763"/>
            <a:ext cx="11088687" cy="1397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8" name="文本占位符 2"/>
          <p:cNvSpPr>
            <a:spLocks noGrp="1"/>
          </p:cNvSpPr>
          <p:nvPr>
            <p:ph type="body" idx="1"/>
          </p:nvPr>
        </p:nvSpPr>
        <p:spPr>
          <a:xfrm>
            <a:off x="884238" y="1925638"/>
            <a:ext cx="11088687" cy="4589462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84238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hangingPunct="1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58B5D6B5-718E-4987-B32E-25F364D4CA21}" type="datetimeFigureOut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259263" y="6704013"/>
            <a:ext cx="4338638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hangingPunct="1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9080500" y="6704013"/>
            <a:ext cx="2892425" cy="384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hangingPunct="1">
              <a:defRPr sz="1200" smtClean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DE78D166-19A4-4943-A0CB-9492898E324A}" type="slidenum">
              <a:rPr kumimoji="0" lang="zh-CN" altLang="en-US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Unicode MS"/>
          <a:ea typeface="幼圆" panose="02010509060101010101" pitchFamily="49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Unicode MS"/>
          <a:ea typeface="幼圆" panose="02010509060101010101" pitchFamily="49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Unicode MS"/>
          <a:ea typeface="幼圆" panose="02010509060101010101" pitchFamily="49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Unicode MS"/>
          <a:ea typeface="幼圆" panose="02010509060101010101" pitchFamily="49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Unicode MS"/>
          <a:ea typeface="幼圆" panose="02010509060101010101" pitchFamily="49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Unicode MS"/>
          <a:ea typeface="幼圆" panose="02010509060101010101" pitchFamily="49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Unicode MS"/>
          <a:ea typeface="幼圆" panose="02010509060101010101" pitchFamily="49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 Unicode MS"/>
          <a:ea typeface="幼圆" panose="02010509060101010101" pitchFamily="49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5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6.jpeg"/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7" Type="http://schemas.openxmlformats.org/officeDocument/2006/relationships/notesSlide" Target="../notesSlides/notesSlide6.x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8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1.jpeg"/><Relationship Id="rId1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9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2.png"/><Relationship Id="rId1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1.xml"/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3.jpeg"/><Relationship Id="rId1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4.xml"/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vmlDrawing" Target="../drawings/vmlDrawing1.vml"/><Relationship Id="rId8" Type="http://schemas.openxmlformats.org/officeDocument/2006/relationships/slideLayout" Target="../slideLayouts/slideLayout1.xml"/><Relationship Id="rId7" Type="http://schemas.openxmlformats.org/officeDocument/2006/relationships/image" Target="../media/image23.emf"/><Relationship Id="rId6" Type="http://schemas.openxmlformats.org/officeDocument/2006/relationships/oleObject" Target="../embeddings/oleObject1.bin"/><Relationship Id="rId5" Type="http://schemas.openxmlformats.org/officeDocument/2006/relationships/image" Target="../media/image22.png"/><Relationship Id="rId4" Type="http://schemas.openxmlformats.org/officeDocument/2006/relationships/image" Target="../media/image21.png"/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0" Type="http://schemas.openxmlformats.org/officeDocument/2006/relationships/notesSlide" Target="../notesSlides/notesSlide15.xml"/><Relationship Id="rId1" Type="http://schemas.openxmlformats.org/officeDocument/2006/relationships/image" Target="../media/image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6.xml"/><Relationship Id="rId7" Type="http://schemas.openxmlformats.org/officeDocument/2006/relationships/vmlDrawing" Target="../drawings/vmlDrawing2.vml"/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26.png"/><Relationship Id="rId4" Type="http://schemas.openxmlformats.org/officeDocument/2006/relationships/oleObject" Target="../embeddings/oleObject2.bin"/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image" Target="../media/image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" name="组合 2"/>
          <p:cNvGrpSpPr/>
          <p:nvPr/>
        </p:nvGrpSpPr>
        <p:grpSpPr>
          <a:xfrm>
            <a:off x="4315827" y="5106489"/>
            <a:ext cx="572414" cy="572412"/>
            <a:chOff x="1801408" y="2944628"/>
            <a:chExt cx="2090618" cy="2090618"/>
          </a:xfrm>
          <a:effectLst>
            <a:outerShdw blurRad="381000" dist="177800" dir="2460000" algn="ctr" rotWithShape="0">
              <a:srgbClr val="000000">
                <a:alpha val="43137"/>
              </a:srgbClr>
            </a:outerShdw>
          </a:effectLst>
        </p:grpSpPr>
        <p:sp>
          <p:nvSpPr>
            <p:cNvPr id="4" name="椭圆 3"/>
            <p:cNvSpPr/>
            <p:nvPr/>
          </p:nvSpPr>
          <p:spPr>
            <a:xfrm>
              <a:off x="1801408" y="2944628"/>
              <a:ext cx="2090618" cy="2090618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1842427" y="2985647"/>
              <a:ext cx="2008580" cy="200858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069880" y="3213100"/>
              <a:ext cx="1553674" cy="1553674"/>
            </a:xfrm>
            <a:prstGeom prst="ellipse">
              <a:avLst/>
            </a:prstGeom>
            <a:solidFill>
              <a:srgbClr val="FD6753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5222970" y="5106489"/>
            <a:ext cx="572414" cy="572412"/>
            <a:chOff x="1801408" y="2944628"/>
            <a:chExt cx="2090618" cy="2090618"/>
          </a:xfrm>
          <a:effectLst>
            <a:outerShdw blurRad="381000" dist="177800" dir="2460000" algn="ctr" rotWithShape="0">
              <a:srgbClr val="000000">
                <a:alpha val="43137"/>
              </a:srgbClr>
            </a:outerShdw>
          </a:effectLst>
        </p:grpSpPr>
        <p:sp>
          <p:nvSpPr>
            <p:cNvPr id="18" name="椭圆 17"/>
            <p:cNvSpPr/>
            <p:nvPr/>
          </p:nvSpPr>
          <p:spPr>
            <a:xfrm>
              <a:off x="1801408" y="2944628"/>
              <a:ext cx="2090618" cy="2090618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1842427" y="2985647"/>
              <a:ext cx="2008580" cy="200858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2069880" y="3213100"/>
              <a:ext cx="1553674" cy="1553674"/>
            </a:xfrm>
            <a:prstGeom prst="ellipse">
              <a:avLst/>
            </a:prstGeom>
            <a:solidFill>
              <a:srgbClr val="91E3DE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130113" y="5106489"/>
            <a:ext cx="572414" cy="572412"/>
            <a:chOff x="1801408" y="2944628"/>
            <a:chExt cx="2090618" cy="2090618"/>
          </a:xfrm>
          <a:effectLst>
            <a:outerShdw blurRad="381000" dist="177800" dir="2460000" algn="ctr" rotWithShape="0">
              <a:srgbClr val="000000">
                <a:alpha val="43137"/>
              </a:srgbClr>
            </a:outerShdw>
          </a:effectLst>
        </p:grpSpPr>
        <p:sp>
          <p:nvSpPr>
            <p:cNvPr id="22" name="椭圆 21"/>
            <p:cNvSpPr/>
            <p:nvPr/>
          </p:nvSpPr>
          <p:spPr>
            <a:xfrm>
              <a:off x="1801408" y="2944628"/>
              <a:ext cx="2090618" cy="2090618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1842427" y="2985647"/>
              <a:ext cx="2008580" cy="200858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2069880" y="3213100"/>
              <a:ext cx="1553674" cy="1553674"/>
            </a:xfrm>
            <a:prstGeom prst="ellipse">
              <a:avLst/>
            </a:prstGeom>
            <a:solidFill>
              <a:srgbClr val="FCCB43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7037256" y="5106489"/>
            <a:ext cx="572414" cy="572412"/>
            <a:chOff x="1801408" y="2944628"/>
            <a:chExt cx="2090618" cy="2090618"/>
          </a:xfrm>
          <a:effectLst>
            <a:outerShdw blurRad="381000" dist="177800" dir="2460000" algn="ctr" rotWithShape="0">
              <a:srgbClr val="000000">
                <a:alpha val="43137"/>
              </a:srgbClr>
            </a:outerShdw>
          </a:effectLst>
        </p:grpSpPr>
        <p:sp>
          <p:nvSpPr>
            <p:cNvPr id="26" name="椭圆 25"/>
            <p:cNvSpPr/>
            <p:nvPr/>
          </p:nvSpPr>
          <p:spPr>
            <a:xfrm>
              <a:off x="1801408" y="2944628"/>
              <a:ext cx="2090618" cy="2090618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1842427" y="2985647"/>
              <a:ext cx="2008580" cy="200858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2069880" y="3213100"/>
              <a:ext cx="1553674" cy="1553674"/>
            </a:xfrm>
            <a:prstGeom prst="ellipse">
              <a:avLst/>
            </a:prstGeom>
            <a:solidFill>
              <a:srgbClr val="769EBF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7944399" y="5106489"/>
            <a:ext cx="572414" cy="572412"/>
            <a:chOff x="1801408" y="2944628"/>
            <a:chExt cx="2090618" cy="2090618"/>
          </a:xfrm>
          <a:effectLst>
            <a:outerShdw blurRad="381000" dist="177800" dir="2460000" algn="ctr" rotWithShape="0">
              <a:srgbClr val="000000">
                <a:alpha val="43137"/>
              </a:srgbClr>
            </a:outerShdw>
          </a:effectLst>
        </p:grpSpPr>
        <p:sp>
          <p:nvSpPr>
            <p:cNvPr id="30" name="椭圆 29"/>
            <p:cNvSpPr/>
            <p:nvPr/>
          </p:nvSpPr>
          <p:spPr>
            <a:xfrm>
              <a:off x="1801408" y="2944628"/>
              <a:ext cx="2090618" cy="2090618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1842427" y="2985647"/>
              <a:ext cx="2008580" cy="200858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2069880" y="3213100"/>
              <a:ext cx="1553674" cy="1553674"/>
            </a:xfrm>
            <a:prstGeom prst="ellipse">
              <a:avLst/>
            </a:prstGeom>
            <a:solidFill>
              <a:srgbClr val="92D050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3" name="TextBox 5"/>
          <p:cNvSpPr txBox="1">
            <a:spLocks noChangeArrowheads="1"/>
          </p:cNvSpPr>
          <p:nvPr/>
        </p:nvSpPr>
        <p:spPr bwMode="auto">
          <a:xfrm>
            <a:off x="3835718" y="3616008"/>
            <a:ext cx="5948363" cy="2009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74725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2400" b="1" spc="30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方正大标宋繁体" pitchFamily="2" charset="-122"/>
                <a:ea typeface="方正大标宋繁体" pitchFamily="2" charset="-122"/>
                <a:cs typeface="+mn-ea"/>
                <a:sym typeface="Arial" panose="020B0604020202020204" pitchFamily="34" charset="0"/>
              </a:rPr>
              <a:t>吉林水利电力职业学院</a:t>
            </a:r>
            <a:endParaRPr lang="zh-CN" altLang="en-US" sz="2400" b="1" spc="30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方正大标宋繁体" pitchFamily="2" charset="-122"/>
              <a:ea typeface="方正大标宋繁体" pitchFamily="2" charset="-122"/>
              <a:cs typeface="+mn-ea"/>
              <a:sym typeface="Arial" panose="020B0604020202020204" pitchFamily="34" charset="0"/>
            </a:endParaRPr>
          </a:p>
          <a:p>
            <a:pPr marL="0" marR="0" lvl="0" indent="0" algn="ctr" defTabSz="974725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zh-CN" altLang="en-US" sz="2400" b="1" spc="30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方正大标宋繁体" pitchFamily="2" charset="-122"/>
                <a:ea typeface="方正大标宋繁体" pitchFamily="2" charset="-122"/>
                <a:cs typeface="+mn-ea"/>
                <a:sym typeface="Arial" panose="020B0604020202020204" pitchFamily="34" charset="0"/>
              </a:rPr>
              <a:t>凤凰国际数字创业产业学院</a:t>
            </a:r>
            <a:endParaRPr kumimoji="0" lang="zh-CN" altLang="en-US" sz="2400" b="1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方正大标宋繁体" pitchFamily="2" charset="-122"/>
              <a:ea typeface="方正大标宋繁体" pitchFamily="2" charset="-122"/>
              <a:cs typeface="+mn-ea"/>
              <a:sym typeface="Arial" panose="020B0604020202020204" pitchFamily="34" charset="0"/>
            </a:endParaRPr>
          </a:p>
          <a:p>
            <a:pPr marL="0" marR="0" lvl="0" indent="0" algn="ctr" defTabSz="974725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400" b="1" i="0" u="none" strike="noStrike" kern="1200" cap="none" spc="30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方正大标宋繁体" pitchFamily="2" charset="-122"/>
                <a:ea typeface="方正大标宋繁体" pitchFamily="2" charset="-122"/>
                <a:cs typeface="+mn-ea"/>
                <a:sym typeface="Arial" panose="020B0604020202020204" pitchFamily="34" charset="0"/>
              </a:rPr>
              <a:t>凤凰</a:t>
            </a:r>
            <a:r>
              <a:rPr kumimoji="0" lang="zh-CN" altLang="en-US" sz="2400" b="1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方正大标宋繁体" pitchFamily="2" charset="-122"/>
                <a:ea typeface="方正大标宋繁体" pitchFamily="2" charset="-122"/>
                <a:cs typeface="+mn-ea"/>
                <a:sym typeface="Arial" panose="020B0604020202020204" pitchFamily="34" charset="0"/>
              </a:rPr>
              <a:t>卫视</a:t>
            </a:r>
            <a:r>
              <a:rPr kumimoji="0" lang="zh-CN" altLang="en-US" sz="2400" b="1" i="0" u="none" strike="noStrike" kern="1200" cap="none" spc="30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方正大标宋繁体" pitchFamily="2" charset="-122"/>
                <a:ea typeface="方正大标宋繁体" pitchFamily="2" charset="-122"/>
                <a:cs typeface="+mn-ea"/>
                <a:sym typeface="Arial" panose="020B0604020202020204" pitchFamily="34" charset="0"/>
              </a:rPr>
              <a:t>集团</a:t>
            </a:r>
            <a:r>
              <a:rPr kumimoji="0" lang="en-US" altLang="zh-CN" sz="2400" b="1" i="0" u="none" strike="noStrike" kern="1200" cap="none" spc="30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方正大标宋繁体" pitchFamily="2" charset="-122"/>
                <a:ea typeface="方正大标宋繁体" pitchFamily="2" charset="-122"/>
                <a:cs typeface="+mn-ea"/>
                <a:sym typeface="Arial" panose="020B0604020202020204" pitchFamily="34" charset="0"/>
              </a:rPr>
              <a:t>.</a:t>
            </a:r>
            <a:r>
              <a:rPr kumimoji="0" lang="zh-CN" altLang="en-US" sz="2400" b="1" i="0" u="none" strike="noStrike" kern="1200" cap="none" spc="30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方正大标宋繁体" pitchFamily="2" charset="-122"/>
                <a:ea typeface="方正大标宋繁体" pitchFamily="2" charset="-122"/>
                <a:cs typeface="+mn-ea"/>
                <a:sym typeface="Arial" panose="020B0604020202020204" pitchFamily="34" charset="0"/>
              </a:rPr>
              <a:t>凤凰</a:t>
            </a:r>
            <a:r>
              <a:rPr kumimoji="0" lang="zh-CN" altLang="en-US" sz="2400" b="1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方正大标宋繁体" pitchFamily="2" charset="-122"/>
                <a:ea typeface="方正大标宋繁体" pitchFamily="2" charset="-122"/>
                <a:cs typeface="+mn-ea"/>
                <a:sym typeface="Arial" panose="020B0604020202020204" pitchFamily="34" charset="0"/>
              </a:rPr>
              <a:t>教育</a:t>
            </a:r>
            <a:r>
              <a:rPr kumimoji="0" lang="en-US" altLang="zh-CN" sz="2400" b="1" i="0" u="none" strike="noStrike" kern="1200" cap="none" spc="30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方正大标宋繁体" pitchFamily="2" charset="-122"/>
                <a:ea typeface="方正大标宋繁体" pitchFamily="2" charset="-122"/>
                <a:cs typeface="+mn-ea"/>
                <a:sym typeface="Arial" panose="020B0604020202020204" pitchFamily="34" charset="0"/>
              </a:rPr>
              <a:t>.</a:t>
            </a:r>
            <a:r>
              <a:rPr kumimoji="0" lang="zh-CN" altLang="en-US" sz="2400" b="1" i="0" u="none" strike="noStrike" kern="1200" cap="none" spc="300" normalizeH="0" baseline="0" noProof="0" dirty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方正大标宋繁体" pitchFamily="2" charset="-122"/>
                <a:ea typeface="方正大标宋繁体" pitchFamily="2" charset="-122"/>
                <a:cs typeface="+mn-ea"/>
                <a:sym typeface="Arial" panose="020B0604020202020204" pitchFamily="34" charset="0"/>
              </a:rPr>
              <a:t>教学</a:t>
            </a:r>
            <a:r>
              <a:rPr kumimoji="0" lang="zh-CN" altLang="en-US" sz="2400" b="1" i="0" u="none" strike="noStrike" kern="1200" cap="none" spc="30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方正大标宋繁体" pitchFamily="2" charset="-122"/>
                <a:ea typeface="方正大标宋繁体" pitchFamily="2" charset="-122"/>
                <a:cs typeface="+mn-ea"/>
                <a:sym typeface="Arial" panose="020B0604020202020204" pitchFamily="34" charset="0"/>
              </a:rPr>
              <a:t>研发部</a:t>
            </a:r>
            <a:endParaRPr kumimoji="0" lang="zh-CN" altLang="en-US" sz="2400" b="1" i="0" u="none" strike="noStrike" kern="1200" cap="none" spc="300" normalizeH="0" baseline="0" noProof="0" dirty="0" smtClean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方正大标宋繁体" pitchFamily="2" charset="-122"/>
              <a:ea typeface="方正大标宋繁体" pitchFamily="2" charset="-122"/>
              <a:cs typeface="+mn-ea"/>
              <a:sym typeface="Arial" panose="020B0604020202020204" pitchFamily="34" charset="0"/>
            </a:endParaRPr>
          </a:p>
          <a:p>
            <a:pPr marL="0" marR="0" lvl="0" indent="0" algn="ctr" defTabSz="974725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1" i="0" u="none" strike="noStrike" kern="1200" cap="none" spc="30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方正大标宋繁体" pitchFamily="2" charset="-122"/>
              <a:ea typeface="方正大标宋繁体" pitchFamily="2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4" name="TextBox 6"/>
          <p:cNvSpPr txBox="1">
            <a:spLocks noChangeArrowheads="1"/>
          </p:cNvSpPr>
          <p:nvPr/>
        </p:nvSpPr>
        <p:spPr bwMode="auto">
          <a:xfrm>
            <a:off x="2108835" y="2463483"/>
            <a:ext cx="9102725" cy="109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74725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5000" b="1" i="0" u="none" strike="noStrike" kern="20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方正粗宋繁体" panose="03000509000000000000" pitchFamily="65" charset="-122"/>
                <a:ea typeface="方正粗宋繁体" panose="03000509000000000000" pitchFamily="65" charset="-122"/>
                <a:cs typeface="+mn-ea"/>
                <a:sym typeface="Arial" panose="020B0604020202020204" pitchFamily="34" charset="0"/>
              </a:rPr>
              <a:t>数字媒体产业发展现状及前景</a:t>
            </a:r>
            <a:endParaRPr kumimoji="0" lang="zh-CN" altLang="en-US" sz="5000" b="1" i="0" u="none" strike="noStrike" kern="20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方正粗宋繁体" panose="03000509000000000000" pitchFamily="65" charset="-122"/>
              <a:ea typeface="方正粗宋繁体" panose="03000509000000000000" pitchFamily="65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7" name="TextBox 6"/>
          <p:cNvSpPr txBox="1">
            <a:spLocks noChangeArrowheads="1"/>
          </p:cNvSpPr>
          <p:nvPr/>
        </p:nvSpPr>
        <p:spPr bwMode="auto">
          <a:xfrm>
            <a:off x="4826000" y="546735"/>
            <a:ext cx="3205163" cy="23920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74725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74725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74725" rtl="0" eaLnBrk="1" fontAlgn="base" latinLnBrk="0" hangingPunct="1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11500" b="1" i="0" u="none" strike="noStrike" kern="2000" cap="none" spc="0" normalizeH="0" baseline="0" noProof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effectLst/>
                <a:uLnTx/>
                <a:uFillTx/>
                <a:latin typeface="方正大标宋繁体" pitchFamily="2" charset="-122"/>
                <a:ea typeface="方正大标宋繁体" pitchFamily="2" charset="-122"/>
                <a:cs typeface="+mn-ea"/>
                <a:sym typeface="Arial" panose="020B0604020202020204" pitchFamily="34" charset="0"/>
              </a:rPr>
              <a:t>2025</a:t>
            </a:r>
            <a:endParaRPr kumimoji="0" lang="zh-CN" altLang="en-US" sz="11500" b="1" i="0" u="none" strike="noStrike" kern="2000" cap="none" spc="0" normalizeH="0" baseline="0" noProof="0" dirty="0">
              <a:ln>
                <a:noFill/>
              </a:ln>
              <a:solidFill>
                <a:schemeClr val="tx1">
                  <a:lumMod val="65000"/>
                  <a:lumOff val="35000"/>
                </a:schemeClr>
              </a:solidFill>
              <a:effectLst/>
              <a:uLnTx/>
              <a:uFillTx/>
              <a:latin typeface="方正大标宋繁体" pitchFamily="2" charset="-122"/>
              <a:ea typeface="方正大标宋繁体" pitchFamily="2" charset="-122"/>
              <a:cs typeface="+mn-ea"/>
              <a:sym typeface="Arial" panose="020B0604020202020204" pitchFamily="34" charset="0"/>
            </a:endParaRPr>
          </a:p>
        </p:txBody>
      </p:sp>
      <p:pic>
        <p:nvPicPr>
          <p:cNvPr id="4106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245725" y="6424613"/>
            <a:ext cx="2489200" cy="4889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accel="1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accel="1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accel="1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accel="1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accel="1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bldLvl="0" animBg="1"/>
      <p:bldP spid="34" grpId="0" bldLvl="0" animBg="1"/>
      <p:bldP spid="37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4124325" y="-298450"/>
            <a:ext cx="8785225" cy="7588250"/>
          </a:xfrm>
          <a:prstGeom prst="rect">
            <a:avLst/>
          </a:prstGeom>
          <a:blipFill dpi="0" rotWithShape="1">
            <a:blip r:embed="rId1">
              <a:alphaModFix amt="26000"/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-12700" y="0"/>
            <a:ext cx="4281488" cy="7289800"/>
          </a:xfrm>
          <a:prstGeom prst="rect">
            <a:avLst/>
          </a:prstGeom>
          <a:solidFill>
            <a:srgbClr val="FD6753"/>
          </a:solidFill>
          <a:ln w="285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微软雅黑" panose="020B0503020204020204" pitchFamily="34" charset="-122"/>
              <a:cs typeface="+mn-cs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615950" y="2238375"/>
            <a:ext cx="3024188" cy="1563688"/>
            <a:chOff x="1819275" y="1143000"/>
            <a:chExt cx="2867025" cy="1483273"/>
          </a:xfrm>
        </p:grpSpPr>
        <p:sp>
          <p:nvSpPr>
            <p:cNvPr id="3" name="矩形 2"/>
            <p:cNvSpPr/>
            <p:nvPr/>
          </p:nvSpPr>
          <p:spPr>
            <a:xfrm>
              <a:off x="1819275" y="1143000"/>
              <a:ext cx="2590105" cy="1266429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2096195" y="1359844"/>
              <a:ext cx="2590105" cy="1266429"/>
            </a:xfrm>
            <a:prstGeom prst="rect">
              <a:avLst/>
            </a:prstGeom>
            <a:noFill/>
            <a:ln w="28575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6325" b="1" i="0" u="none" strike="noStrike" kern="1200" cap="none" spc="0" normalizeH="0" baseline="0" noProof="0" dirty="0">
                <a:ln>
                  <a:noFill/>
                </a:ln>
                <a:solidFill>
                  <a:srgbClr val="4EB796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endParaRPr>
            </a:p>
          </p:txBody>
        </p:sp>
      </p:grpSp>
      <p:sp>
        <p:nvSpPr>
          <p:cNvPr id="19" name="文本框 18"/>
          <p:cNvSpPr txBox="1"/>
          <p:nvPr/>
        </p:nvSpPr>
        <p:spPr>
          <a:xfrm>
            <a:off x="666750" y="3989388"/>
            <a:ext cx="2922588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 eaLnBrk="1" hangingPunct="1"/>
            <a:r>
              <a:rPr lang="en-US" altLang="zh-CN" sz="4000" b="1" dirty="0">
                <a:solidFill>
                  <a:schemeClr val="bg1"/>
                </a:solidFill>
                <a:latin typeface="Kozuka Gothic Pro M" panose="020B0700000000000000" pitchFamily="34" charset="-128"/>
                <a:ea typeface="Kozuka Gothic Pro M" panose="020B0700000000000000" pitchFamily="34" charset="-128"/>
              </a:rPr>
              <a:t>CONTENTS</a:t>
            </a:r>
            <a:endParaRPr lang="zh-CN" altLang="en-US" sz="4000" dirty="0">
              <a:solidFill>
                <a:schemeClr val="bg1"/>
              </a:solidFill>
              <a:latin typeface="Kozuka Gothic Pro M" panose="020B0700000000000000" pitchFamily="34" charset="-128"/>
              <a:ea typeface="Kozuka Gothic Pro M" panose="020B0700000000000000" pitchFamily="34" charset="-128"/>
            </a:endParaRPr>
          </a:p>
        </p:txBody>
      </p:sp>
      <p:sp>
        <p:nvSpPr>
          <p:cNvPr id="23" name="剪去单角的矩形 22"/>
          <p:cNvSpPr/>
          <p:nvPr/>
        </p:nvSpPr>
        <p:spPr>
          <a:xfrm>
            <a:off x="6237288" y="2244725"/>
            <a:ext cx="4368800" cy="657225"/>
          </a:xfrm>
          <a:custGeom>
            <a:avLst/>
            <a:gdLst>
              <a:gd name="connsiteX0" fmla="*/ 0 w 4648200"/>
              <a:gd name="connsiteY0" fmla="*/ 0 h 476250"/>
              <a:gd name="connsiteX1" fmla="*/ 4568823 w 4648200"/>
              <a:gd name="connsiteY1" fmla="*/ 0 h 476250"/>
              <a:gd name="connsiteX2" fmla="*/ 4648200 w 4648200"/>
              <a:gd name="connsiteY2" fmla="*/ 79377 h 476250"/>
              <a:gd name="connsiteX3" fmla="*/ 4648200 w 4648200"/>
              <a:gd name="connsiteY3" fmla="*/ 476250 h 476250"/>
              <a:gd name="connsiteX4" fmla="*/ 0 w 4648200"/>
              <a:gd name="connsiteY4" fmla="*/ 476250 h 476250"/>
              <a:gd name="connsiteX5" fmla="*/ 0 w 4648200"/>
              <a:gd name="connsiteY5" fmla="*/ 0 h 476250"/>
              <a:gd name="connsiteX0-1" fmla="*/ 0 w 4772025"/>
              <a:gd name="connsiteY0-2" fmla="*/ 0 h 476250"/>
              <a:gd name="connsiteX1-3" fmla="*/ 4568823 w 4772025"/>
              <a:gd name="connsiteY1-4" fmla="*/ 0 h 476250"/>
              <a:gd name="connsiteX2-5" fmla="*/ 4772025 w 4772025"/>
              <a:gd name="connsiteY2-6" fmla="*/ 241302 h 476250"/>
              <a:gd name="connsiteX3-7" fmla="*/ 4648200 w 4772025"/>
              <a:gd name="connsiteY3-8" fmla="*/ 476250 h 476250"/>
              <a:gd name="connsiteX4-9" fmla="*/ 0 w 4772025"/>
              <a:gd name="connsiteY4-10" fmla="*/ 476250 h 476250"/>
              <a:gd name="connsiteX5-11" fmla="*/ 0 w 4772025"/>
              <a:gd name="connsiteY5-12" fmla="*/ 0 h 476250"/>
              <a:gd name="connsiteX0-13" fmla="*/ 0 w 4767262"/>
              <a:gd name="connsiteY0-14" fmla="*/ 0 h 476250"/>
              <a:gd name="connsiteX1-15" fmla="*/ 4568823 w 4767262"/>
              <a:gd name="connsiteY1-16" fmla="*/ 0 h 476250"/>
              <a:gd name="connsiteX2-17" fmla="*/ 4767262 w 4767262"/>
              <a:gd name="connsiteY2-18" fmla="*/ 207964 h 476250"/>
              <a:gd name="connsiteX3-19" fmla="*/ 4648200 w 4767262"/>
              <a:gd name="connsiteY3-20" fmla="*/ 476250 h 476250"/>
              <a:gd name="connsiteX4-21" fmla="*/ 0 w 4767262"/>
              <a:gd name="connsiteY4-22" fmla="*/ 476250 h 476250"/>
              <a:gd name="connsiteX5-23" fmla="*/ 0 w 4767262"/>
              <a:gd name="connsiteY5-24" fmla="*/ 0 h 476250"/>
              <a:gd name="connsiteX0-25" fmla="*/ 0 w 4872037"/>
              <a:gd name="connsiteY0-26" fmla="*/ 0 h 476250"/>
              <a:gd name="connsiteX1-27" fmla="*/ 4568823 w 4872037"/>
              <a:gd name="connsiteY1-28" fmla="*/ 0 h 476250"/>
              <a:gd name="connsiteX2-29" fmla="*/ 4872037 w 4872037"/>
              <a:gd name="connsiteY2-30" fmla="*/ 231777 h 476250"/>
              <a:gd name="connsiteX3-31" fmla="*/ 4648200 w 4872037"/>
              <a:gd name="connsiteY3-32" fmla="*/ 476250 h 476250"/>
              <a:gd name="connsiteX4-33" fmla="*/ 0 w 4872037"/>
              <a:gd name="connsiteY4-34" fmla="*/ 476250 h 476250"/>
              <a:gd name="connsiteX5-35" fmla="*/ 0 w 4872037"/>
              <a:gd name="connsiteY5-36" fmla="*/ 0 h 476250"/>
              <a:gd name="connsiteX0-37" fmla="*/ 0 w 4872037"/>
              <a:gd name="connsiteY0-38" fmla="*/ 0 h 481012"/>
              <a:gd name="connsiteX1-39" fmla="*/ 4568823 w 4872037"/>
              <a:gd name="connsiteY1-40" fmla="*/ 0 h 481012"/>
              <a:gd name="connsiteX2-41" fmla="*/ 4872037 w 4872037"/>
              <a:gd name="connsiteY2-42" fmla="*/ 231777 h 481012"/>
              <a:gd name="connsiteX3-43" fmla="*/ 4586288 w 4872037"/>
              <a:gd name="connsiteY3-44" fmla="*/ 481012 h 481012"/>
              <a:gd name="connsiteX4-45" fmla="*/ 0 w 4872037"/>
              <a:gd name="connsiteY4-46" fmla="*/ 476250 h 481012"/>
              <a:gd name="connsiteX5-47" fmla="*/ 0 w 4872037"/>
              <a:gd name="connsiteY5-48" fmla="*/ 0 h 481012"/>
              <a:gd name="connsiteX0-49" fmla="*/ 0 w 4872037"/>
              <a:gd name="connsiteY0-50" fmla="*/ 0 h 485775"/>
              <a:gd name="connsiteX1-51" fmla="*/ 4568823 w 4872037"/>
              <a:gd name="connsiteY1-52" fmla="*/ 0 h 485775"/>
              <a:gd name="connsiteX2-53" fmla="*/ 4872037 w 4872037"/>
              <a:gd name="connsiteY2-54" fmla="*/ 231777 h 485775"/>
              <a:gd name="connsiteX3-55" fmla="*/ 4581525 w 4872037"/>
              <a:gd name="connsiteY3-56" fmla="*/ 485775 h 485775"/>
              <a:gd name="connsiteX4-57" fmla="*/ 0 w 4872037"/>
              <a:gd name="connsiteY4-58" fmla="*/ 476250 h 485775"/>
              <a:gd name="connsiteX5-59" fmla="*/ 0 w 4872037"/>
              <a:gd name="connsiteY5-60" fmla="*/ 0 h 485775"/>
              <a:gd name="connsiteX0-61" fmla="*/ 0 w 4872037"/>
              <a:gd name="connsiteY0-62" fmla="*/ 0 h 490538"/>
              <a:gd name="connsiteX1-63" fmla="*/ 4568823 w 4872037"/>
              <a:gd name="connsiteY1-64" fmla="*/ 0 h 490538"/>
              <a:gd name="connsiteX2-65" fmla="*/ 4872037 w 4872037"/>
              <a:gd name="connsiteY2-66" fmla="*/ 231777 h 490538"/>
              <a:gd name="connsiteX3-67" fmla="*/ 4567237 w 4872037"/>
              <a:gd name="connsiteY3-68" fmla="*/ 490538 h 490538"/>
              <a:gd name="connsiteX4-69" fmla="*/ 0 w 4872037"/>
              <a:gd name="connsiteY4-70" fmla="*/ 476250 h 490538"/>
              <a:gd name="connsiteX5-71" fmla="*/ 0 w 4872037"/>
              <a:gd name="connsiteY5-72" fmla="*/ 0 h 490538"/>
              <a:gd name="connsiteX0-73" fmla="*/ 0 w 4876800"/>
              <a:gd name="connsiteY0-74" fmla="*/ 0 h 490538"/>
              <a:gd name="connsiteX1-75" fmla="*/ 4568823 w 4876800"/>
              <a:gd name="connsiteY1-76" fmla="*/ 0 h 490538"/>
              <a:gd name="connsiteX2-77" fmla="*/ 4876800 w 4876800"/>
              <a:gd name="connsiteY2-78" fmla="*/ 236540 h 490538"/>
              <a:gd name="connsiteX3-79" fmla="*/ 4567237 w 4876800"/>
              <a:gd name="connsiteY3-80" fmla="*/ 490538 h 490538"/>
              <a:gd name="connsiteX4-81" fmla="*/ 0 w 4876800"/>
              <a:gd name="connsiteY4-82" fmla="*/ 476250 h 490538"/>
              <a:gd name="connsiteX5-83" fmla="*/ 0 w 4876800"/>
              <a:gd name="connsiteY5-84" fmla="*/ 0 h 49053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4876800" h="490538">
                <a:moveTo>
                  <a:pt x="0" y="0"/>
                </a:moveTo>
                <a:lnTo>
                  <a:pt x="4568823" y="0"/>
                </a:lnTo>
                <a:lnTo>
                  <a:pt x="4876800" y="236540"/>
                </a:lnTo>
                <a:lnTo>
                  <a:pt x="4567237" y="490538"/>
                </a:lnTo>
                <a:lnTo>
                  <a:pt x="0" y="476250"/>
                </a:lnTo>
                <a:lnTo>
                  <a:pt x="0" y="0"/>
                </a:lnTo>
                <a:close/>
              </a:path>
            </a:pathLst>
          </a:custGeom>
          <a:solidFill>
            <a:srgbClr val="91E3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六边形 20"/>
          <p:cNvSpPr/>
          <p:nvPr/>
        </p:nvSpPr>
        <p:spPr>
          <a:xfrm>
            <a:off x="5514975" y="2176463"/>
            <a:ext cx="922338" cy="795338"/>
          </a:xfrm>
          <a:prstGeom prst="hexagon">
            <a:avLst/>
          </a:prstGeom>
          <a:solidFill>
            <a:srgbClr val="91E3DE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Impact" panose="020B0806030902050204" pitchFamily="34" charset="0"/>
                <a:ea typeface="+mn-ea"/>
                <a:cs typeface="+mn-cs"/>
              </a:rPr>
              <a:t>01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Impact" panose="020B0806030902050204" pitchFamily="34" charset="0"/>
              <a:ea typeface="+mn-ea"/>
              <a:cs typeface="+mn-cs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6572250" y="2295525"/>
            <a:ext cx="3262313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800" dirty="0">
                <a:solidFill>
                  <a:schemeClr val="bg1"/>
                </a:solidFill>
                <a:latin typeface="方正粗宋繁体" panose="03000509000000000000" pitchFamily="65" charset="-122"/>
                <a:ea typeface="方正粗宋繁体" panose="03000509000000000000" pitchFamily="65" charset="-122"/>
              </a:rPr>
              <a:t>    凤凰数字媒体</a:t>
            </a:r>
            <a:endParaRPr lang="zh-CN" altLang="en-US" sz="2800" dirty="0">
              <a:solidFill>
                <a:schemeClr val="bg1"/>
              </a:solidFill>
              <a:latin typeface="方正粗宋繁体" panose="03000509000000000000" pitchFamily="65" charset="-122"/>
              <a:ea typeface="方正粗宋繁体" panose="03000509000000000000" pitchFamily="65" charset="-122"/>
            </a:endParaRPr>
          </a:p>
        </p:txBody>
      </p:sp>
      <p:sp>
        <p:nvSpPr>
          <p:cNvPr id="53" name="剪去单角的矩形 22"/>
          <p:cNvSpPr/>
          <p:nvPr/>
        </p:nvSpPr>
        <p:spPr>
          <a:xfrm>
            <a:off x="6237288" y="3322638"/>
            <a:ext cx="4368800" cy="658813"/>
          </a:xfrm>
          <a:custGeom>
            <a:avLst/>
            <a:gdLst>
              <a:gd name="connsiteX0" fmla="*/ 0 w 4648200"/>
              <a:gd name="connsiteY0" fmla="*/ 0 h 476250"/>
              <a:gd name="connsiteX1" fmla="*/ 4568823 w 4648200"/>
              <a:gd name="connsiteY1" fmla="*/ 0 h 476250"/>
              <a:gd name="connsiteX2" fmla="*/ 4648200 w 4648200"/>
              <a:gd name="connsiteY2" fmla="*/ 79377 h 476250"/>
              <a:gd name="connsiteX3" fmla="*/ 4648200 w 4648200"/>
              <a:gd name="connsiteY3" fmla="*/ 476250 h 476250"/>
              <a:gd name="connsiteX4" fmla="*/ 0 w 4648200"/>
              <a:gd name="connsiteY4" fmla="*/ 476250 h 476250"/>
              <a:gd name="connsiteX5" fmla="*/ 0 w 4648200"/>
              <a:gd name="connsiteY5" fmla="*/ 0 h 476250"/>
              <a:gd name="connsiteX0-1" fmla="*/ 0 w 4772025"/>
              <a:gd name="connsiteY0-2" fmla="*/ 0 h 476250"/>
              <a:gd name="connsiteX1-3" fmla="*/ 4568823 w 4772025"/>
              <a:gd name="connsiteY1-4" fmla="*/ 0 h 476250"/>
              <a:gd name="connsiteX2-5" fmla="*/ 4772025 w 4772025"/>
              <a:gd name="connsiteY2-6" fmla="*/ 241302 h 476250"/>
              <a:gd name="connsiteX3-7" fmla="*/ 4648200 w 4772025"/>
              <a:gd name="connsiteY3-8" fmla="*/ 476250 h 476250"/>
              <a:gd name="connsiteX4-9" fmla="*/ 0 w 4772025"/>
              <a:gd name="connsiteY4-10" fmla="*/ 476250 h 476250"/>
              <a:gd name="connsiteX5-11" fmla="*/ 0 w 4772025"/>
              <a:gd name="connsiteY5-12" fmla="*/ 0 h 476250"/>
              <a:gd name="connsiteX0-13" fmla="*/ 0 w 4767262"/>
              <a:gd name="connsiteY0-14" fmla="*/ 0 h 476250"/>
              <a:gd name="connsiteX1-15" fmla="*/ 4568823 w 4767262"/>
              <a:gd name="connsiteY1-16" fmla="*/ 0 h 476250"/>
              <a:gd name="connsiteX2-17" fmla="*/ 4767262 w 4767262"/>
              <a:gd name="connsiteY2-18" fmla="*/ 207964 h 476250"/>
              <a:gd name="connsiteX3-19" fmla="*/ 4648200 w 4767262"/>
              <a:gd name="connsiteY3-20" fmla="*/ 476250 h 476250"/>
              <a:gd name="connsiteX4-21" fmla="*/ 0 w 4767262"/>
              <a:gd name="connsiteY4-22" fmla="*/ 476250 h 476250"/>
              <a:gd name="connsiteX5-23" fmla="*/ 0 w 4767262"/>
              <a:gd name="connsiteY5-24" fmla="*/ 0 h 476250"/>
              <a:gd name="connsiteX0-25" fmla="*/ 0 w 4872037"/>
              <a:gd name="connsiteY0-26" fmla="*/ 0 h 476250"/>
              <a:gd name="connsiteX1-27" fmla="*/ 4568823 w 4872037"/>
              <a:gd name="connsiteY1-28" fmla="*/ 0 h 476250"/>
              <a:gd name="connsiteX2-29" fmla="*/ 4872037 w 4872037"/>
              <a:gd name="connsiteY2-30" fmla="*/ 231777 h 476250"/>
              <a:gd name="connsiteX3-31" fmla="*/ 4648200 w 4872037"/>
              <a:gd name="connsiteY3-32" fmla="*/ 476250 h 476250"/>
              <a:gd name="connsiteX4-33" fmla="*/ 0 w 4872037"/>
              <a:gd name="connsiteY4-34" fmla="*/ 476250 h 476250"/>
              <a:gd name="connsiteX5-35" fmla="*/ 0 w 4872037"/>
              <a:gd name="connsiteY5-36" fmla="*/ 0 h 476250"/>
              <a:gd name="connsiteX0-37" fmla="*/ 0 w 4872037"/>
              <a:gd name="connsiteY0-38" fmla="*/ 0 h 481012"/>
              <a:gd name="connsiteX1-39" fmla="*/ 4568823 w 4872037"/>
              <a:gd name="connsiteY1-40" fmla="*/ 0 h 481012"/>
              <a:gd name="connsiteX2-41" fmla="*/ 4872037 w 4872037"/>
              <a:gd name="connsiteY2-42" fmla="*/ 231777 h 481012"/>
              <a:gd name="connsiteX3-43" fmla="*/ 4586288 w 4872037"/>
              <a:gd name="connsiteY3-44" fmla="*/ 481012 h 481012"/>
              <a:gd name="connsiteX4-45" fmla="*/ 0 w 4872037"/>
              <a:gd name="connsiteY4-46" fmla="*/ 476250 h 481012"/>
              <a:gd name="connsiteX5-47" fmla="*/ 0 w 4872037"/>
              <a:gd name="connsiteY5-48" fmla="*/ 0 h 481012"/>
              <a:gd name="connsiteX0-49" fmla="*/ 0 w 4872037"/>
              <a:gd name="connsiteY0-50" fmla="*/ 0 h 485775"/>
              <a:gd name="connsiteX1-51" fmla="*/ 4568823 w 4872037"/>
              <a:gd name="connsiteY1-52" fmla="*/ 0 h 485775"/>
              <a:gd name="connsiteX2-53" fmla="*/ 4872037 w 4872037"/>
              <a:gd name="connsiteY2-54" fmla="*/ 231777 h 485775"/>
              <a:gd name="connsiteX3-55" fmla="*/ 4581525 w 4872037"/>
              <a:gd name="connsiteY3-56" fmla="*/ 485775 h 485775"/>
              <a:gd name="connsiteX4-57" fmla="*/ 0 w 4872037"/>
              <a:gd name="connsiteY4-58" fmla="*/ 476250 h 485775"/>
              <a:gd name="connsiteX5-59" fmla="*/ 0 w 4872037"/>
              <a:gd name="connsiteY5-60" fmla="*/ 0 h 485775"/>
              <a:gd name="connsiteX0-61" fmla="*/ 0 w 4872037"/>
              <a:gd name="connsiteY0-62" fmla="*/ 0 h 490538"/>
              <a:gd name="connsiteX1-63" fmla="*/ 4568823 w 4872037"/>
              <a:gd name="connsiteY1-64" fmla="*/ 0 h 490538"/>
              <a:gd name="connsiteX2-65" fmla="*/ 4872037 w 4872037"/>
              <a:gd name="connsiteY2-66" fmla="*/ 231777 h 490538"/>
              <a:gd name="connsiteX3-67" fmla="*/ 4567237 w 4872037"/>
              <a:gd name="connsiteY3-68" fmla="*/ 490538 h 490538"/>
              <a:gd name="connsiteX4-69" fmla="*/ 0 w 4872037"/>
              <a:gd name="connsiteY4-70" fmla="*/ 476250 h 490538"/>
              <a:gd name="connsiteX5-71" fmla="*/ 0 w 4872037"/>
              <a:gd name="connsiteY5-72" fmla="*/ 0 h 490538"/>
              <a:gd name="connsiteX0-73" fmla="*/ 0 w 4876800"/>
              <a:gd name="connsiteY0-74" fmla="*/ 0 h 490538"/>
              <a:gd name="connsiteX1-75" fmla="*/ 4568823 w 4876800"/>
              <a:gd name="connsiteY1-76" fmla="*/ 0 h 490538"/>
              <a:gd name="connsiteX2-77" fmla="*/ 4876800 w 4876800"/>
              <a:gd name="connsiteY2-78" fmla="*/ 236540 h 490538"/>
              <a:gd name="connsiteX3-79" fmla="*/ 4567237 w 4876800"/>
              <a:gd name="connsiteY3-80" fmla="*/ 490538 h 490538"/>
              <a:gd name="connsiteX4-81" fmla="*/ 0 w 4876800"/>
              <a:gd name="connsiteY4-82" fmla="*/ 476250 h 490538"/>
              <a:gd name="connsiteX5-83" fmla="*/ 0 w 4876800"/>
              <a:gd name="connsiteY5-84" fmla="*/ 0 h 49053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4876800" h="490538">
                <a:moveTo>
                  <a:pt x="0" y="0"/>
                </a:moveTo>
                <a:lnTo>
                  <a:pt x="4568823" y="0"/>
                </a:lnTo>
                <a:lnTo>
                  <a:pt x="4876800" y="236540"/>
                </a:lnTo>
                <a:lnTo>
                  <a:pt x="4567237" y="490538"/>
                </a:lnTo>
                <a:lnTo>
                  <a:pt x="0" y="476250"/>
                </a:lnTo>
                <a:lnTo>
                  <a:pt x="0" y="0"/>
                </a:lnTo>
                <a:close/>
              </a:path>
            </a:pathLst>
          </a:custGeom>
          <a:solidFill>
            <a:srgbClr val="FCCB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4" name="六边形 53"/>
          <p:cNvSpPr/>
          <p:nvPr/>
        </p:nvSpPr>
        <p:spPr>
          <a:xfrm>
            <a:off x="5514975" y="3254375"/>
            <a:ext cx="922338" cy="795338"/>
          </a:xfrm>
          <a:prstGeom prst="hexagon">
            <a:avLst/>
          </a:prstGeom>
          <a:solidFill>
            <a:srgbClr val="FCCB4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Impact" panose="020B0806030902050204" pitchFamily="34" charset="0"/>
                <a:ea typeface="+mn-ea"/>
                <a:cs typeface="+mn-cs"/>
              </a:rPr>
              <a:t>02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Impact" panose="020B0806030902050204" pitchFamily="34" charset="0"/>
              <a:ea typeface="+mn-ea"/>
              <a:cs typeface="+mn-cs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6572250" y="3373438"/>
            <a:ext cx="3981450" cy="523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800" dirty="0">
                <a:solidFill>
                  <a:schemeClr val="bg1"/>
                </a:solidFill>
                <a:latin typeface="方正粗宋繁体" panose="03000509000000000000" pitchFamily="65" charset="-122"/>
                <a:ea typeface="方正粗宋繁体" panose="03000509000000000000" pitchFamily="65" charset="-122"/>
              </a:rPr>
              <a:t>数字媒体发展现状</a:t>
            </a:r>
            <a:endParaRPr lang="zh-CN" altLang="en-US" sz="2800" dirty="0">
              <a:solidFill>
                <a:schemeClr val="bg1"/>
              </a:solidFill>
              <a:latin typeface="方正粗宋繁体" panose="03000509000000000000" pitchFamily="65" charset="-122"/>
              <a:ea typeface="方正粗宋繁体" panose="03000509000000000000" pitchFamily="65" charset="-122"/>
            </a:endParaRPr>
          </a:p>
        </p:txBody>
      </p:sp>
      <p:sp>
        <p:nvSpPr>
          <p:cNvPr id="56" name="剪去单角的矩形 22"/>
          <p:cNvSpPr/>
          <p:nvPr/>
        </p:nvSpPr>
        <p:spPr>
          <a:xfrm>
            <a:off x="6237288" y="4403725"/>
            <a:ext cx="4368800" cy="657225"/>
          </a:xfrm>
          <a:custGeom>
            <a:avLst/>
            <a:gdLst>
              <a:gd name="connsiteX0" fmla="*/ 0 w 4648200"/>
              <a:gd name="connsiteY0" fmla="*/ 0 h 476250"/>
              <a:gd name="connsiteX1" fmla="*/ 4568823 w 4648200"/>
              <a:gd name="connsiteY1" fmla="*/ 0 h 476250"/>
              <a:gd name="connsiteX2" fmla="*/ 4648200 w 4648200"/>
              <a:gd name="connsiteY2" fmla="*/ 79377 h 476250"/>
              <a:gd name="connsiteX3" fmla="*/ 4648200 w 4648200"/>
              <a:gd name="connsiteY3" fmla="*/ 476250 h 476250"/>
              <a:gd name="connsiteX4" fmla="*/ 0 w 4648200"/>
              <a:gd name="connsiteY4" fmla="*/ 476250 h 476250"/>
              <a:gd name="connsiteX5" fmla="*/ 0 w 4648200"/>
              <a:gd name="connsiteY5" fmla="*/ 0 h 476250"/>
              <a:gd name="connsiteX0-1" fmla="*/ 0 w 4772025"/>
              <a:gd name="connsiteY0-2" fmla="*/ 0 h 476250"/>
              <a:gd name="connsiteX1-3" fmla="*/ 4568823 w 4772025"/>
              <a:gd name="connsiteY1-4" fmla="*/ 0 h 476250"/>
              <a:gd name="connsiteX2-5" fmla="*/ 4772025 w 4772025"/>
              <a:gd name="connsiteY2-6" fmla="*/ 241302 h 476250"/>
              <a:gd name="connsiteX3-7" fmla="*/ 4648200 w 4772025"/>
              <a:gd name="connsiteY3-8" fmla="*/ 476250 h 476250"/>
              <a:gd name="connsiteX4-9" fmla="*/ 0 w 4772025"/>
              <a:gd name="connsiteY4-10" fmla="*/ 476250 h 476250"/>
              <a:gd name="connsiteX5-11" fmla="*/ 0 w 4772025"/>
              <a:gd name="connsiteY5-12" fmla="*/ 0 h 476250"/>
              <a:gd name="connsiteX0-13" fmla="*/ 0 w 4767262"/>
              <a:gd name="connsiteY0-14" fmla="*/ 0 h 476250"/>
              <a:gd name="connsiteX1-15" fmla="*/ 4568823 w 4767262"/>
              <a:gd name="connsiteY1-16" fmla="*/ 0 h 476250"/>
              <a:gd name="connsiteX2-17" fmla="*/ 4767262 w 4767262"/>
              <a:gd name="connsiteY2-18" fmla="*/ 207964 h 476250"/>
              <a:gd name="connsiteX3-19" fmla="*/ 4648200 w 4767262"/>
              <a:gd name="connsiteY3-20" fmla="*/ 476250 h 476250"/>
              <a:gd name="connsiteX4-21" fmla="*/ 0 w 4767262"/>
              <a:gd name="connsiteY4-22" fmla="*/ 476250 h 476250"/>
              <a:gd name="connsiteX5-23" fmla="*/ 0 w 4767262"/>
              <a:gd name="connsiteY5-24" fmla="*/ 0 h 476250"/>
              <a:gd name="connsiteX0-25" fmla="*/ 0 w 4872037"/>
              <a:gd name="connsiteY0-26" fmla="*/ 0 h 476250"/>
              <a:gd name="connsiteX1-27" fmla="*/ 4568823 w 4872037"/>
              <a:gd name="connsiteY1-28" fmla="*/ 0 h 476250"/>
              <a:gd name="connsiteX2-29" fmla="*/ 4872037 w 4872037"/>
              <a:gd name="connsiteY2-30" fmla="*/ 231777 h 476250"/>
              <a:gd name="connsiteX3-31" fmla="*/ 4648200 w 4872037"/>
              <a:gd name="connsiteY3-32" fmla="*/ 476250 h 476250"/>
              <a:gd name="connsiteX4-33" fmla="*/ 0 w 4872037"/>
              <a:gd name="connsiteY4-34" fmla="*/ 476250 h 476250"/>
              <a:gd name="connsiteX5-35" fmla="*/ 0 w 4872037"/>
              <a:gd name="connsiteY5-36" fmla="*/ 0 h 476250"/>
              <a:gd name="connsiteX0-37" fmla="*/ 0 w 4872037"/>
              <a:gd name="connsiteY0-38" fmla="*/ 0 h 481012"/>
              <a:gd name="connsiteX1-39" fmla="*/ 4568823 w 4872037"/>
              <a:gd name="connsiteY1-40" fmla="*/ 0 h 481012"/>
              <a:gd name="connsiteX2-41" fmla="*/ 4872037 w 4872037"/>
              <a:gd name="connsiteY2-42" fmla="*/ 231777 h 481012"/>
              <a:gd name="connsiteX3-43" fmla="*/ 4586288 w 4872037"/>
              <a:gd name="connsiteY3-44" fmla="*/ 481012 h 481012"/>
              <a:gd name="connsiteX4-45" fmla="*/ 0 w 4872037"/>
              <a:gd name="connsiteY4-46" fmla="*/ 476250 h 481012"/>
              <a:gd name="connsiteX5-47" fmla="*/ 0 w 4872037"/>
              <a:gd name="connsiteY5-48" fmla="*/ 0 h 481012"/>
              <a:gd name="connsiteX0-49" fmla="*/ 0 w 4872037"/>
              <a:gd name="connsiteY0-50" fmla="*/ 0 h 485775"/>
              <a:gd name="connsiteX1-51" fmla="*/ 4568823 w 4872037"/>
              <a:gd name="connsiteY1-52" fmla="*/ 0 h 485775"/>
              <a:gd name="connsiteX2-53" fmla="*/ 4872037 w 4872037"/>
              <a:gd name="connsiteY2-54" fmla="*/ 231777 h 485775"/>
              <a:gd name="connsiteX3-55" fmla="*/ 4581525 w 4872037"/>
              <a:gd name="connsiteY3-56" fmla="*/ 485775 h 485775"/>
              <a:gd name="connsiteX4-57" fmla="*/ 0 w 4872037"/>
              <a:gd name="connsiteY4-58" fmla="*/ 476250 h 485775"/>
              <a:gd name="connsiteX5-59" fmla="*/ 0 w 4872037"/>
              <a:gd name="connsiteY5-60" fmla="*/ 0 h 485775"/>
              <a:gd name="connsiteX0-61" fmla="*/ 0 w 4872037"/>
              <a:gd name="connsiteY0-62" fmla="*/ 0 h 490538"/>
              <a:gd name="connsiteX1-63" fmla="*/ 4568823 w 4872037"/>
              <a:gd name="connsiteY1-64" fmla="*/ 0 h 490538"/>
              <a:gd name="connsiteX2-65" fmla="*/ 4872037 w 4872037"/>
              <a:gd name="connsiteY2-66" fmla="*/ 231777 h 490538"/>
              <a:gd name="connsiteX3-67" fmla="*/ 4567237 w 4872037"/>
              <a:gd name="connsiteY3-68" fmla="*/ 490538 h 490538"/>
              <a:gd name="connsiteX4-69" fmla="*/ 0 w 4872037"/>
              <a:gd name="connsiteY4-70" fmla="*/ 476250 h 490538"/>
              <a:gd name="connsiteX5-71" fmla="*/ 0 w 4872037"/>
              <a:gd name="connsiteY5-72" fmla="*/ 0 h 490538"/>
              <a:gd name="connsiteX0-73" fmla="*/ 0 w 4876800"/>
              <a:gd name="connsiteY0-74" fmla="*/ 0 h 490538"/>
              <a:gd name="connsiteX1-75" fmla="*/ 4568823 w 4876800"/>
              <a:gd name="connsiteY1-76" fmla="*/ 0 h 490538"/>
              <a:gd name="connsiteX2-77" fmla="*/ 4876800 w 4876800"/>
              <a:gd name="connsiteY2-78" fmla="*/ 236540 h 490538"/>
              <a:gd name="connsiteX3-79" fmla="*/ 4567237 w 4876800"/>
              <a:gd name="connsiteY3-80" fmla="*/ 490538 h 490538"/>
              <a:gd name="connsiteX4-81" fmla="*/ 0 w 4876800"/>
              <a:gd name="connsiteY4-82" fmla="*/ 476250 h 490538"/>
              <a:gd name="connsiteX5-83" fmla="*/ 0 w 4876800"/>
              <a:gd name="connsiteY5-84" fmla="*/ 0 h 49053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4876800" h="490538">
                <a:moveTo>
                  <a:pt x="0" y="0"/>
                </a:moveTo>
                <a:lnTo>
                  <a:pt x="4568823" y="0"/>
                </a:lnTo>
                <a:lnTo>
                  <a:pt x="4876800" y="236540"/>
                </a:lnTo>
                <a:lnTo>
                  <a:pt x="4567237" y="490538"/>
                </a:lnTo>
                <a:lnTo>
                  <a:pt x="0" y="476250"/>
                </a:lnTo>
                <a:lnTo>
                  <a:pt x="0" y="0"/>
                </a:lnTo>
                <a:close/>
              </a:path>
            </a:pathLst>
          </a:custGeom>
          <a:solidFill>
            <a:srgbClr val="769E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7" name="六边形 56"/>
          <p:cNvSpPr/>
          <p:nvPr/>
        </p:nvSpPr>
        <p:spPr>
          <a:xfrm>
            <a:off x="5514975" y="4333875"/>
            <a:ext cx="922338" cy="795338"/>
          </a:xfrm>
          <a:prstGeom prst="hexagon">
            <a:avLst/>
          </a:prstGeom>
          <a:solidFill>
            <a:srgbClr val="769EBF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Impact" panose="020B0806030902050204" pitchFamily="34" charset="0"/>
                <a:ea typeface="+mn-ea"/>
                <a:cs typeface="+mn-cs"/>
              </a:rPr>
              <a:t>03</a:t>
            </a:r>
            <a:endParaRPr kumimoji="0" lang="zh-CN" altLang="en-US" sz="2800" b="0" i="0" u="none" strike="noStrike" kern="1200" cap="none" spc="0" normalizeH="0" baseline="0" noProof="0" dirty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Impact" panose="020B0806030902050204" pitchFamily="34" charset="0"/>
              <a:ea typeface="+mn-ea"/>
              <a:cs typeface="+mn-cs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6572250" y="4454525"/>
            <a:ext cx="3990975" cy="5222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800" b="1" dirty="0">
                <a:solidFill>
                  <a:schemeClr val="bg1"/>
                </a:solidFill>
                <a:latin typeface="经典粗宋繁" pitchFamily="49" charset="-122"/>
                <a:ea typeface="经典粗宋繁" pitchFamily="49" charset="-122"/>
              </a:rPr>
              <a:t>职业生涯发展规划</a:t>
            </a:r>
            <a:endParaRPr lang="zh-CN" altLang="en-US" sz="2800" b="1" dirty="0">
              <a:solidFill>
                <a:schemeClr val="bg1"/>
              </a:solidFill>
              <a:latin typeface="经典粗宋繁" pitchFamily="49" charset="-122"/>
              <a:ea typeface="经典粗宋繁" pitchFamily="49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143000" y="2468563"/>
            <a:ext cx="1970088" cy="10652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algn="ctr" defTabSz="914400" eaLnBrk="1" hangingPunct="1">
              <a:buClrTx/>
              <a:buSzTx/>
              <a:buFontTx/>
              <a:buNone/>
              <a:defRPr/>
            </a:pPr>
            <a:r>
              <a:rPr kumimoji="0" lang="zh-CN" altLang="en-US" sz="6325" b="1" kern="1200" cap="none" spc="0" normalizeH="0" baseline="0" noProof="0" dirty="0">
                <a:solidFill>
                  <a:schemeClr val="bg1"/>
                </a:solidFill>
                <a:latin typeface="方正粗宋繁体" panose="03000509000000000000" pitchFamily="65" charset="-122"/>
                <a:ea typeface="方正粗宋繁体" panose="03000509000000000000" pitchFamily="65" charset="-122"/>
                <a:cs typeface="+mn-cs"/>
              </a:rPr>
              <a:t>目录</a:t>
            </a:r>
            <a:endParaRPr kumimoji="0" lang="zh-CN" altLang="en-US" sz="6325" b="1" kern="1200" cap="none" spc="0" normalizeH="0" baseline="0" noProof="0" dirty="0">
              <a:solidFill>
                <a:schemeClr val="bg1"/>
              </a:solidFill>
              <a:latin typeface="方正粗宋繁体" panose="03000509000000000000" pitchFamily="65" charset="-122"/>
              <a:ea typeface="方正粗宋繁体" panose="03000509000000000000" pitchFamily="65" charset="-122"/>
              <a:cs typeface="+mn-cs"/>
            </a:endParaRPr>
          </a:p>
        </p:txBody>
      </p:sp>
      <p:pic>
        <p:nvPicPr>
          <p:cNvPr id="6160" name="图片 1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45725" y="6424613"/>
            <a:ext cx="2489200" cy="4889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5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000"/>
                            </p:stCondLst>
                            <p:childTnLst>
                              <p:par>
                                <p:cTn id="51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45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9" grpId="0"/>
      <p:bldP spid="21" grpId="0" animBg="1"/>
      <p:bldP spid="46" grpId="0"/>
      <p:bldP spid="54" grpId="0" animBg="1"/>
      <p:bldP spid="55" grpId="0"/>
      <p:bldP spid="57" grpId="0" animBg="1"/>
      <p:bldP spid="58" grpId="0"/>
      <p:bldP spid="2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2" name="组合 41"/>
          <p:cNvGrpSpPr/>
          <p:nvPr/>
        </p:nvGrpSpPr>
        <p:grpSpPr>
          <a:xfrm>
            <a:off x="-2" y="2340468"/>
            <a:ext cx="12857163" cy="2551715"/>
            <a:chOff x="170694" y="177982"/>
            <a:chExt cx="3936003" cy="781165"/>
          </a:xfrm>
          <a:solidFill>
            <a:srgbClr val="FD482F"/>
          </a:solidFill>
        </p:grpSpPr>
        <p:sp>
          <p:nvSpPr>
            <p:cNvPr id="44" name="等腰三角形 43"/>
            <p:cNvSpPr/>
            <p:nvPr/>
          </p:nvSpPr>
          <p:spPr>
            <a:xfrm>
              <a:off x="1233863" y="177982"/>
              <a:ext cx="355284" cy="35651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9" tIns="48214" rIns="96429" bIns="48214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5" name="等腰三角形 44"/>
            <p:cNvSpPr/>
            <p:nvPr/>
          </p:nvSpPr>
          <p:spPr>
            <a:xfrm flipV="1">
              <a:off x="200258" y="602633"/>
              <a:ext cx="355284" cy="356514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9" tIns="48214" rIns="96429" bIns="48214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70694" y="261768"/>
              <a:ext cx="3936003" cy="611981"/>
            </a:xfrm>
            <a:prstGeom prst="rect">
              <a:avLst/>
            </a:prstGeom>
            <a:solidFill>
              <a:srgbClr val="FD675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9" tIns="48214" rIns="96429" bIns="48214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7" name="平行四边形 46"/>
            <p:cNvSpPr/>
            <p:nvPr/>
          </p:nvSpPr>
          <p:spPr>
            <a:xfrm>
              <a:off x="376965" y="178257"/>
              <a:ext cx="1036076" cy="779005"/>
            </a:xfrm>
            <a:prstGeom prst="parallelogram">
              <a:avLst>
                <a:gd name="adj" fmla="val 48207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9" tIns="48214" rIns="96429" bIns="48214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8" name="文本框 6"/>
            <p:cNvSpPr txBox="1"/>
            <p:nvPr/>
          </p:nvSpPr>
          <p:spPr>
            <a:xfrm>
              <a:off x="650907" y="284178"/>
              <a:ext cx="569115" cy="559760"/>
            </a:xfrm>
            <a:prstGeom prst="rect">
              <a:avLst/>
            </a:prstGeom>
            <a:noFill/>
          </p:spPr>
          <p:txBody>
            <a:bodyPr lIns="96429" tIns="48214" rIns="96429" bIns="48214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12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Impact" panose="020B0806030902050204" pitchFamily="34" charset="0"/>
                  <a:ea typeface="宋体" panose="02010600030101010101" pitchFamily="2" charset="-122"/>
                  <a:cs typeface="+mn-cs"/>
                </a:rPr>
                <a:t>01</a:t>
              </a:r>
              <a:endParaRPr kumimoji="0" lang="zh-CN" altLang="en-US" sz="1125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mpact" panose="020B080603090205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" name="TextBox 23"/>
          <p:cNvSpPr txBox="1"/>
          <p:nvPr/>
        </p:nvSpPr>
        <p:spPr>
          <a:xfrm>
            <a:off x="4338638" y="2951163"/>
            <a:ext cx="7443787" cy="1108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6600" dirty="0">
                <a:solidFill>
                  <a:schemeClr val="bg1"/>
                </a:solidFill>
                <a:latin typeface="方正粗宋繁体" panose="03000509000000000000" pitchFamily="65" charset="-122"/>
                <a:ea typeface="方正粗宋繁体" panose="03000509000000000000" pitchFamily="65" charset="-122"/>
              </a:rPr>
              <a:t>凤凰数字媒体</a:t>
            </a:r>
            <a:endParaRPr lang="zh-CN" altLang="en-US" sz="6600" dirty="0">
              <a:solidFill>
                <a:schemeClr val="bg1"/>
              </a:solidFill>
              <a:latin typeface="方正粗宋繁体" panose="03000509000000000000" pitchFamily="65" charset="-122"/>
              <a:ea typeface="方正粗宋繁体" panose="03000509000000000000" pitchFamily="65" charset="-122"/>
            </a:endParaRPr>
          </a:p>
        </p:txBody>
      </p:sp>
      <p:sp>
        <p:nvSpPr>
          <p:cNvPr id="12" name="TextBox 23"/>
          <p:cNvSpPr txBox="1"/>
          <p:nvPr/>
        </p:nvSpPr>
        <p:spPr>
          <a:xfrm>
            <a:off x="4664075" y="3911600"/>
            <a:ext cx="2408238" cy="514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81965" marR="0" indent="-481965" defTabSz="914400" eaLnBrk="1" hangingPunct="1">
              <a:lnSpc>
                <a:spcPct val="130000"/>
              </a:lnSpc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2110" kern="1200" cap="none" spc="0" normalizeH="0" baseline="0" noProof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凤凰卫视集团</a:t>
            </a:r>
            <a:endParaRPr kumimoji="0" lang="bg-BG" sz="2110" kern="1200" cap="none" spc="0" normalizeH="0" baseline="0" noProof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23"/>
          <p:cNvSpPr txBox="1"/>
          <p:nvPr/>
        </p:nvSpPr>
        <p:spPr>
          <a:xfrm>
            <a:off x="7345363" y="3911600"/>
            <a:ext cx="3602038" cy="4714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81965" marR="0" indent="-481965" defTabSz="914400" eaLnBrk="1" hangingPunct="1">
              <a:lnSpc>
                <a:spcPct val="130000"/>
              </a:lnSpc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2110" kern="1200" cap="none" spc="0" normalizeH="0" baseline="0" noProof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凤凰教育</a:t>
            </a:r>
            <a:endParaRPr kumimoji="0" lang="bg-BG" sz="2110" kern="1200" cap="none" spc="0" normalizeH="0" baseline="0" noProof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pic>
        <p:nvPicPr>
          <p:cNvPr id="8198" name="图片 1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245725" y="6424613"/>
            <a:ext cx="2489200" cy="4889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0" y="376238"/>
            <a:ext cx="163513" cy="576263"/>
          </a:xfrm>
          <a:prstGeom prst="rect">
            <a:avLst/>
          </a:prstGeom>
          <a:solidFill>
            <a:srgbClr val="FD67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60" name="TextBox 89"/>
          <p:cNvSpPr txBox="1"/>
          <p:nvPr/>
        </p:nvSpPr>
        <p:spPr>
          <a:xfrm>
            <a:off x="363538" y="377825"/>
            <a:ext cx="2041525" cy="5730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lnSpc>
                <a:spcPct val="130000"/>
              </a:lnSpc>
              <a:buClrTx/>
              <a:buSzTx/>
              <a:buFontTx/>
              <a:buNone/>
              <a:defRPr/>
            </a:pPr>
            <a:r>
              <a:rPr kumimoji="0" lang="zh-CN" altLang="en-US" sz="2400" b="1" kern="1200" cap="none" spc="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粗宋简体" panose="03000509000000000000" pitchFamily="65" charset="-122"/>
                <a:ea typeface="方正粗宋简体" panose="03000509000000000000" pitchFamily="65" charset="-122"/>
                <a:cs typeface="+mn-cs"/>
                <a:sym typeface="Arial" panose="020B0604020202020204" pitchFamily="34" charset="0"/>
              </a:rPr>
              <a:t>凤凰卫视集团</a:t>
            </a:r>
            <a:endParaRPr kumimoji="0" lang="en-GB" sz="2400" b="1" kern="1200" cap="none" spc="0" normalizeH="0" baseline="0" noProof="0" dirty="0">
              <a:solidFill>
                <a:schemeClr val="tx1">
                  <a:lumMod val="65000"/>
                  <a:lumOff val="35000"/>
                </a:schemeClr>
              </a:solidFill>
              <a:latin typeface="方正粗宋简体" panose="03000509000000000000" pitchFamily="65" charset="-122"/>
              <a:ea typeface="方正粗宋简体" panose="03000509000000000000" pitchFamily="65" charset="-122"/>
              <a:cs typeface="+mn-cs"/>
              <a:sym typeface="Arial" panose="020B0604020202020204" pitchFamily="34" charset="0"/>
            </a:endParaRPr>
          </a:p>
        </p:txBody>
      </p:sp>
      <p:pic>
        <p:nvPicPr>
          <p:cNvPr id="10244" name="图片 5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245725" y="6424613"/>
            <a:ext cx="2489200" cy="488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5" name="文本框 6"/>
          <p:cNvSpPr txBox="1"/>
          <p:nvPr/>
        </p:nvSpPr>
        <p:spPr>
          <a:xfrm>
            <a:off x="3260725" y="3184525"/>
            <a:ext cx="5570538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2800" dirty="0">
                <a:latin typeface="方正粗宋简体" panose="03000509000000000000" pitchFamily="65" charset="-122"/>
                <a:ea typeface="方正粗宋简体" panose="03000509000000000000" pitchFamily="65" charset="-122"/>
              </a:rPr>
              <a:t>华语媒体中最有影响力的媒体之一</a:t>
            </a:r>
            <a:endParaRPr lang="en-US" altLang="en-US" sz="2800" dirty="0">
              <a:latin typeface="方正粗宋简体" panose="03000509000000000000" pitchFamily="65" charset="-122"/>
              <a:ea typeface="方正粗宋简体" panose="03000509000000000000" pitchFamily="65" charset="-122"/>
            </a:endParaRPr>
          </a:p>
        </p:txBody>
      </p:sp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0" y="376238"/>
            <a:ext cx="163513" cy="576263"/>
          </a:xfrm>
          <a:prstGeom prst="rect">
            <a:avLst/>
          </a:prstGeom>
          <a:solidFill>
            <a:srgbClr val="FD67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60" name="TextBox 89"/>
          <p:cNvSpPr txBox="1"/>
          <p:nvPr/>
        </p:nvSpPr>
        <p:spPr>
          <a:xfrm>
            <a:off x="363538" y="377825"/>
            <a:ext cx="2041525" cy="5730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lnSpc>
                <a:spcPct val="130000"/>
              </a:lnSpc>
              <a:buClrTx/>
              <a:buSzTx/>
              <a:buFontTx/>
              <a:buNone/>
              <a:defRPr/>
            </a:pPr>
            <a:r>
              <a:rPr kumimoji="0" lang="zh-CN" altLang="en-US" sz="2400" b="1" kern="1200" cap="none" spc="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粗宋简体" panose="03000509000000000000" pitchFamily="65" charset="-122"/>
                <a:ea typeface="方正粗宋简体" panose="03000509000000000000" pitchFamily="65" charset="-122"/>
                <a:cs typeface="+mn-cs"/>
                <a:sym typeface="Arial" panose="020B0604020202020204" pitchFamily="34" charset="0"/>
              </a:rPr>
              <a:t>凤凰卫视集团</a:t>
            </a:r>
            <a:endParaRPr kumimoji="0" lang="en-GB" sz="2400" b="1" kern="1200" cap="none" spc="0" normalizeH="0" baseline="0" noProof="0" dirty="0">
              <a:solidFill>
                <a:schemeClr val="tx1">
                  <a:lumMod val="65000"/>
                  <a:lumOff val="35000"/>
                </a:schemeClr>
              </a:solidFill>
              <a:latin typeface="方正粗宋简体" panose="03000509000000000000" pitchFamily="65" charset="-122"/>
              <a:ea typeface="方正粗宋简体" panose="03000509000000000000" pitchFamily="65" charset="-122"/>
              <a:cs typeface="+mn-cs"/>
              <a:sym typeface="Arial" panose="020B0604020202020204" pitchFamily="34" charset="0"/>
            </a:endParaRPr>
          </a:p>
        </p:txBody>
      </p:sp>
      <p:pic>
        <p:nvPicPr>
          <p:cNvPr id="12292" name="图片 5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245725" y="6424613"/>
            <a:ext cx="2489200" cy="4889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3" name="图片 3"/>
          <p:cNvPicPr>
            <a:picLocks noChangeAspect="1"/>
          </p:cNvPicPr>
          <p:nvPr/>
        </p:nvPicPr>
        <p:blipFill>
          <a:blip r:embed="rId2"/>
          <a:srcRect l="19064" r="6207"/>
          <a:stretch>
            <a:fillRect/>
          </a:stretch>
        </p:blipFill>
        <p:spPr>
          <a:xfrm>
            <a:off x="420688" y="2032000"/>
            <a:ext cx="3348037" cy="33845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4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69463" y="2032000"/>
            <a:ext cx="2808287" cy="3387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295" name="图片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57625" y="2025650"/>
            <a:ext cx="5721350" cy="33909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0" y="376238"/>
            <a:ext cx="163513" cy="576263"/>
          </a:xfrm>
          <a:prstGeom prst="rect">
            <a:avLst/>
          </a:prstGeom>
          <a:solidFill>
            <a:srgbClr val="FD67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60" name="TextBox 89"/>
          <p:cNvSpPr txBox="1"/>
          <p:nvPr/>
        </p:nvSpPr>
        <p:spPr>
          <a:xfrm>
            <a:off x="363538" y="377825"/>
            <a:ext cx="2041525" cy="5730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lnSpc>
                <a:spcPct val="130000"/>
              </a:lnSpc>
              <a:buClrTx/>
              <a:buSzTx/>
              <a:buFontTx/>
              <a:buNone/>
              <a:defRPr/>
            </a:pPr>
            <a:r>
              <a:rPr kumimoji="0" lang="zh-CN" altLang="en-US" sz="2400" b="1" kern="1200" cap="none" spc="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粗宋简体" panose="03000509000000000000" pitchFamily="65" charset="-122"/>
                <a:ea typeface="方正粗宋简体" panose="03000509000000000000" pitchFamily="65" charset="-122"/>
                <a:cs typeface="+mn-cs"/>
                <a:sym typeface="Arial" panose="020B0604020202020204" pitchFamily="34" charset="0"/>
              </a:rPr>
              <a:t>凤凰卫视集团</a:t>
            </a:r>
            <a:endParaRPr kumimoji="0" lang="en-GB" sz="2400" b="1" kern="1200" cap="none" spc="0" normalizeH="0" baseline="0" noProof="0" dirty="0">
              <a:solidFill>
                <a:schemeClr val="tx1">
                  <a:lumMod val="65000"/>
                  <a:lumOff val="35000"/>
                </a:schemeClr>
              </a:solidFill>
              <a:latin typeface="方正粗宋简体" panose="03000509000000000000" pitchFamily="65" charset="-122"/>
              <a:ea typeface="方正粗宋简体" panose="03000509000000000000" pitchFamily="65" charset="-122"/>
              <a:cs typeface="+mn-cs"/>
              <a:sym typeface="Arial" panose="020B0604020202020204" pitchFamily="34" charset="0"/>
            </a:endParaRPr>
          </a:p>
        </p:txBody>
      </p:sp>
      <p:pic>
        <p:nvPicPr>
          <p:cNvPr id="14340" name="图片 5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245725" y="6424613"/>
            <a:ext cx="2489200" cy="4889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41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40000" y="3832225"/>
            <a:ext cx="7346950" cy="21605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42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40000" y="1681163"/>
            <a:ext cx="3105150" cy="20494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43" name="图片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07063" y="1660525"/>
            <a:ext cx="2049462" cy="20494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44" name="图片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18438" y="1662113"/>
            <a:ext cx="2049462" cy="20494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2" name="组合 41"/>
          <p:cNvGrpSpPr/>
          <p:nvPr/>
        </p:nvGrpSpPr>
        <p:grpSpPr>
          <a:xfrm>
            <a:off x="-2" y="2340468"/>
            <a:ext cx="12857163" cy="2551715"/>
            <a:chOff x="170694" y="177982"/>
            <a:chExt cx="3936003" cy="781165"/>
          </a:xfrm>
          <a:solidFill>
            <a:srgbClr val="FD482F"/>
          </a:solidFill>
        </p:grpSpPr>
        <p:sp>
          <p:nvSpPr>
            <p:cNvPr id="44" name="等腰三角形 43"/>
            <p:cNvSpPr/>
            <p:nvPr/>
          </p:nvSpPr>
          <p:spPr>
            <a:xfrm>
              <a:off x="1233863" y="177982"/>
              <a:ext cx="355284" cy="356514"/>
            </a:xfrm>
            <a:prstGeom prst="triangle">
              <a:avLst/>
            </a:prstGeom>
            <a:solidFill>
              <a:srgbClr val="5CD6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9" tIns="48214" rIns="96429" bIns="48214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5" name="等腰三角形 44"/>
            <p:cNvSpPr/>
            <p:nvPr/>
          </p:nvSpPr>
          <p:spPr>
            <a:xfrm flipV="1">
              <a:off x="200258" y="602633"/>
              <a:ext cx="355284" cy="356514"/>
            </a:xfrm>
            <a:prstGeom prst="triangle">
              <a:avLst/>
            </a:prstGeom>
            <a:solidFill>
              <a:srgbClr val="5CD6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9" tIns="48214" rIns="96429" bIns="48214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70694" y="261768"/>
              <a:ext cx="3936003" cy="611981"/>
            </a:xfrm>
            <a:prstGeom prst="rect">
              <a:avLst/>
            </a:prstGeom>
            <a:solidFill>
              <a:srgbClr val="91E3D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9" tIns="48214" rIns="96429" bIns="48214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7" name="平行四边形 46"/>
            <p:cNvSpPr/>
            <p:nvPr/>
          </p:nvSpPr>
          <p:spPr>
            <a:xfrm>
              <a:off x="376965" y="178257"/>
              <a:ext cx="1036076" cy="779005"/>
            </a:xfrm>
            <a:prstGeom prst="parallelogram">
              <a:avLst>
                <a:gd name="adj" fmla="val 48207"/>
              </a:avLst>
            </a:prstGeom>
            <a:solidFill>
              <a:srgbClr val="5CD6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9" tIns="48214" rIns="96429" bIns="48214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8" name="文本框 6"/>
            <p:cNvSpPr txBox="1"/>
            <p:nvPr/>
          </p:nvSpPr>
          <p:spPr>
            <a:xfrm>
              <a:off x="650907" y="284178"/>
              <a:ext cx="569115" cy="559760"/>
            </a:xfrm>
            <a:prstGeom prst="rect">
              <a:avLst/>
            </a:prstGeom>
            <a:noFill/>
          </p:spPr>
          <p:txBody>
            <a:bodyPr lIns="96429" tIns="48214" rIns="96429" bIns="48214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12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Impact" panose="020B0806030902050204" pitchFamily="34" charset="0"/>
                  <a:ea typeface="宋体" panose="02010600030101010101" pitchFamily="2" charset="-122"/>
                  <a:cs typeface="+mn-cs"/>
                </a:rPr>
                <a:t>02</a:t>
              </a:r>
              <a:endParaRPr kumimoji="0" lang="zh-CN" altLang="en-US" sz="1125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mpact" panose="020B080603090205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21" name="TextBox 23"/>
          <p:cNvSpPr txBox="1"/>
          <p:nvPr/>
        </p:nvSpPr>
        <p:spPr>
          <a:xfrm>
            <a:off x="4694238" y="2801938"/>
            <a:ext cx="8359775" cy="13589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defTabSz="914400" eaLnBrk="1" hangingPunct="1">
              <a:lnSpc>
                <a:spcPct val="130000"/>
              </a:lnSpc>
              <a:buClrTx/>
              <a:buSzTx/>
              <a:buFontTx/>
              <a:buNone/>
              <a:defRPr/>
            </a:pPr>
            <a:r>
              <a:rPr kumimoji="0" lang="zh-CN" altLang="en-US" sz="6330" kern="1200" cap="none" spc="0" normalizeH="0" baseline="0" noProof="0" dirty="0">
                <a:solidFill>
                  <a:schemeClr val="bg1"/>
                </a:solidFill>
                <a:latin typeface="方正粗宋繁体" panose="03000509000000000000" pitchFamily="65" charset="-122"/>
                <a:ea typeface="方正粗宋繁体" panose="03000509000000000000" pitchFamily="65" charset="-122"/>
                <a:cs typeface="+mn-ea"/>
                <a:sym typeface="Arial" panose="020B0604020202020204" pitchFamily="34" charset="0"/>
              </a:rPr>
              <a:t>数字媒体发展现状</a:t>
            </a:r>
            <a:endParaRPr kumimoji="0" lang="bg-BG" sz="6330" kern="1200" cap="none" spc="0" normalizeH="0" baseline="0" noProof="0" dirty="0">
              <a:solidFill>
                <a:schemeClr val="bg1"/>
              </a:solidFill>
              <a:latin typeface="Arial" panose="020B0604020202020204" pitchFamily="34" charset="0"/>
              <a:ea typeface="方正粗宋繁体" panose="03000509000000000000" pitchFamily="65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TextBox 23"/>
          <p:cNvSpPr txBox="1"/>
          <p:nvPr/>
        </p:nvSpPr>
        <p:spPr>
          <a:xfrm>
            <a:off x="4829175" y="3903663"/>
            <a:ext cx="2679700" cy="514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81965" marR="0" indent="-481965" defTabSz="914400" eaLnBrk="1" hangingPunct="1">
              <a:lnSpc>
                <a:spcPct val="130000"/>
              </a:lnSpc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2110" kern="1200" cap="none" spc="0" normalizeH="0" baseline="0" noProof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多账号分级制度</a:t>
            </a:r>
            <a:endParaRPr kumimoji="0" lang="bg-BG" sz="2110" kern="1200" cap="none" spc="0" normalizeH="0" baseline="0" noProof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TextBox 23"/>
          <p:cNvSpPr txBox="1"/>
          <p:nvPr/>
        </p:nvSpPr>
        <p:spPr>
          <a:xfrm>
            <a:off x="7508875" y="3903663"/>
            <a:ext cx="4824413" cy="5143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481965" marR="0" indent="-481965" defTabSz="914400" eaLnBrk="1" hangingPunct="1">
              <a:lnSpc>
                <a:spcPct val="130000"/>
              </a:lnSpc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zh-CN" altLang="en-US" sz="2110" kern="1200" cap="none" spc="0" normalizeH="0" baseline="0" noProof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多平台协作</a:t>
            </a:r>
            <a:r>
              <a:rPr kumimoji="0" lang="en-US" altLang="zh-CN" sz="2110" kern="1200" cap="none" spc="0" normalizeH="0" baseline="0" noProof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,</a:t>
            </a:r>
            <a:r>
              <a:rPr kumimoji="0" lang="zh-CN" altLang="en-US" sz="2110" kern="1200" cap="none" spc="0" normalizeH="0" baseline="0" noProof="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共享凤凰企业生态圈</a:t>
            </a:r>
            <a:endParaRPr kumimoji="0" lang="bg-BG" sz="2110" kern="1200" cap="none" spc="0" normalizeH="0" baseline="0" noProof="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pic>
        <p:nvPicPr>
          <p:cNvPr id="16390" name="图片 1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245725" y="6424613"/>
            <a:ext cx="2489200" cy="4889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0" y="376238"/>
            <a:ext cx="163513" cy="576263"/>
          </a:xfrm>
          <a:prstGeom prst="rect">
            <a:avLst/>
          </a:prstGeom>
          <a:solidFill>
            <a:srgbClr val="FD67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60" name="TextBox 89"/>
          <p:cNvSpPr txBox="1"/>
          <p:nvPr/>
        </p:nvSpPr>
        <p:spPr>
          <a:xfrm>
            <a:off x="363538" y="377825"/>
            <a:ext cx="2660650" cy="5397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lnSpc>
                <a:spcPct val="130000"/>
              </a:lnSpc>
              <a:buClrTx/>
              <a:buSzTx/>
              <a:buFontTx/>
              <a:buNone/>
              <a:defRPr/>
            </a:pPr>
            <a:r>
              <a:rPr kumimoji="0" lang="zh-CN" altLang="en-US" sz="2400" b="1" kern="1200" cap="none" spc="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粗宋简体" panose="03000509000000000000" pitchFamily="65" charset="-122"/>
                <a:ea typeface="方正粗宋简体" panose="03000509000000000000" pitchFamily="65" charset="-122"/>
                <a:cs typeface="+mn-cs"/>
                <a:sym typeface="Arial" panose="020B0604020202020204" pitchFamily="34" charset="0"/>
              </a:rPr>
              <a:t>数字媒体发展现状</a:t>
            </a:r>
            <a:endParaRPr kumimoji="0" lang="en-GB" sz="2400" b="1" kern="1200" cap="none" spc="0" normalizeH="0" baseline="0" noProof="0" dirty="0">
              <a:solidFill>
                <a:schemeClr val="tx1">
                  <a:lumMod val="65000"/>
                  <a:lumOff val="35000"/>
                </a:schemeClr>
              </a:solidFill>
              <a:latin typeface="方正粗宋简体" panose="03000509000000000000" pitchFamily="65" charset="-122"/>
              <a:ea typeface="方正粗宋简体" panose="03000509000000000000" pitchFamily="65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18436" name="文本框 3"/>
          <p:cNvSpPr txBox="1"/>
          <p:nvPr/>
        </p:nvSpPr>
        <p:spPr>
          <a:xfrm>
            <a:off x="4484688" y="4911725"/>
            <a:ext cx="3887787" cy="5857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3200" dirty="0">
                <a:solidFill>
                  <a:srgbClr val="FF0000"/>
                </a:solidFill>
                <a:latin typeface="方正粗宋简体" panose="03000509000000000000" pitchFamily="65" charset="-122"/>
                <a:ea typeface="方正粗宋简体" panose="03000509000000000000" pitchFamily="65" charset="-122"/>
              </a:rPr>
              <a:t>站在风口 猪也能飞</a:t>
            </a:r>
            <a:endParaRPr lang="en-US" altLang="zh-CN" sz="2000" dirty="0">
              <a:latin typeface="方正粗宋简体" panose="03000509000000000000" pitchFamily="65" charset="-122"/>
              <a:ea typeface="方正粗宋简体" panose="03000509000000000000" pitchFamily="65" charset="-122"/>
            </a:endParaRPr>
          </a:p>
        </p:txBody>
      </p:sp>
      <p:pic>
        <p:nvPicPr>
          <p:cNvPr id="18437" name="图片 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245725" y="6424613"/>
            <a:ext cx="2489200" cy="4889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8438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95763" y="1887538"/>
            <a:ext cx="4232275" cy="28908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矩形 1"/>
          <p:cNvSpPr/>
          <p:nvPr/>
        </p:nvSpPr>
        <p:spPr>
          <a:xfrm>
            <a:off x="0" y="376238"/>
            <a:ext cx="163513" cy="576263"/>
          </a:xfrm>
          <a:prstGeom prst="rect">
            <a:avLst/>
          </a:prstGeom>
          <a:solidFill>
            <a:srgbClr val="FD67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60" name="TextBox 89"/>
          <p:cNvSpPr txBox="1"/>
          <p:nvPr/>
        </p:nvSpPr>
        <p:spPr>
          <a:xfrm>
            <a:off x="363538" y="377825"/>
            <a:ext cx="2660650" cy="5397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lnSpc>
                <a:spcPct val="130000"/>
              </a:lnSpc>
              <a:buClrTx/>
              <a:buSzTx/>
              <a:buFontTx/>
              <a:buNone/>
              <a:defRPr/>
            </a:pPr>
            <a:r>
              <a:rPr kumimoji="0" lang="zh-CN" altLang="en-US" sz="2400" b="1" kern="1200" cap="none" spc="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粗宋简体" panose="03000509000000000000" pitchFamily="65" charset="-122"/>
                <a:ea typeface="方正粗宋简体" panose="03000509000000000000" pitchFamily="65" charset="-122"/>
                <a:cs typeface="+mn-cs"/>
                <a:sym typeface="Arial" panose="020B0604020202020204" pitchFamily="34" charset="0"/>
              </a:rPr>
              <a:t>数字媒体发展现状</a:t>
            </a:r>
            <a:endParaRPr kumimoji="0" lang="en-GB" sz="2400" b="1" kern="1200" cap="none" spc="0" normalizeH="0" baseline="0" noProof="0" dirty="0">
              <a:solidFill>
                <a:schemeClr val="tx1">
                  <a:lumMod val="65000"/>
                  <a:lumOff val="35000"/>
                </a:schemeClr>
              </a:solidFill>
              <a:latin typeface="方正粗宋简体" panose="03000509000000000000" pitchFamily="65" charset="-122"/>
              <a:ea typeface="方正粗宋简体" panose="03000509000000000000" pitchFamily="65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20484" name="文本框 3"/>
          <p:cNvSpPr txBox="1"/>
          <p:nvPr/>
        </p:nvSpPr>
        <p:spPr>
          <a:xfrm>
            <a:off x="2395538" y="2895600"/>
            <a:ext cx="6842125" cy="19399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400" dirty="0">
                <a:latin typeface="方正粗宋简体" panose="03000509000000000000" pitchFamily="65" charset="-122"/>
                <a:ea typeface="方正粗宋简体" panose="03000509000000000000" pitchFamily="65" charset="-122"/>
              </a:rPr>
              <a:t>中国网民规模为</a:t>
            </a:r>
            <a:r>
              <a:rPr lang="en-US" altLang="zh-CN" sz="2400" dirty="0">
                <a:solidFill>
                  <a:srgbClr val="FF0000"/>
                </a:solidFill>
                <a:latin typeface="方正粗宋简体" panose="03000509000000000000" pitchFamily="65" charset="-122"/>
                <a:ea typeface="方正粗宋简体" panose="03000509000000000000" pitchFamily="65" charset="-122"/>
              </a:rPr>
              <a:t>7.1</a:t>
            </a:r>
            <a:r>
              <a:rPr lang="zh-CN" altLang="en-US" sz="2400" dirty="0">
                <a:latin typeface="方正粗宋简体" panose="03000509000000000000" pitchFamily="65" charset="-122"/>
                <a:ea typeface="方正粗宋简体" panose="03000509000000000000" pitchFamily="65" charset="-122"/>
              </a:rPr>
              <a:t>亿人</a:t>
            </a:r>
            <a:endParaRPr lang="en-US" altLang="zh-CN" sz="2400" dirty="0">
              <a:latin typeface="方正粗宋简体" panose="03000509000000000000" pitchFamily="65" charset="-122"/>
              <a:ea typeface="方正粗宋简体" panose="03000509000000000000" pitchFamily="65" charset="-122"/>
            </a:endParaRPr>
          </a:p>
          <a:p>
            <a:pPr eaLnBrk="1" hangingPunct="1"/>
            <a:r>
              <a:rPr lang="zh-CN" altLang="en-US" sz="2400" dirty="0">
                <a:latin typeface="方正粗宋简体" panose="03000509000000000000" pitchFamily="65" charset="-122"/>
                <a:ea typeface="方正粗宋简体" panose="03000509000000000000" pitchFamily="65" charset="-122"/>
              </a:rPr>
              <a:t>中国互联网普及率达到</a:t>
            </a:r>
            <a:r>
              <a:rPr lang="en-US" altLang="zh-CN" sz="2400" dirty="0">
                <a:solidFill>
                  <a:srgbClr val="FF0000"/>
                </a:solidFill>
                <a:latin typeface="方正粗宋简体" panose="03000509000000000000" pitchFamily="65" charset="-122"/>
                <a:ea typeface="方正粗宋简体" panose="03000509000000000000" pitchFamily="65" charset="-122"/>
              </a:rPr>
              <a:t>51.7%</a:t>
            </a:r>
            <a:endParaRPr lang="en-US" altLang="zh-CN" sz="2400" dirty="0">
              <a:latin typeface="方正粗宋简体" panose="03000509000000000000" pitchFamily="65" charset="-122"/>
              <a:ea typeface="方正粗宋简体" panose="03000509000000000000" pitchFamily="65" charset="-122"/>
            </a:endParaRPr>
          </a:p>
          <a:p>
            <a:pPr eaLnBrk="1" hangingPunct="1"/>
            <a:r>
              <a:rPr lang="zh-CN" altLang="en-US" sz="2400" dirty="0">
                <a:latin typeface="方正粗宋简体" panose="03000509000000000000" pitchFamily="65" charset="-122"/>
                <a:ea typeface="方正粗宋简体" panose="03000509000000000000" pitchFamily="65" charset="-122"/>
              </a:rPr>
              <a:t>手机网民</a:t>
            </a:r>
            <a:r>
              <a:rPr lang="en-US" altLang="zh-CN" sz="2400" dirty="0">
                <a:solidFill>
                  <a:srgbClr val="FF0000"/>
                </a:solidFill>
                <a:latin typeface="方正粗宋简体" panose="03000509000000000000" pitchFamily="65" charset="-122"/>
                <a:ea typeface="方正粗宋简体" panose="03000509000000000000" pitchFamily="65" charset="-122"/>
              </a:rPr>
              <a:t>6.56</a:t>
            </a:r>
            <a:r>
              <a:rPr lang="zh-CN" altLang="en-US" sz="2400" dirty="0">
                <a:latin typeface="方正粗宋简体" panose="03000509000000000000" pitchFamily="65" charset="-122"/>
                <a:ea typeface="方正粗宋简体" panose="03000509000000000000" pitchFamily="65" charset="-122"/>
              </a:rPr>
              <a:t>亿人</a:t>
            </a:r>
            <a:endParaRPr lang="en-US" altLang="zh-CN" sz="2400" dirty="0">
              <a:latin typeface="方正粗宋简体" panose="03000509000000000000" pitchFamily="65" charset="-122"/>
              <a:ea typeface="方正粗宋简体" panose="03000509000000000000" pitchFamily="65" charset="-122"/>
            </a:endParaRPr>
          </a:p>
          <a:p>
            <a:pPr eaLnBrk="1" hangingPunct="1"/>
            <a:r>
              <a:rPr lang="zh-CN" altLang="en-US" sz="2400" dirty="0">
                <a:latin typeface="方正粗宋简体" panose="03000509000000000000" pitchFamily="65" charset="-122"/>
                <a:ea typeface="方正粗宋简体" panose="03000509000000000000" pitchFamily="65" charset="-122"/>
              </a:rPr>
              <a:t>网络视频用户规模达到</a:t>
            </a:r>
            <a:r>
              <a:rPr lang="en-US" altLang="zh-CN" sz="2400" dirty="0">
                <a:solidFill>
                  <a:srgbClr val="FF0000"/>
                </a:solidFill>
                <a:latin typeface="方正粗宋简体" panose="03000509000000000000" pitchFamily="65" charset="-122"/>
                <a:ea typeface="方正粗宋简体" panose="03000509000000000000" pitchFamily="65" charset="-122"/>
              </a:rPr>
              <a:t>5</a:t>
            </a:r>
            <a:r>
              <a:rPr lang="zh-CN" altLang="en-US" sz="2400" dirty="0">
                <a:latin typeface="方正粗宋简体" panose="03000509000000000000" pitchFamily="65" charset="-122"/>
                <a:ea typeface="方正粗宋简体" panose="03000509000000000000" pitchFamily="65" charset="-122"/>
              </a:rPr>
              <a:t>亿多，</a:t>
            </a:r>
            <a:endParaRPr lang="en-US" altLang="zh-CN" sz="2400" dirty="0">
              <a:latin typeface="方正粗宋简体" panose="03000509000000000000" pitchFamily="65" charset="-122"/>
              <a:ea typeface="方正粗宋简体" panose="03000509000000000000" pitchFamily="65" charset="-122"/>
            </a:endParaRPr>
          </a:p>
          <a:p>
            <a:pPr eaLnBrk="1" hangingPunct="1"/>
            <a:r>
              <a:rPr lang="zh-CN" altLang="en-US" sz="2400" dirty="0">
                <a:latin typeface="方正粗宋简体" panose="03000509000000000000" pitchFamily="65" charset="-122"/>
                <a:ea typeface="方正粗宋简体" panose="03000509000000000000" pitchFamily="65" charset="-122"/>
              </a:rPr>
              <a:t>网络购物</a:t>
            </a:r>
            <a:r>
              <a:rPr lang="en-US" altLang="zh-CN" sz="2400" dirty="0">
                <a:solidFill>
                  <a:srgbClr val="FF0000"/>
                </a:solidFill>
                <a:latin typeface="方正粗宋简体" panose="03000509000000000000" pitchFamily="65" charset="-122"/>
                <a:ea typeface="方正粗宋简体" panose="03000509000000000000" pitchFamily="65" charset="-122"/>
              </a:rPr>
              <a:t>4.48</a:t>
            </a:r>
            <a:r>
              <a:rPr lang="zh-CN" altLang="en-US" sz="2400" dirty="0">
                <a:latin typeface="方正粗宋简体" panose="03000509000000000000" pitchFamily="65" charset="-122"/>
                <a:ea typeface="方正粗宋简体" panose="03000509000000000000" pitchFamily="65" charset="-122"/>
              </a:rPr>
              <a:t>亿的用户</a:t>
            </a:r>
            <a:endParaRPr lang="en-US" altLang="en-US" sz="2400" dirty="0">
              <a:latin typeface="方正粗宋简体" panose="03000509000000000000" pitchFamily="65" charset="-122"/>
              <a:ea typeface="方正粗宋简体" panose="03000509000000000000" pitchFamily="65" charset="-122"/>
            </a:endParaRPr>
          </a:p>
        </p:txBody>
      </p:sp>
      <p:pic>
        <p:nvPicPr>
          <p:cNvPr id="20485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245725" y="6424613"/>
            <a:ext cx="2489200" cy="4889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6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45275" y="2247900"/>
            <a:ext cx="4319588" cy="30337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6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" name="矩形 39"/>
          <p:cNvSpPr/>
          <p:nvPr/>
        </p:nvSpPr>
        <p:spPr>
          <a:xfrm>
            <a:off x="0" y="376238"/>
            <a:ext cx="163513" cy="576263"/>
          </a:xfrm>
          <a:prstGeom prst="rect">
            <a:avLst/>
          </a:prstGeom>
          <a:solidFill>
            <a:srgbClr val="91E3D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41" name="TextBox 89"/>
          <p:cNvSpPr txBox="1"/>
          <p:nvPr/>
        </p:nvSpPr>
        <p:spPr>
          <a:xfrm>
            <a:off x="363538" y="377825"/>
            <a:ext cx="2660650" cy="5397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lnSpc>
                <a:spcPct val="130000"/>
              </a:lnSpc>
              <a:buClrTx/>
              <a:buSzTx/>
              <a:buFontTx/>
              <a:buNone/>
              <a:defRPr/>
            </a:pPr>
            <a:r>
              <a:rPr kumimoji="0" lang="zh-CN" altLang="en-US" sz="2400" b="1" kern="1200" cap="none" spc="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粗宋简体" panose="03000509000000000000" pitchFamily="65" charset="-122"/>
                <a:ea typeface="方正粗宋简体" panose="03000509000000000000" pitchFamily="65" charset="-122"/>
                <a:cs typeface="+mn-cs"/>
                <a:sym typeface="Arial" panose="020B0604020202020204" pitchFamily="34" charset="0"/>
              </a:rPr>
              <a:t>远程教学管理平台</a:t>
            </a:r>
            <a:endParaRPr kumimoji="0" lang="en-GB" sz="2400" b="1" kern="1200" cap="none" spc="0" normalizeH="0" baseline="0" noProof="0" dirty="0">
              <a:solidFill>
                <a:schemeClr val="tx1">
                  <a:lumMod val="65000"/>
                  <a:lumOff val="35000"/>
                </a:schemeClr>
              </a:solidFill>
              <a:latin typeface="方正粗宋简体" panose="03000509000000000000" pitchFamily="65" charset="-122"/>
              <a:ea typeface="方正粗宋简体" panose="03000509000000000000" pitchFamily="65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22532" name="文本框 2"/>
          <p:cNvSpPr txBox="1"/>
          <p:nvPr/>
        </p:nvSpPr>
        <p:spPr>
          <a:xfrm>
            <a:off x="2179638" y="3328988"/>
            <a:ext cx="9505950" cy="1322387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000" dirty="0">
                <a:latin typeface="方正粗宋简体" panose="03000509000000000000" pitchFamily="65" charset="-122"/>
                <a:ea typeface="方正粗宋简体" panose="03000509000000000000" pitchFamily="65" charset="-122"/>
              </a:rPr>
              <a:t>动漫游戏、网络文学、网络音乐、网络视频、数字新闻、数字电视、数字广播、数字电影等数字创意产品拥有广泛的用户基础</a:t>
            </a:r>
            <a:r>
              <a:rPr lang="zh-CN" altLang="en-US" sz="2000" dirty="0">
                <a:solidFill>
                  <a:srgbClr val="FF0000"/>
                </a:solidFill>
                <a:latin typeface="方正粗宋简体" panose="03000509000000000000" pitchFamily="65" charset="-122"/>
                <a:ea typeface="方正粗宋简体" panose="03000509000000000000" pitchFamily="65" charset="-122"/>
              </a:rPr>
              <a:t>，已经成为目前群众文化消费的主产品。</a:t>
            </a:r>
            <a:endParaRPr lang="en-US" altLang="zh-CN" sz="2000" dirty="0">
              <a:solidFill>
                <a:srgbClr val="FF0000"/>
              </a:solidFill>
              <a:latin typeface="方正粗宋简体" panose="03000509000000000000" pitchFamily="65" charset="-122"/>
              <a:ea typeface="方正粗宋简体" panose="03000509000000000000" pitchFamily="65" charset="-122"/>
            </a:endParaRPr>
          </a:p>
          <a:p>
            <a:pPr eaLnBrk="1" hangingPunct="1"/>
            <a:endParaRPr lang="zh-CN" altLang="en-US" sz="2000" dirty="0">
              <a:solidFill>
                <a:srgbClr val="FF0000"/>
              </a:solidFill>
              <a:latin typeface="方正粗宋简体" panose="03000509000000000000" pitchFamily="65" charset="-122"/>
              <a:ea typeface="方正粗宋简体" panose="03000509000000000000" pitchFamily="65" charset="-122"/>
            </a:endParaRPr>
          </a:p>
          <a:p>
            <a:pPr eaLnBrk="1" hangingPunct="1"/>
            <a:endParaRPr lang="zh-CN" altLang="en-US" sz="2000" dirty="0">
              <a:solidFill>
                <a:srgbClr val="FF0000"/>
              </a:solidFill>
              <a:latin typeface="方正粗宋简体" panose="03000509000000000000" pitchFamily="65" charset="-122"/>
              <a:ea typeface="方正粗宋简体" panose="03000509000000000000" pitchFamily="65" charset="-122"/>
            </a:endParaRPr>
          </a:p>
        </p:txBody>
      </p:sp>
      <p:pic>
        <p:nvPicPr>
          <p:cNvPr id="22533" name="图片 4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245725" y="6424613"/>
            <a:ext cx="2489200" cy="4889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 animBg="1"/>
      <p:bldP spid="4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cxnSp>
        <p:nvCxnSpPr>
          <p:cNvPr id="6" name="Straight Connector 5"/>
          <p:cNvCxnSpPr/>
          <p:nvPr/>
        </p:nvCxnSpPr>
        <p:spPr>
          <a:xfrm>
            <a:off x="6427788" y="1644650"/>
            <a:ext cx="0" cy="4645025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矩形 86"/>
          <p:cNvSpPr/>
          <p:nvPr/>
        </p:nvSpPr>
        <p:spPr>
          <a:xfrm>
            <a:off x="0" y="376238"/>
            <a:ext cx="163513" cy="576263"/>
          </a:xfrm>
          <a:prstGeom prst="rect">
            <a:avLst/>
          </a:prstGeom>
          <a:solidFill>
            <a:srgbClr val="FD67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88" name="TextBox 89"/>
          <p:cNvSpPr txBox="1"/>
          <p:nvPr/>
        </p:nvSpPr>
        <p:spPr>
          <a:xfrm>
            <a:off x="363538" y="377825"/>
            <a:ext cx="2660650" cy="5397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lnSpc>
                <a:spcPct val="130000"/>
              </a:lnSpc>
              <a:buClrTx/>
              <a:buSzTx/>
              <a:buFontTx/>
              <a:buNone/>
              <a:defRPr/>
            </a:pPr>
            <a:r>
              <a:rPr kumimoji="0" lang="zh-CN" altLang="en-US" sz="2400" b="1" kern="1200" cap="none" spc="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粗宋简体" panose="03000509000000000000" pitchFamily="65" charset="-122"/>
                <a:ea typeface="方正粗宋简体" panose="03000509000000000000" pitchFamily="65" charset="-122"/>
                <a:cs typeface="+mn-cs"/>
                <a:sym typeface="Arial" panose="020B0604020202020204" pitchFamily="34" charset="0"/>
              </a:rPr>
              <a:t>数字媒体发展现状</a:t>
            </a:r>
            <a:endParaRPr kumimoji="0" lang="en-GB" sz="2400" b="1" kern="1200" cap="none" spc="0" normalizeH="0" baseline="0" noProof="0" dirty="0">
              <a:solidFill>
                <a:schemeClr val="tx1">
                  <a:lumMod val="65000"/>
                  <a:lumOff val="35000"/>
                </a:schemeClr>
              </a:solidFill>
              <a:latin typeface="方正粗宋简体" panose="03000509000000000000" pitchFamily="65" charset="-122"/>
              <a:ea typeface="方正粗宋简体" panose="03000509000000000000" pitchFamily="65" charset="-122"/>
              <a:cs typeface="+mn-cs"/>
              <a:sym typeface="Arial" panose="020B0604020202020204" pitchFamily="34" charset="0"/>
            </a:endParaRPr>
          </a:p>
        </p:txBody>
      </p:sp>
      <p:pic>
        <p:nvPicPr>
          <p:cNvPr id="24581" name="图片 8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245725" y="6424613"/>
            <a:ext cx="2489200" cy="4889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458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03600" y="1985963"/>
            <a:ext cx="2776538" cy="39608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83" name="文本框 2"/>
          <p:cNvSpPr txBox="1"/>
          <p:nvPr/>
        </p:nvSpPr>
        <p:spPr>
          <a:xfrm>
            <a:off x="6704013" y="3184525"/>
            <a:ext cx="2808287" cy="1200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dirty="0">
                <a:solidFill>
                  <a:srgbClr val="FF0000"/>
                </a:solidFill>
                <a:latin typeface="方正粗宋简体" panose="03000509000000000000" pitchFamily="65" charset="-122"/>
                <a:ea typeface="方正粗宋简体" panose="03000509000000000000" pitchFamily="65" charset="-122"/>
              </a:rPr>
              <a:t>数字创意产业，首次被纳入国家战略性新兴产业发展规划</a:t>
            </a:r>
            <a:r>
              <a:rPr lang="en-US" altLang="zh-CN" dirty="0">
                <a:solidFill>
                  <a:srgbClr val="FF0000"/>
                </a:solidFill>
                <a:latin typeface="方正粗宋简体" panose="03000509000000000000" pitchFamily="65" charset="-122"/>
                <a:ea typeface="方正粗宋简体" panose="03000509000000000000" pitchFamily="65" charset="-122"/>
              </a:rPr>
              <a:t>《“</a:t>
            </a:r>
            <a:r>
              <a:rPr lang="zh-CN" altLang="en-US" dirty="0">
                <a:solidFill>
                  <a:srgbClr val="FF0000"/>
                </a:solidFill>
                <a:latin typeface="方正粗宋简体" panose="03000509000000000000" pitchFamily="65" charset="-122"/>
                <a:ea typeface="方正粗宋简体" panose="03000509000000000000" pitchFamily="65" charset="-122"/>
              </a:rPr>
              <a:t>十三五”国家战略性新兴产业发展规划</a:t>
            </a:r>
            <a:r>
              <a:rPr lang="en-US" altLang="zh-CN" dirty="0">
                <a:solidFill>
                  <a:srgbClr val="FF0000"/>
                </a:solidFill>
                <a:latin typeface="方正粗宋简体" panose="03000509000000000000" pitchFamily="65" charset="-122"/>
                <a:ea typeface="方正粗宋简体" panose="03000509000000000000" pitchFamily="65" charset="-122"/>
              </a:rPr>
              <a:t>》</a:t>
            </a:r>
            <a:endParaRPr lang="zh-CN" altLang="en-US" dirty="0">
              <a:solidFill>
                <a:srgbClr val="FF0000"/>
              </a:solidFill>
              <a:latin typeface="方正粗宋简体" panose="03000509000000000000" pitchFamily="65" charset="-122"/>
              <a:ea typeface="方正粗宋简体" panose="03000509000000000000" pitchFamily="65" charset="-122"/>
            </a:endParaRPr>
          </a:p>
        </p:txBody>
      </p:sp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 animBg="1"/>
      <p:bldP spid="8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7" name="矩形 86"/>
          <p:cNvSpPr/>
          <p:nvPr/>
        </p:nvSpPr>
        <p:spPr>
          <a:xfrm>
            <a:off x="0" y="376238"/>
            <a:ext cx="163513" cy="576263"/>
          </a:xfrm>
          <a:prstGeom prst="rect">
            <a:avLst/>
          </a:prstGeom>
          <a:solidFill>
            <a:srgbClr val="FD67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88" name="TextBox 89"/>
          <p:cNvSpPr txBox="1"/>
          <p:nvPr/>
        </p:nvSpPr>
        <p:spPr>
          <a:xfrm>
            <a:off x="363538" y="377825"/>
            <a:ext cx="2660650" cy="5397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lnSpc>
                <a:spcPct val="130000"/>
              </a:lnSpc>
              <a:buClrTx/>
              <a:buSzTx/>
              <a:buFontTx/>
              <a:buNone/>
              <a:defRPr/>
            </a:pPr>
            <a:r>
              <a:rPr kumimoji="0" lang="zh-CN" altLang="en-US" sz="2400" b="1" kern="1200" cap="none" spc="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粗宋简体" panose="03000509000000000000" pitchFamily="65" charset="-122"/>
                <a:ea typeface="方正粗宋简体" panose="03000509000000000000" pitchFamily="65" charset="-122"/>
                <a:cs typeface="+mn-cs"/>
                <a:sym typeface="Arial" panose="020B0604020202020204" pitchFamily="34" charset="0"/>
              </a:rPr>
              <a:t>数字媒体发展现状</a:t>
            </a:r>
            <a:endParaRPr kumimoji="0" lang="en-GB" sz="2400" b="1" kern="1200" cap="none" spc="0" normalizeH="0" baseline="0" noProof="0" dirty="0">
              <a:solidFill>
                <a:schemeClr val="tx1">
                  <a:lumMod val="65000"/>
                  <a:lumOff val="35000"/>
                </a:schemeClr>
              </a:solidFill>
              <a:latin typeface="方正粗宋简体" panose="03000509000000000000" pitchFamily="65" charset="-122"/>
              <a:ea typeface="方正粗宋简体" panose="03000509000000000000" pitchFamily="65" charset="-122"/>
              <a:cs typeface="+mn-cs"/>
              <a:sym typeface="Arial" panose="020B0604020202020204" pitchFamily="34" charset="0"/>
            </a:endParaRPr>
          </a:p>
        </p:txBody>
      </p:sp>
      <p:pic>
        <p:nvPicPr>
          <p:cNvPr id="26628" name="图片 8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245725" y="6424613"/>
            <a:ext cx="2489200" cy="488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6629" name="文本框 3"/>
          <p:cNvSpPr txBox="1"/>
          <p:nvPr/>
        </p:nvSpPr>
        <p:spPr>
          <a:xfrm>
            <a:off x="3548063" y="3040063"/>
            <a:ext cx="5499735" cy="163004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sz="2000" dirty="0">
                <a:latin typeface="方正粗宋简体" panose="03000509000000000000" pitchFamily="65" charset="-122"/>
                <a:ea typeface="方正粗宋简体" panose="03000509000000000000" pitchFamily="65" charset="-122"/>
              </a:rPr>
              <a:t>未来经济增长点：</a:t>
            </a:r>
            <a:r>
              <a:rPr lang="zh-CN" altLang="en-US" sz="2000" dirty="0">
                <a:solidFill>
                  <a:srgbClr val="FF0000"/>
                </a:solidFill>
                <a:latin typeface="方正粗宋简体" panose="03000509000000000000" pitchFamily="65" charset="-122"/>
                <a:ea typeface="方正粗宋简体" panose="03000509000000000000" pitchFamily="65" charset="-122"/>
              </a:rPr>
              <a:t>融媒体技术</a:t>
            </a:r>
            <a:endParaRPr lang="en-US" altLang="zh-CN" sz="2000" dirty="0">
              <a:latin typeface="方正粗宋简体" panose="03000509000000000000" pitchFamily="65" charset="-122"/>
              <a:ea typeface="方正粗宋简体" panose="03000509000000000000" pitchFamily="65" charset="-122"/>
            </a:endParaRPr>
          </a:p>
          <a:p>
            <a:pPr eaLnBrk="1" hangingPunct="1"/>
            <a:r>
              <a:rPr lang="en-US" altLang="zh-CN" sz="2000" dirty="0">
                <a:latin typeface="方正粗宋简体" panose="03000509000000000000" pitchFamily="65" charset="-122"/>
                <a:ea typeface="方正粗宋简体" panose="03000509000000000000" pitchFamily="65" charset="-122"/>
              </a:rPr>
              <a:t>                            </a:t>
            </a:r>
            <a:r>
              <a:rPr lang="zh-CN" altLang="en-US" sz="2000" dirty="0">
                <a:solidFill>
                  <a:srgbClr val="FF0000"/>
                </a:solidFill>
                <a:latin typeface="方正粗宋简体" panose="03000509000000000000" pitchFamily="65" charset="-122"/>
                <a:ea typeface="方正粗宋简体" panose="03000509000000000000" pitchFamily="65" charset="-122"/>
              </a:rPr>
              <a:t>数字媒体技术</a:t>
            </a:r>
            <a:endParaRPr lang="en-US" altLang="zh-CN" sz="2000" dirty="0">
              <a:latin typeface="方正粗宋简体" panose="03000509000000000000" pitchFamily="65" charset="-122"/>
              <a:ea typeface="方正粗宋简体" panose="03000509000000000000" pitchFamily="65" charset="-122"/>
            </a:endParaRPr>
          </a:p>
          <a:p>
            <a:pPr eaLnBrk="1" hangingPunct="1"/>
            <a:r>
              <a:rPr lang="en-US" altLang="zh-CN" sz="2000" dirty="0">
                <a:latin typeface="方正粗宋简体" panose="03000509000000000000" pitchFamily="65" charset="-122"/>
                <a:ea typeface="方正粗宋简体" panose="03000509000000000000" pitchFamily="65" charset="-122"/>
              </a:rPr>
              <a:t>                            </a:t>
            </a:r>
            <a:r>
              <a:rPr lang="zh-CN" altLang="en-US" sz="2000" dirty="0">
                <a:latin typeface="方正粗宋简体" panose="03000509000000000000" pitchFamily="65" charset="-122"/>
                <a:ea typeface="方正粗宋简体" panose="03000509000000000000" pitchFamily="65" charset="-122"/>
              </a:rPr>
              <a:t>新媒体技术</a:t>
            </a:r>
            <a:endParaRPr lang="en-US" altLang="zh-CN" sz="2000" dirty="0">
              <a:latin typeface="方正粗宋简体" panose="03000509000000000000" pitchFamily="65" charset="-122"/>
              <a:ea typeface="方正粗宋简体" panose="03000509000000000000" pitchFamily="65" charset="-122"/>
            </a:endParaRPr>
          </a:p>
          <a:p>
            <a:pPr eaLnBrk="1" hangingPunct="1"/>
            <a:r>
              <a:rPr lang="en-US" altLang="zh-CN" sz="2000" dirty="0">
                <a:latin typeface="方正粗宋简体" panose="03000509000000000000" pitchFamily="65" charset="-122"/>
                <a:ea typeface="方正粗宋简体" panose="03000509000000000000" pitchFamily="65" charset="-122"/>
              </a:rPr>
              <a:t>                            </a:t>
            </a:r>
            <a:r>
              <a:rPr lang="zh-CN" altLang="en-US" sz="2000" dirty="0">
                <a:latin typeface="方正粗宋简体" panose="03000509000000000000" pitchFamily="65" charset="-122"/>
                <a:ea typeface="方正粗宋简体" panose="03000509000000000000" pitchFamily="65" charset="-122"/>
              </a:rPr>
              <a:t>移动互联网</a:t>
            </a:r>
            <a:endParaRPr lang="en-US" altLang="zh-CN" sz="2000" dirty="0">
              <a:latin typeface="方正粗宋简体" panose="03000509000000000000" pitchFamily="65" charset="-122"/>
              <a:ea typeface="方正粗宋简体" panose="03000509000000000000" pitchFamily="65" charset="-122"/>
            </a:endParaRPr>
          </a:p>
          <a:p>
            <a:pPr eaLnBrk="1" hangingPunct="1"/>
            <a:r>
              <a:rPr lang="en-US" altLang="zh-CN" sz="2000" dirty="0">
                <a:solidFill>
                  <a:srgbClr val="FF0000"/>
                </a:solidFill>
                <a:latin typeface="方正粗宋简体" panose="03000509000000000000" pitchFamily="65" charset="-122"/>
                <a:ea typeface="方正粗宋简体" panose="03000509000000000000" pitchFamily="65" charset="-122"/>
              </a:rPr>
              <a:t>                            </a:t>
            </a:r>
            <a:r>
              <a:rPr lang="zh-CN" altLang="en-US" sz="2000" dirty="0">
                <a:solidFill>
                  <a:schemeClr val="tx1"/>
                </a:solidFill>
                <a:latin typeface="方正粗宋简体" panose="03000509000000000000" pitchFamily="65" charset="-122"/>
                <a:ea typeface="方正粗宋简体" panose="03000509000000000000" pitchFamily="65" charset="-122"/>
              </a:rPr>
              <a:t>虚拟现实技术（</a:t>
            </a:r>
            <a:r>
              <a:rPr lang="en-US" altLang="zh-CN" sz="2000" dirty="0">
                <a:solidFill>
                  <a:schemeClr val="tx1"/>
                </a:solidFill>
                <a:latin typeface="方正粗宋简体" panose="03000509000000000000" pitchFamily="65" charset="-122"/>
                <a:ea typeface="方正粗宋简体" panose="03000509000000000000" pitchFamily="65" charset="-122"/>
              </a:rPr>
              <a:t>VR,AR,MR</a:t>
            </a:r>
            <a:r>
              <a:rPr lang="zh-CN" altLang="en-US" sz="2000" dirty="0">
                <a:solidFill>
                  <a:schemeClr val="tx1"/>
                </a:solidFill>
                <a:latin typeface="方正粗宋简体" panose="03000509000000000000" pitchFamily="65" charset="-122"/>
                <a:ea typeface="方正粗宋简体" panose="03000509000000000000" pitchFamily="65" charset="-122"/>
              </a:rPr>
              <a:t>）</a:t>
            </a:r>
            <a:endParaRPr lang="zh-CN" altLang="en-US" sz="2000" dirty="0">
              <a:solidFill>
                <a:schemeClr val="tx1"/>
              </a:solidFill>
              <a:latin typeface="方正粗宋简体" panose="03000509000000000000" pitchFamily="65" charset="-122"/>
              <a:ea typeface="方正粗宋简体" panose="03000509000000000000" pitchFamily="65" charset="-122"/>
            </a:endParaRPr>
          </a:p>
        </p:txBody>
      </p:sp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 animBg="1"/>
      <p:bldP spid="8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42" name="组合 41"/>
          <p:cNvGrpSpPr/>
          <p:nvPr/>
        </p:nvGrpSpPr>
        <p:grpSpPr>
          <a:xfrm>
            <a:off x="-2" y="2340468"/>
            <a:ext cx="12857163" cy="2551715"/>
            <a:chOff x="170694" y="177982"/>
            <a:chExt cx="3936003" cy="781165"/>
          </a:xfrm>
          <a:solidFill>
            <a:srgbClr val="FD482F"/>
          </a:solidFill>
        </p:grpSpPr>
        <p:sp>
          <p:nvSpPr>
            <p:cNvPr id="44" name="等腰三角形 43"/>
            <p:cNvSpPr/>
            <p:nvPr/>
          </p:nvSpPr>
          <p:spPr>
            <a:xfrm>
              <a:off x="1233863" y="177982"/>
              <a:ext cx="355284" cy="35651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9" tIns="48214" rIns="96429" bIns="48214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5" name="等腰三角形 44"/>
            <p:cNvSpPr/>
            <p:nvPr/>
          </p:nvSpPr>
          <p:spPr>
            <a:xfrm flipV="1">
              <a:off x="200258" y="602633"/>
              <a:ext cx="355284" cy="356514"/>
            </a:xfrm>
            <a:prstGeom prst="triangl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9" tIns="48214" rIns="96429" bIns="48214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6" name="矩形 45"/>
            <p:cNvSpPr/>
            <p:nvPr/>
          </p:nvSpPr>
          <p:spPr>
            <a:xfrm>
              <a:off x="170694" y="261768"/>
              <a:ext cx="3936003" cy="611981"/>
            </a:xfrm>
            <a:prstGeom prst="rect">
              <a:avLst/>
            </a:prstGeom>
            <a:solidFill>
              <a:srgbClr val="FCCB4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9" tIns="48214" rIns="96429" bIns="48214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7" name="平行四边形 46"/>
            <p:cNvSpPr/>
            <p:nvPr/>
          </p:nvSpPr>
          <p:spPr>
            <a:xfrm>
              <a:off x="376965" y="178257"/>
              <a:ext cx="1036076" cy="779005"/>
            </a:xfrm>
            <a:prstGeom prst="parallelogram">
              <a:avLst>
                <a:gd name="adj" fmla="val 48207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6429" tIns="48214" rIns="96429" bIns="48214"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8" name="文本框 6"/>
            <p:cNvSpPr txBox="1"/>
            <p:nvPr/>
          </p:nvSpPr>
          <p:spPr>
            <a:xfrm>
              <a:off x="650907" y="284178"/>
              <a:ext cx="569115" cy="559760"/>
            </a:xfrm>
            <a:prstGeom prst="rect">
              <a:avLst/>
            </a:prstGeom>
            <a:noFill/>
          </p:spPr>
          <p:txBody>
            <a:bodyPr lIns="96429" tIns="48214" rIns="96429" bIns="48214">
              <a:spAutoFit/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r>
                <a:rPr kumimoji="0" lang="en-US" altLang="zh-CN" sz="11250" b="0" i="0" u="none" strike="noStrike" kern="120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Impact" panose="020B0806030902050204" pitchFamily="34" charset="0"/>
                  <a:ea typeface="宋体" panose="02010600030101010101" pitchFamily="2" charset="-122"/>
                  <a:cs typeface="+mn-cs"/>
                </a:rPr>
                <a:t>03</a:t>
              </a:r>
              <a:endParaRPr kumimoji="0" lang="zh-CN" altLang="en-US" sz="11250" b="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Impact" panose="020B080603090205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3" name="TextBox 23"/>
          <p:cNvSpPr txBox="1"/>
          <p:nvPr/>
        </p:nvSpPr>
        <p:spPr>
          <a:xfrm>
            <a:off x="4195763" y="3048000"/>
            <a:ext cx="7273925" cy="11080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6600" b="1" dirty="0">
                <a:solidFill>
                  <a:schemeClr val="bg1"/>
                </a:solidFill>
                <a:latin typeface="经典粗宋繁" pitchFamily="49" charset="-122"/>
                <a:ea typeface="经典粗宋繁" pitchFamily="49" charset="-122"/>
              </a:rPr>
              <a:t>职业生涯发展规划</a:t>
            </a:r>
            <a:endParaRPr lang="zh-CN" altLang="en-US" sz="6600" b="1" dirty="0">
              <a:solidFill>
                <a:schemeClr val="bg1"/>
              </a:solidFill>
              <a:latin typeface="经典粗宋繁" pitchFamily="49" charset="-122"/>
              <a:ea typeface="经典粗宋繁" pitchFamily="49" charset="-122"/>
            </a:endParaRPr>
          </a:p>
        </p:txBody>
      </p:sp>
      <p:pic>
        <p:nvPicPr>
          <p:cNvPr id="28676" name="图片 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245725" y="6424613"/>
            <a:ext cx="2489200" cy="4889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8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8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0.00000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" name="矩形 56"/>
          <p:cNvSpPr/>
          <p:nvPr/>
        </p:nvSpPr>
        <p:spPr>
          <a:xfrm>
            <a:off x="0" y="376238"/>
            <a:ext cx="163513" cy="576263"/>
          </a:xfrm>
          <a:prstGeom prst="rect">
            <a:avLst/>
          </a:prstGeom>
          <a:solidFill>
            <a:srgbClr val="FCCB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58" name="TextBox 89"/>
          <p:cNvSpPr txBox="1"/>
          <p:nvPr/>
        </p:nvSpPr>
        <p:spPr>
          <a:xfrm>
            <a:off x="363538" y="377825"/>
            <a:ext cx="2660650" cy="5397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lnSpc>
                <a:spcPct val="130000"/>
              </a:lnSpc>
              <a:buClrTx/>
              <a:buSzTx/>
              <a:buFontTx/>
              <a:buNone/>
              <a:defRPr/>
            </a:pPr>
            <a:r>
              <a:rPr kumimoji="0" lang="zh-CN" altLang="en-US" sz="2400" b="1" kern="1200" cap="none" spc="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粗宋简体" panose="03000509000000000000" pitchFamily="65" charset="-122"/>
                <a:ea typeface="方正粗宋简体" panose="03000509000000000000" pitchFamily="65" charset="-122"/>
                <a:cs typeface="+mn-cs"/>
                <a:sym typeface="Arial" panose="020B0604020202020204" pitchFamily="34" charset="0"/>
              </a:rPr>
              <a:t>职业生涯发展规划</a:t>
            </a:r>
            <a:endParaRPr kumimoji="0" lang="en-GB" sz="2400" b="1" kern="1200" cap="none" spc="0" normalizeH="0" baseline="0" noProof="0" dirty="0">
              <a:solidFill>
                <a:schemeClr val="tx1">
                  <a:lumMod val="65000"/>
                  <a:lumOff val="35000"/>
                </a:schemeClr>
              </a:solidFill>
              <a:latin typeface="方正粗宋简体" panose="03000509000000000000" pitchFamily="65" charset="-122"/>
              <a:ea typeface="方正粗宋简体" panose="03000509000000000000" pitchFamily="65" charset="-122"/>
              <a:cs typeface="+mn-cs"/>
              <a:sym typeface="Arial" panose="020B0604020202020204" pitchFamily="34" charset="0"/>
            </a:endParaRPr>
          </a:p>
        </p:txBody>
      </p:sp>
      <p:pic>
        <p:nvPicPr>
          <p:cNvPr id="30724" name="图片 5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245725" y="6424613"/>
            <a:ext cx="2489200" cy="488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" name="任意多边形 5"/>
          <p:cNvSpPr/>
          <p:nvPr/>
        </p:nvSpPr>
        <p:spPr>
          <a:xfrm rot="5400000">
            <a:off x="5906236" y="2528896"/>
            <a:ext cx="1593132" cy="1430659"/>
          </a:xfrm>
          <a:custGeom>
            <a:avLst/>
            <a:gdLst>
              <a:gd name="connsiteX0" fmla="*/ 949445 w 3191647"/>
              <a:gd name="connsiteY0" fmla="*/ 0 h 2866152"/>
              <a:gd name="connsiteX1" fmla="*/ 2234352 w 3191647"/>
              <a:gd name="connsiteY1" fmla="*/ 0 h 2866152"/>
              <a:gd name="connsiteX2" fmla="*/ 2402131 w 3191647"/>
              <a:gd name="connsiteY2" fmla="*/ 51249 h 2866152"/>
              <a:gd name="connsiteX3" fmla="*/ 2409685 w 3191647"/>
              <a:gd name="connsiteY3" fmla="*/ 57482 h 2866152"/>
              <a:gd name="connsiteX4" fmla="*/ 2430115 w 3191647"/>
              <a:gd name="connsiteY4" fmla="*/ 70005 h 2866152"/>
              <a:gd name="connsiteX5" fmla="*/ 2508940 w 3191647"/>
              <a:gd name="connsiteY5" fmla="*/ 159371 h 2866152"/>
              <a:gd name="connsiteX6" fmla="*/ 3151394 w 3191647"/>
              <a:gd name="connsiteY6" fmla="*/ 1272133 h 2866152"/>
              <a:gd name="connsiteX7" fmla="*/ 3181372 w 3191647"/>
              <a:gd name="connsiteY7" fmla="*/ 1499841 h 2866152"/>
              <a:gd name="connsiteX8" fmla="*/ 3172981 w 3191647"/>
              <a:gd name="connsiteY8" fmla="*/ 1522315 h 2866152"/>
              <a:gd name="connsiteX9" fmla="*/ 3170003 w 3191647"/>
              <a:gd name="connsiteY9" fmla="*/ 1535472 h 2866152"/>
              <a:gd name="connsiteX10" fmla="*/ 3145044 w 3191647"/>
              <a:gd name="connsiteY10" fmla="*/ 1590895 h 2866152"/>
              <a:gd name="connsiteX11" fmla="*/ 2502590 w 3191647"/>
              <a:gd name="connsiteY11" fmla="*/ 2703657 h 2866152"/>
              <a:gd name="connsiteX12" fmla="*/ 2488794 w 3191647"/>
              <a:gd name="connsiteY12" fmla="*/ 2722817 h 2866152"/>
              <a:gd name="connsiteX13" fmla="*/ 2482806 w 3191647"/>
              <a:gd name="connsiteY13" fmla="*/ 2733849 h 2866152"/>
              <a:gd name="connsiteX14" fmla="*/ 2467439 w 3191647"/>
              <a:gd name="connsiteY14" fmla="*/ 2752474 h 2866152"/>
              <a:gd name="connsiteX15" fmla="*/ 2467072 w 3191647"/>
              <a:gd name="connsiteY15" fmla="*/ 2752984 h 2866152"/>
              <a:gd name="connsiteX16" fmla="*/ 2466846 w 3191647"/>
              <a:gd name="connsiteY16" fmla="*/ 2753192 h 2866152"/>
              <a:gd name="connsiteX17" fmla="*/ 2446163 w 3191647"/>
              <a:gd name="connsiteY17" fmla="*/ 2778260 h 2866152"/>
              <a:gd name="connsiteX18" fmla="*/ 2233973 w 3191647"/>
              <a:gd name="connsiteY18" fmla="*/ 2866152 h 2866152"/>
              <a:gd name="connsiteX19" fmla="*/ 949066 w 3191647"/>
              <a:gd name="connsiteY19" fmla="*/ 2866152 h 2866152"/>
              <a:gd name="connsiteX20" fmla="*/ 700233 w 3191647"/>
              <a:gd name="connsiteY20" fmla="*/ 2733849 h 2866152"/>
              <a:gd name="connsiteX21" fmla="*/ 689623 w 3191647"/>
              <a:gd name="connsiteY21" fmla="*/ 2714300 h 2866152"/>
              <a:gd name="connsiteX22" fmla="*/ 681960 w 3191647"/>
              <a:gd name="connsiteY22" fmla="*/ 2703658 h 2866152"/>
              <a:gd name="connsiteX23" fmla="*/ 39506 w 3191647"/>
              <a:gd name="connsiteY23" fmla="*/ 1590896 h 2866152"/>
              <a:gd name="connsiteX24" fmla="*/ 1526 w 3191647"/>
              <a:gd name="connsiteY24" fmla="*/ 1477948 h 2866152"/>
              <a:gd name="connsiteX25" fmla="*/ 720 w 3191647"/>
              <a:gd name="connsiteY25" fmla="*/ 1447354 h 2866152"/>
              <a:gd name="connsiteX26" fmla="*/ 0 w 3191647"/>
              <a:gd name="connsiteY26" fmla="*/ 1443059 h 2866152"/>
              <a:gd name="connsiteX27" fmla="*/ 303 w 3191647"/>
              <a:gd name="connsiteY27" fmla="*/ 1431516 h 2866152"/>
              <a:gd name="connsiteX28" fmla="*/ 0 w 3191647"/>
              <a:gd name="connsiteY28" fmla="*/ 1419970 h 2866152"/>
              <a:gd name="connsiteX29" fmla="*/ 720 w 3191647"/>
              <a:gd name="connsiteY29" fmla="*/ 1415675 h 2866152"/>
              <a:gd name="connsiteX30" fmla="*/ 1526 w 3191647"/>
              <a:gd name="connsiteY30" fmla="*/ 1385081 h 2866152"/>
              <a:gd name="connsiteX31" fmla="*/ 39506 w 3191647"/>
              <a:gd name="connsiteY31" fmla="*/ 1272134 h 2866152"/>
              <a:gd name="connsiteX32" fmla="*/ 681960 w 3191647"/>
              <a:gd name="connsiteY32" fmla="*/ 159372 h 2866152"/>
              <a:gd name="connsiteX33" fmla="*/ 698045 w 3191647"/>
              <a:gd name="connsiteY33" fmla="*/ 137034 h 2866152"/>
              <a:gd name="connsiteX34" fmla="*/ 700612 w 3191647"/>
              <a:gd name="connsiteY34" fmla="*/ 132303 h 2866152"/>
              <a:gd name="connsiteX35" fmla="*/ 707202 w 3191647"/>
              <a:gd name="connsiteY35" fmla="*/ 124316 h 2866152"/>
              <a:gd name="connsiteX36" fmla="*/ 717478 w 3191647"/>
              <a:gd name="connsiteY36" fmla="*/ 110046 h 2866152"/>
              <a:gd name="connsiteX37" fmla="*/ 723796 w 3191647"/>
              <a:gd name="connsiteY37" fmla="*/ 104204 h 2866152"/>
              <a:gd name="connsiteX38" fmla="*/ 737255 w 3191647"/>
              <a:gd name="connsiteY38" fmla="*/ 87892 h 2866152"/>
              <a:gd name="connsiteX39" fmla="*/ 949445 w 3191647"/>
              <a:gd name="connsiteY39" fmla="*/ 0 h 2866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3191647" h="2866152">
                <a:moveTo>
                  <a:pt x="949445" y="0"/>
                </a:moveTo>
                <a:lnTo>
                  <a:pt x="2234352" y="0"/>
                </a:lnTo>
                <a:cubicBezTo>
                  <a:pt x="2296501" y="0"/>
                  <a:pt x="2354237" y="18893"/>
                  <a:pt x="2402131" y="51249"/>
                </a:cubicBezTo>
                <a:lnTo>
                  <a:pt x="2409685" y="57482"/>
                </a:lnTo>
                <a:lnTo>
                  <a:pt x="2430115" y="70005"/>
                </a:lnTo>
                <a:cubicBezTo>
                  <a:pt x="2461216" y="93504"/>
                  <a:pt x="2488224" y="123489"/>
                  <a:pt x="2508940" y="159371"/>
                </a:cubicBezTo>
                <a:lnTo>
                  <a:pt x="3151394" y="1272133"/>
                </a:lnTo>
                <a:cubicBezTo>
                  <a:pt x="3192826" y="1343897"/>
                  <a:pt x="3201249" y="1425660"/>
                  <a:pt x="3181372" y="1499841"/>
                </a:cubicBezTo>
                <a:lnTo>
                  <a:pt x="3172981" y="1522315"/>
                </a:lnTo>
                <a:lnTo>
                  <a:pt x="3170003" y="1535472"/>
                </a:lnTo>
                <a:cubicBezTo>
                  <a:pt x="3163697" y="1554388"/>
                  <a:pt x="3155402" y="1572954"/>
                  <a:pt x="3145044" y="1590895"/>
                </a:cubicBezTo>
                <a:lnTo>
                  <a:pt x="2502590" y="2703657"/>
                </a:lnTo>
                <a:lnTo>
                  <a:pt x="2488794" y="2722817"/>
                </a:lnTo>
                <a:lnTo>
                  <a:pt x="2482806" y="2733849"/>
                </a:lnTo>
                <a:lnTo>
                  <a:pt x="2467439" y="2752474"/>
                </a:lnTo>
                <a:lnTo>
                  <a:pt x="2467072" y="2752984"/>
                </a:lnTo>
                <a:lnTo>
                  <a:pt x="2466846" y="2753192"/>
                </a:lnTo>
                <a:lnTo>
                  <a:pt x="2446163" y="2778260"/>
                </a:lnTo>
                <a:cubicBezTo>
                  <a:pt x="2391859" y="2832565"/>
                  <a:pt x="2316839" y="2866152"/>
                  <a:pt x="2233973" y="2866152"/>
                </a:cubicBezTo>
                <a:lnTo>
                  <a:pt x="949066" y="2866152"/>
                </a:lnTo>
                <a:cubicBezTo>
                  <a:pt x="845484" y="2866152"/>
                  <a:pt x="754160" y="2813671"/>
                  <a:pt x="700233" y="2733849"/>
                </a:cubicBezTo>
                <a:lnTo>
                  <a:pt x="689623" y="2714300"/>
                </a:lnTo>
                <a:lnTo>
                  <a:pt x="681960" y="2703658"/>
                </a:lnTo>
                <a:lnTo>
                  <a:pt x="39506" y="1590896"/>
                </a:lnTo>
                <a:cubicBezTo>
                  <a:pt x="18789" y="1555014"/>
                  <a:pt x="6326" y="1516632"/>
                  <a:pt x="1526" y="1477948"/>
                </a:cubicBezTo>
                <a:lnTo>
                  <a:pt x="720" y="1447354"/>
                </a:lnTo>
                <a:lnTo>
                  <a:pt x="0" y="1443059"/>
                </a:lnTo>
                <a:lnTo>
                  <a:pt x="303" y="1431516"/>
                </a:lnTo>
                <a:lnTo>
                  <a:pt x="0" y="1419970"/>
                </a:lnTo>
                <a:lnTo>
                  <a:pt x="720" y="1415675"/>
                </a:lnTo>
                <a:lnTo>
                  <a:pt x="1526" y="1385081"/>
                </a:lnTo>
                <a:cubicBezTo>
                  <a:pt x="6326" y="1346398"/>
                  <a:pt x="18789" y="1308016"/>
                  <a:pt x="39506" y="1272134"/>
                </a:cubicBezTo>
                <a:lnTo>
                  <a:pt x="681960" y="159372"/>
                </a:lnTo>
                <a:lnTo>
                  <a:pt x="698045" y="137034"/>
                </a:lnTo>
                <a:lnTo>
                  <a:pt x="700612" y="132303"/>
                </a:lnTo>
                <a:lnTo>
                  <a:pt x="707202" y="124316"/>
                </a:lnTo>
                <a:lnTo>
                  <a:pt x="717478" y="110046"/>
                </a:lnTo>
                <a:lnTo>
                  <a:pt x="723796" y="104204"/>
                </a:lnTo>
                <a:lnTo>
                  <a:pt x="737255" y="87892"/>
                </a:lnTo>
                <a:cubicBezTo>
                  <a:pt x="791559" y="33588"/>
                  <a:pt x="866580" y="0"/>
                  <a:pt x="949445" y="0"/>
                </a:cubicBezTo>
                <a:close/>
              </a:path>
            </a:pathLst>
          </a:custGeom>
          <a:gradFill>
            <a:gsLst>
              <a:gs pos="0">
                <a:srgbClr val="E5E5E5"/>
              </a:gs>
              <a:gs pos="100000">
                <a:srgbClr val="FEFEFE"/>
              </a:gs>
            </a:gsLst>
            <a:lin ang="5400000" scaled="1"/>
          </a:gradFill>
          <a:ln w="254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0E0E0"/>
                </a:gs>
              </a:gsLst>
              <a:lin ang="5400000" scaled="1"/>
            </a:gradFill>
          </a:ln>
          <a:effectLst>
            <a:outerShdw blurRad="571500" dist="342900" dir="228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任意多边形 6"/>
          <p:cNvSpPr/>
          <p:nvPr/>
        </p:nvSpPr>
        <p:spPr>
          <a:xfrm rot="5400000">
            <a:off x="7578220" y="2697554"/>
            <a:ext cx="882368" cy="792381"/>
          </a:xfrm>
          <a:custGeom>
            <a:avLst/>
            <a:gdLst>
              <a:gd name="connsiteX0" fmla="*/ 949445 w 3191647"/>
              <a:gd name="connsiteY0" fmla="*/ 0 h 2866152"/>
              <a:gd name="connsiteX1" fmla="*/ 2234352 w 3191647"/>
              <a:gd name="connsiteY1" fmla="*/ 0 h 2866152"/>
              <a:gd name="connsiteX2" fmla="*/ 2402131 w 3191647"/>
              <a:gd name="connsiteY2" fmla="*/ 51249 h 2866152"/>
              <a:gd name="connsiteX3" fmla="*/ 2409685 w 3191647"/>
              <a:gd name="connsiteY3" fmla="*/ 57482 h 2866152"/>
              <a:gd name="connsiteX4" fmla="*/ 2430115 w 3191647"/>
              <a:gd name="connsiteY4" fmla="*/ 70005 h 2866152"/>
              <a:gd name="connsiteX5" fmla="*/ 2508940 w 3191647"/>
              <a:gd name="connsiteY5" fmla="*/ 159371 h 2866152"/>
              <a:gd name="connsiteX6" fmla="*/ 3151394 w 3191647"/>
              <a:gd name="connsiteY6" fmla="*/ 1272133 h 2866152"/>
              <a:gd name="connsiteX7" fmla="*/ 3181372 w 3191647"/>
              <a:gd name="connsiteY7" fmla="*/ 1499841 h 2866152"/>
              <a:gd name="connsiteX8" fmla="*/ 3172981 w 3191647"/>
              <a:gd name="connsiteY8" fmla="*/ 1522315 h 2866152"/>
              <a:gd name="connsiteX9" fmla="*/ 3170003 w 3191647"/>
              <a:gd name="connsiteY9" fmla="*/ 1535472 h 2866152"/>
              <a:gd name="connsiteX10" fmla="*/ 3145044 w 3191647"/>
              <a:gd name="connsiteY10" fmla="*/ 1590895 h 2866152"/>
              <a:gd name="connsiteX11" fmla="*/ 2502590 w 3191647"/>
              <a:gd name="connsiteY11" fmla="*/ 2703657 h 2866152"/>
              <a:gd name="connsiteX12" fmla="*/ 2488794 w 3191647"/>
              <a:gd name="connsiteY12" fmla="*/ 2722817 h 2866152"/>
              <a:gd name="connsiteX13" fmla="*/ 2482806 w 3191647"/>
              <a:gd name="connsiteY13" fmla="*/ 2733849 h 2866152"/>
              <a:gd name="connsiteX14" fmla="*/ 2467439 w 3191647"/>
              <a:gd name="connsiteY14" fmla="*/ 2752474 h 2866152"/>
              <a:gd name="connsiteX15" fmla="*/ 2467072 w 3191647"/>
              <a:gd name="connsiteY15" fmla="*/ 2752984 h 2866152"/>
              <a:gd name="connsiteX16" fmla="*/ 2466846 w 3191647"/>
              <a:gd name="connsiteY16" fmla="*/ 2753192 h 2866152"/>
              <a:gd name="connsiteX17" fmla="*/ 2446163 w 3191647"/>
              <a:gd name="connsiteY17" fmla="*/ 2778260 h 2866152"/>
              <a:gd name="connsiteX18" fmla="*/ 2233973 w 3191647"/>
              <a:gd name="connsiteY18" fmla="*/ 2866152 h 2866152"/>
              <a:gd name="connsiteX19" fmla="*/ 949066 w 3191647"/>
              <a:gd name="connsiteY19" fmla="*/ 2866152 h 2866152"/>
              <a:gd name="connsiteX20" fmla="*/ 700233 w 3191647"/>
              <a:gd name="connsiteY20" fmla="*/ 2733849 h 2866152"/>
              <a:gd name="connsiteX21" fmla="*/ 689623 w 3191647"/>
              <a:gd name="connsiteY21" fmla="*/ 2714300 h 2866152"/>
              <a:gd name="connsiteX22" fmla="*/ 681960 w 3191647"/>
              <a:gd name="connsiteY22" fmla="*/ 2703658 h 2866152"/>
              <a:gd name="connsiteX23" fmla="*/ 39506 w 3191647"/>
              <a:gd name="connsiteY23" fmla="*/ 1590896 h 2866152"/>
              <a:gd name="connsiteX24" fmla="*/ 1526 w 3191647"/>
              <a:gd name="connsiteY24" fmla="*/ 1477948 h 2866152"/>
              <a:gd name="connsiteX25" fmla="*/ 720 w 3191647"/>
              <a:gd name="connsiteY25" fmla="*/ 1447354 h 2866152"/>
              <a:gd name="connsiteX26" fmla="*/ 0 w 3191647"/>
              <a:gd name="connsiteY26" fmla="*/ 1443059 h 2866152"/>
              <a:gd name="connsiteX27" fmla="*/ 303 w 3191647"/>
              <a:gd name="connsiteY27" fmla="*/ 1431516 h 2866152"/>
              <a:gd name="connsiteX28" fmla="*/ 0 w 3191647"/>
              <a:gd name="connsiteY28" fmla="*/ 1419970 h 2866152"/>
              <a:gd name="connsiteX29" fmla="*/ 720 w 3191647"/>
              <a:gd name="connsiteY29" fmla="*/ 1415675 h 2866152"/>
              <a:gd name="connsiteX30" fmla="*/ 1526 w 3191647"/>
              <a:gd name="connsiteY30" fmla="*/ 1385081 h 2866152"/>
              <a:gd name="connsiteX31" fmla="*/ 39506 w 3191647"/>
              <a:gd name="connsiteY31" fmla="*/ 1272134 h 2866152"/>
              <a:gd name="connsiteX32" fmla="*/ 681960 w 3191647"/>
              <a:gd name="connsiteY32" fmla="*/ 159372 h 2866152"/>
              <a:gd name="connsiteX33" fmla="*/ 698045 w 3191647"/>
              <a:gd name="connsiteY33" fmla="*/ 137034 h 2866152"/>
              <a:gd name="connsiteX34" fmla="*/ 700612 w 3191647"/>
              <a:gd name="connsiteY34" fmla="*/ 132303 h 2866152"/>
              <a:gd name="connsiteX35" fmla="*/ 707202 w 3191647"/>
              <a:gd name="connsiteY35" fmla="*/ 124316 h 2866152"/>
              <a:gd name="connsiteX36" fmla="*/ 717478 w 3191647"/>
              <a:gd name="connsiteY36" fmla="*/ 110046 h 2866152"/>
              <a:gd name="connsiteX37" fmla="*/ 723796 w 3191647"/>
              <a:gd name="connsiteY37" fmla="*/ 104204 h 2866152"/>
              <a:gd name="connsiteX38" fmla="*/ 737255 w 3191647"/>
              <a:gd name="connsiteY38" fmla="*/ 87892 h 2866152"/>
              <a:gd name="connsiteX39" fmla="*/ 949445 w 3191647"/>
              <a:gd name="connsiteY39" fmla="*/ 0 h 2866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3191647" h="2866152">
                <a:moveTo>
                  <a:pt x="949445" y="0"/>
                </a:moveTo>
                <a:lnTo>
                  <a:pt x="2234352" y="0"/>
                </a:lnTo>
                <a:cubicBezTo>
                  <a:pt x="2296501" y="0"/>
                  <a:pt x="2354237" y="18893"/>
                  <a:pt x="2402131" y="51249"/>
                </a:cubicBezTo>
                <a:lnTo>
                  <a:pt x="2409685" y="57482"/>
                </a:lnTo>
                <a:lnTo>
                  <a:pt x="2430115" y="70005"/>
                </a:lnTo>
                <a:cubicBezTo>
                  <a:pt x="2461216" y="93504"/>
                  <a:pt x="2488224" y="123489"/>
                  <a:pt x="2508940" y="159371"/>
                </a:cubicBezTo>
                <a:lnTo>
                  <a:pt x="3151394" y="1272133"/>
                </a:lnTo>
                <a:cubicBezTo>
                  <a:pt x="3192826" y="1343897"/>
                  <a:pt x="3201249" y="1425660"/>
                  <a:pt x="3181372" y="1499841"/>
                </a:cubicBezTo>
                <a:lnTo>
                  <a:pt x="3172981" y="1522315"/>
                </a:lnTo>
                <a:lnTo>
                  <a:pt x="3170003" y="1535472"/>
                </a:lnTo>
                <a:cubicBezTo>
                  <a:pt x="3163697" y="1554388"/>
                  <a:pt x="3155402" y="1572954"/>
                  <a:pt x="3145044" y="1590895"/>
                </a:cubicBezTo>
                <a:lnTo>
                  <a:pt x="2502590" y="2703657"/>
                </a:lnTo>
                <a:lnTo>
                  <a:pt x="2488794" y="2722817"/>
                </a:lnTo>
                <a:lnTo>
                  <a:pt x="2482806" y="2733849"/>
                </a:lnTo>
                <a:lnTo>
                  <a:pt x="2467439" y="2752474"/>
                </a:lnTo>
                <a:lnTo>
                  <a:pt x="2467072" y="2752984"/>
                </a:lnTo>
                <a:lnTo>
                  <a:pt x="2466846" y="2753192"/>
                </a:lnTo>
                <a:lnTo>
                  <a:pt x="2446163" y="2778260"/>
                </a:lnTo>
                <a:cubicBezTo>
                  <a:pt x="2391859" y="2832565"/>
                  <a:pt x="2316839" y="2866152"/>
                  <a:pt x="2233973" y="2866152"/>
                </a:cubicBezTo>
                <a:lnTo>
                  <a:pt x="949066" y="2866152"/>
                </a:lnTo>
                <a:cubicBezTo>
                  <a:pt x="845484" y="2866152"/>
                  <a:pt x="754160" y="2813671"/>
                  <a:pt x="700233" y="2733849"/>
                </a:cubicBezTo>
                <a:lnTo>
                  <a:pt x="689623" y="2714300"/>
                </a:lnTo>
                <a:lnTo>
                  <a:pt x="681960" y="2703658"/>
                </a:lnTo>
                <a:lnTo>
                  <a:pt x="39506" y="1590896"/>
                </a:lnTo>
                <a:cubicBezTo>
                  <a:pt x="18789" y="1555014"/>
                  <a:pt x="6326" y="1516632"/>
                  <a:pt x="1526" y="1477948"/>
                </a:cubicBezTo>
                <a:lnTo>
                  <a:pt x="720" y="1447354"/>
                </a:lnTo>
                <a:lnTo>
                  <a:pt x="0" y="1443059"/>
                </a:lnTo>
                <a:lnTo>
                  <a:pt x="303" y="1431516"/>
                </a:lnTo>
                <a:lnTo>
                  <a:pt x="0" y="1419970"/>
                </a:lnTo>
                <a:lnTo>
                  <a:pt x="720" y="1415675"/>
                </a:lnTo>
                <a:lnTo>
                  <a:pt x="1526" y="1385081"/>
                </a:lnTo>
                <a:cubicBezTo>
                  <a:pt x="6326" y="1346398"/>
                  <a:pt x="18789" y="1308016"/>
                  <a:pt x="39506" y="1272134"/>
                </a:cubicBezTo>
                <a:lnTo>
                  <a:pt x="681960" y="159372"/>
                </a:lnTo>
                <a:lnTo>
                  <a:pt x="698045" y="137034"/>
                </a:lnTo>
                <a:lnTo>
                  <a:pt x="700612" y="132303"/>
                </a:lnTo>
                <a:lnTo>
                  <a:pt x="707202" y="124316"/>
                </a:lnTo>
                <a:lnTo>
                  <a:pt x="717478" y="110046"/>
                </a:lnTo>
                <a:lnTo>
                  <a:pt x="723796" y="104204"/>
                </a:lnTo>
                <a:lnTo>
                  <a:pt x="737255" y="87892"/>
                </a:lnTo>
                <a:cubicBezTo>
                  <a:pt x="791559" y="33588"/>
                  <a:pt x="866580" y="0"/>
                  <a:pt x="949445" y="0"/>
                </a:cubicBezTo>
                <a:close/>
              </a:path>
            </a:pathLst>
          </a:custGeom>
          <a:gradFill>
            <a:gsLst>
              <a:gs pos="0">
                <a:srgbClr val="E5E5E5"/>
              </a:gs>
              <a:gs pos="100000">
                <a:srgbClr val="FEFEFE"/>
              </a:gs>
            </a:gsLst>
            <a:lin ang="5400000" scaled="1"/>
          </a:gradFill>
          <a:ln w="254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0E0E0"/>
                </a:gs>
              </a:gsLst>
              <a:lin ang="5400000" scaled="1"/>
            </a:gradFill>
          </a:ln>
          <a:effectLst>
            <a:outerShdw blurRad="571500" dist="342900" dir="228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任意多边形 7"/>
          <p:cNvSpPr/>
          <p:nvPr/>
        </p:nvSpPr>
        <p:spPr>
          <a:xfrm rot="5400000">
            <a:off x="7520498" y="3592570"/>
            <a:ext cx="1593132" cy="1430659"/>
          </a:xfrm>
          <a:custGeom>
            <a:avLst/>
            <a:gdLst>
              <a:gd name="connsiteX0" fmla="*/ 949445 w 3191647"/>
              <a:gd name="connsiteY0" fmla="*/ 0 h 2866152"/>
              <a:gd name="connsiteX1" fmla="*/ 2234352 w 3191647"/>
              <a:gd name="connsiteY1" fmla="*/ 0 h 2866152"/>
              <a:gd name="connsiteX2" fmla="*/ 2402131 w 3191647"/>
              <a:gd name="connsiteY2" fmla="*/ 51249 h 2866152"/>
              <a:gd name="connsiteX3" fmla="*/ 2409685 w 3191647"/>
              <a:gd name="connsiteY3" fmla="*/ 57482 h 2866152"/>
              <a:gd name="connsiteX4" fmla="*/ 2430115 w 3191647"/>
              <a:gd name="connsiteY4" fmla="*/ 70005 h 2866152"/>
              <a:gd name="connsiteX5" fmla="*/ 2508940 w 3191647"/>
              <a:gd name="connsiteY5" fmla="*/ 159371 h 2866152"/>
              <a:gd name="connsiteX6" fmla="*/ 3151394 w 3191647"/>
              <a:gd name="connsiteY6" fmla="*/ 1272133 h 2866152"/>
              <a:gd name="connsiteX7" fmla="*/ 3181372 w 3191647"/>
              <a:gd name="connsiteY7" fmla="*/ 1499841 h 2866152"/>
              <a:gd name="connsiteX8" fmla="*/ 3172981 w 3191647"/>
              <a:gd name="connsiteY8" fmla="*/ 1522315 h 2866152"/>
              <a:gd name="connsiteX9" fmla="*/ 3170003 w 3191647"/>
              <a:gd name="connsiteY9" fmla="*/ 1535472 h 2866152"/>
              <a:gd name="connsiteX10" fmla="*/ 3145044 w 3191647"/>
              <a:gd name="connsiteY10" fmla="*/ 1590895 h 2866152"/>
              <a:gd name="connsiteX11" fmla="*/ 2502590 w 3191647"/>
              <a:gd name="connsiteY11" fmla="*/ 2703657 h 2866152"/>
              <a:gd name="connsiteX12" fmla="*/ 2488794 w 3191647"/>
              <a:gd name="connsiteY12" fmla="*/ 2722817 h 2866152"/>
              <a:gd name="connsiteX13" fmla="*/ 2482806 w 3191647"/>
              <a:gd name="connsiteY13" fmla="*/ 2733849 h 2866152"/>
              <a:gd name="connsiteX14" fmla="*/ 2467439 w 3191647"/>
              <a:gd name="connsiteY14" fmla="*/ 2752474 h 2866152"/>
              <a:gd name="connsiteX15" fmla="*/ 2467072 w 3191647"/>
              <a:gd name="connsiteY15" fmla="*/ 2752984 h 2866152"/>
              <a:gd name="connsiteX16" fmla="*/ 2466846 w 3191647"/>
              <a:gd name="connsiteY16" fmla="*/ 2753192 h 2866152"/>
              <a:gd name="connsiteX17" fmla="*/ 2446163 w 3191647"/>
              <a:gd name="connsiteY17" fmla="*/ 2778260 h 2866152"/>
              <a:gd name="connsiteX18" fmla="*/ 2233973 w 3191647"/>
              <a:gd name="connsiteY18" fmla="*/ 2866152 h 2866152"/>
              <a:gd name="connsiteX19" fmla="*/ 949066 w 3191647"/>
              <a:gd name="connsiteY19" fmla="*/ 2866152 h 2866152"/>
              <a:gd name="connsiteX20" fmla="*/ 700233 w 3191647"/>
              <a:gd name="connsiteY20" fmla="*/ 2733849 h 2866152"/>
              <a:gd name="connsiteX21" fmla="*/ 689623 w 3191647"/>
              <a:gd name="connsiteY21" fmla="*/ 2714300 h 2866152"/>
              <a:gd name="connsiteX22" fmla="*/ 681960 w 3191647"/>
              <a:gd name="connsiteY22" fmla="*/ 2703658 h 2866152"/>
              <a:gd name="connsiteX23" fmla="*/ 39506 w 3191647"/>
              <a:gd name="connsiteY23" fmla="*/ 1590896 h 2866152"/>
              <a:gd name="connsiteX24" fmla="*/ 1526 w 3191647"/>
              <a:gd name="connsiteY24" fmla="*/ 1477948 h 2866152"/>
              <a:gd name="connsiteX25" fmla="*/ 720 w 3191647"/>
              <a:gd name="connsiteY25" fmla="*/ 1447354 h 2866152"/>
              <a:gd name="connsiteX26" fmla="*/ 0 w 3191647"/>
              <a:gd name="connsiteY26" fmla="*/ 1443059 h 2866152"/>
              <a:gd name="connsiteX27" fmla="*/ 303 w 3191647"/>
              <a:gd name="connsiteY27" fmla="*/ 1431516 h 2866152"/>
              <a:gd name="connsiteX28" fmla="*/ 0 w 3191647"/>
              <a:gd name="connsiteY28" fmla="*/ 1419970 h 2866152"/>
              <a:gd name="connsiteX29" fmla="*/ 720 w 3191647"/>
              <a:gd name="connsiteY29" fmla="*/ 1415675 h 2866152"/>
              <a:gd name="connsiteX30" fmla="*/ 1526 w 3191647"/>
              <a:gd name="connsiteY30" fmla="*/ 1385081 h 2866152"/>
              <a:gd name="connsiteX31" fmla="*/ 39506 w 3191647"/>
              <a:gd name="connsiteY31" fmla="*/ 1272134 h 2866152"/>
              <a:gd name="connsiteX32" fmla="*/ 681960 w 3191647"/>
              <a:gd name="connsiteY32" fmla="*/ 159372 h 2866152"/>
              <a:gd name="connsiteX33" fmla="*/ 698045 w 3191647"/>
              <a:gd name="connsiteY33" fmla="*/ 137034 h 2866152"/>
              <a:gd name="connsiteX34" fmla="*/ 700612 w 3191647"/>
              <a:gd name="connsiteY34" fmla="*/ 132303 h 2866152"/>
              <a:gd name="connsiteX35" fmla="*/ 707202 w 3191647"/>
              <a:gd name="connsiteY35" fmla="*/ 124316 h 2866152"/>
              <a:gd name="connsiteX36" fmla="*/ 717478 w 3191647"/>
              <a:gd name="connsiteY36" fmla="*/ 110046 h 2866152"/>
              <a:gd name="connsiteX37" fmla="*/ 723796 w 3191647"/>
              <a:gd name="connsiteY37" fmla="*/ 104204 h 2866152"/>
              <a:gd name="connsiteX38" fmla="*/ 737255 w 3191647"/>
              <a:gd name="connsiteY38" fmla="*/ 87892 h 2866152"/>
              <a:gd name="connsiteX39" fmla="*/ 949445 w 3191647"/>
              <a:gd name="connsiteY39" fmla="*/ 0 h 2866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3191647" h="2866152">
                <a:moveTo>
                  <a:pt x="949445" y="0"/>
                </a:moveTo>
                <a:lnTo>
                  <a:pt x="2234352" y="0"/>
                </a:lnTo>
                <a:cubicBezTo>
                  <a:pt x="2296501" y="0"/>
                  <a:pt x="2354237" y="18893"/>
                  <a:pt x="2402131" y="51249"/>
                </a:cubicBezTo>
                <a:lnTo>
                  <a:pt x="2409685" y="57482"/>
                </a:lnTo>
                <a:lnTo>
                  <a:pt x="2430115" y="70005"/>
                </a:lnTo>
                <a:cubicBezTo>
                  <a:pt x="2461216" y="93504"/>
                  <a:pt x="2488224" y="123489"/>
                  <a:pt x="2508940" y="159371"/>
                </a:cubicBezTo>
                <a:lnTo>
                  <a:pt x="3151394" y="1272133"/>
                </a:lnTo>
                <a:cubicBezTo>
                  <a:pt x="3192826" y="1343897"/>
                  <a:pt x="3201249" y="1425660"/>
                  <a:pt x="3181372" y="1499841"/>
                </a:cubicBezTo>
                <a:lnTo>
                  <a:pt x="3172981" y="1522315"/>
                </a:lnTo>
                <a:lnTo>
                  <a:pt x="3170003" y="1535472"/>
                </a:lnTo>
                <a:cubicBezTo>
                  <a:pt x="3163697" y="1554388"/>
                  <a:pt x="3155402" y="1572954"/>
                  <a:pt x="3145044" y="1590895"/>
                </a:cubicBezTo>
                <a:lnTo>
                  <a:pt x="2502590" y="2703657"/>
                </a:lnTo>
                <a:lnTo>
                  <a:pt x="2488794" y="2722817"/>
                </a:lnTo>
                <a:lnTo>
                  <a:pt x="2482806" y="2733849"/>
                </a:lnTo>
                <a:lnTo>
                  <a:pt x="2467439" y="2752474"/>
                </a:lnTo>
                <a:lnTo>
                  <a:pt x="2467072" y="2752984"/>
                </a:lnTo>
                <a:lnTo>
                  <a:pt x="2466846" y="2753192"/>
                </a:lnTo>
                <a:lnTo>
                  <a:pt x="2446163" y="2778260"/>
                </a:lnTo>
                <a:cubicBezTo>
                  <a:pt x="2391859" y="2832565"/>
                  <a:pt x="2316839" y="2866152"/>
                  <a:pt x="2233973" y="2866152"/>
                </a:cubicBezTo>
                <a:lnTo>
                  <a:pt x="949066" y="2866152"/>
                </a:lnTo>
                <a:cubicBezTo>
                  <a:pt x="845484" y="2866152"/>
                  <a:pt x="754160" y="2813671"/>
                  <a:pt x="700233" y="2733849"/>
                </a:cubicBezTo>
                <a:lnTo>
                  <a:pt x="689623" y="2714300"/>
                </a:lnTo>
                <a:lnTo>
                  <a:pt x="681960" y="2703658"/>
                </a:lnTo>
                <a:lnTo>
                  <a:pt x="39506" y="1590896"/>
                </a:lnTo>
                <a:cubicBezTo>
                  <a:pt x="18789" y="1555014"/>
                  <a:pt x="6326" y="1516632"/>
                  <a:pt x="1526" y="1477948"/>
                </a:cubicBezTo>
                <a:lnTo>
                  <a:pt x="720" y="1447354"/>
                </a:lnTo>
                <a:lnTo>
                  <a:pt x="0" y="1443059"/>
                </a:lnTo>
                <a:lnTo>
                  <a:pt x="303" y="1431516"/>
                </a:lnTo>
                <a:lnTo>
                  <a:pt x="0" y="1419970"/>
                </a:lnTo>
                <a:lnTo>
                  <a:pt x="720" y="1415675"/>
                </a:lnTo>
                <a:lnTo>
                  <a:pt x="1526" y="1385081"/>
                </a:lnTo>
                <a:cubicBezTo>
                  <a:pt x="6326" y="1346398"/>
                  <a:pt x="18789" y="1308016"/>
                  <a:pt x="39506" y="1272134"/>
                </a:cubicBezTo>
                <a:lnTo>
                  <a:pt x="681960" y="159372"/>
                </a:lnTo>
                <a:lnTo>
                  <a:pt x="698045" y="137034"/>
                </a:lnTo>
                <a:lnTo>
                  <a:pt x="700612" y="132303"/>
                </a:lnTo>
                <a:lnTo>
                  <a:pt x="707202" y="124316"/>
                </a:lnTo>
                <a:lnTo>
                  <a:pt x="717478" y="110046"/>
                </a:lnTo>
                <a:lnTo>
                  <a:pt x="723796" y="104204"/>
                </a:lnTo>
                <a:lnTo>
                  <a:pt x="737255" y="87892"/>
                </a:lnTo>
                <a:cubicBezTo>
                  <a:pt x="791559" y="33588"/>
                  <a:pt x="866580" y="0"/>
                  <a:pt x="949445" y="0"/>
                </a:cubicBezTo>
                <a:close/>
              </a:path>
            </a:pathLst>
          </a:custGeom>
          <a:gradFill>
            <a:gsLst>
              <a:gs pos="0">
                <a:srgbClr val="E5E5E5"/>
              </a:gs>
              <a:gs pos="100000">
                <a:srgbClr val="FEFEFE"/>
              </a:gs>
            </a:gsLst>
            <a:lin ang="5400000" scaled="1"/>
          </a:gradFill>
          <a:ln w="254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0E0E0"/>
                </a:gs>
              </a:gsLst>
              <a:lin ang="5400000" scaled="1"/>
            </a:gradFill>
          </a:ln>
          <a:effectLst>
            <a:outerShdw blurRad="571500" dist="342900" dir="228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任意多边形 8"/>
          <p:cNvSpPr/>
          <p:nvPr/>
        </p:nvSpPr>
        <p:spPr>
          <a:xfrm rot="5400000">
            <a:off x="5150341" y="3870337"/>
            <a:ext cx="1349153" cy="1211563"/>
          </a:xfrm>
          <a:custGeom>
            <a:avLst/>
            <a:gdLst>
              <a:gd name="connsiteX0" fmla="*/ 949445 w 3191647"/>
              <a:gd name="connsiteY0" fmla="*/ 0 h 2866152"/>
              <a:gd name="connsiteX1" fmla="*/ 2234352 w 3191647"/>
              <a:gd name="connsiteY1" fmla="*/ 0 h 2866152"/>
              <a:gd name="connsiteX2" fmla="*/ 2402131 w 3191647"/>
              <a:gd name="connsiteY2" fmla="*/ 51249 h 2866152"/>
              <a:gd name="connsiteX3" fmla="*/ 2409685 w 3191647"/>
              <a:gd name="connsiteY3" fmla="*/ 57482 h 2866152"/>
              <a:gd name="connsiteX4" fmla="*/ 2430115 w 3191647"/>
              <a:gd name="connsiteY4" fmla="*/ 70005 h 2866152"/>
              <a:gd name="connsiteX5" fmla="*/ 2508940 w 3191647"/>
              <a:gd name="connsiteY5" fmla="*/ 159371 h 2866152"/>
              <a:gd name="connsiteX6" fmla="*/ 3151394 w 3191647"/>
              <a:gd name="connsiteY6" fmla="*/ 1272133 h 2866152"/>
              <a:gd name="connsiteX7" fmla="*/ 3181372 w 3191647"/>
              <a:gd name="connsiteY7" fmla="*/ 1499841 h 2866152"/>
              <a:gd name="connsiteX8" fmla="*/ 3172981 w 3191647"/>
              <a:gd name="connsiteY8" fmla="*/ 1522315 h 2866152"/>
              <a:gd name="connsiteX9" fmla="*/ 3170003 w 3191647"/>
              <a:gd name="connsiteY9" fmla="*/ 1535472 h 2866152"/>
              <a:gd name="connsiteX10" fmla="*/ 3145044 w 3191647"/>
              <a:gd name="connsiteY10" fmla="*/ 1590895 h 2866152"/>
              <a:gd name="connsiteX11" fmla="*/ 2502590 w 3191647"/>
              <a:gd name="connsiteY11" fmla="*/ 2703657 h 2866152"/>
              <a:gd name="connsiteX12" fmla="*/ 2488794 w 3191647"/>
              <a:gd name="connsiteY12" fmla="*/ 2722817 h 2866152"/>
              <a:gd name="connsiteX13" fmla="*/ 2482806 w 3191647"/>
              <a:gd name="connsiteY13" fmla="*/ 2733849 h 2866152"/>
              <a:gd name="connsiteX14" fmla="*/ 2467439 w 3191647"/>
              <a:gd name="connsiteY14" fmla="*/ 2752474 h 2866152"/>
              <a:gd name="connsiteX15" fmla="*/ 2467072 w 3191647"/>
              <a:gd name="connsiteY15" fmla="*/ 2752984 h 2866152"/>
              <a:gd name="connsiteX16" fmla="*/ 2466846 w 3191647"/>
              <a:gd name="connsiteY16" fmla="*/ 2753192 h 2866152"/>
              <a:gd name="connsiteX17" fmla="*/ 2446163 w 3191647"/>
              <a:gd name="connsiteY17" fmla="*/ 2778260 h 2866152"/>
              <a:gd name="connsiteX18" fmla="*/ 2233973 w 3191647"/>
              <a:gd name="connsiteY18" fmla="*/ 2866152 h 2866152"/>
              <a:gd name="connsiteX19" fmla="*/ 949066 w 3191647"/>
              <a:gd name="connsiteY19" fmla="*/ 2866152 h 2866152"/>
              <a:gd name="connsiteX20" fmla="*/ 700233 w 3191647"/>
              <a:gd name="connsiteY20" fmla="*/ 2733849 h 2866152"/>
              <a:gd name="connsiteX21" fmla="*/ 689623 w 3191647"/>
              <a:gd name="connsiteY21" fmla="*/ 2714300 h 2866152"/>
              <a:gd name="connsiteX22" fmla="*/ 681960 w 3191647"/>
              <a:gd name="connsiteY22" fmla="*/ 2703658 h 2866152"/>
              <a:gd name="connsiteX23" fmla="*/ 39506 w 3191647"/>
              <a:gd name="connsiteY23" fmla="*/ 1590896 h 2866152"/>
              <a:gd name="connsiteX24" fmla="*/ 1526 w 3191647"/>
              <a:gd name="connsiteY24" fmla="*/ 1477948 h 2866152"/>
              <a:gd name="connsiteX25" fmla="*/ 720 w 3191647"/>
              <a:gd name="connsiteY25" fmla="*/ 1447354 h 2866152"/>
              <a:gd name="connsiteX26" fmla="*/ 0 w 3191647"/>
              <a:gd name="connsiteY26" fmla="*/ 1443059 h 2866152"/>
              <a:gd name="connsiteX27" fmla="*/ 303 w 3191647"/>
              <a:gd name="connsiteY27" fmla="*/ 1431516 h 2866152"/>
              <a:gd name="connsiteX28" fmla="*/ 0 w 3191647"/>
              <a:gd name="connsiteY28" fmla="*/ 1419970 h 2866152"/>
              <a:gd name="connsiteX29" fmla="*/ 720 w 3191647"/>
              <a:gd name="connsiteY29" fmla="*/ 1415675 h 2866152"/>
              <a:gd name="connsiteX30" fmla="*/ 1526 w 3191647"/>
              <a:gd name="connsiteY30" fmla="*/ 1385081 h 2866152"/>
              <a:gd name="connsiteX31" fmla="*/ 39506 w 3191647"/>
              <a:gd name="connsiteY31" fmla="*/ 1272134 h 2866152"/>
              <a:gd name="connsiteX32" fmla="*/ 681960 w 3191647"/>
              <a:gd name="connsiteY32" fmla="*/ 159372 h 2866152"/>
              <a:gd name="connsiteX33" fmla="*/ 698045 w 3191647"/>
              <a:gd name="connsiteY33" fmla="*/ 137034 h 2866152"/>
              <a:gd name="connsiteX34" fmla="*/ 700612 w 3191647"/>
              <a:gd name="connsiteY34" fmla="*/ 132303 h 2866152"/>
              <a:gd name="connsiteX35" fmla="*/ 707202 w 3191647"/>
              <a:gd name="connsiteY35" fmla="*/ 124316 h 2866152"/>
              <a:gd name="connsiteX36" fmla="*/ 717478 w 3191647"/>
              <a:gd name="connsiteY36" fmla="*/ 110046 h 2866152"/>
              <a:gd name="connsiteX37" fmla="*/ 723796 w 3191647"/>
              <a:gd name="connsiteY37" fmla="*/ 104204 h 2866152"/>
              <a:gd name="connsiteX38" fmla="*/ 737255 w 3191647"/>
              <a:gd name="connsiteY38" fmla="*/ 87892 h 2866152"/>
              <a:gd name="connsiteX39" fmla="*/ 949445 w 3191647"/>
              <a:gd name="connsiteY39" fmla="*/ 0 h 2866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3191647" h="2866152">
                <a:moveTo>
                  <a:pt x="949445" y="0"/>
                </a:moveTo>
                <a:lnTo>
                  <a:pt x="2234352" y="0"/>
                </a:lnTo>
                <a:cubicBezTo>
                  <a:pt x="2296501" y="0"/>
                  <a:pt x="2354237" y="18893"/>
                  <a:pt x="2402131" y="51249"/>
                </a:cubicBezTo>
                <a:lnTo>
                  <a:pt x="2409685" y="57482"/>
                </a:lnTo>
                <a:lnTo>
                  <a:pt x="2430115" y="70005"/>
                </a:lnTo>
                <a:cubicBezTo>
                  <a:pt x="2461216" y="93504"/>
                  <a:pt x="2488224" y="123489"/>
                  <a:pt x="2508940" y="159371"/>
                </a:cubicBezTo>
                <a:lnTo>
                  <a:pt x="3151394" y="1272133"/>
                </a:lnTo>
                <a:cubicBezTo>
                  <a:pt x="3192826" y="1343897"/>
                  <a:pt x="3201249" y="1425660"/>
                  <a:pt x="3181372" y="1499841"/>
                </a:cubicBezTo>
                <a:lnTo>
                  <a:pt x="3172981" y="1522315"/>
                </a:lnTo>
                <a:lnTo>
                  <a:pt x="3170003" y="1535472"/>
                </a:lnTo>
                <a:cubicBezTo>
                  <a:pt x="3163697" y="1554388"/>
                  <a:pt x="3155402" y="1572954"/>
                  <a:pt x="3145044" y="1590895"/>
                </a:cubicBezTo>
                <a:lnTo>
                  <a:pt x="2502590" y="2703657"/>
                </a:lnTo>
                <a:lnTo>
                  <a:pt x="2488794" y="2722817"/>
                </a:lnTo>
                <a:lnTo>
                  <a:pt x="2482806" y="2733849"/>
                </a:lnTo>
                <a:lnTo>
                  <a:pt x="2467439" y="2752474"/>
                </a:lnTo>
                <a:lnTo>
                  <a:pt x="2467072" y="2752984"/>
                </a:lnTo>
                <a:lnTo>
                  <a:pt x="2466846" y="2753192"/>
                </a:lnTo>
                <a:lnTo>
                  <a:pt x="2446163" y="2778260"/>
                </a:lnTo>
                <a:cubicBezTo>
                  <a:pt x="2391859" y="2832565"/>
                  <a:pt x="2316839" y="2866152"/>
                  <a:pt x="2233973" y="2866152"/>
                </a:cubicBezTo>
                <a:lnTo>
                  <a:pt x="949066" y="2866152"/>
                </a:lnTo>
                <a:cubicBezTo>
                  <a:pt x="845484" y="2866152"/>
                  <a:pt x="754160" y="2813671"/>
                  <a:pt x="700233" y="2733849"/>
                </a:cubicBezTo>
                <a:lnTo>
                  <a:pt x="689623" y="2714300"/>
                </a:lnTo>
                <a:lnTo>
                  <a:pt x="681960" y="2703658"/>
                </a:lnTo>
                <a:lnTo>
                  <a:pt x="39506" y="1590896"/>
                </a:lnTo>
                <a:cubicBezTo>
                  <a:pt x="18789" y="1555014"/>
                  <a:pt x="6326" y="1516632"/>
                  <a:pt x="1526" y="1477948"/>
                </a:cubicBezTo>
                <a:lnTo>
                  <a:pt x="720" y="1447354"/>
                </a:lnTo>
                <a:lnTo>
                  <a:pt x="0" y="1443059"/>
                </a:lnTo>
                <a:lnTo>
                  <a:pt x="303" y="1431516"/>
                </a:lnTo>
                <a:lnTo>
                  <a:pt x="0" y="1419970"/>
                </a:lnTo>
                <a:lnTo>
                  <a:pt x="720" y="1415675"/>
                </a:lnTo>
                <a:lnTo>
                  <a:pt x="1526" y="1385081"/>
                </a:lnTo>
                <a:cubicBezTo>
                  <a:pt x="6326" y="1346398"/>
                  <a:pt x="18789" y="1308016"/>
                  <a:pt x="39506" y="1272134"/>
                </a:cubicBezTo>
                <a:lnTo>
                  <a:pt x="681960" y="159372"/>
                </a:lnTo>
                <a:lnTo>
                  <a:pt x="698045" y="137034"/>
                </a:lnTo>
                <a:lnTo>
                  <a:pt x="700612" y="132303"/>
                </a:lnTo>
                <a:lnTo>
                  <a:pt x="707202" y="124316"/>
                </a:lnTo>
                <a:lnTo>
                  <a:pt x="717478" y="110046"/>
                </a:lnTo>
                <a:lnTo>
                  <a:pt x="723796" y="104204"/>
                </a:lnTo>
                <a:lnTo>
                  <a:pt x="737255" y="87892"/>
                </a:lnTo>
                <a:cubicBezTo>
                  <a:pt x="791559" y="33588"/>
                  <a:pt x="866580" y="0"/>
                  <a:pt x="949445" y="0"/>
                </a:cubicBezTo>
                <a:close/>
              </a:path>
            </a:pathLst>
          </a:custGeom>
          <a:gradFill>
            <a:gsLst>
              <a:gs pos="0">
                <a:srgbClr val="E5E5E5"/>
              </a:gs>
              <a:gs pos="100000">
                <a:srgbClr val="FEFEFE"/>
              </a:gs>
            </a:gsLst>
            <a:lin ang="5400000" scaled="1"/>
          </a:gradFill>
          <a:ln w="254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0E0E0"/>
                </a:gs>
              </a:gsLst>
              <a:lin ang="5400000" scaled="1"/>
            </a:gradFill>
          </a:ln>
          <a:effectLst>
            <a:outerShdw blurRad="571500" dist="342900" dir="228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任意多边形 9"/>
          <p:cNvSpPr/>
          <p:nvPr/>
        </p:nvSpPr>
        <p:spPr>
          <a:xfrm rot="5400000">
            <a:off x="4548824" y="3233862"/>
            <a:ext cx="882368" cy="792381"/>
          </a:xfrm>
          <a:custGeom>
            <a:avLst/>
            <a:gdLst>
              <a:gd name="connsiteX0" fmla="*/ 949445 w 3191647"/>
              <a:gd name="connsiteY0" fmla="*/ 0 h 2866152"/>
              <a:gd name="connsiteX1" fmla="*/ 2234352 w 3191647"/>
              <a:gd name="connsiteY1" fmla="*/ 0 h 2866152"/>
              <a:gd name="connsiteX2" fmla="*/ 2402131 w 3191647"/>
              <a:gd name="connsiteY2" fmla="*/ 51249 h 2866152"/>
              <a:gd name="connsiteX3" fmla="*/ 2409685 w 3191647"/>
              <a:gd name="connsiteY3" fmla="*/ 57482 h 2866152"/>
              <a:gd name="connsiteX4" fmla="*/ 2430115 w 3191647"/>
              <a:gd name="connsiteY4" fmla="*/ 70005 h 2866152"/>
              <a:gd name="connsiteX5" fmla="*/ 2508940 w 3191647"/>
              <a:gd name="connsiteY5" fmla="*/ 159371 h 2866152"/>
              <a:gd name="connsiteX6" fmla="*/ 3151394 w 3191647"/>
              <a:gd name="connsiteY6" fmla="*/ 1272133 h 2866152"/>
              <a:gd name="connsiteX7" fmla="*/ 3181372 w 3191647"/>
              <a:gd name="connsiteY7" fmla="*/ 1499841 h 2866152"/>
              <a:gd name="connsiteX8" fmla="*/ 3172981 w 3191647"/>
              <a:gd name="connsiteY8" fmla="*/ 1522315 h 2866152"/>
              <a:gd name="connsiteX9" fmla="*/ 3170003 w 3191647"/>
              <a:gd name="connsiteY9" fmla="*/ 1535472 h 2866152"/>
              <a:gd name="connsiteX10" fmla="*/ 3145044 w 3191647"/>
              <a:gd name="connsiteY10" fmla="*/ 1590895 h 2866152"/>
              <a:gd name="connsiteX11" fmla="*/ 2502590 w 3191647"/>
              <a:gd name="connsiteY11" fmla="*/ 2703657 h 2866152"/>
              <a:gd name="connsiteX12" fmla="*/ 2488794 w 3191647"/>
              <a:gd name="connsiteY12" fmla="*/ 2722817 h 2866152"/>
              <a:gd name="connsiteX13" fmla="*/ 2482806 w 3191647"/>
              <a:gd name="connsiteY13" fmla="*/ 2733849 h 2866152"/>
              <a:gd name="connsiteX14" fmla="*/ 2467439 w 3191647"/>
              <a:gd name="connsiteY14" fmla="*/ 2752474 h 2866152"/>
              <a:gd name="connsiteX15" fmla="*/ 2467072 w 3191647"/>
              <a:gd name="connsiteY15" fmla="*/ 2752984 h 2866152"/>
              <a:gd name="connsiteX16" fmla="*/ 2466846 w 3191647"/>
              <a:gd name="connsiteY16" fmla="*/ 2753192 h 2866152"/>
              <a:gd name="connsiteX17" fmla="*/ 2446163 w 3191647"/>
              <a:gd name="connsiteY17" fmla="*/ 2778260 h 2866152"/>
              <a:gd name="connsiteX18" fmla="*/ 2233973 w 3191647"/>
              <a:gd name="connsiteY18" fmla="*/ 2866152 h 2866152"/>
              <a:gd name="connsiteX19" fmla="*/ 949066 w 3191647"/>
              <a:gd name="connsiteY19" fmla="*/ 2866152 h 2866152"/>
              <a:gd name="connsiteX20" fmla="*/ 700233 w 3191647"/>
              <a:gd name="connsiteY20" fmla="*/ 2733849 h 2866152"/>
              <a:gd name="connsiteX21" fmla="*/ 689623 w 3191647"/>
              <a:gd name="connsiteY21" fmla="*/ 2714300 h 2866152"/>
              <a:gd name="connsiteX22" fmla="*/ 681960 w 3191647"/>
              <a:gd name="connsiteY22" fmla="*/ 2703658 h 2866152"/>
              <a:gd name="connsiteX23" fmla="*/ 39506 w 3191647"/>
              <a:gd name="connsiteY23" fmla="*/ 1590896 h 2866152"/>
              <a:gd name="connsiteX24" fmla="*/ 1526 w 3191647"/>
              <a:gd name="connsiteY24" fmla="*/ 1477948 h 2866152"/>
              <a:gd name="connsiteX25" fmla="*/ 720 w 3191647"/>
              <a:gd name="connsiteY25" fmla="*/ 1447354 h 2866152"/>
              <a:gd name="connsiteX26" fmla="*/ 0 w 3191647"/>
              <a:gd name="connsiteY26" fmla="*/ 1443059 h 2866152"/>
              <a:gd name="connsiteX27" fmla="*/ 303 w 3191647"/>
              <a:gd name="connsiteY27" fmla="*/ 1431516 h 2866152"/>
              <a:gd name="connsiteX28" fmla="*/ 0 w 3191647"/>
              <a:gd name="connsiteY28" fmla="*/ 1419970 h 2866152"/>
              <a:gd name="connsiteX29" fmla="*/ 720 w 3191647"/>
              <a:gd name="connsiteY29" fmla="*/ 1415675 h 2866152"/>
              <a:gd name="connsiteX30" fmla="*/ 1526 w 3191647"/>
              <a:gd name="connsiteY30" fmla="*/ 1385081 h 2866152"/>
              <a:gd name="connsiteX31" fmla="*/ 39506 w 3191647"/>
              <a:gd name="connsiteY31" fmla="*/ 1272134 h 2866152"/>
              <a:gd name="connsiteX32" fmla="*/ 681960 w 3191647"/>
              <a:gd name="connsiteY32" fmla="*/ 159372 h 2866152"/>
              <a:gd name="connsiteX33" fmla="*/ 698045 w 3191647"/>
              <a:gd name="connsiteY33" fmla="*/ 137034 h 2866152"/>
              <a:gd name="connsiteX34" fmla="*/ 700612 w 3191647"/>
              <a:gd name="connsiteY34" fmla="*/ 132303 h 2866152"/>
              <a:gd name="connsiteX35" fmla="*/ 707202 w 3191647"/>
              <a:gd name="connsiteY35" fmla="*/ 124316 h 2866152"/>
              <a:gd name="connsiteX36" fmla="*/ 717478 w 3191647"/>
              <a:gd name="connsiteY36" fmla="*/ 110046 h 2866152"/>
              <a:gd name="connsiteX37" fmla="*/ 723796 w 3191647"/>
              <a:gd name="connsiteY37" fmla="*/ 104204 h 2866152"/>
              <a:gd name="connsiteX38" fmla="*/ 737255 w 3191647"/>
              <a:gd name="connsiteY38" fmla="*/ 87892 h 2866152"/>
              <a:gd name="connsiteX39" fmla="*/ 949445 w 3191647"/>
              <a:gd name="connsiteY39" fmla="*/ 0 h 28661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3191647" h="2866152">
                <a:moveTo>
                  <a:pt x="949445" y="0"/>
                </a:moveTo>
                <a:lnTo>
                  <a:pt x="2234352" y="0"/>
                </a:lnTo>
                <a:cubicBezTo>
                  <a:pt x="2296501" y="0"/>
                  <a:pt x="2354237" y="18893"/>
                  <a:pt x="2402131" y="51249"/>
                </a:cubicBezTo>
                <a:lnTo>
                  <a:pt x="2409685" y="57482"/>
                </a:lnTo>
                <a:lnTo>
                  <a:pt x="2430115" y="70005"/>
                </a:lnTo>
                <a:cubicBezTo>
                  <a:pt x="2461216" y="93504"/>
                  <a:pt x="2488224" y="123489"/>
                  <a:pt x="2508940" y="159371"/>
                </a:cubicBezTo>
                <a:lnTo>
                  <a:pt x="3151394" y="1272133"/>
                </a:lnTo>
                <a:cubicBezTo>
                  <a:pt x="3192826" y="1343897"/>
                  <a:pt x="3201249" y="1425660"/>
                  <a:pt x="3181372" y="1499841"/>
                </a:cubicBezTo>
                <a:lnTo>
                  <a:pt x="3172981" y="1522315"/>
                </a:lnTo>
                <a:lnTo>
                  <a:pt x="3170003" y="1535472"/>
                </a:lnTo>
                <a:cubicBezTo>
                  <a:pt x="3163697" y="1554388"/>
                  <a:pt x="3155402" y="1572954"/>
                  <a:pt x="3145044" y="1590895"/>
                </a:cubicBezTo>
                <a:lnTo>
                  <a:pt x="2502590" y="2703657"/>
                </a:lnTo>
                <a:lnTo>
                  <a:pt x="2488794" y="2722817"/>
                </a:lnTo>
                <a:lnTo>
                  <a:pt x="2482806" y="2733849"/>
                </a:lnTo>
                <a:lnTo>
                  <a:pt x="2467439" y="2752474"/>
                </a:lnTo>
                <a:lnTo>
                  <a:pt x="2467072" y="2752984"/>
                </a:lnTo>
                <a:lnTo>
                  <a:pt x="2466846" y="2753192"/>
                </a:lnTo>
                <a:lnTo>
                  <a:pt x="2446163" y="2778260"/>
                </a:lnTo>
                <a:cubicBezTo>
                  <a:pt x="2391859" y="2832565"/>
                  <a:pt x="2316839" y="2866152"/>
                  <a:pt x="2233973" y="2866152"/>
                </a:cubicBezTo>
                <a:lnTo>
                  <a:pt x="949066" y="2866152"/>
                </a:lnTo>
                <a:cubicBezTo>
                  <a:pt x="845484" y="2866152"/>
                  <a:pt x="754160" y="2813671"/>
                  <a:pt x="700233" y="2733849"/>
                </a:cubicBezTo>
                <a:lnTo>
                  <a:pt x="689623" y="2714300"/>
                </a:lnTo>
                <a:lnTo>
                  <a:pt x="681960" y="2703658"/>
                </a:lnTo>
                <a:lnTo>
                  <a:pt x="39506" y="1590896"/>
                </a:lnTo>
                <a:cubicBezTo>
                  <a:pt x="18789" y="1555014"/>
                  <a:pt x="6326" y="1516632"/>
                  <a:pt x="1526" y="1477948"/>
                </a:cubicBezTo>
                <a:lnTo>
                  <a:pt x="720" y="1447354"/>
                </a:lnTo>
                <a:lnTo>
                  <a:pt x="0" y="1443059"/>
                </a:lnTo>
                <a:lnTo>
                  <a:pt x="303" y="1431516"/>
                </a:lnTo>
                <a:lnTo>
                  <a:pt x="0" y="1419970"/>
                </a:lnTo>
                <a:lnTo>
                  <a:pt x="720" y="1415675"/>
                </a:lnTo>
                <a:lnTo>
                  <a:pt x="1526" y="1385081"/>
                </a:lnTo>
                <a:cubicBezTo>
                  <a:pt x="6326" y="1346398"/>
                  <a:pt x="18789" y="1308016"/>
                  <a:pt x="39506" y="1272134"/>
                </a:cubicBezTo>
                <a:lnTo>
                  <a:pt x="681960" y="159372"/>
                </a:lnTo>
                <a:lnTo>
                  <a:pt x="698045" y="137034"/>
                </a:lnTo>
                <a:lnTo>
                  <a:pt x="700612" y="132303"/>
                </a:lnTo>
                <a:lnTo>
                  <a:pt x="707202" y="124316"/>
                </a:lnTo>
                <a:lnTo>
                  <a:pt x="717478" y="110046"/>
                </a:lnTo>
                <a:lnTo>
                  <a:pt x="723796" y="104204"/>
                </a:lnTo>
                <a:lnTo>
                  <a:pt x="737255" y="87892"/>
                </a:lnTo>
                <a:cubicBezTo>
                  <a:pt x="791559" y="33588"/>
                  <a:pt x="866580" y="0"/>
                  <a:pt x="949445" y="0"/>
                </a:cubicBezTo>
                <a:close/>
              </a:path>
            </a:pathLst>
          </a:custGeom>
          <a:gradFill>
            <a:gsLst>
              <a:gs pos="0">
                <a:srgbClr val="E5E5E5"/>
              </a:gs>
              <a:gs pos="100000">
                <a:srgbClr val="FEFEFE"/>
              </a:gs>
            </a:gsLst>
            <a:lin ang="5400000" scaled="1"/>
          </a:gradFill>
          <a:ln w="25400">
            <a:gradFill>
              <a:gsLst>
                <a:gs pos="0">
                  <a:schemeClr val="accent1">
                    <a:lumMod val="5000"/>
                    <a:lumOff val="95000"/>
                  </a:schemeClr>
                </a:gs>
                <a:gs pos="100000">
                  <a:srgbClr val="E0E0E0"/>
                </a:gs>
              </a:gsLst>
              <a:lin ang="5400000" scaled="1"/>
            </a:gradFill>
          </a:ln>
          <a:effectLst>
            <a:outerShdw blurRad="571500" dist="342900" dir="228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任意多边形 10"/>
          <p:cNvSpPr/>
          <p:nvPr/>
        </p:nvSpPr>
        <p:spPr>
          <a:xfrm>
            <a:off x="4418013" y="2676525"/>
            <a:ext cx="1601788" cy="357188"/>
          </a:xfrm>
          <a:custGeom>
            <a:avLst/>
            <a:gdLst>
              <a:gd name="connsiteX0" fmla="*/ 1602557 w 1602557"/>
              <a:gd name="connsiteY0" fmla="*/ 358219 h 358219"/>
              <a:gd name="connsiteX1" fmla="*/ 0 w 1602557"/>
              <a:gd name="connsiteY1" fmla="*/ 358219 h 358219"/>
              <a:gd name="connsiteX2" fmla="*/ 0 w 1602557"/>
              <a:gd name="connsiteY2" fmla="*/ 0 h 358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602557" h="358219">
                <a:moveTo>
                  <a:pt x="1602557" y="358219"/>
                </a:moveTo>
                <a:lnTo>
                  <a:pt x="0" y="358219"/>
                </a:lnTo>
                <a:lnTo>
                  <a:pt x="0" y="0"/>
                </a:lnTo>
              </a:path>
            </a:pathLst>
          </a:custGeom>
          <a:noFill/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任意多边形 11"/>
          <p:cNvSpPr/>
          <p:nvPr/>
        </p:nvSpPr>
        <p:spPr>
          <a:xfrm>
            <a:off x="8027988" y="1944688"/>
            <a:ext cx="896938" cy="677863"/>
          </a:xfrm>
          <a:custGeom>
            <a:avLst/>
            <a:gdLst>
              <a:gd name="connsiteX0" fmla="*/ 0 w 895546"/>
              <a:gd name="connsiteY0" fmla="*/ 678730 h 678730"/>
              <a:gd name="connsiteX1" fmla="*/ 0 w 895546"/>
              <a:gd name="connsiteY1" fmla="*/ 0 h 678730"/>
              <a:gd name="connsiteX2" fmla="*/ 895546 w 895546"/>
              <a:gd name="connsiteY2" fmla="*/ 0 h 6787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95546" h="678730">
                <a:moveTo>
                  <a:pt x="0" y="678730"/>
                </a:moveTo>
                <a:lnTo>
                  <a:pt x="0" y="0"/>
                </a:lnTo>
                <a:lnTo>
                  <a:pt x="895546" y="0"/>
                </a:lnTo>
              </a:path>
            </a:pathLst>
          </a:custGeom>
          <a:noFill/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任意多边形 12"/>
          <p:cNvSpPr/>
          <p:nvPr/>
        </p:nvSpPr>
        <p:spPr>
          <a:xfrm>
            <a:off x="8335963" y="5103813"/>
            <a:ext cx="820738" cy="744538"/>
          </a:xfrm>
          <a:custGeom>
            <a:avLst/>
            <a:gdLst>
              <a:gd name="connsiteX0" fmla="*/ 0 w 820132"/>
              <a:gd name="connsiteY0" fmla="*/ 0 h 744717"/>
              <a:gd name="connsiteX1" fmla="*/ 0 w 820132"/>
              <a:gd name="connsiteY1" fmla="*/ 744717 h 744717"/>
              <a:gd name="connsiteX2" fmla="*/ 820132 w 820132"/>
              <a:gd name="connsiteY2" fmla="*/ 744717 h 7447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20132" h="744717">
                <a:moveTo>
                  <a:pt x="0" y="0"/>
                </a:moveTo>
                <a:lnTo>
                  <a:pt x="0" y="744717"/>
                </a:lnTo>
                <a:lnTo>
                  <a:pt x="820132" y="744717"/>
                </a:lnTo>
              </a:path>
            </a:pathLst>
          </a:custGeom>
          <a:noFill/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4672013" y="4819650"/>
            <a:ext cx="557213" cy="481013"/>
          </a:xfrm>
          <a:custGeom>
            <a:avLst/>
            <a:gdLst>
              <a:gd name="connsiteX0" fmla="*/ 556182 w 556182"/>
              <a:gd name="connsiteY0" fmla="*/ 0 h 480767"/>
              <a:gd name="connsiteX1" fmla="*/ 0 w 556182"/>
              <a:gd name="connsiteY1" fmla="*/ 0 h 480767"/>
              <a:gd name="connsiteX2" fmla="*/ 0 w 556182"/>
              <a:gd name="connsiteY2" fmla="*/ 480767 h 48076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56182" h="480767">
                <a:moveTo>
                  <a:pt x="556182" y="0"/>
                </a:moveTo>
                <a:lnTo>
                  <a:pt x="0" y="0"/>
                </a:lnTo>
                <a:lnTo>
                  <a:pt x="0" y="480767"/>
                </a:lnTo>
              </a:path>
            </a:pathLst>
          </a:custGeom>
          <a:noFill/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3475038" y="3660775"/>
            <a:ext cx="1141413" cy="442913"/>
          </a:xfrm>
          <a:custGeom>
            <a:avLst/>
            <a:gdLst>
              <a:gd name="connsiteX0" fmla="*/ 1140644 w 1140644"/>
              <a:gd name="connsiteY0" fmla="*/ 0 h 443060"/>
              <a:gd name="connsiteX1" fmla="*/ 0 w 1140644"/>
              <a:gd name="connsiteY1" fmla="*/ 0 h 443060"/>
              <a:gd name="connsiteX2" fmla="*/ 0 w 1140644"/>
              <a:gd name="connsiteY2" fmla="*/ 443060 h 4430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140644" h="443060">
                <a:moveTo>
                  <a:pt x="1140644" y="0"/>
                </a:moveTo>
                <a:lnTo>
                  <a:pt x="0" y="0"/>
                </a:lnTo>
                <a:lnTo>
                  <a:pt x="0" y="443060"/>
                </a:lnTo>
              </a:path>
            </a:pathLst>
          </a:custGeom>
          <a:noFill/>
          <a:ln>
            <a:solidFill>
              <a:schemeClr val="bg1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椭圆 15"/>
          <p:cNvSpPr/>
          <p:nvPr/>
        </p:nvSpPr>
        <p:spPr>
          <a:xfrm>
            <a:off x="4343400" y="2490788"/>
            <a:ext cx="149225" cy="1476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8931275" y="1870075"/>
            <a:ext cx="149225" cy="1492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9156700" y="5773738"/>
            <a:ext cx="147638" cy="1492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4597400" y="5299075"/>
            <a:ext cx="147638" cy="149225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0" name="椭圆 19"/>
          <p:cNvSpPr/>
          <p:nvPr/>
        </p:nvSpPr>
        <p:spPr>
          <a:xfrm>
            <a:off x="3402013" y="4103688"/>
            <a:ext cx="147638" cy="147638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3938588" y="1236663"/>
            <a:ext cx="1108075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b="1" dirty="0">
                <a:latin typeface="方正正纤黑简体"/>
                <a:ea typeface="方正正纤黑简体"/>
              </a:rPr>
              <a:t>三维模块</a:t>
            </a:r>
            <a:endParaRPr lang="zh-CN" altLang="en-US" b="1" dirty="0">
              <a:latin typeface="方正正纤黑简体"/>
              <a:ea typeface="方正正纤黑简体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4138613" y="1568450"/>
            <a:ext cx="606425" cy="9048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>
              <a:lnSpc>
                <a:spcPct val="120000"/>
              </a:lnSpc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建模师</a:t>
            </a:r>
            <a:endParaRPr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lnSpc>
                <a:spcPct val="120000"/>
              </a:lnSpc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动画师</a:t>
            </a:r>
            <a:endParaRPr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lnSpc>
                <a:spcPct val="120000"/>
              </a:lnSpc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灯光师</a:t>
            </a:r>
            <a:endParaRPr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lnSpc>
                <a:spcPct val="120000"/>
              </a:lnSpc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绑定师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2940050" y="4265613"/>
            <a:ext cx="1108075" cy="369887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b="1" dirty="0">
                <a:latin typeface="方正正纤黑简体"/>
                <a:ea typeface="方正正纤黑简体"/>
              </a:rPr>
              <a:t>理论模块</a:t>
            </a:r>
            <a:endParaRPr lang="zh-CN" altLang="en-US" b="1" dirty="0">
              <a:latin typeface="方正正纤黑简体"/>
              <a:ea typeface="方正正纤黑简体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3051175" y="4632325"/>
            <a:ext cx="749300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>
              <a:lnSpc>
                <a:spcPct val="120000"/>
              </a:lnSpc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分镜师</a:t>
            </a:r>
            <a:endParaRPr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lnSpc>
                <a:spcPct val="120000"/>
              </a:lnSpc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影视编导</a:t>
            </a:r>
            <a:endParaRPr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lnSpc>
                <a:spcPct val="120000"/>
              </a:lnSpc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节目策划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3822700" y="5521325"/>
            <a:ext cx="1871663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b="1" dirty="0">
                <a:latin typeface="方正正纤黑简体"/>
                <a:ea typeface="方正正纤黑简体"/>
              </a:rPr>
              <a:t>AFTER EFFECT </a:t>
            </a:r>
            <a:r>
              <a:rPr lang="zh-CN" altLang="en-US" b="1" dirty="0">
                <a:latin typeface="方正正纤黑简体"/>
                <a:ea typeface="方正正纤黑简体"/>
              </a:rPr>
              <a:t>模块</a:t>
            </a:r>
            <a:endParaRPr lang="zh-CN" altLang="en-US" b="1" dirty="0">
              <a:latin typeface="方正正纤黑简体"/>
              <a:ea typeface="方正正纤黑简体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4251325" y="5840413"/>
            <a:ext cx="889000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>
              <a:lnSpc>
                <a:spcPct val="120000"/>
              </a:lnSpc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影视剪辑师</a:t>
            </a:r>
            <a:endParaRPr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lnSpc>
                <a:spcPct val="120000"/>
              </a:lnSpc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影视特效</a:t>
            </a:r>
            <a:endParaRPr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lnSpc>
                <a:spcPct val="120000"/>
              </a:lnSpc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影视包装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9675813" y="5338763"/>
            <a:ext cx="2021840" cy="36830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zh-CN" altLang="en-US" b="1" dirty="0">
                <a:latin typeface="方正正纤黑简体"/>
                <a:ea typeface="方正正纤黑简体"/>
              </a:rPr>
              <a:t>直播</a:t>
            </a:r>
            <a:r>
              <a:rPr lang="zh-CN" altLang="en-US" b="1" dirty="0">
                <a:latin typeface="方正正纤黑简体"/>
                <a:ea typeface="方正正纤黑简体"/>
              </a:rPr>
              <a:t>与短视频模块</a:t>
            </a:r>
            <a:endParaRPr lang="zh-CN" altLang="en-US" b="1" dirty="0">
              <a:latin typeface="方正正纤黑简体"/>
              <a:ea typeface="方正正纤黑简体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9855200" y="5681663"/>
            <a:ext cx="1160780" cy="49657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>
              <a:lnSpc>
                <a:spcPct val="120000"/>
              </a:lnSpc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直播</a:t>
            </a: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技术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lnSpc>
                <a:spcPct val="120000"/>
              </a:lnSpc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短视频制作</a:t>
            </a: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技术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9290050" y="1368425"/>
            <a:ext cx="1527175" cy="3698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b="1" dirty="0">
                <a:latin typeface="方正正纤黑简体"/>
                <a:ea typeface="方正正纤黑简体"/>
              </a:rPr>
              <a:t>Premiere</a:t>
            </a:r>
            <a:r>
              <a:rPr lang="zh-CN" altLang="en-US" b="1" dirty="0">
                <a:latin typeface="方正正纤黑简体"/>
                <a:ea typeface="方正正纤黑简体"/>
              </a:rPr>
              <a:t>模块</a:t>
            </a:r>
            <a:endParaRPr lang="zh-CN" altLang="en-US" b="1" dirty="0">
              <a:latin typeface="方正正纤黑简体"/>
              <a:ea typeface="方正正纤黑简体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9634538" y="1720850"/>
            <a:ext cx="608012" cy="7016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>
              <a:lnSpc>
                <a:spcPct val="120000"/>
              </a:lnSpc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摄影师</a:t>
            </a:r>
            <a:endParaRPr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lnSpc>
                <a:spcPct val="120000"/>
              </a:lnSpc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摄像师</a:t>
            </a:r>
            <a:endParaRPr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eaLnBrk="1" hangingPunct="1">
              <a:lnSpc>
                <a:spcPct val="120000"/>
              </a:lnSpc>
            </a:pPr>
            <a:r>
              <a:rPr lang="zh-CN" altLang="en-US" sz="11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剪辑师</a:t>
            </a:r>
            <a:endParaRPr lang="en-US" altLang="zh-CN" sz="11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0760" name="图片 3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38875" y="2790825"/>
            <a:ext cx="906463" cy="9064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61" name="图片 3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53075" y="4179888"/>
            <a:ext cx="557213" cy="5429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62" name="图片 3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64463" y="4159250"/>
            <a:ext cx="1039812" cy="36036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63" name="图片 3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19988" y="2813050"/>
            <a:ext cx="998537" cy="62388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64" name="图片 3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95825" y="3348038"/>
            <a:ext cx="544513" cy="5429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8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8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720" decel="100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80" accel="100000" fill="hold">
                                          <p:stCondLst>
                                            <p:cond delay="72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8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8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500"/>
                            </p:stCondLst>
                            <p:childTnLst>
                              <p:par>
                                <p:cTn id="46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8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8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720" decel="100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80" accel="100000" fill="hold">
                                          <p:stCondLst>
                                            <p:cond delay="72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8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8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8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500"/>
                            </p:stCondLst>
                            <p:childTnLst>
                              <p:par>
                                <p:cTn id="5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6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4000"/>
                            </p:stCondLst>
                            <p:childTnLst>
                              <p:par>
                                <p:cTn id="67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8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8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720" decel="100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80" accel="100000" fill="hold">
                                          <p:stCondLst>
                                            <p:cond delay="72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8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8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8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5000"/>
                            </p:stCondLst>
                            <p:childTnLst>
                              <p:par>
                                <p:cTn id="7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5500"/>
                            </p:stCondLst>
                            <p:childTnLst>
                              <p:par>
                                <p:cTn id="88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8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8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720" decel="100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80" accel="100000" fill="hold">
                                          <p:stCondLst>
                                            <p:cond delay="72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8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7" dur="8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8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6500"/>
                            </p:stCondLst>
                            <p:childTnLst>
                              <p:par>
                                <p:cTn id="10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7000"/>
                            </p:stCondLst>
                            <p:childTnLst>
                              <p:par>
                                <p:cTn id="109" presetID="3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8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8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72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80" accel="100000" fill="hold">
                                          <p:stCondLst>
                                            <p:cond delay="72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7" dur="8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8" dur="8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8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58" grpId="0"/>
      <p:bldP spid="16" grpId="0" animBg="1"/>
      <p:bldP spid="17" grpId="0" animBg="1"/>
      <p:bldP spid="18" grpId="0" animBg="1"/>
      <p:bldP spid="19" grpId="0" animBg="1"/>
      <p:bldP spid="20" grpId="0" animBg="1"/>
      <p:bldP spid="21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7" name="矩形 56"/>
          <p:cNvSpPr/>
          <p:nvPr/>
        </p:nvSpPr>
        <p:spPr>
          <a:xfrm>
            <a:off x="0" y="376238"/>
            <a:ext cx="163513" cy="576263"/>
          </a:xfrm>
          <a:prstGeom prst="rect">
            <a:avLst/>
          </a:prstGeom>
          <a:solidFill>
            <a:srgbClr val="FCCB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58" name="TextBox 89"/>
          <p:cNvSpPr txBox="1"/>
          <p:nvPr/>
        </p:nvSpPr>
        <p:spPr>
          <a:xfrm>
            <a:off x="363538" y="377825"/>
            <a:ext cx="3278188" cy="5730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lnSpc>
                <a:spcPct val="130000"/>
              </a:lnSpc>
              <a:buClrTx/>
              <a:buSzTx/>
              <a:buFontTx/>
              <a:buNone/>
              <a:defRPr/>
            </a:pPr>
            <a:r>
              <a:rPr kumimoji="0" lang="zh-CN" altLang="en-US" sz="2400" b="1" kern="1200" cap="none" spc="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粗宋简体" panose="03000509000000000000" pitchFamily="65" charset="-122"/>
                <a:ea typeface="方正粗宋简体" panose="03000509000000000000" pitchFamily="65" charset="-122"/>
                <a:cs typeface="+mn-cs"/>
                <a:sym typeface="Arial" panose="020B0604020202020204" pitchFamily="34" charset="0"/>
              </a:rPr>
              <a:t>在线互动学习管理平台</a:t>
            </a:r>
            <a:endParaRPr kumimoji="0" lang="en-GB" sz="2400" b="1" kern="1200" cap="none" spc="0" normalizeH="0" baseline="0" noProof="0" dirty="0">
              <a:solidFill>
                <a:schemeClr val="tx1">
                  <a:lumMod val="65000"/>
                  <a:lumOff val="35000"/>
                </a:schemeClr>
              </a:solidFill>
              <a:latin typeface="方正粗宋简体" panose="03000509000000000000" pitchFamily="65" charset="-122"/>
              <a:ea typeface="方正粗宋简体" panose="03000509000000000000" pitchFamily="65" charset="-122"/>
              <a:cs typeface="+mn-cs"/>
              <a:sym typeface="Arial" panose="020B0604020202020204" pitchFamily="34" charset="0"/>
            </a:endParaRPr>
          </a:p>
        </p:txBody>
      </p:sp>
      <p:pic>
        <p:nvPicPr>
          <p:cNvPr id="32772" name="图片 5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245725" y="6424613"/>
            <a:ext cx="2489200" cy="488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73" name="文本框 51"/>
          <p:cNvSpPr txBox="1"/>
          <p:nvPr/>
        </p:nvSpPr>
        <p:spPr>
          <a:xfrm>
            <a:off x="1355725" y="2490788"/>
            <a:ext cx="2601913" cy="70675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000" b="1" dirty="0">
                <a:latin typeface="方正正纤黑简体"/>
                <a:ea typeface="方正正纤黑简体"/>
              </a:rPr>
              <a:t>三维模块人才需求</a:t>
            </a:r>
            <a:endParaRPr lang="en-US" altLang="zh-CN" sz="2000" b="1" dirty="0">
              <a:latin typeface="方正正纤黑简体"/>
              <a:ea typeface="方正正纤黑简体"/>
            </a:endParaRPr>
          </a:p>
          <a:p>
            <a:pPr eaLnBrk="1" hangingPunct="1"/>
            <a:r>
              <a:rPr lang="zh-CN" altLang="en-US" sz="2000" b="1" dirty="0">
                <a:latin typeface="方正正纤黑简体"/>
                <a:ea typeface="方正正纤黑简体"/>
              </a:rPr>
              <a:t> 以北京一地为例</a:t>
            </a:r>
            <a:endParaRPr lang="zh-CN" altLang="en-US" sz="2000" b="1" dirty="0">
              <a:latin typeface="方正正纤黑简体"/>
              <a:ea typeface="方正正纤黑简体"/>
            </a:endParaRPr>
          </a:p>
        </p:txBody>
      </p:sp>
      <p:pic>
        <p:nvPicPr>
          <p:cNvPr id="32774" name="图片 5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38388" y="4740275"/>
            <a:ext cx="2232025" cy="15462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775" name="图片 5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2650" y="4735513"/>
            <a:ext cx="2206625" cy="15446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776" name="图片 5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21513" y="4735513"/>
            <a:ext cx="2232025" cy="154463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2777" name="图片 6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75775" y="4735513"/>
            <a:ext cx="2206625" cy="1544637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2778" name="图表 61"/>
          <p:cNvGraphicFramePr/>
          <p:nvPr/>
        </p:nvGraphicFramePr>
        <p:xfrm>
          <a:off x="3893186" y="724694"/>
          <a:ext cx="6488430" cy="4051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" name="" r:id="rId6" imgW="6496050" imgH="4057650" progId="Excel.Chart.8">
                  <p:embed/>
                </p:oleObj>
              </mc:Choice>
              <mc:Fallback>
                <p:oleObj name="" r:id="rId6" imgW="6496050" imgH="4057650" progId="Excel.Chart.8">
                  <p:embed/>
                  <p:pic>
                    <p:nvPicPr>
                      <p:cNvPr id="0" name="图片 3076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893186" y="724694"/>
                        <a:ext cx="6488430" cy="40513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  <p:bldP spid="5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87" name="矩形 86"/>
          <p:cNvSpPr/>
          <p:nvPr/>
        </p:nvSpPr>
        <p:spPr>
          <a:xfrm>
            <a:off x="0" y="376238"/>
            <a:ext cx="163513" cy="576263"/>
          </a:xfrm>
          <a:prstGeom prst="rect">
            <a:avLst/>
          </a:prstGeom>
          <a:solidFill>
            <a:srgbClr val="FD675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88" name="TextBox 89"/>
          <p:cNvSpPr txBox="1"/>
          <p:nvPr/>
        </p:nvSpPr>
        <p:spPr>
          <a:xfrm>
            <a:off x="363538" y="377825"/>
            <a:ext cx="2660650" cy="5397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lnSpc>
                <a:spcPct val="130000"/>
              </a:lnSpc>
              <a:buClrTx/>
              <a:buSzTx/>
              <a:buFontTx/>
              <a:buNone/>
              <a:defRPr/>
            </a:pPr>
            <a:r>
              <a:rPr kumimoji="0" lang="zh-CN" altLang="en-US" sz="2400" b="1" kern="1200" cap="none" spc="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粗宋简体" panose="03000509000000000000" pitchFamily="65" charset="-122"/>
                <a:ea typeface="方正粗宋简体" panose="03000509000000000000" pitchFamily="65" charset="-122"/>
                <a:cs typeface="+mn-cs"/>
                <a:sym typeface="Arial" panose="020B0604020202020204" pitchFamily="34" charset="0"/>
              </a:rPr>
              <a:t>职业生涯发展规划</a:t>
            </a:r>
            <a:endParaRPr kumimoji="0" lang="en-GB" sz="2400" b="1" kern="1200" cap="none" spc="0" normalizeH="0" baseline="0" noProof="0" dirty="0">
              <a:solidFill>
                <a:schemeClr val="tx1">
                  <a:lumMod val="65000"/>
                  <a:lumOff val="35000"/>
                </a:schemeClr>
              </a:solidFill>
              <a:latin typeface="方正粗宋简体" panose="03000509000000000000" pitchFamily="65" charset="-122"/>
              <a:ea typeface="方正粗宋简体" panose="03000509000000000000" pitchFamily="65" charset="-122"/>
              <a:cs typeface="+mn-cs"/>
              <a:sym typeface="Arial" panose="020B0604020202020204" pitchFamily="34" charset="0"/>
            </a:endParaRPr>
          </a:p>
        </p:txBody>
      </p:sp>
      <p:pic>
        <p:nvPicPr>
          <p:cNvPr id="34820" name="图片 8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245725" y="6424613"/>
            <a:ext cx="2489200" cy="488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21" name="文本框 89"/>
          <p:cNvSpPr txBox="1"/>
          <p:nvPr/>
        </p:nvSpPr>
        <p:spPr>
          <a:xfrm>
            <a:off x="1492250" y="2886075"/>
            <a:ext cx="2601913" cy="7080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eaLnBrk="1" hangingPunct="1"/>
            <a:r>
              <a:rPr lang="zh-CN" altLang="en-US" sz="2000" b="1" dirty="0">
                <a:latin typeface="方正正纤黑简体"/>
                <a:ea typeface="方正正纤黑简体"/>
              </a:rPr>
              <a:t>影视模块人才需求</a:t>
            </a:r>
            <a:endParaRPr lang="en-US" altLang="zh-CN" sz="2000" b="1" dirty="0">
              <a:latin typeface="方正正纤黑简体"/>
              <a:ea typeface="方正正纤黑简体"/>
            </a:endParaRPr>
          </a:p>
          <a:p>
            <a:pPr eaLnBrk="1" hangingPunct="1"/>
            <a:r>
              <a:rPr lang="zh-CN" altLang="en-US" sz="2000" b="1" dirty="0">
                <a:latin typeface="方正正纤黑简体"/>
                <a:ea typeface="方正正纤黑简体"/>
              </a:rPr>
              <a:t> 以北京一地为例</a:t>
            </a:r>
            <a:endParaRPr lang="zh-CN" altLang="en-US" sz="2000" b="1" dirty="0">
              <a:latin typeface="方正正纤黑简体"/>
              <a:ea typeface="方正正纤黑简体"/>
            </a:endParaRPr>
          </a:p>
        </p:txBody>
      </p:sp>
      <p:pic>
        <p:nvPicPr>
          <p:cNvPr id="34822" name="图片 9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87663" y="4768850"/>
            <a:ext cx="2482850" cy="17637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4823" name="图片 9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21325" y="4770438"/>
            <a:ext cx="2484438" cy="176371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4824" name="图片 9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6575" y="4768850"/>
            <a:ext cx="2678113" cy="1765300"/>
          </a:xfrm>
          <a:prstGeom prst="rect">
            <a:avLst/>
          </a:prstGeom>
          <a:noFill/>
          <a:ln w="9525">
            <a:noFill/>
          </a:ln>
        </p:spPr>
      </p:pic>
      <p:graphicFrame>
        <p:nvGraphicFramePr>
          <p:cNvPr id="34825" name="图表 93"/>
          <p:cNvGraphicFramePr/>
          <p:nvPr/>
        </p:nvGraphicFramePr>
        <p:xfrm>
          <a:off x="3886200" y="1000125"/>
          <a:ext cx="5638800" cy="3821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4" imgW="5645150" imgH="3822065" progId="Excel.Chart.8">
                  <p:embed/>
                </p:oleObj>
              </mc:Choice>
              <mc:Fallback>
                <p:oleObj name="" r:id="rId4" imgW="5645150" imgH="3822065" progId="Excel.Chart.8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3886200" y="1000125"/>
                        <a:ext cx="5638800" cy="3821113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" grpId="0" animBg="1"/>
      <p:bldP spid="8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3" name="矩形 52"/>
          <p:cNvSpPr/>
          <p:nvPr/>
        </p:nvSpPr>
        <p:spPr>
          <a:xfrm>
            <a:off x="0" y="376238"/>
            <a:ext cx="163513" cy="576263"/>
          </a:xfrm>
          <a:prstGeom prst="rect">
            <a:avLst/>
          </a:prstGeom>
          <a:solidFill>
            <a:srgbClr val="FCCB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54" name="TextBox 89"/>
          <p:cNvSpPr txBox="1"/>
          <p:nvPr/>
        </p:nvSpPr>
        <p:spPr>
          <a:xfrm>
            <a:off x="363538" y="377825"/>
            <a:ext cx="2660650" cy="5397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lnSpc>
                <a:spcPct val="130000"/>
              </a:lnSpc>
              <a:buClrTx/>
              <a:buSzTx/>
              <a:buFontTx/>
              <a:buNone/>
              <a:defRPr/>
            </a:pPr>
            <a:r>
              <a:rPr kumimoji="0" lang="zh-CN" altLang="en-US" sz="2400" b="1" kern="1200" cap="none" spc="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粗宋简体" panose="03000509000000000000" pitchFamily="65" charset="-122"/>
                <a:ea typeface="方正粗宋简体" panose="03000509000000000000" pitchFamily="65" charset="-122"/>
                <a:cs typeface="+mn-cs"/>
                <a:sym typeface="Arial" panose="020B0604020202020204" pitchFamily="34" charset="0"/>
              </a:rPr>
              <a:t>职业生涯发展规划</a:t>
            </a:r>
            <a:endParaRPr kumimoji="0" lang="en-GB" sz="2400" b="1" kern="1200" cap="none" spc="0" normalizeH="0" baseline="0" noProof="0" dirty="0">
              <a:solidFill>
                <a:schemeClr val="tx1">
                  <a:lumMod val="65000"/>
                  <a:lumOff val="35000"/>
                </a:schemeClr>
              </a:solidFill>
              <a:latin typeface="方正粗宋简体" panose="03000509000000000000" pitchFamily="65" charset="-122"/>
              <a:ea typeface="方正粗宋简体" panose="03000509000000000000" pitchFamily="65" charset="-122"/>
              <a:cs typeface="+mn-cs"/>
              <a:sym typeface="Arial" panose="020B0604020202020204" pitchFamily="34" charset="0"/>
            </a:endParaRPr>
          </a:p>
        </p:txBody>
      </p:sp>
      <p:pic>
        <p:nvPicPr>
          <p:cNvPr id="36868" name="图片 5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245725" y="6424613"/>
            <a:ext cx="2489200" cy="488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869" name="文本框 7"/>
          <p:cNvSpPr txBox="1"/>
          <p:nvPr/>
        </p:nvSpPr>
        <p:spPr>
          <a:xfrm>
            <a:off x="3260725" y="3184525"/>
            <a:ext cx="6265863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2800" b="1" dirty="0">
                <a:latin typeface="方正粗宋简体" panose="03000509000000000000" pitchFamily="65" charset="-122"/>
                <a:ea typeface="方正粗宋简体" panose="03000509000000000000" pitchFamily="65" charset="-122"/>
              </a:rPr>
              <a:t>1.</a:t>
            </a:r>
            <a:r>
              <a:rPr lang="zh-CN" altLang="en-US" sz="2800" b="1" dirty="0">
                <a:latin typeface="方正粗宋简体" panose="03000509000000000000" pitchFamily="65" charset="-122"/>
                <a:ea typeface="方正粗宋简体" panose="03000509000000000000" pitchFamily="65" charset="-122"/>
              </a:rPr>
              <a:t>明确一个喜欢的而且赚钱的工作方向</a:t>
            </a:r>
            <a:endParaRPr lang="en-US" altLang="en-US" sz="2800" b="1" dirty="0">
              <a:latin typeface="方正粗宋简体" panose="03000509000000000000" pitchFamily="65" charset="-122"/>
              <a:ea typeface="方正粗宋简体" panose="03000509000000000000" pitchFamily="65" charset="-122"/>
            </a:endParaRPr>
          </a:p>
        </p:txBody>
      </p:sp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3" name="矩形 52"/>
          <p:cNvSpPr/>
          <p:nvPr/>
        </p:nvSpPr>
        <p:spPr>
          <a:xfrm>
            <a:off x="0" y="376238"/>
            <a:ext cx="163513" cy="576263"/>
          </a:xfrm>
          <a:prstGeom prst="rect">
            <a:avLst/>
          </a:prstGeom>
          <a:solidFill>
            <a:srgbClr val="FCCB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54" name="TextBox 89"/>
          <p:cNvSpPr txBox="1"/>
          <p:nvPr/>
        </p:nvSpPr>
        <p:spPr>
          <a:xfrm>
            <a:off x="363538" y="377825"/>
            <a:ext cx="2660650" cy="5397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lnSpc>
                <a:spcPct val="130000"/>
              </a:lnSpc>
              <a:buClrTx/>
              <a:buSzTx/>
              <a:buFontTx/>
              <a:buNone/>
              <a:defRPr/>
            </a:pPr>
            <a:r>
              <a:rPr kumimoji="0" lang="zh-CN" altLang="en-US" sz="2400" b="1" kern="1200" cap="none" spc="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粗宋简体" panose="03000509000000000000" pitchFamily="65" charset="-122"/>
                <a:ea typeface="方正粗宋简体" panose="03000509000000000000" pitchFamily="65" charset="-122"/>
                <a:cs typeface="+mn-cs"/>
                <a:sym typeface="Arial" panose="020B0604020202020204" pitchFamily="34" charset="0"/>
              </a:rPr>
              <a:t>职业生涯发展规划</a:t>
            </a:r>
            <a:endParaRPr kumimoji="0" lang="en-GB" sz="2400" b="1" kern="1200" cap="none" spc="0" normalizeH="0" baseline="0" noProof="0" dirty="0">
              <a:solidFill>
                <a:schemeClr val="tx1">
                  <a:lumMod val="65000"/>
                  <a:lumOff val="35000"/>
                </a:schemeClr>
              </a:solidFill>
              <a:latin typeface="方正粗宋简体" panose="03000509000000000000" pitchFamily="65" charset="-122"/>
              <a:ea typeface="方正粗宋简体" panose="03000509000000000000" pitchFamily="65" charset="-122"/>
              <a:cs typeface="+mn-cs"/>
              <a:sym typeface="Arial" panose="020B0604020202020204" pitchFamily="34" charset="0"/>
            </a:endParaRPr>
          </a:p>
        </p:txBody>
      </p:sp>
      <p:pic>
        <p:nvPicPr>
          <p:cNvPr id="38916" name="图片 5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245725" y="6424613"/>
            <a:ext cx="2489200" cy="488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8917" name="文本框 7"/>
          <p:cNvSpPr txBox="1"/>
          <p:nvPr/>
        </p:nvSpPr>
        <p:spPr>
          <a:xfrm>
            <a:off x="3260725" y="3184525"/>
            <a:ext cx="4462463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2800" b="1" dirty="0">
                <a:latin typeface="方正粗宋简体" panose="03000509000000000000" pitchFamily="65" charset="-122"/>
                <a:ea typeface="方正粗宋简体" panose="03000509000000000000" pitchFamily="65" charset="-122"/>
              </a:rPr>
              <a:t>2.</a:t>
            </a:r>
            <a:r>
              <a:rPr lang="zh-CN" altLang="en-US" sz="2800" b="1" dirty="0">
                <a:latin typeface="方正粗宋简体" panose="03000509000000000000" pitchFamily="65" charset="-122"/>
                <a:ea typeface="方正粗宋简体" panose="03000509000000000000" pitchFamily="65" charset="-122"/>
              </a:rPr>
              <a:t>选择一个渴望定居的城市</a:t>
            </a:r>
            <a:endParaRPr lang="en-US" altLang="en-US" sz="2800" b="1" dirty="0">
              <a:latin typeface="方正粗宋简体" panose="03000509000000000000" pitchFamily="65" charset="-122"/>
              <a:ea typeface="方正粗宋简体" panose="03000509000000000000" pitchFamily="65" charset="-122"/>
            </a:endParaRPr>
          </a:p>
        </p:txBody>
      </p:sp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3" name="矩形 52"/>
          <p:cNvSpPr/>
          <p:nvPr/>
        </p:nvSpPr>
        <p:spPr>
          <a:xfrm>
            <a:off x="0" y="376238"/>
            <a:ext cx="163513" cy="576263"/>
          </a:xfrm>
          <a:prstGeom prst="rect">
            <a:avLst/>
          </a:prstGeom>
          <a:solidFill>
            <a:srgbClr val="FCCB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54" name="TextBox 89"/>
          <p:cNvSpPr txBox="1"/>
          <p:nvPr/>
        </p:nvSpPr>
        <p:spPr>
          <a:xfrm>
            <a:off x="363538" y="377825"/>
            <a:ext cx="2660650" cy="5397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lnSpc>
                <a:spcPct val="130000"/>
              </a:lnSpc>
              <a:buClrTx/>
              <a:buSzTx/>
              <a:buFontTx/>
              <a:buNone/>
              <a:defRPr/>
            </a:pPr>
            <a:r>
              <a:rPr kumimoji="0" lang="zh-CN" altLang="en-US" sz="2400" b="1" kern="1200" cap="none" spc="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粗宋简体" panose="03000509000000000000" pitchFamily="65" charset="-122"/>
                <a:ea typeface="方正粗宋简体" panose="03000509000000000000" pitchFamily="65" charset="-122"/>
                <a:cs typeface="+mn-cs"/>
                <a:sym typeface="Arial" panose="020B0604020202020204" pitchFamily="34" charset="0"/>
              </a:rPr>
              <a:t>职业生涯发展规划</a:t>
            </a:r>
            <a:endParaRPr kumimoji="0" lang="en-GB" sz="2400" b="1" kern="1200" cap="none" spc="0" normalizeH="0" baseline="0" noProof="0" dirty="0">
              <a:solidFill>
                <a:schemeClr val="tx1">
                  <a:lumMod val="65000"/>
                  <a:lumOff val="35000"/>
                </a:schemeClr>
              </a:solidFill>
              <a:latin typeface="方正粗宋简体" panose="03000509000000000000" pitchFamily="65" charset="-122"/>
              <a:ea typeface="方正粗宋简体" panose="03000509000000000000" pitchFamily="65" charset="-122"/>
              <a:cs typeface="+mn-cs"/>
              <a:sym typeface="Arial" panose="020B0604020202020204" pitchFamily="34" charset="0"/>
            </a:endParaRPr>
          </a:p>
        </p:txBody>
      </p:sp>
      <p:pic>
        <p:nvPicPr>
          <p:cNvPr id="40964" name="图片 5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245725" y="6424613"/>
            <a:ext cx="2489200" cy="488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0965" name="文本框 7"/>
          <p:cNvSpPr txBox="1"/>
          <p:nvPr/>
        </p:nvSpPr>
        <p:spPr>
          <a:xfrm>
            <a:off x="3260725" y="3184525"/>
            <a:ext cx="1938338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2800" b="1" dirty="0">
                <a:latin typeface="方正粗宋简体" panose="03000509000000000000" pitchFamily="65" charset="-122"/>
                <a:ea typeface="方正粗宋简体" panose="03000509000000000000" pitchFamily="65" charset="-122"/>
              </a:rPr>
              <a:t>3.</a:t>
            </a:r>
            <a:r>
              <a:rPr lang="zh-CN" altLang="en-US" sz="2800" b="1" dirty="0">
                <a:latin typeface="方正粗宋简体" panose="03000509000000000000" pitchFamily="65" charset="-122"/>
                <a:ea typeface="方正粗宋简体" panose="03000509000000000000" pitchFamily="65" charset="-122"/>
              </a:rPr>
              <a:t>一专多能</a:t>
            </a:r>
            <a:endParaRPr lang="en-US" altLang="en-US" sz="2800" b="1" dirty="0">
              <a:latin typeface="方正粗宋简体" panose="03000509000000000000" pitchFamily="65" charset="-122"/>
              <a:ea typeface="方正粗宋简体" panose="03000509000000000000" pitchFamily="65" charset="-122"/>
            </a:endParaRPr>
          </a:p>
        </p:txBody>
      </p:sp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3" name="矩形 52"/>
          <p:cNvSpPr/>
          <p:nvPr/>
        </p:nvSpPr>
        <p:spPr>
          <a:xfrm>
            <a:off x="0" y="376238"/>
            <a:ext cx="163513" cy="576263"/>
          </a:xfrm>
          <a:prstGeom prst="rect">
            <a:avLst/>
          </a:prstGeom>
          <a:solidFill>
            <a:srgbClr val="FCCB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Arial" panose="020B0604020202020204" pitchFamily="34" charset="0"/>
              <a:ea typeface="微软雅黑" panose="020B0503020204020204" pitchFamily="34" charset="-122"/>
              <a:cs typeface="+mn-cs"/>
              <a:sym typeface="Arial" panose="020B0604020202020204" pitchFamily="34" charset="0"/>
            </a:endParaRPr>
          </a:p>
        </p:txBody>
      </p:sp>
      <p:sp>
        <p:nvSpPr>
          <p:cNvPr id="54" name="TextBox 89"/>
          <p:cNvSpPr txBox="1"/>
          <p:nvPr/>
        </p:nvSpPr>
        <p:spPr>
          <a:xfrm>
            <a:off x="363538" y="377825"/>
            <a:ext cx="2660650" cy="5397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marR="0" defTabSz="914400" eaLnBrk="1" hangingPunct="1">
              <a:lnSpc>
                <a:spcPct val="130000"/>
              </a:lnSpc>
              <a:buClrTx/>
              <a:buSzTx/>
              <a:buFontTx/>
              <a:buNone/>
              <a:defRPr/>
            </a:pPr>
            <a:r>
              <a:rPr kumimoji="0" lang="zh-CN" altLang="en-US" sz="2400" b="1" kern="1200" cap="none" spc="0" normalizeH="0" baseline="0" noProof="0" dirty="0">
                <a:solidFill>
                  <a:schemeClr val="tx1">
                    <a:lumMod val="65000"/>
                    <a:lumOff val="35000"/>
                  </a:schemeClr>
                </a:solidFill>
                <a:latin typeface="方正粗宋简体" panose="03000509000000000000" pitchFamily="65" charset="-122"/>
                <a:ea typeface="方正粗宋简体" panose="03000509000000000000" pitchFamily="65" charset="-122"/>
                <a:cs typeface="+mn-cs"/>
                <a:sym typeface="Arial" panose="020B0604020202020204" pitchFamily="34" charset="0"/>
              </a:rPr>
              <a:t>职业生涯发展规划</a:t>
            </a:r>
            <a:endParaRPr kumimoji="0" lang="en-GB" sz="2400" b="1" kern="1200" cap="none" spc="0" normalizeH="0" baseline="0" noProof="0" dirty="0">
              <a:solidFill>
                <a:schemeClr val="tx1">
                  <a:lumMod val="65000"/>
                  <a:lumOff val="35000"/>
                </a:schemeClr>
              </a:solidFill>
              <a:latin typeface="方正粗宋简体" panose="03000509000000000000" pitchFamily="65" charset="-122"/>
              <a:ea typeface="方正粗宋简体" panose="03000509000000000000" pitchFamily="65" charset="-122"/>
              <a:cs typeface="+mn-cs"/>
              <a:sym typeface="Arial" panose="020B0604020202020204" pitchFamily="34" charset="0"/>
            </a:endParaRPr>
          </a:p>
        </p:txBody>
      </p:sp>
      <p:pic>
        <p:nvPicPr>
          <p:cNvPr id="43012" name="图片 5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245725" y="6424613"/>
            <a:ext cx="2489200" cy="4889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43013" name="文本框 7"/>
          <p:cNvSpPr txBox="1"/>
          <p:nvPr/>
        </p:nvSpPr>
        <p:spPr>
          <a:xfrm>
            <a:off x="3260725" y="3184525"/>
            <a:ext cx="3379788" cy="52228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p>
            <a:pPr eaLnBrk="1" hangingPunct="1"/>
            <a:r>
              <a:rPr lang="en-US" altLang="zh-CN" sz="2800" b="1" dirty="0">
                <a:latin typeface="方正粗宋简体" panose="03000509000000000000" pitchFamily="65" charset="-122"/>
                <a:ea typeface="方正粗宋简体" panose="03000509000000000000" pitchFamily="65" charset="-122"/>
              </a:rPr>
              <a:t>4.</a:t>
            </a:r>
            <a:r>
              <a:rPr lang="zh-CN" altLang="en-US" sz="2800" b="1" dirty="0">
                <a:latin typeface="方正粗宋简体" panose="03000509000000000000" pitchFamily="65" charset="-122"/>
                <a:ea typeface="方正粗宋简体" panose="03000509000000000000" pitchFamily="65" charset="-122"/>
              </a:rPr>
              <a:t>工作的起点很重要</a:t>
            </a:r>
            <a:endParaRPr lang="en-US" altLang="en-US" sz="2800" b="1" dirty="0">
              <a:latin typeface="方正粗宋简体" panose="03000509000000000000" pitchFamily="65" charset="-122"/>
              <a:ea typeface="方正粗宋简体" panose="03000509000000000000" pitchFamily="65" charset="-122"/>
            </a:endParaRPr>
          </a:p>
        </p:txBody>
      </p:sp>
    </p:spTree>
  </p:cSld>
  <p:clrMapOvr>
    <a:masterClrMapping/>
  </p:clrMapOvr>
  <p:transition spd="slow" advTm="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" grpId="0" animBg="1"/>
      <p:bldP spid="5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3" name="组合 2"/>
          <p:cNvGrpSpPr/>
          <p:nvPr/>
        </p:nvGrpSpPr>
        <p:grpSpPr>
          <a:xfrm>
            <a:off x="4315827" y="3966138"/>
            <a:ext cx="572414" cy="572412"/>
            <a:chOff x="1801408" y="2944628"/>
            <a:chExt cx="2090618" cy="2090618"/>
          </a:xfrm>
          <a:effectLst>
            <a:outerShdw blurRad="381000" dist="177800" dir="2460000" algn="ctr" rotWithShape="0">
              <a:srgbClr val="000000">
                <a:alpha val="43137"/>
              </a:srgbClr>
            </a:outerShdw>
          </a:effectLst>
        </p:grpSpPr>
        <p:sp>
          <p:nvSpPr>
            <p:cNvPr id="4" name="椭圆 3"/>
            <p:cNvSpPr/>
            <p:nvPr/>
          </p:nvSpPr>
          <p:spPr>
            <a:xfrm>
              <a:off x="1801408" y="2944628"/>
              <a:ext cx="2090618" cy="2090618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椭圆 4"/>
            <p:cNvSpPr/>
            <p:nvPr/>
          </p:nvSpPr>
          <p:spPr>
            <a:xfrm>
              <a:off x="1842427" y="2985647"/>
              <a:ext cx="2008580" cy="200858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椭圆 5"/>
            <p:cNvSpPr/>
            <p:nvPr/>
          </p:nvSpPr>
          <p:spPr>
            <a:xfrm>
              <a:off x="2069880" y="3213100"/>
              <a:ext cx="1553674" cy="1553674"/>
            </a:xfrm>
            <a:prstGeom prst="ellipse">
              <a:avLst/>
            </a:prstGeom>
            <a:solidFill>
              <a:srgbClr val="FD6753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" name="TextBox 18"/>
          <p:cNvSpPr txBox="1"/>
          <p:nvPr/>
        </p:nvSpPr>
        <p:spPr>
          <a:xfrm>
            <a:off x="4398963" y="4984750"/>
            <a:ext cx="4059238" cy="4143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algn="ctr" defTabSz="914400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CN" kern="1200" cap="none" spc="0" normalizeH="0" baseline="0" noProof="0" dirty="0">
              <a:solidFill>
                <a:schemeClr val="bg1">
                  <a:lumMod val="50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18"/>
          <p:cNvSpPr txBox="1"/>
          <p:nvPr/>
        </p:nvSpPr>
        <p:spPr>
          <a:xfrm>
            <a:off x="2684463" y="3084513"/>
            <a:ext cx="8096250" cy="73183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R="0" algn="ctr" defTabSz="914400" eaLnBrk="1" fontAlgn="auto" hangingPunct="1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3200" b="1" kern="1200" cap="none" spc="0" normalizeH="0" baseline="0" noProof="0" dirty="0">
                <a:solidFill>
                  <a:schemeClr val="bg1">
                    <a:lumMod val="50000"/>
                  </a:schemeClr>
                </a:solidFill>
                <a:latin typeface="方正粗宋繁体" panose="03000509000000000000" pitchFamily="65" charset="-122"/>
                <a:ea typeface="方正粗宋繁体" panose="03000509000000000000" pitchFamily="65" charset="-122"/>
                <a:cs typeface="+mn-ea"/>
                <a:sym typeface="Arial" panose="020B0604020202020204" pitchFamily="34" charset="0"/>
              </a:rPr>
              <a:t>凤凰卫视集团</a:t>
            </a:r>
            <a:r>
              <a:rPr kumimoji="0" lang="en-US" altLang="zh-CN" sz="3200" b="1" kern="1200" cap="none" spc="0" normalizeH="0" baseline="0" noProof="0" dirty="0">
                <a:solidFill>
                  <a:schemeClr val="bg1">
                    <a:lumMod val="50000"/>
                  </a:schemeClr>
                </a:solidFill>
                <a:latin typeface="方正粗宋繁体" panose="03000509000000000000" pitchFamily="65" charset="-122"/>
                <a:ea typeface="方正粗宋繁体" panose="03000509000000000000" pitchFamily="65" charset="-122"/>
                <a:cs typeface="+mn-ea"/>
                <a:sym typeface="Arial" panose="020B0604020202020204" pitchFamily="34" charset="0"/>
              </a:rPr>
              <a:t>.</a:t>
            </a:r>
            <a:r>
              <a:rPr kumimoji="0" lang="zh-CN" altLang="en-US" sz="3200" b="1" kern="1200" cap="none" spc="0" normalizeH="0" baseline="0" noProof="0" dirty="0">
                <a:solidFill>
                  <a:schemeClr val="bg1">
                    <a:lumMod val="50000"/>
                  </a:schemeClr>
                </a:solidFill>
                <a:latin typeface="方正粗宋繁体" panose="03000509000000000000" pitchFamily="65" charset="-122"/>
                <a:ea typeface="方正粗宋繁体" panose="03000509000000000000" pitchFamily="65" charset="-122"/>
                <a:cs typeface="+mn-ea"/>
                <a:sym typeface="Arial" panose="020B0604020202020204" pitchFamily="34" charset="0"/>
              </a:rPr>
              <a:t>凤凰教育 期待您的加入</a:t>
            </a:r>
            <a:endParaRPr kumimoji="0" lang="en-US" sz="3200" b="1" kern="1200" cap="none" spc="0" normalizeH="0" baseline="0" noProof="0" dirty="0">
              <a:solidFill>
                <a:schemeClr val="bg1">
                  <a:lumMod val="50000"/>
                </a:schemeClr>
              </a:solidFill>
              <a:latin typeface="方正粗宋繁体" panose="03000509000000000000" pitchFamily="65" charset="-122"/>
              <a:ea typeface="方正粗宋繁体" panose="03000509000000000000" pitchFamily="65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5222970" y="3966138"/>
            <a:ext cx="572414" cy="572412"/>
            <a:chOff x="1801408" y="2944628"/>
            <a:chExt cx="2090618" cy="2090618"/>
          </a:xfrm>
          <a:effectLst>
            <a:outerShdw blurRad="381000" dist="177800" dir="2460000" algn="ctr" rotWithShape="0">
              <a:srgbClr val="000000">
                <a:alpha val="43137"/>
              </a:srgbClr>
            </a:outerShdw>
          </a:effectLst>
        </p:grpSpPr>
        <p:sp>
          <p:nvSpPr>
            <p:cNvPr id="18" name="椭圆 17"/>
            <p:cNvSpPr/>
            <p:nvPr/>
          </p:nvSpPr>
          <p:spPr>
            <a:xfrm>
              <a:off x="1801408" y="2944628"/>
              <a:ext cx="2090618" cy="2090618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椭圆 18"/>
            <p:cNvSpPr/>
            <p:nvPr/>
          </p:nvSpPr>
          <p:spPr>
            <a:xfrm>
              <a:off x="1842427" y="2985647"/>
              <a:ext cx="2008580" cy="200858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2069880" y="3213100"/>
              <a:ext cx="1553674" cy="1553674"/>
            </a:xfrm>
            <a:prstGeom prst="ellipse">
              <a:avLst/>
            </a:prstGeom>
            <a:solidFill>
              <a:srgbClr val="91E3DE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130113" y="3966138"/>
            <a:ext cx="572414" cy="572412"/>
            <a:chOff x="1801408" y="2944628"/>
            <a:chExt cx="2090618" cy="2090618"/>
          </a:xfrm>
          <a:effectLst>
            <a:outerShdw blurRad="381000" dist="177800" dir="2460000" algn="ctr" rotWithShape="0">
              <a:srgbClr val="000000">
                <a:alpha val="43137"/>
              </a:srgbClr>
            </a:outerShdw>
          </a:effectLst>
        </p:grpSpPr>
        <p:sp>
          <p:nvSpPr>
            <p:cNvPr id="22" name="椭圆 21"/>
            <p:cNvSpPr/>
            <p:nvPr/>
          </p:nvSpPr>
          <p:spPr>
            <a:xfrm>
              <a:off x="1801408" y="2944628"/>
              <a:ext cx="2090618" cy="2090618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椭圆 22"/>
            <p:cNvSpPr/>
            <p:nvPr/>
          </p:nvSpPr>
          <p:spPr>
            <a:xfrm>
              <a:off x="1842427" y="2985647"/>
              <a:ext cx="2008580" cy="200858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椭圆 23"/>
            <p:cNvSpPr/>
            <p:nvPr/>
          </p:nvSpPr>
          <p:spPr>
            <a:xfrm>
              <a:off x="2069880" y="3213100"/>
              <a:ext cx="1553674" cy="1553674"/>
            </a:xfrm>
            <a:prstGeom prst="ellipse">
              <a:avLst/>
            </a:prstGeom>
            <a:solidFill>
              <a:srgbClr val="FCCB43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7037256" y="3966138"/>
            <a:ext cx="572414" cy="572412"/>
            <a:chOff x="1801408" y="2944628"/>
            <a:chExt cx="2090618" cy="2090618"/>
          </a:xfrm>
          <a:effectLst>
            <a:outerShdw blurRad="381000" dist="177800" dir="2460000" algn="ctr" rotWithShape="0">
              <a:srgbClr val="000000">
                <a:alpha val="43137"/>
              </a:srgbClr>
            </a:outerShdw>
          </a:effectLst>
        </p:grpSpPr>
        <p:sp>
          <p:nvSpPr>
            <p:cNvPr id="26" name="椭圆 25"/>
            <p:cNvSpPr/>
            <p:nvPr/>
          </p:nvSpPr>
          <p:spPr>
            <a:xfrm>
              <a:off x="1801408" y="2944628"/>
              <a:ext cx="2090618" cy="2090618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椭圆 26"/>
            <p:cNvSpPr/>
            <p:nvPr/>
          </p:nvSpPr>
          <p:spPr>
            <a:xfrm>
              <a:off x="1842427" y="2985647"/>
              <a:ext cx="2008580" cy="200858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2069880" y="3213100"/>
              <a:ext cx="1553674" cy="1553674"/>
            </a:xfrm>
            <a:prstGeom prst="ellipse">
              <a:avLst/>
            </a:prstGeom>
            <a:solidFill>
              <a:srgbClr val="769EBF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7944399" y="3966138"/>
            <a:ext cx="572414" cy="572412"/>
            <a:chOff x="1801408" y="2944628"/>
            <a:chExt cx="2090618" cy="2090618"/>
          </a:xfrm>
          <a:effectLst>
            <a:outerShdw blurRad="381000" dist="177800" dir="2460000" algn="ctr" rotWithShape="0">
              <a:srgbClr val="000000">
                <a:alpha val="43137"/>
              </a:srgbClr>
            </a:outerShdw>
          </a:effectLst>
        </p:grpSpPr>
        <p:sp>
          <p:nvSpPr>
            <p:cNvPr id="30" name="椭圆 29"/>
            <p:cNvSpPr/>
            <p:nvPr/>
          </p:nvSpPr>
          <p:spPr>
            <a:xfrm>
              <a:off x="1801408" y="2944628"/>
              <a:ext cx="2090618" cy="2090618"/>
            </a:xfrm>
            <a:prstGeom prst="ellipse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1842427" y="2985647"/>
              <a:ext cx="2008580" cy="2008580"/>
            </a:xfrm>
            <a:prstGeom prst="ellipse">
              <a:avLst/>
            </a:prstGeom>
            <a:gradFill flip="none" rotWithShape="1"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5400000" scaled="1"/>
              <a:tileRect/>
            </a:gra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2069880" y="3213100"/>
              <a:ext cx="1553674" cy="1553674"/>
            </a:xfrm>
            <a:prstGeom prst="ellipse">
              <a:avLst/>
            </a:prstGeom>
            <a:solidFill>
              <a:srgbClr val="92D050"/>
            </a:solidFill>
            <a:ln w="285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3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6600" b="1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pic>
        <p:nvPicPr>
          <p:cNvPr id="45065" name="图片 3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245725" y="6424613"/>
            <a:ext cx="2489200" cy="4889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" presetClass="entr" presetSubtype="4" accel="1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accel="1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accel="1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accel="1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accel="1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500"/>
                            </p:stCondLst>
                            <p:childTnLst>
                              <p:par>
                                <p:cTn id="43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4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6" grpId="0"/>
    </p:bldLst>
  </p:timing>
</p:sld>
</file>

<file path=ppt/tags/tag1.xml><?xml version="1.0" encoding="utf-8"?>
<p:tagLst xmlns:p="http://schemas.openxmlformats.org/presentationml/2006/main">
  <p:tag name="ISPRING_PRESENTATION_TITLE" val="bsl003"/>
</p:tagLst>
</file>

<file path=ppt/theme/theme1.xml><?xml version="1.0" encoding="utf-8"?>
<a:theme xmlns:a="http://schemas.openxmlformats.org/drawingml/2006/main" name="第一PPT，www.1ppt.com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2">
      <a:majorFont>
        <a:latin typeface="Arial Unicode MS"/>
        <a:ea typeface="幼圆"/>
        <a:cs typeface=""/>
      </a:majorFont>
      <a:minorFont>
        <a:latin typeface="Arial Unicode MS"/>
        <a:ea typeface="幼圆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0</TotalTime>
  <Words>830</Words>
  <Application>WPS 演示</Application>
  <PresentationFormat>自定义</PresentationFormat>
  <Paragraphs>143</Paragraphs>
  <Slides>21</Slides>
  <Notes>21</Notes>
  <HiddenSlides>0</HiddenSlides>
  <MMClips>0</MMClips>
  <ScaleCrop>false</ScaleCrop>
  <HeadingPairs>
    <vt:vector size="8" baseType="variant">
      <vt:variant>
        <vt:lpstr>已用的字体</vt:lpstr>
      </vt:variant>
      <vt:variant>
        <vt:i4>16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21</vt:i4>
      </vt:variant>
    </vt:vector>
  </HeadingPairs>
  <TitlesOfParts>
    <vt:vector size="40" baseType="lpstr">
      <vt:lpstr>Arial</vt:lpstr>
      <vt:lpstr>宋体</vt:lpstr>
      <vt:lpstr>Wingdings</vt:lpstr>
      <vt:lpstr>Calibri</vt:lpstr>
      <vt:lpstr>Arial Unicode MS</vt:lpstr>
      <vt:lpstr>幼圆</vt:lpstr>
      <vt:lpstr>方正大标宋繁体</vt:lpstr>
      <vt:lpstr>方正粗宋繁体</vt:lpstr>
      <vt:lpstr>微软雅黑</vt:lpstr>
      <vt:lpstr>Kozuka Gothic Pro M</vt:lpstr>
      <vt:lpstr>Impact</vt:lpstr>
      <vt:lpstr>经典粗宋繁</vt:lpstr>
      <vt:lpstr>方正粗宋简体</vt:lpstr>
      <vt:lpstr>方正正纤黑简体</vt:lpstr>
      <vt:lpstr>黑体</vt:lpstr>
      <vt:lpstr>Arial Unicode MS</vt:lpstr>
      <vt:lpstr>第一PPT，www.1ppt.com</vt:lpstr>
      <vt:lpstr>Excel.Chart.8</vt:lpstr>
      <vt:lpstr>Excel.Chart.8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简洁微立体</dc:title>
  <dc:creator/>
  <cp:keywords>第一PPT www.1ppt.com</cp:keywords>
  <cp:lastModifiedBy>千</cp:lastModifiedBy>
  <cp:revision>3</cp:revision>
  <dcterms:created xsi:type="dcterms:W3CDTF">2016-09-14T14:47:54Z</dcterms:created>
  <dcterms:modified xsi:type="dcterms:W3CDTF">2025-09-16T10:02:57Z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8E9C430EDBCE473EA9FCF4D1F1B34BEC_13</vt:lpwstr>
  </property>
  <property fmtid="{D5CDD505-2E9C-101B-9397-08002B2CF9AE}" pid="3" name="KSOProductBuildVer">
    <vt:lpwstr>2052-12.1.0.22529</vt:lpwstr>
  </property>
</Properties>
</file>