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dp" ContentType="image/vnd.ms-photo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03" r:id="rId3"/>
    <p:sldId id="404" r:id="rId4"/>
    <p:sldId id="654" r:id="rId6"/>
    <p:sldId id="840" r:id="rId7"/>
    <p:sldId id="406" r:id="rId8"/>
    <p:sldId id="407" r:id="rId9"/>
    <p:sldId id="841" r:id="rId10"/>
    <p:sldId id="842" r:id="rId11"/>
    <p:sldId id="843" r:id="rId12"/>
    <p:sldId id="844" r:id="rId13"/>
    <p:sldId id="845" r:id="rId14"/>
    <p:sldId id="846" r:id="rId15"/>
    <p:sldId id="747" r:id="rId16"/>
    <p:sldId id="745" r:id="rId17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pos="220" userDrawn="1">
          <p15:clr>
            <a:srgbClr val="A4A3A4"/>
          </p15:clr>
        </p15:guide>
        <p15:guide id="3" pos="2718" userDrawn="1">
          <p15:clr>
            <a:srgbClr val="A4A3A4"/>
          </p15:clr>
        </p15:guide>
        <p15:guide id="4" pos="7413" userDrawn="1">
          <p15:clr>
            <a:srgbClr val="A4A3A4"/>
          </p15:clr>
        </p15:guide>
        <p15:guide id="5" orient="horz" pos="3911" userDrawn="1">
          <p15:clr>
            <a:srgbClr val="A4A3A4"/>
          </p15:clr>
        </p15:guide>
        <p15:guide id="6" orient="horz" pos="2543" userDrawn="1">
          <p15:clr>
            <a:srgbClr val="A4A3A4"/>
          </p15:clr>
        </p15:guide>
        <p15:guide id="7" orient="horz" pos="43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haomeijie" initials="z" lastIdx="1" clrIdx="0"/>
  <p:cmAuthor id="0" name="王晓娟" initials="wan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EB8"/>
    <a:srgbClr val="F8F8F8"/>
    <a:srgbClr val="279136"/>
    <a:srgbClr val="175520"/>
    <a:srgbClr val="2A9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4" d="100"/>
          <a:sy n="64" d="100"/>
        </p:scale>
        <p:origin x="724" y="-4"/>
      </p:cViewPr>
      <p:guideLst>
        <p:guide pos="3840"/>
        <p:guide pos="220"/>
        <p:guide pos="2718"/>
        <p:guide pos="7413"/>
        <p:guide orient="horz" pos="3911"/>
        <p:guide orient="horz" pos="2543"/>
        <p:guide orient="horz" pos="4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gs" Target="tags/tag72.xml"/><Relationship Id="rId21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8B746-3CD4-4AC0-AD25-71A25EF76E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大学计算机基础（微课版）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20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23" name="矩形 22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矩形 23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 修身报国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5" name="矩形 24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-3835" y="159542"/>
            <a:ext cx="12190730" cy="255270"/>
            <a:chOff x="1588" y="308751"/>
            <a:chExt cx="12190730" cy="207902"/>
          </a:xfrm>
        </p:grpSpPr>
        <p:sp>
          <p:nvSpPr>
            <p:cNvPr id="27" name="矩形 26"/>
            <p:cNvSpPr/>
            <p:nvPr/>
          </p:nvSpPr>
          <p:spPr bwMode="auto">
            <a:xfrm>
              <a:off x="4492943" y="308751"/>
              <a:ext cx="7699375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 userDrawn="1"/>
        </p:nvSpPr>
        <p:spPr>
          <a:xfrm>
            <a:off x="-8879" y="0"/>
            <a:ext cx="12200879" cy="1069145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内容占位符 2"/>
          <p:cNvSpPr>
            <a:spLocks noGrp="1"/>
          </p:cNvSpPr>
          <p:nvPr>
            <p:ph idx="1" hasCustomPrompt="1"/>
          </p:nvPr>
        </p:nvSpPr>
        <p:spPr>
          <a:xfrm>
            <a:off x="541536" y="1702190"/>
            <a:ext cx="5198082" cy="41588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" name="内容占位符 2"/>
          <p:cNvSpPr>
            <a:spLocks noGrp="1"/>
          </p:cNvSpPr>
          <p:nvPr>
            <p:ph idx="10" hasCustomPrompt="1"/>
          </p:nvPr>
        </p:nvSpPr>
        <p:spPr>
          <a:xfrm>
            <a:off x="6302326" y="1716258"/>
            <a:ext cx="5311263" cy="4144792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lang="zh-CN" altLang="en-US" sz="22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3" name="副标题 2"/>
          <p:cNvSpPr>
            <a:spLocks noGrp="1"/>
          </p:cNvSpPr>
          <p:nvPr>
            <p:ph type="subTitle" idx="11" hasCustomPrompt="1"/>
          </p:nvPr>
        </p:nvSpPr>
        <p:spPr>
          <a:xfrm>
            <a:off x="640012" y="1210532"/>
            <a:ext cx="9144000" cy="393187"/>
          </a:xfrm>
        </p:spPr>
        <p:txBody>
          <a:bodyPr>
            <a:noAutofit/>
          </a:bodyPr>
          <a:lstStyle>
            <a:lvl1pPr marL="0" indent="0" algn="l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37" name="标题 1"/>
          <p:cNvSpPr>
            <a:spLocks noGrp="1"/>
          </p:cNvSpPr>
          <p:nvPr>
            <p:ph type="title"/>
          </p:nvPr>
        </p:nvSpPr>
        <p:spPr>
          <a:xfrm>
            <a:off x="655844" y="545558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7541368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9" name="矩形 8"/>
            <p:cNvSpPr/>
            <p:nvPr/>
          </p:nvSpPr>
          <p:spPr bwMode="auto">
            <a:xfrm>
              <a:off x="4464368" y="308751"/>
              <a:ext cx="772795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组合 11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13" name="矩形 12"/>
            <p:cNvSpPr/>
            <p:nvPr/>
          </p:nvSpPr>
          <p:spPr bwMode="auto">
            <a:xfrm>
              <a:off x="4530408" y="308751"/>
              <a:ext cx="766191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矩形 18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样本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内容占位符 2"/>
          <p:cNvSpPr>
            <a:spLocks noGrp="1"/>
          </p:cNvSpPr>
          <p:nvPr>
            <p:ph idx="1" hasCustomPrompt="1"/>
          </p:nvPr>
        </p:nvSpPr>
        <p:spPr>
          <a:xfrm>
            <a:off x="497445" y="1650690"/>
            <a:ext cx="11178741" cy="42103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19" name="组合 18"/>
          <p:cNvGrpSpPr/>
          <p:nvPr userDrawn="1"/>
        </p:nvGrpSpPr>
        <p:grpSpPr>
          <a:xfrm>
            <a:off x="-3835" y="353905"/>
            <a:ext cx="12190730" cy="255270"/>
            <a:chOff x="1588" y="308751"/>
            <a:chExt cx="12190730" cy="207902"/>
          </a:xfrm>
        </p:grpSpPr>
        <p:sp>
          <p:nvSpPr>
            <p:cNvPr id="20" name="矩形 19"/>
            <p:cNvSpPr/>
            <p:nvPr/>
          </p:nvSpPr>
          <p:spPr bwMode="auto">
            <a:xfrm>
              <a:off x="4546918" y="308751"/>
              <a:ext cx="764540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4445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29591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160022" y="6507993"/>
            <a:ext cx="2505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尚德躬行   笃学擅用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7672339" y="6505856"/>
            <a:ext cx="46939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  <p:sp>
        <p:nvSpPr>
          <p:cNvPr id="14" name="矩形 13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7524927" y="6488668"/>
            <a:ext cx="47447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microsoft.com/office/2007/relationships/hdphoto" Target="../media/image4.wdp"/><Relationship Id="rId3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.xml"/><Relationship Id="rId8" Type="http://schemas.openxmlformats.org/officeDocument/2006/relationships/slideLayout" Target="../slideLayouts/slideLayout6.xml"/><Relationship Id="rId7" Type="http://schemas.openxmlformats.org/officeDocument/2006/relationships/tags" Target="../tags/tag9.xml"/><Relationship Id="rId6" Type="http://schemas.openxmlformats.org/officeDocument/2006/relationships/tags" Target="../tags/tag8.xml"/><Relationship Id="rId5" Type="http://schemas.openxmlformats.org/officeDocument/2006/relationships/tags" Target="../tags/tag7.xml"/><Relationship Id="rId4" Type="http://schemas.openxmlformats.org/officeDocument/2006/relationships/tags" Target="../tags/tag6.xml"/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6.xml"/><Relationship Id="rId8" Type="http://schemas.openxmlformats.org/officeDocument/2006/relationships/tags" Target="../tags/tag15.xml"/><Relationship Id="rId7" Type="http://schemas.openxmlformats.org/officeDocument/2006/relationships/image" Target="../media/image5.emf"/><Relationship Id="rId6" Type="http://schemas.openxmlformats.org/officeDocument/2006/relationships/oleObject" Target="../embeddings/oleObject1.bin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9" Type="http://schemas.openxmlformats.org/officeDocument/2006/relationships/vmlDrawing" Target="../drawings/vmlDrawing1.vml"/><Relationship Id="rId38" Type="http://schemas.openxmlformats.org/officeDocument/2006/relationships/slideLayout" Target="../slideLayouts/slideLayout7.xml"/><Relationship Id="rId37" Type="http://schemas.microsoft.com/office/2007/relationships/hdphoto" Target="../media/image4.wdp"/><Relationship Id="rId36" Type="http://schemas.openxmlformats.org/officeDocument/2006/relationships/image" Target="../media/image3.png"/><Relationship Id="rId35" Type="http://schemas.openxmlformats.org/officeDocument/2006/relationships/tags" Target="../tags/tag42.xml"/><Relationship Id="rId34" Type="http://schemas.openxmlformats.org/officeDocument/2006/relationships/tags" Target="../tags/tag41.xml"/><Relationship Id="rId33" Type="http://schemas.openxmlformats.org/officeDocument/2006/relationships/tags" Target="../tags/tag40.xml"/><Relationship Id="rId32" Type="http://schemas.openxmlformats.org/officeDocument/2006/relationships/tags" Target="../tags/tag39.xml"/><Relationship Id="rId31" Type="http://schemas.openxmlformats.org/officeDocument/2006/relationships/tags" Target="../tags/tag38.xml"/><Relationship Id="rId30" Type="http://schemas.openxmlformats.org/officeDocument/2006/relationships/tags" Target="../tags/tag37.xml"/><Relationship Id="rId3" Type="http://schemas.openxmlformats.org/officeDocument/2006/relationships/tags" Target="../tags/tag12.xml"/><Relationship Id="rId29" Type="http://schemas.openxmlformats.org/officeDocument/2006/relationships/tags" Target="../tags/tag36.xml"/><Relationship Id="rId28" Type="http://schemas.openxmlformats.org/officeDocument/2006/relationships/tags" Target="../tags/tag35.xml"/><Relationship Id="rId27" Type="http://schemas.openxmlformats.org/officeDocument/2006/relationships/tags" Target="../tags/tag34.xml"/><Relationship Id="rId26" Type="http://schemas.openxmlformats.org/officeDocument/2006/relationships/tags" Target="../tags/tag33.xml"/><Relationship Id="rId25" Type="http://schemas.openxmlformats.org/officeDocument/2006/relationships/tags" Target="../tags/tag32.xml"/><Relationship Id="rId24" Type="http://schemas.openxmlformats.org/officeDocument/2006/relationships/tags" Target="../tags/tag31.xml"/><Relationship Id="rId23" Type="http://schemas.openxmlformats.org/officeDocument/2006/relationships/tags" Target="../tags/tag30.xml"/><Relationship Id="rId22" Type="http://schemas.openxmlformats.org/officeDocument/2006/relationships/tags" Target="../tags/tag29.xml"/><Relationship Id="rId21" Type="http://schemas.openxmlformats.org/officeDocument/2006/relationships/tags" Target="../tags/tag28.xml"/><Relationship Id="rId20" Type="http://schemas.openxmlformats.org/officeDocument/2006/relationships/tags" Target="../tags/tag27.xml"/><Relationship Id="rId2" Type="http://schemas.openxmlformats.org/officeDocument/2006/relationships/tags" Target="../tags/tag11.xml"/><Relationship Id="rId19" Type="http://schemas.openxmlformats.org/officeDocument/2006/relationships/tags" Target="../tags/tag26.xml"/><Relationship Id="rId18" Type="http://schemas.openxmlformats.org/officeDocument/2006/relationships/tags" Target="../tags/tag25.xml"/><Relationship Id="rId17" Type="http://schemas.openxmlformats.org/officeDocument/2006/relationships/tags" Target="../tags/tag24.xml"/><Relationship Id="rId16" Type="http://schemas.openxmlformats.org/officeDocument/2006/relationships/tags" Target="../tags/tag23.xml"/><Relationship Id="rId15" Type="http://schemas.openxmlformats.org/officeDocument/2006/relationships/tags" Target="../tags/tag22.xml"/><Relationship Id="rId14" Type="http://schemas.openxmlformats.org/officeDocument/2006/relationships/tags" Target="../tags/tag21.xml"/><Relationship Id="rId13" Type="http://schemas.openxmlformats.org/officeDocument/2006/relationships/tags" Target="../tags/tag20.xml"/><Relationship Id="rId12" Type="http://schemas.openxmlformats.org/officeDocument/2006/relationships/tags" Target="../tags/tag19.xml"/><Relationship Id="rId11" Type="http://schemas.openxmlformats.org/officeDocument/2006/relationships/tags" Target="../tags/tag18.xml"/><Relationship Id="rId10" Type="http://schemas.openxmlformats.org/officeDocument/2006/relationships/tags" Target="../tags/tag17.xml"/><Relationship Id="rId1" Type="http://schemas.openxmlformats.org/officeDocument/2006/relationships/tags" Target="../tags/tag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49.xml"/><Relationship Id="rId8" Type="http://schemas.openxmlformats.org/officeDocument/2006/relationships/tags" Target="../tags/tag48.xml"/><Relationship Id="rId7" Type="http://schemas.openxmlformats.org/officeDocument/2006/relationships/tags" Target="../tags/tag47.xml"/><Relationship Id="rId6" Type="http://schemas.openxmlformats.org/officeDocument/2006/relationships/tags" Target="../tags/tag46.xml"/><Relationship Id="rId5" Type="http://schemas.openxmlformats.org/officeDocument/2006/relationships/tags" Target="../tags/tag45.xml"/><Relationship Id="rId4" Type="http://schemas.openxmlformats.org/officeDocument/2006/relationships/tags" Target="../tags/tag44.xml"/><Relationship Id="rId3" Type="http://schemas.openxmlformats.org/officeDocument/2006/relationships/tags" Target="../tags/tag43.xml"/><Relationship Id="rId2" Type="http://schemas.microsoft.com/office/2007/relationships/hdphoto" Target="../media/image4.wdp"/><Relationship Id="rId19" Type="http://schemas.openxmlformats.org/officeDocument/2006/relationships/notesSlide" Target="../notesSlides/notesSlide2.xml"/><Relationship Id="rId18" Type="http://schemas.openxmlformats.org/officeDocument/2006/relationships/slideLayout" Target="../slideLayouts/slideLayout7.xml"/><Relationship Id="rId17" Type="http://schemas.openxmlformats.org/officeDocument/2006/relationships/tags" Target="../tags/tag57.xml"/><Relationship Id="rId16" Type="http://schemas.openxmlformats.org/officeDocument/2006/relationships/tags" Target="../tags/tag56.xml"/><Relationship Id="rId15" Type="http://schemas.openxmlformats.org/officeDocument/2006/relationships/tags" Target="../tags/tag55.xml"/><Relationship Id="rId14" Type="http://schemas.openxmlformats.org/officeDocument/2006/relationships/tags" Target="../tags/tag54.xml"/><Relationship Id="rId13" Type="http://schemas.openxmlformats.org/officeDocument/2006/relationships/tags" Target="../tags/tag53.xml"/><Relationship Id="rId12" Type="http://schemas.openxmlformats.org/officeDocument/2006/relationships/tags" Target="../tags/tag52.xml"/><Relationship Id="rId11" Type="http://schemas.openxmlformats.org/officeDocument/2006/relationships/tags" Target="../tags/tag51.xml"/><Relationship Id="rId10" Type="http://schemas.openxmlformats.org/officeDocument/2006/relationships/tags" Target="../tags/tag50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tags" Target="../tags/tag66.xml"/><Relationship Id="rId8" Type="http://schemas.openxmlformats.org/officeDocument/2006/relationships/tags" Target="../tags/tag65.xml"/><Relationship Id="rId7" Type="http://schemas.openxmlformats.org/officeDocument/2006/relationships/tags" Target="../tags/tag64.xml"/><Relationship Id="rId6" Type="http://schemas.openxmlformats.org/officeDocument/2006/relationships/tags" Target="../tags/tag63.xml"/><Relationship Id="rId5" Type="http://schemas.openxmlformats.org/officeDocument/2006/relationships/tags" Target="../tags/tag62.xml"/><Relationship Id="rId4" Type="http://schemas.openxmlformats.org/officeDocument/2006/relationships/tags" Target="../tags/tag61.xml"/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1" Type="http://schemas.openxmlformats.org/officeDocument/2006/relationships/slideLayout" Target="../slideLayouts/slideLayout6.xml"/><Relationship Id="rId10" Type="http://schemas.openxmlformats.org/officeDocument/2006/relationships/tags" Target="../tags/tag67.xml"/><Relationship Id="rId1" Type="http://schemas.openxmlformats.org/officeDocument/2006/relationships/tags" Target="../tags/tag58.xml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microsoft.com/office/2007/relationships/hdphoto" Target="../media/image4.wdp"/><Relationship Id="rId5" Type="http://schemas.openxmlformats.org/officeDocument/2006/relationships/image" Target="../media/image3.png"/><Relationship Id="rId4" Type="http://schemas.openxmlformats.org/officeDocument/2006/relationships/tags" Target="../tags/tag71.xml"/><Relationship Id="rId3" Type="http://schemas.openxmlformats.org/officeDocument/2006/relationships/tags" Target="../tags/tag70.xml"/><Relationship Id="rId2" Type="http://schemas.openxmlformats.org/officeDocument/2006/relationships/tags" Target="../tags/tag69.xml"/><Relationship Id="rId1" Type="http://schemas.openxmlformats.org/officeDocument/2006/relationships/tags" Target="../tags/tag6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468630" y="2453005"/>
            <a:ext cx="8031480" cy="2148205"/>
          </a:xfrm>
          <a:custGeom>
            <a:avLst/>
            <a:gdLst>
              <a:gd name="connsiteX0" fmla="*/ 0 w 3302000"/>
              <a:gd name="connsiteY0" fmla="*/ 304800 h 990600"/>
              <a:gd name="connsiteX1" fmla="*/ 397933 w 3302000"/>
              <a:gd name="connsiteY1" fmla="*/ 922867 h 990600"/>
              <a:gd name="connsiteX2" fmla="*/ 3090333 w 3302000"/>
              <a:gd name="connsiteY2" fmla="*/ 990600 h 990600"/>
              <a:gd name="connsiteX3" fmla="*/ 3302000 w 3302000"/>
              <a:gd name="connsiteY3" fmla="*/ 0 h 990600"/>
              <a:gd name="connsiteX4" fmla="*/ 0 w 3302000"/>
              <a:gd name="connsiteY4" fmla="*/ 304800 h 99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2000" h="990600">
                <a:moveTo>
                  <a:pt x="0" y="304800"/>
                </a:moveTo>
                <a:lnTo>
                  <a:pt x="397933" y="922867"/>
                </a:lnTo>
                <a:lnTo>
                  <a:pt x="3090333" y="990600"/>
                </a:lnTo>
                <a:lnTo>
                  <a:pt x="3302000" y="0"/>
                </a:lnTo>
                <a:lnTo>
                  <a:pt x="0" y="304800"/>
                </a:lnTo>
                <a:close/>
              </a:path>
            </a:pathLst>
          </a:cu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MH_Other_2"/>
          <p:cNvSpPr/>
          <p:nvPr>
            <p:custDataLst>
              <p:tags r:id="rId2"/>
            </p:custDataLst>
          </p:nvPr>
        </p:nvSpPr>
        <p:spPr>
          <a:xfrm>
            <a:off x="3917315" y="2759075"/>
            <a:ext cx="7149465" cy="1984375"/>
          </a:xfrm>
          <a:custGeom>
            <a:avLst/>
            <a:gdLst>
              <a:gd name="connsiteX0" fmla="*/ 0 w 2836333"/>
              <a:gd name="connsiteY0" fmla="*/ 0 h 965200"/>
              <a:gd name="connsiteX1" fmla="*/ 245533 w 2836333"/>
              <a:gd name="connsiteY1" fmla="*/ 685800 h 965200"/>
              <a:gd name="connsiteX2" fmla="*/ 2658533 w 2836333"/>
              <a:gd name="connsiteY2" fmla="*/ 965200 h 965200"/>
              <a:gd name="connsiteX3" fmla="*/ 2836333 w 2836333"/>
              <a:gd name="connsiteY3" fmla="*/ 101600 h 965200"/>
              <a:gd name="connsiteX4" fmla="*/ 0 w 2836333"/>
              <a:gd name="connsiteY4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6333" h="965200">
                <a:moveTo>
                  <a:pt x="0" y="0"/>
                </a:moveTo>
                <a:lnTo>
                  <a:pt x="245533" y="685800"/>
                </a:lnTo>
                <a:lnTo>
                  <a:pt x="2658533" y="965200"/>
                </a:lnTo>
                <a:lnTo>
                  <a:pt x="2836333" y="101600"/>
                </a:lnTo>
                <a:lnTo>
                  <a:pt x="0" y="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66495" y="3288665"/>
            <a:ext cx="10099675" cy="13436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信息技术基础</a:t>
            </a:r>
            <a:r>
              <a:rPr lang="en-US" altLang="zh-CN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en-US" altLang="zh-CN" sz="4000" b="1" kern="2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Windows11+WPS Office</a:t>
            </a:r>
            <a:r>
              <a:rPr lang="zh-CN" altLang="en-US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十字箭头标注 12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766713" y="1793321"/>
            <a:ext cx="4713464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信息技术基础项目化教程</a:t>
            </a:r>
            <a:endParaRPr lang="zh-CN" altLang="en-US" sz="1600" kern="2700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630545" y="5085080"/>
            <a:ext cx="62896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矩形 89"/>
          <p:cNvSpPr/>
          <p:nvPr>
            <p:custDataLst>
              <p:tags r:id="rId1"/>
            </p:custDataLst>
          </p:nvPr>
        </p:nvSpPr>
        <p:spPr>
          <a:xfrm>
            <a:off x="4315977" y="2184649"/>
            <a:ext cx="6400801" cy="727608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等腰三角形 92"/>
          <p:cNvSpPr/>
          <p:nvPr>
            <p:custDataLst>
              <p:tags r:id="rId2"/>
            </p:custDataLst>
          </p:nvPr>
        </p:nvSpPr>
        <p:spPr>
          <a:xfrm rot="5400000" flipV="1">
            <a:off x="10360184" y="2389047"/>
            <a:ext cx="390507" cy="290285"/>
          </a:xfrm>
          <a:prstGeom prst="triangle">
            <a:avLst/>
          </a:prstGeom>
          <a:solidFill>
            <a:srgbClr val="34BF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6" name="直接连接符 85"/>
          <p:cNvCxnSpPr/>
          <p:nvPr/>
        </p:nvCxnSpPr>
        <p:spPr>
          <a:xfrm>
            <a:off x="4078579" y="1085119"/>
            <a:ext cx="0" cy="5122129"/>
          </a:xfrm>
          <a:prstGeom prst="line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0" y="2813153"/>
            <a:ext cx="12917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81344" y="2813152"/>
            <a:ext cx="1741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TextBox 1"/>
          <p:cNvSpPr txBox="1"/>
          <p:nvPr/>
        </p:nvSpPr>
        <p:spPr>
          <a:xfrm>
            <a:off x="1928878" y="2768458"/>
            <a:ext cx="1359346" cy="946411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6935"/>
              </a:lnSpc>
            </a:pPr>
            <a:r>
              <a:rPr lang="en-US" altLang="zh-CN" sz="53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目录</a:t>
            </a:r>
            <a:endParaRPr lang="en-US" altLang="zh-CN" sz="53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4" name="TextBox 1"/>
          <p:cNvSpPr txBox="1"/>
          <p:nvPr>
            <p:custDataLst>
              <p:tags r:id="rId3"/>
            </p:custDataLst>
          </p:nvPr>
        </p:nvSpPr>
        <p:spPr>
          <a:xfrm>
            <a:off x="4511733" y="3802963"/>
            <a:ext cx="45732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5.2 在中国知网检索期刊论文</a:t>
            </a:r>
            <a:endParaRPr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5" name="TextBox 1"/>
          <p:cNvSpPr txBox="1"/>
          <p:nvPr/>
        </p:nvSpPr>
        <p:spPr>
          <a:xfrm>
            <a:off x="2004958" y="3664081"/>
            <a:ext cx="1340110" cy="266738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900" dirty="0">
                <a:solidFill>
                  <a:srgbClr val="036E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en-US" altLang="zh-CN" sz="1900" dirty="0">
              <a:solidFill>
                <a:srgbClr val="036E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1"/>
          <p:cNvSpPr txBox="1"/>
          <p:nvPr>
            <p:custDataLst>
              <p:tags r:id="rId4"/>
            </p:custDataLst>
          </p:nvPr>
        </p:nvSpPr>
        <p:spPr>
          <a:xfrm>
            <a:off x="4511733" y="2401888"/>
            <a:ext cx="39636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5.1 利用网络大数据求职</a:t>
            </a:r>
            <a:endParaRPr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8" name="Freeform 3"/>
          <p:cNvSpPr/>
          <p:nvPr>
            <p:custDataLst>
              <p:tags r:id="rId5"/>
            </p:custDataLst>
          </p:nvPr>
        </p:nvSpPr>
        <p:spPr>
          <a:xfrm>
            <a:off x="4001411" y="2445216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59" name="Freeform 3"/>
          <p:cNvSpPr/>
          <p:nvPr>
            <p:custDataLst>
              <p:tags r:id="rId6"/>
            </p:custDataLst>
          </p:nvPr>
        </p:nvSpPr>
        <p:spPr>
          <a:xfrm>
            <a:off x="4001411" y="393822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3"/>
          <p:cNvSpPr/>
          <p:nvPr/>
        </p:nvSpPr>
        <p:spPr>
          <a:xfrm>
            <a:off x="4001411" y="543168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61"/>
          <p:cNvSpPr txBox="1"/>
          <p:nvPr>
            <p:custDataLst>
              <p:tags r:id="rId7"/>
            </p:custDataLst>
          </p:nvPr>
        </p:nvSpPr>
        <p:spPr>
          <a:xfrm>
            <a:off x="2056765" y="986155"/>
            <a:ext cx="8660130" cy="622300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 wrap="square" lIns="68580" tIns="34290" rIns="68580" bIns="34290" rtlCol="0">
            <a:spAutoFit/>
          </a:bodyPr>
          <a:p>
            <a:pPr algn="ctr"/>
            <a:r>
              <a:rPr 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单元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</a:t>
            </a:r>
            <a:r>
              <a:rPr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信息检索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9"/>
          <p:cNvGrpSpPr/>
          <p:nvPr>
            <p:custDataLst>
              <p:tags r:id="rId1"/>
            </p:custDataLst>
          </p:nvPr>
        </p:nvGrpSpPr>
        <p:grpSpPr bwMode="auto">
          <a:xfrm>
            <a:off x="3410586" y="2309178"/>
            <a:ext cx="5407025" cy="3732213"/>
            <a:chOff x="1809684" y="1771915"/>
            <a:chExt cx="5633372" cy="3890359"/>
          </a:xfrm>
        </p:grpSpPr>
        <p:sp>
          <p:nvSpPr>
            <p:cNvPr id="7170" name="弧形 80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rot="5400000">
              <a:off x="3976670" y="3085281"/>
              <a:ext cx="1313885" cy="1314895"/>
            </a:xfrm>
            <a:custGeom>
              <a:avLst/>
              <a:gdLst>
                <a:gd name="T0" fmla="*/ 660347 w 1313885"/>
                <a:gd name="T1" fmla="*/ 1314886 h 1314895"/>
                <a:gd name="T2" fmla="*/ 50918 w 1313885"/>
                <a:gd name="T3" fmla="*/ 911233 h 1314895"/>
                <a:gd name="T4" fmla="*/ 191035 w 1313885"/>
                <a:gd name="T5" fmla="*/ 193946 h 1314895"/>
                <a:gd name="T6" fmla="*/ 907723 w 1313885"/>
                <a:gd name="T7" fmla="*/ 49788 h 1314895"/>
                <a:gd name="T8" fmla="*/ 1313886 w 1313885"/>
                <a:gd name="T9" fmla="*/ 657448 h 1314895"/>
                <a:gd name="T10" fmla="*/ 656943 w 1313885"/>
                <a:gd name="T11" fmla="*/ 657448 h 1314895"/>
                <a:gd name="T12" fmla="*/ 660347 w 1313885"/>
                <a:gd name="T13" fmla="*/ 1314886 h 1314895"/>
                <a:gd name="T14" fmla="*/ 660347 w 1313885"/>
                <a:gd name="T15" fmla="*/ 1314886 h 1314895"/>
                <a:gd name="T16" fmla="*/ 50918 w 1313885"/>
                <a:gd name="T17" fmla="*/ 911233 h 1314895"/>
                <a:gd name="T18" fmla="*/ 191035 w 1313885"/>
                <a:gd name="T19" fmla="*/ 193946 h 1314895"/>
                <a:gd name="T20" fmla="*/ 907723 w 1313885"/>
                <a:gd name="T21" fmla="*/ 49788 h 1314895"/>
                <a:gd name="T22" fmla="*/ 1313886 w 1313885"/>
                <a:gd name="T23" fmla="*/ 657448 h 1314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3885" h="1314895" stroke="0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  <a:lnTo>
                    <a:pt x="656943" y="657448"/>
                  </a:lnTo>
                  <a:cubicBezTo>
                    <a:pt x="658078" y="876594"/>
                    <a:pt x="659212" y="1095740"/>
                    <a:pt x="660347" y="1314886"/>
                  </a:cubicBezTo>
                  <a:close/>
                </a:path>
                <a:path w="1313885" h="1314895" fill="none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  <a:headEnd type="oval" w="sm" len="sm"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1" name="弧形 8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091957" y="3203290"/>
              <a:ext cx="1083341" cy="1083872"/>
            </a:xfrm>
            <a:custGeom>
              <a:avLst/>
              <a:gdLst>
                <a:gd name="T0" fmla="*/ 31 w 1083341"/>
                <a:gd name="T1" fmla="*/ 547729 h 1083872"/>
                <a:gd name="T2" fmla="*/ 267398 w 1083341"/>
                <a:gd name="T3" fmla="*/ 74608 h 1083872"/>
                <a:gd name="T4" fmla="*/ 810932 w 1083341"/>
                <a:gd name="T5" fmla="*/ 71700 h 1083872"/>
                <a:gd name="T6" fmla="*/ 1083342 w 1083341"/>
                <a:gd name="T7" fmla="*/ 541937 h 1083872"/>
                <a:gd name="T8" fmla="*/ 541671 w 1083341"/>
                <a:gd name="T9" fmla="*/ 541936 h 1083872"/>
                <a:gd name="T10" fmla="*/ 31 w 1083341"/>
                <a:gd name="T11" fmla="*/ 547729 h 1083872"/>
                <a:gd name="T12" fmla="*/ 31 w 1083341"/>
                <a:gd name="T13" fmla="*/ 547729 h 1083872"/>
                <a:gd name="T14" fmla="*/ 267398 w 1083341"/>
                <a:gd name="T15" fmla="*/ 74608 h 1083872"/>
                <a:gd name="T16" fmla="*/ 810932 w 1083341"/>
                <a:gd name="T17" fmla="*/ 71700 h 1083872"/>
                <a:gd name="T18" fmla="*/ 1083342 w 1083341"/>
                <a:gd name="T19" fmla="*/ 541937 h 1083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341" h="1083872" stroke="0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  <a:lnTo>
                    <a:pt x="541671" y="541936"/>
                  </a:lnTo>
                  <a:lnTo>
                    <a:pt x="31" y="547729"/>
                  </a:lnTo>
                  <a:close/>
                </a:path>
                <a:path w="1083341" h="1083872" fill="none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2" name="弧形 82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-5400000">
              <a:off x="4171955" y="3346629"/>
              <a:ext cx="898538" cy="823670"/>
            </a:xfrm>
            <a:custGeom>
              <a:avLst/>
              <a:gdLst>
                <a:gd name="T0" fmla="*/ 455476 w 898538"/>
                <a:gd name="T1" fmla="*/ 39 h 823670"/>
                <a:gd name="T2" fmla="*/ 898538 w 898538"/>
                <a:gd name="T3" fmla="*/ 411835 h 823670"/>
                <a:gd name="T4" fmla="*/ 449269 w 898538"/>
                <a:gd name="T5" fmla="*/ 411835 h 823670"/>
                <a:gd name="T6" fmla="*/ 455476 w 898538"/>
                <a:gd name="T7" fmla="*/ 39 h 823670"/>
                <a:gd name="T8" fmla="*/ 455476 w 898538"/>
                <a:gd name="T9" fmla="*/ 39 h 823670"/>
                <a:gd name="T10" fmla="*/ 898538 w 898538"/>
                <a:gd name="T11" fmla="*/ 411835 h 823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8538" h="823670" stroke="0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  <a:lnTo>
                    <a:pt x="449269" y="411835"/>
                  </a:lnTo>
                  <a:lnTo>
                    <a:pt x="455476" y="39"/>
                  </a:lnTo>
                  <a:close/>
                </a:path>
                <a:path w="898538" h="823670" fill="none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grpSp>
          <p:nvGrpSpPr>
            <p:cNvPr id="7173" name="组合 3"/>
            <p:cNvGrpSpPr/>
            <p:nvPr/>
          </p:nvGrpSpPr>
          <p:grpSpPr bwMode="auto">
            <a:xfrm>
              <a:off x="1809684" y="1771915"/>
              <a:ext cx="5633372" cy="3890359"/>
              <a:chOff x="1809685" y="1771917"/>
              <a:chExt cx="5633374" cy="3890364"/>
            </a:xfrm>
          </p:grpSpPr>
          <p:graphicFrame>
            <p:nvGraphicFramePr>
              <p:cNvPr id="7174" name="图表 2"/>
              <p:cNvGraphicFramePr/>
              <p:nvPr>
                <p:custDataLst>
                  <p:tags r:id="rId5"/>
                </p:custDataLst>
              </p:nvPr>
            </p:nvGraphicFramePr>
            <p:xfrm>
              <a:off x="1809685" y="1771917"/>
              <a:ext cx="5633374" cy="38903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368" name="" r:id="rId6" imgW="5403850" imgH="3730625" progId="Excel.Sheet.8">
                      <p:embed/>
                    </p:oleObj>
                  </mc:Choice>
                  <mc:Fallback>
                    <p:oleObj name="" r:id="rId6" imgW="5403850" imgH="3730625" progId="Excel.Sheet.8">
                      <p:embed/>
                      <p:pic>
                        <p:nvPicPr>
                          <p:cNvPr id="0" name="图片 4367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09685" y="1771917"/>
                            <a:ext cx="5633374" cy="389036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38100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" name="TextBox 88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276413" y="2450369"/>
                <a:ext cx="924231" cy="73670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</a:t>
                </a:r>
                <a:endParaRPr lang="zh-CN" altLang="en-US" sz="2000" b="1" spc="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TextBox 43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3158651" y="4246133"/>
                <a:ext cx="1041992" cy="7367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教学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方法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TextBox 84"/>
            <p:cNvSpPr txBox="1"/>
            <p:nvPr>
              <p:custDataLst>
                <p:tags r:id="rId10"/>
              </p:custDataLst>
            </p:nvPr>
          </p:nvSpPr>
          <p:spPr>
            <a:xfrm flipH="1">
              <a:off x="5188388" y="2458320"/>
              <a:ext cx="825655" cy="7367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能力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TextBox 86"/>
            <p:cNvSpPr txBox="1"/>
            <p:nvPr>
              <p:custDataLst>
                <p:tags r:id="rId11"/>
              </p:custDataLst>
            </p:nvPr>
          </p:nvSpPr>
          <p:spPr>
            <a:xfrm rot="10800000" flipH="1" flipV="1">
              <a:off x="5240650" y="4172623"/>
              <a:ext cx="1040337" cy="7367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素质目标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9"/>
          <p:cNvGrpSpPr/>
          <p:nvPr>
            <p:custDataLst>
              <p:tags r:id="rId12"/>
            </p:custDataLst>
          </p:nvPr>
        </p:nvGrpSpPr>
        <p:grpSpPr bwMode="auto">
          <a:xfrm>
            <a:off x="502599" y="2505346"/>
            <a:ext cx="4392930" cy="1142413"/>
            <a:chOff x="199833" y="1613991"/>
            <a:chExt cx="3109494" cy="1141779"/>
          </a:xfrm>
        </p:grpSpPr>
        <p:sp>
          <p:nvSpPr>
            <p:cNvPr id="7181" name="矩形 5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661897" y="1699668"/>
              <a:ext cx="2647430" cy="978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1.能够理解信息检索的基本流程，了解信息检索的方法。</a:t>
              </a:r>
              <a:endPara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2.掌握使用搜索引擎进行信息检索的操作。</a:t>
              </a:r>
              <a:endPara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grpSp>
          <p:nvGrpSpPr>
            <p:cNvPr id="7182" name="组合 16"/>
            <p:cNvGrpSpPr/>
            <p:nvPr/>
          </p:nvGrpSpPr>
          <p:grpSpPr bwMode="auto">
            <a:xfrm>
              <a:off x="466649" y="2103098"/>
              <a:ext cx="2541171" cy="652672"/>
              <a:chOff x="860311" y="2351794"/>
              <a:chExt cx="2539897" cy="652663"/>
            </a:xfrm>
          </p:grpSpPr>
          <p:cxnSp>
            <p:nvCxnSpPr>
              <p:cNvPr id="7183" name="直接连接符 7"/>
              <p:cNvCxnSpPr>
                <a:cxnSpLocks noChangeShapeType="1"/>
              </p:cNvCxnSpPr>
              <p:nvPr>
                <p:custDataLst>
                  <p:tags r:id="rId14"/>
                </p:custDataLst>
              </p:nvPr>
            </p:nvCxnSpPr>
            <p:spPr bwMode="auto">
              <a:xfrm>
                <a:off x="860311" y="2351794"/>
                <a:ext cx="372783" cy="652663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84" name="直接连接符 10"/>
              <p:cNvCxnSpPr>
                <a:cxnSpLocks noChangeShapeType="1"/>
              </p:cNvCxnSpPr>
              <p:nvPr>
                <p:custDataLst>
                  <p:tags r:id="rId15"/>
                </p:custDataLst>
              </p:nvPr>
            </p:nvCxnSpPr>
            <p:spPr bwMode="auto">
              <a:xfrm>
                <a:off x="1223576" y="3004457"/>
                <a:ext cx="2176632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85" name="组合 15"/>
            <p:cNvGrpSpPr/>
            <p:nvPr/>
          </p:nvGrpSpPr>
          <p:grpSpPr bwMode="auto">
            <a:xfrm>
              <a:off x="199833" y="1613991"/>
              <a:ext cx="358235" cy="489314"/>
              <a:chOff x="1278287" y="3529576"/>
              <a:chExt cx="358055" cy="489307"/>
            </a:xfrm>
          </p:grpSpPr>
          <p:sp>
            <p:nvSpPr>
              <p:cNvPr id="7186" name="椭圆 16"/>
              <p:cNvSpPr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1278287" y="3558135"/>
                <a:ext cx="358055" cy="460748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87" name="TextBox 52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320068" y="3529576"/>
                <a:ext cx="160383" cy="38586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" name="组合 63"/>
          <p:cNvGrpSpPr/>
          <p:nvPr>
            <p:custDataLst>
              <p:tags r:id="rId18"/>
            </p:custDataLst>
          </p:nvPr>
        </p:nvGrpSpPr>
        <p:grpSpPr bwMode="auto">
          <a:xfrm>
            <a:off x="7750953" y="2465149"/>
            <a:ext cx="4143234" cy="1173395"/>
            <a:chOff x="4552469" y="2039310"/>
            <a:chExt cx="4143856" cy="1170615"/>
          </a:xfrm>
        </p:grpSpPr>
        <p:grpSp>
          <p:nvGrpSpPr>
            <p:cNvPr id="7189" name="组合 32"/>
            <p:cNvGrpSpPr/>
            <p:nvPr/>
          </p:nvGrpSpPr>
          <p:grpSpPr bwMode="auto">
            <a:xfrm flipH="1">
              <a:off x="4552584" y="2558036"/>
              <a:ext cx="3878563" cy="651889"/>
              <a:chOff x="860264" y="2352817"/>
              <a:chExt cx="3878965" cy="651640"/>
            </a:xfrm>
          </p:grpSpPr>
          <p:cxnSp>
            <p:nvCxnSpPr>
              <p:cNvPr id="7190" name="直接连接符 33"/>
              <p:cNvCxnSpPr>
                <a:cxnSpLocks noChangeShapeType="1"/>
              </p:cNvCxnSpPr>
              <p:nvPr>
                <p:custDataLst>
                  <p:tags r:id="rId19"/>
                </p:custDataLst>
              </p:nvPr>
            </p:nvCxnSpPr>
            <p:spPr bwMode="auto">
              <a:xfrm>
                <a:off x="860264" y="2352817"/>
                <a:ext cx="371605" cy="65164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91" name="直接连接符 34"/>
              <p:cNvCxnSpPr>
                <a:cxnSpLocks noChangeShapeType="1"/>
              </p:cNvCxnSpPr>
              <p:nvPr>
                <p:custDataLst>
                  <p:tags r:id="rId20"/>
                </p:custDataLst>
              </p:nvPr>
            </p:nvCxnSpPr>
            <p:spPr bwMode="auto">
              <a:xfrm flipV="1">
                <a:off x="1222341" y="2967095"/>
                <a:ext cx="3516888" cy="37362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92" name="组合 35"/>
            <p:cNvGrpSpPr/>
            <p:nvPr/>
          </p:nvGrpSpPr>
          <p:grpSpPr bwMode="auto">
            <a:xfrm>
              <a:off x="8223133" y="2110258"/>
              <a:ext cx="473192" cy="503156"/>
              <a:chOff x="1232348" y="3530490"/>
              <a:chExt cx="474532" cy="503594"/>
            </a:xfrm>
          </p:grpSpPr>
          <p:sp>
            <p:nvSpPr>
              <p:cNvPr id="7193" name="椭圆 24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1232348" y="3558995"/>
                <a:ext cx="474532" cy="475089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94" name="TextBox 68"/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1300820" y="3530490"/>
                <a:ext cx="335995" cy="38550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95" name="矩形 46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4552469" y="2039310"/>
              <a:ext cx="3519698" cy="9736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1.能够通过网页、社交媒体等不同信息平台进行信息检索。</a:t>
              </a:r>
              <a:endParaRPr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</a:pPr>
              <a:r>
                <a:rPr 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2.</a:t>
              </a: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能够使用邮箱发送邮件</a:t>
              </a:r>
              <a:endPara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29" name="组合 71"/>
          <p:cNvGrpSpPr/>
          <p:nvPr>
            <p:custDataLst>
              <p:tags r:id="rId24"/>
            </p:custDataLst>
          </p:nvPr>
        </p:nvGrpSpPr>
        <p:grpSpPr bwMode="auto">
          <a:xfrm>
            <a:off x="7780914" y="4703443"/>
            <a:ext cx="3988494" cy="1286511"/>
            <a:chOff x="4709157" y="4214797"/>
            <a:chExt cx="3987168" cy="1288077"/>
          </a:xfrm>
        </p:grpSpPr>
        <p:sp>
          <p:nvSpPr>
            <p:cNvPr id="7197" name="矩形 51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4720267" y="4230057"/>
              <a:ext cx="3349146" cy="12728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1.自觉培养信息检索的良好习惯，对数据和信息做好安全防范。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  <a:p>
              <a:pPr indent="0" algn="l" fontAlgn="auto">
                <a:lnSpc>
                  <a:spcPts val="2300"/>
                </a:lnSpc>
                <a:buClrTx/>
                <a:buSzTx/>
                <a:buFontTx/>
              </a:pP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98" name="组合 38"/>
            <p:cNvGrpSpPr/>
            <p:nvPr/>
          </p:nvGrpSpPr>
          <p:grpSpPr bwMode="auto">
            <a:xfrm rot="10800000">
              <a:off x="4709157" y="4214797"/>
              <a:ext cx="3699900" cy="651812"/>
              <a:chOff x="882356" y="2364019"/>
              <a:chExt cx="3700284" cy="651562"/>
            </a:xfrm>
          </p:grpSpPr>
          <p:cxnSp>
            <p:nvCxnSpPr>
              <p:cNvPr id="7199" name="直接连接符 39"/>
              <p:cNvCxnSpPr>
                <a:cxnSpLocks noChangeShapeType="1"/>
              </p:cNvCxnSpPr>
              <p:nvPr>
                <p:custDataLst>
                  <p:tags r:id="rId26"/>
                </p:custDataLst>
              </p:nvPr>
            </p:nvCxnSpPr>
            <p:spPr bwMode="auto">
              <a:xfrm>
                <a:off x="882356" y="2364019"/>
                <a:ext cx="373012" cy="65156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0" name="直接连接符 40"/>
              <p:cNvCxnSpPr>
                <a:cxnSpLocks noChangeShapeType="1"/>
              </p:cNvCxnSpPr>
              <p:nvPr>
                <p:custDataLst>
                  <p:tags r:id="rId27"/>
                </p:custDataLst>
              </p:nvPr>
            </p:nvCxnSpPr>
            <p:spPr bwMode="auto">
              <a:xfrm>
                <a:off x="1245844" y="3015581"/>
                <a:ext cx="3336796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1" name="组合 41"/>
            <p:cNvGrpSpPr/>
            <p:nvPr/>
          </p:nvGrpSpPr>
          <p:grpSpPr bwMode="auto">
            <a:xfrm flipH="1">
              <a:off x="8223364" y="4806197"/>
              <a:ext cx="472961" cy="500781"/>
              <a:chOff x="1232465" y="3532877"/>
              <a:chExt cx="474301" cy="500155"/>
            </a:xfrm>
          </p:grpSpPr>
          <p:sp>
            <p:nvSpPr>
              <p:cNvPr id="7202" name="椭圆 32"/>
              <p:cNvSpPr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1232465" y="3558282"/>
                <a:ext cx="474301" cy="47475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03" name="TextBox 76"/>
              <p:cNvSpPr txBox="1"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1305679" y="3532877"/>
                <a:ext cx="335830" cy="386067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10"/>
          <p:cNvGrpSpPr/>
          <p:nvPr>
            <p:custDataLst>
              <p:tags r:id="rId30"/>
            </p:custDataLst>
          </p:nvPr>
        </p:nvGrpSpPr>
        <p:grpSpPr bwMode="auto">
          <a:xfrm>
            <a:off x="681991" y="4681894"/>
            <a:ext cx="3891420" cy="1295746"/>
            <a:chOff x="218911" y="4850758"/>
            <a:chExt cx="3891946" cy="1294630"/>
          </a:xfrm>
        </p:grpSpPr>
        <p:grpSp>
          <p:nvGrpSpPr>
            <p:cNvPr id="7205" name="组合 16"/>
            <p:cNvGrpSpPr/>
            <p:nvPr/>
          </p:nvGrpSpPr>
          <p:grpSpPr bwMode="auto">
            <a:xfrm flipV="1">
              <a:off x="445977" y="4857376"/>
              <a:ext cx="3541282" cy="869249"/>
              <a:chOff x="860243" y="2351976"/>
              <a:chExt cx="3038668" cy="652481"/>
            </a:xfrm>
          </p:grpSpPr>
          <p:cxnSp>
            <p:nvCxnSpPr>
              <p:cNvPr id="7206" name="直接连接符 7"/>
              <p:cNvCxnSpPr>
                <a:cxnSpLocks noChangeShapeType="1"/>
              </p:cNvCxnSpPr>
              <p:nvPr>
                <p:custDataLst>
                  <p:tags r:id="rId31"/>
                </p:custDataLst>
              </p:nvPr>
            </p:nvCxnSpPr>
            <p:spPr bwMode="auto">
              <a:xfrm>
                <a:off x="860243" y="2351976"/>
                <a:ext cx="371966" cy="65248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7" name="直接连接符 10"/>
              <p:cNvCxnSpPr>
                <a:cxnSpLocks noChangeShapeType="1"/>
              </p:cNvCxnSpPr>
              <p:nvPr>
                <p:custDataLst>
                  <p:tags r:id="rId32"/>
                </p:custDataLst>
              </p:nvPr>
            </p:nvCxnSpPr>
            <p:spPr bwMode="auto">
              <a:xfrm>
                <a:off x="1222671" y="3004457"/>
                <a:ext cx="2676240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8" name="组合 41"/>
            <p:cNvGrpSpPr/>
            <p:nvPr/>
          </p:nvGrpSpPr>
          <p:grpSpPr bwMode="auto">
            <a:xfrm flipH="1">
              <a:off x="218911" y="5645729"/>
              <a:ext cx="473188" cy="499659"/>
              <a:chOff x="4095132" y="3533798"/>
              <a:chExt cx="474386" cy="498936"/>
            </a:xfrm>
          </p:grpSpPr>
          <p:sp>
            <p:nvSpPr>
              <p:cNvPr id="7209" name="椭圆 40"/>
              <p:cNvSpPr>
                <a:spLocks noChangeArrowheads="1"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4095132" y="3559141"/>
                <a:ext cx="474386" cy="473593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10" name="TextBox 50"/>
              <p:cNvSpPr txBox="1">
                <a:spLocks noChangeArrowheads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4184278" y="3533798"/>
                <a:ext cx="335891" cy="385189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11" name="矩形 7"/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929908" y="4850758"/>
              <a:ext cx="3180949" cy="100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0" algn="l" eaLnBrk="1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采用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演示法、讲授法、练习法、任务驱动法、项目化教学</a:t>
              </a:r>
              <a:endParaRPr lang="zh-CN" altLang="en-US" b="1" i="0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fontAlgn="auto">
                <a:lnSpc>
                  <a:spcPts val="2500"/>
                </a:lnSpc>
                <a:buClrTx/>
                <a:buSzTx/>
                <a:buFontTx/>
              </a:pP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1666643" y="1798399"/>
            <a:ext cx="26282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016937" y="121610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595173" y="83078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86" y="1055421"/>
            <a:ext cx="702583" cy="7025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617" y="115641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任务描述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1908175" y="1790065"/>
            <a:ext cx="9012555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3400" fontAlgn="auto">
              <a:lnSpc>
                <a:spcPct val="200000"/>
              </a:lnSpc>
            </a:pPr>
            <a:r>
              <a:rPr kumimoji="1"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能使用浏览器搜索招聘信息，并通过网络邮箱发送简历邮件。会使用浏览器高级搜索功能进行信息搜索。</a:t>
            </a:r>
            <a:endParaRPr kumimoji="1"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0"/>
          <p:cNvSpPr txBox="1"/>
          <p:nvPr/>
        </p:nvSpPr>
        <p:spPr>
          <a:xfrm>
            <a:off x="2470785" y="2025650"/>
            <a:ext cx="69380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任务 5.1 利用网络大数据求职</a:t>
            </a:r>
            <a:endParaRPr lang="zh-CN" sz="2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4" name="文本框 11"/>
          <p:cNvSpPr txBox="1"/>
          <p:nvPr/>
        </p:nvSpPr>
        <p:spPr>
          <a:xfrm>
            <a:off x="2504617" y="115641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学习目标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十字箭头标注 4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cxnSp>
        <p:nvCxnSpPr>
          <p:cNvPr id="26" name="直接箭头连接符 25"/>
          <p:cNvCxnSpPr/>
          <p:nvPr/>
        </p:nvCxnSpPr>
        <p:spPr>
          <a:xfrm flipV="1">
            <a:off x="1904049" y="2477788"/>
            <a:ext cx="0" cy="3641090"/>
          </a:xfrm>
          <a:prstGeom prst="straightConnector1">
            <a:avLst/>
          </a:prstGeom>
          <a:ln w="28575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KSO_Shape"/>
          <p:cNvSpPr/>
          <p:nvPr>
            <p:custDataLst>
              <p:tags r:id="rId3"/>
            </p:custDataLst>
          </p:nvPr>
        </p:nvSpPr>
        <p:spPr>
          <a:xfrm rot="5400000">
            <a:off x="2112313" y="2585922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1" name="文本框 18"/>
          <p:cNvSpPr txBox="1"/>
          <p:nvPr>
            <p:custDataLst>
              <p:tags r:id="rId4"/>
            </p:custDataLst>
          </p:nvPr>
        </p:nvSpPr>
        <p:spPr>
          <a:xfrm>
            <a:off x="2269802" y="2755548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25"/>
          <p:cNvSpPr txBox="1"/>
          <p:nvPr>
            <p:custDataLst>
              <p:tags r:id="rId5"/>
            </p:custDataLst>
          </p:nvPr>
        </p:nvSpPr>
        <p:spPr>
          <a:xfrm>
            <a:off x="2853194" y="2746120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使用百度搜索引擎查询求职信息。</a:t>
            </a:r>
            <a:endParaRPr kumimoji="1"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KSO_Shape"/>
          <p:cNvSpPr/>
          <p:nvPr>
            <p:custDataLst>
              <p:tags r:id="rId6"/>
            </p:custDataLst>
          </p:nvPr>
        </p:nvSpPr>
        <p:spPr>
          <a:xfrm rot="5400000">
            <a:off x="2112313" y="3272723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3" name="文本框 18"/>
          <p:cNvSpPr txBox="1"/>
          <p:nvPr>
            <p:custDataLst>
              <p:tags r:id="rId7"/>
            </p:custDataLst>
          </p:nvPr>
        </p:nvSpPr>
        <p:spPr>
          <a:xfrm>
            <a:off x="2269802" y="3442349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25"/>
          <p:cNvSpPr txBox="1"/>
          <p:nvPr>
            <p:custDataLst>
              <p:tags r:id="rId8"/>
            </p:custDataLst>
          </p:nvPr>
        </p:nvSpPr>
        <p:spPr>
          <a:xfrm>
            <a:off x="2853194" y="3443716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查看搜索结果</a:t>
            </a:r>
            <a:endParaRPr kumimoji="1" 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KSO_Shape"/>
          <p:cNvSpPr/>
          <p:nvPr>
            <p:custDataLst>
              <p:tags r:id="rId9"/>
            </p:custDataLst>
          </p:nvPr>
        </p:nvSpPr>
        <p:spPr>
          <a:xfrm rot="5400000">
            <a:off x="2112313" y="3978374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6" name="文本框 18"/>
          <p:cNvSpPr txBox="1"/>
          <p:nvPr>
            <p:custDataLst>
              <p:tags r:id="rId10"/>
            </p:custDataLst>
          </p:nvPr>
        </p:nvSpPr>
        <p:spPr>
          <a:xfrm>
            <a:off x="2269802" y="4148000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25"/>
          <p:cNvSpPr txBox="1"/>
          <p:nvPr>
            <p:custDataLst>
              <p:tags r:id="rId11"/>
            </p:custDataLst>
          </p:nvPr>
        </p:nvSpPr>
        <p:spPr>
          <a:xfrm>
            <a:off x="2853194" y="4149367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保存招聘信息</a:t>
            </a:r>
            <a:endParaRPr kumimoji="1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KSO_Shape"/>
          <p:cNvSpPr/>
          <p:nvPr>
            <p:custDataLst>
              <p:tags r:id="rId12"/>
            </p:custDataLst>
          </p:nvPr>
        </p:nvSpPr>
        <p:spPr>
          <a:xfrm rot="5400000">
            <a:off x="2104693" y="4725134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8" name="文本框 18"/>
          <p:cNvSpPr txBox="1"/>
          <p:nvPr>
            <p:custDataLst>
              <p:tags r:id="rId13"/>
            </p:custDataLst>
          </p:nvPr>
        </p:nvSpPr>
        <p:spPr>
          <a:xfrm>
            <a:off x="2262182" y="4894760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25"/>
          <p:cNvSpPr txBox="1"/>
          <p:nvPr>
            <p:custDataLst>
              <p:tags r:id="rId14"/>
            </p:custDataLst>
          </p:nvPr>
        </p:nvSpPr>
        <p:spPr>
          <a:xfrm>
            <a:off x="2845574" y="4896127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利用邮件发送求职简历</a:t>
            </a:r>
            <a:endParaRPr kumimoji="1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KSO_Shape"/>
          <p:cNvSpPr/>
          <p:nvPr>
            <p:custDataLst>
              <p:tags r:id="rId15"/>
            </p:custDataLst>
          </p:nvPr>
        </p:nvSpPr>
        <p:spPr>
          <a:xfrm rot="5400000">
            <a:off x="2107868" y="5456654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1" name="文本框 18"/>
          <p:cNvSpPr txBox="1"/>
          <p:nvPr>
            <p:custDataLst>
              <p:tags r:id="rId16"/>
            </p:custDataLst>
          </p:nvPr>
        </p:nvSpPr>
        <p:spPr>
          <a:xfrm>
            <a:off x="2265357" y="5626280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五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25"/>
          <p:cNvSpPr txBox="1"/>
          <p:nvPr>
            <p:custDataLst>
              <p:tags r:id="rId17"/>
            </p:custDataLst>
          </p:nvPr>
        </p:nvSpPr>
        <p:spPr>
          <a:xfrm>
            <a:off x="2848749" y="5627647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搜索引擎的检索方法</a:t>
            </a:r>
            <a:endParaRPr kumimoji="1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1.使用百度搜索引擎查询求职信息。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1：启动浏览器，在浏览器的地址栏中输入百度网站的网址 www.baidu.com，按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【Enter】键，加载并访问百度网站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2：输入搜索关键词条。在搜索文本框中输入关键字“长春教师招聘”，此过程中，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百度提供的智能提示功能可辅助用户更高效地输入。完成关键词的输入后，单击【百度一下】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按钮，或是直接按下 Enter 键来执行搜索。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38620" y="2431415"/>
            <a:ext cx="4860000" cy="2918262"/>
          </a:xfrm>
          <a:prstGeom prst="rect">
            <a:avLst/>
          </a:prstGeom>
          <a:ln w="19050">
            <a:solidFill>
              <a:schemeClr val="accent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2.查看搜索结果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1：打开搜索结果页面，单击搜索框下方的【搜索工具】按钮</a:t>
            </a:r>
            <a:r>
              <a:rPr lang="zh-CN" sz="2000" dirty="0" smtClean="0">
                <a:solidFill>
                  <a:schemeClr val="tx1"/>
                </a:solidFill>
                <a:effectLst/>
              </a:rPr>
              <a:t>；</a:t>
            </a:r>
            <a:endParaRPr lang="zh-CN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lang="zh-CN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sz="2000" dirty="0" smtClean="0">
                <a:solidFill>
                  <a:schemeClr val="tx1"/>
                </a:solidFill>
                <a:effectLst/>
              </a:rPr>
              <a:t>步骤 2：为了进一步筛选结果，可以利用搜索工具后的下拉按钮进行时间、格式和检索范围的设置。</a:t>
            </a:r>
            <a:endParaRPr lang="zh-CN"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47510" y="2479675"/>
            <a:ext cx="4860000" cy="2822802"/>
          </a:xfrm>
          <a:prstGeom prst="rect">
            <a:avLst/>
          </a:prstGeom>
          <a:ln>
            <a:solidFill>
              <a:schemeClr val="accent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7510" y="2479675"/>
            <a:ext cx="4860000" cy="2895941"/>
          </a:xfrm>
          <a:prstGeom prst="rect">
            <a:avLst/>
          </a:prstGeom>
          <a:ln>
            <a:solidFill>
              <a:schemeClr val="accent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3.保存招聘信息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1：在浏览结果空白处单击右键，在弹出的快捷菜单中选择【另存为】,如图 5-5 所示。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2：在打开的【另存为】对话框中，选择要保存的位置，在【文件名】文本框中输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入文件名“长春教师招聘信息”。在【保存类型】文本框中根据需要可以从“网页，全部”、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“网页，仅 HTML”、“网页，单个文件”中选择，单击【保存】按钮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27825" y="1999615"/>
            <a:ext cx="4860000" cy="2858520"/>
          </a:xfrm>
          <a:prstGeom prst="rect">
            <a:avLst/>
          </a:prstGeom>
          <a:ln>
            <a:solidFill>
              <a:schemeClr val="accent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7825" y="2118360"/>
            <a:ext cx="4860000" cy="2739831"/>
          </a:xfrm>
          <a:prstGeom prst="rect">
            <a:avLst/>
          </a:prstGeom>
          <a:ln>
            <a:solidFill>
              <a:schemeClr val="accent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4.利用邮件发送求职简历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步骤1：登录QQ邮箱。打开浏览器，访问QQ邮箱官方网站mail.qq.com。输入QQ账号和密码，单击【登录】按钮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步骤2：创建新邮件。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步骤3：填写收件人信息和邮件主题。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61480" y="2357120"/>
            <a:ext cx="4860000" cy="2513695"/>
          </a:xfrm>
          <a:prstGeom prst="rect">
            <a:avLst/>
          </a:prstGeom>
          <a:ln>
            <a:solidFill>
              <a:schemeClr val="accent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4.利用邮件发送求职简历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步骤4：撰写邮件正文。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5：添加附件。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6：检查邮件内容。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7：发送邮件。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8：确认发送成功。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87185" y="2373630"/>
            <a:ext cx="4860000" cy="2110712"/>
          </a:xfrm>
          <a:prstGeom prst="rect">
            <a:avLst/>
          </a:prstGeom>
          <a:ln>
            <a:solidFill>
              <a:schemeClr val="accent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7185" y="1890395"/>
            <a:ext cx="4860000" cy="3076609"/>
          </a:xfrm>
          <a:prstGeom prst="rect">
            <a:avLst/>
          </a:prstGeom>
          <a:ln>
            <a:solidFill>
              <a:schemeClr val="accent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en-US" altLang="zh-CN" dirty="0">
                <a:solidFill>
                  <a:schemeClr val="tx1"/>
                </a:solidFill>
              </a:rPr>
              <a:t>5</a:t>
            </a:r>
            <a:r>
              <a:rPr kumimoji="1" lang="zh-CN" altLang="en-US" dirty="0">
                <a:solidFill>
                  <a:schemeClr val="tx1"/>
                </a:solidFill>
              </a:rPr>
              <a:t>.搜索引擎的检索方法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sz="2000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1</a:t>
            </a:r>
            <a:r>
              <a:rPr lang="zh-CN" sz="2000" dirty="0" smtClean="0">
                <a:solidFill>
                  <a:schemeClr val="tx1"/>
                </a:solidFill>
                <a:effectLst/>
              </a:rPr>
              <a:t>）</a:t>
            </a:r>
            <a:r>
              <a:rPr sz="2000" dirty="0" smtClean="0">
                <a:solidFill>
                  <a:schemeClr val="tx1"/>
                </a:solidFill>
                <a:effectLst/>
              </a:rPr>
              <a:t>高级查询功能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chemeClr val="tx1"/>
                </a:solidFill>
                <a:effectLst/>
              </a:rPr>
              <a:t>        </a:t>
            </a:r>
            <a:r>
              <a:rPr sz="2000" dirty="0" smtClean="0">
                <a:solidFill>
                  <a:schemeClr val="tx1"/>
                </a:solidFill>
                <a:effectLst/>
              </a:rPr>
              <a:t>许多搜索引擎都提供了高级查询功能。以百度搜索引擎为例，在百度搜索引擎的首页中，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指针移至右上角的【设置】处，在打开的下拉列表中选择【高级搜索】，在打开的对话框中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根据需要设置搜索参数，即可实现高级查询功能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76695" y="2665095"/>
            <a:ext cx="4860000" cy="2450306"/>
          </a:xfrm>
          <a:prstGeom prst="rect">
            <a:avLst/>
          </a:prstGeom>
          <a:ln>
            <a:solidFill>
              <a:schemeClr val="accent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6695" y="2436495"/>
            <a:ext cx="4860000" cy="2906820"/>
          </a:xfrm>
          <a:prstGeom prst="rect">
            <a:avLst/>
          </a:prstGeom>
          <a:ln>
            <a:solidFill>
              <a:schemeClr val="accent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en-US" altLang="zh-CN" dirty="0">
                <a:solidFill>
                  <a:schemeClr val="tx1"/>
                </a:solidFill>
              </a:rPr>
              <a:t>5</a:t>
            </a:r>
            <a:r>
              <a:rPr kumimoji="1" lang="zh-CN" altLang="en-US" dirty="0">
                <a:solidFill>
                  <a:schemeClr val="tx1"/>
                </a:solidFill>
              </a:rPr>
              <a:t>.搜索引擎的检索方法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sz="2000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2</a:t>
            </a:r>
            <a:r>
              <a:rPr lang="zh-CN" sz="2000" dirty="0" smtClean="0">
                <a:solidFill>
                  <a:schemeClr val="tx1"/>
                </a:solidFill>
                <a:effectLst/>
              </a:rPr>
              <a:t>）</a:t>
            </a:r>
            <a:r>
              <a:rPr sz="2000" dirty="0" smtClean="0">
                <a:solidFill>
                  <a:schemeClr val="tx1"/>
                </a:solidFill>
                <a:effectLst/>
              </a:rPr>
              <a:t>使用搜索引擎指令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  <a:effectLst/>
              </a:rPr>
              <a:t>site 指令</a:t>
            </a:r>
            <a:endParaRPr lang="en-US" sz="2000" dirty="0" smtClean="0">
              <a:solidFill>
                <a:schemeClr val="tx1"/>
              </a:solidFill>
              <a:effectLst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  <a:effectLst/>
              </a:rPr>
              <a:t>inurl 指令</a:t>
            </a:r>
            <a:endParaRPr lang="en-US" sz="2000" dirty="0" smtClean="0">
              <a:solidFill>
                <a:schemeClr val="tx1"/>
              </a:solidFill>
              <a:effectLst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  <a:effectLst/>
              </a:rPr>
              <a:t>intitle 指令</a:t>
            </a:r>
            <a:endParaRPr lang="en-US" sz="2000" dirty="0" smtClean="0">
              <a:solidFill>
                <a:schemeClr val="tx1"/>
              </a:solidFill>
              <a:effectLst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  <a:effectLst/>
              </a:rPr>
              <a:t>filetype 指令</a:t>
            </a:r>
            <a:endParaRPr lang="en-US" sz="2000" dirty="0" smtClean="0">
              <a:solidFill>
                <a:schemeClr val="tx1"/>
              </a:solidFill>
              <a:effectLst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  <a:effectLst/>
              </a:rPr>
              <a:t>intext 指令</a:t>
            </a:r>
            <a:endParaRPr 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lang="en-US" sz="2000" dirty="0" smtClean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对象7"/>
          <p:cNvSpPr/>
          <p:nvPr>
            <p:custDataLst>
              <p:tags r:id="rId1"/>
            </p:custDataLst>
          </p:nvPr>
        </p:nvSpPr>
        <p:spPr>
          <a:xfrm>
            <a:off x="1252728" y="2708656"/>
            <a:ext cx="1929384" cy="1929384"/>
          </a:xfrm>
          <a:custGeom>
            <a:avLst/>
            <a:gdLst/>
            <a:ahLst/>
            <a:cxnLst/>
            <a:rect l="l" t="t" r="r" b="b"/>
            <a:pathLst>
              <a:path w="1929384" h="1929384">
                <a:moveTo>
                  <a:pt x="923544" y="0"/>
                </a:moveTo>
                <a:cubicBezTo>
                  <a:pt x="941832" y="0"/>
                  <a:pt x="950976" y="0"/>
                  <a:pt x="969264" y="0"/>
                </a:cubicBezTo>
                <a:cubicBezTo>
                  <a:pt x="978408" y="0"/>
                  <a:pt x="987552" y="0"/>
                  <a:pt x="1005840" y="0"/>
                </a:cubicBezTo>
                <a:lnTo>
                  <a:pt x="1005840" y="9144"/>
                </a:lnTo>
                <a:cubicBezTo>
                  <a:pt x="987552" y="9144"/>
                  <a:pt x="978408" y="9144"/>
                  <a:pt x="969264" y="9144"/>
                </a:cubicBezTo>
                <a:cubicBezTo>
                  <a:pt x="950976" y="9144"/>
                  <a:pt x="941832" y="9144"/>
                  <a:pt x="923544" y="9144"/>
                </a:cubicBezTo>
                <a:lnTo>
                  <a:pt x="923544" y="0"/>
                </a:lnTo>
                <a:moveTo>
                  <a:pt x="777240" y="18288"/>
                </a:moveTo>
                <a:cubicBezTo>
                  <a:pt x="804672" y="9144"/>
                  <a:pt x="822960" y="9144"/>
                  <a:pt x="850392" y="9144"/>
                </a:cubicBezTo>
                <a:lnTo>
                  <a:pt x="850392" y="18288"/>
                </a:lnTo>
                <a:cubicBezTo>
                  <a:pt x="832104" y="18288"/>
                  <a:pt x="804672" y="27432"/>
                  <a:pt x="777240" y="27432"/>
                </a:cubicBezTo>
                <a:lnTo>
                  <a:pt x="777240" y="18288"/>
                </a:lnTo>
                <a:moveTo>
                  <a:pt x="1078992" y="9144"/>
                </a:moveTo>
                <a:cubicBezTo>
                  <a:pt x="1106424" y="9144"/>
                  <a:pt x="1124712" y="9144"/>
                  <a:pt x="1152144" y="18288"/>
                </a:cubicBezTo>
                <a:lnTo>
                  <a:pt x="1152144" y="27432"/>
                </a:lnTo>
                <a:cubicBezTo>
                  <a:pt x="1124712" y="27432"/>
                  <a:pt x="1106424" y="18288"/>
                  <a:pt x="1078992" y="18288"/>
                </a:cubicBezTo>
                <a:lnTo>
                  <a:pt x="1078992" y="9144"/>
                </a:lnTo>
                <a:moveTo>
                  <a:pt x="630936" y="54864"/>
                </a:moveTo>
                <a:cubicBezTo>
                  <a:pt x="658368" y="54864"/>
                  <a:pt x="676656" y="45720"/>
                  <a:pt x="704088" y="36576"/>
                </a:cubicBezTo>
                <a:lnTo>
                  <a:pt x="704088" y="45720"/>
                </a:lnTo>
                <a:cubicBezTo>
                  <a:pt x="685800" y="54864"/>
                  <a:pt x="658368" y="64008"/>
                  <a:pt x="630936" y="73152"/>
                </a:cubicBezTo>
                <a:lnTo>
                  <a:pt x="630936" y="54864"/>
                </a:lnTo>
                <a:moveTo>
                  <a:pt x="1225296" y="36576"/>
                </a:moveTo>
                <a:cubicBezTo>
                  <a:pt x="1252728" y="45720"/>
                  <a:pt x="1271016" y="54864"/>
                  <a:pt x="1298448" y="54864"/>
                </a:cubicBezTo>
                <a:lnTo>
                  <a:pt x="1298448" y="73152"/>
                </a:lnTo>
                <a:cubicBezTo>
                  <a:pt x="1271016" y="64008"/>
                  <a:pt x="1243584" y="54864"/>
                  <a:pt x="1225296" y="45720"/>
                </a:cubicBezTo>
                <a:lnTo>
                  <a:pt x="1225296" y="36576"/>
                </a:lnTo>
                <a:moveTo>
                  <a:pt x="1371600" y="91440"/>
                </a:moveTo>
                <a:cubicBezTo>
                  <a:pt x="1389888" y="100584"/>
                  <a:pt x="1417320" y="109728"/>
                  <a:pt x="1435608" y="118872"/>
                </a:cubicBezTo>
                <a:lnTo>
                  <a:pt x="1426464" y="137160"/>
                </a:lnTo>
                <a:cubicBezTo>
                  <a:pt x="1408176" y="118872"/>
                  <a:pt x="1389888" y="109728"/>
                  <a:pt x="1362456" y="100584"/>
                </a:cubicBezTo>
                <a:lnTo>
                  <a:pt x="1371600" y="91440"/>
                </a:lnTo>
                <a:moveTo>
                  <a:pt x="493776" y="118872"/>
                </a:moveTo>
                <a:cubicBezTo>
                  <a:pt x="512064" y="109728"/>
                  <a:pt x="539496" y="100584"/>
                  <a:pt x="557784" y="91440"/>
                </a:cubicBezTo>
                <a:lnTo>
                  <a:pt x="566928" y="100584"/>
                </a:lnTo>
                <a:cubicBezTo>
                  <a:pt x="539496" y="109728"/>
                  <a:pt x="521208" y="118872"/>
                  <a:pt x="502920" y="137160"/>
                </a:cubicBezTo>
                <a:lnTo>
                  <a:pt x="493776" y="118872"/>
                </a:lnTo>
                <a:moveTo>
                  <a:pt x="1499616" y="164592"/>
                </a:moveTo>
                <a:cubicBezTo>
                  <a:pt x="1517904" y="173736"/>
                  <a:pt x="1545336" y="192024"/>
                  <a:pt x="1563624" y="210312"/>
                </a:cubicBezTo>
                <a:lnTo>
                  <a:pt x="1554480" y="219456"/>
                </a:lnTo>
                <a:cubicBezTo>
                  <a:pt x="1536192" y="201168"/>
                  <a:pt x="1517904" y="182880"/>
                  <a:pt x="1490472" y="173736"/>
                </a:cubicBezTo>
                <a:lnTo>
                  <a:pt x="1499616" y="164592"/>
                </a:lnTo>
                <a:moveTo>
                  <a:pt x="365760" y="210312"/>
                </a:moveTo>
                <a:cubicBezTo>
                  <a:pt x="384048" y="192024"/>
                  <a:pt x="411480" y="173736"/>
                  <a:pt x="429768" y="164592"/>
                </a:cubicBezTo>
                <a:lnTo>
                  <a:pt x="438912" y="173736"/>
                </a:lnTo>
                <a:cubicBezTo>
                  <a:pt x="411480" y="182880"/>
                  <a:pt x="393192" y="201168"/>
                  <a:pt x="374904" y="219456"/>
                </a:cubicBezTo>
                <a:lnTo>
                  <a:pt x="365760" y="210312"/>
                </a:lnTo>
                <a:moveTo>
                  <a:pt x="1618488" y="256032"/>
                </a:moveTo>
                <a:cubicBezTo>
                  <a:pt x="1636776" y="274320"/>
                  <a:pt x="1655064" y="292608"/>
                  <a:pt x="1673352" y="310896"/>
                </a:cubicBezTo>
                <a:lnTo>
                  <a:pt x="1664208" y="320040"/>
                </a:lnTo>
                <a:cubicBezTo>
                  <a:pt x="1645920" y="301752"/>
                  <a:pt x="1627632" y="283464"/>
                  <a:pt x="1609344" y="265176"/>
                </a:cubicBezTo>
                <a:lnTo>
                  <a:pt x="1618488" y="256032"/>
                </a:lnTo>
                <a:moveTo>
                  <a:pt x="256032" y="310896"/>
                </a:moveTo>
                <a:cubicBezTo>
                  <a:pt x="274320" y="292608"/>
                  <a:pt x="292608" y="274320"/>
                  <a:pt x="310896" y="256032"/>
                </a:cubicBezTo>
                <a:lnTo>
                  <a:pt x="320040" y="265176"/>
                </a:lnTo>
                <a:cubicBezTo>
                  <a:pt x="301752" y="283464"/>
                  <a:pt x="283464" y="301752"/>
                  <a:pt x="265176" y="320040"/>
                </a:cubicBezTo>
                <a:lnTo>
                  <a:pt x="256032" y="310896"/>
                </a:lnTo>
                <a:moveTo>
                  <a:pt x="1719072" y="365760"/>
                </a:moveTo>
                <a:cubicBezTo>
                  <a:pt x="1737360" y="384048"/>
                  <a:pt x="1755648" y="411480"/>
                  <a:pt x="1764792" y="429768"/>
                </a:cubicBezTo>
                <a:lnTo>
                  <a:pt x="1755648" y="438912"/>
                </a:lnTo>
                <a:cubicBezTo>
                  <a:pt x="1746504" y="411480"/>
                  <a:pt x="1728216" y="393192"/>
                  <a:pt x="1709928" y="374904"/>
                </a:cubicBezTo>
                <a:lnTo>
                  <a:pt x="1719072" y="365760"/>
                </a:lnTo>
                <a:moveTo>
                  <a:pt x="164592" y="429768"/>
                </a:moveTo>
                <a:cubicBezTo>
                  <a:pt x="173736" y="411480"/>
                  <a:pt x="192024" y="384048"/>
                  <a:pt x="210312" y="365760"/>
                </a:cubicBezTo>
                <a:lnTo>
                  <a:pt x="219456" y="374904"/>
                </a:lnTo>
                <a:cubicBezTo>
                  <a:pt x="201168" y="393192"/>
                  <a:pt x="182880" y="411480"/>
                  <a:pt x="173736" y="438912"/>
                </a:cubicBezTo>
                <a:lnTo>
                  <a:pt x="164592" y="429768"/>
                </a:lnTo>
                <a:moveTo>
                  <a:pt x="1810512" y="493776"/>
                </a:moveTo>
                <a:cubicBezTo>
                  <a:pt x="1819656" y="512064"/>
                  <a:pt x="1828800" y="539496"/>
                  <a:pt x="1837944" y="557784"/>
                </a:cubicBezTo>
                <a:lnTo>
                  <a:pt x="1828800" y="566928"/>
                </a:lnTo>
                <a:cubicBezTo>
                  <a:pt x="1819656" y="539496"/>
                  <a:pt x="1810512" y="521208"/>
                  <a:pt x="1792224" y="502920"/>
                </a:cubicBezTo>
                <a:lnTo>
                  <a:pt x="1810512" y="493776"/>
                </a:lnTo>
                <a:moveTo>
                  <a:pt x="91440" y="557784"/>
                </a:moveTo>
                <a:cubicBezTo>
                  <a:pt x="100584" y="539496"/>
                  <a:pt x="109728" y="512064"/>
                  <a:pt x="118872" y="493776"/>
                </a:cubicBezTo>
                <a:lnTo>
                  <a:pt x="137160" y="502920"/>
                </a:lnTo>
                <a:cubicBezTo>
                  <a:pt x="118872" y="521208"/>
                  <a:pt x="109728" y="539496"/>
                  <a:pt x="100584" y="566928"/>
                </a:cubicBezTo>
                <a:lnTo>
                  <a:pt x="91440" y="557784"/>
                </a:lnTo>
                <a:moveTo>
                  <a:pt x="1874520" y="630936"/>
                </a:moveTo>
                <a:cubicBezTo>
                  <a:pt x="1883664" y="658368"/>
                  <a:pt x="1883664" y="676656"/>
                  <a:pt x="1892808" y="704088"/>
                </a:cubicBezTo>
                <a:lnTo>
                  <a:pt x="1883664" y="704088"/>
                </a:lnTo>
                <a:cubicBezTo>
                  <a:pt x="1874520" y="685800"/>
                  <a:pt x="1865376" y="658368"/>
                  <a:pt x="1856232" y="630936"/>
                </a:cubicBezTo>
                <a:lnTo>
                  <a:pt x="1874520" y="630936"/>
                </a:lnTo>
                <a:moveTo>
                  <a:pt x="36576" y="704088"/>
                </a:moveTo>
                <a:cubicBezTo>
                  <a:pt x="45720" y="676656"/>
                  <a:pt x="54864" y="658368"/>
                  <a:pt x="64008" y="630936"/>
                </a:cubicBezTo>
                <a:lnTo>
                  <a:pt x="73152" y="630936"/>
                </a:lnTo>
                <a:cubicBezTo>
                  <a:pt x="64008" y="658368"/>
                  <a:pt x="54864" y="685800"/>
                  <a:pt x="45720" y="704088"/>
                </a:cubicBezTo>
                <a:lnTo>
                  <a:pt x="36576" y="704088"/>
                </a:lnTo>
                <a:moveTo>
                  <a:pt x="1911096" y="777240"/>
                </a:moveTo>
                <a:cubicBezTo>
                  <a:pt x="1920240" y="804672"/>
                  <a:pt x="1920240" y="822960"/>
                  <a:pt x="1920240" y="850392"/>
                </a:cubicBezTo>
                <a:lnTo>
                  <a:pt x="1911096" y="850392"/>
                </a:lnTo>
                <a:cubicBezTo>
                  <a:pt x="1911096" y="832104"/>
                  <a:pt x="1901952" y="804672"/>
                  <a:pt x="1901952" y="777240"/>
                </a:cubicBezTo>
                <a:lnTo>
                  <a:pt x="1911096" y="777240"/>
                </a:lnTo>
                <a:moveTo>
                  <a:pt x="9144" y="850392"/>
                </a:moveTo>
                <a:cubicBezTo>
                  <a:pt x="9144" y="822960"/>
                  <a:pt x="9144" y="804672"/>
                  <a:pt x="18288" y="777240"/>
                </a:cubicBezTo>
                <a:lnTo>
                  <a:pt x="27432" y="777240"/>
                </a:lnTo>
                <a:cubicBezTo>
                  <a:pt x="27432" y="804672"/>
                  <a:pt x="18288" y="832104"/>
                  <a:pt x="18288" y="850392"/>
                </a:cubicBezTo>
                <a:lnTo>
                  <a:pt x="9144" y="850392"/>
                </a:lnTo>
                <a:moveTo>
                  <a:pt x="1929384" y="923544"/>
                </a:moveTo>
                <a:cubicBezTo>
                  <a:pt x="1929384" y="941832"/>
                  <a:pt x="1929384" y="950976"/>
                  <a:pt x="1929384" y="960120"/>
                </a:cubicBezTo>
                <a:cubicBezTo>
                  <a:pt x="1929384" y="978408"/>
                  <a:pt x="1929384" y="987552"/>
                  <a:pt x="1929384" y="1005840"/>
                </a:cubicBezTo>
                <a:lnTo>
                  <a:pt x="1920240" y="1005840"/>
                </a:lnTo>
                <a:cubicBezTo>
                  <a:pt x="1920240" y="987552"/>
                  <a:pt x="1920240" y="978408"/>
                  <a:pt x="1920240" y="960120"/>
                </a:cubicBezTo>
                <a:cubicBezTo>
                  <a:pt x="1920240" y="950976"/>
                  <a:pt x="1920240" y="941832"/>
                  <a:pt x="1920240" y="923544"/>
                </a:cubicBezTo>
                <a:lnTo>
                  <a:pt x="1929384" y="923544"/>
                </a:lnTo>
                <a:moveTo>
                  <a:pt x="0" y="960120"/>
                </a:moveTo>
                <a:cubicBezTo>
                  <a:pt x="0" y="950976"/>
                  <a:pt x="0" y="941832"/>
                  <a:pt x="0" y="923544"/>
                </a:cubicBezTo>
                <a:lnTo>
                  <a:pt x="9144" y="923544"/>
                </a:lnTo>
                <a:cubicBezTo>
                  <a:pt x="9144" y="941832"/>
                  <a:pt x="9144" y="950976"/>
                  <a:pt x="9144" y="960120"/>
                </a:cubicBezTo>
                <a:cubicBezTo>
                  <a:pt x="9144" y="978408"/>
                  <a:pt x="9144" y="987552"/>
                  <a:pt x="9144" y="1005840"/>
                </a:cubicBezTo>
                <a:lnTo>
                  <a:pt x="0" y="1005840"/>
                </a:lnTo>
                <a:cubicBezTo>
                  <a:pt x="0" y="987552"/>
                  <a:pt x="0" y="978408"/>
                  <a:pt x="0" y="960120"/>
                </a:cubicBezTo>
                <a:moveTo>
                  <a:pt x="1920240" y="1078992"/>
                </a:moveTo>
                <a:cubicBezTo>
                  <a:pt x="1920240" y="1106424"/>
                  <a:pt x="1920240" y="1124712"/>
                  <a:pt x="1911096" y="1152144"/>
                </a:cubicBezTo>
                <a:lnTo>
                  <a:pt x="1901952" y="1152144"/>
                </a:lnTo>
                <a:cubicBezTo>
                  <a:pt x="1901952" y="1124712"/>
                  <a:pt x="1911096" y="1097280"/>
                  <a:pt x="1911096" y="1078992"/>
                </a:cubicBezTo>
                <a:lnTo>
                  <a:pt x="1920240" y="1078992"/>
                </a:lnTo>
                <a:moveTo>
                  <a:pt x="18288" y="1152144"/>
                </a:moveTo>
                <a:cubicBezTo>
                  <a:pt x="9144" y="1124712"/>
                  <a:pt x="9144" y="1106424"/>
                  <a:pt x="9144" y="1078992"/>
                </a:cubicBezTo>
                <a:lnTo>
                  <a:pt x="18288" y="1078992"/>
                </a:lnTo>
                <a:cubicBezTo>
                  <a:pt x="18288" y="1097280"/>
                  <a:pt x="27432" y="1124712"/>
                  <a:pt x="27432" y="1152144"/>
                </a:cubicBezTo>
                <a:lnTo>
                  <a:pt x="18288" y="1152144"/>
                </a:lnTo>
                <a:moveTo>
                  <a:pt x="1892808" y="1225296"/>
                </a:moveTo>
                <a:cubicBezTo>
                  <a:pt x="1883664" y="1252728"/>
                  <a:pt x="1883664" y="1271016"/>
                  <a:pt x="1874520" y="1298448"/>
                </a:cubicBezTo>
                <a:lnTo>
                  <a:pt x="1856232" y="1298448"/>
                </a:lnTo>
                <a:cubicBezTo>
                  <a:pt x="1865376" y="1271016"/>
                  <a:pt x="1874520" y="1243584"/>
                  <a:pt x="1883664" y="1225296"/>
                </a:cubicBezTo>
                <a:lnTo>
                  <a:pt x="1892808" y="1225296"/>
                </a:lnTo>
                <a:moveTo>
                  <a:pt x="64008" y="1298448"/>
                </a:moveTo>
                <a:cubicBezTo>
                  <a:pt x="54864" y="1271016"/>
                  <a:pt x="45720" y="1252728"/>
                  <a:pt x="36576" y="1225296"/>
                </a:cubicBezTo>
                <a:lnTo>
                  <a:pt x="45720" y="1225296"/>
                </a:lnTo>
                <a:cubicBezTo>
                  <a:pt x="54864" y="1243584"/>
                  <a:pt x="64008" y="1271016"/>
                  <a:pt x="73152" y="1298448"/>
                </a:cubicBezTo>
                <a:lnTo>
                  <a:pt x="64008" y="1298448"/>
                </a:lnTo>
                <a:moveTo>
                  <a:pt x="1837944" y="1371600"/>
                </a:moveTo>
                <a:cubicBezTo>
                  <a:pt x="1828800" y="1389888"/>
                  <a:pt x="1819656" y="1417320"/>
                  <a:pt x="1810512" y="1435608"/>
                </a:cubicBezTo>
                <a:lnTo>
                  <a:pt x="1792224" y="1426464"/>
                </a:lnTo>
                <a:cubicBezTo>
                  <a:pt x="1810512" y="1408176"/>
                  <a:pt x="1819656" y="1389888"/>
                  <a:pt x="1828800" y="1362456"/>
                </a:cubicBezTo>
                <a:lnTo>
                  <a:pt x="1837944" y="1371600"/>
                </a:lnTo>
                <a:moveTo>
                  <a:pt x="118872" y="1435608"/>
                </a:moveTo>
                <a:cubicBezTo>
                  <a:pt x="109728" y="1417320"/>
                  <a:pt x="100584" y="1389888"/>
                  <a:pt x="91440" y="1371600"/>
                </a:cubicBezTo>
                <a:lnTo>
                  <a:pt x="100584" y="1362456"/>
                </a:lnTo>
                <a:cubicBezTo>
                  <a:pt x="109728" y="1389888"/>
                  <a:pt x="118872" y="1408176"/>
                  <a:pt x="137160" y="1426464"/>
                </a:cubicBezTo>
                <a:lnTo>
                  <a:pt x="118872" y="1435608"/>
                </a:lnTo>
                <a:moveTo>
                  <a:pt x="1764792" y="1499616"/>
                </a:moveTo>
                <a:cubicBezTo>
                  <a:pt x="1755648" y="1517904"/>
                  <a:pt x="1737360" y="1545336"/>
                  <a:pt x="1719072" y="1563624"/>
                </a:cubicBezTo>
                <a:lnTo>
                  <a:pt x="1709928" y="1554480"/>
                </a:lnTo>
                <a:cubicBezTo>
                  <a:pt x="1728216" y="1536192"/>
                  <a:pt x="1746504" y="1517904"/>
                  <a:pt x="1755648" y="1490472"/>
                </a:cubicBezTo>
                <a:lnTo>
                  <a:pt x="1764792" y="1499616"/>
                </a:lnTo>
                <a:moveTo>
                  <a:pt x="210312" y="1563624"/>
                </a:moveTo>
                <a:cubicBezTo>
                  <a:pt x="192024" y="1545336"/>
                  <a:pt x="173736" y="1517904"/>
                  <a:pt x="164592" y="1499616"/>
                </a:cubicBezTo>
                <a:lnTo>
                  <a:pt x="173736" y="1490472"/>
                </a:lnTo>
                <a:cubicBezTo>
                  <a:pt x="182880" y="1517904"/>
                  <a:pt x="201168" y="1536192"/>
                  <a:pt x="219456" y="1554480"/>
                </a:cubicBezTo>
                <a:lnTo>
                  <a:pt x="210312" y="1563624"/>
                </a:lnTo>
                <a:moveTo>
                  <a:pt x="1673352" y="1618488"/>
                </a:moveTo>
                <a:cubicBezTo>
                  <a:pt x="1655064" y="1636776"/>
                  <a:pt x="1636776" y="1655064"/>
                  <a:pt x="1618488" y="1673352"/>
                </a:cubicBezTo>
                <a:lnTo>
                  <a:pt x="1609344" y="1664208"/>
                </a:lnTo>
                <a:cubicBezTo>
                  <a:pt x="1627632" y="1645920"/>
                  <a:pt x="1645920" y="1627632"/>
                  <a:pt x="1664208" y="1609344"/>
                </a:cubicBezTo>
                <a:lnTo>
                  <a:pt x="1673352" y="1618488"/>
                </a:lnTo>
                <a:moveTo>
                  <a:pt x="310896" y="1673352"/>
                </a:moveTo>
                <a:cubicBezTo>
                  <a:pt x="292608" y="1655064"/>
                  <a:pt x="274320" y="1636776"/>
                  <a:pt x="256032" y="1618488"/>
                </a:cubicBezTo>
                <a:lnTo>
                  <a:pt x="265176" y="1609344"/>
                </a:lnTo>
                <a:cubicBezTo>
                  <a:pt x="283464" y="1627632"/>
                  <a:pt x="301752" y="1645920"/>
                  <a:pt x="320040" y="1664208"/>
                </a:cubicBezTo>
                <a:lnTo>
                  <a:pt x="310896" y="1673352"/>
                </a:lnTo>
                <a:moveTo>
                  <a:pt x="1563624" y="1719072"/>
                </a:moveTo>
                <a:cubicBezTo>
                  <a:pt x="1545336" y="1737360"/>
                  <a:pt x="1517904" y="1755648"/>
                  <a:pt x="1499616" y="1764792"/>
                </a:cubicBezTo>
                <a:lnTo>
                  <a:pt x="1490472" y="1755648"/>
                </a:lnTo>
                <a:cubicBezTo>
                  <a:pt x="1517904" y="1746504"/>
                  <a:pt x="1536192" y="1728216"/>
                  <a:pt x="1554480" y="1709928"/>
                </a:cubicBezTo>
                <a:lnTo>
                  <a:pt x="1563624" y="1719072"/>
                </a:lnTo>
                <a:moveTo>
                  <a:pt x="429768" y="1764792"/>
                </a:moveTo>
                <a:cubicBezTo>
                  <a:pt x="411480" y="1755648"/>
                  <a:pt x="384048" y="1737360"/>
                  <a:pt x="365760" y="1719072"/>
                </a:cubicBezTo>
                <a:lnTo>
                  <a:pt x="374904" y="1709928"/>
                </a:lnTo>
                <a:cubicBezTo>
                  <a:pt x="393192" y="1728216"/>
                  <a:pt x="411480" y="1746504"/>
                  <a:pt x="438912" y="1755648"/>
                </a:cubicBezTo>
                <a:lnTo>
                  <a:pt x="429768" y="1764792"/>
                </a:lnTo>
                <a:moveTo>
                  <a:pt x="557784" y="1837944"/>
                </a:moveTo>
                <a:cubicBezTo>
                  <a:pt x="539496" y="1828800"/>
                  <a:pt x="512064" y="1819656"/>
                  <a:pt x="493776" y="1810512"/>
                </a:cubicBezTo>
                <a:lnTo>
                  <a:pt x="502920" y="1792224"/>
                </a:lnTo>
                <a:cubicBezTo>
                  <a:pt x="521208" y="1810512"/>
                  <a:pt x="539496" y="1819656"/>
                  <a:pt x="566928" y="1828800"/>
                </a:cubicBezTo>
                <a:lnTo>
                  <a:pt x="557784" y="1837944"/>
                </a:lnTo>
                <a:moveTo>
                  <a:pt x="1435608" y="1810512"/>
                </a:moveTo>
                <a:cubicBezTo>
                  <a:pt x="1417320" y="1819656"/>
                  <a:pt x="1389888" y="1828800"/>
                  <a:pt x="1371600" y="1837944"/>
                </a:cubicBezTo>
                <a:lnTo>
                  <a:pt x="1362456" y="1828800"/>
                </a:lnTo>
                <a:cubicBezTo>
                  <a:pt x="1389888" y="1819656"/>
                  <a:pt x="1408176" y="1810512"/>
                  <a:pt x="1426464" y="1792224"/>
                </a:cubicBezTo>
                <a:lnTo>
                  <a:pt x="1435608" y="1810512"/>
                </a:lnTo>
                <a:moveTo>
                  <a:pt x="704088" y="1892808"/>
                </a:moveTo>
                <a:cubicBezTo>
                  <a:pt x="676656" y="1883664"/>
                  <a:pt x="658368" y="1874520"/>
                  <a:pt x="630936" y="1865376"/>
                </a:cubicBezTo>
                <a:lnTo>
                  <a:pt x="630936" y="1856232"/>
                </a:lnTo>
                <a:cubicBezTo>
                  <a:pt x="658368" y="1865376"/>
                  <a:pt x="685800" y="1874520"/>
                  <a:pt x="704088" y="1883664"/>
                </a:cubicBezTo>
                <a:lnTo>
                  <a:pt x="704088" y="1892808"/>
                </a:lnTo>
                <a:moveTo>
                  <a:pt x="1298448" y="1865376"/>
                </a:moveTo>
                <a:cubicBezTo>
                  <a:pt x="1271016" y="1874520"/>
                  <a:pt x="1252728" y="1883664"/>
                  <a:pt x="1225296" y="1892808"/>
                </a:cubicBezTo>
                <a:lnTo>
                  <a:pt x="1225296" y="1883664"/>
                </a:lnTo>
                <a:cubicBezTo>
                  <a:pt x="1243584" y="1874520"/>
                  <a:pt x="1271016" y="1865376"/>
                  <a:pt x="1298448" y="1856232"/>
                </a:cubicBezTo>
                <a:lnTo>
                  <a:pt x="1298448" y="1865376"/>
                </a:lnTo>
                <a:moveTo>
                  <a:pt x="850392" y="1920240"/>
                </a:moveTo>
                <a:cubicBezTo>
                  <a:pt x="822960" y="1920240"/>
                  <a:pt x="804672" y="1911096"/>
                  <a:pt x="777240" y="1911096"/>
                </a:cubicBezTo>
                <a:lnTo>
                  <a:pt x="777240" y="1901952"/>
                </a:lnTo>
                <a:cubicBezTo>
                  <a:pt x="804672" y="1901952"/>
                  <a:pt x="832104" y="1911096"/>
                  <a:pt x="850392" y="1911096"/>
                </a:cubicBezTo>
                <a:lnTo>
                  <a:pt x="850392" y="1920240"/>
                </a:lnTo>
                <a:moveTo>
                  <a:pt x="1152144" y="1911096"/>
                </a:moveTo>
                <a:cubicBezTo>
                  <a:pt x="1124712" y="1911096"/>
                  <a:pt x="1106424" y="1920240"/>
                  <a:pt x="1078992" y="1920240"/>
                </a:cubicBezTo>
                <a:lnTo>
                  <a:pt x="1078992" y="1911096"/>
                </a:lnTo>
                <a:cubicBezTo>
                  <a:pt x="1106424" y="1911096"/>
                  <a:pt x="1124712" y="1901952"/>
                  <a:pt x="1152144" y="1901952"/>
                </a:cubicBezTo>
                <a:lnTo>
                  <a:pt x="1152144" y="1911096"/>
                </a:lnTo>
                <a:moveTo>
                  <a:pt x="969264" y="1929384"/>
                </a:moveTo>
                <a:cubicBezTo>
                  <a:pt x="950976" y="1929384"/>
                  <a:pt x="941832" y="1929384"/>
                  <a:pt x="923544" y="1929384"/>
                </a:cubicBezTo>
                <a:lnTo>
                  <a:pt x="923544" y="1911096"/>
                </a:lnTo>
                <a:cubicBezTo>
                  <a:pt x="941832" y="1920240"/>
                  <a:pt x="950976" y="1920240"/>
                  <a:pt x="969264" y="1920240"/>
                </a:cubicBezTo>
                <a:cubicBezTo>
                  <a:pt x="978408" y="1920240"/>
                  <a:pt x="987552" y="1920240"/>
                  <a:pt x="1005840" y="1911096"/>
                </a:cubicBezTo>
                <a:lnTo>
                  <a:pt x="1005840" y="1929384"/>
                </a:lnTo>
                <a:cubicBezTo>
                  <a:pt x="987552" y="1929384"/>
                  <a:pt x="978408" y="1929384"/>
                  <a:pt x="969264" y="192938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lIns="0" tIns="0" rIns="0" bIns="0" anchor="ctr" anchorCtr="0">
            <a:noAutofit/>
          </a:bodyPr>
          <a:lstStyle/>
          <a:p>
            <a:pPr algn="ctr"/>
            <a:r>
              <a:rPr lang="zh-CN" altLang="zh-CN" sz="3200" b="1" dirty="0">
                <a:solidFill>
                  <a:schemeClr val="tx1">
                    <a:lumMod val="100000"/>
                  </a:schemeClr>
                </a:solidFill>
                <a:latin typeface="+mn-ea"/>
                <a:cs typeface="+mn-ea"/>
              </a:rPr>
              <a:t>课堂小结</a:t>
            </a:r>
            <a:endParaRPr lang="zh-CN" altLang="zh-CN" sz="3200" b="1" dirty="0">
              <a:solidFill>
                <a:schemeClr val="tx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3" name="对象2"/>
          <p:cNvSpPr/>
          <p:nvPr>
            <p:custDataLst>
              <p:tags r:id="rId2"/>
            </p:custDataLst>
          </p:nvPr>
        </p:nvSpPr>
        <p:spPr>
          <a:xfrm>
            <a:off x="3364992" y="4610608"/>
            <a:ext cx="8193024" cy="1536192"/>
          </a:xfrm>
          <a:custGeom>
            <a:avLst/>
            <a:gdLst/>
            <a:ahLst/>
            <a:cxnLst/>
            <a:rect l="l" t="t" r="r" b="b"/>
            <a:pathLst>
              <a:path w="8193024" h="1536192">
                <a:moveTo>
                  <a:pt x="0" y="658368"/>
                </a:moveTo>
                <a:lnTo>
                  <a:pt x="0" y="786384"/>
                </a:lnTo>
                <a:cubicBezTo>
                  <a:pt x="0" y="1197864"/>
                  <a:pt x="338328" y="1536192"/>
                  <a:pt x="758952" y="1536192"/>
                </a:cubicBezTo>
                <a:lnTo>
                  <a:pt x="8193024" y="1536192"/>
                </a:lnTo>
                <a:lnTo>
                  <a:pt x="8193024" y="0"/>
                </a:lnTo>
                <a:lnTo>
                  <a:pt x="585216" y="0"/>
                </a:lnTo>
                <a:cubicBezTo>
                  <a:pt x="448056" y="265176"/>
                  <a:pt x="246888" y="484632"/>
                  <a:pt x="0" y="658368"/>
                </a:cubicBez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高级搜索是必不可少的技能，尤其是在普通搜索不能满足需要时</a:t>
            </a:r>
            <a:endParaRPr 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5" name="对象3"/>
          <p:cNvSpPr/>
          <p:nvPr>
            <p:custDataLst>
              <p:tags r:id="rId3"/>
            </p:custDataLst>
          </p:nvPr>
        </p:nvSpPr>
        <p:spPr>
          <a:xfrm>
            <a:off x="3977640" y="3019552"/>
            <a:ext cx="7580376" cy="1536192"/>
          </a:xfrm>
          <a:custGeom>
            <a:avLst/>
            <a:gdLst/>
            <a:ahLst/>
            <a:cxnLst/>
            <a:rect l="l" t="t" r="r" b="b"/>
            <a:pathLst>
              <a:path w="7543800" h="1536192">
                <a:moveTo>
                  <a:pt x="0" y="1536192"/>
                </a:moveTo>
                <a:cubicBezTo>
                  <a:pt x="109728" y="1298448"/>
                  <a:pt x="164592" y="1042416"/>
                  <a:pt x="164592" y="768096"/>
                </a:cubicBezTo>
                <a:cubicBezTo>
                  <a:pt x="164592" y="493776"/>
                  <a:pt x="109728" y="237744"/>
                  <a:pt x="9144" y="0"/>
                </a:cubicBezTo>
                <a:lnTo>
                  <a:pt x="7543800" y="0"/>
                </a:lnTo>
                <a:lnTo>
                  <a:pt x="7543800" y="1536192"/>
                </a:lnTo>
                <a:lnTo>
                  <a:pt x="0" y="1536192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邮件是网络沟通的重要手段，工作中使用邮件还可以留下工作痕迹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3" name="对象4"/>
          <p:cNvSpPr/>
          <p:nvPr>
            <p:custDataLst>
              <p:tags r:id="rId4"/>
            </p:custDataLst>
          </p:nvPr>
        </p:nvSpPr>
        <p:spPr>
          <a:xfrm>
            <a:off x="3364992" y="1428496"/>
            <a:ext cx="8193024" cy="1527048"/>
          </a:xfrm>
          <a:custGeom>
            <a:avLst/>
            <a:gdLst/>
            <a:ahLst/>
            <a:cxnLst/>
            <a:rect l="l" t="t" r="r" b="b"/>
            <a:pathLst>
              <a:path w="8193024" h="1527048">
                <a:moveTo>
                  <a:pt x="758952" y="0"/>
                </a:moveTo>
                <a:cubicBezTo>
                  <a:pt x="338328" y="0"/>
                  <a:pt x="0" y="329184"/>
                  <a:pt x="0" y="740664"/>
                </a:cubicBezTo>
                <a:lnTo>
                  <a:pt x="0" y="868680"/>
                </a:lnTo>
                <a:cubicBezTo>
                  <a:pt x="246888" y="1042416"/>
                  <a:pt x="448056" y="1261872"/>
                  <a:pt x="585216" y="1527048"/>
                </a:cubicBezTo>
                <a:lnTo>
                  <a:pt x="8193024" y="1527048"/>
                </a:lnTo>
                <a:lnTo>
                  <a:pt x="8193024" y="0"/>
                </a:lnTo>
                <a:lnTo>
                  <a:pt x="758952" y="0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使用浏览器访问搜索引擎是现代信息检索的核心手段。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9" name="对象5"/>
          <p:cNvSpPr/>
          <p:nvPr>
            <p:custDataLst>
              <p:tags r:id="rId5"/>
            </p:custDataLst>
          </p:nvPr>
        </p:nvSpPr>
        <p:spPr>
          <a:xfrm>
            <a:off x="621792" y="2077720"/>
            <a:ext cx="3200400" cy="3200400"/>
          </a:xfrm>
          <a:custGeom>
            <a:avLst/>
            <a:gdLst/>
            <a:ahLst/>
            <a:cxnLst/>
            <a:rect l="l" t="t" r="r" b="b"/>
            <a:pathLst>
              <a:path w="3200400" h="3200400">
                <a:moveTo>
                  <a:pt x="1600200" y="3200400"/>
                </a:moveTo>
                <a:cubicBezTo>
                  <a:pt x="2487168" y="3200400"/>
                  <a:pt x="3200400" y="2478024"/>
                  <a:pt x="3200400" y="1600200"/>
                </a:cubicBezTo>
                <a:cubicBezTo>
                  <a:pt x="3200400" y="713232"/>
                  <a:pt x="2487168" y="0"/>
                  <a:pt x="1600200" y="0"/>
                </a:cubicBezTo>
                <a:cubicBezTo>
                  <a:pt x="713232" y="0"/>
                  <a:pt x="0" y="713232"/>
                  <a:pt x="0" y="1600200"/>
                </a:cubicBezTo>
                <a:cubicBezTo>
                  <a:pt x="0" y="2478024"/>
                  <a:pt x="713232" y="3200400"/>
                  <a:pt x="1600200" y="3200400"/>
                </a:cubicBezTo>
                <a:moveTo>
                  <a:pt x="1600200" y="2770632"/>
                </a:moveTo>
                <a:cubicBezTo>
                  <a:pt x="2249424" y="2770632"/>
                  <a:pt x="2770632" y="2249424"/>
                  <a:pt x="2770632" y="1600200"/>
                </a:cubicBezTo>
                <a:cubicBezTo>
                  <a:pt x="2770632" y="950976"/>
                  <a:pt x="2249424" y="429768"/>
                  <a:pt x="1600200" y="429768"/>
                </a:cubicBezTo>
                <a:cubicBezTo>
                  <a:pt x="950976" y="429768"/>
                  <a:pt x="429768" y="950976"/>
                  <a:pt x="429768" y="1600200"/>
                </a:cubicBezTo>
                <a:cubicBezTo>
                  <a:pt x="429768" y="2249424"/>
                  <a:pt x="950976" y="2770632"/>
                  <a:pt x="1600200" y="2770632"/>
                </a:cubicBezTo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0" name="对象6"/>
          <p:cNvSpPr/>
          <p:nvPr>
            <p:custDataLst>
              <p:tags r:id="rId6"/>
            </p:custDataLst>
          </p:nvPr>
        </p:nvSpPr>
        <p:spPr>
          <a:xfrm>
            <a:off x="758952" y="2224024"/>
            <a:ext cx="2916936" cy="2916936"/>
          </a:xfrm>
          <a:custGeom>
            <a:avLst/>
            <a:gdLst/>
            <a:ahLst/>
            <a:cxnLst/>
            <a:rect l="l" t="t" r="r" b="b"/>
            <a:pathLst>
              <a:path w="2916936" h="2916936">
                <a:moveTo>
                  <a:pt x="1453896" y="2916936"/>
                </a:moveTo>
                <a:cubicBezTo>
                  <a:pt x="2258568" y="2916936"/>
                  <a:pt x="2916936" y="2258568"/>
                  <a:pt x="2916936" y="1453896"/>
                </a:cubicBezTo>
                <a:cubicBezTo>
                  <a:pt x="2916936" y="649224"/>
                  <a:pt x="2258568" y="0"/>
                  <a:pt x="1453896" y="0"/>
                </a:cubicBezTo>
                <a:cubicBezTo>
                  <a:pt x="649224" y="0"/>
                  <a:pt x="0" y="649224"/>
                  <a:pt x="0" y="1453896"/>
                </a:cubicBezTo>
                <a:cubicBezTo>
                  <a:pt x="0" y="2258568"/>
                  <a:pt x="649224" y="2916936"/>
                  <a:pt x="1453896" y="2916936"/>
                </a:cubicBezTo>
                <a:moveTo>
                  <a:pt x="1453896" y="2523744"/>
                </a:moveTo>
                <a:cubicBezTo>
                  <a:pt x="2048256" y="2523744"/>
                  <a:pt x="2523744" y="2048256"/>
                  <a:pt x="2523744" y="1453896"/>
                </a:cubicBezTo>
                <a:cubicBezTo>
                  <a:pt x="2523744" y="868680"/>
                  <a:pt x="2048256" y="393192"/>
                  <a:pt x="1453896" y="393192"/>
                </a:cubicBezTo>
                <a:cubicBezTo>
                  <a:pt x="868680" y="393192"/>
                  <a:pt x="393192" y="868680"/>
                  <a:pt x="393192" y="1453896"/>
                </a:cubicBezTo>
                <a:cubicBezTo>
                  <a:pt x="393192" y="2048256"/>
                  <a:pt x="868680" y="2523744"/>
                  <a:pt x="1453896" y="252374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5" name="椭圆 4"/>
          <p:cNvSpPr/>
          <p:nvPr>
            <p:custDataLst>
              <p:tags r:id="rId7"/>
            </p:custDataLst>
          </p:nvPr>
        </p:nvSpPr>
        <p:spPr>
          <a:xfrm>
            <a:off x="4088232" y="1936420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01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6" name="椭圆 5"/>
          <p:cNvSpPr/>
          <p:nvPr>
            <p:custDataLst>
              <p:tags r:id="rId8"/>
            </p:custDataLst>
          </p:nvPr>
        </p:nvSpPr>
        <p:spPr>
          <a:xfrm>
            <a:off x="4316832" y="3527476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02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7" name="椭圆 6"/>
          <p:cNvSpPr/>
          <p:nvPr>
            <p:custDataLst>
              <p:tags r:id="rId9"/>
            </p:custDataLst>
          </p:nvPr>
        </p:nvSpPr>
        <p:spPr>
          <a:xfrm>
            <a:off x="4088232" y="5123104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03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</p:spTree>
    <p:custDataLst>
      <p:tags r:id="rId10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9560863">
            <a:off x="8707344" y="2490078"/>
            <a:ext cx="544881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rot="19063166">
            <a:off x="7857464" y="3380676"/>
            <a:ext cx="681250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896064"/>
            <a:ext cx="12192000" cy="131908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3021014" y="2430464"/>
            <a:ext cx="6008687" cy="2219325"/>
          </a:xfrm>
          <a:custGeom>
            <a:avLst/>
            <a:gdLst>
              <a:gd name="connsiteX0" fmla="*/ 0 w 6008914"/>
              <a:gd name="connsiteY0" fmla="*/ 452846 h 2220686"/>
              <a:gd name="connsiteX1" fmla="*/ 252548 w 6008914"/>
              <a:gd name="connsiteY1" fmla="*/ 1793966 h 2220686"/>
              <a:gd name="connsiteX2" fmla="*/ 5320937 w 6008914"/>
              <a:gd name="connsiteY2" fmla="*/ 2220686 h 2220686"/>
              <a:gd name="connsiteX3" fmla="*/ 6008914 w 6008914"/>
              <a:gd name="connsiteY3" fmla="*/ 0 h 2220686"/>
              <a:gd name="connsiteX4" fmla="*/ 0 w 6008914"/>
              <a:gd name="connsiteY4" fmla="*/ 452846 h 222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8914" h="2220686">
                <a:moveTo>
                  <a:pt x="0" y="452846"/>
                </a:moveTo>
                <a:lnTo>
                  <a:pt x="252548" y="1793966"/>
                </a:lnTo>
                <a:lnTo>
                  <a:pt x="5320937" y="2220686"/>
                </a:lnTo>
                <a:lnTo>
                  <a:pt x="6008914" y="0"/>
                </a:lnTo>
                <a:lnTo>
                  <a:pt x="0" y="452846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2"/>
            </p:custDataLst>
          </p:nvPr>
        </p:nvSpPr>
        <p:spPr>
          <a:xfrm>
            <a:off x="9086850" y="2482850"/>
            <a:ext cx="400050" cy="158750"/>
          </a:xfrm>
          <a:custGeom>
            <a:avLst/>
            <a:gdLst>
              <a:gd name="connsiteX0" fmla="*/ 0 w 400050"/>
              <a:gd name="connsiteY0" fmla="*/ 152400 h 158750"/>
              <a:gd name="connsiteX1" fmla="*/ 374650 w 400050"/>
              <a:gd name="connsiteY1" fmla="*/ 0 h 158750"/>
              <a:gd name="connsiteX2" fmla="*/ 400050 w 400050"/>
              <a:gd name="connsiteY2" fmla="*/ 158750 h 158750"/>
              <a:gd name="connsiteX3" fmla="*/ 0 w 400050"/>
              <a:gd name="connsiteY3" fmla="*/ 15240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158750">
                <a:moveTo>
                  <a:pt x="0" y="152400"/>
                </a:moveTo>
                <a:lnTo>
                  <a:pt x="374650" y="0"/>
                </a:lnTo>
                <a:lnTo>
                  <a:pt x="400050" y="158750"/>
                </a:lnTo>
                <a:lnTo>
                  <a:pt x="0" y="1524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8959850" y="1936750"/>
            <a:ext cx="368300" cy="342900"/>
          </a:xfrm>
          <a:custGeom>
            <a:avLst/>
            <a:gdLst>
              <a:gd name="connsiteX0" fmla="*/ 0 w 368300"/>
              <a:gd name="connsiteY0" fmla="*/ 342900 h 342900"/>
              <a:gd name="connsiteX1" fmla="*/ 254000 w 368300"/>
              <a:gd name="connsiteY1" fmla="*/ 0 h 342900"/>
              <a:gd name="connsiteX2" fmla="*/ 368300 w 368300"/>
              <a:gd name="connsiteY2" fmla="*/ 139700 h 342900"/>
              <a:gd name="connsiteX3" fmla="*/ 0 w 368300"/>
              <a:gd name="connsiteY3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42900">
                <a:moveTo>
                  <a:pt x="0" y="342900"/>
                </a:moveTo>
                <a:lnTo>
                  <a:pt x="254000" y="0"/>
                </a:lnTo>
                <a:lnTo>
                  <a:pt x="368300" y="139700"/>
                </a:lnTo>
                <a:lnTo>
                  <a:pt x="0" y="3429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文本框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345375">
            <a:off x="2905126" y="2419350"/>
            <a:ext cx="612457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8000" dirty="0">
                <a:solidFill>
                  <a:srgbClr val="FFFFFF"/>
                </a:solidFill>
                <a:latin typeface="Bodoni MT Black" panose="02070A03080606020203" pitchFamily="18" charset="0"/>
                <a:ea typeface="幼圆" panose="02010509060101010101" pitchFamily="49" charset="-122"/>
              </a:rPr>
              <a:t>THANKS</a:t>
            </a:r>
            <a:endParaRPr lang="zh-CN" altLang="en-US" sz="8000" dirty="0">
              <a:solidFill>
                <a:srgbClr val="FFFFFF"/>
              </a:solidFill>
              <a:latin typeface="Bodoni MT Black" panose="02070A03080606020203" pitchFamily="18" charset="0"/>
              <a:ea typeface="幼圆" panose="0201050906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7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十字箭头标注 17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730115" y="1793875"/>
            <a:ext cx="56838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kern="27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Windows11+WPS Office</a:t>
            </a:r>
            <a:r>
              <a:rPr lang="zh-CN" altLang="en-US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kern="2700" spc="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MH" val="20151108193144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51108193144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528.7690551181101}"/>
</p:tagLst>
</file>

<file path=ppt/tags/tag4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528.7690551181101}"/>
</p:tagLst>
</file>

<file path=ppt/tags/tag5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528.7690551181101}"/>
</p:tagLst>
</file>

<file path=ppt/tags/tag6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528.7690551181101}"/>
</p:tagLst>
</file>

<file path=ppt/tags/tag7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528.7690551181101}"/>
</p:tagLst>
</file>

<file path=ppt/tags/tag8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528.7690551181101}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1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2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3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4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5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6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7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8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9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0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1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2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3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4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5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6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7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8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9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0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1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2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3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4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5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6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7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8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9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40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41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42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43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4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5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6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7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8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9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0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1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2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3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4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5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6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7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8.xml><?xml version="1.0" encoding="utf-8"?>
<p:tagLst xmlns:p="http://schemas.openxmlformats.org/presentationml/2006/main">
  <p:tag name="KSO_WM_UNIT_COMPATIBLE" val="0"/>
  <p:tag name="KSO_WM_UNIT_DIAGRAM_ISREFERUNIT" val="0"/>
  <p:tag name="KSO_WM_TEMPLATE_CATEGORY" val="diagram"/>
  <p:tag name="KSO_WM_UNIT_LAYERLEVEL" val="1_1_1"/>
  <p:tag name="KSO_WM_BEAUTIFY_FLAG" val="#wm#"/>
  <p:tag name="KSO_WM_DIAGRAM_VERSION" val="3"/>
  <p:tag name="KSO_WM_DIAGRAM_COLOR_TEXT_CAN_REMOVE" val="n"/>
  <p:tag name="KSO_WM_DIAGRAM_MAX_ITEMCNT" val="6"/>
  <p:tag name="KSO_WM_DIAGRAM_VIRTUALLY_FRAME" val="{&quot;height&quot;:375.1000061035156,&quot;left&quot;:48.59501220703123,&quot;top&quot;:110.68999694824215,&quot;width&quot;:861.8499755859375}"/>
  <p:tag name="KSO_WM_UNIT_HIGHLIGHT" val="0"/>
  <p:tag name="KSO_WM_UNIT_DIAGRAM_ISNUMVISUAL" val="0"/>
  <p:tag name="KSO_WM_UNIT_ID" val="diagram20231642_2*n_h_a*1_1_1"/>
  <p:tag name="KSO_WM_TEMPLATE_INDEX" val="20231642"/>
  <p:tag name="KSO_WM_TAG_VERSION" val="3.0"/>
  <p:tag name="KSO_WM_UNIT_ISCONTENTSTITLE" val="0"/>
  <p:tag name="KSO_WM_UNIT_ISNUMDGMTITLE" val="0"/>
  <p:tag name="KSO_WM_UNIT_NOCLEAR" val="0"/>
  <p:tag name="KSO_WM_UNIT_VALUE" val="42"/>
  <p:tag name="KSO_WM_DIAGRAM_GROUP_CODE" val="n1-1"/>
  <p:tag name="KSO_WM_UNIT_TYPE" val="n_h_a"/>
  <p:tag name="KSO_WM_UNIT_INDEX" val="1_1_1"/>
  <p:tag name="KSO_WM_DIAGRAM_COLOR_TRICK" val="1"/>
  <p:tag name="KSO_WM_DIAGRAM_MIN_ITEMCNT" val="2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PRESET_TEXT" val="添加标题"/>
  <p:tag name="KSO_WM_UNIT_FILL_TYPE" val="3"/>
  <p:tag name="KSO_WM_UNIT_TEXT_FILL_FORE_SCHEMECOLOR_INDEX" val="1"/>
  <p:tag name="KSO_WM_UNIT_TEXT_FILL_TYPE" val="1"/>
  <p:tag name="KSO_WM_UNIT_USESOURCEFORMAT_APPLY" val="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3_1"/>
  <p:tag name="KSO_WM_UNIT_VALUE" val="11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2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75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UNIT_VALUE" val="112"/>
  <p:tag name="KSO_WM_DIAGRAM_GROUP_CODE" val="n1-1"/>
  <p:tag name="KSO_WM_UNIT_TYPE" val="n_h_h_f"/>
  <p:tag name="KSO_WM_UNIT_INDEX" val="1_2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1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.800000011920929},{&quot;brightness&quot;:0,&quot;colorType&quot;:1,&quot;foreColorIndex&quot;:5,&quot;pos&quot;:1,&quot;transparency&quot;:0.800000011920929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2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1_1"/>
  <p:tag name="KSO_WM_UNIT_ID" val="diagram20231642_2*n_h_h_i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1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2_1"/>
  <p:tag name="KSO_WM_UNIT_ID" val="diagram20231642_2*n_h_h_i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2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3_1"/>
  <p:tag name="KSO_WM_UNIT_ID" val="diagram20231642_2*n_h_h_i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3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7.xml><?xml version="1.0" encoding="utf-8"?>
<p:tagLst xmlns:p="http://schemas.openxmlformats.org/presentationml/2006/main">
  <p:tag name="KSO_WM_SLIDE_ID" val="diagram20231642_2"/>
  <p:tag name="KSO_WM_TEMPLATE_SUBCATEGORY" val="0"/>
  <p:tag name="KSO_WM_TEMPLATE_MASTER_TYPE" val="0"/>
  <p:tag name="KSO_WM_TEMPLATE_COLOR_TYPE" val="0"/>
  <p:tag name="KSO_WM_SLIDE_ITEM_CNT" val="3"/>
  <p:tag name="KSO_WM_SLIDE_INDEX" val="2"/>
  <p:tag name="KSO_WM_TAG_VERSION" val="3.0"/>
  <p:tag name="KSO_WM_BEAUTIFY_FLAG" val="#wm#"/>
  <p:tag name="KSO_WM_TEMPLATE_CATEGORY" val="diagram"/>
  <p:tag name="KSO_WM_TEMPLATE_INDEX" val="20231642"/>
  <p:tag name="KSO_WM_SLIDE_TYPE" val="text"/>
  <p:tag name="KSO_WM_SLIDE_SUBTYPE" val="diag"/>
  <p:tag name="KSO_WM_SLIDE_SIZE" val="861.12*371.52"/>
  <p:tag name="KSO_WM_SLIDE_POSITION" val="48.96*126.48"/>
  <p:tag name="KSO_WM_SLIDE_LAYOUT" val="a_n"/>
  <p:tag name="KSO_WM_SLIDE_LAYOUT_CNT" val="1_1"/>
  <p:tag name="KSO_WM_SPECIAL_SOURCE" val="bdnull"/>
  <p:tag name="KSO_WM_DIAGRAM_GROUP_CODE" val="n1-1"/>
  <p:tag name="KSO_WM_SLIDE_DIAGTYPE" val="n"/>
</p:tagLst>
</file>

<file path=ppt/tags/tag68.xml><?xml version="1.0" encoding="utf-8"?>
<p:tagLst xmlns:p="http://schemas.openxmlformats.org/presentationml/2006/main">
  <p:tag name="MH" val="20151108141239"/>
  <p:tag name="MH_LIBRARY" val="GRAPHIC"/>
  <p:tag name="MH_ORDER" val="Freeform 2"/>
</p:tagLst>
</file>

<file path=ppt/tags/tag69.xml><?xml version="1.0" encoding="utf-8"?>
<p:tagLst xmlns:p="http://schemas.openxmlformats.org/presentationml/2006/main">
  <p:tag name="MH" val="20151108141239"/>
  <p:tag name="MH_LIBRARY" val="GRAPHIC"/>
  <p:tag name="MH_ORDER" val="Freeform 3"/>
</p:tagLst>
</file>

<file path=ppt/tags/tag70.xml><?xml version="1.0" encoding="utf-8"?>
<p:tagLst xmlns:p="http://schemas.openxmlformats.org/presentationml/2006/main">
  <p:tag name="MH" val="20151108141239"/>
  <p:tag name="MH_LIBRARY" val="GRAPHIC"/>
  <p:tag name="MH_ORDER" val="Freeform 4"/>
</p:tagLst>
</file>

<file path=ppt/tags/tag71.xml><?xml version="1.0" encoding="utf-8"?>
<p:tagLst xmlns:p="http://schemas.openxmlformats.org/presentationml/2006/main">
  <p:tag name="MH" val="20151108141239"/>
  <p:tag name="MH_LIBRARY" val="GRAPHIC"/>
  <p:tag name="MH_ORDER" val="文本框 5"/>
</p:tagLst>
</file>

<file path=ppt/tags/tag72.xml><?xml version="1.0" encoding="utf-8"?>
<p:tagLst xmlns:p="http://schemas.openxmlformats.org/presentationml/2006/main">
  <p:tag name="KSO_WPP_MARK_KEY" val="1b9db658-8625-4e39-b37f-ed1da5931690"/>
  <p:tag name="COMMONDATA" val="eyJoZGlkIjoiY2FjYzUxMDdiZWE2MjNiZDFiOGEyZGYzNmM1ZjEyNzkifQ=="/>
  <p:tag name="resource_record_key" val="{&quot;70&quot;:[3318445,3316008,3321973,3321977,3314378]}"/>
  <p:tag name="commondata" val="eyJoZGlkIjoiYWVjN2Q3ZWU2NjBhOTVmZmU4MGFkNTA5ZDhlYmY5NTg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1310</Words>
  <Application>WPS 演示</Application>
  <PresentationFormat>宽屏</PresentationFormat>
  <Paragraphs>158</Paragraphs>
  <Slides>14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32" baseType="lpstr">
      <vt:lpstr>Arial</vt:lpstr>
      <vt:lpstr>宋体</vt:lpstr>
      <vt:lpstr>Wingdings</vt:lpstr>
      <vt:lpstr>微软雅黑</vt:lpstr>
      <vt:lpstr>Calibri</vt:lpstr>
      <vt:lpstr>华文琥珀</vt:lpstr>
      <vt:lpstr>华文行楷</vt:lpstr>
      <vt:lpstr>Microsoft YaHei UI</vt:lpstr>
      <vt:lpstr>等线</vt:lpstr>
      <vt:lpstr>Times New Roman</vt:lpstr>
      <vt:lpstr>Calibri</vt:lpstr>
      <vt:lpstr>Bodoni MT Black</vt:lpstr>
      <vt:lpstr>Segoe Print</vt:lpstr>
      <vt:lpstr>幼圆</vt:lpstr>
      <vt:lpstr>Arial Unicode MS</vt:lpstr>
      <vt:lpstr>等线 Light</vt:lpstr>
      <vt:lpstr>Office 主题​​</vt:lpstr>
      <vt:lpstr>Excel.Sheet.8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（一）认识文心一言</vt:lpstr>
      <vt:lpstr>1.使用百度搜索引擎查询求职信息。</vt:lpstr>
      <vt:lpstr>2.查看搜索结果</vt:lpstr>
      <vt:lpstr>3.保存招聘信息</vt:lpstr>
      <vt:lpstr>4.利用邮件发送求职简历</vt:lpstr>
      <vt:lpstr>4.利用邮件发送求职简历</vt:lpstr>
      <vt:lpstr>5.搜索引擎的检索方法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贾骋</cp:lastModifiedBy>
  <cp:revision>348</cp:revision>
  <dcterms:created xsi:type="dcterms:W3CDTF">2015-11-09T02:22:00Z</dcterms:created>
  <dcterms:modified xsi:type="dcterms:W3CDTF">2024-09-29T04:45:16Z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245274E8728343648DB5ADA44BD2E011_13</vt:lpwstr>
  </property>
  <property fmtid="{D5CDD505-2E9C-101B-9397-08002B2CF9AE}" pid="3" name="KSOProductBuildVer">
    <vt:lpwstr>2052-12.1.0.18276</vt:lpwstr>
  </property>
</Properties>
</file>