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dp" ContentType="image/vnd.ms-photo"/>
  <Default Extension="emf" ContentType="image/x-emf"/>
  <Default Extension="rels" ContentType="application/vnd.openxmlformats-package.relationships+xml"/>
  <Override PartName="/customXml/itemProps69.xml" ContentType="application/vnd.openxmlformats-officedocument.customXmlProperties+xml"/>
  <Override PartName="/customXml/itemProps70.xml" ContentType="application/vnd.openxmlformats-officedocument.customXmlProperties+xml"/>
  <Override PartName="/customXml/itemProps71.xml" ContentType="application/vnd.openxmlformats-officedocument.customXmlProperties+xml"/>
  <Override PartName="/customXml/itemProps72.xml" ContentType="application/vnd.openxmlformats-officedocument.customXmlProperties+xml"/>
  <Override PartName="/customXml/itemProps73.xml" ContentType="application/vnd.openxmlformats-officedocument.customXmlProperties+xml"/>
  <Override PartName="/customXml/itemProps74.xml" ContentType="application/vnd.openxmlformats-officedocument.customXmlProperties+xml"/>
  <Override PartName="/customXml/itemProps75.xml" ContentType="application/vnd.openxmlformats-officedocument.customXmlProperties+xml"/>
  <Override PartName="/customXml/itemProps76.xml" ContentType="application/vnd.openxmlformats-officedocument.customXmlProperties+xml"/>
  <Override PartName="/customXml/itemProps77.xml" ContentType="application/vnd.openxmlformats-officedocument.customXmlProperties+xml"/>
  <Override PartName="/customXml/itemProps78.xml" ContentType="application/vnd.openxmlformats-officedocument.customXmlProperties+xml"/>
  <Override PartName="/customXml/itemProps79.xml" ContentType="application/vnd.openxmlformats-officedocument.customXmlProperties+xml"/>
  <Override PartName="/customXml/itemProps80.xml" ContentType="application/vnd.openxmlformats-officedocument.customXmlProperties+xml"/>
  <Override PartName="/customXml/itemProps81.xml" ContentType="application/vnd.openxmlformats-officedocument.customXmlProperties+xml"/>
  <Override PartName="/customXml/itemProps82.xml" ContentType="application/vnd.openxmlformats-officedocument.customXmlProperties+xml"/>
  <Override PartName="/customXml/itemProps83.xml" ContentType="application/vnd.openxmlformats-officedocument.customXmlProperties+xml"/>
  <Override PartName="/customXml/itemProps84.xml" ContentType="application/vnd.openxmlformats-officedocument.customXmlProperties+xml"/>
  <Override PartName="/customXml/itemProps85.xml" ContentType="application/vnd.openxmlformats-officedocument.customXmlProperties+xml"/>
  <Override PartName="/customXml/itemProps86.xml" ContentType="application/vnd.openxmlformats-officedocument.customXmlProperties+xml"/>
  <Override PartName="/customXml/itemProps87.xml" ContentType="application/vnd.openxmlformats-officedocument.customXml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8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403" r:id="rId3"/>
    <p:sldId id="404" r:id="rId4"/>
    <p:sldId id="654" r:id="rId6"/>
    <p:sldId id="660" r:id="rId7"/>
    <p:sldId id="406" r:id="rId8"/>
    <p:sldId id="407" r:id="rId9"/>
    <p:sldId id="843" r:id="rId10"/>
    <p:sldId id="844" r:id="rId11"/>
    <p:sldId id="845" r:id="rId12"/>
    <p:sldId id="846" r:id="rId13"/>
    <p:sldId id="847" r:id="rId14"/>
    <p:sldId id="848" r:id="rId15"/>
    <p:sldId id="849" r:id="rId16"/>
    <p:sldId id="850" r:id="rId17"/>
    <p:sldId id="851" r:id="rId18"/>
    <p:sldId id="852" r:id="rId19"/>
    <p:sldId id="853" r:id="rId20"/>
    <p:sldId id="854" r:id="rId21"/>
    <p:sldId id="855" r:id="rId22"/>
    <p:sldId id="840" r:id="rId23"/>
    <p:sldId id="841" r:id="rId24"/>
    <p:sldId id="856" r:id="rId25"/>
    <p:sldId id="857" r:id="rId26"/>
    <p:sldId id="858" r:id="rId27"/>
    <p:sldId id="747" r:id="rId28"/>
    <p:sldId id="745" r:id="rId29"/>
  </p:sldIdLst>
  <p:sldSz cx="12192000" cy="6858000"/>
  <p:notesSz cx="6858000" cy="9144000"/>
  <p:custDataLst>
    <p:tags r:id="rId5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02" userDrawn="1">
          <p15:clr>
            <a:srgbClr val="A4A3A4"/>
          </p15:clr>
        </p15:guide>
        <p15:guide id="2" pos="220" userDrawn="1">
          <p15:clr>
            <a:srgbClr val="A4A3A4"/>
          </p15:clr>
        </p15:guide>
        <p15:guide id="3" pos="2718" userDrawn="1">
          <p15:clr>
            <a:srgbClr val="A4A3A4"/>
          </p15:clr>
        </p15:guide>
        <p15:guide id="4" pos="7418" userDrawn="1">
          <p15:clr>
            <a:srgbClr val="A4A3A4"/>
          </p15:clr>
        </p15:guide>
        <p15:guide id="5" orient="horz" pos="3946" userDrawn="1">
          <p15:clr>
            <a:srgbClr val="A4A3A4"/>
          </p15:clr>
        </p15:guide>
        <p15:guide id="6" orient="horz" pos="2634" userDrawn="1">
          <p15:clr>
            <a:srgbClr val="A4A3A4"/>
          </p15:clr>
        </p15:guide>
        <p15:guide id="7" orient="horz" pos="439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王晓娟" initials="wang" lastIdx="1" clrIdx="0"/>
  <p:cmAuthor id="1" name="zhaomeijie" initials="z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6EB8"/>
    <a:srgbClr val="F8F8F8"/>
    <a:srgbClr val="279136"/>
    <a:srgbClr val="175520"/>
    <a:srgbClr val="2A9A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80" d="100"/>
          <a:sy n="80" d="100"/>
        </p:scale>
        <p:origin x="754" y="48"/>
      </p:cViewPr>
      <p:guideLst>
        <p:guide pos="3802"/>
        <p:guide pos="220"/>
        <p:guide pos="2718"/>
        <p:guide pos="7418"/>
        <p:guide orient="horz" pos="3946"/>
        <p:guide orient="horz" pos="2634"/>
        <p:guide orient="horz" pos="43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4" Type="http://schemas.openxmlformats.org/officeDocument/2006/relationships/tags" Target="tags/tag88.xml"/><Relationship Id="rId53" Type="http://schemas.openxmlformats.org/officeDocument/2006/relationships/customXml" Target="../customXml/item19.xml"/><Relationship Id="rId52" Type="http://schemas.openxmlformats.org/officeDocument/2006/relationships/customXml" Target="../customXml/item18.xml"/><Relationship Id="rId51" Type="http://schemas.openxmlformats.org/officeDocument/2006/relationships/customXml" Target="../customXml/item17.xml"/><Relationship Id="rId50" Type="http://schemas.openxmlformats.org/officeDocument/2006/relationships/customXml" Target="../customXml/item16.xml"/><Relationship Id="rId5" Type="http://schemas.openxmlformats.org/officeDocument/2006/relationships/notesMaster" Target="notesMasters/notesMaster1.xml"/><Relationship Id="rId49" Type="http://schemas.openxmlformats.org/officeDocument/2006/relationships/customXml" Target="../customXml/item15.xml"/><Relationship Id="rId48" Type="http://schemas.openxmlformats.org/officeDocument/2006/relationships/customXml" Target="../customXml/item14.xml"/><Relationship Id="rId47" Type="http://schemas.openxmlformats.org/officeDocument/2006/relationships/customXml" Target="../customXml/item13.xml"/><Relationship Id="rId46" Type="http://schemas.openxmlformats.org/officeDocument/2006/relationships/customXml" Target="../customXml/item12.xml"/><Relationship Id="rId45" Type="http://schemas.openxmlformats.org/officeDocument/2006/relationships/customXml" Target="../customXml/item11.xml"/><Relationship Id="rId44" Type="http://schemas.openxmlformats.org/officeDocument/2006/relationships/customXml" Target="../customXml/item10.xml"/><Relationship Id="rId43" Type="http://schemas.openxmlformats.org/officeDocument/2006/relationships/customXml" Target="../customXml/item9.xml"/><Relationship Id="rId42" Type="http://schemas.openxmlformats.org/officeDocument/2006/relationships/customXml" Target="../customXml/item8.xml"/><Relationship Id="rId41" Type="http://schemas.openxmlformats.org/officeDocument/2006/relationships/customXml" Target="../customXml/item7.xml"/><Relationship Id="rId40" Type="http://schemas.openxmlformats.org/officeDocument/2006/relationships/customXml" Target="../customXml/item6.xml"/><Relationship Id="rId4" Type="http://schemas.openxmlformats.org/officeDocument/2006/relationships/slide" Target="slides/slide2.xml"/><Relationship Id="rId39" Type="http://schemas.openxmlformats.org/officeDocument/2006/relationships/customXml" Target="../customXml/item5.xml"/><Relationship Id="rId38" Type="http://schemas.openxmlformats.org/officeDocument/2006/relationships/customXml" Target="../customXml/item4.xml"/><Relationship Id="rId37" Type="http://schemas.openxmlformats.org/officeDocument/2006/relationships/customXml" Target="../customXml/item3.xml"/><Relationship Id="rId36" Type="http://schemas.openxmlformats.org/officeDocument/2006/relationships/customXml" Target="../customXml/item2.xml"/><Relationship Id="rId35" Type="http://schemas.openxmlformats.org/officeDocument/2006/relationships/customXml" Target="../customXml/item1.xml"/><Relationship Id="rId34" Type="http://schemas.openxmlformats.org/officeDocument/2006/relationships/customXmlProps" Target="../customXml/itemProps69.xml"/><Relationship Id="rId33" Type="http://schemas.openxmlformats.org/officeDocument/2006/relationships/commentAuthors" Target="commentAuthors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F8B746-3CD4-4AC0-AD25-71A25EF76E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53D535-AB13-49B2-8DB6-9DBD7D277F7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53D535-AB13-49B2-8DB6-9DBD7D277F7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7"/>
          <p:cNvSpPr txBox="1"/>
          <p:nvPr userDrawn="1"/>
        </p:nvSpPr>
        <p:spPr>
          <a:xfrm>
            <a:off x="239697" y="6528367"/>
            <a:ext cx="3213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大学计算机基础（微课版）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6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20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22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  <p:sp>
        <p:nvSpPr>
          <p:cNvPr id="23" name="矩形 22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矩形 23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  修身报国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 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25" name="矩形 24"/>
          <p:cNvSpPr/>
          <p:nvPr userDrawn="1"/>
        </p:nvSpPr>
        <p:spPr>
          <a:xfrm>
            <a:off x="7494447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grpSp>
        <p:nvGrpSpPr>
          <p:cNvPr id="26" name="组合 25"/>
          <p:cNvGrpSpPr/>
          <p:nvPr userDrawn="1"/>
        </p:nvGrpSpPr>
        <p:grpSpPr>
          <a:xfrm>
            <a:off x="-3835" y="159542"/>
            <a:ext cx="12190730" cy="255270"/>
            <a:chOff x="1588" y="308751"/>
            <a:chExt cx="12190730" cy="207902"/>
          </a:xfrm>
        </p:grpSpPr>
        <p:sp>
          <p:nvSpPr>
            <p:cNvPr id="27" name="矩形 26"/>
            <p:cNvSpPr/>
            <p:nvPr/>
          </p:nvSpPr>
          <p:spPr bwMode="auto">
            <a:xfrm>
              <a:off x="4492943" y="308751"/>
              <a:ext cx="7699375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8" name="矩形 27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17" name="矩形 16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000" b="1" spc="300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900" b="1" cap="none" spc="0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/>
          <p:cNvSpPr/>
          <p:nvPr userDrawn="1"/>
        </p:nvSpPr>
        <p:spPr>
          <a:xfrm>
            <a:off x="-8879" y="0"/>
            <a:ext cx="12200879" cy="1069145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8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内容占位符 2"/>
          <p:cNvSpPr>
            <a:spLocks noGrp="1"/>
          </p:cNvSpPr>
          <p:nvPr>
            <p:ph idx="1" hasCustomPrompt="1"/>
          </p:nvPr>
        </p:nvSpPr>
        <p:spPr>
          <a:xfrm>
            <a:off x="541536" y="1702190"/>
            <a:ext cx="5198082" cy="4158859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0" name="内容占位符 2"/>
          <p:cNvSpPr>
            <a:spLocks noGrp="1"/>
          </p:cNvSpPr>
          <p:nvPr>
            <p:ph idx="10" hasCustomPrompt="1"/>
          </p:nvPr>
        </p:nvSpPr>
        <p:spPr>
          <a:xfrm>
            <a:off x="6302326" y="1716258"/>
            <a:ext cx="5311263" cy="4144792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lang="zh-CN" altLang="en-US" sz="22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3" name="副标题 2"/>
          <p:cNvSpPr>
            <a:spLocks noGrp="1"/>
          </p:cNvSpPr>
          <p:nvPr>
            <p:ph type="subTitle" idx="11" hasCustomPrompt="1"/>
          </p:nvPr>
        </p:nvSpPr>
        <p:spPr>
          <a:xfrm>
            <a:off x="640012" y="1210532"/>
            <a:ext cx="9144000" cy="393187"/>
          </a:xfrm>
        </p:spPr>
        <p:txBody>
          <a:bodyPr>
            <a:noAutofit/>
          </a:bodyPr>
          <a:lstStyle>
            <a:lvl1pPr marL="0" indent="0" algn="l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  <a:endParaRPr lang="zh-CN" altLang="en-US" dirty="0"/>
          </a:p>
        </p:txBody>
      </p:sp>
      <p:sp>
        <p:nvSpPr>
          <p:cNvPr id="37" name="标题 1"/>
          <p:cNvSpPr>
            <a:spLocks noGrp="1"/>
          </p:cNvSpPr>
          <p:nvPr>
            <p:ph type="title"/>
          </p:nvPr>
        </p:nvSpPr>
        <p:spPr>
          <a:xfrm>
            <a:off x="655844" y="545558"/>
            <a:ext cx="9965184" cy="4528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  <p:sp>
        <p:nvSpPr>
          <p:cNvPr id="6" name="矩形 5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修身报国 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7541368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grpSp>
        <p:nvGrpSpPr>
          <p:cNvPr id="8" name="组合 7"/>
          <p:cNvGrpSpPr/>
          <p:nvPr userDrawn="1"/>
        </p:nvGrpSpPr>
        <p:grpSpPr>
          <a:xfrm>
            <a:off x="-3835" y="381614"/>
            <a:ext cx="12190730" cy="255270"/>
            <a:chOff x="1588" y="308751"/>
            <a:chExt cx="12190730" cy="207902"/>
          </a:xfrm>
        </p:grpSpPr>
        <p:sp>
          <p:nvSpPr>
            <p:cNvPr id="9" name="矩形 8"/>
            <p:cNvSpPr/>
            <p:nvPr/>
          </p:nvSpPr>
          <p:spPr bwMode="auto">
            <a:xfrm>
              <a:off x="4464368" y="308751"/>
              <a:ext cx="772795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0" name="矩形 9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1" name="矩形 10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16" name="图片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17" name="矩形 16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000" b="1" spc="300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900" b="1" cap="none" spc="0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组合 11"/>
          <p:cNvGrpSpPr/>
          <p:nvPr userDrawn="1"/>
        </p:nvGrpSpPr>
        <p:grpSpPr>
          <a:xfrm>
            <a:off x="-3835" y="381614"/>
            <a:ext cx="12190730" cy="255270"/>
            <a:chOff x="1588" y="308751"/>
            <a:chExt cx="12190730" cy="207902"/>
          </a:xfrm>
        </p:grpSpPr>
        <p:sp>
          <p:nvSpPr>
            <p:cNvPr id="13" name="矩形 12"/>
            <p:cNvSpPr/>
            <p:nvPr/>
          </p:nvSpPr>
          <p:spPr bwMode="auto">
            <a:xfrm>
              <a:off x="4530408" y="308751"/>
              <a:ext cx="766191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4" name="矩形 13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5" name="矩形 14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sp>
        <p:nvSpPr>
          <p:cNvPr id="18" name="矩形 17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矩形 18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修身报国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7494447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000" b="1" spc="300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矩形 3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900" b="1" cap="none" spc="0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样本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7"/>
          <p:cNvSpPr txBox="1"/>
          <p:nvPr userDrawn="1"/>
        </p:nvSpPr>
        <p:spPr>
          <a:xfrm>
            <a:off x="239697" y="6528367"/>
            <a:ext cx="3213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内容占位符 2"/>
          <p:cNvSpPr>
            <a:spLocks noGrp="1"/>
          </p:cNvSpPr>
          <p:nvPr>
            <p:ph idx="1" hasCustomPrompt="1"/>
          </p:nvPr>
        </p:nvSpPr>
        <p:spPr>
          <a:xfrm>
            <a:off x="497445" y="1650690"/>
            <a:ext cx="11178741" cy="4210359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8" name="标题 1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grpSp>
        <p:nvGrpSpPr>
          <p:cNvPr id="19" name="组合 18"/>
          <p:cNvGrpSpPr/>
          <p:nvPr userDrawn="1"/>
        </p:nvGrpSpPr>
        <p:grpSpPr>
          <a:xfrm>
            <a:off x="-3835" y="353905"/>
            <a:ext cx="12190730" cy="255270"/>
            <a:chOff x="1588" y="308751"/>
            <a:chExt cx="12190730" cy="207902"/>
          </a:xfrm>
        </p:grpSpPr>
        <p:sp>
          <p:nvSpPr>
            <p:cNvPr id="20" name="矩形 19"/>
            <p:cNvSpPr/>
            <p:nvPr/>
          </p:nvSpPr>
          <p:spPr bwMode="auto">
            <a:xfrm>
              <a:off x="4546918" y="308751"/>
              <a:ext cx="764540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30" name="矩形 29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44450"/>
            <a:ext cx="1160145" cy="85725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694055" y="29591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000" b="1" spc="300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目录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 userDrawn="1"/>
        </p:nvSpPr>
        <p:spPr>
          <a:xfrm>
            <a:off x="160022" y="6507993"/>
            <a:ext cx="25059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尚德躬行   笃学擅用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7672339" y="6505856"/>
            <a:ext cx="46939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计算机应用基础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(windows10+Office2016)</a:t>
            </a:r>
            <a:endParaRPr lang="zh-CN" altLang="en-US" dirty="0"/>
          </a:p>
        </p:txBody>
      </p:sp>
      <p:sp>
        <p:nvSpPr>
          <p:cNvPr id="14" name="矩形 13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sym typeface="+mn-ea"/>
              </a:rPr>
              <a:t>修身报国 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6" name="矩形 15"/>
          <p:cNvSpPr/>
          <p:nvPr userDrawn="1"/>
        </p:nvSpPr>
        <p:spPr>
          <a:xfrm>
            <a:off x="7524927" y="6488668"/>
            <a:ext cx="47447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计算机应用基础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(Windows10+Office2016)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.xml"/><Relationship Id="rId4" Type="http://schemas.microsoft.com/office/2007/relationships/hdphoto" Target="../media/image4.wdp"/><Relationship Id="rId3" Type="http://schemas.openxmlformats.org/officeDocument/2006/relationships/image" Target="../media/image3.png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10.xml"/><Relationship Id="rId8" Type="http://schemas.openxmlformats.org/officeDocument/2006/relationships/tags" Target="../tags/tag9.xml"/><Relationship Id="rId7" Type="http://schemas.openxmlformats.org/officeDocument/2006/relationships/image" Target="../media/image5.emf"/><Relationship Id="rId6" Type="http://schemas.openxmlformats.org/officeDocument/2006/relationships/oleObject" Target="../embeddings/oleObject1.bin"/><Relationship Id="rId5" Type="http://schemas.openxmlformats.org/officeDocument/2006/relationships/tags" Target="../tags/tag8.xml"/><Relationship Id="rId4" Type="http://schemas.openxmlformats.org/officeDocument/2006/relationships/tags" Target="../tags/tag7.xml"/><Relationship Id="rId39" Type="http://schemas.openxmlformats.org/officeDocument/2006/relationships/vmlDrawing" Target="../drawings/vmlDrawing1.vml"/><Relationship Id="rId38" Type="http://schemas.openxmlformats.org/officeDocument/2006/relationships/slideLayout" Target="../slideLayouts/slideLayout7.xml"/><Relationship Id="rId37" Type="http://schemas.microsoft.com/office/2007/relationships/hdphoto" Target="../media/image4.wdp"/><Relationship Id="rId36" Type="http://schemas.openxmlformats.org/officeDocument/2006/relationships/image" Target="../media/image3.png"/><Relationship Id="rId35" Type="http://schemas.openxmlformats.org/officeDocument/2006/relationships/tags" Target="../tags/tag36.xml"/><Relationship Id="rId34" Type="http://schemas.openxmlformats.org/officeDocument/2006/relationships/tags" Target="../tags/tag35.xml"/><Relationship Id="rId33" Type="http://schemas.openxmlformats.org/officeDocument/2006/relationships/tags" Target="../tags/tag34.xml"/><Relationship Id="rId32" Type="http://schemas.openxmlformats.org/officeDocument/2006/relationships/tags" Target="../tags/tag33.xml"/><Relationship Id="rId31" Type="http://schemas.openxmlformats.org/officeDocument/2006/relationships/tags" Target="../tags/tag32.xml"/><Relationship Id="rId30" Type="http://schemas.openxmlformats.org/officeDocument/2006/relationships/tags" Target="../tags/tag31.xml"/><Relationship Id="rId3" Type="http://schemas.openxmlformats.org/officeDocument/2006/relationships/tags" Target="../tags/tag6.xml"/><Relationship Id="rId29" Type="http://schemas.openxmlformats.org/officeDocument/2006/relationships/tags" Target="../tags/tag30.xml"/><Relationship Id="rId28" Type="http://schemas.openxmlformats.org/officeDocument/2006/relationships/tags" Target="../tags/tag29.xml"/><Relationship Id="rId27" Type="http://schemas.openxmlformats.org/officeDocument/2006/relationships/tags" Target="../tags/tag28.xml"/><Relationship Id="rId26" Type="http://schemas.openxmlformats.org/officeDocument/2006/relationships/tags" Target="../tags/tag27.xml"/><Relationship Id="rId25" Type="http://schemas.openxmlformats.org/officeDocument/2006/relationships/tags" Target="../tags/tag26.xml"/><Relationship Id="rId24" Type="http://schemas.openxmlformats.org/officeDocument/2006/relationships/tags" Target="../tags/tag25.xml"/><Relationship Id="rId23" Type="http://schemas.openxmlformats.org/officeDocument/2006/relationships/tags" Target="../tags/tag24.xml"/><Relationship Id="rId22" Type="http://schemas.openxmlformats.org/officeDocument/2006/relationships/tags" Target="../tags/tag23.xml"/><Relationship Id="rId21" Type="http://schemas.openxmlformats.org/officeDocument/2006/relationships/tags" Target="../tags/tag22.xml"/><Relationship Id="rId20" Type="http://schemas.openxmlformats.org/officeDocument/2006/relationships/tags" Target="../tags/tag21.xml"/><Relationship Id="rId2" Type="http://schemas.openxmlformats.org/officeDocument/2006/relationships/tags" Target="../tags/tag5.xml"/><Relationship Id="rId19" Type="http://schemas.openxmlformats.org/officeDocument/2006/relationships/tags" Target="../tags/tag20.xml"/><Relationship Id="rId18" Type="http://schemas.openxmlformats.org/officeDocument/2006/relationships/tags" Target="../tags/tag19.xml"/><Relationship Id="rId17" Type="http://schemas.openxmlformats.org/officeDocument/2006/relationships/tags" Target="../tags/tag18.xml"/><Relationship Id="rId16" Type="http://schemas.openxmlformats.org/officeDocument/2006/relationships/tags" Target="../tags/tag17.xml"/><Relationship Id="rId15" Type="http://schemas.openxmlformats.org/officeDocument/2006/relationships/tags" Target="../tags/tag16.xml"/><Relationship Id="rId14" Type="http://schemas.openxmlformats.org/officeDocument/2006/relationships/tags" Target="../tags/tag15.xml"/><Relationship Id="rId13" Type="http://schemas.openxmlformats.org/officeDocument/2006/relationships/tags" Target="../tags/tag14.xml"/><Relationship Id="rId12" Type="http://schemas.openxmlformats.org/officeDocument/2006/relationships/tags" Target="../tags/tag13.xml"/><Relationship Id="rId11" Type="http://schemas.openxmlformats.org/officeDocument/2006/relationships/tags" Target="../tags/tag12.xml"/><Relationship Id="rId10" Type="http://schemas.openxmlformats.org/officeDocument/2006/relationships/tags" Target="../tags/tag11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hdphoto" Target="../media/image4.wdp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43.xml"/><Relationship Id="rId8" Type="http://schemas.openxmlformats.org/officeDocument/2006/relationships/tags" Target="../tags/tag42.xml"/><Relationship Id="rId7" Type="http://schemas.openxmlformats.org/officeDocument/2006/relationships/tags" Target="../tags/tag41.xml"/><Relationship Id="rId6" Type="http://schemas.openxmlformats.org/officeDocument/2006/relationships/tags" Target="../tags/tag40.xml"/><Relationship Id="rId5" Type="http://schemas.openxmlformats.org/officeDocument/2006/relationships/tags" Target="../tags/tag39.xml"/><Relationship Id="rId4" Type="http://schemas.openxmlformats.org/officeDocument/2006/relationships/tags" Target="../tags/tag38.xml"/><Relationship Id="rId3" Type="http://schemas.openxmlformats.org/officeDocument/2006/relationships/tags" Target="../tags/tag37.xml"/><Relationship Id="rId21" Type="http://schemas.openxmlformats.org/officeDocument/2006/relationships/slideLayout" Target="../slideLayouts/slideLayout7.xml"/><Relationship Id="rId20" Type="http://schemas.openxmlformats.org/officeDocument/2006/relationships/tags" Target="../tags/tag54.xml"/><Relationship Id="rId2" Type="http://schemas.microsoft.com/office/2007/relationships/hdphoto" Target="../media/image4.wdp"/><Relationship Id="rId19" Type="http://schemas.openxmlformats.org/officeDocument/2006/relationships/tags" Target="../tags/tag53.xml"/><Relationship Id="rId18" Type="http://schemas.openxmlformats.org/officeDocument/2006/relationships/tags" Target="../tags/tag52.xml"/><Relationship Id="rId17" Type="http://schemas.openxmlformats.org/officeDocument/2006/relationships/tags" Target="../tags/tag51.xml"/><Relationship Id="rId16" Type="http://schemas.openxmlformats.org/officeDocument/2006/relationships/tags" Target="../tags/tag50.xml"/><Relationship Id="rId15" Type="http://schemas.openxmlformats.org/officeDocument/2006/relationships/tags" Target="../tags/tag49.xml"/><Relationship Id="rId14" Type="http://schemas.openxmlformats.org/officeDocument/2006/relationships/tags" Target="../tags/tag48.xml"/><Relationship Id="rId13" Type="http://schemas.openxmlformats.org/officeDocument/2006/relationships/tags" Target="../tags/tag47.xml"/><Relationship Id="rId12" Type="http://schemas.openxmlformats.org/officeDocument/2006/relationships/tags" Target="../tags/tag46.xml"/><Relationship Id="rId11" Type="http://schemas.openxmlformats.org/officeDocument/2006/relationships/tags" Target="../tags/tag45.xml"/><Relationship Id="rId10" Type="http://schemas.openxmlformats.org/officeDocument/2006/relationships/tags" Target="../tags/tag44.xml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hdphoto" Target="../media/image4.wdp"/><Relationship Id="rId1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2.png"/><Relationship Id="rId2" Type="http://schemas.microsoft.com/office/2007/relationships/hdphoto" Target="../media/image4.wdp"/><Relationship Id="rId1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microsoft.com/office/2007/relationships/hdphoto" Target="../media/image4.wdp"/><Relationship Id="rId2" Type="http://schemas.openxmlformats.org/officeDocument/2006/relationships/image" Target="../media/image3.png"/><Relationship Id="rId1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microsoft.com/office/2007/relationships/hdphoto" Target="../media/image4.wdp"/><Relationship Id="rId2" Type="http://schemas.openxmlformats.org/officeDocument/2006/relationships/image" Target="../media/image3.png"/><Relationship Id="rId1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microsoft.com/office/2007/relationships/hdphoto" Target="../media/image4.wdp"/><Relationship Id="rId2" Type="http://schemas.openxmlformats.org/officeDocument/2006/relationships/image" Target="../media/image3.png"/><Relationship Id="rId1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9" Type="http://schemas.openxmlformats.org/officeDocument/2006/relationships/tags" Target="../tags/tag63.xml"/><Relationship Id="rId8" Type="http://schemas.openxmlformats.org/officeDocument/2006/relationships/tags" Target="../tags/tag62.xml"/><Relationship Id="rId7" Type="http://schemas.openxmlformats.org/officeDocument/2006/relationships/tags" Target="../tags/tag61.xml"/><Relationship Id="rId6" Type="http://schemas.openxmlformats.org/officeDocument/2006/relationships/tags" Target="../tags/tag60.xml"/><Relationship Id="rId5" Type="http://schemas.openxmlformats.org/officeDocument/2006/relationships/tags" Target="../tags/tag59.xml"/><Relationship Id="rId4" Type="http://schemas.openxmlformats.org/officeDocument/2006/relationships/tags" Target="../tags/tag58.xml"/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1" Type="http://schemas.openxmlformats.org/officeDocument/2006/relationships/slideLayout" Target="../slideLayouts/slideLayout6.xml"/><Relationship Id="rId10" Type="http://schemas.openxmlformats.org/officeDocument/2006/relationships/tags" Target="../tags/tag64.xml"/><Relationship Id="rId1" Type="http://schemas.openxmlformats.org/officeDocument/2006/relationships/tags" Target="../tags/tag55.xml"/></Relationships>
</file>

<file path=ppt/slides/_rels/slide2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6.xml"/><Relationship Id="rId6" Type="http://schemas.microsoft.com/office/2007/relationships/hdphoto" Target="../media/image4.wdp"/><Relationship Id="rId5" Type="http://schemas.openxmlformats.org/officeDocument/2006/relationships/image" Target="../media/image3.png"/><Relationship Id="rId4" Type="http://schemas.openxmlformats.org/officeDocument/2006/relationships/tags" Target="../tags/tag68.xml"/><Relationship Id="rId3" Type="http://schemas.openxmlformats.org/officeDocument/2006/relationships/tags" Target="../tags/tag67.xml"/><Relationship Id="rId2" Type="http://schemas.openxmlformats.org/officeDocument/2006/relationships/tags" Target="../tags/tag66.xml"/><Relationship Id="rId1" Type="http://schemas.openxmlformats.org/officeDocument/2006/relationships/tags" Target="../tags/tag6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H_Other_1"/>
          <p:cNvSpPr/>
          <p:nvPr>
            <p:custDataLst>
              <p:tags r:id="rId1"/>
            </p:custDataLst>
          </p:nvPr>
        </p:nvSpPr>
        <p:spPr>
          <a:xfrm>
            <a:off x="468630" y="2453005"/>
            <a:ext cx="8031480" cy="2148205"/>
          </a:xfrm>
          <a:custGeom>
            <a:avLst/>
            <a:gdLst>
              <a:gd name="connsiteX0" fmla="*/ 0 w 3302000"/>
              <a:gd name="connsiteY0" fmla="*/ 304800 h 990600"/>
              <a:gd name="connsiteX1" fmla="*/ 397933 w 3302000"/>
              <a:gd name="connsiteY1" fmla="*/ 922867 h 990600"/>
              <a:gd name="connsiteX2" fmla="*/ 3090333 w 3302000"/>
              <a:gd name="connsiteY2" fmla="*/ 990600 h 990600"/>
              <a:gd name="connsiteX3" fmla="*/ 3302000 w 3302000"/>
              <a:gd name="connsiteY3" fmla="*/ 0 h 990600"/>
              <a:gd name="connsiteX4" fmla="*/ 0 w 3302000"/>
              <a:gd name="connsiteY4" fmla="*/ 304800 h 990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02000" h="990600">
                <a:moveTo>
                  <a:pt x="0" y="304800"/>
                </a:moveTo>
                <a:lnTo>
                  <a:pt x="397933" y="922867"/>
                </a:lnTo>
                <a:lnTo>
                  <a:pt x="3090333" y="990600"/>
                </a:lnTo>
                <a:lnTo>
                  <a:pt x="3302000" y="0"/>
                </a:lnTo>
                <a:lnTo>
                  <a:pt x="0" y="304800"/>
                </a:lnTo>
                <a:close/>
              </a:path>
            </a:pathLst>
          </a:cu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MH_Other_2"/>
          <p:cNvSpPr/>
          <p:nvPr>
            <p:custDataLst>
              <p:tags r:id="rId2"/>
            </p:custDataLst>
          </p:nvPr>
        </p:nvSpPr>
        <p:spPr>
          <a:xfrm>
            <a:off x="3917315" y="2759075"/>
            <a:ext cx="7149465" cy="1984375"/>
          </a:xfrm>
          <a:custGeom>
            <a:avLst/>
            <a:gdLst>
              <a:gd name="connsiteX0" fmla="*/ 0 w 2836333"/>
              <a:gd name="connsiteY0" fmla="*/ 0 h 965200"/>
              <a:gd name="connsiteX1" fmla="*/ 245533 w 2836333"/>
              <a:gd name="connsiteY1" fmla="*/ 685800 h 965200"/>
              <a:gd name="connsiteX2" fmla="*/ 2658533 w 2836333"/>
              <a:gd name="connsiteY2" fmla="*/ 965200 h 965200"/>
              <a:gd name="connsiteX3" fmla="*/ 2836333 w 2836333"/>
              <a:gd name="connsiteY3" fmla="*/ 101600 h 965200"/>
              <a:gd name="connsiteX4" fmla="*/ 0 w 2836333"/>
              <a:gd name="connsiteY4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36333" h="965200">
                <a:moveTo>
                  <a:pt x="0" y="0"/>
                </a:moveTo>
                <a:lnTo>
                  <a:pt x="245533" y="685800"/>
                </a:lnTo>
                <a:lnTo>
                  <a:pt x="2658533" y="965200"/>
                </a:lnTo>
                <a:lnTo>
                  <a:pt x="2836333" y="101600"/>
                </a:lnTo>
                <a:lnTo>
                  <a:pt x="0" y="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166495" y="3288665"/>
            <a:ext cx="10099675" cy="134366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信息技术基础</a:t>
            </a:r>
            <a:r>
              <a:rPr lang="en-US" altLang="zh-CN" sz="4000" b="1" kern="27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(</a:t>
            </a:r>
            <a:r>
              <a:rPr lang="en-US" altLang="zh-CN" sz="4000" b="1" kern="27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Windows11+WPS Office</a:t>
            </a:r>
            <a:r>
              <a:rPr lang="zh-CN" altLang="en-US" sz="4000" b="1" kern="27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）</a:t>
            </a:r>
            <a:endParaRPr lang="zh-CN" altLang="en-US" sz="4000" b="1" kern="27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zh-CN" altLang="en-US" sz="4000" b="1" kern="27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686629" y="1041940"/>
            <a:ext cx="4194628" cy="1209221"/>
            <a:chOff x="3686629" y="1298779"/>
            <a:chExt cx="4194628" cy="1209221"/>
          </a:xfrm>
        </p:grpSpPr>
        <p:sp>
          <p:nvSpPr>
            <p:cNvPr id="12" name="文本框 11"/>
            <p:cNvSpPr txBox="1"/>
            <p:nvPr/>
          </p:nvSpPr>
          <p:spPr>
            <a:xfrm>
              <a:off x="4895850" y="1646551"/>
              <a:ext cx="29854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COMPUTER</a:t>
              </a:r>
              <a:endParaRPr lang="en-US" altLang="zh-CN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十字箭头标注 12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42" y="1266579"/>
            <a:ext cx="702583" cy="702583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4766713" y="1793321"/>
            <a:ext cx="4713464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kern="27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信息技术基础项目化教程</a:t>
            </a:r>
            <a:endParaRPr lang="zh-CN" altLang="en-US" sz="1600" kern="2700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630545" y="5085080"/>
            <a:ext cx="62896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主讲教师：智能工程学院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董亚男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矩形 89"/>
          <p:cNvSpPr/>
          <p:nvPr/>
        </p:nvSpPr>
        <p:spPr>
          <a:xfrm>
            <a:off x="4315977" y="3147309"/>
            <a:ext cx="6400801" cy="727608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等腰三角形 92"/>
          <p:cNvSpPr/>
          <p:nvPr/>
        </p:nvSpPr>
        <p:spPr>
          <a:xfrm rot="5400000" flipV="1">
            <a:off x="10360184" y="3351707"/>
            <a:ext cx="390507" cy="290285"/>
          </a:xfrm>
          <a:prstGeom prst="triangle">
            <a:avLst/>
          </a:prstGeom>
          <a:solidFill>
            <a:srgbClr val="34BF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6" name="直接连接符 85"/>
          <p:cNvCxnSpPr/>
          <p:nvPr/>
        </p:nvCxnSpPr>
        <p:spPr>
          <a:xfrm>
            <a:off x="4078579" y="1085119"/>
            <a:ext cx="0" cy="5122129"/>
          </a:xfrm>
          <a:prstGeom prst="line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/>
        </p:nvSpPr>
        <p:spPr>
          <a:xfrm>
            <a:off x="0" y="2813153"/>
            <a:ext cx="12917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381344" y="2813152"/>
            <a:ext cx="1741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TextBox 1"/>
          <p:cNvSpPr txBox="1"/>
          <p:nvPr/>
        </p:nvSpPr>
        <p:spPr>
          <a:xfrm>
            <a:off x="4511733" y="4292102"/>
            <a:ext cx="4927631" cy="369330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2400"/>
              </a:lnSpc>
            </a:pP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 </a:t>
            </a:r>
            <a:r>
              <a:rPr lang="en-US" alt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1.3 </a:t>
            </a: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熟悉键盘指法和常用快捷键</a:t>
            </a:r>
            <a:endParaRPr lang="zh-CN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3" name="TextBox 1"/>
          <p:cNvSpPr txBox="1"/>
          <p:nvPr/>
        </p:nvSpPr>
        <p:spPr>
          <a:xfrm>
            <a:off x="1928878" y="2768458"/>
            <a:ext cx="1359346" cy="946411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6935"/>
              </a:lnSpc>
            </a:pPr>
            <a:r>
              <a:rPr lang="en-US" altLang="zh-CN" sz="5300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目录</a:t>
            </a:r>
            <a:endParaRPr lang="en-US" altLang="zh-CN" sz="5300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4" name="TextBox 1"/>
          <p:cNvSpPr txBox="1"/>
          <p:nvPr/>
        </p:nvSpPr>
        <p:spPr>
          <a:xfrm>
            <a:off x="4511733" y="3346995"/>
            <a:ext cx="5079917" cy="369330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2400"/>
              </a:lnSpc>
            </a:pP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 </a:t>
            </a:r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1.2 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定制 </a:t>
            </a:r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Windows 11 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工作环境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5" name="TextBox 1"/>
          <p:cNvSpPr txBox="1"/>
          <p:nvPr/>
        </p:nvSpPr>
        <p:spPr>
          <a:xfrm>
            <a:off x="2004958" y="3664081"/>
            <a:ext cx="1340110" cy="266738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1600"/>
              </a:lnSpc>
            </a:pPr>
            <a:r>
              <a:rPr lang="en-US" altLang="zh-CN" sz="1900" dirty="0">
                <a:solidFill>
                  <a:srgbClr val="036EB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CONTENTS</a:t>
            </a:r>
            <a:endParaRPr lang="en-US" altLang="zh-CN" sz="1900" dirty="0">
              <a:solidFill>
                <a:srgbClr val="036EB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TextBox 1"/>
          <p:cNvSpPr txBox="1"/>
          <p:nvPr/>
        </p:nvSpPr>
        <p:spPr>
          <a:xfrm>
            <a:off x="4511733" y="2401888"/>
            <a:ext cx="39636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 lvl="0" algn="l">
              <a:lnSpc>
                <a:spcPts val="2400"/>
              </a:lnSpc>
              <a:buClrTx/>
              <a:buSzTx/>
              <a:buFontTx/>
            </a:pP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任务 </a:t>
            </a: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1.1 </a:t>
            </a:r>
            <a:r>
              <a:rPr lang="zh-CN" alt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了解并使用操作系统</a:t>
            </a:r>
            <a:endParaRPr lang="zh-CN" altLang="en-US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  <a:sym typeface="+mn-ea"/>
            </a:endParaRPr>
          </a:p>
        </p:txBody>
      </p:sp>
      <p:sp>
        <p:nvSpPr>
          <p:cNvPr id="58" name="Freeform 3"/>
          <p:cNvSpPr/>
          <p:nvPr/>
        </p:nvSpPr>
        <p:spPr>
          <a:xfrm>
            <a:off x="4001411" y="2445216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59" name="Freeform 3"/>
          <p:cNvSpPr/>
          <p:nvPr/>
        </p:nvSpPr>
        <p:spPr>
          <a:xfrm>
            <a:off x="4001411" y="3408226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0" name="Freeform 3"/>
          <p:cNvSpPr/>
          <p:nvPr/>
        </p:nvSpPr>
        <p:spPr>
          <a:xfrm>
            <a:off x="4001411" y="4371235"/>
            <a:ext cx="142240" cy="140207"/>
          </a:xfrm>
          <a:custGeom>
            <a:avLst/>
            <a:gdLst>
              <a:gd name="connsiteX0" fmla="*/ 0 w 106680"/>
              <a:gd name="connsiteY0" fmla="*/ 52577 h 105155"/>
              <a:gd name="connsiteX1" fmla="*/ 53340 w 106680"/>
              <a:gd name="connsiteY1" fmla="*/ 0 h 105155"/>
              <a:gd name="connsiteX2" fmla="*/ 106679 w 106680"/>
              <a:gd name="connsiteY2" fmla="*/ 52577 h 105155"/>
              <a:gd name="connsiteX3" fmla="*/ 53340 w 106680"/>
              <a:gd name="connsiteY3" fmla="*/ 105155 h 105155"/>
              <a:gd name="connsiteX4" fmla="*/ 0 w 106680"/>
              <a:gd name="connsiteY4" fmla="*/ 52577 h 1051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5155">
                <a:moveTo>
                  <a:pt x="0" y="52577"/>
                </a:moveTo>
                <a:cubicBezTo>
                  <a:pt x="0" y="23495"/>
                  <a:pt x="23876" y="0"/>
                  <a:pt x="53340" y="0"/>
                </a:cubicBezTo>
                <a:cubicBezTo>
                  <a:pt x="82803" y="0"/>
                  <a:pt x="106679" y="23495"/>
                  <a:pt x="106679" y="52577"/>
                </a:cubicBezTo>
                <a:cubicBezTo>
                  <a:pt x="106679" y="81661"/>
                  <a:pt x="82803" y="105155"/>
                  <a:pt x="53340" y="105155"/>
                </a:cubicBezTo>
                <a:cubicBezTo>
                  <a:pt x="23876" y="105155"/>
                  <a:pt x="0" y="81661"/>
                  <a:pt x="0" y="52577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2" name="文本框 61"/>
          <p:cNvSpPr txBox="1"/>
          <p:nvPr>
            <p:custDataLst>
              <p:tags r:id="rId1"/>
            </p:custDataLst>
          </p:nvPr>
        </p:nvSpPr>
        <p:spPr>
          <a:xfrm>
            <a:off x="2056765" y="986155"/>
            <a:ext cx="8660130" cy="623248"/>
          </a:xfrm>
          <a:prstGeom prst="rect">
            <a:avLst/>
          </a:prstGeom>
          <a:pattFill prst="pct10">
            <a:fgClr>
              <a:schemeClr val="accent1"/>
            </a:fgClr>
            <a:bgClr>
              <a:schemeClr val="bg1"/>
            </a:bgClr>
          </a:pattFill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单元 </a:t>
            </a:r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 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认识 </a:t>
            </a:r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Windows 11</a:t>
            </a:r>
            <a:endParaRPr lang="zh-CN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79"/>
          <p:cNvGrpSpPr/>
          <p:nvPr>
            <p:custDataLst>
              <p:tags r:id="rId1"/>
            </p:custDataLst>
          </p:nvPr>
        </p:nvGrpSpPr>
        <p:grpSpPr bwMode="auto">
          <a:xfrm>
            <a:off x="3410586" y="2309178"/>
            <a:ext cx="5407025" cy="3732213"/>
            <a:chOff x="1809684" y="1771915"/>
            <a:chExt cx="5633372" cy="3890359"/>
          </a:xfrm>
        </p:grpSpPr>
        <p:sp>
          <p:nvSpPr>
            <p:cNvPr id="7170" name="弧形 80"/>
            <p:cNvSpPr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 rot="5400000">
              <a:off x="3976670" y="3085281"/>
              <a:ext cx="1313885" cy="1314895"/>
            </a:xfrm>
            <a:custGeom>
              <a:avLst/>
              <a:gdLst>
                <a:gd name="T0" fmla="*/ 660347 w 1313885"/>
                <a:gd name="T1" fmla="*/ 1314886 h 1314895"/>
                <a:gd name="T2" fmla="*/ 50918 w 1313885"/>
                <a:gd name="T3" fmla="*/ 911233 h 1314895"/>
                <a:gd name="T4" fmla="*/ 191035 w 1313885"/>
                <a:gd name="T5" fmla="*/ 193946 h 1314895"/>
                <a:gd name="T6" fmla="*/ 907723 w 1313885"/>
                <a:gd name="T7" fmla="*/ 49788 h 1314895"/>
                <a:gd name="T8" fmla="*/ 1313886 w 1313885"/>
                <a:gd name="T9" fmla="*/ 657448 h 1314895"/>
                <a:gd name="T10" fmla="*/ 656943 w 1313885"/>
                <a:gd name="T11" fmla="*/ 657448 h 1314895"/>
                <a:gd name="T12" fmla="*/ 660347 w 1313885"/>
                <a:gd name="T13" fmla="*/ 1314886 h 1314895"/>
                <a:gd name="T14" fmla="*/ 660347 w 1313885"/>
                <a:gd name="T15" fmla="*/ 1314886 h 1314895"/>
                <a:gd name="T16" fmla="*/ 50918 w 1313885"/>
                <a:gd name="T17" fmla="*/ 911233 h 1314895"/>
                <a:gd name="T18" fmla="*/ 191035 w 1313885"/>
                <a:gd name="T19" fmla="*/ 193946 h 1314895"/>
                <a:gd name="T20" fmla="*/ 907723 w 1313885"/>
                <a:gd name="T21" fmla="*/ 49788 h 1314895"/>
                <a:gd name="T22" fmla="*/ 1313886 w 1313885"/>
                <a:gd name="T23" fmla="*/ 657448 h 13148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13885" h="1314895" stroke="0">
                  <a:moveTo>
                    <a:pt x="660347" y="1314886"/>
                  </a:moveTo>
                  <a:cubicBezTo>
                    <a:pt x="394266" y="1316266"/>
                    <a:pt x="153631" y="1156882"/>
                    <a:pt x="50918" y="911233"/>
                  </a:cubicBezTo>
                  <a:cubicBezTo>
                    <a:pt x="-51709" y="665790"/>
                    <a:pt x="3602" y="382641"/>
                    <a:pt x="191035" y="193946"/>
                  </a:cubicBezTo>
                  <a:cubicBezTo>
                    <a:pt x="378689" y="5028"/>
                    <a:pt x="661705" y="-51899"/>
                    <a:pt x="907723" y="49788"/>
                  </a:cubicBezTo>
                  <a:cubicBezTo>
                    <a:pt x="1153536" y="151390"/>
                    <a:pt x="1313886" y="391290"/>
                    <a:pt x="1313886" y="657448"/>
                  </a:cubicBezTo>
                  <a:lnTo>
                    <a:pt x="656943" y="657448"/>
                  </a:lnTo>
                  <a:cubicBezTo>
                    <a:pt x="658078" y="876594"/>
                    <a:pt x="659212" y="1095740"/>
                    <a:pt x="660347" y="1314886"/>
                  </a:cubicBezTo>
                  <a:close/>
                </a:path>
                <a:path w="1313885" h="1314895" fill="none">
                  <a:moveTo>
                    <a:pt x="660347" y="1314886"/>
                  </a:moveTo>
                  <a:cubicBezTo>
                    <a:pt x="394266" y="1316266"/>
                    <a:pt x="153631" y="1156882"/>
                    <a:pt x="50918" y="911233"/>
                  </a:cubicBezTo>
                  <a:cubicBezTo>
                    <a:pt x="-51709" y="665790"/>
                    <a:pt x="3602" y="382641"/>
                    <a:pt x="191035" y="193946"/>
                  </a:cubicBezTo>
                  <a:cubicBezTo>
                    <a:pt x="378689" y="5028"/>
                    <a:pt x="661705" y="-51899"/>
                    <a:pt x="907723" y="49788"/>
                  </a:cubicBezTo>
                  <a:cubicBezTo>
                    <a:pt x="1153536" y="151390"/>
                    <a:pt x="1313886" y="391290"/>
                    <a:pt x="1313886" y="657448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  <a:headEnd type="oval" w="sm" len="sm"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sp>
          <p:nvSpPr>
            <p:cNvPr id="7171" name="弧形 81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4091957" y="3203290"/>
              <a:ext cx="1083341" cy="1083872"/>
            </a:xfrm>
            <a:custGeom>
              <a:avLst/>
              <a:gdLst>
                <a:gd name="T0" fmla="*/ 31 w 1083341"/>
                <a:gd name="T1" fmla="*/ 547729 h 1083872"/>
                <a:gd name="T2" fmla="*/ 267398 w 1083341"/>
                <a:gd name="T3" fmla="*/ 74608 h 1083872"/>
                <a:gd name="T4" fmla="*/ 810932 w 1083341"/>
                <a:gd name="T5" fmla="*/ 71700 h 1083872"/>
                <a:gd name="T6" fmla="*/ 1083342 w 1083341"/>
                <a:gd name="T7" fmla="*/ 541937 h 1083872"/>
                <a:gd name="T8" fmla="*/ 541671 w 1083341"/>
                <a:gd name="T9" fmla="*/ 541936 h 1083872"/>
                <a:gd name="T10" fmla="*/ 31 w 1083341"/>
                <a:gd name="T11" fmla="*/ 547729 h 1083872"/>
                <a:gd name="T12" fmla="*/ 31 w 1083341"/>
                <a:gd name="T13" fmla="*/ 547729 h 1083872"/>
                <a:gd name="T14" fmla="*/ 267398 w 1083341"/>
                <a:gd name="T15" fmla="*/ 74608 h 1083872"/>
                <a:gd name="T16" fmla="*/ 810932 w 1083341"/>
                <a:gd name="T17" fmla="*/ 71700 h 1083872"/>
                <a:gd name="T18" fmla="*/ 1083342 w 1083341"/>
                <a:gd name="T19" fmla="*/ 541937 h 1083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3341" h="1083872" stroke="0">
                  <a:moveTo>
                    <a:pt x="31" y="547729"/>
                  </a:moveTo>
                  <a:cubicBezTo>
                    <a:pt x="-2044" y="353477"/>
                    <a:pt x="99961" y="172973"/>
                    <a:pt x="267398" y="74608"/>
                  </a:cubicBezTo>
                  <a:cubicBezTo>
                    <a:pt x="434942" y="-23819"/>
                    <a:pt x="642344" y="-24929"/>
                    <a:pt x="810932" y="71700"/>
                  </a:cubicBezTo>
                  <a:cubicBezTo>
                    <a:pt x="979412" y="168267"/>
                    <a:pt x="1083342" y="347672"/>
                    <a:pt x="1083342" y="541937"/>
                  </a:cubicBezTo>
                  <a:lnTo>
                    <a:pt x="541671" y="541936"/>
                  </a:lnTo>
                  <a:lnTo>
                    <a:pt x="31" y="547729"/>
                  </a:lnTo>
                  <a:close/>
                </a:path>
                <a:path w="1083341" h="1083872" fill="none">
                  <a:moveTo>
                    <a:pt x="31" y="547729"/>
                  </a:moveTo>
                  <a:cubicBezTo>
                    <a:pt x="-2044" y="353477"/>
                    <a:pt x="99961" y="172973"/>
                    <a:pt x="267398" y="74608"/>
                  </a:cubicBezTo>
                  <a:cubicBezTo>
                    <a:pt x="434942" y="-23819"/>
                    <a:pt x="642344" y="-24929"/>
                    <a:pt x="810932" y="71700"/>
                  </a:cubicBezTo>
                  <a:cubicBezTo>
                    <a:pt x="979412" y="168267"/>
                    <a:pt x="1083342" y="347672"/>
                    <a:pt x="1083342" y="541937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sp>
          <p:nvSpPr>
            <p:cNvPr id="7172" name="弧形 82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 rot="-5400000">
              <a:off x="4171955" y="3346629"/>
              <a:ext cx="898538" cy="823670"/>
            </a:xfrm>
            <a:custGeom>
              <a:avLst/>
              <a:gdLst>
                <a:gd name="T0" fmla="*/ 455476 w 898538"/>
                <a:gd name="T1" fmla="*/ 39 h 823670"/>
                <a:gd name="T2" fmla="*/ 898538 w 898538"/>
                <a:gd name="T3" fmla="*/ 411835 h 823670"/>
                <a:gd name="T4" fmla="*/ 449269 w 898538"/>
                <a:gd name="T5" fmla="*/ 411835 h 823670"/>
                <a:gd name="T6" fmla="*/ 455476 w 898538"/>
                <a:gd name="T7" fmla="*/ 39 h 823670"/>
                <a:gd name="T8" fmla="*/ 455476 w 898538"/>
                <a:gd name="T9" fmla="*/ 39 h 823670"/>
                <a:gd name="T10" fmla="*/ 898538 w 898538"/>
                <a:gd name="T11" fmla="*/ 411835 h 823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98538" h="823670" stroke="0">
                  <a:moveTo>
                    <a:pt x="455476" y="39"/>
                  </a:moveTo>
                  <a:cubicBezTo>
                    <a:pt x="701156" y="3151"/>
                    <a:pt x="898538" y="186603"/>
                    <a:pt x="898538" y="411835"/>
                  </a:cubicBezTo>
                  <a:lnTo>
                    <a:pt x="449269" y="411835"/>
                  </a:lnTo>
                  <a:lnTo>
                    <a:pt x="455476" y="39"/>
                  </a:lnTo>
                  <a:close/>
                </a:path>
                <a:path w="898538" h="823670" fill="none">
                  <a:moveTo>
                    <a:pt x="455476" y="39"/>
                  </a:moveTo>
                  <a:cubicBezTo>
                    <a:pt x="701156" y="3151"/>
                    <a:pt x="898538" y="186603"/>
                    <a:pt x="898538" y="411835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grpSp>
          <p:nvGrpSpPr>
            <p:cNvPr id="7173" name="组合 3"/>
            <p:cNvGrpSpPr/>
            <p:nvPr/>
          </p:nvGrpSpPr>
          <p:grpSpPr bwMode="auto">
            <a:xfrm>
              <a:off x="1809684" y="1771915"/>
              <a:ext cx="5633372" cy="3890359"/>
              <a:chOff x="1809685" y="1771917"/>
              <a:chExt cx="5633374" cy="3890364"/>
            </a:xfrm>
          </p:grpSpPr>
          <p:graphicFrame>
            <p:nvGraphicFramePr>
              <p:cNvPr id="7174" name="图表 2"/>
              <p:cNvGraphicFramePr/>
              <p:nvPr>
                <p:custDataLst>
                  <p:tags r:id="rId5"/>
                </p:custDataLst>
              </p:nvPr>
            </p:nvGraphicFramePr>
            <p:xfrm>
              <a:off x="1809685" y="1771917"/>
              <a:ext cx="5633374" cy="389036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2" name="" r:id="rId6" imgW="5403850" imgH="3730625" progId="Excel.Sheet.8">
                      <p:embed/>
                    </p:oleObj>
                  </mc:Choice>
                  <mc:Fallback>
                    <p:oleObj name="" r:id="rId6" imgW="5403850" imgH="3730625" progId="Excel.Sheet.8">
                      <p:embed/>
                      <p:pic>
                        <p:nvPicPr>
                          <p:cNvPr id="0" name="图片 4367"/>
                          <p:cNvPicPr>
                            <a:picLocks noChangeArrowheads="1"/>
                          </p:cNvPicPr>
                          <p:nvPr/>
                        </p:nvPicPr>
                        <p:blipFill>
                          <a:blip r:embed="rId7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809685" y="1771917"/>
                            <a:ext cx="5633374" cy="389036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38100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0" name="TextBox 88"/>
              <p:cNvSpPr txBox="1"/>
              <p:nvPr>
                <p:custDataLst>
                  <p:tags r:id="rId8"/>
                </p:custDataLst>
              </p:nvPr>
            </p:nvSpPr>
            <p:spPr>
              <a:xfrm>
                <a:off x="3276413" y="2450369"/>
                <a:ext cx="924231" cy="73670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</a:t>
                </a:r>
                <a:endPara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目标</a:t>
                </a:r>
                <a:endPara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TextBox 43"/>
              <p:cNvSpPr txBox="1"/>
              <p:nvPr>
                <p:custDataLst>
                  <p:tags r:id="rId9"/>
                </p:custDataLst>
              </p:nvPr>
            </p:nvSpPr>
            <p:spPr>
              <a:xfrm>
                <a:off x="3158651" y="4246133"/>
                <a:ext cx="1041992" cy="73670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教学</a:t>
                </a:r>
                <a:endParaRPr lang="zh-CN" altLang="en-US" sz="2000" b="1" spc="300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方法</a:t>
                </a:r>
                <a:endParaRPr lang="zh-CN" altLang="en-US" sz="2000" b="1" spc="300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" name="TextBox 84"/>
            <p:cNvSpPr txBox="1"/>
            <p:nvPr>
              <p:custDataLst>
                <p:tags r:id="rId10"/>
              </p:custDataLst>
            </p:nvPr>
          </p:nvSpPr>
          <p:spPr>
            <a:xfrm flipH="1">
              <a:off x="5188388" y="2458320"/>
              <a:ext cx="825655" cy="73670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能力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目标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TextBox 86"/>
            <p:cNvSpPr txBox="1"/>
            <p:nvPr>
              <p:custDataLst>
                <p:tags r:id="rId11"/>
              </p:custDataLst>
            </p:nvPr>
          </p:nvSpPr>
          <p:spPr>
            <a:xfrm rot="10800000" flipH="1" flipV="1">
              <a:off x="5240650" y="4172623"/>
              <a:ext cx="1040337" cy="73670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素质目标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9"/>
          <p:cNvGrpSpPr/>
          <p:nvPr>
            <p:custDataLst>
              <p:tags r:id="rId12"/>
            </p:custDataLst>
          </p:nvPr>
        </p:nvGrpSpPr>
        <p:grpSpPr bwMode="auto">
          <a:xfrm>
            <a:off x="561975" y="2579370"/>
            <a:ext cx="4264026" cy="1301115"/>
            <a:chOff x="199833" y="1681889"/>
            <a:chExt cx="3086699" cy="1073881"/>
          </a:xfrm>
        </p:grpSpPr>
        <p:sp>
          <p:nvSpPr>
            <p:cNvPr id="7181" name="矩形 5"/>
            <p:cNvSpPr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627788" y="1747402"/>
              <a:ext cx="2658744" cy="8086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noAutofit/>
            </a:bodyPr>
            <a:lstStyle/>
            <a:p>
              <a:pPr indent="0" algn="l" fontAlgn="auto">
                <a:lnSpc>
                  <a:spcPts val="2300"/>
                </a:lnSpc>
                <a:buNone/>
              </a:pPr>
              <a:r>
                <a:rPr sz="14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1. 掌握Windows 11虚拟桌面创建与切换方法。</a:t>
              </a:r>
              <a:endParaRPr sz="1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pPr indent="0" algn="l" fontAlgn="auto">
                <a:lnSpc>
                  <a:spcPts val="2300"/>
                </a:lnSpc>
                <a:buNone/>
              </a:pPr>
              <a:r>
                <a:rPr sz="14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2. 理解多窗口分屏显示功能及操作。</a:t>
              </a:r>
              <a:endParaRPr sz="1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pPr indent="0" algn="l" fontAlgn="auto">
                <a:lnSpc>
                  <a:spcPts val="2300"/>
                </a:lnSpc>
                <a:buNone/>
              </a:pPr>
              <a:r>
                <a:rPr sz="14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3. 学习字体安装的多种途径。</a:t>
              </a:r>
              <a:endParaRPr sz="1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  <p:grpSp>
          <p:nvGrpSpPr>
            <p:cNvPr id="7182" name="组合 16"/>
            <p:cNvGrpSpPr/>
            <p:nvPr/>
          </p:nvGrpSpPr>
          <p:grpSpPr bwMode="auto">
            <a:xfrm>
              <a:off x="466649" y="2103098"/>
              <a:ext cx="2541171" cy="652672"/>
              <a:chOff x="860311" y="2351794"/>
              <a:chExt cx="2539897" cy="652663"/>
            </a:xfrm>
          </p:grpSpPr>
          <p:cxnSp>
            <p:nvCxnSpPr>
              <p:cNvPr id="7183" name="直接连接符 7"/>
              <p:cNvCxnSpPr>
                <a:cxnSpLocks noChangeShapeType="1"/>
              </p:cNvCxnSpPr>
              <p:nvPr>
                <p:custDataLst>
                  <p:tags r:id="rId14"/>
                </p:custDataLst>
              </p:nvPr>
            </p:nvCxnSpPr>
            <p:spPr bwMode="auto">
              <a:xfrm>
                <a:off x="860311" y="2351794"/>
                <a:ext cx="372783" cy="652663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84" name="直接连接符 10"/>
              <p:cNvCxnSpPr>
                <a:cxnSpLocks noChangeShapeType="1"/>
              </p:cNvCxnSpPr>
              <p:nvPr>
                <p:custDataLst>
                  <p:tags r:id="rId15"/>
                </p:custDataLst>
              </p:nvPr>
            </p:nvCxnSpPr>
            <p:spPr bwMode="auto">
              <a:xfrm>
                <a:off x="1223576" y="3004457"/>
                <a:ext cx="2176632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185" name="组合 15"/>
            <p:cNvGrpSpPr/>
            <p:nvPr/>
          </p:nvGrpSpPr>
          <p:grpSpPr bwMode="auto">
            <a:xfrm>
              <a:off x="199833" y="1681889"/>
              <a:ext cx="358235" cy="421416"/>
              <a:chOff x="1278287" y="3597473"/>
              <a:chExt cx="358055" cy="421410"/>
            </a:xfrm>
          </p:grpSpPr>
          <p:sp>
            <p:nvSpPr>
              <p:cNvPr id="7186" name="椭圆 16"/>
              <p:cNvSpPr>
                <a:spLocks noChangeArrowheads="1"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1278287" y="3597473"/>
                <a:ext cx="358055" cy="421410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87" name="TextBox 52"/>
              <p:cNvSpPr txBox="1">
                <a:spLocks noChangeArrowheads="1"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1365153" y="3647698"/>
                <a:ext cx="220479" cy="318648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1" name="组合 63"/>
          <p:cNvGrpSpPr/>
          <p:nvPr>
            <p:custDataLst>
              <p:tags r:id="rId18"/>
            </p:custDataLst>
          </p:nvPr>
        </p:nvGrpSpPr>
        <p:grpSpPr bwMode="auto">
          <a:xfrm>
            <a:off x="7299325" y="2294618"/>
            <a:ext cx="4475603" cy="1343932"/>
            <a:chOff x="4100473" y="1584390"/>
            <a:chExt cx="4515886" cy="1625535"/>
          </a:xfrm>
        </p:grpSpPr>
        <p:grpSp>
          <p:nvGrpSpPr>
            <p:cNvPr id="7189" name="组合 32"/>
            <p:cNvGrpSpPr/>
            <p:nvPr/>
          </p:nvGrpSpPr>
          <p:grpSpPr bwMode="auto">
            <a:xfrm flipH="1">
              <a:off x="4552584" y="2558036"/>
              <a:ext cx="3878563" cy="651889"/>
              <a:chOff x="860264" y="2352817"/>
              <a:chExt cx="3878965" cy="651640"/>
            </a:xfrm>
          </p:grpSpPr>
          <p:cxnSp>
            <p:nvCxnSpPr>
              <p:cNvPr id="7190" name="直接连接符 33"/>
              <p:cNvCxnSpPr>
                <a:cxnSpLocks noChangeShapeType="1"/>
              </p:cNvCxnSpPr>
              <p:nvPr>
                <p:custDataLst>
                  <p:tags r:id="rId19"/>
                </p:custDataLst>
              </p:nvPr>
            </p:nvCxnSpPr>
            <p:spPr bwMode="auto">
              <a:xfrm>
                <a:off x="860264" y="2352817"/>
                <a:ext cx="371605" cy="65164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91" name="直接连接符 34"/>
              <p:cNvCxnSpPr>
                <a:cxnSpLocks noChangeShapeType="1"/>
              </p:cNvCxnSpPr>
              <p:nvPr>
                <p:custDataLst>
                  <p:tags r:id="rId20"/>
                </p:custDataLst>
              </p:nvPr>
            </p:nvCxnSpPr>
            <p:spPr bwMode="auto">
              <a:xfrm flipV="1">
                <a:off x="1222341" y="2967095"/>
                <a:ext cx="3516888" cy="37362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192" name="组合 35"/>
            <p:cNvGrpSpPr/>
            <p:nvPr/>
          </p:nvGrpSpPr>
          <p:grpSpPr bwMode="auto">
            <a:xfrm>
              <a:off x="8223133" y="2138608"/>
              <a:ext cx="393226" cy="474790"/>
              <a:chOff x="1232348" y="3558863"/>
              <a:chExt cx="394340" cy="475203"/>
            </a:xfrm>
          </p:grpSpPr>
          <p:sp>
            <p:nvSpPr>
              <p:cNvPr id="7193" name="椭圆 24"/>
              <p:cNvSpPr>
                <a:spLocks noChangeArrowheads="1"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1232348" y="3558995"/>
                <a:ext cx="384875" cy="475071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 sz="14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94" name="TextBox 68"/>
              <p:cNvSpPr txBox="1">
                <a:spLocks noChangeArrowheads="1"/>
              </p:cNvSpPr>
              <p:nvPr>
                <p:custDataLst>
                  <p:tags r:id="rId22"/>
                </p:custDataLst>
              </p:nvPr>
            </p:nvSpPr>
            <p:spPr bwMode="auto">
              <a:xfrm>
                <a:off x="1290693" y="3558863"/>
                <a:ext cx="335995" cy="467384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4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en-US" altLang="zh-CN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195" name="矩形 46"/>
            <p:cNvSpPr>
              <a:spLocks noChangeArrowheads="1"/>
            </p:cNvSpPr>
            <p:nvPr>
              <p:custDataLst>
                <p:tags r:id="rId23"/>
              </p:custDataLst>
            </p:nvPr>
          </p:nvSpPr>
          <p:spPr bwMode="auto">
            <a:xfrm>
              <a:off x="4100473" y="1584390"/>
              <a:ext cx="4183647" cy="1180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indent="0" algn="l" fontAlgn="auto">
                <a:lnSpc>
                  <a:spcPts val="2300"/>
                </a:lnSpc>
                <a:buNone/>
              </a:pPr>
              <a:r>
                <a:rPr sz="14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1. 能够创建、管理虚拟桌面。</a:t>
              </a:r>
              <a:endParaRPr sz="1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pPr indent="0" algn="l" fontAlgn="auto">
                <a:lnSpc>
                  <a:spcPts val="2300"/>
                </a:lnSpc>
                <a:buNone/>
              </a:pPr>
              <a:r>
                <a:rPr sz="14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2. 能够使用多窗口分屏提高工作效率。</a:t>
              </a:r>
              <a:endParaRPr sz="1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pPr indent="0" algn="l" fontAlgn="auto">
                <a:lnSpc>
                  <a:spcPts val="2300"/>
                </a:lnSpc>
                <a:buNone/>
              </a:pPr>
              <a:r>
                <a:rPr sz="14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3. 能够安装并应用新字体。</a:t>
              </a:r>
              <a:endParaRPr sz="1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</p:grpSp>
      <p:grpSp>
        <p:nvGrpSpPr>
          <p:cNvPr id="29" name="组合 71"/>
          <p:cNvGrpSpPr/>
          <p:nvPr>
            <p:custDataLst>
              <p:tags r:id="rId24"/>
            </p:custDataLst>
          </p:nvPr>
        </p:nvGrpSpPr>
        <p:grpSpPr bwMode="auto">
          <a:xfrm>
            <a:off x="7441353" y="4627879"/>
            <a:ext cx="5648325" cy="1091065"/>
            <a:chOff x="4312380" y="4214797"/>
            <a:chExt cx="5702857" cy="1092393"/>
          </a:xfrm>
        </p:grpSpPr>
        <p:sp>
          <p:nvSpPr>
            <p:cNvPr id="7197" name="矩形 51"/>
            <p:cNvSpPr>
              <a:spLocks noChangeArrowheads="1"/>
            </p:cNvSpPr>
            <p:nvPr>
              <p:custDataLst>
                <p:tags r:id="rId25"/>
              </p:custDataLst>
            </p:nvPr>
          </p:nvSpPr>
          <p:spPr bwMode="auto">
            <a:xfrm>
              <a:off x="4312380" y="4257713"/>
              <a:ext cx="5702857" cy="977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indent="0" algn="l" fontAlgn="auto">
                <a:lnSpc>
                  <a:spcPts val="2300"/>
                </a:lnSpc>
                <a:buClrTx/>
                <a:buSzTx/>
                <a:buNone/>
              </a:pPr>
              <a:r>
                <a:rPr lang="zh-CN" altLang="en-US" sz="14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1. 培养信息管理能力。</a:t>
              </a:r>
              <a:endParaRPr lang="zh-CN" altLang="en-US" sz="1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  <a:p>
              <a:pPr indent="0" algn="l" fontAlgn="auto">
                <a:lnSpc>
                  <a:spcPts val="2300"/>
                </a:lnSpc>
                <a:buClrTx/>
                <a:buSzTx/>
                <a:buNone/>
              </a:pPr>
              <a:r>
                <a:rPr lang="zh-CN" altLang="en-US" sz="14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2. 提升多任务处理技巧。</a:t>
              </a:r>
              <a:endParaRPr lang="zh-CN" altLang="en-US" sz="1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  <a:p>
              <a:pPr indent="0" algn="l" fontAlgn="auto">
                <a:lnSpc>
                  <a:spcPts val="2300"/>
                </a:lnSpc>
                <a:buClrTx/>
                <a:buSzTx/>
                <a:buNone/>
              </a:pPr>
              <a:r>
                <a:rPr lang="zh-CN" altLang="en-US" sz="1400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3. 增强个性化设置意识。</a:t>
              </a:r>
              <a:endParaRPr lang="zh-CN" altLang="en-US" sz="1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grpSp>
          <p:nvGrpSpPr>
            <p:cNvPr id="7198" name="组合 38"/>
            <p:cNvGrpSpPr/>
            <p:nvPr/>
          </p:nvGrpSpPr>
          <p:grpSpPr bwMode="auto">
            <a:xfrm rot="10800000">
              <a:off x="4589884" y="4214797"/>
              <a:ext cx="3819173" cy="651812"/>
              <a:chOff x="882356" y="2364019"/>
              <a:chExt cx="3819569" cy="651562"/>
            </a:xfrm>
          </p:grpSpPr>
          <p:cxnSp>
            <p:nvCxnSpPr>
              <p:cNvPr id="7199" name="直接连接符 39"/>
              <p:cNvCxnSpPr>
                <a:cxnSpLocks noChangeShapeType="1"/>
              </p:cNvCxnSpPr>
              <p:nvPr>
                <p:custDataLst>
                  <p:tags r:id="rId26"/>
                </p:custDataLst>
              </p:nvPr>
            </p:nvCxnSpPr>
            <p:spPr bwMode="auto">
              <a:xfrm>
                <a:off x="882356" y="2364019"/>
                <a:ext cx="373012" cy="651561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00" name="直接连接符 40"/>
              <p:cNvCxnSpPr>
                <a:cxnSpLocks noChangeShapeType="1"/>
              </p:cNvCxnSpPr>
              <p:nvPr>
                <p:custDataLst>
                  <p:tags r:id="rId27"/>
                </p:custDataLst>
              </p:nvPr>
            </p:nvCxnSpPr>
            <p:spPr bwMode="auto">
              <a:xfrm rot="10800000" flipH="1">
                <a:off x="1245844" y="2976647"/>
                <a:ext cx="3456081" cy="38934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201" name="组合 41"/>
            <p:cNvGrpSpPr/>
            <p:nvPr/>
          </p:nvGrpSpPr>
          <p:grpSpPr bwMode="auto">
            <a:xfrm flipH="1">
              <a:off x="8223171" y="4831632"/>
              <a:ext cx="459049" cy="475558"/>
              <a:chOff x="1246610" y="3558282"/>
              <a:chExt cx="460350" cy="474964"/>
            </a:xfrm>
          </p:grpSpPr>
          <p:sp>
            <p:nvSpPr>
              <p:cNvPr id="7202" name="椭圆 32"/>
              <p:cNvSpPr>
                <a:spLocks noChangeArrowheads="1"/>
              </p:cNvSpPr>
              <p:nvPr>
                <p:custDataLst>
                  <p:tags r:id="rId28"/>
                </p:custDataLst>
              </p:nvPr>
            </p:nvSpPr>
            <p:spPr bwMode="auto">
              <a:xfrm>
                <a:off x="1246610" y="3558282"/>
                <a:ext cx="460350" cy="474964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03" name="TextBox 76"/>
              <p:cNvSpPr txBox="1">
                <a:spLocks noChangeArrowheads="1"/>
              </p:cNvSpPr>
              <p:nvPr>
                <p:custDataLst>
                  <p:tags r:id="rId29"/>
                </p:custDataLst>
              </p:nvPr>
            </p:nvSpPr>
            <p:spPr bwMode="auto">
              <a:xfrm>
                <a:off x="1301701" y="3607825"/>
                <a:ext cx="335830" cy="386067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en-US" altLang="zh-CN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7" name="组合 10"/>
          <p:cNvGrpSpPr/>
          <p:nvPr>
            <p:custDataLst>
              <p:tags r:id="rId30"/>
            </p:custDataLst>
          </p:nvPr>
        </p:nvGrpSpPr>
        <p:grpSpPr bwMode="auto">
          <a:xfrm>
            <a:off x="305812" y="4642175"/>
            <a:ext cx="4391680" cy="1470123"/>
            <a:chOff x="218911" y="4850758"/>
            <a:chExt cx="3891946" cy="1294628"/>
          </a:xfrm>
        </p:grpSpPr>
        <p:grpSp>
          <p:nvGrpSpPr>
            <p:cNvPr id="7205" name="组合 16"/>
            <p:cNvGrpSpPr/>
            <p:nvPr/>
          </p:nvGrpSpPr>
          <p:grpSpPr bwMode="auto">
            <a:xfrm flipV="1">
              <a:off x="445977" y="4857376"/>
              <a:ext cx="3541282" cy="869249"/>
              <a:chOff x="860243" y="2351976"/>
              <a:chExt cx="3038668" cy="652481"/>
            </a:xfrm>
          </p:grpSpPr>
          <p:cxnSp>
            <p:nvCxnSpPr>
              <p:cNvPr id="7206" name="直接连接符 7"/>
              <p:cNvCxnSpPr>
                <a:cxnSpLocks noChangeShapeType="1"/>
              </p:cNvCxnSpPr>
              <p:nvPr>
                <p:custDataLst>
                  <p:tags r:id="rId31"/>
                </p:custDataLst>
              </p:nvPr>
            </p:nvCxnSpPr>
            <p:spPr bwMode="auto">
              <a:xfrm>
                <a:off x="860243" y="2351976"/>
                <a:ext cx="371966" cy="652481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07" name="直接连接符 10"/>
              <p:cNvCxnSpPr>
                <a:cxnSpLocks noChangeShapeType="1"/>
              </p:cNvCxnSpPr>
              <p:nvPr>
                <p:custDataLst>
                  <p:tags r:id="rId32"/>
                </p:custDataLst>
              </p:nvPr>
            </p:nvCxnSpPr>
            <p:spPr bwMode="auto">
              <a:xfrm>
                <a:off x="1222671" y="3004457"/>
                <a:ext cx="2676240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208" name="组合 41"/>
            <p:cNvGrpSpPr/>
            <p:nvPr/>
          </p:nvGrpSpPr>
          <p:grpSpPr bwMode="auto">
            <a:xfrm flipH="1">
              <a:off x="218911" y="5671107"/>
              <a:ext cx="473188" cy="474279"/>
              <a:chOff x="4095132" y="3559141"/>
              <a:chExt cx="474386" cy="473593"/>
            </a:xfrm>
          </p:grpSpPr>
          <p:sp>
            <p:nvSpPr>
              <p:cNvPr id="7209" name="椭圆 40"/>
              <p:cNvSpPr>
                <a:spLocks noChangeArrowheads="1"/>
              </p:cNvSpPr>
              <p:nvPr>
                <p:custDataLst>
                  <p:tags r:id="rId33"/>
                </p:custDataLst>
              </p:nvPr>
            </p:nvSpPr>
            <p:spPr bwMode="auto">
              <a:xfrm>
                <a:off x="4095132" y="3559141"/>
                <a:ext cx="474386" cy="473593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10" name="TextBox 50"/>
              <p:cNvSpPr txBox="1">
                <a:spLocks noChangeArrowheads="1"/>
              </p:cNvSpPr>
              <p:nvPr>
                <p:custDataLst>
                  <p:tags r:id="rId34"/>
                </p:custDataLst>
              </p:nvPr>
            </p:nvSpPr>
            <p:spPr bwMode="auto">
              <a:xfrm>
                <a:off x="4158589" y="3603117"/>
                <a:ext cx="335891" cy="367648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endParaRPr lang="en-US" altLang="zh-CN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211" name="矩形 7"/>
            <p:cNvSpPr>
              <a:spLocks noChangeArrowheads="1"/>
            </p:cNvSpPr>
            <p:nvPr>
              <p:custDataLst>
                <p:tags r:id="rId35"/>
              </p:custDataLst>
            </p:nvPr>
          </p:nvSpPr>
          <p:spPr bwMode="auto">
            <a:xfrm>
              <a:off x="929908" y="4850758"/>
              <a:ext cx="3180949" cy="1000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0" algn="l" eaLnBrk="1" fontAlgn="auto">
                <a:lnSpc>
                  <a:spcPts val="2300"/>
                </a:lnSpc>
                <a:buClrTx/>
                <a:buSzTx/>
                <a:buFontTx/>
              </a:pPr>
              <a:r>
                <a:rPr lang="zh-CN" altLang="en-US" b="1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采用</a:t>
              </a:r>
              <a:r>
                <a:rPr lang="zh-CN" altLang="en-US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演示法、讲授法、练习法、任务驱动法、项目化教学</a:t>
              </a:r>
              <a:endParaRPr lang="zh-CN" altLang="en-US" b="1" i="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l" fontAlgn="auto">
                <a:lnSpc>
                  <a:spcPts val="2500"/>
                </a:lnSpc>
                <a:buClrTx/>
                <a:buSzTx/>
                <a:buFontTx/>
              </a:pPr>
              <a:endPara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cxnSp>
        <p:nvCxnSpPr>
          <p:cNvPr id="33" name="直接连接符 32"/>
          <p:cNvCxnSpPr/>
          <p:nvPr/>
        </p:nvCxnSpPr>
        <p:spPr>
          <a:xfrm>
            <a:off x="1666643" y="1798399"/>
            <a:ext cx="262826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016937" y="1216101"/>
            <a:ext cx="298540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教学目标</a:t>
            </a:r>
            <a:endParaRPr lang="zh-CN" altLang="en-US" sz="32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595173" y="83078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6" cstate="print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86" y="1055421"/>
            <a:ext cx="702583" cy="70258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504617" y="1156411"/>
            <a:ext cx="2985407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任务描述</a:t>
            </a:r>
            <a:endParaRPr lang="zh-CN" altLang="en-US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1908175" y="1790065"/>
            <a:ext cx="9012555" cy="1938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3400" fontAlgn="auto">
              <a:lnSpc>
                <a:spcPct val="20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本任务旨在定制Windows 11的工作环境，包括桌面背景、屏幕保护程序、桌面图标、任务栏设置以及开始屏幕的应用固定等，以满足用户的个性化需求，提升工作效率。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10"/>
          <p:cNvSpPr txBox="1"/>
          <p:nvPr/>
        </p:nvSpPr>
        <p:spPr>
          <a:xfrm>
            <a:off x="2567073" y="1134507"/>
            <a:ext cx="69380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任务</a:t>
            </a:r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实施</a:t>
            </a:r>
            <a:endParaRPr lang="zh-CN" altLang="en-US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5" name="十字箭头标注 4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cxnSp>
        <p:nvCxnSpPr>
          <p:cNvPr id="26" name="直接箭头连接符 25"/>
          <p:cNvCxnSpPr/>
          <p:nvPr/>
        </p:nvCxnSpPr>
        <p:spPr>
          <a:xfrm flipV="1">
            <a:off x="1860234" y="2216168"/>
            <a:ext cx="18415" cy="3771265"/>
          </a:xfrm>
          <a:prstGeom prst="straightConnector1">
            <a:avLst/>
          </a:prstGeom>
          <a:ln w="28575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KSO_Shape"/>
          <p:cNvSpPr/>
          <p:nvPr>
            <p:custDataLst>
              <p:tags r:id="rId3"/>
            </p:custDataLst>
          </p:nvPr>
        </p:nvSpPr>
        <p:spPr>
          <a:xfrm rot="5400000">
            <a:off x="2027858" y="1872817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31" name="文本框 18"/>
          <p:cNvSpPr txBox="1"/>
          <p:nvPr>
            <p:custDataLst>
              <p:tags r:id="rId4"/>
            </p:custDataLst>
          </p:nvPr>
        </p:nvSpPr>
        <p:spPr>
          <a:xfrm>
            <a:off x="2185347" y="2042443"/>
            <a:ext cx="3619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25"/>
          <p:cNvSpPr txBox="1"/>
          <p:nvPr>
            <p:custDataLst>
              <p:tags r:id="rId5"/>
            </p:custDataLst>
          </p:nvPr>
        </p:nvSpPr>
        <p:spPr>
          <a:xfrm>
            <a:off x="2768739" y="2033015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帐户设置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KSO_Shape"/>
          <p:cNvSpPr/>
          <p:nvPr>
            <p:custDataLst>
              <p:tags r:id="rId6"/>
            </p:custDataLst>
          </p:nvPr>
        </p:nvSpPr>
        <p:spPr>
          <a:xfrm rot="5400000">
            <a:off x="2027858" y="2559618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53" name="文本框 18"/>
          <p:cNvSpPr txBox="1"/>
          <p:nvPr>
            <p:custDataLst>
              <p:tags r:id="rId7"/>
            </p:custDataLst>
          </p:nvPr>
        </p:nvSpPr>
        <p:spPr>
          <a:xfrm>
            <a:off x="2185347" y="2729244"/>
            <a:ext cx="3619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25"/>
          <p:cNvSpPr txBox="1"/>
          <p:nvPr>
            <p:custDataLst>
              <p:tags r:id="rId8"/>
            </p:custDataLst>
          </p:nvPr>
        </p:nvSpPr>
        <p:spPr>
          <a:xfrm>
            <a:off x="2768739" y="2730611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更改桌面背景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55" name="KSO_Shape"/>
          <p:cNvSpPr/>
          <p:nvPr>
            <p:custDataLst>
              <p:tags r:id="rId9"/>
            </p:custDataLst>
          </p:nvPr>
        </p:nvSpPr>
        <p:spPr>
          <a:xfrm rot="5400000">
            <a:off x="2027858" y="3265269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56" name="文本框 18"/>
          <p:cNvSpPr txBox="1"/>
          <p:nvPr>
            <p:custDataLst>
              <p:tags r:id="rId10"/>
            </p:custDataLst>
          </p:nvPr>
        </p:nvSpPr>
        <p:spPr>
          <a:xfrm>
            <a:off x="2185347" y="3434895"/>
            <a:ext cx="3619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文本框 25"/>
          <p:cNvSpPr txBox="1"/>
          <p:nvPr>
            <p:custDataLst>
              <p:tags r:id="rId11"/>
            </p:custDataLst>
          </p:nvPr>
        </p:nvSpPr>
        <p:spPr>
          <a:xfrm>
            <a:off x="2768739" y="3436262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设置屏幕保护程序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7" name="KSO_Shape"/>
          <p:cNvSpPr/>
          <p:nvPr>
            <p:custDataLst>
              <p:tags r:id="rId12"/>
            </p:custDataLst>
          </p:nvPr>
        </p:nvSpPr>
        <p:spPr>
          <a:xfrm rot="5400000">
            <a:off x="2020238" y="4012029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8" name="文本框 18"/>
          <p:cNvSpPr txBox="1"/>
          <p:nvPr>
            <p:custDataLst>
              <p:tags r:id="rId13"/>
            </p:custDataLst>
          </p:nvPr>
        </p:nvSpPr>
        <p:spPr>
          <a:xfrm>
            <a:off x="2177727" y="4181655"/>
            <a:ext cx="36195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25"/>
          <p:cNvSpPr txBox="1"/>
          <p:nvPr>
            <p:custDataLst>
              <p:tags r:id="rId14"/>
            </p:custDataLst>
          </p:nvPr>
        </p:nvSpPr>
        <p:spPr>
          <a:xfrm>
            <a:off x="2761119" y="4183022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桌面图标设置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4" name="KSO_Shape"/>
          <p:cNvSpPr/>
          <p:nvPr>
            <p:custDataLst>
              <p:tags r:id="rId15"/>
            </p:custDataLst>
          </p:nvPr>
        </p:nvSpPr>
        <p:spPr>
          <a:xfrm rot="5400000">
            <a:off x="2088183" y="4758789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3" name="文本框 18"/>
          <p:cNvSpPr txBox="1"/>
          <p:nvPr>
            <p:custDataLst>
              <p:tags r:id="rId16"/>
            </p:custDataLst>
          </p:nvPr>
        </p:nvSpPr>
        <p:spPr>
          <a:xfrm>
            <a:off x="2245672" y="4928415"/>
            <a:ext cx="36195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五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25"/>
          <p:cNvSpPr txBox="1"/>
          <p:nvPr>
            <p:custDataLst>
              <p:tags r:id="rId17"/>
            </p:custDataLst>
          </p:nvPr>
        </p:nvSpPr>
        <p:spPr>
          <a:xfrm>
            <a:off x="2829064" y="4929782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任务栏设置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5" name="KSO_Shape"/>
          <p:cNvSpPr/>
          <p:nvPr>
            <p:custDataLst>
              <p:tags r:id="rId18"/>
            </p:custDataLst>
          </p:nvPr>
        </p:nvSpPr>
        <p:spPr>
          <a:xfrm rot="5400000">
            <a:off x="2088183" y="5464274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6" name="文本框 18"/>
          <p:cNvSpPr txBox="1"/>
          <p:nvPr>
            <p:custDataLst>
              <p:tags r:id="rId19"/>
            </p:custDataLst>
          </p:nvPr>
        </p:nvSpPr>
        <p:spPr>
          <a:xfrm>
            <a:off x="2245672" y="5633900"/>
            <a:ext cx="36195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六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25"/>
          <p:cNvSpPr txBox="1"/>
          <p:nvPr>
            <p:custDataLst>
              <p:tags r:id="rId20"/>
            </p:custDataLst>
          </p:nvPr>
        </p:nvSpPr>
        <p:spPr>
          <a:xfrm>
            <a:off x="2829064" y="5635267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开始屏幕设置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 vert="horz" lIns="91440" tIns="45720" rIns="91440" bIns="45720" rtlCol="0">
            <a:normAutofit fontScale="90000"/>
          </a:bodyPr>
          <a:lstStyle/>
          <a:p>
            <a:pPr lvl="0" algn="l">
              <a:lnSpc>
                <a:spcPct val="90000"/>
              </a:lnSpc>
              <a:spcBef>
                <a:spcPts val="1000"/>
              </a:spcBef>
              <a:buClrTx/>
              <a:buSzTx/>
              <a:buFont typeface="Arial" panose="020B0604020202020204" pitchFamily="34" charset="0"/>
            </a:pPr>
            <a:r>
              <a:rPr lang="en-US" sz="2800" dirty="0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rPr>
              <a:t>1.</a:t>
            </a:r>
            <a:r>
              <a:rPr lang="zh-CN" altLang="en-US" sz="2800" dirty="0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rPr>
              <a:t>帐户设置</a:t>
            </a:r>
            <a:endParaRPr lang="zh-CN" altLang="en-US" sz="2800" dirty="0">
              <a:solidFill>
                <a:schemeClr val="tx1"/>
              </a:solidFill>
              <a:latin typeface="+mn-lt"/>
              <a:ea typeface="+mn-ea"/>
              <a:cs typeface="+mn-cs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19175" y="1429385"/>
            <a:ext cx="10737215" cy="541020"/>
          </a:xfrm>
          <a:prstGeom prst="rect">
            <a:avLst/>
          </a:prstGeom>
        </p:spPr>
        <p:txBody>
          <a:bodyPr>
            <a:noAutofit/>
            <a:extLst>
              <a:ext uri="{4A0BC546-FE56-4ADE-93B0-CB8AF2F6F144}">
                <wpsdc:textFrameExt xmlns:wpsdc="http://www.wps.cn/officeDocument/2022/drawingmlCustomData" type="text"/>
              </a:ext>
            </a:extLst>
          </a:bodyPr>
          <a:p>
            <a:pPr indent="0" algn="l" fontAlgn="auto">
              <a:lnSpc>
                <a:spcPct val="150000"/>
              </a:lnSpc>
            </a:pPr>
            <a:r>
              <a:rPr lang="zh-CN" altLang="en-US" sz="1800" b="1">
                <a:latin typeface="Arial" panose="020B0604020202020204" pitchFamily="34" charset="0"/>
                <a:ea typeface="微软雅黑" panose="020B0503020204020204" pitchFamily="34" charset="-122"/>
              </a:rPr>
              <a:t>将“\信息技术基础\配套资源\任务1.1\1.png”图片设置为本地帐户头像，设置帐户密码为“123”。</a:t>
            </a:r>
            <a:endParaRPr lang="zh-CN" altLang="en-US" sz="1800" b="1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19175" y="1852295"/>
            <a:ext cx="10066020" cy="805180"/>
          </a:xfrm>
          <a:prstGeom prst="rect">
            <a:avLst/>
          </a:prstGeom>
        </p:spPr>
        <p:txBody>
          <a:bodyPr>
            <a:noAutofit/>
          </a:bodyPr>
          <a:p>
            <a:pPr indent="0" defTabSz="266700" fontAlgn="auto">
              <a:lnSpc>
                <a:spcPct val="150000"/>
              </a:lnSpc>
              <a:spcAft>
                <a:spcPct val="0"/>
              </a:spcAft>
            </a:pPr>
            <a:r>
              <a:rPr lang="zh-CN" altLang="en-US">
                <a:solidFill>
                  <a:srgbClr val="000000"/>
                </a:solidFill>
                <a:ea typeface="+mn-lt"/>
                <a:cs typeface="+mn-lt"/>
              </a:rPr>
              <a:t>步骤</a:t>
            </a:r>
            <a:r>
              <a:rPr lang="en-US" altLang="zh-CN">
                <a:solidFill>
                  <a:srgbClr val="000000"/>
                </a:solidFill>
                <a:ea typeface="+mn-lt"/>
                <a:cs typeface="+mn-lt"/>
              </a:rPr>
              <a:t>1</a:t>
            </a:r>
            <a:r>
              <a:rPr lang="zh-CN" altLang="en-US">
                <a:solidFill>
                  <a:srgbClr val="000000"/>
                </a:solidFill>
                <a:ea typeface="+mn-lt"/>
                <a:cs typeface="+mn-lt"/>
              </a:rPr>
              <a:t>：打开“设置”应用。单击任务栏的“开始”按钮，然后单击设置图标（看起来像齿轮的图标），如图</a:t>
            </a:r>
            <a:r>
              <a:rPr lang="en-US" altLang="zh-CN">
                <a:solidFill>
                  <a:srgbClr val="000000"/>
                </a:solidFill>
                <a:ea typeface="+mn-lt"/>
                <a:cs typeface="+mn-lt"/>
              </a:rPr>
              <a:t>1-10</a:t>
            </a:r>
            <a:r>
              <a:rPr lang="zh-CN" altLang="en-US">
                <a:solidFill>
                  <a:srgbClr val="000000"/>
                </a:solidFill>
                <a:ea typeface="+mn-lt"/>
                <a:cs typeface="+mn-lt"/>
              </a:rPr>
              <a:t>所示。</a:t>
            </a:r>
            <a:endParaRPr lang="zh-CN" altLang="en-US">
              <a:solidFill>
                <a:srgbClr val="000000"/>
              </a:solidFill>
              <a:ea typeface="+mn-lt"/>
              <a:cs typeface="+mn-lt"/>
            </a:endParaRPr>
          </a:p>
        </p:txBody>
      </p:sp>
      <p:pic>
        <p:nvPicPr>
          <p:cNvPr id="66130742" name="图片 8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3945" y="2785745"/>
            <a:ext cx="5274310" cy="2947670"/>
          </a:xfrm>
          <a:prstGeom prst="rect">
            <a:avLst/>
          </a:prstGeom>
          <a:ln>
            <a:solidFill>
              <a:schemeClr val="accent3"/>
            </a:solidFill>
          </a:ln>
        </p:spPr>
      </p:pic>
      <p:sp>
        <p:nvSpPr>
          <p:cNvPr id="4" name="文本框 3"/>
          <p:cNvSpPr txBox="1"/>
          <p:nvPr/>
        </p:nvSpPr>
        <p:spPr>
          <a:xfrm>
            <a:off x="3818255" y="5861368"/>
            <a:ext cx="5080000" cy="337185"/>
          </a:xfrm>
          <a:prstGeom prst="rect">
            <a:avLst/>
          </a:prstGeom>
        </p:spPr>
        <p:txBody>
          <a:bodyPr>
            <a:spAutoFit/>
          </a:bodyPr>
          <a:p>
            <a:pPr marL="0" indent="266700" algn="ctr" defTabSz="266700">
              <a:spcAft>
                <a:spcPct val="0"/>
              </a:spcAft>
            </a:pPr>
            <a:r>
              <a:rPr lang="zh-CN" altLang="en-US" sz="1600">
                <a:solidFill>
                  <a:srgbClr val="000000"/>
                </a:solidFill>
                <a:latin typeface="等线" panose="02010600030101010101" charset="-122"/>
                <a:ea typeface="宋体" panose="02010600030101010101" pitchFamily="2" charset="-122"/>
              </a:rPr>
              <a:t>图</a:t>
            </a:r>
            <a:r>
              <a:rPr lang="en-US" altLang="zh-CN" sz="160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</a:rPr>
              <a:t>1-10 </a:t>
            </a:r>
            <a:r>
              <a:rPr lang="zh-CN" altLang="en-US" sz="1600">
                <a:solidFill>
                  <a:srgbClr val="000000"/>
                </a:solidFill>
                <a:latin typeface="等线" panose="02010600030101010101" charset="-122"/>
                <a:ea typeface="宋体" panose="02010600030101010101" pitchFamily="2" charset="-122"/>
              </a:rPr>
              <a:t>单击【设置】图标</a:t>
            </a:r>
            <a:endParaRPr lang="zh-CN" altLang="en-US" sz="1600">
              <a:solidFill>
                <a:srgbClr val="000000"/>
              </a:solidFill>
              <a:latin typeface="等线" panose="02010600030101010101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 vert="horz" lIns="91440" tIns="45720" rIns="91440" bIns="45720" rtlCol="0">
            <a:normAutofit fontScale="90000"/>
          </a:bodyPr>
          <a:lstStyle/>
          <a:p>
            <a:pPr lvl="0" algn="l">
              <a:lnSpc>
                <a:spcPct val="90000"/>
              </a:lnSpc>
              <a:spcBef>
                <a:spcPts val="1000"/>
              </a:spcBef>
              <a:buClrTx/>
              <a:buSzTx/>
              <a:buFont typeface="Arial" panose="020B0604020202020204" pitchFamily="34" charset="0"/>
            </a:pPr>
            <a:r>
              <a:rPr lang="en-US" sz="2800" dirty="0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rPr>
              <a:t>1.</a:t>
            </a:r>
            <a:r>
              <a:rPr lang="zh-CN" altLang="en-US" sz="2800" dirty="0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rPr>
              <a:t>帐户设置</a:t>
            </a:r>
            <a:endParaRPr lang="zh-CN" altLang="en-US" sz="2800" dirty="0">
              <a:solidFill>
                <a:schemeClr val="tx1"/>
              </a:solidFill>
              <a:latin typeface="+mn-lt"/>
              <a:ea typeface="+mn-ea"/>
              <a:cs typeface="+mn-cs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00125" y="1429385"/>
            <a:ext cx="10521950" cy="868680"/>
          </a:xfrm>
          <a:prstGeom prst="rect">
            <a:avLst/>
          </a:prstGeom>
        </p:spPr>
        <p:txBody>
          <a:bodyPr>
            <a:noAutofit/>
          </a:bodyPr>
          <a:p>
            <a:pPr indent="0" defTabSz="266700" fontAlgn="auto">
              <a:lnSpc>
                <a:spcPct val="150000"/>
              </a:lnSpc>
              <a:spcAft>
                <a:spcPct val="0"/>
              </a:spcAft>
            </a:pPr>
            <a:r>
              <a:rPr>
                <a:solidFill>
                  <a:srgbClr val="000000"/>
                </a:solidFill>
                <a:ea typeface="+mn-lt"/>
                <a:cs typeface="+mn-lt"/>
              </a:rPr>
              <a:t>步骤2：进入帐户设置。在【设置】窗口的左侧菜单中，单击“帐户”选项。在帐户设置页面，单击【帐户信息】，如图1-11所示。在“调整照片”项中单击“选择文件”的【浏览文件】按钮，如图1-12所示。</a:t>
            </a:r>
            <a:endParaRPr>
              <a:solidFill>
                <a:srgbClr val="000000"/>
              </a:solidFill>
              <a:ea typeface="+mn-lt"/>
              <a:cs typeface="+mn-lt"/>
            </a:endParaRPr>
          </a:p>
        </p:txBody>
      </p:sp>
      <p:pic>
        <p:nvPicPr>
          <p:cNvPr id="1538235619" name="图片 85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115" y="2521903"/>
            <a:ext cx="3981450" cy="2879725"/>
          </a:xfrm>
          <a:prstGeom prst="rect">
            <a:avLst/>
          </a:prstGeom>
          <a:ln>
            <a:solidFill>
              <a:schemeClr val="accent3"/>
            </a:solidFill>
          </a:ln>
        </p:spPr>
      </p:pic>
      <p:pic>
        <p:nvPicPr>
          <p:cNvPr id="1115452566" name="图片 8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9045" y="2521903"/>
            <a:ext cx="3981450" cy="2879725"/>
          </a:xfrm>
          <a:prstGeom prst="rect">
            <a:avLst/>
          </a:prstGeom>
          <a:ln>
            <a:solidFill>
              <a:schemeClr val="accent3"/>
            </a:solidFill>
          </a:ln>
        </p:spPr>
      </p:pic>
      <p:sp>
        <p:nvSpPr>
          <p:cNvPr id="5" name="文本框 4"/>
          <p:cNvSpPr txBox="1"/>
          <p:nvPr/>
        </p:nvSpPr>
        <p:spPr>
          <a:xfrm>
            <a:off x="1000125" y="5499418"/>
            <a:ext cx="5080000" cy="337185"/>
          </a:xfrm>
          <a:prstGeom prst="rect">
            <a:avLst/>
          </a:prstGeom>
        </p:spPr>
        <p:txBody>
          <a:bodyPr>
            <a:spAutoFit/>
          </a:bodyPr>
          <a:p>
            <a:pPr marL="0" indent="266700" algn="ctr" defTabSz="266700">
              <a:spcAft>
                <a:spcPct val="0"/>
              </a:spcAft>
            </a:pPr>
            <a:r>
              <a:rPr lang="zh-CN" altLang="en-US" sz="1600">
                <a:solidFill>
                  <a:srgbClr val="000000"/>
                </a:solidFill>
                <a:latin typeface="等线" panose="02010600030101010101" charset="-122"/>
                <a:ea typeface="宋体" panose="02010600030101010101" pitchFamily="2" charset="-122"/>
              </a:rPr>
              <a:t>图</a:t>
            </a:r>
            <a:r>
              <a:rPr lang="en-US" altLang="zh-CN" sz="160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</a:rPr>
              <a:t>1-11 </a:t>
            </a:r>
            <a:r>
              <a:rPr lang="zh-CN" altLang="en-US" sz="1600">
                <a:solidFill>
                  <a:srgbClr val="000000"/>
                </a:solidFill>
                <a:latin typeface="等线" panose="02010600030101010101" charset="-122"/>
                <a:ea typeface="宋体" panose="02010600030101010101" pitchFamily="2" charset="-122"/>
              </a:rPr>
              <a:t>【设置】窗口</a:t>
            </a:r>
            <a:endParaRPr lang="zh-CN" altLang="en-US" sz="1600">
              <a:solidFill>
                <a:srgbClr val="000000"/>
              </a:solidFill>
              <a:latin typeface="等线" panose="02010600030101010101" charset="-122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779770" y="5481003"/>
            <a:ext cx="5080000" cy="337185"/>
          </a:xfrm>
          <a:prstGeom prst="rect">
            <a:avLst/>
          </a:prstGeom>
        </p:spPr>
        <p:txBody>
          <a:bodyPr>
            <a:spAutoFit/>
          </a:bodyPr>
          <a:p>
            <a:pPr marL="0" indent="266700" algn="ctr" defTabSz="266700">
              <a:spcAft>
                <a:spcPct val="0"/>
              </a:spcAft>
            </a:pPr>
            <a:r>
              <a:rPr lang="zh-CN" altLang="en-US" sz="1600">
                <a:solidFill>
                  <a:srgbClr val="000000"/>
                </a:solidFill>
                <a:latin typeface="等线" panose="02010600030101010101" charset="-122"/>
                <a:ea typeface="宋体" panose="02010600030101010101" pitchFamily="2" charset="-122"/>
              </a:rPr>
              <a:t>图</a:t>
            </a:r>
            <a:r>
              <a:rPr lang="en-US" altLang="zh-CN" sz="160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</a:rPr>
              <a:t>1-12 </a:t>
            </a:r>
            <a:r>
              <a:rPr lang="zh-CN" altLang="en-US" sz="1600">
                <a:solidFill>
                  <a:srgbClr val="000000"/>
                </a:solidFill>
                <a:latin typeface="等线" panose="02010600030101010101" charset="-122"/>
                <a:ea typeface="宋体" panose="02010600030101010101" pitchFamily="2" charset="-122"/>
              </a:rPr>
              <a:t>帐户信息</a:t>
            </a:r>
            <a:endParaRPr lang="zh-CN" altLang="en-US" sz="1600">
              <a:solidFill>
                <a:srgbClr val="000000"/>
              </a:solidFill>
              <a:latin typeface="等线" panose="02010600030101010101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 vert="horz" lIns="91440" tIns="45720" rIns="91440" bIns="45720" rtlCol="0">
            <a:normAutofit fontScale="90000"/>
          </a:bodyPr>
          <a:lstStyle/>
          <a:p>
            <a:pPr lvl="0" algn="l">
              <a:lnSpc>
                <a:spcPct val="90000"/>
              </a:lnSpc>
              <a:spcBef>
                <a:spcPts val="1000"/>
              </a:spcBef>
              <a:buClrTx/>
              <a:buSzTx/>
              <a:buFont typeface="Arial" panose="020B0604020202020204" pitchFamily="34" charset="0"/>
            </a:pPr>
            <a:r>
              <a:rPr lang="en-US" sz="2800" dirty="0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rPr>
              <a:t>1.</a:t>
            </a:r>
            <a:r>
              <a:rPr lang="zh-CN" altLang="en-US" sz="2800" dirty="0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rPr>
              <a:t>帐户设置</a:t>
            </a:r>
            <a:endParaRPr lang="zh-CN" altLang="en-US" sz="2800" dirty="0">
              <a:solidFill>
                <a:schemeClr val="tx1"/>
              </a:solidFill>
              <a:latin typeface="+mn-lt"/>
              <a:ea typeface="+mn-ea"/>
              <a:cs typeface="+mn-cs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19175" y="1712595"/>
            <a:ext cx="10066020" cy="805180"/>
          </a:xfrm>
          <a:prstGeom prst="rect">
            <a:avLst/>
          </a:prstGeom>
        </p:spPr>
        <p:txBody>
          <a:bodyPr>
            <a:noAutofit/>
          </a:bodyPr>
          <a:p>
            <a:pPr indent="0" defTabSz="266700" fontAlgn="auto">
              <a:lnSpc>
                <a:spcPct val="150000"/>
              </a:lnSpc>
              <a:spcAft>
                <a:spcPct val="0"/>
              </a:spcAft>
            </a:pPr>
            <a:r>
              <a:rPr>
                <a:solidFill>
                  <a:srgbClr val="000000"/>
                </a:solidFill>
                <a:ea typeface="+mn-lt"/>
                <a:cs typeface="+mn-lt"/>
              </a:rPr>
              <a:t>步骤3：选择要设置为头像的图片。在打开的文件资源管理器中，浏览至配套资源所在文件夹，选中文件“1.png”，单击【选择图片】按钮，所选图片将设置为帐户头像。</a:t>
            </a:r>
            <a:endParaRPr>
              <a:solidFill>
                <a:srgbClr val="000000"/>
              </a:solidFill>
              <a:ea typeface="+mn-lt"/>
              <a:cs typeface="+mn-l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 vert="horz" lIns="91440" tIns="45720" rIns="91440" bIns="45720" rtlCol="0">
            <a:normAutofit fontScale="90000"/>
          </a:bodyPr>
          <a:lstStyle/>
          <a:p>
            <a:pPr lvl="0" algn="l">
              <a:lnSpc>
                <a:spcPct val="90000"/>
              </a:lnSpc>
              <a:spcBef>
                <a:spcPts val="1000"/>
              </a:spcBef>
              <a:buClrTx/>
              <a:buSzTx/>
              <a:buFont typeface="Arial" panose="020B0604020202020204" pitchFamily="34" charset="0"/>
            </a:pPr>
            <a:r>
              <a:rPr sz="2800" dirty="0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rPr>
              <a:t>2. 更改桌面背景</a:t>
            </a:r>
            <a:endParaRPr sz="2800" dirty="0">
              <a:solidFill>
                <a:schemeClr val="tx1"/>
              </a:solidFill>
              <a:latin typeface="+mn-lt"/>
              <a:ea typeface="+mn-ea"/>
              <a:cs typeface="+mn-cs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19175" y="1429385"/>
            <a:ext cx="10737215" cy="541020"/>
          </a:xfrm>
          <a:prstGeom prst="rect">
            <a:avLst/>
          </a:prstGeom>
        </p:spPr>
        <p:txBody>
          <a:bodyPr>
            <a:noAutofit/>
            <a:extLst>
              <a:ext uri="{4A0BC546-FE56-4ADE-93B0-CB8AF2F6F144}">
                <wpsdc:textFrameExt xmlns:wpsdc="http://www.wps.cn/officeDocument/2022/drawingmlCustomData" type="text"/>
              </a:ext>
            </a:extLst>
          </a:bodyPr>
          <a:p>
            <a:pPr indent="0" algn="l" fontAlgn="auto">
              <a:lnSpc>
                <a:spcPct val="150000"/>
              </a:lnSpc>
            </a:pPr>
            <a:r>
              <a:rPr lang="zh-CN" altLang="en-US" sz="1800" b="1">
                <a:latin typeface="Arial" panose="020B0604020202020204" pitchFamily="34" charset="0"/>
                <a:ea typeface="微软雅黑" panose="020B0503020204020204" pitchFamily="34" charset="-122"/>
              </a:rPr>
              <a:t>将“任务1.1”文件夹中的图片设置为桌面背景，为“幻灯片放映”模式，显示方式选择“拉伸”以确保图片完全适应桌面大小。</a:t>
            </a:r>
            <a:endParaRPr lang="zh-CN" altLang="en-US" sz="1800" b="1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1842146646" name="图片 89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8610" y="2225675"/>
            <a:ext cx="4538980" cy="3970655"/>
          </a:xfrm>
          <a:prstGeom prst="rect">
            <a:avLst/>
          </a:prstGeom>
          <a:ln>
            <a:solidFill>
              <a:schemeClr val="accent3"/>
            </a:solidFill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 vert="horz" lIns="91440" tIns="45720" rIns="91440" bIns="45720" rtlCol="0">
            <a:normAutofit fontScale="90000"/>
          </a:bodyPr>
          <a:lstStyle/>
          <a:p>
            <a:pPr lvl="0" algn="l">
              <a:lnSpc>
                <a:spcPct val="90000"/>
              </a:lnSpc>
              <a:spcBef>
                <a:spcPts val="1000"/>
              </a:spcBef>
              <a:buClrTx/>
              <a:buSzTx/>
              <a:buFont typeface="Arial" panose="020B0604020202020204" pitchFamily="34" charset="0"/>
            </a:pPr>
            <a:r>
              <a:rPr sz="2800" dirty="0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rPr>
              <a:t>3. 设置屏幕保护程序</a:t>
            </a:r>
            <a:endParaRPr sz="2800" dirty="0">
              <a:solidFill>
                <a:schemeClr val="tx1"/>
              </a:solidFill>
              <a:latin typeface="+mn-lt"/>
              <a:ea typeface="+mn-ea"/>
              <a:cs typeface="+mn-cs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19175" y="1429385"/>
            <a:ext cx="10737215" cy="541020"/>
          </a:xfrm>
          <a:prstGeom prst="rect">
            <a:avLst/>
          </a:prstGeom>
        </p:spPr>
        <p:txBody>
          <a:bodyPr>
            <a:noAutofit/>
            <a:extLst>
              <a:ext uri="{4A0BC546-FE56-4ADE-93B0-CB8AF2F6F144}">
                <wpsdc:textFrameExt xmlns:wpsdc="http://www.wps.cn/officeDocument/2022/drawingmlCustomData" type="text"/>
              </a:ext>
            </a:extLst>
          </a:bodyPr>
          <a:p>
            <a:pPr indent="0" algn="l" fontAlgn="auto">
              <a:lnSpc>
                <a:spcPct val="150000"/>
              </a:lnSpc>
            </a:pPr>
            <a:r>
              <a:rPr lang="zh-CN" altLang="en-US" sz="1800" b="1">
                <a:latin typeface="Arial" panose="020B0604020202020204" pitchFamily="34" charset="0"/>
                <a:ea typeface="微软雅黑" panose="020B0503020204020204" pitchFamily="34" charset="-122"/>
              </a:rPr>
              <a:t>启用屏幕保护程序，设置触发条件为1分钟内无鼠标和键盘操作。屏幕保护程序选择显示3D文字，内容为“我爱我的祖国，我爱我的家乡”。</a:t>
            </a:r>
            <a:endParaRPr lang="zh-CN" altLang="en-US" sz="1800" b="1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04875" y="2537460"/>
            <a:ext cx="5080000" cy="1337945"/>
          </a:xfrm>
          <a:prstGeom prst="rect">
            <a:avLst/>
          </a:prstGeom>
        </p:spPr>
        <p:txBody>
          <a:bodyPr>
            <a:spAutoFit/>
          </a:bodyPr>
          <a:p>
            <a:pPr marL="0" indent="266700" algn="just" defTabSz="266700">
              <a:lnSpc>
                <a:spcPct val="150000"/>
              </a:lnSpc>
              <a:spcAft>
                <a:spcPct val="0"/>
              </a:spcAft>
            </a:pPr>
            <a:r>
              <a:rPr lang="zh-CN" altLang="en-US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步骤</a:t>
            </a:r>
            <a:r>
              <a:rPr lang="en-US" altLang="zh-CN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：在屏幕底部任务栏的搜索框中输入“屏幕保护”，在“最佳匹配”查找结果中单击“更改屏幕保护程序”，如图</a:t>
            </a:r>
            <a:r>
              <a:rPr lang="en-US" altLang="zh-CN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1-14</a:t>
            </a:r>
            <a:r>
              <a:rPr lang="zh-CN" altLang="en-US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所示。</a:t>
            </a:r>
            <a:endParaRPr lang="zh-CN" altLang="en-US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535953389" name="图片 8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9380" y="2117090"/>
            <a:ext cx="4450080" cy="4192905"/>
          </a:xfrm>
          <a:prstGeom prst="rect">
            <a:avLst/>
          </a:prstGeom>
          <a:ln>
            <a:solidFill>
              <a:schemeClr val="accent3"/>
            </a:solidFill>
          </a:ln>
        </p:spPr>
      </p:pic>
      <p:sp>
        <p:nvSpPr>
          <p:cNvPr id="4" name="文本框 3"/>
          <p:cNvSpPr txBox="1"/>
          <p:nvPr/>
        </p:nvSpPr>
        <p:spPr>
          <a:xfrm>
            <a:off x="6283325" y="6309678"/>
            <a:ext cx="5080000" cy="337185"/>
          </a:xfrm>
          <a:prstGeom prst="rect">
            <a:avLst/>
          </a:prstGeom>
        </p:spPr>
        <p:txBody>
          <a:bodyPr>
            <a:spAutoFit/>
          </a:bodyPr>
          <a:p>
            <a:pPr marL="0" indent="266700" algn="ctr" defTabSz="266700">
              <a:spcAft>
                <a:spcPct val="0"/>
              </a:spcAft>
            </a:pPr>
            <a:r>
              <a:rPr lang="zh-CN" altLang="en-US" sz="1600">
                <a:solidFill>
                  <a:srgbClr val="000000"/>
                </a:solidFill>
                <a:latin typeface="等线" panose="02010600030101010101" charset="-122"/>
                <a:ea typeface="宋体" panose="02010600030101010101" pitchFamily="2" charset="-122"/>
              </a:rPr>
              <a:t>图</a:t>
            </a:r>
            <a:r>
              <a:rPr lang="en-US" altLang="zh-CN" sz="160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</a:rPr>
              <a:t>1-14 </a:t>
            </a:r>
            <a:r>
              <a:rPr lang="zh-CN" altLang="en-US" sz="1600">
                <a:solidFill>
                  <a:srgbClr val="000000"/>
                </a:solidFill>
                <a:latin typeface="等线" panose="02010600030101010101" charset="-122"/>
                <a:ea typeface="宋体" panose="02010600030101010101" pitchFamily="2" charset="-122"/>
              </a:rPr>
              <a:t>搜索“屏幕保护程序”</a:t>
            </a:r>
            <a:endParaRPr lang="zh-CN" altLang="en-US" sz="1600">
              <a:solidFill>
                <a:srgbClr val="000000"/>
              </a:solidFill>
              <a:latin typeface="等线" panose="02010600030101010101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 vert="horz" lIns="91440" tIns="45720" rIns="91440" bIns="45720" rtlCol="0">
            <a:normAutofit fontScale="90000"/>
          </a:bodyPr>
          <a:lstStyle/>
          <a:p>
            <a:pPr lvl="0" algn="l">
              <a:lnSpc>
                <a:spcPct val="90000"/>
              </a:lnSpc>
              <a:spcBef>
                <a:spcPts val="1000"/>
              </a:spcBef>
              <a:buClrTx/>
              <a:buSzTx/>
              <a:buFont typeface="Arial" panose="020B0604020202020204" pitchFamily="34" charset="0"/>
            </a:pPr>
            <a:r>
              <a:rPr sz="2800" dirty="0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rPr>
              <a:t>3. 设置屏幕保护程序</a:t>
            </a:r>
            <a:endParaRPr sz="2800" dirty="0">
              <a:solidFill>
                <a:schemeClr val="tx1"/>
              </a:solidFill>
              <a:latin typeface="+mn-lt"/>
              <a:ea typeface="+mn-ea"/>
              <a:cs typeface="+mn-cs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19175" y="1429385"/>
            <a:ext cx="10737215" cy="541020"/>
          </a:xfrm>
          <a:prstGeom prst="rect">
            <a:avLst/>
          </a:prstGeom>
        </p:spPr>
        <p:txBody>
          <a:bodyPr>
            <a:noAutofit/>
            <a:extLst>
              <a:ext uri="{4A0BC546-FE56-4ADE-93B0-CB8AF2F6F144}">
                <wpsdc:textFrameExt xmlns:wpsdc="http://www.wps.cn/officeDocument/2022/drawingmlCustomData" type="text"/>
              </a:ext>
            </a:extLst>
          </a:bodyPr>
          <a:p>
            <a:pPr indent="0" algn="l" fontAlgn="auto">
              <a:lnSpc>
                <a:spcPct val="150000"/>
              </a:lnSpc>
            </a:pPr>
            <a:r>
              <a:rPr lang="zh-CN" altLang="en-US" sz="1800" b="1">
                <a:latin typeface="Arial" panose="020B0604020202020204" pitchFamily="34" charset="0"/>
                <a:ea typeface="微软雅黑" panose="020B0503020204020204" pitchFamily="34" charset="-122"/>
              </a:rPr>
              <a:t>启用屏幕保护程序，设置触发条件为1分钟内无鼠标和键盘操作。屏幕保护程序选择显示3D文字，内容为“我爱我的祖国，我爱我的家乡”。</a:t>
            </a:r>
            <a:endParaRPr lang="zh-CN" altLang="en-US" sz="1800" b="1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04875" y="2537460"/>
            <a:ext cx="5080000" cy="1753235"/>
          </a:xfrm>
          <a:prstGeom prst="rect">
            <a:avLst/>
          </a:prstGeom>
        </p:spPr>
        <p:txBody>
          <a:bodyPr>
            <a:spAutoFit/>
          </a:bodyPr>
          <a:p>
            <a:pPr marL="0" indent="266700" algn="just" defTabSz="266700">
              <a:lnSpc>
                <a:spcPct val="150000"/>
              </a:lnSpc>
              <a:spcAft>
                <a:spcPct val="0"/>
              </a:spcAft>
            </a:pPr>
            <a:r>
              <a:rPr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步骤2：在【屏幕保护程序设置】对话框，单击“屏幕保护程序”下拉列表，在打开的“屏幕保护程序”选项中选择“3D文字，单击【应用】按钮，如图1-15所示。</a:t>
            </a:r>
            <a:endParaRPr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283325" y="6309678"/>
            <a:ext cx="5080000" cy="337185"/>
          </a:xfrm>
          <a:prstGeom prst="rect">
            <a:avLst/>
          </a:prstGeom>
        </p:spPr>
        <p:txBody>
          <a:bodyPr>
            <a:spAutoFit/>
          </a:bodyPr>
          <a:p>
            <a:pPr marL="0" indent="266700" algn="ctr" defTabSz="266700"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等线" panose="02010600030101010101" charset="-122"/>
              </a:rPr>
              <a:t>图1-15 【屏幕保护程序设置】对话框</a:t>
            </a:r>
            <a:endParaRPr sz="1600">
              <a:solidFill>
                <a:srgbClr val="000000"/>
              </a:solidFill>
              <a:latin typeface="等线" panose="02010600030101010101" charset="-122"/>
            </a:endParaRPr>
          </a:p>
        </p:txBody>
      </p:sp>
      <p:pic>
        <p:nvPicPr>
          <p:cNvPr id="897732234" name="图片 8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370" y="2162810"/>
            <a:ext cx="3438525" cy="3954145"/>
          </a:xfrm>
          <a:prstGeom prst="rect">
            <a:avLst/>
          </a:prstGeom>
          <a:ln>
            <a:solidFill>
              <a:schemeClr val="accent3"/>
            </a:solidFill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 vert="horz" lIns="91440" tIns="45720" rIns="91440" bIns="45720" rtlCol="0">
            <a:normAutofit fontScale="90000"/>
          </a:bodyPr>
          <a:lstStyle/>
          <a:p>
            <a:pPr lvl="0" algn="l">
              <a:lnSpc>
                <a:spcPct val="90000"/>
              </a:lnSpc>
              <a:spcBef>
                <a:spcPts val="1000"/>
              </a:spcBef>
              <a:buClrTx/>
              <a:buSzTx/>
              <a:buFont typeface="Arial" panose="020B0604020202020204" pitchFamily="34" charset="0"/>
            </a:pPr>
            <a:r>
              <a:rPr sz="2800" dirty="0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rPr>
              <a:t>3. 设置屏幕保护程序</a:t>
            </a:r>
            <a:endParaRPr sz="2800" dirty="0">
              <a:solidFill>
                <a:schemeClr val="tx1"/>
              </a:solidFill>
              <a:latin typeface="+mn-lt"/>
              <a:ea typeface="+mn-ea"/>
              <a:cs typeface="+mn-cs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19175" y="1429385"/>
            <a:ext cx="10737215" cy="541020"/>
          </a:xfrm>
          <a:prstGeom prst="rect">
            <a:avLst/>
          </a:prstGeom>
        </p:spPr>
        <p:txBody>
          <a:bodyPr>
            <a:noAutofit/>
            <a:extLst>
              <a:ext uri="{4A0BC546-FE56-4ADE-93B0-CB8AF2F6F144}">
                <wpsdc:textFrameExt xmlns:wpsdc="http://www.wps.cn/officeDocument/2022/drawingmlCustomData" type="text"/>
              </a:ext>
            </a:extLst>
          </a:bodyPr>
          <a:p>
            <a:pPr indent="0" algn="l" fontAlgn="auto">
              <a:lnSpc>
                <a:spcPct val="150000"/>
              </a:lnSpc>
            </a:pPr>
            <a:r>
              <a:rPr lang="zh-CN" altLang="en-US" sz="1800" b="1">
                <a:latin typeface="Arial" panose="020B0604020202020204" pitchFamily="34" charset="0"/>
                <a:ea typeface="微软雅黑" panose="020B0503020204020204" pitchFamily="34" charset="-122"/>
              </a:rPr>
              <a:t>启用屏幕保护程序，设置触发条件为1分钟内无鼠标和键盘操作。屏幕保护程序选择显示3D文字，内容为“我爱我的祖国，我爱我的家乡”。</a:t>
            </a:r>
            <a:endParaRPr lang="zh-CN" altLang="en-US" sz="1800" b="1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04875" y="2537460"/>
            <a:ext cx="5080000" cy="2168525"/>
          </a:xfrm>
          <a:prstGeom prst="rect">
            <a:avLst/>
          </a:prstGeom>
        </p:spPr>
        <p:txBody>
          <a:bodyPr>
            <a:spAutoFit/>
          </a:bodyPr>
          <a:p>
            <a:pPr marL="0" indent="266700" algn="just" defTabSz="266700">
              <a:lnSpc>
                <a:spcPct val="150000"/>
              </a:lnSpc>
              <a:spcAft>
                <a:spcPct val="0"/>
              </a:spcAft>
            </a:pPr>
            <a:r>
              <a:rPr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步骤3：在【3D文字设置】对话框的“自定义文字”中输入要显示的文字：“我爱我的祖国，我爱我的家乡”。调整好文字的字体、大小和颜色，使其与所用的显示器匹配并看起来美观，单击【确定】按钮，如图1-16所示。</a:t>
            </a:r>
            <a:endParaRPr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283325" y="6046788"/>
            <a:ext cx="5080000" cy="337185"/>
          </a:xfrm>
          <a:prstGeom prst="rect">
            <a:avLst/>
          </a:prstGeom>
        </p:spPr>
        <p:txBody>
          <a:bodyPr>
            <a:spAutoFit/>
          </a:bodyPr>
          <a:p>
            <a:pPr marL="0" indent="266700" algn="ctr" defTabSz="266700"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等线" panose="02010600030101010101" charset="-122"/>
              </a:rPr>
              <a:t>图1-16 【3D文字设置】窗口</a:t>
            </a:r>
            <a:endParaRPr sz="1600">
              <a:solidFill>
                <a:srgbClr val="000000"/>
              </a:solidFill>
              <a:latin typeface="等线" panose="02010600030101010101" charset="-122"/>
            </a:endParaRPr>
          </a:p>
        </p:txBody>
      </p:sp>
      <p:pic>
        <p:nvPicPr>
          <p:cNvPr id="82223054" name="图片 86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3790" y="1970405"/>
            <a:ext cx="5562600" cy="4076700"/>
          </a:xfrm>
          <a:prstGeom prst="rect">
            <a:avLst/>
          </a:prstGeom>
          <a:ln>
            <a:solidFill>
              <a:schemeClr val="accent3"/>
            </a:solidFill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 vert="horz" lIns="91440" tIns="45720" rIns="91440" bIns="45720" rtlCol="0">
            <a:normAutofit fontScale="90000"/>
          </a:bodyPr>
          <a:lstStyle/>
          <a:p>
            <a:pPr lvl="0" algn="l">
              <a:lnSpc>
                <a:spcPct val="90000"/>
              </a:lnSpc>
              <a:spcBef>
                <a:spcPts val="1000"/>
              </a:spcBef>
              <a:buClrTx/>
              <a:buSzTx/>
              <a:buFont typeface="Arial" panose="020B0604020202020204" pitchFamily="34" charset="0"/>
            </a:pPr>
            <a:r>
              <a:rPr sz="2800" dirty="0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rPr>
              <a:t>3. 设置屏幕保护程序</a:t>
            </a:r>
            <a:endParaRPr sz="2800" dirty="0">
              <a:solidFill>
                <a:schemeClr val="tx1"/>
              </a:solidFill>
              <a:latin typeface="+mn-lt"/>
              <a:ea typeface="+mn-ea"/>
              <a:cs typeface="+mn-cs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19175" y="1429385"/>
            <a:ext cx="10737215" cy="541020"/>
          </a:xfrm>
          <a:prstGeom prst="rect">
            <a:avLst/>
          </a:prstGeom>
        </p:spPr>
        <p:txBody>
          <a:bodyPr>
            <a:noAutofit/>
            <a:extLst>
              <a:ext uri="{4A0BC546-FE56-4ADE-93B0-CB8AF2F6F144}">
                <wpsdc:textFrameExt xmlns:wpsdc="http://www.wps.cn/officeDocument/2022/drawingmlCustomData" type="text"/>
              </a:ext>
            </a:extLst>
          </a:bodyPr>
          <a:p>
            <a:pPr indent="0" algn="l" fontAlgn="auto">
              <a:lnSpc>
                <a:spcPct val="150000"/>
              </a:lnSpc>
            </a:pPr>
            <a:r>
              <a:rPr lang="zh-CN" altLang="en-US" sz="1800" b="1">
                <a:latin typeface="Arial" panose="020B0604020202020204" pitchFamily="34" charset="0"/>
                <a:ea typeface="微软雅黑" panose="020B0503020204020204" pitchFamily="34" charset="-122"/>
              </a:rPr>
              <a:t>启用屏幕保护程序，设置触发条件为1分钟内无鼠标和键盘操作。屏幕保护程序选择显示3D文字，内容为“我爱我的祖国，我爱我的家乡”。</a:t>
            </a:r>
            <a:endParaRPr lang="zh-CN" altLang="en-US" sz="1800" b="1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15975" y="2537460"/>
            <a:ext cx="10560050" cy="2962275"/>
          </a:xfrm>
          <a:prstGeom prst="rect">
            <a:avLst/>
          </a:prstGeom>
        </p:spPr>
        <p:txBody>
          <a:bodyPr>
            <a:noAutofit/>
          </a:bodyPr>
          <a:p>
            <a:pPr indent="266700" algn="just" defTabSz="266700" fontAlgn="auto">
              <a:lnSpc>
                <a:spcPct val="150000"/>
              </a:lnSpc>
              <a:spcAft>
                <a:spcPct val="0"/>
              </a:spcAft>
            </a:pPr>
            <a:r>
              <a:rPr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步骤4：找到“等待”时间处，将其设置为1分钟。这样，在1分钟没有鼠标和键盘活动后，屏幕保护程序将会启动。勾选【在恢复时显示登录屏幕】复选框，确保在屏幕保护程序启动后，用户需要输入密码才能回到桌面。</a:t>
            </a:r>
            <a:endParaRPr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indent="266700" algn="just" defTabSz="266700" fontAlgn="auto">
              <a:lnSpc>
                <a:spcPct val="150000"/>
              </a:lnSpc>
              <a:spcAft>
                <a:spcPct val="0"/>
              </a:spcAft>
            </a:pPr>
            <a:r>
              <a:rPr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步骤5：完成所有设置后，单击【确定】按钮完成屏幕保护程序的设置。</a:t>
            </a:r>
            <a:endParaRPr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 vert="horz" lIns="91440" tIns="45720" rIns="91440" bIns="45720" rtlCol="0">
            <a:normAutofit fontScale="90000"/>
          </a:bodyPr>
          <a:lstStyle/>
          <a:p>
            <a:pPr lvl="0" algn="l">
              <a:lnSpc>
                <a:spcPct val="90000"/>
              </a:lnSpc>
              <a:spcBef>
                <a:spcPts val="1000"/>
              </a:spcBef>
              <a:buClrTx/>
              <a:buSzTx/>
              <a:buFont typeface="Arial" panose="020B0604020202020204" pitchFamily="34" charset="0"/>
            </a:pPr>
            <a:r>
              <a:rPr sz="2800" dirty="0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rPr>
              <a:t>4. 桌面图标设置</a:t>
            </a:r>
            <a:endParaRPr sz="2800" dirty="0">
              <a:solidFill>
                <a:schemeClr val="tx1"/>
              </a:solidFill>
              <a:latin typeface="+mn-lt"/>
              <a:ea typeface="+mn-ea"/>
              <a:cs typeface="+mn-cs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19175" y="1429385"/>
            <a:ext cx="10737215" cy="541020"/>
          </a:xfrm>
          <a:prstGeom prst="rect">
            <a:avLst/>
          </a:prstGeom>
        </p:spPr>
        <p:txBody>
          <a:bodyPr>
            <a:noAutofit/>
            <a:extLst>
              <a:ext uri="{4A0BC546-FE56-4ADE-93B0-CB8AF2F6F144}">
                <wpsdc:textFrameExt xmlns:wpsdc="http://www.wps.cn/officeDocument/2022/drawingmlCustomData" type="text"/>
              </a:ext>
            </a:extLst>
          </a:bodyPr>
          <a:p>
            <a:pPr indent="0" algn="l" fontAlgn="auto">
              <a:lnSpc>
                <a:spcPct val="150000"/>
              </a:lnSpc>
            </a:pPr>
            <a:r>
              <a:rPr lang="zh-CN" altLang="en-US" sz="1800" b="1">
                <a:latin typeface="Arial" panose="020B0604020202020204" pitchFamily="34" charset="0"/>
                <a:ea typeface="微软雅黑" panose="020B0503020204020204" pitchFamily="34" charset="-122"/>
              </a:rPr>
              <a:t>在桌面上添加“控制面板”的快捷方式图标，更改“网络”的图标为（自定义图标）。</a:t>
            </a:r>
            <a:endParaRPr lang="zh-CN" altLang="en-US" sz="1800" b="1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15975" y="2537460"/>
            <a:ext cx="6120765" cy="2658745"/>
          </a:xfrm>
          <a:prstGeom prst="rect">
            <a:avLst/>
          </a:prstGeom>
        </p:spPr>
        <p:txBody>
          <a:bodyPr>
            <a:noAutofit/>
          </a:bodyPr>
          <a:p>
            <a:pPr indent="266700" algn="just" defTabSz="266700" fontAlgn="auto">
              <a:lnSpc>
                <a:spcPct val="150000"/>
              </a:lnSpc>
              <a:spcAft>
                <a:spcPct val="0"/>
              </a:spcAft>
            </a:pPr>
            <a:r>
              <a:rPr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步骤1：选择【开始】按钮中的设置图标，如图1-17所示。</a:t>
            </a:r>
            <a:endParaRPr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350979738" name="图片 350979738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670" y="3225800"/>
            <a:ext cx="8404225" cy="1623060"/>
          </a:xfrm>
          <a:prstGeom prst="rect">
            <a:avLst/>
          </a:prstGeom>
          <a:ln>
            <a:solidFill>
              <a:schemeClr val="accent3"/>
            </a:solidFill>
          </a:ln>
        </p:spPr>
      </p:pic>
      <p:sp>
        <p:nvSpPr>
          <p:cNvPr id="4" name="文本框 3"/>
          <p:cNvSpPr txBox="1"/>
          <p:nvPr/>
        </p:nvSpPr>
        <p:spPr>
          <a:xfrm>
            <a:off x="3556000" y="4887913"/>
            <a:ext cx="5080000" cy="337185"/>
          </a:xfrm>
          <a:prstGeom prst="rect">
            <a:avLst/>
          </a:prstGeom>
        </p:spPr>
        <p:txBody>
          <a:bodyPr>
            <a:spAutoFit/>
          </a:bodyPr>
          <a:p>
            <a:pPr marL="0" indent="266700" algn="ctr" defTabSz="266700">
              <a:spcAft>
                <a:spcPct val="0"/>
              </a:spcAft>
            </a:pPr>
            <a:r>
              <a:rPr lang="zh-CN" altLang="en-US" sz="1600">
                <a:solidFill>
                  <a:srgbClr val="000000"/>
                </a:solidFill>
                <a:latin typeface="等线" panose="02010600030101010101" charset="-122"/>
                <a:ea typeface="宋体" panose="02010600030101010101" pitchFamily="2" charset="-122"/>
              </a:rPr>
              <a:t>图</a:t>
            </a:r>
            <a:r>
              <a:rPr lang="en-US" altLang="zh-CN" sz="160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</a:rPr>
              <a:t>1-17 </a:t>
            </a:r>
            <a:r>
              <a:rPr lang="zh-CN" altLang="en-US" sz="1600">
                <a:solidFill>
                  <a:srgbClr val="000000"/>
                </a:solidFill>
                <a:latin typeface="等线" panose="02010600030101010101" charset="-122"/>
                <a:ea typeface="宋体" panose="02010600030101010101" pitchFamily="2" charset="-122"/>
              </a:rPr>
              <a:t>选择【设置】图标</a:t>
            </a:r>
            <a:endParaRPr lang="zh-CN" altLang="en-US" sz="1600">
              <a:solidFill>
                <a:srgbClr val="000000"/>
              </a:solidFill>
              <a:latin typeface="等线" panose="02010600030101010101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 vert="horz" lIns="91440" tIns="45720" rIns="91440" bIns="45720" rtlCol="0">
            <a:normAutofit fontScale="90000"/>
          </a:bodyPr>
          <a:lstStyle/>
          <a:p>
            <a:pPr lvl="0" algn="l">
              <a:lnSpc>
                <a:spcPct val="90000"/>
              </a:lnSpc>
              <a:spcBef>
                <a:spcPts val="1000"/>
              </a:spcBef>
              <a:buClrTx/>
              <a:buSzTx/>
              <a:buFont typeface="Arial" panose="020B0604020202020204" pitchFamily="34" charset="0"/>
            </a:pPr>
            <a:r>
              <a:rPr sz="2800" dirty="0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rPr>
              <a:t>4. 桌面图标设置</a:t>
            </a:r>
            <a:endParaRPr sz="2800" dirty="0">
              <a:solidFill>
                <a:schemeClr val="tx1"/>
              </a:solidFill>
              <a:latin typeface="+mn-lt"/>
              <a:ea typeface="+mn-ea"/>
              <a:cs typeface="+mn-cs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19175" y="1429385"/>
            <a:ext cx="10737215" cy="541020"/>
          </a:xfrm>
          <a:prstGeom prst="rect">
            <a:avLst/>
          </a:prstGeom>
        </p:spPr>
        <p:txBody>
          <a:bodyPr>
            <a:noAutofit/>
            <a:extLst>
              <a:ext uri="{4A0BC546-FE56-4ADE-93B0-CB8AF2F6F144}">
                <wpsdc:textFrameExt xmlns:wpsdc="http://www.wps.cn/officeDocument/2022/drawingmlCustomData" type="text"/>
              </a:ext>
            </a:extLst>
          </a:bodyPr>
          <a:p>
            <a:pPr indent="0" algn="l" fontAlgn="auto">
              <a:lnSpc>
                <a:spcPct val="150000"/>
              </a:lnSpc>
            </a:pPr>
            <a:r>
              <a:rPr lang="zh-CN" altLang="en-US" sz="1800" b="1">
                <a:latin typeface="Arial" panose="020B0604020202020204" pitchFamily="34" charset="0"/>
                <a:ea typeface="微软雅黑" panose="020B0503020204020204" pitchFamily="34" charset="-122"/>
              </a:rPr>
              <a:t>在桌面上添加“控制面板”的快捷方式图标，更改“网络”的图标为（自定义图标）。</a:t>
            </a:r>
            <a:endParaRPr lang="zh-CN" altLang="en-US" sz="1800" b="1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15975" y="2537460"/>
            <a:ext cx="5143500" cy="2658745"/>
          </a:xfrm>
          <a:prstGeom prst="rect">
            <a:avLst/>
          </a:prstGeom>
        </p:spPr>
        <p:txBody>
          <a:bodyPr>
            <a:noAutofit/>
          </a:bodyPr>
          <a:p>
            <a:pPr indent="266700" algn="just" defTabSz="266700" fontAlgn="auto">
              <a:lnSpc>
                <a:spcPct val="150000"/>
              </a:lnSpc>
              <a:spcAft>
                <a:spcPct val="0"/>
              </a:spcAft>
            </a:pPr>
            <a:r>
              <a:rPr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步骤2：单击【设置】窗口中“个性化”，选择“主题”，如图1-18所示。</a:t>
            </a:r>
            <a:endParaRPr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42562904" name="图片 89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7905" y="2680335"/>
            <a:ext cx="5274310" cy="2647950"/>
          </a:xfrm>
          <a:prstGeom prst="rect">
            <a:avLst/>
          </a:prstGeom>
          <a:ln>
            <a:solidFill>
              <a:schemeClr val="accent3"/>
            </a:solidFill>
          </a:ln>
        </p:spPr>
      </p:pic>
      <p:sp>
        <p:nvSpPr>
          <p:cNvPr id="5" name="文本框 4"/>
          <p:cNvSpPr txBox="1"/>
          <p:nvPr/>
        </p:nvSpPr>
        <p:spPr>
          <a:xfrm>
            <a:off x="6195060" y="5428933"/>
            <a:ext cx="5080000" cy="337185"/>
          </a:xfrm>
          <a:prstGeom prst="rect">
            <a:avLst/>
          </a:prstGeom>
        </p:spPr>
        <p:txBody>
          <a:bodyPr>
            <a:spAutoFit/>
          </a:bodyPr>
          <a:p>
            <a:pPr marL="0" indent="266700" algn="ctr" defTabSz="266700">
              <a:spcAft>
                <a:spcPct val="0"/>
              </a:spcAft>
            </a:pPr>
            <a:r>
              <a:rPr lang="zh-CN" altLang="en-US" sz="1600">
                <a:solidFill>
                  <a:srgbClr val="000000"/>
                </a:solidFill>
                <a:latin typeface="等线" panose="02010600030101010101" charset="-122"/>
                <a:ea typeface="宋体" panose="02010600030101010101" pitchFamily="2" charset="-122"/>
              </a:rPr>
              <a:t>图</a:t>
            </a:r>
            <a:r>
              <a:rPr lang="en-US" altLang="zh-CN" sz="160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</a:rPr>
              <a:t>1-18 </a:t>
            </a:r>
            <a:r>
              <a:rPr lang="zh-CN" altLang="en-US" sz="1600">
                <a:solidFill>
                  <a:srgbClr val="000000"/>
                </a:solidFill>
                <a:latin typeface="等线" panose="02010600030101010101" charset="-122"/>
                <a:ea typeface="宋体" panose="02010600030101010101" pitchFamily="2" charset="-122"/>
              </a:rPr>
              <a:t>选择【主题】</a:t>
            </a:r>
            <a:endParaRPr lang="zh-CN" altLang="en-US" sz="1600">
              <a:solidFill>
                <a:srgbClr val="000000"/>
              </a:solidFill>
              <a:latin typeface="等线" panose="02010600030101010101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 vert="horz" lIns="91440" tIns="45720" rIns="91440" bIns="45720" rtlCol="0">
            <a:normAutofit fontScale="90000"/>
          </a:bodyPr>
          <a:lstStyle/>
          <a:p>
            <a:pPr lvl="0" algn="l">
              <a:lnSpc>
                <a:spcPct val="90000"/>
              </a:lnSpc>
              <a:spcBef>
                <a:spcPts val="1000"/>
              </a:spcBef>
              <a:buClrTx/>
              <a:buSzTx/>
              <a:buFont typeface="Arial" panose="020B0604020202020204" pitchFamily="34" charset="0"/>
            </a:pPr>
            <a:r>
              <a:rPr sz="2800" dirty="0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rPr>
              <a:t>4. 桌面图标设置</a:t>
            </a:r>
            <a:endParaRPr sz="2800" dirty="0">
              <a:solidFill>
                <a:schemeClr val="tx1"/>
              </a:solidFill>
              <a:latin typeface="+mn-lt"/>
              <a:ea typeface="+mn-ea"/>
              <a:cs typeface="+mn-cs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19175" y="1429385"/>
            <a:ext cx="10737215" cy="541020"/>
          </a:xfrm>
          <a:prstGeom prst="rect">
            <a:avLst/>
          </a:prstGeom>
        </p:spPr>
        <p:txBody>
          <a:bodyPr>
            <a:noAutofit/>
            <a:extLst>
              <a:ext uri="{4A0BC546-FE56-4ADE-93B0-CB8AF2F6F144}">
                <wpsdc:textFrameExt xmlns:wpsdc="http://www.wps.cn/officeDocument/2022/drawingmlCustomData" type="text"/>
              </a:ext>
            </a:extLst>
          </a:bodyPr>
          <a:p>
            <a:pPr indent="0" algn="l" fontAlgn="auto">
              <a:lnSpc>
                <a:spcPct val="150000"/>
              </a:lnSpc>
            </a:pPr>
            <a:r>
              <a:rPr lang="zh-CN" altLang="en-US" sz="1800" b="1">
                <a:latin typeface="Arial" panose="020B0604020202020204" pitchFamily="34" charset="0"/>
                <a:ea typeface="微软雅黑" panose="020B0503020204020204" pitchFamily="34" charset="-122"/>
              </a:rPr>
              <a:t>在桌面上添加“控制面板”的快捷方式图标，更改“网络”的图标为（自定义图标）。</a:t>
            </a:r>
            <a:endParaRPr lang="zh-CN" altLang="en-US" sz="1800" b="1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19175" y="2537460"/>
            <a:ext cx="5143500" cy="2658745"/>
          </a:xfrm>
          <a:prstGeom prst="rect">
            <a:avLst/>
          </a:prstGeom>
        </p:spPr>
        <p:txBody>
          <a:bodyPr>
            <a:noAutofit/>
          </a:bodyPr>
          <a:p>
            <a:pPr indent="266700" algn="just" defTabSz="266700" fontAlgn="auto">
              <a:lnSpc>
                <a:spcPct val="150000"/>
              </a:lnSpc>
              <a:spcAft>
                <a:spcPct val="0"/>
              </a:spcAft>
            </a:pPr>
            <a:r>
              <a:rPr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步骤3：在主题下，向下滚动并选择“桌面图标设置”。勾选“桌面图标”中的【控制面板】复选框，单击【应用】和【确定】按钮，如图1-19所示。</a:t>
            </a:r>
            <a:endParaRPr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24232797" name="图片 9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6285" y="1970405"/>
            <a:ext cx="3637280" cy="4169410"/>
          </a:xfrm>
          <a:prstGeom prst="rect">
            <a:avLst/>
          </a:prstGeom>
          <a:ln>
            <a:solidFill>
              <a:schemeClr val="accent3"/>
            </a:solidFill>
          </a:ln>
        </p:spPr>
      </p:pic>
      <p:sp>
        <p:nvSpPr>
          <p:cNvPr id="4" name="文本框 3"/>
          <p:cNvSpPr txBox="1"/>
          <p:nvPr/>
        </p:nvSpPr>
        <p:spPr>
          <a:xfrm>
            <a:off x="6384925" y="6139498"/>
            <a:ext cx="5080000" cy="337185"/>
          </a:xfrm>
          <a:prstGeom prst="rect">
            <a:avLst/>
          </a:prstGeom>
        </p:spPr>
        <p:txBody>
          <a:bodyPr>
            <a:spAutoFit/>
          </a:bodyPr>
          <a:p>
            <a:pPr marL="0" indent="266700" algn="ctr" defTabSz="266700">
              <a:spcAft>
                <a:spcPct val="0"/>
              </a:spcAft>
            </a:pPr>
            <a:r>
              <a:rPr lang="zh-CN" altLang="en-US" sz="1600">
                <a:solidFill>
                  <a:srgbClr val="000000"/>
                </a:solidFill>
                <a:latin typeface="等线" panose="02010600030101010101" charset="-122"/>
                <a:ea typeface="宋体" panose="02010600030101010101" pitchFamily="2" charset="-122"/>
              </a:rPr>
              <a:t>图</a:t>
            </a:r>
            <a:r>
              <a:rPr lang="en-US" altLang="zh-CN" sz="160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</a:rPr>
              <a:t>1-19 </a:t>
            </a:r>
            <a:r>
              <a:rPr lang="zh-CN" altLang="en-US" sz="1600">
                <a:solidFill>
                  <a:srgbClr val="000000"/>
                </a:solidFill>
                <a:latin typeface="等线" panose="02010600030101010101" charset="-122"/>
                <a:ea typeface="宋体" panose="02010600030101010101" pitchFamily="2" charset="-122"/>
              </a:rPr>
              <a:t>【桌面图标设置】对话框</a:t>
            </a:r>
            <a:endParaRPr lang="zh-CN" altLang="en-US" sz="1600">
              <a:solidFill>
                <a:srgbClr val="000000"/>
              </a:solidFill>
              <a:latin typeface="等线" panose="02010600030101010101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 vert="horz" lIns="91440" tIns="45720" rIns="91440" bIns="45720" rtlCol="0">
            <a:normAutofit fontScale="90000"/>
          </a:bodyPr>
          <a:lstStyle/>
          <a:p>
            <a:pPr lvl="0" algn="l">
              <a:lnSpc>
                <a:spcPct val="90000"/>
              </a:lnSpc>
              <a:spcBef>
                <a:spcPts val="1000"/>
              </a:spcBef>
              <a:buClrTx/>
              <a:buSzTx/>
              <a:buFont typeface="Arial" panose="020B0604020202020204" pitchFamily="34" charset="0"/>
            </a:pPr>
            <a:r>
              <a:rPr sz="2800" dirty="0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rPr>
              <a:t>4. 桌面图标设置</a:t>
            </a:r>
            <a:endParaRPr sz="2800" dirty="0">
              <a:solidFill>
                <a:schemeClr val="tx1"/>
              </a:solidFill>
              <a:latin typeface="+mn-lt"/>
              <a:ea typeface="+mn-ea"/>
              <a:cs typeface="+mn-cs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19175" y="1429385"/>
            <a:ext cx="10737215" cy="541020"/>
          </a:xfrm>
          <a:prstGeom prst="rect">
            <a:avLst/>
          </a:prstGeom>
        </p:spPr>
        <p:txBody>
          <a:bodyPr>
            <a:noAutofit/>
            <a:extLst>
              <a:ext uri="{4A0BC546-FE56-4ADE-93B0-CB8AF2F6F144}">
                <wpsdc:textFrameExt xmlns:wpsdc="http://www.wps.cn/officeDocument/2022/drawingmlCustomData" type="text"/>
              </a:ext>
            </a:extLst>
          </a:bodyPr>
          <a:p>
            <a:pPr indent="0" algn="l" fontAlgn="auto">
              <a:lnSpc>
                <a:spcPct val="150000"/>
              </a:lnSpc>
            </a:pPr>
            <a:r>
              <a:rPr lang="zh-CN" altLang="en-US" sz="1800" b="1">
                <a:latin typeface="Arial" panose="020B0604020202020204" pitchFamily="34" charset="0"/>
                <a:ea typeface="微软雅黑" panose="020B0503020204020204" pitchFamily="34" charset="-122"/>
              </a:rPr>
              <a:t>在桌面上添加“控制面板”的快捷方式图标，更改“网络”的图标为（自定义图标）。</a:t>
            </a:r>
            <a:endParaRPr lang="zh-CN" altLang="en-US" sz="1800" b="1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19175" y="2537460"/>
            <a:ext cx="5143500" cy="2658745"/>
          </a:xfrm>
          <a:prstGeom prst="rect">
            <a:avLst/>
          </a:prstGeom>
        </p:spPr>
        <p:txBody>
          <a:bodyPr>
            <a:noAutofit/>
          </a:bodyPr>
          <a:p>
            <a:pPr indent="266700" algn="just" defTabSz="266700" fontAlgn="auto">
              <a:lnSpc>
                <a:spcPct val="150000"/>
              </a:lnSpc>
              <a:spcAft>
                <a:spcPct val="0"/>
              </a:spcAft>
            </a:pPr>
            <a:r>
              <a:rPr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步骤4：更改“网络”图标为放大镜</a:t>
            </a:r>
            <a:r>
              <a:rPr lang="en-US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。在图1-19所示的对话框中选中“网络”图标，单击【更改图标】按钮打开【更改图标】对话框，如图1-20所示。选择图标</a:t>
            </a:r>
            <a:r>
              <a:rPr lang="en-US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，单击【确定】按钮，关闭【设置】窗口后，完成添加控制面板图标以及更改“网络”图标的操作。</a:t>
            </a:r>
            <a:endParaRPr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384925" y="6139498"/>
            <a:ext cx="5080000" cy="337185"/>
          </a:xfrm>
          <a:prstGeom prst="rect">
            <a:avLst/>
          </a:prstGeom>
        </p:spPr>
        <p:txBody>
          <a:bodyPr>
            <a:spAutoFit/>
          </a:bodyPr>
          <a:p>
            <a:pPr marL="0" indent="266700" algn="ctr" defTabSz="266700">
              <a:spcAft>
                <a:spcPct val="0"/>
              </a:spcAft>
            </a:pPr>
            <a:r>
              <a:rPr sz="1600">
                <a:solidFill>
                  <a:srgbClr val="000000"/>
                </a:solidFill>
                <a:latin typeface="等线" panose="02010600030101010101" charset="-122"/>
              </a:rPr>
              <a:t>图1-20 【更改图标】对话框</a:t>
            </a:r>
            <a:endParaRPr sz="1600">
              <a:solidFill>
                <a:srgbClr val="000000"/>
              </a:solidFill>
              <a:latin typeface="等线" panose="02010600030101010101" charset="-122"/>
            </a:endParaRPr>
          </a:p>
        </p:txBody>
      </p:sp>
      <p:pic>
        <p:nvPicPr>
          <p:cNvPr id="1913543723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30775" y="2750185"/>
            <a:ext cx="224790" cy="214630"/>
          </a:xfrm>
          <a:prstGeom prst="rect">
            <a:avLst/>
          </a:prstGeom>
        </p:spPr>
      </p:pic>
      <p:pic>
        <p:nvPicPr>
          <p:cNvPr id="5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65780" y="3947795"/>
            <a:ext cx="224790" cy="214630"/>
          </a:xfrm>
          <a:prstGeom prst="rect">
            <a:avLst/>
          </a:prstGeom>
        </p:spPr>
      </p:pic>
      <p:pic>
        <p:nvPicPr>
          <p:cNvPr id="793216572" name="图片 9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1265" y="2011680"/>
            <a:ext cx="3061335" cy="4086860"/>
          </a:xfrm>
          <a:prstGeom prst="rect">
            <a:avLst/>
          </a:prstGeom>
          <a:ln>
            <a:solidFill>
              <a:schemeClr val="accent3"/>
            </a:solidFill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 vert="horz" lIns="91440" tIns="45720" rIns="91440" bIns="45720" rtlCol="0">
            <a:normAutofit fontScale="90000"/>
          </a:bodyPr>
          <a:lstStyle/>
          <a:p>
            <a:pPr lvl="0" algn="l">
              <a:lnSpc>
                <a:spcPct val="90000"/>
              </a:lnSpc>
              <a:spcBef>
                <a:spcPts val="1000"/>
              </a:spcBef>
              <a:buClrTx/>
              <a:buSzTx/>
              <a:buFont typeface="Arial" panose="020B0604020202020204" pitchFamily="34" charset="0"/>
            </a:pPr>
            <a:r>
              <a:rPr sz="2800" dirty="0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rPr>
              <a:t>5. 任务栏设置</a:t>
            </a:r>
            <a:endParaRPr sz="2800" dirty="0">
              <a:solidFill>
                <a:schemeClr val="tx1"/>
              </a:solidFill>
              <a:latin typeface="+mn-lt"/>
              <a:ea typeface="+mn-ea"/>
              <a:cs typeface="+mn-cs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19175" y="1429385"/>
            <a:ext cx="10737215" cy="541020"/>
          </a:xfrm>
          <a:prstGeom prst="rect">
            <a:avLst/>
          </a:prstGeom>
        </p:spPr>
        <p:txBody>
          <a:bodyPr>
            <a:noAutofit/>
            <a:extLst>
              <a:ext uri="{4A0BC546-FE56-4ADE-93B0-CB8AF2F6F144}">
                <wpsdc:textFrameExt xmlns:wpsdc="http://www.wps.cn/officeDocument/2022/drawingmlCustomData" type="text"/>
              </a:ext>
            </a:extLst>
          </a:bodyPr>
          <a:p>
            <a:pPr indent="0" algn="l" fontAlgn="auto">
              <a:lnSpc>
                <a:spcPct val="150000"/>
              </a:lnSpc>
            </a:pPr>
            <a:r>
              <a:rPr lang="zh-CN" altLang="en-US" sz="1800" b="1">
                <a:latin typeface="Arial" panose="020B0604020202020204" pitchFamily="34" charset="0"/>
                <a:ea typeface="微软雅黑" panose="020B0503020204020204" pitchFamily="34" charset="-122"/>
              </a:rPr>
              <a:t>将任务栏的对齐方式设置为“靠左”，设置任务栏能够自动隐藏，以提高桌面空间利用率。</a:t>
            </a:r>
            <a:endParaRPr lang="zh-CN" altLang="en-US" sz="1800" b="1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1613108394" name="图片 9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1620" y="2059305"/>
            <a:ext cx="6918960" cy="3360420"/>
          </a:xfrm>
          <a:prstGeom prst="rect">
            <a:avLst/>
          </a:prstGeom>
          <a:ln>
            <a:solidFill>
              <a:schemeClr val="accent3"/>
            </a:solidFill>
          </a:ln>
        </p:spPr>
      </p:pic>
      <p:sp>
        <p:nvSpPr>
          <p:cNvPr id="6" name="文本框 5"/>
          <p:cNvSpPr txBox="1"/>
          <p:nvPr/>
        </p:nvSpPr>
        <p:spPr>
          <a:xfrm>
            <a:off x="3556000" y="5428933"/>
            <a:ext cx="5080000" cy="337185"/>
          </a:xfrm>
          <a:prstGeom prst="rect">
            <a:avLst/>
          </a:prstGeom>
        </p:spPr>
        <p:txBody>
          <a:bodyPr>
            <a:spAutoFit/>
          </a:bodyPr>
          <a:p>
            <a:pPr marL="0" indent="266700" algn="ctr" defTabSz="266700">
              <a:spcAft>
                <a:spcPct val="0"/>
              </a:spcAft>
            </a:pPr>
            <a:r>
              <a:rPr lang="zh-CN" altLang="en-US" sz="1600">
                <a:solidFill>
                  <a:srgbClr val="000000"/>
                </a:solidFill>
                <a:latin typeface="等线" panose="02010600030101010101" charset="-122"/>
                <a:ea typeface="宋体" panose="02010600030101010101" pitchFamily="2" charset="-122"/>
              </a:rPr>
              <a:t>图</a:t>
            </a:r>
            <a:r>
              <a:rPr lang="en-US" altLang="zh-CN" sz="160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</a:rPr>
              <a:t>1-21 </a:t>
            </a:r>
            <a:r>
              <a:rPr lang="zh-CN" altLang="en-US" sz="1600">
                <a:solidFill>
                  <a:srgbClr val="000000"/>
                </a:solidFill>
                <a:latin typeface="等线" panose="02010600030101010101" charset="-122"/>
                <a:ea typeface="宋体" panose="02010600030101010101" pitchFamily="2" charset="-122"/>
              </a:rPr>
              <a:t>【任务栏行为】</a:t>
            </a:r>
            <a:endParaRPr lang="zh-CN" altLang="en-US" sz="1600">
              <a:solidFill>
                <a:srgbClr val="000000"/>
              </a:solidFill>
              <a:latin typeface="等线" panose="02010600030101010101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 vert="horz" lIns="91440" tIns="45720" rIns="91440" bIns="45720" rtlCol="0">
            <a:normAutofit fontScale="90000"/>
          </a:bodyPr>
          <a:lstStyle/>
          <a:p>
            <a:pPr lvl="0" algn="l">
              <a:lnSpc>
                <a:spcPct val="90000"/>
              </a:lnSpc>
              <a:spcBef>
                <a:spcPts val="1000"/>
              </a:spcBef>
              <a:buClrTx/>
              <a:buSzTx/>
              <a:buFont typeface="Arial" panose="020B0604020202020204" pitchFamily="34" charset="0"/>
            </a:pPr>
            <a:r>
              <a:rPr sz="2800" dirty="0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rPr>
              <a:t>6. 开始屏幕设置</a:t>
            </a:r>
            <a:endParaRPr sz="2800" dirty="0">
              <a:solidFill>
                <a:schemeClr val="tx1"/>
              </a:solidFill>
              <a:latin typeface="+mn-lt"/>
              <a:ea typeface="+mn-ea"/>
              <a:cs typeface="+mn-cs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19175" y="1429385"/>
            <a:ext cx="10737215" cy="541020"/>
          </a:xfrm>
          <a:prstGeom prst="rect">
            <a:avLst/>
          </a:prstGeom>
        </p:spPr>
        <p:txBody>
          <a:bodyPr>
            <a:noAutofit/>
            <a:extLst>
              <a:ext uri="{4A0BC546-FE56-4ADE-93B0-CB8AF2F6F144}">
                <wpsdc:textFrameExt xmlns:wpsdc="http://www.wps.cn/officeDocument/2022/drawingmlCustomData" type="text"/>
              </a:ext>
            </a:extLst>
          </a:bodyPr>
          <a:p>
            <a:pPr indent="0" algn="l" fontAlgn="auto">
              <a:lnSpc>
                <a:spcPct val="150000"/>
              </a:lnSpc>
            </a:pPr>
            <a:r>
              <a:rPr lang="zh-CN" altLang="en-US" sz="1800" b="1">
                <a:latin typeface="Arial" panose="020B0604020202020204" pitchFamily="34" charset="0"/>
                <a:ea typeface="微软雅黑" panose="020B0503020204020204" pitchFamily="34" charset="-122"/>
              </a:rPr>
              <a:t>将WPS Office程序固定到“开始”屏幕，以便于快速访问。</a:t>
            </a:r>
            <a:endParaRPr lang="zh-CN" altLang="en-US" sz="1800" b="1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1870068150" name="图片 9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775" y="1970405"/>
            <a:ext cx="3236595" cy="3667760"/>
          </a:xfrm>
          <a:prstGeom prst="rect">
            <a:avLst/>
          </a:prstGeom>
          <a:ln>
            <a:solidFill>
              <a:schemeClr val="accent3"/>
            </a:solidFill>
          </a:ln>
        </p:spPr>
      </p:pic>
      <p:sp>
        <p:nvSpPr>
          <p:cNvPr id="3" name="文本框 2"/>
          <p:cNvSpPr txBox="1"/>
          <p:nvPr/>
        </p:nvSpPr>
        <p:spPr>
          <a:xfrm>
            <a:off x="199390" y="5637848"/>
            <a:ext cx="5080000" cy="337185"/>
          </a:xfrm>
          <a:prstGeom prst="rect">
            <a:avLst/>
          </a:prstGeom>
        </p:spPr>
        <p:txBody>
          <a:bodyPr>
            <a:spAutoFit/>
          </a:bodyPr>
          <a:p>
            <a:pPr marL="0" indent="266700" algn="ctr" defTabSz="266700">
              <a:spcAft>
                <a:spcPct val="0"/>
              </a:spcAft>
            </a:pPr>
            <a:r>
              <a:rPr lang="zh-CN" altLang="en-US" sz="1600">
                <a:solidFill>
                  <a:srgbClr val="000000"/>
                </a:solidFill>
                <a:latin typeface="等线" panose="02010600030101010101" charset="-122"/>
                <a:ea typeface="宋体" panose="02010600030101010101" pitchFamily="2" charset="-122"/>
              </a:rPr>
              <a:t>图</a:t>
            </a:r>
            <a:r>
              <a:rPr lang="en-US" altLang="zh-CN" sz="160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</a:rPr>
              <a:t>1-22 </a:t>
            </a:r>
            <a:r>
              <a:rPr lang="zh-CN" altLang="en-US" sz="1600">
                <a:solidFill>
                  <a:srgbClr val="000000"/>
                </a:solidFill>
                <a:latin typeface="等线" panose="02010600030101010101" charset="-122"/>
                <a:ea typeface="宋体" panose="02010600030101010101" pitchFamily="2" charset="-122"/>
              </a:rPr>
              <a:t>【固定到“开始”屏幕】</a:t>
            </a:r>
            <a:endParaRPr lang="zh-CN" altLang="en-US" sz="1600">
              <a:solidFill>
                <a:srgbClr val="000000"/>
              </a:solidFill>
              <a:latin typeface="等线" panose="02010600030101010101" charset="-122"/>
              <a:ea typeface="宋体" panose="02010600030101010101" pitchFamily="2" charset="-122"/>
            </a:endParaRPr>
          </a:p>
        </p:txBody>
      </p:sp>
      <p:pic>
        <p:nvPicPr>
          <p:cNvPr id="1144854908" name="图片 9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8033" y="1971993"/>
            <a:ext cx="3188335" cy="3599815"/>
          </a:xfrm>
          <a:prstGeom prst="rect">
            <a:avLst/>
          </a:prstGeom>
          <a:ln>
            <a:solidFill>
              <a:schemeClr val="accent3"/>
            </a:solidFill>
          </a:ln>
        </p:spPr>
      </p:pic>
      <p:sp>
        <p:nvSpPr>
          <p:cNvPr id="4" name="文本框 3"/>
          <p:cNvSpPr txBox="1"/>
          <p:nvPr/>
        </p:nvSpPr>
        <p:spPr>
          <a:xfrm>
            <a:off x="3479800" y="5632768"/>
            <a:ext cx="5080000" cy="337185"/>
          </a:xfrm>
          <a:prstGeom prst="rect">
            <a:avLst/>
          </a:prstGeom>
        </p:spPr>
        <p:txBody>
          <a:bodyPr>
            <a:spAutoFit/>
          </a:bodyPr>
          <a:p>
            <a:pPr marL="0" indent="266700" algn="ctr" defTabSz="266700">
              <a:spcAft>
                <a:spcPct val="0"/>
              </a:spcAft>
            </a:pPr>
            <a:r>
              <a:rPr lang="zh-CN" altLang="en-US" sz="1600">
                <a:solidFill>
                  <a:srgbClr val="000000"/>
                </a:solidFill>
                <a:latin typeface="等线" panose="02010600030101010101" charset="-122"/>
                <a:ea typeface="宋体" panose="02010600030101010101" pitchFamily="2" charset="-122"/>
              </a:rPr>
              <a:t>图</a:t>
            </a:r>
            <a:r>
              <a:rPr lang="en-US" altLang="zh-CN" sz="160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</a:rPr>
              <a:t>1-23 </a:t>
            </a:r>
            <a:r>
              <a:rPr lang="zh-CN" altLang="en-US" sz="1600">
                <a:solidFill>
                  <a:srgbClr val="000000"/>
                </a:solidFill>
                <a:latin typeface="等线" panose="02010600030101010101" charset="-122"/>
                <a:ea typeface="宋体" panose="02010600030101010101" pitchFamily="2" charset="-122"/>
              </a:rPr>
              <a:t>已固定的应用</a:t>
            </a:r>
            <a:endParaRPr lang="zh-CN" altLang="en-US" sz="1600">
              <a:solidFill>
                <a:srgbClr val="000000"/>
              </a:solidFill>
              <a:latin typeface="等线" panose="02010600030101010101" charset="-122"/>
              <a:ea typeface="宋体" panose="02010600030101010101" pitchFamily="2" charset="-122"/>
            </a:endParaRPr>
          </a:p>
        </p:txBody>
      </p:sp>
      <p:pic>
        <p:nvPicPr>
          <p:cNvPr id="404682708" name="图片 9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7665" y="2692083"/>
            <a:ext cx="3776980" cy="2159635"/>
          </a:xfrm>
          <a:prstGeom prst="rect">
            <a:avLst/>
          </a:prstGeom>
          <a:ln>
            <a:solidFill>
              <a:schemeClr val="accent3"/>
            </a:solidFill>
          </a:ln>
        </p:spPr>
      </p:pic>
      <p:sp>
        <p:nvSpPr>
          <p:cNvPr id="5" name="文本框 4"/>
          <p:cNvSpPr txBox="1"/>
          <p:nvPr/>
        </p:nvSpPr>
        <p:spPr>
          <a:xfrm>
            <a:off x="7336155" y="4887913"/>
            <a:ext cx="5080000" cy="337185"/>
          </a:xfrm>
          <a:prstGeom prst="rect">
            <a:avLst/>
          </a:prstGeom>
        </p:spPr>
        <p:txBody>
          <a:bodyPr>
            <a:spAutoFit/>
          </a:bodyPr>
          <a:p>
            <a:pPr marL="0" indent="266700" algn="ctr" defTabSz="266700">
              <a:spcAft>
                <a:spcPct val="0"/>
              </a:spcAft>
            </a:pPr>
            <a:r>
              <a:rPr lang="zh-CN" altLang="en-US" sz="1600">
                <a:solidFill>
                  <a:srgbClr val="000000"/>
                </a:solidFill>
                <a:latin typeface="等线" panose="02010600030101010101" charset="-122"/>
                <a:ea typeface="宋体" panose="02010600030101010101" pitchFamily="2" charset="-122"/>
              </a:rPr>
              <a:t>图</a:t>
            </a:r>
            <a:r>
              <a:rPr lang="en-US" altLang="zh-CN" sz="160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</a:rPr>
              <a:t>1-24 </a:t>
            </a:r>
            <a:r>
              <a:rPr lang="zh-CN" altLang="en-US" sz="1600">
                <a:solidFill>
                  <a:srgbClr val="000000"/>
                </a:solidFill>
                <a:latin typeface="等线" panose="02010600030101010101" charset="-122"/>
                <a:ea typeface="宋体" panose="02010600030101010101" pitchFamily="2" charset="-122"/>
              </a:rPr>
              <a:t>从“开始”屏幕取消固定</a:t>
            </a:r>
            <a:endParaRPr lang="zh-CN" altLang="en-US" sz="1600">
              <a:solidFill>
                <a:srgbClr val="000000"/>
              </a:solidFill>
              <a:latin typeface="等线" panose="02010600030101010101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504617" y="1156411"/>
            <a:ext cx="2985407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知识链接</a:t>
            </a:r>
            <a:endParaRPr lang="zh-CN" altLang="en-US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1958975" y="1844040"/>
            <a:ext cx="7287260" cy="2553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3400" fontAlgn="auto">
              <a:lnSpc>
                <a:spcPct val="20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1.2.3.1 了解用户帐户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533400" fontAlgn="auto">
              <a:lnSpc>
                <a:spcPct val="20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1.2.3.2 了解虚拟桌面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533400" fontAlgn="auto">
              <a:lnSpc>
                <a:spcPct val="20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1.2.3.3 了解多窗口分屏显示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533400" fontAlgn="auto">
              <a:lnSpc>
                <a:spcPct val="20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1.2.3.4 字体的安装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504440" y="1156335"/>
            <a:ext cx="88588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知识链接</a:t>
            </a:r>
            <a:endParaRPr lang="en-US" altLang="zh-CN" sz="2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pic>
        <p:nvPicPr>
          <p:cNvPr id="4" name="1BCC2C28-871D-48CB-8BE0-2867F7803ADB-1" descr="C:/Users/gg/AppData/Local/Temp/导图1(3).png导图1(3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0905" y="2494280"/>
            <a:ext cx="5209032" cy="2237232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BCC2C28-871D-48CB-8BE0-2867F7803ADB-2" descr="C:/Users/gg/AppData/Local/Temp/导图1(4).png导图1(4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96695" y="1156335"/>
            <a:ext cx="9762744" cy="5285232"/>
          </a:xfrm>
          <a:prstGeom prst="rect">
            <a:avLst/>
          </a:prstGeom>
        </p:spPr>
      </p:pic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504440" y="1156335"/>
            <a:ext cx="88588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知识链接</a:t>
            </a:r>
            <a:endParaRPr lang="en-US" altLang="zh-CN" sz="2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BCC2C28-871D-48CB-8BE0-2867F7803ADB-3" descr="C:/Users/gg/AppData/Local/Temp/导图1(5).png导图1(5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6845" y="1854835"/>
            <a:ext cx="11878056" cy="4267200"/>
          </a:xfrm>
          <a:prstGeom prst="rect">
            <a:avLst/>
          </a:prstGeom>
        </p:spPr>
      </p:pic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504440" y="1156335"/>
            <a:ext cx="88588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知识链接</a:t>
            </a:r>
            <a:endParaRPr lang="en-US" altLang="zh-CN" sz="2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BCC2C28-871D-48CB-8BE0-2867F7803ADB-4" descr="C:/Users/gg/AppData/Local/Temp/导图1(6).png导图1(6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89965" y="1854835"/>
            <a:ext cx="7614920" cy="3181985"/>
          </a:xfrm>
          <a:prstGeom prst="rect">
            <a:avLst/>
          </a:prstGeom>
        </p:spPr>
      </p:pic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504440" y="1156335"/>
            <a:ext cx="88588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知识链接</a:t>
            </a:r>
            <a:endParaRPr lang="en-US" altLang="zh-CN" sz="2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对象7"/>
          <p:cNvSpPr/>
          <p:nvPr>
            <p:custDataLst>
              <p:tags r:id="rId1"/>
            </p:custDataLst>
          </p:nvPr>
        </p:nvSpPr>
        <p:spPr>
          <a:xfrm>
            <a:off x="1252728" y="2708656"/>
            <a:ext cx="1929384" cy="1929384"/>
          </a:xfrm>
          <a:custGeom>
            <a:avLst/>
            <a:gdLst/>
            <a:ahLst/>
            <a:cxnLst/>
            <a:rect l="l" t="t" r="r" b="b"/>
            <a:pathLst>
              <a:path w="1929384" h="1929384">
                <a:moveTo>
                  <a:pt x="923544" y="0"/>
                </a:moveTo>
                <a:cubicBezTo>
                  <a:pt x="941832" y="0"/>
                  <a:pt x="950976" y="0"/>
                  <a:pt x="969264" y="0"/>
                </a:cubicBezTo>
                <a:cubicBezTo>
                  <a:pt x="978408" y="0"/>
                  <a:pt x="987552" y="0"/>
                  <a:pt x="1005840" y="0"/>
                </a:cubicBezTo>
                <a:lnTo>
                  <a:pt x="1005840" y="9144"/>
                </a:lnTo>
                <a:cubicBezTo>
                  <a:pt x="987552" y="9144"/>
                  <a:pt x="978408" y="9144"/>
                  <a:pt x="969264" y="9144"/>
                </a:cubicBezTo>
                <a:cubicBezTo>
                  <a:pt x="950976" y="9144"/>
                  <a:pt x="941832" y="9144"/>
                  <a:pt x="923544" y="9144"/>
                </a:cubicBezTo>
                <a:lnTo>
                  <a:pt x="923544" y="0"/>
                </a:lnTo>
                <a:moveTo>
                  <a:pt x="777240" y="18288"/>
                </a:moveTo>
                <a:cubicBezTo>
                  <a:pt x="804672" y="9144"/>
                  <a:pt x="822960" y="9144"/>
                  <a:pt x="850392" y="9144"/>
                </a:cubicBezTo>
                <a:lnTo>
                  <a:pt x="850392" y="18288"/>
                </a:lnTo>
                <a:cubicBezTo>
                  <a:pt x="832104" y="18288"/>
                  <a:pt x="804672" y="27432"/>
                  <a:pt x="777240" y="27432"/>
                </a:cubicBezTo>
                <a:lnTo>
                  <a:pt x="777240" y="18288"/>
                </a:lnTo>
                <a:moveTo>
                  <a:pt x="1078992" y="9144"/>
                </a:moveTo>
                <a:cubicBezTo>
                  <a:pt x="1106424" y="9144"/>
                  <a:pt x="1124712" y="9144"/>
                  <a:pt x="1152144" y="18288"/>
                </a:cubicBezTo>
                <a:lnTo>
                  <a:pt x="1152144" y="27432"/>
                </a:lnTo>
                <a:cubicBezTo>
                  <a:pt x="1124712" y="27432"/>
                  <a:pt x="1106424" y="18288"/>
                  <a:pt x="1078992" y="18288"/>
                </a:cubicBezTo>
                <a:lnTo>
                  <a:pt x="1078992" y="9144"/>
                </a:lnTo>
                <a:moveTo>
                  <a:pt x="630936" y="54864"/>
                </a:moveTo>
                <a:cubicBezTo>
                  <a:pt x="658368" y="54864"/>
                  <a:pt x="676656" y="45720"/>
                  <a:pt x="704088" y="36576"/>
                </a:cubicBezTo>
                <a:lnTo>
                  <a:pt x="704088" y="45720"/>
                </a:lnTo>
                <a:cubicBezTo>
                  <a:pt x="685800" y="54864"/>
                  <a:pt x="658368" y="64008"/>
                  <a:pt x="630936" y="73152"/>
                </a:cubicBezTo>
                <a:lnTo>
                  <a:pt x="630936" y="54864"/>
                </a:lnTo>
                <a:moveTo>
                  <a:pt x="1225296" y="36576"/>
                </a:moveTo>
                <a:cubicBezTo>
                  <a:pt x="1252728" y="45720"/>
                  <a:pt x="1271016" y="54864"/>
                  <a:pt x="1298448" y="54864"/>
                </a:cubicBezTo>
                <a:lnTo>
                  <a:pt x="1298448" y="73152"/>
                </a:lnTo>
                <a:cubicBezTo>
                  <a:pt x="1271016" y="64008"/>
                  <a:pt x="1243584" y="54864"/>
                  <a:pt x="1225296" y="45720"/>
                </a:cubicBezTo>
                <a:lnTo>
                  <a:pt x="1225296" y="36576"/>
                </a:lnTo>
                <a:moveTo>
                  <a:pt x="1371600" y="91440"/>
                </a:moveTo>
                <a:cubicBezTo>
                  <a:pt x="1389888" y="100584"/>
                  <a:pt x="1417320" y="109728"/>
                  <a:pt x="1435608" y="118872"/>
                </a:cubicBezTo>
                <a:lnTo>
                  <a:pt x="1426464" y="137160"/>
                </a:lnTo>
                <a:cubicBezTo>
                  <a:pt x="1408176" y="118872"/>
                  <a:pt x="1389888" y="109728"/>
                  <a:pt x="1362456" y="100584"/>
                </a:cubicBezTo>
                <a:lnTo>
                  <a:pt x="1371600" y="91440"/>
                </a:lnTo>
                <a:moveTo>
                  <a:pt x="493776" y="118872"/>
                </a:moveTo>
                <a:cubicBezTo>
                  <a:pt x="512064" y="109728"/>
                  <a:pt x="539496" y="100584"/>
                  <a:pt x="557784" y="91440"/>
                </a:cubicBezTo>
                <a:lnTo>
                  <a:pt x="566928" y="100584"/>
                </a:lnTo>
                <a:cubicBezTo>
                  <a:pt x="539496" y="109728"/>
                  <a:pt x="521208" y="118872"/>
                  <a:pt x="502920" y="137160"/>
                </a:cubicBezTo>
                <a:lnTo>
                  <a:pt x="493776" y="118872"/>
                </a:lnTo>
                <a:moveTo>
                  <a:pt x="1499616" y="164592"/>
                </a:moveTo>
                <a:cubicBezTo>
                  <a:pt x="1517904" y="173736"/>
                  <a:pt x="1545336" y="192024"/>
                  <a:pt x="1563624" y="210312"/>
                </a:cubicBezTo>
                <a:lnTo>
                  <a:pt x="1554480" y="219456"/>
                </a:lnTo>
                <a:cubicBezTo>
                  <a:pt x="1536192" y="201168"/>
                  <a:pt x="1517904" y="182880"/>
                  <a:pt x="1490472" y="173736"/>
                </a:cubicBezTo>
                <a:lnTo>
                  <a:pt x="1499616" y="164592"/>
                </a:lnTo>
                <a:moveTo>
                  <a:pt x="365760" y="210312"/>
                </a:moveTo>
                <a:cubicBezTo>
                  <a:pt x="384048" y="192024"/>
                  <a:pt x="411480" y="173736"/>
                  <a:pt x="429768" y="164592"/>
                </a:cubicBezTo>
                <a:lnTo>
                  <a:pt x="438912" y="173736"/>
                </a:lnTo>
                <a:cubicBezTo>
                  <a:pt x="411480" y="182880"/>
                  <a:pt x="393192" y="201168"/>
                  <a:pt x="374904" y="219456"/>
                </a:cubicBezTo>
                <a:lnTo>
                  <a:pt x="365760" y="210312"/>
                </a:lnTo>
                <a:moveTo>
                  <a:pt x="1618488" y="256032"/>
                </a:moveTo>
                <a:cubicBezTo>
                  <a:pt x="1636776" y="274320"/>
                  <a:pt x="1655064" y="292608"/>
                  <a:pt x="1673352" y="310896"/>
                </a:cubicBezTo>
                <a:lnTo>
                  <a:pt x="1664208" y="320040"/>
                </a:lnTo>
                <a:cubicBezTo>
                  <a:pt x="1645920" y="301752"/>
                  <a:pt x="1627632" y="283464"/>
                  <a:pt x="1609344" y="265176"/>
                </a:cubicBezTo>
                <a:lnTo>
                  <a:pt x="1618488" y="256032"/>
                </a:lnTo>
                <a:moveTo>
                  <a:pt x="256032" y="310896"/>
                </a:moveTo>
                <a:cubicBezTo>
                  <a:pt x="274320" y="292608"/>
                  <a:pt x="292608" y="274320"/>
                  <a:pt x="310896" y="256032"/>
                </a:cubicBezTo>
                <a:lnTo>
                  <a:pt x="320040" y="265176"/>
                </a:lnTo>
                <a:cubicBezTo>
                  <a:pt x="301752" y="283464"/>
                  <a:pt x="283464" y="301752"/>
                  <a:pt x="265176" y="320040"/>
                </a:cubicBezTo>
                <a:lnTo>
                  <a:pt x="256032" y="310896"/>
                </a:lnTo>
                <a:moveTo>
                  <a:pt x="1719072" y="365760"/>
                </a:moveTo>
                <a:cubicBezTo>
                  <a:pt x="1737360" y="384048"/>
                  <a:pt x="1755648" y="411480"/>
                  <a:pt x="1764792" y="429768"/>
                </a:cubicBezTo>
                <a:lnTo>
                  <a:pt x="1755648" y="438912"/>
                </a:lnTo>
                <a:cubicBezTo>
                  <a:pt x="1746504" y="411480"/>
                  <a:pt x="1728216" y="393192"/>
                  <a:pt x="1709928" y="374904"/>
                </a:cubicBezTo>
                <a:lnTo>
                  <a:pt x="1719072" y="365760"/>
                </a:lnTo>
                <a:moveTo>
                  <a:pt x="164592" y="429768"/>
                </a:moveTo>
                <a:cubicBezTo>
                  <a:pt x="173736" y="411480"/>
                  <a:pt x="192024" y="384048"/>
                  <a:pt x="210312" y="365760"/>
                </a:cubicBezTo>
                <a:lnTo>
                  <a:pt x="219456" y="374904"/>
                </a:lnTo>
                <a:cubicBezTo>
                  <a:pt x="201168" y="393192"/>
                  <a:pt x="182880" y="411480"/>
                  <a:pt x="173736" y="438912"/>
                </a:cubicBezTo>
                <a:lnTo>
                  <a:pt x="164592" y="429768"/>
                </a:lnTo>
                <a:moveTo>
                  <a:pt x="1810512" y="493776"/>
                </a:moveTo>
                <a:cubicBezTo>
                  <a:pt x="1819656" y="512064"/>
                  <a:pt x="1828800" y="539496"/>
                  <a:pt x="1837944" y="557784"/>
                </a:cubicBezTo>
                <a:lnTo>
                  <a:pt x="1828800" y="566928"/>
                </a:lnTo>
                <a:cubicBezTo>
                  <a:pt x="1819656" y="539496"/>
                  <a:pt x="1810512" y="521208"/>
                  <a:pt x="1792224" y="502920"/>
                </a:cubicBezTo>
                <a:lnTo>
                  <a:pt x="1810512" y="493776"/>
                </a:lnTo>
                <a:moveTo>
                  <a:pt x="91440" y="557784"/>
                </a:moveTo>
                <a:cubicBezTo>
                  <a:pt x="100584" y="539496"/>
                  <a:pt x="109728" y="512064"/>
                  <a:pt x="118872" y="493776"/>
                </a:cubicBezTo>
                <a:lnTo>
                  <a:pt x="137160" y="502920"/>
                </a:lnTo>
                <a:cubicBezTo>
                  <a:pt x="118872" y="521208"/>
                  <a:pt x="109728" y="539496"/>
                  <a:pt x="100584" y="566928"/>
                </a:cubicBezTo>
                <a:lnTo>
                  <a:pt x="91440" y="557784"/>
                </a:lnTo>
                <a:moveTo>
                  <a:pt x="1874520" y="630936"/>
                </a:moveTo>
                <a:cubicBezTo>
                  <a:pt x="1883664" y="658368"/>
                  <a:pt x="1883664" y="676656"/>
                  <a:pt x="1892808" y="704088"/>
                </a:cubicBezTo>
                <a:lnTo>
                  <a:pt x="1883664" y="704088"/>
                </a:lnTo>
                <a:cubicBezTo>
                  <a:pt x="1874520" y="685800"/>
                  <a:pt x="1865376" y="658368"/>
                  <a:pt x="1856232" y="630936"/>
                </a:cubicBezTo>
                <a:lnTo>
                  <a:pt x="1874520" y="630936"/>
                </a:lnTo>
                <a:moveTo>
                  <a:pt x="36576" y="704088"/>
                </a:moveTo>
                <a:cubicBezTo>
                  <a:pt x="45720" y="676656"/>
                  <a:pt x="54864" y="658368"/>
                  <a:pt x="64008" y="630936"/>
                </a:cubicBezTo>
                <a:lnTo>
                  <a:pt x="73152" y="630936"/>
                </a:lnTo>
                <a:cubicBezTo>
                  <a:pt x="64008" y="658368"/>
                  <a:pt x="54864" y="685800"/>
                  <a:pt x="45720" y="704088"/>
                </a:cubicBezTo>
                <a:lnTo>
                  <a:pt x="36576" y="704088"/>
                </a:lnTo>
                <a:moveTo>
                  <a:pt x="1911096" y="777240"/>
                </a:moveTo>
                <a:cubicBezTo>
                  <a:pt x="1920240" y="804672"/>
                  <a:pt x="1920240" y="822960"/>
                  <a:pt x="1920240" y="850392"/>
                </a:cubicBezTo>
                <a:lnTo>
                  <a:pt x="1911096" y="850392"/>
                </a:lnTo>
                <a:cubicBezTo>
                  <a:pt x="1911096" y="832104"/>
                  <a:pt x="1901952" y="804672"/>
                  <a:pt x="1901952" y="777240"/>
                </a:cubicBezTo>
                <a:lnTo>
                  <a:pt x="1911096" y="777240"/>
                </a:lnTo>
                <a:moveTo>
                  <a:pt x="9144" y="850392"/>
                </a:moveTo>
                <a:cubicBezTo>
                  <a:pt x="9144" y="822960"/>
                  <a:pt x="9144" y="804672"/>
                  <a:pt x="18288" y="777240"/>
                </a:cubicBezTo>
                <a:lnTo>
                  <a:pt x="27432" y="777240"/>
                </a:lnTo>
                <a:cubicBezTo>
                  <a:pt x="27432" y="804672"/>
                  <a:pt x="18288" y="832104"/>
                  <a:pt x="18288" y="850392"/>
                </a:cubicBezTo>
                <a:lnTo>
                  <a:pt x="9144" y="850392"/>
                </a:lnTo>
                <a:moveTo>
                  <a:pt x="1929384" y="923544"/>
                </a:moveTo>
                <a:cubicBezTo>
                  <a:pt x="1929384" y="941832"/>
                  <a:pt x="1929384" y="950976"/>
                  <a:pt x="1929384" y="960120"/>
                </a:cubicBezTo>
                <a:cubicBezTo>
                  <a:pt x="1929384" y="978408"/>
                  <a:pt x="1929384" y="987552"/>
                  <a:pt x="1929384" y="1005840"/>
                </a:cubicBezTo>
                <a:lnTo>
                  <a:pt x="1920240" y="1005840"/>
                </a:lnTo>
                <a:cubicBezTo>
                  <a:pt x="1920240" y="987552"/>
                  <a:pt x="1920240" y="978408"/>
                  <a:pt x="1920240" y="960120"/>
                </a:cubicBezTo>
                <a:cubicBezTo>
                  <a:pt x="1920240" y="950976"/>
                  <a:pt x="1920240" y="941832"/>
                  <a:pt x="1920240" y="923544"/>
                </a:cubicBezTo>
                <a:lnTo>
                  <a:pt x="1929384" y="923544"/>
                </a:lnTo>
                <a:moveTo>
                  <a:pt x="0" y="960120"/>
                </a:moveTo>
                <a:cubicBezTo>
                  <a:pt x="0" y="950976"/>
                  <a:pt x="0" y="941832"/>
                  <a:pt x="0" y="923544"/>
                </a:cubicBezTo>
                <a:lnTo>
                  <a:pt x="9144" y="923544"/>
                </a:lnTo>
                <a:cubicBezTo>
                  <a:pt x="9144" y="941832"/>
                  <a:pt x="9144" y="950976"/>
                  <a:pt x="9144" y="960120"/>
                </a:cubicBezTo>
                <a:cubicBezTo>
                  <a:pt x="9144" y="978408"/>
                  <a:pt x="9144" y="987552"/>
                  <a:pt x="9144" y="1005840"/>
                </a:cubicBezTo>
                <a:lnTo>
                  <a:pt x="0" y="1005840"/>
                </a:lnTo>
                <a:cubicBezTo>
                  <a:pt x="0" y="987552"/>
                  <a:pt x="0" y="978408"/>
                  <a:pt x="0" y="960120"/>
                </a:cubicBezTo>
                <a:moveTo>
                  <a:pt x="1920240" y="1078992"/>
                </a:moveTo>
                <a:cubicBezTo>
                  <a:pt x="1920240" y="1106424"/>
                  <a:pt x="1920240" y="1124712"/>
                  <a:pt x="1911096" y="1152144"/>
                </a:cubicBezTo>
                <a:lnTo>
                  <a:pt x="1901952" y="1152144"/>
                </a:lnTo>
                <a:cubicBezTo>
                  <a:pt x="1901952" y="1124712"/>
                  <a:pt x="1911096" y="1097280"/>
                  <a:pt x="1911096" y="1078992"/>
                </a:cubicBezTo>
                <a:lnTo>
                  <a:pt x="1920240" y="1078992"/>
                </a:lnTo>
                <a:moveTo>
                  <a:pt x="18288" y="1152144"/>
                </a:moveTo>
                <a:cubicBezTo>
                  <a:pt x="9144" y="1124712"/>
                  <a:pt x="9144" y="1106424"/>
                  <a:pt x="9144" y="1078992"/>
                </a:cubicBezTo>
                <a:lnTo>
                  <a:pt x="18288" y="1078992"/>
                </a:lnTo>
                <a:cubicBezTo>
                  <a:pt x="18288" y="1097280"/>
                  <a:pt x="27432" y="1124712"/>
                  <a:pt x="27432" y="1152144"/>
                </a:cubicBezTo>
                <a:lnTo>
                  <a:pt x="18288" y="1152144"/>
                </a:lnTo>
                <a:moveTo>
                  <a:pt x="1892808" y="1225296"/>
                </a:moveTo>
                <a:cubicBezTo>
                  <a:pt x="1883664" y="1252728"/>
                  <a:pt x="1883664" y="1271016"/>
                  <a:pt x="1874520" y="1298448"/>
                </a:cubicBezTo>
                <a:lnTo>
                  <a:pt x="1856232" y="1298448"/>
                </a:lnTo>
                <a:cubicBezTo>
                  <a:pt x="1865376" y="1271016"/>
                  <a:pt x="1874520" y="1243584"/>
                  <a:pt x="1883664" y="1225296"/>
                </a:cubicBezTo>
                <a:lnTo>
                  <a:pt x="1892808" y="1225296"/>
                </a:lnTo>
                <a:moveTo>
                  <a:pt x="64008" y="1298448"/>
                </a:moveTo>
                <a:cubicBezTo>
                  <a:pt x="54864" y="1271016"/>
                  <a:pt x="45720" y="1252728"/>
                  <a:pt x="36576" y="1225296"/>
                </a:cubicBezTo>
                <a:lnTo>
                  <a:pt x="45720" y="1225296"/>
                </a:lnTo>
                <a:cubicBezTo>
                  <a:pt x="54864" y="1243584"/>
                  <a:pt x="64008" y="1271016"/>
                  <a:pt x="73152" y="1298448"/>
                </a:cubicBezTo>
                <a:lnTo>
                  <a:pt x="64008" y="1298448"/>
                </a:lnTo>
                <a:moveTo>
                  <a:pt x="1837944" y="1371600"/>
                </a:moveTo>
                <a:cubicBezTo>
                  <a:pt x="1828800" y="1389888"/>
                  <a:pt x="1819656" y="1417320"/>
                  <a:pt x="1810512" y="1435608"/>
                </a:cubicBezTo>
                <a:lnTo>
                  <a:pt x="1792224" y="1426464"/>
                </a:lnTo>
                <a:cubicBezTo>
                  <a:pt x="1810512" y="1408176"/>
                  <a:pt x="1819656" y="1389888"/>
                  <a:pt x="1828800" y="1362456"/>
                </a:cubicBezTo>
                <a:lnTo>
                  <a:pt x="1837944" y="1371600"/>
                </a:lnTo>
                <a:moveTo>
                  <a:pt x="118872" y="1435608"/>
                </a:moveTo>
                <a:cubicBezTo>
                  <a:pt x="109728" y="1417320"/>
                  <a:pt x="100584" y="1389888"/>
                  <a:pt x="91440" y="1371600"/>
                </a:cubicBezTo>
                <a:lnTo>
                  <a:pt x="100584" y="1362456"/>
                </a:lnTo>
                <a:cubicBezTo>
                  <a:pt x="109728" y="1389888"/>
                  <a:pt x="118872" y="1408176"/>
                  <a:pt x="137160" y="1426464"/>
                </a:cubicBezTo>
                <a:lnTo>
                  <a:pt x="118872" y="1435608"/>
                </a:lnTo>
                <a:moveTo>
                  <a:pt x="1764792" y="1499616"/>
                </a:moveTo>
                <a:cubicBezTo>
                  <a:pt x="1755648" y="1517904"/>
                  <a:pt x="1737360" y="1545336"/>
                  <a:pt x="1719072" y="1563624"/>
                </a:cubicBezTo>
                <a:lnTo>
                  <a:pt x="1709928" y="1554480"/>
                </a:lnTo>
                <a:cubicBezTo>
                  <a:pt x="1728216" y="1536192"/>
                  <a:pt x="1746504" y="1517904"/>
                  <a:pt x="1755648" y="1490472"/>
                </a:cubicBezTo>
                <a:lnTo>
                  <a:pt x="1764792" y="1499616"/>
                </a:lnTo>
                <a:moveTo>
                  <a:pt x="210312" y="1563624"/>
                </a:moveTo>
                <a:cubicBezTo>
                  <a:pt x="192024" y="1545336"/>
                  <a:pt x="173736" y="1517904"/>
                  <a:pt x="164592" y="1499616"/>
                </a:cubicBezTo>
                <a:lnTo>
                  <a:pt x="173736" y="1490472"/>
                </a:lnTo>
                <a:cubicBezTo>
                  <a:pt x="182880" y="1517904"/>
                  <a:pt x="201168" y="1536192"/>
                  <a:pt x="219456" y="1554480"/>
                </a:cubicBezTo>
                <a:lnTo>
                  <a:pt x="210312" y="1563624"/>
                </a:lnTo>
                <a:moveTo>
                  <a:pt x="1673352" y="1618488"/>
                </a:moveTo>
                <a:cubicBezTo>
                  <a:pt x="1655064" y="1636776"/>
                  <a:pt x="1636776" y="1655064"/>
                  <a:pt x="1618488" y="1673352"/>
                </a:cubicBezTo>
                <a:lnTo>
                  <a:pt x="1609344" y="1664208"/>
                </a:lnTo>
                <a:cubicBezTo>
                  <a:pt x="1627632" y="1645920"/>
                  <a:pt x="1645920" y="1627632"/>
                  <a:pt x="1664208" y="1609344"/>
                </a:cubicBezTo>
                <a:lnTo>
                  <a:pt x="1673352" y="1618488"/>
                </a:lnTo>
                <a:moveTo>
                  <a:pt x="310896" y="1673352"/>
                </a:moveTo>
                <a:cubicBezTo>
                  <a:pt x="292608" y="1655064"/>
                  <a:pt x="274320" y="1636776"/>
                  <a:pt x="256032" y="1618488"/>
                </a:cubicBezTo>
                <a:lnTo>
                  <a:pt x="265176" y="1609344"/>
                </a:lnTo>
                <a:cubicBezTo>
                  <a:pt x="283464" y="1627632"/>
                  <a:pt x="301752" y="1645920"/>
                  <a:pt x="320040" y="1664208"/>
                </a:cubicBezTo>
                <a:lnTo>
                  <a:pt x="310896" y="1673352"/>
                </a:lnTo>
                <a:moveTo>
                  <a:pt x="1563624" y="1719072"/>
                </a:moveTo>
                <a:cubicBezTo>
                  <a:pt x="1545336" y="1737360"/>
                  <a:pt x="1517904" y="1755648"/>
                  <a:pt x="1499616" y="1764792"/>
                </a:cubicBezTo>
                <a:lnTo>
                  <a:pt x="1490472" y="1755648"/>
                </a:lnTo>
                <a:cubicBezTo>
                  <a:pt x="1517904" y="1746504"/>
                  <a:pt x="1536192" y="1728216"/>
                  <a:pt x="1554480" y="1709928"/>
                </a:cubicBezTo>
                <a:lnTo>
                  <a:pt x="1563624" y="1719072"/>
                </a:lnTo>
                <a:moveTo>
                  <a:pt x="429768" y="1764792"/>
                </a:moveTo>
                <a:cubicBezTo>
                  <a:pt x="411480" y="1755648"/>
                  <a:pt x="384048" y="1737360"/>
                  <a:pt x="365760" y="1719072"/>
                </a:cubicBezTo>
                <a:lnTo>
                  <a:pt x="374904" y="1709928"/>
                </a:lnTo>
                <a:cubicBezTo>
                  <a:pt x="393192" y="1728216"/>
                  <a:pt x="411480" y="1746504"/>
                  <a:pt x="438912" y="1755648"/>
                </a:cubicBezTo>
                <a:lnTo>
                  <a:pt x="429768" y="1764792"/>
                </a:lnTo>
                <a:moveTo>
                  <a:pt x="557784" y="1837944"/>
                </a:moveTo>
                <a:cubicBezTo>
                  <a:pt x="539496" y="1828800"/>
                  <a:pt x="512064" y="1819656"/>
                  <a:pt x="493776" y="1810512"/>
                </a:cubicBezTo>
                <a:lnTo>
                  <a:pt x="502920" y="1792224"/>
                </a:lnTo>
                <a:cubicBezTo>
                  <a:pt x="521208" y="1810512"/>
                  <a:pt x="539496" y="1819656"/>
                  <a:pt x="566928" y="1828800"/>
                </a:cubicBezTo>
                <a:lnTo>
                  <a:pt x="557784" y="1837944"/>
                </a:lnTo>
                <a:moveTo>
                  <a:pt x="1435608" y="1810512"/>
                </a:moveTo>
                <a:cubicBezTo>
                  <a:pt x="1417320" y="1819656"/>
                  <a:pt x="1389888" y="1828800"/>
                  <a:pt x="1371600" y="1837944"/>
                </a:cubicBezTo>
                <a:lnTo>
                  <a:pt x="1362456" y="1828800"/>
                </a:lnTo>
                <a:cubicBezTo>
                  <a:pt x="1389888" y="1819656"/>
                  <a:pt x="1408176" y="1810512"/>
                  <a:pt x="1426464" y="1792224"/>
                </a:cubicBezTo>
                <a:lnTo>
                  <a:pt x="1435608" y="1810512"/>
                </a:lnTo>
                <a:moveTo>
                  <a:pt x="704088" y="1892808"/>
                </a:moveTo>
                <a:cubicBezTo>
                  <a:pt x="676656" y="1883664"/>
                  <a:pt x="658368" y="1874520"/>
                  <a:pt x="630936" y="1865376"/>
                </a:cubicBezTo>
                <a:lnTo>
                  <a:pt x="630936" y="1856232"/>
                </a:lnTo>
                <a:cubicBezTo>
                  <a:pt x="658368" y="1865376"/>
                  <a:pt x="685800" y="1874520"/>
                  <a:pt x="704088" y="1883664"/>
                </a:cubicBezTo>
                <a:lnTo>
                  <a:pt x="704088" y="1892808"/>
                </a:lnTo>
                <a:moveTo>
                  <a:pt x="1298448" y="1865376"/>
                </a:moveTo>
                <a:cubicBezTo>
                  <a:pt x="1271016" y="1874520"/>
                  <a:pt x="1252728" y="1883664"/>
                  <a:pt x="1225296" y="1892808"/>
                </a:cubicBezTo>
                <a:lnTo>
                  <a:pt x="1225296" y="1883664"/>
                </a:lnTo>
                <a:cubicBezTo>
                  <a:pt x="1243584" y="1874520"/>
                  <a:pt x="1271016" y="1865376"/>
                  <a:pt x="1298448" y="1856232"/>
                </a:cubicBezTo>
                <a:lnTo>
                  <a:pt x="1298448" y="1865376"/>
                </a:lnTo>
                <a:moveTo>
                  <a:pt x="850392" y="1920240"/>
                </a:moveTo>
                <a:cubicBezTo>
                  <a:pt x="822960" y="1920240"/>
                  <a:pt x="804672" y="1911096"/>
                  <a:pt x="777240" y="1911096"/>
                </a:cubicBezTo>
                <a:lnTo>
                  <a:pt x="777240" y="1901952"/>
                </a:lnTo>
                <a:cubicBezTo>
                  <a:pt x="804672" y="1901952"/>
                  <a:pt x="832104" y="1911096"/>
                  <a:pt x="850392" y="1911096"/>
                </a:cubicBezTo>
                <a:lnTo>
                  <a:pt x="850392" y="1920240"/>
                </a:lnTo>
                <a:moveTo>
                  <a:pt x="1152144" y="1911096"/>
                </a:moveTo>
                <a:cubicBezTo>
                  <a:pt x="1124712" y="1911096"/>
                  <a:pt x="1106424" y="1920240"/>
                  <a:pt x="1078992" y="1920240"/>
                </a:cubicBezTo>
                <a:lnTo>
                  <a:pt x="1078992" y="1911096"/>
                </a:lnTo>
                <a:cubicBezTo>
                  <a:pt x="1106424" y="1911096"/>
                  <a:pt x="1124712" y="1901952"/>
                  <a:pt x="1152144" y="1901952"/>
                </a:cubicBezTo>
                <a:lnTo>
                  <a:pt x="1152144" y="1911096"/>
                </a:lnTo>
                <a:moveTo>
                  <a:pt x="969264" y="1929384"/>
                </a:moveTo>
                <a:cubicBezTo>
                  <a:pt x="950976" y="1929384"/>
                  <a:pt x="941832" y="1929384"/>
                  <a:pt x="923544" y="1929384"/>
                </a:cubicBezTo>
                <a:lnTo>
                  <a:pt x="923544" y="1911096"/>
                </a:lnTo>
                <a:cubicBezTo>
                  <a:pt x="941832" y="1920240"/>
                  <a:pt x="950976" y="1920240"/>
                  <a:pt x="969264" y="1920240"/>
                </a:cubicBezTo>
                <a:cubicBezTo>
                  <a:pt x="978408" y="1920240"/>
                  <a:pt x="987552" y="1920240"/>
                  <a:pt x="1005840" y="1911096"/>
                </a:cubicBezTo>
                <a:lnTo>
                  <a:pt x="1005840" y="1929384"/>
                </a:lnTo>
                <a:cubicBezTo>
                  <a:pt x="987552" y="1929384"/>
                  <a:pt x="978408" y="1929384"/>
                  <a:pt x="969264" y="1929384"/>
                </a:cubicBezTo>
              </a:path>
            </a:pathLst>
          </a:cu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lIns="0" tIns="0" rIns="0" bIns="0" anchor="ctr" anchorCtr="0">
            <a:noAutofit/>
          </a:bodyPr>
          <a:lstStyle/>
          <a:p>
            <a:pPr algn="ctr"/>
            <a:r>
              <a:rPr lang="zh-CN" altLang="zh-CN" sz="3200" b="1" dirty="0">
                <a:solidFill>
                  <a:schemeClr val="tx1">
                    <a:lumMod val="100000"/>
                  </a:schemeClr>
                </a:solidFill>
                <a:latin typeface="+mn-ea"/>
                <a:cs typeface="+mn-ea"/>
              </a:rPr>
              <a:t>课堂小结</a:t>
            </a:r>
            <a:endParaRPr lang="zh-CN" altLang="zh-CN" sz="3200" b="1" dirty="0">
              <a:solidFill>
                <a:schemeClr val="tx1">
                  <a:lumMod val="10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3" name="对象2"/>
          <p:cNvSpPr/>
          <p:nvPr>
            <p:custDataLst>
              <p:tags r:id="rId2"/>
            </p:custDataLst>
          </p:nvPr>
        </p:nvSpPr>
        <p:spPr>
          <a:xfrm>
            <a:off x="3364992" y="4610608"/>
            <a:ext cx="8193024" cy="1536192"/>
          </a:xfrm>
          <a:custGeom>
            <a:avLst/>
            <a:gdLst/>
            <a:ahLst/>
            <a:cxnLst/>
            <a:rect l="l" t="t" r="r" b="b"/>
            <a:pathLst>
              <a:path w="8193024" h="1536192">
                <a:moveTo>
                  <a:pt x="0" y="658368"/>
                </a:moveTo>
                <a:lnTo>
                  <a:pt x="0" y="786384"/>
                </a:lnTo>
                <a:cubicBezTo>
                  <a:pt x="0" y="1197864"/>
                  <a:pt x="338328" y="1536192"/>
                  <a:pt x="758952" y="1536192"/>
                </a:cubicBezTo>
                <a:lnTo>
                  <a:pt x="8193024" y="1536192"/>
                </a:lnTo>
                <a:lnTo>
                  <a:pt x="8193024" y="0"/>
                </a:lnTo>
                <a:lnTo>
                  <a:pt x="585216" y="0"/>
                </a:lnTo>
                <a:cubicBezTo>
                  <a:pt x="448056" y="265176"/>
                  <a:pt x="246888" y="484632"/>
                  <a:pt x="0" y="658368"/>
                </a:cubicBez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任务栏和开始屏幕的个性化设置，包括图标更改和应用程序固定。</a:t>
            </a:r>
            <a:endParaRPr lang="zh-CN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5" name="对象3"/>
          <p:cNvSpPr/>
          <p:nvPr>
            <p:custDataLst>
              <p:tags r:id="rId3"/>
            </p:custDataLst>
          </p:nvPr>
        </p:nvSpPr>
        <p:spPr>
          <a:xfrm>
            <a:off x="3977640" y="3019552"/>
            <a:ext cx="7580376" cy="1536192"/>
          </a:xfrm>
          <a:custGeom>
            <a:avLst/>
            <a:gdLst/>
            <a:ahLst/>
            <a:cxnLst/>
            <a:rect l="l" t="t" r="r" b="b"/>
            <a:pathLst>
              <a:path w="7543800" h="1536192">
                <a:moveTo>
                  <a:pt x="0" y="1536192"/>
                </a:moveTo>
                <a:cubicBezTo>
                  <a:pt x="109728" y="1298448"/>
                  <a:pt x="164592" y="1042416"/>
                  <a:pt x="164592" y="768096"/>
                </a:cubicBezTo>
                <a:cubicBezTo>
                  <a:pt x="164592" y="493776"/>
                  <a:pt x="109728" y="237744"/>
                  <a:pt x="9144" y="0"/>
                </a:cubicBezTo>
                <a:lnTo>
                  <a:pt x="7543800" y="0"/>
                </a:lnTo>
                <a:lnTo>
                  <a:pt x="7543800" y="1536192"/>
                </a:lnTo>
                <a:lnTo>
                  <a:pt x="0" y="1536192"/>
                </a:ln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用户帐户类型、虚拟桌面功能、多窗口分屏显示功能以及字体的安装方法。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3" name="对象4"/>
          <p:cNvSpPr/>
          <p:nvPr>
            <p:custDataLst>
              <p:tags r:id="rId4"/>
            </p:custDataLst>
          </p:nvPr>
        </p:nvSpPr>
        <p:spPr>
          <a:xfrm>
            <a:off x="3364992" y="1428496"/>
            <a:ext cx="8193024" cy="1527048"/>
          </a:xfrm>
          <a:custGeom>
            <a:avLst/>
            <a:gdLst/>
            <a:ahLst/>
            <a:cxnLst/>
            <a:rect l="l" t="t" r="r" b="b"/>
            <a:pathLst>
              <a:path w="8193024" h="1527048">
                <a:moveTo>
                  <a:pt x="758952" y="0"/>
                </a:moveTo>
                <a:cubicBezTo>
                  <a:pt x="338328" y="0"/>
                  <a:pt x="0" y="329184"/>
                  <a:pt x="0" y="740664"/>
                </a:cubicBezTo>
                <a:lnTo>
                  <a:pt x="0" y="868680"/>
                </a:lnTo>
                <a:cubicBezTo>
                  <a:pt x="246888" y="1042416"/>
                  <a:pt x="448056" y="1261872"/>
                  <a:pt x="585216" y="1527048"/>
                </a:cubicBezTo>
                <a:lnTo>
                  <a:pt x="8193024" y="1527048"/>
                </a:lnTo>
                <a:lnTo>
                  <a:pt x="8193024" y="0"/>
                </a:lnTo>
                <a:lnTo>
                  <a:pt x="758952" y="0"/>
                </a:ln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Windows 11个性化定制，包括帐户设置、更改桌面背景、设置屏幕保护程序、桌面图标设置、任务栏设置和开始屏幕设置。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9" name="对象5"/>
          <p:cNvSpPr/>
          <p:nvPr>
            <p:custDataLst>
              <p:tags r:id="rId5"/>
            </p:custDataLst>
          </p:nvPr>
        </p:nvSpPr>
        <p:spPr>
          <a:xfrm>
            <a:off x="621792" y="2077720"/>
            <a:ext cx="3200400" cy="3200400"/>
          </a:xfrm>
          <a:custGeom>
            <a:avLst/>
            <a:gdLst/>
            <a:ahLst/>
            <a:cxnLst/>
            <a:rect l="l" t="t" r="r" b="b"/>
            <a:pathLst>
              <a:path w="3200400" h="3200400">
                <a:moveTo>
                  <a:pt x="1600200" y="3200400"/>
                </a:moveTo>
                <a:cubicBezTo>
                  <a:pt x="2487168" y="3200400"/>
                  <a:pt x="3200400" y="2478024"/>
                  <a:pt x="3200400" y="1600200"/>
                </a:cubicBezTo>
                <a:cubicBezTo>
                  <a:pt x="3200400" y="713232"/>
                  <a:pt x="2487168" y="0"/>
                  <a:pt x="1600200" y="0"/>
                </a:cubicBezTo>
                <a:cubicBezTo>
                  <a:pt x="713232" y="0"/>
                  <a:pt x="0" y="713232"/>
                  <a:pt x="0" y="1600200"/>
                </a:cubicBezTo>
                <a:cubicBezTo>
                  <a:pt x="0" y="2478024"/>
                  <a:pt x="713232" y="3200400"/>
                  <a:pt x="1600200" y="3200400"/>
                </a:cubicBezTo>
                <a:moveTo>
                  <a:pt x="1600200" y="2770632"/>
                </a:moveTo>
                <a:cubicBezTo>
                  <a:pt x="2249424" y="2770632"/>
                  <a:pt x="2770632" y="2249424"/>
                  <a:pt x="2770632" y="1600200"/>
                </a:cubicBezTo>
                <a:cubicBezTo>
                  <a:pt x="2770632" y="950976"/>
                  <a:pt x="2249424" y="429768"/>
                  <a:pt x="1600200" y="429768"/>
                </a:cubicBezTo>
                <a:cubicBezTo>
                  <a:pt x="950976" y="429768"/>
                  <a:pt x="429768" y="950976"/>
                  <a:pt x="429768" y="1600200"/>
                </a:cubicBezTo>
                <a:cubicBezTo>
                  <a:pt x="429768" y="2249424"/>
                  <a:pt x="950976" y="2770632"/>
                  <a:pt x="1600200" y="2770632"/>
                </a:cubicBezTo>
              </a:path>
            </a:pathLst>
          </a:custGeom>
          <a:gradFill>
            <a:gsLst>
              <a:gs pos="0">
                <a:schemeClr val="accent2">
                  <a:alpha val="20000"/>
                </a:schemeClr>
              </a:gs>
              <a:gs pos="100000">
                <a:schemeClr val="accent1">
                  <a:alpha val="2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20" name="对象6"/>
          <p:cNvSpPr/>
          <p:nvPr>
            <p:custDataLst>
              <p:tags r:id="rId6"/>
            </p:custDataLst>
          </p:nvPr>
        </p:nvSpPr>
        <p:spPr>
          <a:xfrm>
            <a:off x="758952" y="2224024"/>
            <a:ext cx="2916936" cy="2916936"/>
          </a:xfrm>
          <a:custGeom>
            <a:avLst/>
            <a:gdLst/>
            <a:ahLst/>
            <a:cxnLst/>
            <a:rect l="l" t="t" r="r" b="b"/>
            <a:pathLst>
              <a:path w="2916936" h="2916936">
                <a:moveTo>
                  <a:pt x="1453896" y="2916936"/>
                </a:moveTo>
                <a:cubicBezTo>
                  <a:pt x="2258568" y="2916936"/>
                  <a:pt x="2916936" y="2258568"/>
                  <a:pt x="2916936" y="1453896"/>
                </a:cubicBezTo>
                <a:cubicBezTo>
                  <a:pt x="2916936" y="649224"/>
                  <a:pt x="2258568" y="0"/>
                  <a:pt x="1453896" y="0"/>
                </a:cubicBezTo>
                <a:cubicBezTo>
                  <a:pt x="649224" y="0"/>
                  <a:pt x="0" y="649224"/>
                  <a:pt x="0" y="1453896"/>
                </a:cubicBezTo>
                <a:cubicBezTo>
                  <a:pt x="0" y="2258568"/>
                  <a:pt x="649224" y="2916936"/>
                  <a:pt x="1453896" y="2916936"/>
                </a:cubicBezTo>
                <a:moveTo>
                  <a:pt x="1453896" y="2523744"/>
                </a:moveTo>
                <a:cubicBezTo>
                  <a:pt x="2048256" y="2523744"/>
                  <a:pt x="2523744" y="2048256"/>
                  <a:pt x="2523744" y="1453896"/>
                </a:cubicBezTo>
                <a:cubicBezTo>
                  <a:pt x="2523744" y="868680"/>
                  <a:pt x="2048256" y="393192"/>
                  <a:pt x="1453896" y="393192"/>
                </a:cubicBezTo>
                <a:cubicBezTo>
                  <a:pt x="868680" y="393192"/>
                  <a:pt x="393192" y="868680"/>
                  <a:pt x="393192" y="1453896"/>
                </a:cubicBezTo>
                <a:cubicBezTo>
                  <a:pt x="393192" y="2048256"/>
                  <a:pt x="868680" y="2523744"/>
                  <a:pt x="1453896" y="2523744"/>
                </a:cubicBezTo>
              </a:path>
            </a:pathLst>
          </a:cu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5" name="椭圆 4"/>
          <p:cNvSpPr/>
          <p:nvPr>
            <p:custDataLst>
              <p:tags r:id="rId7"/>
            </p:custDataLst>
          </p:nvPr>
        </p:nvSpPr>
        <p:spPr>
          <a:xfrm>
            <a:off x="4088232" y="1936420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01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6" name="椭圆 5"/>
          <p:cNvSpPr/>
          <p:nvPr>
            <p:custDataLst>
              <p:tags r:id="rId8"/>
            </p:custDataLst>
          </p:nvPr>
        </p:nvSpPr>
        <p:spPr>
          <a:xfrm>
            <a:off x="4316832" y="3527476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02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7" name="椭圆 6"/>
          <p:cNvSpPr/>
          <p:nvPr>
            <p:custDataLst>
              <p:tags r:id="rId9"/>
            </p:custDataLst>
          </p:nvPr>
        </p:nvSpPr>
        <p:spPr>
          <a:xfrm>
            <a:off x="4088232" y="5123104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03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</p:spTree>
    <p:custDataLst>
      <p:tags r:id="rId10"/>
    </p:custData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/>
          <p:cNvSpPr/>
          <p:nvPr/>
        </p:nvSpPr>
        <p:spPr>
          <a:xfrm rot="9560863">
            <a:off x="8707344" y="2490078"/>
            <a:ext cx="544881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/>
        </p:nvSpPr>
        <p:spPr>
          <a:xfrm rot="19063166">
            <a:off x="7857464" y="3380676"/>
            <a:ext cx="681250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2896064"/>
            <a:ext cx="12192000" cy="1319080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>
            <p:custDataLst>
              <p:tags r:id="rId1"/>
            </p:custDataLst>
          </p:nvPr>
        </p:nvSpPr>
        <p:spPr>
          <a:xfrm>
            <a:off x="3021014" y="2430464"/>
            <a:ext cx="6008687" cy="2219325"/>
          </a:xfrm>
          <a:custGeom>
            <a:avLst/>
            <a:gdLst>
              <a:gd name="connsiteX0" fmla="*/ 0 w 6008914"/>
              <a:gd name="connsiteY0" fmla="*/ 452846 h 2220686"/>
              <a:gd name="connsiteX1" fmla="*/ 252548 w 6008914"/>
              <a:gd name="connsiteY1" fmla="*/ 1793966 h 2220686"/>
              <a:gd name="connsiteX2" fmla="*/ 5320937 w 6008914"/>
              <a:gd name="connsiteY2" fmla="*/ 2220686 h 2220686"/>
              <a:gd name="connsiteX3" fmla="*/ 6008914 w 6008914"/>
              <a:gd name="connsiteY3" fmla="*/ 0 h 2220686"/>
              <a:gd name="connsiteX4" fmla="*/ 0 w 6008914"/>
              <a:gd name="connsiteY4" fmla="*/ 452846 h 2220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08914" h="2220686">
                <a:moveTo>
                  <a:pt x="0" y="452846"/>
                </a:moveTo>
                <a:lnTo>
                  <a:pt x="252548" y="1793966"/>
                </a:lnTo>
                <a:lnTo>
                  <a:pt x="5320937" y="2220686"/>
                </a:lnTo>
                <a:lnTo>
                  <a:pt x="6008914" y="0"/>
                </a:lnTo>
                <a:lnTo>
                  <a:pt x="0" y="452846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>
            <p:custDataLst>
              <p:tags r:id="rId2"/>
            </p:custDataLst>
          </p:nvPr>
        </p:nvSpPr>
        <p:spPr>
          <a:xfrm>
            <a:off x="9086850" y="2482850"/>
            <a:ext cx="400050" cy="158750"/>
          </a:xfrm>
          <a:custGeom>
            <a:avLst/>
            <a:gdLst>
              <a:gd name="connsiteX0" fmla="*/ 0 w 400050"/>
              <a:gd name="connsiteY0" fmla="*/ 152400 h 158750"/>
              <a:gd name="connsiteX1" fmla="*/ 374650 w 400050"/>
              <a:gd name="connsiteY1" fmla="*/ 0 h 158750"/>
              <a:gd name="connsiteX2" fmla="*/ 400050 w 400050"/>
              <a:gd name="connsiteY2" fmla="*/ 158750 h 158750"/>
              <a:gd name="connsiteX3" fmla="*/ 0 w 400050"/>
              <a:gd name="connsiteY3" fmla="*/ 152400 h 15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0050" h="158750">
                <a:moveTo>
                  <a:pt x="0" y="152400"/>
                </a:moveTo>
                <a:lnTo>
                  <a:pt x="374650" y="0"/>
                </a:lnTo>
                <a:lnTo>
                  <a:pt x="400050" y="158750"/>
                </a:lnTo>
                <a:lnTo>
                  <a:pt x="0" y="1524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>
            <p:custDataLst>
              <p:tags r:id="rId3"/>
            </p:custDataLst>
          </p:nvPr>
        </p:nvSpPr>
        <p:spPr>
          <a:xfrm>
            <a:off x="8959850" y="1936750"/>
            <a:ext cx="368300" cy="342900"/>
          </a:xfrm>
          <a:custGeom>
            <a:avLst/>
            <a:gdLst>
              <a:gd name="connsiteX0" fmla="*/ 0 w 368300"/>
              <a:gd name="connsiteY0" fmla="*/ 342900 h 342900"/>
              <a:gd name="connsiteX1" fmla="*/ 254000 w 368300"/>
              <a:gd name="connsiteY1" fmla="*/ 0 h 342900"/>
              <a:gd name="connsiteX2" fmla="*/ 368300 w 368300"/>
              <a:gd name="connsiteY2" fmla="*/ 139700 h 342900"/>
              <a:gd name="connsiteX3" fmla="*/ 0 w 368300"/>
              <a:gd name="connsiteY3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42900">
                <a:moveTo>
                  <a:pt x="0" y="342900"/>
                </a:moveTo>
                <a:lnTo>
                  <a:pt x="254000" y="0"/>
                </a:lnTo>
                <a:lnTo>
                  <a:pt x="368300" y="139700"/>
                </a:lnTo>
                <a:lnTo>
                  <a:pt x="0" y="3429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文本框 5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 rot="21345375">
            <a:off x="2905126" y="2419350"/>
            <a:ext cx="6124575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8000" dirty="0">
                <a:solidFill>
                  <a:srgbClr val="FFFFFF"/>
                </a:solidFill>
                <a:latin typeface="Bodoni MT Black" panose="02070A03080606020203" pitchFamily="18" charset="0"/>
                <a:ea typeface="幼圆" panose="02010509060101010101" pitchFamily="49" charset="-122"/>
              </a:rPr>
              <a:t>THANKS</a:t>
            </a:r>
            <a:endParaRPr lang="zh-CN" altLang="en-US" sz="8000" dirty="0">
              <a:solidFill>
                <a:srgbClr val="FFFFFF"/>
              </a:solidFill>
              <a:latin typeface="Bodoni MT Black" panose="02070A03080606020203" pitchFamily="18" charset="0"/>
              <a:ea typeface="幼圆" panose="02010509060101010101" pitchFamily="49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686629" y="1041940"/>
            <a:ext cx="4194628" cy="1209221"/>
            <a:chOff x="3686629" y="1298779"/>
            <a:chExt cx="4194628" cy="1209221"/>
          </a:xfrm>
        </p:grpSpPr>
        <p:sp>
          <p:nvSpPr>
            <p:cNvPr id="17" name="文本框 11"/>
            <p:cNvSpPr txBox="1"/>
            <p:nvPr/>
          </p:nvSpPr>
          <p:spPr>
            <a:xfrm>
              <a:off x="4895850" y="1646551"/>
              <a:ext cx="29854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COMPUTER</a:t>
              </a:r>
              <a:endParaRPr lang="en-US" altLang="zh-CN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十字箭头标注 17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0" name="图片 19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42" y="1266579"/>
            <a:ext cx="702583" cy="702583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4730115" y="1793875"/>
            <a:ext cx="568388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kern="27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kern="2700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en-US" altLang="zh-CN" kern="27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Windows11+WPS Office</a:t>
            </a:r>
            <a:r>
              <a:rPr lang="zh-CN" altLang="en-US" kern="2700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kern="2700" spc="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MH" val="20151108193144"/>
  <p:tag name="MH_LIBRARY" val="GRAPHIC"/>
  <p:tag name="MH_TYPE" val="Other"/>
  <p:tag name="MH_ORDER" val="1"/>
</p:tagLst>
</file>

<file path=ppt/tags/tag2.xml><?xml version="1.0" encoding="utf-8"?>
<p:tagLst xmlns:p="http://schemas.openxmlformats.org/presentationml/2006/main">
  <p:tag name="MH" val="20151108193144"/>
  <p:tag name="MH_LIBRARY" val="GRAPHIC"/>
  <p:tag name="MH_TYPE" val="Other"/>
  <p:tag name="MH_ORDER" val="2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7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8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9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10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11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12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13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1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1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1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17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18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19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20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21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22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23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2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2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2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27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28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29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30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31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32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33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3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3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3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896.9753543307088}"/>
</p:tagLst>
</file>

<file path=ppt/tags/tag37.xml><?xml version="1.0" encoding="utf-8"?>
<p:tagLst xmlns:p="http://schemas.openxmlformats.org/presentationml/2006/main">
  <p:tag name="KSO_WM_DIAGRAM_VIRTUALLY_FRAME" val="{&quot;height&quot;:327.0419685039369,&quot;left&quot;:149.66677165354324,&quot;top&quot;:156.87299212598427,&quot;width&quot;:527.4547244094489}"/>
</p:tagLst>
</file>

<file path=ppt/tags/tag38.xml><?xml version="1.0" encoding="utf-8"?>
<p:tagLst xmlns:p="http://schemas.openxmlformats.org/presentationml/2006/main">
  <p:tag name="KSO_WM_DIAGRAM_VIRTUALLY_FRAME" val="{&quot;height&quot;:327.0419685039369,&quot;left&quot;:149.66677165354324,&quot;top&quot;:156.87299212598427,&quot;width&quot;:527.4547244094489}"/>
</p:tagLst>
</file>

<file path=ppt/tags/tag39.xml><?xml version="1.0" encoding="utf-8"?>
<p:tagLst xmlns:p="http://schemas.openxmlformats.org/presentationml/2006/main">
  <p:tag name="KSO_WM_DIAGRAM_VIRTUALLY_FRAME" val="{&quot;height&quot;:327.0419685039369,&quot;left&quot;:149.66677165354324,&quot;top&quot;:156.87299212598427,&quot;width&quot;:527.4547244094489}"/>
</p:tagLst>
</file>

<file path=ppt/tags/tag40.xml><?xml version="1.0" encoding="utf-8"?>
<p:tagLst xmlns:p="http://schemas.openxmlformats.org/presentationml/2006/main">
  <p:tag name="KSO_WM_DIAGRAM_VIRTUALLY_FRAME" val="{&quot;height&quot;:327.0419685039369,&quot;left&quot;:149.66677165354324,&quot;top&quot;:156.87299212598427,&quot;width&quot;:527.4547244094489}"/>
</p:tagLst>
</file>

<file path=ppt/tags/tag41.xml><?xml version="1.0" encoding="utf-8"?>
<p:tagLst xmlns:p="http://schemas.openxmlformats.org/presentationml/2006/main">
  <p:tag name="KSO_WM_DIAGRAM_VIRTUALLY_FRAME" val="{&quot;height&quot;:327.0419685039369,&quot;left&quot;:149.66677165354324,&quot;top&quot;:156.87299212598427,&quot;width&quot;:527.4547244094489}"/>
</p:tagLst>
</file>

<file path=ppt/tags/tag42.xml><?xml version="1.0" encoding="utf-8"?>
<p:tagLst xmlns:p="http://schemas.openxmlformats.org/presentationml/2006/main">
  <p:tag name="KSO_WM_DIAGRAM_VIRTUALLY_FRAME" val="{&quot;height&quot;:327.0419685039369,&quot;left&quot;:149.66677165354324,&quot;top&quot;:156.87299212598427,&quot;width&quot;:527.4547244094489}"/>
</p:tagLst>
</file>

<file path=ppt/tags/tag43.xml><?xml version="1.0" encoding="utf-8"?>
<p:tagLst xmlns:p="http://schemas.openxmlformats.org/presentationml/2006/main">
  <p:tag name="KSO_WM_DIAGRAM_VIRTUALLY_FRAME" val="{&quot;height&quot;:327.0419685039369,&quot;left&quot;:149.66677165354324,&quot;top&quot;:156.87299212598427,&quot;width&quot;:527.4547244094489}"/>
</p:tagLst>
</file>

<file path=ppt/tags/tag44.xml><?xml version="1.0" encoding="utf-8"?>
<p:tagLst xmlns:p="http://schemas.openxmlformats.org/presentationml/2006/main">
  <p:tag name="KSO_WM_DIAGRAM_VIRTUALLY_FRAME" val="{&quot;height&quot;:327.0419685039369,&quot;left&quot;:149.66677165354324,&quot;top&quot;:156.87299212598427,&quot;width&quot;:527.4547244094489}"/>
</p:tagLst>
</file>

<file path=ppt/tags/tag45.xml><?xml version="1.0" encoding="utf-8"?>
<p:tagLst xmlns:p="http://schemas.openxmlformats.org/presentationml/2006/main">
  <p:tag name="KSO_WM_DIAGRAM_VIRTUALLY_FRAME" val="{&quot;height&quot;:327.0419685039369,&quot;left&quot;:149.66677165354324,&quot;top&quot;:156.87299212598427,&quot;width&quot;:527.4547244094489}"/>
</p:tagLst>
</file>

<file path=ppt/tags/tag46.xml><?xml version="1.0" encoding="utf-8"?>
<p:tagLst xmlns:p="http://schemas.openxmlformats.org/presentationml/2006/main">
  <p:tag name="KSO_WM_DIAGRAM_VIRTUALLY_FRAME" val="{&quot;height&quot;:327.0419685039369,&quot;left&quot;:149.66677165354324,&quot;top&quot;:156.87299212598427,&quot;width&quot;:527.4547244094489}"/>
</p:tagLst>
</file>

<file path=ppt/tags/tag47.xml><?xml version="1.0" encoding="utf-8"?>
<p:tagLst xmlns:p="http://schemas.openxmlformats.org/presentationml/2006/main">
  <p:tag name="KSO_WM_DIAGRAM_VIRTUALLY_FRAME" val="{&quot;height&quot;:327.0419685039369,&quot;left&quot;:149.66677165354324,&quot;top&quot;:156.87299212598427,&quot;width&quot;:527.4547244094489}"/>
</p:tagLst>
</file>

<file path=ppt/tags/tag48.xml><?xml version="1.0" encoding="utf-8"?>
<p:tagLst xmlns:p="http://schemas.openxmlformats.org/presentationml/2006/main">
  <p:tag name="KSO_WM_DIAGRAM_VIRTUALLY_FRAME" val="{&quot;height&quot;:327.0419685039369,&quot;left&quot;:149.66677165354324,&quot;top&quot;:156.87299212598427,&quot;width&quot;:527.4547244094489}"/>
</p:tagLst>
</file>

<file path=ppt/tags/tag49.xml><?xml version="1.0" encoding="utf-8"?>
<p:tagLst xmlns:p="http://schemas.openxmlformats.org/presentationml/2006/main">
  <p:tag name="KSO_WM_DIAGRAM_VIRTUALLY_FRAME" val="{&quot;height&quot;:327.0419685039369,&quot;left&quot;:149.66677165354324,&quot;top&quot;:156.87299212598427,&quot;width&quot;:527.4547244094489}"/>
</p:tagLst>
</file>

<file path=ppt/tags/tag50.xml><?xml version="1.0" encoding="utf-8"?>
<p:tagLst xmlns:p="http://schemas.openxmlformats.org/presentationml/2006/main">
  <p:tag name="KSO_WM_DIAGRAM_VIRTUALLY_FRAME" val="{&quot;height&quot;:327.0419685039369,&quot;left&quot;:149.66677165354324,&quot;top&quot;:156.87299212598427,&quot;width&quot;:527.4547244094489}"/>
</p:tagLst>
</file>

<file path=ppt/tags/tag51.xml><?xml version="1.0" encoding="utf-8"?>
<p:tagLst xmlns:p="http://schemas.openxmlformats.org/presentationml/2006/main">
  <p:tag name="KSO_WM_DIAGRAM_VIRTUALLY_FRAME" val="{&quot;height&quot;:327.0419685039369,&quot;left&quot;:149.66677165354324,&quot;top&quot;:156.87299212598427,&quot;width&quot;:527.4547244094489}"/>
</p:tagLst>
</file>

<file path=ppt/tags/tag52.xml><?xml version="1.0" encoding="utf-8"?>
<p:tagLst xmlns:p="http://schemas.openxmlformats.org/presentationml/2006/main">
  <p:tag name="KSO_WM_DIAGRAM_VIRTUALLY_FRAME" val="{&quot;height&quot;:327.0419685039369,&quot;left&quot;:149.66677165354324,&quot;top&quot;:156.87299212598427,&quot;width&quot;:527.4547244094489}"/>
</p:tagLst>
</file>

<file path=ppt/tags/tag53.xml><?xml version="1.0" encoding="utf-8"?>
<p:tagLst xmlns:p="http://schemas.openxmlformats.org/presentationml/2006/main">
  <p:tag name="KSO_WM_DIAGRAM_VIRTUALLY_FRAME" val="{&quot;height&quot;:327.0419685039369,&quot;left&quot;:149.66677165354324,&quot;top&quot;:156.87299212598427,&quot;width&quot;:527.4547244094489}"/>
</p:tagLst>
</file>

<file path=ppt/tags/tag54.xml><?xml version="1.0" encoding="utf-8"?>
<p:tagLst xmlns:p="http://schemas.openxmlformats.org/presentationml/2006/main">
  <p:tag name="KSO_WM_DIAGRAM_VIRTUALLY_FRAME" val="{&quot;height&quot;:327.0419685039369,&quot;left&quot;:149.66677165354324,&quot;top&quot;:156.87299212598427,&quot;width&quot;:527.4547244094489}"/>
</p:tagLst>
</file>

<file path=ppt/tags/tag55.xml><?xml version="1.0" encoding="utf-8"?>
<p:tagLst xmlns:p="http://schemas.openxmlformats.org/presentationml/2006/main">
  <p:tag name="KSO_WM_UNIT_COMPATIBLE" val="0"/>
  <p:tag name="KSO_WM_UNIT_DIAGRAM_ISREFERUNIT" val="0"/>
  <p:tag name="KSO_WM_TEMPLATE_CATEGORY" val="diagram"/>
  <p:tag name="KSO_WM_UNIT_LAYERLEVEL" val="1_1_1"/>
  <p:tag name="KSO_WM_BEAUTIFY_FLAG" val="#wm#"/>
  <p:tag name="KSO_WM_DIAGRAM_VERSION" val="3"/>
  <p:tag name="KSO_WM_DIAGRAM_COLOR_TEXT_CAN_REMOVE" val="n"/>
  <p:tag name="KSO_WM_DIAGRAM_MAX_ITEMCNT" val="6"/>
  <p:tag name="KSO_WM_DIAGRAM_VIRTUALLY_FRAME" val="{&quot;height&quot;:375.1000061035156,&quot;left&quot;:48.59501220703123,&quot;top&quot;:110.68999694824215,&quot;width&quot;:861.8499755859375}"/>
  <p:tag name="KSO_WM_UNIT_HIGHLIGHT" val="0"/>
  <p:tag name="KSO_WM_UNIT_DIAGRAM_ISNUMVISUAL" val="0"/>
  <p:tag name="KSO_WM_UNIT_ID" val="diagram20231642_2*n_h_a*1_1_1"/>
  <p:tag name="KSO_WM_TEMPLATE_INDEX" val="20231642"/>
  <p:tag name="KSO_WM_TAG_VERSION" val="3.0"/>
  <p:tag name="KSO_WM_UNIT_ISCONTENTSTITLE" val="0"/>
  <p:tag name="KSO_WM_UNIT_ISNUMDGMTITLE" val="0"/>
  <p:tag name="KSO_WM_UNIT_NOCLEAR" val="0"/>
  <p:tag name="KSO_WM_UNIT_VALUE" val="42"/>
  <p:tag name="KSO_WM_DIAGRAM_GROUP_CODE" val="n1-1"/>
  <p:tag name="KSO_WM_UNIT_TYPE" val="n_h_a"/>
  <p:tag name="KSO_WM_UNIT_INDEX" val="1_1_1"/>
  <p:tag name="KSO_WM_DIAGRAM_COLOR_TRICK" val="1"/>
  <p:tag name="KSO_WM_DIAGRAM_MIN_ITEMCNT" val="2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FORE_SCHEMECOLOR_INDEX_BRIGHTNESS" val="0"/>
  <p:tag name="KSO_WM_UNIT_PRESET_TEXT" val="添加标题"/>
  <p:tag name="KSO_WM_UNIT_FILL_TYPE" val="3"/>
  <p:tag name="KSO_WM_UNIT_TEXT_FILL_FORE_SCHEMECOLOR_INDEX" val="1"/>
  <p:tag name="KSO_WM_UNIT_TEXT_FILL_TYPE" val="1"/>
  <p:tag name="KSO_WM_UNIT_USESOURCEFORMAT_APPLY" val="1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3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DIAGRAM_GROUP_CODE" val="n1-1"/>
  <p:tag name="KSO_WM_UNIT_TYPE" val="n_h_h_f"/>
  <p:tag name="KSO_WM_UNIT_INDEX" val="1_2_3_1"/>
  <p:tag name="KSO_WM_UNIT_VALUE" val="112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2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DIAGRAM_GROUP_CODE" val="n1-1"/>
  <p:tag name="KSO_WM_UNIT_TYPE" val="n_h_h_f"/>
  <p:tag name="KSO_WM_UNIT_INDEX" val="1_2_2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75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1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UNIT_VALUE" val="112"/>
  <p:tag name="KSO_WM_DIAGRAM_GROUP_CODE" val="n1-1"/>
  <p:tag name="KSO_WM_UNIT_TYPE" val="n_h_h_f"/>
  <p:tag name="KSO_WM_UNIT_INDEX" val="1_2_1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i*1_1_1"/>
  <p:tag name="KSO_WM_TEMPLATE_CATEGORY" val="diagram"/>
  <p:tag name="KSO_WM_TEMPLATE_INDEX" val="20231642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.800000011920929},{&quot;brightness&quot;:0,&quot;colorType&quot;:1,&quot;foreColorIndex&quot;:5,&quot;pos&quot;:1,&quot;transparency&quot;:0.800000011920929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" val="2"/>
  <p:tag name="KSO_WM_UNIT_TEXT_FILL_TYPE" val="1"/>
  <p:tag name="KSO_WM_UNIT_USESOURCEFORMAT_APPLY" val="1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i*1_1_2"/>
  <p:tag name="KSO_WM_TEMPLATE_CATEGORY" val="diagram"/>
  <p:tag name="KSO_WM_TEMPLATE_INDEX" val="20231642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2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" val="2"/>
  <p:tag name="KSO_WM_UNIT_TEXT_FILL_TYPE" val="1"/>
  <p:tag name="KSO_WM_UNIT_USESOURCEFORMAT_APPLY" val="1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1_1"/>
  <p:tag name="KSO_WM_UNIT_ID" val="diagram20231642_2*n_h_h_i*1_2_1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1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2_1"/>
  <p:tag name="KSO_WM_UNIT_ID" val="diagram20231642_2*n_h_h_i*1_2_2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2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3_1"/>
  <p:tag name="KSO_WM_UNIT_ID" val="diagram20231642_2*n_h_h_i*1_2_3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3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64.xml><?xml version="1.0" encoding="utf-8"?>
<p:tagLst xmlns:p="http://schemas.openxmlformats.org/presentationml/2006/main">
  <p:tag name="KSO_WM_SLIDE_ID" val="diagram20231642_2"/>
  <p:tag name="KSO_WM_TEMPLATE_SUBCATEGORY" val="0"/>
  <p:tag name="KSO_WM_TEMPLATE_MASTER_TYPE" val="0"/>
  <p:tag name="KSO_WM_TEMPLATE_COLOR_TYPE" val="0"/>
  <p:tag name="KSO_WM_SLIDE_ITEM_CNT" val="3"/>
  <p:tag name="KSO_WM_SLIDE_INDEX" val="2"/>
  <p:tag name="KSO_WM_TAG_VERSION" val="3.0"/>
  <p:tag name="KSO_WM_BEAUTIFY_FLAG" val="#wm#"/>
  <p:tag name="KSO_WM_TEMPLATE_CATEGORY" val="diagram"/>
  <p:tag name="KSO_WM_TEMPLATE_INDEX" val="20231642"/>
  <p:tag name="KSO_WM_SLIDE_TYPE" val="text"/>
  <p:tag name="KSO_WM_SLIDE_SUBTYPE" val="diag"/>
  <p:tag name="KSO_WM_SLIDE_SIZE" val="861.12*371.52"/>
  <p:tag name="KSO_WM_SLIDE_POSITION" val="48.96*126.48"/>
  <p:tag name="KSO_WM_SLIDE_LAYOUT" val="a_n"/>
  <p:tag name="KSO_WM_SLIDE_LAYOUT_CNT" val="1_1"/>
  <p:tag name="KSO_WM_SPECIAL_SOURCE" val="bdnull"/>
  <p:tag name="KSO_WM_DIAGRAM_GROUP_CODE" val="n1-1"/>
  <p:tag name="KSO_WM_SLIDE_DIAGTYPE" val="n"/>
</p:tagLst>
</file>

<file path=ppt/tags/tag65.xml><?xml version="1.0" encoding="utf-8"?>
<p:tagLst xmlns:p="http://schemas.openxmlformats.org/presentationml/2006/main">
  <p:tag name="MH" val="20151108141239"/>
  <p:tag name="MH_LIBRARY" val="GRAPHIC"/>
  <p:tag name="MH_ORDER" val="Freeform 2"/>
</p:tagLst>
</file>

<file path=ppt/tags/tag66.xml><?xml version="1.0" encoding="utf-8"?>
<p:tagLst xmlns:p="http://schemas.openxmlformats.org/presentationml/2006/main">
  <p:tag name="MH" val="20151108141239"/>
  <p:tag name="MH_LIBRARY" val="GRAPHIC"/>
  <p:tag name="MH_ORDER" val="Freeform 3"/>
</p:tagLst>
</file>

<file path=ppt/tags/tag67.xml><?xml version="1.0" encoding="utf-8"?>
<p:tagLst xmlns:p="http://schemas.openxmlformats.org/presentationml/2006/main">
  <p:tag name="MH" val="20151108141239"/>
  <p:tag name="MH_LIBRARY" val="GRAPHIC"/>
  <p:tag name="MH_ORDER" val="Freeform 4"/>
</p:tagLst>
</file>

<file path=ppt/tags/tag68.xml><?xml version="1.0" encoding="utf-8"?>
<p:tagLst xmlns:p="http://schemas.openxmlformats.org/presentationml/2006/main">
  <p:tag name="MH" val="20151108141239"/>
  <p:tag name="MH_LIBRARY" val="GRAPHIC"/>
  <p:tag name="MH_ORDER" val="文本框 5"/>
</p:tagLst>
</file>

<file path=ppt/tags/tag88.xml><?xml version="1.0" encoding="utf-8"?>
<p:tagLst xmlns:p="http://schemas.openxmlformats.org/presentationml/2006/main">
  <p:tag name="KSO_WPP_MARK_KEY" val="1b9db658-8625-4e39-b37f-ed1da5931690"/>
  <p:tag name="COMMONDATA" val="eyJoZGlkIjoiY2FjYzUxMDdiZWE2MjNiZDFiOGEyZGYzNmM1ZjEyNzkifQ=="/>
  <p:tag name="RESOURCE_RECORD_KEY" val="{&quot;70&quot;:[3318445,3316008,3321973,3321977,3314378]}"/>
  <p:tag name="commondata" val="eyJoZGlkIjoiYzYxZGRkYmE2NWIzNjc4ZTU0MDY2OWY1MTJkOGUzOTE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2000" dirty="0" smtClean="0">
            <a:solidFill>
              <a:schemeClr val="tx1">
                <a:lumMod val="85000"/>
                <a:lumOff val="15000"/>
              </a:schemeClr>
            </a:solidFill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0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1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2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3.xml"/></Relationships>
</file>

<file path=customXml/_rels/item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4.xml"/></Relationships>
</file>

<file path=customXml/_rels/item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5.xml"/></Relationships>
</file>

<file path=customXml/_rels/item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6.xml"/></Relationships>
</file>

<file path=customXml/_rels/item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7.xml"/></Relationships>
</file>

<file path=customXml/_rels/item10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8.xml"/></Relationships>
</file>

<file path=customXml/_rels/item1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9.xml"/></Relationships>
</file>

<file path=customXml/_rels/item1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80.xml"/></Relationships>
</file>

<file path=customXml/_rels/item1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81.xml"/></Relationships>
</file>

<file path=customXml/_rels/item1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82.xml"/></Relationships>
</file>

<file path=customXml/_rels/item1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83.xml"/></Relationships>
</file>

<file path=customXml/_rels/item1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84.xml"/></Relationships>
</file>

<file path=customXml/_rels/item1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85.xml"/></Relationships>
</file>

<file path=customXml/_rels/item1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86.xml"/></Relationships>
</file>

<file path=customXml/_rels/item1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87.xml"/></Relationships>
</file>

<file path=customXml/item1.xml><?xml version="1.0" encoding="utf-8"?>
<s:customData xmlns="http://www.wps.cn/officeDocument/2013/wpsCustomData" xmlns:s="http://www.wps.cn/officeDocument/2013/wpsCustomData">
  <extobjs>
    <extobj name="1BCC2C28-871D-48CB-8BE0-2867F7803ADB-1">
      <extobjdata type="1BCC2C28-871D-48CB-8BE0-2867F7803ADB" data="ewoJIkZpbGVDb250ZW50IiA6ICJVRXNEQkJRQUFBQUlBQ1Y5SmxrVU1RVFRyd0VBQURRRUFBQU1BQUFBWkc5amRXMWxiblF1ZUcxc2ZWTmRiNXN3RkgydjFQK0FlQ2N4NEJDU2tsVlZvMmFUdWkxUzB2WFpnaHU0RGRqSU1XMmphZjk5eGttNjROQ0JoTXc5NTM2ZTYrVDJ2U3FkVjVBN0ZIem0rZ1BpT3NCVGtTSFBaKzdUK3NHTDNkc3YxMWZKWEtSTkJWdzV2ejY0WkJBUGZOZlJ5TG1OR011aXdXem0vaDRUR3RGd1F6M2liMEtQUmxubVRZZytRUkJTb0d3Y1RjTHNqNnZqTy9wSmxsTFVJQlhDN21neDFydEdpVWUyRjQzT3JUTzR3M053alJXVXlPRVpNMVVZbkJEU3BkeXpzdFRPbjRaWUZlSnRJVVZULzJBVjlPRHpHbzExRUl5NndGMnE4QlcrOFF6ZVc0S1ZkcFZLQVA1UlYwQm8zRWY0Q3BnWGg3TDhVZEJsTEV1bU5rSldMZnFHdkF0KzF4cHQ5ditsM0V0Z0NyS2pPb2ZwR00wdVdVSzJjSjczNUVEb3hZN0I1L3B6NkMvUUtrODhFamsrbmRKNEdreDZZL1U2aktiVW4vcldBSmNzaDEzTHJQWEJpc1ZxSGM0U0t4bGU3RSt5WUZ5cG43WFM3Wi83UHd1NW5iTzk4Yjg1dmVTRzJGbGVoRnhqdW0xNW9ZVWgvNGZaeWlzbTFhbE5DM3RBanJ2aUU5QTR0aHR0NWhQSDlpWWZuRStFMFRpeUNVOGMxZmxOc0JRckdNL0JWTjVObmd3djU2UzdsOXRWQWFCYVZqSTgzWC85OHhkUVN3TUVGQUFBQUFnQVlyU0JXTnV1ZWdub0R3QUFOQklBQUFnQUFBQnRiUzVpYTJsM2FUV1hoWGJ5RE5kdGNaY0NMZTRSZ2hNQ0lZRkFDTzRsT0JTcFFnc3RVcUg2dkwzMXY5ODQ0OXpDSEh1dk5kZVZDZlo3N014NTFySDV1RitmbENQdlVRM2lkNWF5ZWNJSFFXMm1VSzM0WUZYQUgyY2J6UGZheGVVUmg2T2tCa2ZXMGZ1Nzhpb2RrYXZFMFg4NEZuU3ovaEdERTZ2NFBqMGZaSTZOUVZscE94WW1UMDdpVE1MQmNYOStjSnBPVjU5cUV3a2xCQ3pQbGY1YW8rRjVaV09UT0ZmWjNoRkloa1BYeWErb2VialFlaHViMGJpWlFvZlNWN2h3aFNtTnZsTGtQVmNYT01HcEZWUmNOZWxPTEJzVUJFL05Jc2k0MzkzUU1KRGx1bFQ3aDNyWVh2RExBZ25OWTVjb20xT0drUm5qYXByVDIxaEs3NWllV2tZVklqbUNlTGFFS0dzNmlZdjBpL0hCSDMyVEZMQVpKMzNBYXltNDZXcDExMjNLa0dFcjdMbUVZZ1ZBZmtaOFdpUmxwYWRQMUppK2t5ZUJVVWpMK2hxNlk1V05tRDhPelNlYjJFME41djVWWDIrdmYrNGJ1azltazdVbTFnOUhtRHJhNVFCY3JCVFVtSHQvSFZ0TkJINTZEWGF1THVJMXZtRHdCL1J4MExWVEJyTGF5RFdsUWVwVUpENXNONCtLcllmMWg2RmlvWUQ0VTh5QXlJYWdsRHpJRDZXWVRqR3ZaSDM2WTJwLzBNR3pwY3h6dnk1ZkVaUVVRZmF2V0NTcjJEbEd2Yzc4QkVVbkY3UFlzZGFKQ2ZWYTkyUlhydkJWNmtuYlg0aDllL0VRTHp4K2JCKzhlakhaWHpGdk1oODEwdkVmS3N1YmFvalNncUVDZ0gxSFVYMm9Kd0RHMVhyN1dVUzFmQ0t4M2lCQXlMZGN3KzRPUmQ1ZlArZUJVaWVHTmJoK0t5L0RGdlozdktFeU5OMnlYNitBMFE5T3dtR2YzNkowRTRVNmw4OTh6bmJ2bWFCK1RHblJpZEFTcWFNa1ppYjBLTnF5c0pQZDg3K0l2YlVjMjNKb2lkTTZKbXB4dUVFNURVYkFvMjcxbWoza0ZIMjNRNEV3OGZ0NWxUZTZCbzN6UHZ0b1Y1c2pQbjNzeVdXeUVCQjZ0VDhoUlBGVW1paU0vZGVETjVWYmJ4VzRQczgzV2Q1Y3FhQzhtK2pobHFiQVVFaGp0Ly94dis0b2ZIZ2dCOThFeG1tWVB3MmNqUnlEMnJvcmc1QmdNQk1JSkhPSHpaR2pUbUpaU3o4M1pwc0N6T2x5ZWcxRHpJbWtjOHpHN1NIWkhQTng0VmVaYXZ2WGZhVTZGditQLy9MLzNmOEJqNkZoTm54eDBjMmRvbmduMFllTUNLOW5WZXJpc2NkczdhaXdGaVpUeWY3amZOU3lBWUNpL1ZOLzFvQWtGeU5kalpuL1Z6TUMrVTVuTUM2eXF5UC9zSS9pUWhOdkI5bjJlVGJBRW9hQ1R4d3hSRjdPeVcvbERrdUdabWV2WHlqWStlTi9MZ0EweGxnRzM5L2NwTlRnUXA1UTdaL09iME1qSWgya0xGTEhUNmw2ZnpOMVVDazdFdVArNnQ1dnNGdExHbXM4alRIS1pzUERXM1poTlRGS1krdGk1bnp1b2R1cVl3QkU4ODUreVpibWdScGZUQm9oTGYzWUx1TVowVjhmdXFrOTNKdUpoT3hqZitMME82UjR3NjBTak52b0pZYmIrWFRzVERyb3QrNTZIMXdpSlNSbG45Vk5uak5RS2Q2V213U2Y1N054YTZWbER6bmpYem9Lbk5KNDdlZHlhbmdQSnJwcC9HbXphTzlFWmhxR1FoWjUzRzlaWFIrMkZvbHo2aGtIVEd5alZFSkRJTWhsdzZmVmJLNXVBd09Cdi96Wm53ZEZ2UGIrZTU4dDkza0Jqckg4V090WTlhS0I1cGxGNFhwREcwdCtSYTRYcWNIVVlYZEQ4ZldYQTVoc3luVzdndCtOT3hsY0RxSkJ1WmxReFVYMStVdkZUbXF0Q29UK3NHdDcxTzZxNFNRNWYveC9zUmQyekFrM05yMXhrNGkxNDVxZmdESm1PUGJMU1VwemY1YUNDcGhGdndEWkRrWjZoRnFEd0EwNFRkb2JZcDF2MjhSYWg4TWk4WFZoUlhGMDNOTDFNMUI4OG0yZmJJOHRRRDVPL3ZHL004aUIyYlE0R0h5dzhoOStqTEljOFBIeFlsaFJGTGdUY2ZJUWFiV3hHdVFIMDBSQUFiTUZ0aWlMbGFTUVBNM2FORHBzWDBIN0lRem5wZnpWWHYxUk9BNExoWFFtci9xNHFSdnBtQUJOcFB5M0dRMDNvQlUwSHo5cnNvRDBRdlR3ODNSZk5FcFBlNDFhVVorSmVlL1NTMVNHaFVRbFNrVE1pSVozZ3JoZUJHQmEvdmN2NTA0WVhaZGFlYTdNeWhXZmxLUHZVVEJFbzJkSXlwZlBzYWtvR1lFOCtjdDYyWjN4aHVSRTd2cGxZa0FkY0RhM2FkNnZoVklvS2FBNFdkT3dVQ3hHb1Y0VHgxZVJSV282RlJ3cm5ZVDB6T0dNUFJacUx3Sk9wMTJNeHc2VktTUVBCRUZVSE5CWjY5TnRnYWZ3UnhjcGZUNHNVcDVYSnM4QW1FMTBPUDJGaFVFM2c1U1REZ3dvc29VTGZiTGpWd2s5OWZZa3pqcSsvMmVlcThhWk9kUGE1NTdkbURkT3lubHp0V0JnSlMyQysrWVYySTQrbE1idkZub2FCZSszNUhkVTV2Q2hKL2o4L1k0UldEWGhMSWtQK3ZhNG95Ukd4cmVIbU0vRWRvbEh2SE8wdUcyZDVKQkJLR2RVN2EzOHR0cGgwS1dQNUI0NytjbEVIWkVPclhEakwvODdUcDRpNEtTZG1URWc0NDI3S1pWSkMrL1k5aUU1bWhjTWcrVjkxV1FNR0dqSWtjc21MdVVtbm1TZWtCRzl0MXBSblV6amt1eFNkSmNuSFBtTXFERlcxQjV6aUt2bmppTHJ6bWZONXdKU0FJVG5MamVmY29FUXFXZDZTV1pRUEE4aVZFSVN6eksxYWw2dmd6d0JkN0tZLzhkNitab1pxWmZVa01nYTRTampnWkJyOTI4WEVaZFkyUDBORkM5eTZDVWFRV2REUWdmQThadlBaNE1zNUlkMG9tME12WENXVEZ3SzNUYkg5NWpOSjBtRmc5dlNmdVhFUnJ4TVA3SzdQYzlSSWp3d2M4eEVETjdNVWs2UjBvY0Z5TzYvbkY4RTM3NjlsQmZtS01GMnFtWGVtV1FMZHVBeFZqNHlDa0dDanVxbG10NTZTNjRwbFUxZzRjV3p0ZXZpVktRRXg2Nk0xTURLSnYzM2VzVHc3dVpManlaTEdwcVNrY0hBNEJMbGVUUzFlME5aMCtpS1ZlYW9OeGtvS0NTakhuK3Z0UUF6bEszVnJSQVpQTmtYUnowajh1dERVbEtDN01ESDlEZEQxSmVBOE14SXYva2RkMFljZzlyR2dhVDdkZ0pmY0VLYysvZXZONFZHNlpYNCtCMmw3VzMzY0hFaTgvWmF0ZXhwMUV0eUcwdnNybUN4WDJDY2Rtd0cycTljZU5zeDZEeFFacmZIRkV4R21YSnV5ZE9LaFNSU0MwWHFUQmVNeHAwQmY1VDl5TGE0a1NoODV2R0YvL2p2QjVCYVIzdy9INEI2WmRPNDMyTFdKTFg3M0tHaTdoVEVQcEZlR1UrdTRoMThVRy84YXc1TE5rc0N5TmpMekg0ajY1WXEyRXhDb1RDbjFua1lubUFxanMvSzhUanV5aFBBSVhnTFNubkpZT2gxVUNlak5kNndZRUlHSEI3cUMvM3hmeTk1bE1HWWlXTW4veXVSS2hTY095M3l5ei8vd1M0U0lvOU1PRGpMdmtDS250Z3pOUGMranFLUURJa3hEd1hLb3FSN3BmTDlYZFBxdGh4TDQxVUg1L094NVc1S3NiTmloajMwM3NzcUlpTVdvdTE5OEcwb3VFQW5acHVwNHdmeTNvRW5McVNOaHJTME9XcCtVMzArcVV2VWdjOHQ5dTBmOXQwZzdZQkgzSEVsR2hsQmJpT2RRYTllZFloMWNMRWZsYk01R2ZqNlZQL2cwREo3VW9YYUVzdUhvMDFWMXZMY3ptS2V1UVpER2tQVzNkY0FrNmZ3VU1nbVdKSjNSRHp0RGR0K1JCVTBrdmJEQXFhYXU3UTd1STZITFBrN1JoV0VGOURHblVHUUpabUNNNmwzbnpvNVdBeU1XNmVGbTJQVXhBV2h5bEFjTWorVzdwaTBUQ2FibnZ5KzRtVzZTVjBOdS9MZVBqSHZOMTZMem9randmZE5Ic3AxSFkvM2tTMHg2RWN0NCtUQlpxSDdyZmwxb0NQNk9DYk5USUxIbDFFcXFBQ2d5ZHV3VlhEVVJWY0xOVWo4OVdNcTVHeXl2K0U4RjVhWW83NzJDVUxjZHZLM0d2M3B0Qm03NkV6ZHJ2LzVqNXQ1VzEzWGhmR0RQRzB6V3FsVkpWNFJCaEk2SDkzek5iYXJwQVBqbTFWeFBjNitYNWNGaG9Da1YwZmI3TDgwOTBtUVR1LzI2TUkwdXE1SlJwNkNtam9kSjRjNWZ5ZWM1T053cE5WcGprTU9jdUlZS3Nlb3o2aTc4QVVYUkxNQ2FhRjBkVkZmeFlxK0ZJL0x1bTYrQklCY0JIckhuaWpDcDBVV21oVFFVaStGNWY1THJOUldoNUdKNmpMRVdjYTRMRS9lOUt6d1F1NDIyV2VaUDNNakp1dFlFaDhJaUpqWEpYZVowcGJxRjFPTmlOUkdtNUhFcnQ2ZHVTb0F1cEVZcFl0TENMYVpOUUVKdFJHR2JZR29raWd0SFhYTTdpQnJ2VTN0L2lta0YrQmVIWC8rbW9pVVEzWGU0bk94NEtIUkRsb044aUJ1V3kwN25sM2NLMnkwV3RBZExCaGM0YUtxRDdXUnpTc01mUjNxUXpPbWtkTlVRV0JHYjNlWDNoQml3dW5JRWp1V3VzbzRNV1NuS1pDZXB6VXpKWnkvT2I2NTYzWmZqK2ZrdmU1ZlBqS1p2THZIaUtPNTMrTWNDZ0U2M2RRby83ZnRmbjJxMGhMblA5VkRidnhqSkErOHhtNFZsVVZWSWtSMmNwN1NMbU5YTjM2YTZmY3NFVG45akd5bVByUHVHdFZjZEEvQllnL2JaWTBGTXdFMlNEKzRibGZlUFc0cEFPckpybjJZR3lFNldYaGlDeExrZVpzUVJTV3d2MzdIa29oWTU4cGNHN2hLWk5kdjM4UUg5Y0tKKzNWWDMxb0RWbjNhb1pIbmI3WnZIK0tlUkVJNnVRQzI3RTJXY2thKzB0QzRPank4Q1NlYUhuaEk0K05OdC8xTW5BQVdCSFk2b3EzNjZ0a3ExYVhnbWIySU1xUGlOQm9Qb2ZHVEFld0tWT3Y1SHdKMlF6Nk1HQUFxSGZINS9Fald1ZzdRbkhJcmdxamxheGw5S1BaaGJKajVhYmVMS3dKck1OUHczK2V0dUhZN05ya3I5KzFHZnE4OTF2VVZ3VkYydTQ1SjNGcjNLYmMrM2w1cVpXVHNuTWJROHgwVGNPSkdJbFBBM3JsUjlQVjZZb29rQW9DOUI3MmloWkpMenJlNTF6endBTGpxaVFOckdia202VUpaSWdpZTBWcTJ0TS9LYXJCL0tEZWRuU3JQbDAxZGdKUHc4Y0xnTUU0VHVxdlA3bTd1aitpTFFPeDBxclZLNkN1U0dIeklVVTFXR0RmYjdEbWZjN0VsTHZIL3l2S2dmZXc3UlF0d1dtU1hWQTZ0TDVJRVRabVJGSXlNMEs4K2w5RkRtM1lJamJrMW85Wm9xYzE4d0RJUlpYeTcrYjI2c1dDSVFKYXZsem1EOS90YkhkL0U0VktJVHowV0tEUlA2emh6NXZVb1F1U3lQV0gwREtlanlFeXV3cGZDb2I5UGk3clZVWHlVUW8yWlJBQU01SExyTndBNDQrQm1nVFZCL2tUZUE1RkVVQWRTTXNoTGxKcS9YSkZZUkxzbDhUVHpIL0VpSnpjeG5jQy83T25xdThkZk9SU1VmYkhSWm4rQitHYnVRdndIbmJYTGNIY0NIdFVkbFpNamNpT1AzRnJEcEM3T3I4TWRRK1cwMnMwUWN1cWs3bnQrUzZrRFozLzVmNm93enFIZCtweExtUUFSS3gwOXgvRVl6cW9oOUR3MytpWTFKVUNXdVAxOUVWYnR5T1hxb3Y3S3Nlbi9sLyt2LzMvL212NzI3Ni9KVmVjU2VxZFZ2eXJFbEM2OTE2Q21CNjdHMCtvUWxqb01vWWlNSFQ0dnZ5UldlZWlpT1FkUFR0Tm56S1k5aG9UanY2YjkvWG5BZXIvV3NIRWNJR0wrZHN1c1RvUnNRYWpaYXlid2laM3ZUL2NkRVFEN3FSeG5YbytRSDRrSE5PcGx6ODkxNkZ6UW5keW1RR0J0KzIyOFl2Sm5QS3NTZHBEU3U1OUtFaGQxVklxVVF0UStQRFpFQVZJamhVSTh3VXdidXkxSitkTlRXU000ckcyaXRtU0p5TkEycnQ0WGdqelZEV1B4bnhJbXNkWHZKSStSVXhRSUlIR0w4OC81MDR3Wk5mdGdIcDB2c1RiQzEzYUplY1Q3c3pmWnlxcklOQytrcWMxM1RrZFgwTTFwUTFOaUZLZFJpdW00aDNXQkRvelBySisvWlpFMUR0aE53TERjUUNieVNxK0trWEZPN01Tb05ZUmMyNGQ5S2hocm1MVW9zNlBTSUg0R0tITm44OVN4K0ZZaTVRQUYrQUpQbWZRbWNWMjRNNXg0K2hadlUyZjNWUjFjeFQrdzBNR3hnQU5OOGNDMFJnREpSd0pvS3V0OTcrVmVGVjNPK0ZDL21YSmZsb3IzL01VSll1V3BndnFKbUU5ajk3czBNWnZNaVhqS3ljbW5JTzd1QTZYNXJmNVEzREZrclc1WDNqQ3MrYU5lVEVnRkZSU0J1SnVoM2x3WUMrRDNaekw2ei85Wk5oQ2lVMG4veVNpM1RJM2NQTzNmL1o5OExCc0NHcUNJMW15dU1aZzE5ZSs5U3lGVG1BQnBXNlI4ZTl5TXRHcUljQkdnWktnNHlHZGFWbUtmZklYVHNnYlYxNjNkVldEcXdOSnB5a2E2cXAycUJVbDZaTUFwVi9FM1NsZVJDT0pXaGlGUUVRaERzekJacmVRaUFqQVVBUDJJa2xIQ1Izb3YrajlRU3dNRUZBQUFBQWdBSlgwbVdXcWhkc2xOQVFBQTRRRUFBQThBQUFCdGJYQmhaMlV2Y0dGblpTNWlhVzVqZkhLc3JaK1JTVXlFemY3bHdxMHY1eTdTTldSdzZtSlFNSGJ1WkdEWTROSUpaTGwyQUZrZU5wNDJYb3plQVg1cy9nRUJBWUVCUWE0cFJZbmxEQ0dNWVl3UmpKR00wVzBNREV0aTJoa1lOUFBZR2F1WlZGaVkweGc0eW5nWWhWbGRPcm5FZlYwN3p2ak1aV0NzeHlJQk5KdUJzWkVSaTR6SjVrTU1qR1ZNMGl4TUdjeVpES3hNN0RrYzJaeFpER3lNakxsTWVTeU1UTmtzaG5wR2VzWjZoZ3BQZHJXOVdMNzQrWlFWenpxMlA5MHhBVWd5QUFFUE54OXpWVjBEMEVBUk5rVVZHUlVaaEc4WUdLdVlaRmlZQ3BnTGdlWXlmdkJueitVbzVpeENHRjNNOG14Qis5UDJOblFqT2NvNHE0RXU1QVlhcU1DbndPZlMrV2hYcFd2SHJKbGRESXgxQ0FPQnBwVnlsa0JNS3dPYVZzcnlmTjNDNXhQYW5rNmNnV0pVUFlwUklubmxVTGMxTUNJN2poOXNYRG15Y2MvbUxuMjZiaCtLV1kyTUtJWjVLSmE2ZHFTbFhXVmdBQUJRU3dNRUZBQUFBQWdBSlgwbVdZZy9HL2s0QmdBQWt5UUFBQTBBQUFCd1lXZGxMM0JoWjJVdWVHMXM3VnBMYjl0R0VMNzNWeERNMlN2dThpbFVjbURKY1dQQUx0UkljZXplR0drbEVhYTRCRVU3ZHU5MWVreUFIZ29VQVpvV1JYdHlUMFdMRnMydnFlMzRYM1FmcFBnUWFjbVdGUmVCTFZoWTduSm5aNzZaK1daMzdkckRvNUVySGVKZzdCQ3ZMa09neUJMMnVxVG5lSU82L0xTenNXTEpEMWRyTFh1QXBjMzF1cXdxN0FjcTlMWE9zWS9yTWh1UnBjL3RFVzFmdnYzOThzMlBLMUNXdmlSa1JLWEowaGNIVG5kLzJ4N3YxMlZGRm5KYUFmSEhxN1ZuVGk4Y1NqdDFHV202S1ZkV2E0K3hNeGlHckFlYXlHSTl6VjMraEpBRmRGbHFjSUV0Sm9pTjdiRXh5OUQ0QUVvRzJ0MkF1QzZmcVFEZHNsUkxUN3Izb203V1Uwa3BzMlVmazRPUTZ0RDI3UzQxbmIybWNuRTdVejNpWGZac2NNRzRHNUpnelhVR0h0ZVdpNDdsYlRpdXUwR0NrUjNTM2xiZ2VHRWJod2UrdE9HRUlXa1BNUTY1VVkrVDVrN1NiTmpkL1VGQURyd2VmK1NBVVZNaHhWNWdSUitxcGl3OTlSemFISTFrYVF2M3cyMDdHRGpNbGN4RnhFOC9QbUdUMGgwTlF0VVlwWHFvbHAwaEhnbGZhMnlLN1hqUHlRdUdyZlNvMzZlMjhxYnc5Nk5lWUwrUW95bE40cEtBb3pTUklpYXdQaTBSM2NGSCthNzIwUFp4MGxmaG5SUlozczAwZ1VpTjQyMTd1MGs4ajJQT1ZnNXNiOXluQUtmaVNja0drNUtLSkZWRlFEVktRZ2tad01nSFV5VzFBRmRIT0RNZjFoazNiemxlOUpwb1A1dW93cEY1d2h3YUI1UWN2ZCswZmZiTXgrSStKalF5dWsxY3AwZlhFUmduY0hOZE96U3FXQ3d5QVEvNmZVMW5IK281M0tmUE5GbEZRRVlDNDJha1h5VmxGRjBWSDJKMzNRNXRhdXlCajdrM0liU0VnR1RzTTB4R09Bd2NQSjYwajZXbVM4YTRKK0RZSm9lNFExWnJFZWpBVkF3MUR6ckhYQWVtd2JJL2ozb3NvSGtRcENVcEtyQ212TWNGcmFnbW1HS0NOUTR4Qk1neXBtWTErQ3lvQThPeTlQekVKazl1RmRCVU0vTVQxMHVYcTB5MHJjU29KRTBPRmdlN0hSNjdlTUlVRFV4VHJ4Vkt1d25QN1FsYW80T1B2RjQwcEtrR1FJaVBtVllWSURhYXlnUnB3OFZIaEV1bW9OS1FHTkx3OVBCNEhLdkdWODVtbExuOGpKb201L3Q4V2ppZk5LVXNDWlRGODJoS0JNOGgzUUNxUHUzbFJ1RU1uanltQlJTa0ZTZlB0Sm9mSm5HaXNRWFRwcnIwdEtrcXNJQmM3aE5ubVlWbzVkWXEwWTBLMFUzcjBCMldvYXBxQVd2eGZLSk9qZk9KN2pRM2U5Z3VTU1pFeTU2bVpUTktxSGVqVThLMTgybG1BckQ5dEFoOFJiSDdPbGV0a3N5Zm1ZNXpaMXJoUW5PbEZkdDZsNkJMSThuSWdxdWlGTGlhVHZtOEdGd2ExOXBVNUtiaFphczJYTkxkbDFoTDZKSWdYR0JmYko3NDRTc043Y0R1aHBRSU5uZDVBZG13UjQ1N1hKZlAzcDIrLytlM3krKy92dno3dFN5MW5hOG9jaXlrb2hpa29pS2hEeEpoTFNwckVOaitNQmJHejI2MHNOSnBQZ09QUVN3T0p4d3YzNWRhNHNYbXJ0QTU5T01teldtZ0FpajkrOWZKKzE5K3V2ajIxL052L2pqNzh4WDlybFZDbitMZ3N5OGhweklCWXRLVjRibm4vQ21LNVU4aE11anY5U2dQNWlsUEZUN1RoV1BFc1hmR1ZvRUJNSm1QZEpNbEhYdlhtRU5HUERkTGxsSG1Kc0VERTdKRWFSbENOaWRMWk9vQXd1ektDRVZIK1N2MkhjVnJyWXNZQmlxS2lFRFBpMHhJTTZmN1ZRQmtXQVVtdWhmcXdKWFdxc0F3bzdwdjVuVm96alI4dlhqVlJQbU04MHFkWHlDaDJITktjWVVyYzlxVkNEZUtWMjRXcnJNK0U2d3loODBmOFd1Rkt6ZG1HdEtjK2NZdDdYSmhjdG0wV3RzY3Njc3FNcDVVN0tUVThoMTZ3Y1dVdU5ZWlp5K0ZyT3lsa0phL0ZMS21Mb1cweklWVzBaWVlwVXM0bGU1MFMybzRwQzdObFhBTmd2UlZudzRWVUMwcE5PTGd1NVE2bnE4M2M5WnRsTjlHYTNlM1pTNnY3WlJPOHFnakxZMjZXYkp0UWdvOTl0MnNza01GSWEzTTZIanpva1FHWHErNmEwWFZQUkZXVnQzaERhcjcrUTh2ejE2ZUxGYlZzNmVYRGtsNmtMcFljUzltNXprcnUwakZvcHBjWHRibkZNQlR1cXpBWkdRVVc3RG8vSElEcm5FZ21wTjMweVI5TmZFYUdlSTE4N3hyNUhuWG5FbTd4dHkwcThLclNWZUJ3Q3doM2FVZG5UNXF5cTBhVi9HdG9VY0JmcHVNVzN5V210aXJ4dmFxQ3Z2azdMMEZCbzdrM2pJRFg1eSt2WGgxY3ZiNnV5WFFyM21YOUt2Q2hjaTNaUG85OVg0WTZyWG1wbDZJOHZjcU9mTFZxZ2pvSmVRcjd0anU2ZmU2OUd0T1hXWmxDVmlQLzlKN213U01GSHIyek1LYmNPTC9sbURQMy94OGR2cHVDZXhhdlV0MjVWbTNDTCtXQ3JobjJPVXhMUCtIbk5WUC9nTlFTd01FRkFBQUFBZ0FKWDBtV1hUY3dIVEtBUUFBNHdVQUFCVUFBQUJ5Wld4ekwzQmhaMlZmWm05eWJXRjBjeTU0Yld5ZGxOMU93akFVeCs5TmZJZW1YT3MyTmhDVFRxS1lKU1ltR2pZL2JoY28wTmh0QklZUjczMEFyMzBIZlFDamIyTWliK0hwMk9oV1YwUHNidWlodjMvUE9UM25rTzVEeE5FOW5jMVpFcnZZMmpjeG92RWdHYko0N09LcndOdnI0TzdSN2c3eGtsa1VwdkFMd1NLOWhDZXplYjZURm5SMkN4cldJVWJYTG02TVJyWXBQbXpvRGxyRndmWFNIalRiR0FVVEd0SE1Cb1l0T2N1cGNzMkNNN09sNTlxL3VJREZxWXR0SlRMVXB5UFkvNlVGZjlWcnRRc3RweVcrcmJSc0pRK21EQ2djdFp3TlNJektDeEdQY2U1RmFlWEZoQzJYaFh3R3l5bDFzWjl3TnNRb2c4OU8xOTRiR3NqUlE3WU9zcHBhQ0lwQmVxLzRTODVaVEZYL2hTMVhoYlRjVURhZXBGbDYrOGtpWHRjdnVDaVUxazVaVmFja2JyWWticGNKUjBzMEs0UzhFRGJpVkMrY3VqaXoxanRBRENVZzBwdUVNelZBWWNzRGhIZjIyU09rRFZyTEN5UEdsNUJCRnZtTFdLa1ZpWFJxa0svUDErK1B0OVhMMCtyOVdRdTJDbEIwajU4dU9jMGFybFlENVlYWXFHMG9xWG53SDgzYTZiSFJOS1ZtWjN0TlpXQkFuMVFUVDA1NE1yaFRYeUl6NXRkQ092MnBlTDY4dDQ4NUc0dkpXZld6VEhUcWlYSzNxcmVTeTNCTUw2WXBET1d5cXJBaVVVeDJsdTV5ZHhLamdrQUxGUVA3QjFCTEF3UVVBQUFBQ0FBbGZTWlpKUERiK0RvQUFBQTZBQUFBRWdBQUFISmxiSE12Y0dGblpWOXlaV3h6TG5odGJMT3hyOGpOVVNoTExTck96TSt6VlRMVU0xQlNTTTFMemsvSnpFdTNWU290U2RPMVVMSzM0K1d5Q1VyTlNTd0JxaW5PeUN3bzFnZUtBQUJRU3dNRUZBQUFBQWdBSlgwbVdmL1hZTUF0QkFBQTJEc0FBQWtBQUFCMGFHVnRaUzU0Yld6dFc4dHUyemdVM1Jmb1B4Q2NUYnRJSlZtV0g0QThSWktKZ1FKTmtZbU5kazFKbEUxRUZnMUpualN6bncvb3V0c0NzNXQrUURIOW13RE5YNVNrSk1zdktxcGJKMzdRSy9rK2VlODk1Q1gxc0YrK0h3WGdMeHpGaElZZGFMelFJY0NoU3owU0RqcHdrdmhITGZqeTk2ZFA3UDRRajNETXJnRDdwZi9BSlNLaFE2ODdrQ205UVNQY2dXZGVoSzRoZVBWSEI5WVo4Y3ozc1p0d2ZxWllLSi9TZ0VhWjFuRTR3RUdxWmM1S0Nta2gySE9GdzJQWHhXRmlkdUJ2cnR2RUR2T1FVaXhHYVRqTnV0UE1LVTFHcVR2STg2WXlkVWJCZnFOaG1UbWx3U2grQzJFRDVaUWFvMWh1Mi9QOW5HTG8zSkRuTmgwM0o3VVlSZGVSYjlXblFsd050K3FGV3B1Yk5sdFdXNGZhYk9oYUVmdFNSdEprclV6a1lrN08wVGlWWG1BSVptK0l4cmhMb3hGS3dKOFQ0bDZkby9pcUE0K01SVE5UalM0SmdreWhmek5tM25zMElKNU12S2dLZU12RHpINFFGTEV4SU0wSFBxZXJGZjVrSXE5SmlFc2xwbEx2TUJrTUV6NFNVK3F4TU1rY1Z3M3haOE5NUTgyOVNuTlJHcW10elJSem0ycjkwTFd0bGFmNWtrNUN2bUp4MGZyR1lOQW5JVnZMR2hCY1luK2FERmlDam50R3JjQ3hMTElPT0F4VjhZeXZLbDZZVkJYZjUyYS9GUTFCN1F2S2s3QnRxRkNsRmhxcTFPdEdlVGlsVHZ0Z1M4OGJvZTRZZFMvdGc2YUptMzROdDNlcEI3VHVSOHNGU2hJY2hlTElYVk5ueVI5RGw3VDBhbXBuN0YxSmZnWGtuNkl4bHhUenEvb1UzTnlVT3FROSt5K3RkWVZqbEtxMXF2V3l0S3IxVnRlNlFnUGRXSzFudDFIdGN2R3owRHVPSW5vdFpDMElldVJ2ZkhESGRWdVRQY3l4VDBua0JyamFnNTVYNFJCSEpKSE44NGMrSldKckowNkpEL25jb0dZY3hFSzJ3N2NVMUYzbG5LOEFJRFc1OXdDd3RaSytZNTlNSEdkSGU5SzJvR3h6dHpkMkNHV0NmNkFBVU10TXpsY0FrSnJjZXdEWVdra3ZzWHVNUmlQMWt0dkR2ZVJXaGhpV2JZK1phemFxenB3MEJXcjEyTnN6clVKTFNYSzJDUzJiNnpVS0FpWEpVUkRZT2dnd25ueFRZZmZ4KzBRTU1WNWxkc3FWRFd1OXF0dGFtZUdxWHROTm4vbXptejQxbU0wTzVuSEFrWHJWeGU5Umd0dUIrZ3FMSjhpOXF2aHFzM3p3TTV6RmRVUTRHRVI4ZHdiT0tWOGFkUWhPcmdaZGt1Ui9WM3dxdExSWXBkOEtjUy9abDBLM1gvLzc5di9udTQvLzNIMzVBSjdkZnZyM3VmU3pvUzROay9STHF0Znh5dFd6RUFEOGN0a0JCTjBBRFRoaWhVRDZ4TTVZL1hiVnV0WldiMXFyVzlQbnJFbEEvMGpXNWlPVlRJMjlpUFErYTJ5ekkwRmpobndPOFNYY2krNWU2Uk81VXhybTVsZkZ3ZGxpTndCNnlVMkF4ZlBuL3BCdENVTWN4NHR6VWE1bEdKdFJzelg1K05OdHJEeTBQaDBUZDg0VEdXVlhYUklQZWJZa0RXZGVjNnBZUWRoYVgrWVNCeWdoTkl5SFpEejF6VVlJTGxBeTVDQ1FwdldFcjZVb3VzbTFhcks0ZXBQUmFGYk9ha2pxaElLQVRwSmN6dFJsQzF0QTJaRFpFWHNwVmZmbk9CdkxZcEdXQWJDNnl0bmtFTXlNbkpIWXYreUtkNTd2VUVzREJCUUFBQUFJQUNWOUpsbVlPRGVpUUJZQUFGQVdBQUFOQUFBQWRHaDFiV0p1WVdsc0xuQnVaMVZZZFZoVXovZStTMHBJU1lNSWlNVFNna2dLTEh6b1prbVhsSkR1cmlVVWxpV2xCUlRwbFZoQ0dpbEJja0ZhRVNTa0Y1QkcrcmQrLy92Tjg5eDc1M251ekx4bjVweVplZCtEME5OUnZVdktUQW9Bd0YxMU5XVURBQUJSNE9ydWQvQndiek05WjFiY2g4UlR6Y3dIQUdoOC96MmdYdzRQQWdHQUhrOWRXUkVhbUxlYkg2Sm5PTnZSSHlGRFFsalZIZlhKQk1INmpRYkJGNmd6eXZjZDhqREwzQytxNUc3UjkraXdnU214U0M4VkdxbG9BODNhMkxtNUZkcTBDWm1IeCtaZUgwWHd5eDc1RktuTE5lbnhNVlJDZEowVldXaUtDNkx1czlaUXNlQngvemhMMW9iY0NZS3djVldPN2ZlSFY1NDhkNG05WHVnOCtSNXlMY0xhRDRwVWtJeGF4Wkt5VTkyQTNwRGlMZE9xZ2UvRUdMS2oyS2wwRkEvOENLbkNFZDNXZHdaQUhPUmYxTGl3Ti9qcWhNdk1MMTY4V0Z0Yk02bUdqV05QT3FxUmw5MGlBbUJ3ZlAvdlI0OGVtZVZCREJTYlZZS0NncFNWbFMwc0ZpWktOTU1zR002S1pyRVJGMXRseWZJM3pZMk5NeXUwYjBoN0NNbUp2bVR3bTJ4dmI1ZERQNkt4SzlRRGR0NFFTTS8rZm8wbG1pZHRjTDFNcjRsdEdVOHlDWHR5QVQvbTRlYWwvUjk0cENjcEZ4MUJEMThLbE9wT21ZS0I0bDg0bXo1cEpqK1d1cVE0TGpqVWdzRlJFUWZQQUNIODlsQ2plNFNkaTJPNHo5c2UrT2J6b1Zvd1J6MTVvWU9NNEJqR2xLcWZpVFRyRHB5SkU1aDk2YnF1eUptUEFzaW96VEZyWUVtOFpYSHBmUGZoVEVIcC9OR3ZRUmtpT2MxVmIxNkIrUjFMMnUyQWQxUHBRd1M2OGI4TmZrR0YrSklsNFJVeGc3MnZXK3lIUXlkNWNHMzR4bDYrRzNBVW0yV3Rwc1pVc0xPS2lJcDYzZDZFVlJuTFNFbWhwcDEzU3hQWG1qUThyTGZZNWZCRFJDb3hPMXAxZXROREc5QjMxUDdqazF0Znc0eUUvTk5Sem12OWVNQUFNRWZncTZWUXJOdi9FUURnamc3UlBIMzhVcVdmY1pPOEp2TEs2Ni9BVy9JREFRcEcwbUVPa09jdE1FSjFRdEZFNDRwZFhIbjZXRnhjWEZhMmN2eGxYdE8zaDlMbWhNQldTQXlFRFRCa0ZDNFhjd0lCN0ptTEg2Tm9Xd3Zjek9sOHRRQlpQa3NTd3d0RXhwcnRGanNPUU9qWGpCdGVzSFN0VVVhU2tTTE90TmFGODNrS1JRT3puWVRrNUFCZlgxOS9mOHZPOE90MVRDNVJOQWpncFNWTlZDa2FmMGxDUXJLOHZHeGpZNk9aS1VCQ1FWR3F4NnVheEZyclZya0J1Yy9Gb3hUcWhmVzMxMWlvN3ZGN1N1RDVPNUNVcU05UTF4OUNaR0I1b1Y5S2g3WWxuazZVZ0lERVJNNmtVZ1NnZElzRnlKeWVhbWxKSmNZTXFkRTFjVFV3a2paUjVlajZiTEhwMDZkUFRVMjZPanBFaElSOWZYMjc4eTFpUWtMdW1MZFBLb3lyNmdLcm9ydkcrZC9VWXVNRGRxWG4vUEdEaGFZYStoajZlKzRDRGphaXllRlE2TUJ5ZjVRV2pGQ1dqN2hYWkxpQ0Z0eFdVRFZraVord0w1WDUzeW12SUVYbHp3NnlVOWptc3U2amhuY3VGT3dvQVNGeFptMFhGeGROVFUxVjFWaWRNakpLeXNWR041WmNURkp5Y3RNSkpGYlRVL0puaGlwaFFidmU3RmYrZFNBT0JFakNMQy9HeWVSQ081dzErTmpmTFppa0luNld0dExOTUZzLzlxTHIxZHlkUHpBeU1ocnNnUUJBM0JwRC80c1E1Wi9QejhHcUxUQ1F1bjJ0aUt6cy9MZHZuamRYUVlrcTk2aXBVMU5UdXgzcWM3UktxOGJFMXZ1a3cvbUZodnRxd0hBN0RxQ01aZ05RR0hzbHRFVG5JeEM4ai9QZFlNOXRFanJLam1QQlRqRVBXV0lTZVpDaUJjc1FnSHBWMHRFTmUxU2xyeGt6TlJBYUdUR3FlVG5KTnFwK0V2amxVQzBGWDQ3OEcwblJreWNUc0RjMVBSMTJoSGthL0RsOHNsUWJKcFExYUdmTEtFRnNHUHo1M1pmbEFidkhGUml4c3RTY00zMTY1c1pxNnFBTUJaVVNnM3hjcjhPMVlVVkZSVllLeC82ayt6aFRPNnBwczlzVElpS0xhYklURWhQRGJzNDNIdWU0L3FpelIzZGNiQThMZDdhSG5udGJtUXgxS2hxUWlIdXk0aURLZFBJblhvckwrTzhFN2piTTRsMGUwYUJ4WGZWNE00Ymk0K1AzOXZidXNranNMSGJLUzB2UGZUNFZKWCtZTnNpY3lLM1hHVVVBNU9zNG5raSswWUJiaXpCMi9GMUJ2bjM3dHFhbXByQ3dFQmNWTFg3enUwcWNxUkx1ODRIckl6bHlJYWNFeGZVVDJKUDgvSHgrNDhwc09mZElsUzY4U0p5cEwvcVRMTnI4M2JBelZaZW51MGViMnF6ZitSdFQxTGhzK3pKN2U1V1JobXJnOEdTWTBPMytGOG9uek5yaDRUZVpncy9iRFhuTmljbVhkWmNrdzA5M2Z0UTdqcW44OTE5R1JrYkxaMGRiNG1RdG1KQnJDdlNLTGwvSHhOallmMnVpaE1FeWtFTmVYcDZMcTNmMkNha243dGViZzRPRGlZbUpCK0YvbHpGUEYwUFhNa3hreDZOVlRlRVg0SnYremMyWFhsNjFCcWpWby9PdHJhMk82bEZia0hyZldIUEFIMHQ5L2ZHRnRvREZZS3lnUk80dWRsdUFFemNTWW54OEhKK1lncHlTc3ZOeXIwMkFmbmgyMmd4VzBCRy9XRER0akVRaUk2NVBaaW1mL1YzU2piaElRMWZVYjVyNktvV0h4K3VVaGZ6NWZKYXVzZlpCS1RaRko3U252WjJVNHE4SDVaUG91ZFFQQ0gwNWQwK1RmQ3J1QWNhdEExWEk3Y08vdFpQdjgxdzlQQmFiUEt5Y25UK2krUnZVY3BEUUMvR3ptdzMza0M4TEZWbXE2ZmRleDdxajc5bEttQXAwT0dBZWhEdXM2Q1l0eEZNbTlnQ0pGQ0VzczYwbjhrbW45MXZEVDYyVVpnRTRBUmMrdSs2S25KWjhJR1R6d1RQcnZWOGRoMk5xSXI5NnpWRGt1aCtQWkhSbjU5MDVYbkJOelJ3SzluWXViZlcvdXpwT0RubjZldnkrbzBJemZsbXh0MUpZck0vNWRlUUJOZGViVi9oTVg0Q2E1TjlucS9LRGludDlaSktaR3BPZnE3TTZiajE3OXZWaWZldllmMUNmajdTVUhVV3JLLzRTbUVJdkNqUWVYZFI4aHAwSy8zMTlvVE5SVXVoMVhReTZPZ2tnQ1ZSamJCUTd6SmtybzB4cFArVCtqbk01N21iUzFFUldvUWtabnRHU3ZzSTRNTkRTRWhBVHk3d2ZmZ2Q5elRNZDBlTHJhUjFLY0o3Mml2SjI4UGdlaVpUbFMwVCtzN0JnVjFjQlllRXhRYzJkYzRKOG5ZREQxY0cxNGF5TjFWVkpYRGVXb1QreVljUmJ2YnBVQytremxMQlRpS0sydGpadXk1QlRVSEJmQ25aM2QrUEMvcVdycSs5V2o1dkdXdjk0eDl1Zmd1VVAvZ2lud05Odko3ZUlwUzhWNzY4anU2MFptWm1Ecnc3NjVjempHUUpYRUR5dlg3K09heGpKN3kyRlVsaklhMzc5NWlJY0hnMGlWN3BYOU1mdmRyS29oRW94YU9ESTNOeGJVWUU3RGVIaTlRenBKM3BWeUhReCsrM0pxc0VWR2V0K2ZLNUJZbmpQTEIySlZ1WFpDRmVBVER1TThxbUNUTnlZdWYwWFZyTVE0d3RBWWROOStpZ0hiTXZ5M2NDOTQveE5nZHpDcStQM2w0Q3RqdXN6b1pxV2lXbDRqYnFuOWNqVm5lZERtSTF5RmdObWx6bUJlLzE1MzBOaEJUY0ViWE1RMTA1Sk5Wb2JNcGxTVmpIM3dNQ2IyUWYrNDVXdi9KUkdLTEdXSmN0N1JtOWNoTy9YbDh3SGh4NjU1OTV5emlubVBkZTlVbmVpb0NtZjZSOHBLWWg4ckpYM0JJdldLeWNDQUw4djR5QUFZSHNvUmc5UFU1c3FmdlFaOVlHNG9LeU55c1Y1RTZTWGVLTE5BbjFhSEZjdjRtVzh4dzU4Mm9qL1Y5TTRnemVZTCt3WjQrdWwxVUhjVE9hanZpMkE5eFJkUkwxZ1QrMkptQjVPenp2bGErcWNqY042YkRQRTcvMjhudjVSdWJNZHZtZzhvRzE2QUpaY3drVzBUdWVpL2JsMTQ3dXZPMEZqNnJUdjlKN0xaa1NxNXVwUXNRVEFwRlZrVHl3RUIxVG9KNVhlK3RjODlsYjR6bFZlUnZMOE4xSGY5c0xIRGJFWDAzZGIyTHZlbDRFK1BXZ0NFN0J3b1JrYXYrWmczM0VIZG9TRDMxQXNCNVdycUtwaStsdGtZclFoTDNxaUEyMDV5NGxuSmdHaVBMRW5SeHQxcjlpZWlpOWdmWmVaNTNWOEVBcDRBRjRtQVh2MG1BbWZ3b2VsT3VVVWp2U3NVb21zR2dJYUFIZldrYjZ5bGI0WExWeU5pZHgyclZZVG5XVCtWMGRJbURzOGNjL01LbjByY1ZGUmoxeFNtZ3g2S1dSREFuVmdtaytnUTEyZDZ2M2V2dXlSVzdqN3NWa3I1T3lBZlJ3UFpHa1FaczhsbUVScWZkQnBnbHRHbDdsU2QrWk40N0dHQXFjRWFWSDZ1eXFLekg4ZzVvOStQK1lleFFQZ2J6KytkMlFxY0dqMEZrdVVRV1RNWHd5aDNIemt6RnFTRVpvaWxpWnQ1RFJTMi80NVRpVEIyMEpHc0JXb2l5ZFJrcFpVclBuVEc0VXlDNVVEREo0UUpwR0d5Q3B2ZGxpT2hJbWRHc0VZeW5GYnVMUWk0ZVVFQm9vejQ4L0I3aDZXdStzcU00TnVLKzJXZTRNTnlpdDhJeVhqVnZtWXozY21mM0lTd21OS1ZwQkhXcXFia0tEalkzVUFvUEl5NHdRQVNPNWV1emkvQWROVVVyUHRoMGNXODNoZG1YT1h5WTNGVms4VzcyZFh4WHdFNlhsaEVZRXN1TkNkWVNzY3BSVy9Lenhvd0FQb2xiemtUWUNGdGQ4SE13VjRFNmVCVVNudGx0K1pnNHpLUjJuMUhQMG9FenJpc3FCV1REL2U4UXRWdkozODdJSm9UUklTeW4xUFFuejFwL05XK0MzTkhzbndhRUkxV0JrR0F1QXgzNmw1QVlWdVFiTVhYaHZNYVY2RUFQbk5jVGRLSmg5ZWkvbVVrNXJLQVJyUXc3VlM3c3BIdmNycDJVU1BycCsyK3Ryb1dQOEgvcEltd2JaMTlQb2ZFSW5JMzVMcmRXVlhPKy9Ec1RDZnphbFJXNFh5bHpsK0lyV1BxUUVhL3Q4QVVWRWRwNU1DaGxZUHhGNmZrZXUwTTNOMlhVbmtlWVEzSTk1OTFBOENWcEorVHo1elRGb0l1QXpkdDNvUXUzQ0NBYU5pRm1zbWtzRGFoUEIxbW1vMUVQdUFzYWoxMExsV1NFYUhaWitBVHp4eThYUmo1S1VlRXgwUk8zVU5WOWNTMG1WUzFsZVEzalJWSS9EYlkwcGF1eElwOGVoYTV0Wm1vdExWZERPdGlwenBaMTRNdXkzY2FKb3NQdmdwekl1SmE5cGtkQjhzaWtYcFNIU055TkN0ajFSZjR3NkRPNGgrSzlhcjFWQzdqZ1l2a1ExdHFhV3FNRUpSUlg0WVpvMmNLSHA1Zi9tTHo2ajdMK0FlYm9zcFgxYTB4UGg1VjNsOW1TRDRVUE8xSVhUNnZ4ZnlKUzBtaXBzT1JFdysxU1YzSzlYczdkV3kyelFSVXJWUzcxK2dRNGFlMWQ2Y2drS1V5dDJqV3FYOVg1dUluaFpVY3Z0UEFjaXlDYUEwS2ZkM2VhcC9XN2luZ3Npa3oraDB1bC9qMVpvVTJCNHgvQ092YS9EUlo2YWpUZGlaeWZ0ME9KN09rNDMwT2ZVR2JqY1dXdTJRdkhQYVRRSGo0cnFWVkh0YUd2V05vYnhiMXppT2ZOUXB1VnNXbkhSZFY3dlEwQ1dUYUdVazk5SFgwUkh5aDN1UWhaUkMwd1hwYVpPZ0dWZW80RDgzcEt0Q1dlbXM5eHNYU3ZWSGdzRmRTMnNmelhqbXd1bXRlOWtqVVNRTU9RT1IvZ2VNbGU4MTlrc0VoQlpIZktSdGhwd3k5U0d5eGZjMmFuZThSM1kwMUFoK3VQUjVCL0ZsenhNRGdITFcwSXVQOVdZd3dtamhUTFJVbjIwdHZKc2g2eTJaQW1lcXlOOFF4SlJVa0sreHZwKzVtNDVWRWNFbVpFeDQxdFgra0FCL1IzajR2YStYcGYyN2VRbnNacHVJaEhOdTlzbE1NTE9zT1djNWh0QlRha0hjQnpKU3FKWElKejhNMnRSZmZPZkc4YzZaZGFKa2wwWlBVY0s2U3RUSnRvRGNwUkpMQk8vV0ZTbnFqMHVVU2ZKSW9nbWc5S1I1eFFQSmwxaGp0U1BYVExRZVhVeHlGRWt5UnpSWnJOYVpDbVFxNEpGU1orR3NxNnZBYXBvSzBKc29Nd3l0TlVpTnA1aURzNGI3ZmdwNUk4eHlOdlBtSmpBQUV5VElqZUtxRUE4Qk44SXJnYlNXbDdkMjZQY3MvVG5wbVdPZGNjUmFXV1lFcm5VTTBjbjA3aytKaTdIRjR0dG5ONXcyQnIzRlR6UWozdUd1TVVvaFhMOUhLN2NBSVJ2MFF4RUhMMGwwMVN0Z0toUHd6ZHI4REFlM2h5RitYT1RIR0VubllCYnIvV0g4RnlsYVNIRnRGMm5ObDRkSTZDUVo2SWxDRlZwcjNtTFJGUDlEZFc1ZEpGdC9tSnpSZzN4RC9qRXZUL0MwK1pzOGdXSDZXUzFEVk1raEZGbUVPb1FDQTROdlRWN2w5MTJjZ2ZOZk5FbUlYeS93MHlrMDN5TkZoQ2I3Yk5jV3FNclpMV3AzTjRlTnNRcjFCdlB6UHhNSGN4eFRibUpzYjZNU1V2M1JEaUU2UEVoV3JHMFhjQWx2WWZsc3RtT2xKM0o0aWIzZHhwb1RDRWhjZnozTmlBaS9xT1VaNVBXTWZROEhHYXRGT0ozUUpHdVZhV1haSm9qc2pCdTB3MVdLT05JR2hmcEthcytEeEltK2wwWE01eDVhaUJZUTh0TEwwaVlvVzlFSHhZMmUrQ3BHVXR1WUZvM25TZms0L1A2YUtGVDFjOFc2ajM1Y0cxVndkTnlPZmIzUGJwZndTWFp6UE9KMlEzVmM4L1BCZlE5QW1aRTdiWkRscWJzQUwrK2R1MzdMaHNURUJ0MmdzVmJ6bStrRi9wdTJUVU5ycGE5cVhPeFA2bThQWFA5S2UyUWlaMEQxUFRITHl5enkwS2tnK3lkVU1acDZJZ1l2dnhWdHZPYzdyTk9oNTlFUjdIWHVPb2lxZGg3WDVqT2ZDRm1HZzc0V1ROaU5zWjNxdEpFdDd4eitrbHc2d2M4NmlwQ1dFeGVOTDBycTBNV1JOMUlWb2VKT1g1engwend3Sk5Wc2xJcnNONmRGN0kxam4vWlc4ektIT2MzaWNBcEFEdERTQkowNW4vNWJyaTB2bXhoQ0g1TGNpN2J3bFI2MC9OUzhrMXZyTEdvbU1hVFEvQTVaMUYyNzdWMkVTZEhUNnhjaGU0ZnNFZmRMVGx6V1dXeitSdXJJRk54bm1pb01wR0dMVEVnMUpvd2R6NHdSaml4NHFKcUUwNktzejBJWis1cVBTSGdabS80UllUSXlNbzlmN1FoTzhrc0NMcm9Jdkw2cU00N05CWnNJMi9QRHRRZGh4L3JLeXIwL1BUb1hKbFplNjNaVGpVYTN4OStLU2t1YncyQ1ZVUEI1YUhod2NDdU9PWnV5LytQWEhkWDRQVThnRUFpT3U2ZHIyQ3NwS2VucGZUUFVsVnViWUttTGE0bHNqKzhzbk53YUdob1NzbWc5N2lFVFh0M1lpSTBwYUZFYml5cGU2Y2NwaGIzNUZ1R092NXhnOEhaK3dDOUUwdWxWM1NNa0l4ZGQ1MGIvZ3doWi81MXNsYUlmblJHM00xWFB3eXp5NFlUcWo2Z1ltWmlrL0hlK043ak1Ocm92dEhvc1BoTU85VjFqZUZEUkhGQkZ6cFVCZEZ1TDVPRkV6WHlMRDA1Z3k3SUpDd3BpbE1LdUswelFtVmxaeVFuTm40amFQZTVRVWdyejhxcHBhSGdqbjNCbHdDRW9xREVVNmhzUXdNUEY5VTlOY1hOLzNmM3ZhdGNqWW5oNFdGTk56WFNwdTlsUDJzTFIwZEhlZnMzeGZkZzZmYlFhT0pJbzZiY1ZUa2VnRE12WVpBTlRjbkxPTDdEb3RsbzVCeEZHU2RZa1pjNmcxVlRWZWZ0Skh5MGRuWTdqQ1UwRGxDL0ZvdXdvRVdhR21Kbnh0WmRrM3BqOGJkNlg1ZENUYVJOMDU4MUZqcGhqK09YdTB5YkdNL1NkTDNhUGZ5UStrSGlJSXVEKzhPRkQ2TFBiU1YzNWhSb2JKVzF0akF2NnM3Ryt2cWlrNUNZMitGeVVyTFVGa2MzakszMDlrUG93WUc4ZWhVYmo5T0xHMkh2SCtoODVPVGxhM1BlMDk5dEkzMmdzMVFlZmJPUEVVUHZCVnhiYldsUE8xTkN6aFFCcWF1b3h1YlA1VXUzY2JLM1M1M01IU05DeG1DQzljYVZwYmNDZlh6aXhHRTFNT2JGMWZMUXhoaVA1ZG82T0psRG93TnBoTEtVRldUcVc4ZEtyT1ZmVGRKS2o3UnBmSEs5UmJmeWx1RWsxek1uSnFRV0hzN3BxaDNOK3F4ODJXNHM3dWpzT2dUQnJjTTZZcnJYdUp4dGcrZTMyWEtHWGM3dUp4b09saTlaMzJLYlp6Vk53cFRGa2RsZjFiczEvUXhNbG1wTVQvOHJYL240WmFlblcxdFpxcTg2YnRTd3JHdEVZdm45NWsrY3QzdmJOcVNrcEtVdEwxdjArZktnU2J3NjcyN29taWQyZnJudDliaXR6bnp6cWRhdFFEWFJrakVCY1hMTC9GN2ZvV1U3M24vOFNCdlYyZ3pRU3VSaUhlcEJDeGZUcDZlbXZWcjhLTlBvUExxUndrOTNkM3I2NFBsdTBlUHo5RnFuQklUMmQxMGdQQUc5MUViVGdjUGxpRlh6cS84bzdwWE1maVJ3SmtIZVlXckxjdlo2bTZIR0xOdm5meUlTaTJtcHFkOUlHN1I0N3hnemtabWMzUjl6ZTlQYjJycTRXRzFkY1h5N2U3eTJQSHgwY2J2NnJTVjQ3U2R3MU1GQS9hMjRRMS96RG1rMy9wMGF6bTY2cXNoOHBGMTBNZmxSME5HNEIxVjFsUWpVbnBveFNQVUVBTFI0SVVETjlrOE5tNDl3djY3cnRlN3VJYTg5ZU9CZkNzZEo0UHdWS3RjZlZBQlVTemg5dmVUb2J0MVh6UTI3TUhnRThqbGxwb004VXdCa1g4TSs0dS9RUDU3VWkvQ1N3cSthMTJXTUFrWlVBUWZkeHRwY3pDaWJFNEFBb3ZOWVR5a0tlSjZDMDA3SzVhTkplRi9vY2JoWVdvaXB4WExRQWZlQWtRNjVPdUt6elZ0TjAvcGZzK2ZHa1BBNXRETHRHNDhPTDB3UUNNNE1OdGtVU0U4L1NrZWRnRU5Kb3dwVm4zbDllb2I3cEh5cW1naDNXOVNvbi9zYlp0dVo3ckRhM09EcHFuM2luRjMybXE0ZFAvcjhFWkF6Wlg1T1laYWtZNmtaOFp6Z0hyQ3VaazN4TU1LSG0vcitVSmZNTmpVMmd1MDNNTHJ3NEtwdU1UTDVuZjc3bnprK3g1aTVoeGtoVDlnSjN1ZitYWWoyNFZROFJjRDRtNGVVQmNFWDlQeDNsYW9oMTFQOEJVRXNCQWhRREZBQUFBQWdBSlgwbVdSUXhCTk92QVFBQU5BUUFBQXdBQ1FBQUFBQUFBQUFBQUxhQkFBQUFBR1J2WTNWdFpXNTBMbmh0YkZWVUJRQUhGckxhWmxCTEFRSVVBeFFBQUFBSUFHSzBnVmpicm5vSjZBOEFBRFFTQUFBSUFBa0FBQUFBQUFBQUFBQzJnZGtCQUFCdGJTNWlhMmwzYVZWVUJRQUhHTVlLWmxCTEFRSVVBeFFBQUFBSUFDVjlKbGxxb1hiSlRRRUFBT0VCQUFBUEFBa0FBQUFBQUFBQUFBQzJnZWNSQUFCdGJYQmhaMlV2Y0dGblpTNWlhVzVWVkFVQUJ4YXkybVpRU3dFQ0ZBTVVBQUFBQ0FBbGZTWlppRDhiK1RnR0FBQ1RKQUFBRFFBSkFBQUFBQUFBQUFBQXRvRmhFd0FBY0dGblpTOXdZV2RsTG5odGJGVlVCUUFIRnJMYVpsQkxBUUlVQXhRQUFBQUlBQ1Y5SmxsMDNNQjB5Z0VBQU9NRkFBQVZBQWtBQUFBQUFBQUFBQUMyZ2NRWkFBQnlaV3h6TDNCaFoyVmZabTl5YldGMGN5NTRiV3hWVkFVQUJ4YXkybVpRU3dFQ0ZBTVVBQUFBQ0FBbGZTWlpKUERiK0RvQUFBQTZBQUFBRWdBSkFBQUFBQUFBQUFBQXRvSEJHd0FBY21Wc2N5OXdZV2RsWDNKbGJITXVlRzFzVlZRRkFBY1dzdHBtVUVzQkFoUURGQUFBQUFnQUpYMG1XZi9YWU1BdEJBQUEyRHNBQUFrQUNRQUFBQUFBQUFBQUFMYUJLeHdBQUhSb1pXMWxMbmh0YkZWVUJRQUhGckxhWmxCTEFRSVVBeFFBQUFBSUFDVjlKbG1ZT0RlaVFCWUFBRkFXQUFBTkFBa0FBQUFBQUFBQUFBQzJnWDhnQUFCMGFIVnRZbTVoYVd3dWNHNW5WVlFGQUFjV3N0cG1VRXNGQmdBQUFBQUlBQWdBSlFJQUFPbzJBQUFBQUE9PSIsCgkiRmlsZU5hbWUiIDogIuWvvOWbvjEuZW1teCIKfQo="/>
    </extobj>
    <extobj name="1BCC2C28-871D-48CB-8BE0-2867F7803ADB-2">
      <extobjdata type="1BCC2C28-871D-48CB-8BE0-2867F7803ADB" data="ewoJIkZpbGVDb250ZW50IiA6ICJVRXNEQkJRQUFBQUlBQ1Y5SmxrVU1RVFRyd0VBQURRRUFBQU1BQUFBWkc5amRXMWxiblF1ZUcxc2ZWTmRiNXN3RkgydjFQK0FlQ2N4NEJDU2tsVlZvMmFUdWkxUzB2WFpnaHU0RGRqSU1XMmphZjk5eGttNjROQ0JoTXc5NTM2ZTYrVDJ2U3FkVjVBN0ZIem0rZ1BpT3NCVGtTSFBaKzdUK3NHTDNkc3YxMWZKWEtSTkJWdzV2ejY0WkJBUGZOZlJ5TG1OR011aXdXem0vaDRUR3RGd1F6M2liMEtQUmxubVRZZytRUkJTb0d3Y1RjTHNqNnZqTy9wSmxsTFVJQlhDN21neDFydEdpVWUyRjQzT3JUTzR3M053alJXVXlPRVpNMVVZbkJEU3BkeXpzdFRPbjRaWUZlSnRJVVZULzJBVjlPRHpHbzExRUl5NndGMnE4QlcrOFF6ZVc0S1ZkcFZLQVA1UlYwQm8zRWY0Q3BnWGg3TDhVZEJsTEV1bU5rSldMZnFHdkF0KzF4cHQ5ditsM0V0Z0NyS2pPb2ZwR00wdVdVSzJjSjczNUVEb3hZN0I1L3B6NkMvUUtrODhFamsrbmRKNEdreDZZL1U2aktiVW4vcldBSmNzaDEzTHJQWEJpc1ZxSGM0U0t4bGU3RSt5WUZ5cG43WFM3Wi83UHd1NW5iTzk4Yjg1dmVTRzJGbGVoRnhqdW0xNW9ZVWgvNGZaeWlzbTFhbE5DM3RBanJ2aUU5QTR0aHR0NWhQSDlpWWZuRStFMFRpeUNVOGMxZmxOc0JRckdNL0JWTjVObmd3djU2UzdsOXRWQWFCYVZqSTgzWC85OHhkUVN3TUVGQUFBQUFnQVlyU0JXTnV1ZWdub0R3QUFOQklBQUFnQUFBQnRiUzVpYTJsM2FUV1hoWGJ5RE5kdGNaY0NMZTRSZ2hNQ0lZRkFDTzRsT0JTcFFnc3RVcUg2dkwzMXY5ODQ0OXpDSEh1dk5kZVZDZlo3N014NTFySDV1RitmbENQdlVRM2lkNWF5ZWNJSFFXMm1VSzM0WUZYQUgyY2J6UGZheGVVUmg2T2tCa2ZXMGZ1Nzhpb2RrYXZFMFg4NEZuU3ovaEdERTZ2NFBqMGZaSTZOUVZscE94WW1UMDdpVE1MQmNYOStjSnBPVjU5cUV3a2xCQ3pQbGY1YW8rRjVaV09UT0ZmWjNoRkloa1BYeWErb2VialFlaHViMGJpWlFvZlNWN2h3aFNtTnZsTGtQVmNYT01HcEZWUmNOZWxPTEJzVUJFL05Jc2k0MzkzUU1KRGx1bFQ3aDNyWVh2RExBZ25OWTVjb20xT0drUm5qYXByVDIxaEs3NWllV2tZVklqbUNlTGFFS0dzNmlZdjBpL0hCSDMyVEZMQVpKMzNBYXltNDZXcDExMjNLa0dFcjdMbUVZZ1ZBZmtaOFdpUmxwYWRQMUppK2t5ZUJVVWpMK2hxNlk1V05tRDhPelNlYjJFME41djVWWDIrdmYrNGJ1azltazdVbTFnOUhtRHJhNVFCY3JCVFVtSHQvSFZ0TkJINTZEWGF1THVJMXZtRHdCL1J4MExWVEJyTGF5RFdsUWVwVUpENXNONCtLcllmMWg2RmlvWUQ0VTh5QXlJYWdsRHpJRDZXWVRqR3ZaSDM2WTJwLzBNR3pwY3h6dnk1ZkVaUVVRZmF2V0NTcjJEbEd2Yzc4QkVVbkY3UFlzZGFKQ2ZWYTkyUlhydkJWNmtuYlg0aDllL0VRTHp4K2JCKzhlakhaWHpGdk1oODEwdkVmS3N1YmFvalNncUVDZ0gxSFVYMm9Kd0RHMVhyN1dVUzFmQ0t4M2lCQXlMZGN3KzRPUmQ1ZlArZUJVaWVHTmJoK0t5L0RGdlozdktFeU5OMnlYNitBMFE5T3dtR2YzNkowRTRVNmw4OTh6bmJ2bWFCK1RHblJpZEFTcWFNa1ppYjBLTnF5c0pQZDg3K0l2YlVjMjNKb2lkTTZKbXB4dUVFNURVYkFvMjcxbWoza0ZIMjNRNEV3OGZ0NWxUZTZCbzN6UHZ0b1Y1c2pQbjNzeVdXeUVCQjZ0VDhoUlBGVW1paU0vZGVETjVWYmJ4VzRQczgzV2Q1Y3FhQzhtK2pobHFiQVVFaGp0Ly94dis0b2ZIZ2dCOThFeG1tWVB3MmNqUnlEMnJvcmc1QmdNQk1JSkhPSHpaR2pUbUpaU3o4M1pwc0N6T2x5ZWcxRHpJbWtjOHpHN1NIWkhQTng0VmVaYXZ2WGZhVTZGditQLy9MLzNmOEJqNkZoTm54eDBjMmRvbmduMFllTUNLOW5WZXJpc2NkczdhaXdGaVpUeWY3amZOU3lBWUNpL1ZOLzFvQWtGeU5kalpuL1Z6TUMrVTVuTUM2eXF5UC9zSS9pUWhOdkI5bjJlVGJBRW9hQ1R4d3hSRjdPeVcvbERrdUdabWV2WHlqWStlTi9MZ0EweGxnRzM5L2NwTlRnUXA1UTdaL09iME1qSWgya0xGTEhUNmw2ZnpOMVVDazdFdVArNnQ1dnNGdExHbXM4alRIS1pzUERXM1poTlRGS1krdGk1bnp1b2R1cVl3QkU4ODUreVpibWdScGZUQm9oTGYzWUx1TVowVjhmdXFrOTNKdUpoT3hqZitMME82UjR3NjBTak52b0pZYmIrWFRzVERyb3QrNTZIMXdpSlNSbG45Vk5uak5RS2Q2V213U2Y1N054YTZWbER6bmpYem9Lbk5KNDdlZHlhbmdQSnJwcC9HbXphTzlFWmhxR1FoWjUzRzlaWFIrMkZvbHo2aGtIVEd5alZFSkRJTWhsdzZmVmJLNXVBd09Cdi96Wm53ZEZ2UGIrZTU4dDkza0Jqckg4V090WTlhS0I1cGxGNFhwREcwdCtSYTRYcWNIVVlYZEQ4ZldYQTVoc3luVzdndCtOT3hsY0RxSkJ1WmxReFVYMStVdkZUbXF0Q29UK3NHdDcxTzZxNFNRNWYveC9zUmQyekFrM05yMXhrNGkxNDVxZmdESm1PUGJMU1VwemY1YUNDcGhGdndEWkRrWjZoRnFEd0EwNFRkb2JZcDF2MjhSYWg4TWk4WFZoUlhGMDNOTDFNMUI4OG0yZmJJOHRRRDVPL3ZHL004aUIyYlE0R0h5dzhoOStqTEljOFBIeFlsaFJGTGdUY2ZJUWFiV3hHdVFIMDBSQUFiTUZ0aWlMbGFTUVBNM2FORHBzWDBIN0lRem5wZnpWWHYxUk9BNExoWFFtci9xNHFSdnBtQUJOcFB5M0dRMDNvQlUwSHo5cnNvRDBRdlR3ODNSZk5FcFBlNDFhVVorSmVlL1NTMVNHaFVRbFNrVE1pSVozZ3JoZUJHQmEvdmN2NTA0WVhaZGFlYTdNeWhXZmxLUHZVVEJFbzJkSXlwZlBzYWtvR1lFOCtjdDYyWjN4aHVSRTd2cGxZa0FkY0RhM2FkNnZoVklvS2FBNFdkT3dVQ3hHb1Y0VHgxZVJSV282RlJ3cm5ZVDB6T0dNUFJacUx3Sk9wMTJNeHc2VktTUVBCRUZVSE5CWjY5TnRnYWZ3UnhjcGZUNHNVcDVYSnM4QW1FMTBPUDJGaFVFM2c1U1REZ3dvc29VTGZiTGpWd2s5OWZZa3pqcSsvMmVlcThhWk9kUGE1NTdkbURkT3lubHp0V0JnSlMyQysrWVYySTQrbE1idkZub2FCZSszNUhkVTV2Q2hKL2o4L1k0UldEWGhMSWtQK3ZhNG95Ukd4cmVIbU0vRWRvbEh2SE8wdUcyZDVKQkJLR2RVN2EzOHR0cGgwS1dQNUI0NytjbEVIWkVPclhEakwvODdUcDRpNEtTZG1URWc0NDI3S1pWSkMrL1k5aUU1bWhjTWcrVjkxV1FNR0dqSWtjc21MdVVtbm1TZWtCRzl0MXBSblV6amt1eFNkSmNuSFBtTXFERlcxQjV6aUt2bmppTHJ6bWZONXdKU0FJVG5MamVmY29FUXFXZDZTV1pRUEE4aVZFSVN6eksxYWw2dmd6d0JkN0tZLzhkNitab1pxWmZVa01nYTRTampnWkJyOTI4WEVaZFkyUDBORkM5eTZDVWFRV2REUWdmQThadlBaNE1zNUlkMG9tME12WENXVEZ3SzNUYkg5NWpOSjBtRmc5dlNmdVhFUnJ4TVA3SzdQYzlSSWp3d2M4eEVETjdNVWs2UjBvY0Z5TzYvbkY4RTM3NjlsQmZtS01GMnFtWGVtV1FMZHVBeFZqNHlDa0dDanVxbG10NTZTNjRwbFUxZzRjV3p0ZXZpVktRRXg2Nk0xTURLSnYzM2VzVHc3dVpManlaTEdwcVNrY0hBNEJMbGVUUzFlME5aMCtpS1ZlYW9OeGtvS0NTakhuK3Z0UUF6bEszVnJSQVpQTmtYUnowajh1dERVbEtDN01ESDlEZEQxSmVBOE14SXYva2RkMFljZzlyR2dhVDdkZ0pmY0VLYysvZXZONFZHNlpYNCtCMmw3VzMzY0hFaTgvWmF0ZXhwMUV0eUcwdnNybUN4WDJDY2Rtd0cycTljZU5zeDZEeFFacmZIRkV4R21YSnV5ZE9LaFNSU0MwWHFUQmVNeHAwQmY1VDl5TGE0a1NoODV2R0YvL2p2QjVCYVIzdy9INEI2WmRPNDMyTFdKTFg3M0tHaTdoVEVQcEZlR1UrdTRoMThVRy84YXc1TE5rc0N5TmpMekg0ajY1WXEyRXhDb1RDbjFua1lubUFxanMvSzhUanV5aFBBSVhnTFNubkpZT2gxVUNlak5kNndZRUlHSEI3cUMvM3hmeTk1bE1HWWlXTW4veXVSS2hTY095M3l5ei8vd1M0U0lvOU1PRGpMdmtDS250Z3pOUGMranFLUURJa3hEd1hLb3FSN3BmTDlYZFBxdGh4TDQxVUg1L094NVc1S3NiTmloajMwM3NzcUlpTVdvdTE5OEcwb3VFQW5acHVwNHdmeTNvRW5McVNOaHJTME9XcCtVMzArcVV2VWdjOHQ5dTBmOXQwZzdZQkgzSEVsR2hsQmJpT2RRYTllZFloMWNMRWZsYk01R2ZqNlZQL2cwREo3VW9YYUVzdUhvMDFWMXZMY3ptS2V1UVpER2tQVzNkY0FrNmZ3VU1nbVdKSjNSRHp0RGR0K1JCVTBrdmJEQXFhYXU3UTd1STZITFBrN1JoV0VGOURHblVHUUpabUNNNmwzbnpvNVdBeU1XNmVGbTJQVXhBV2h5bEFjTWorVzdwaTBUQ2FibnZ5KzRtVzZTVjBOdS9MZVBqSHZOMTZMem9randmZE5Ic3AxSFkvM2tTMHg2RWN0NCtUQlpxSDdyZmwxb0NQNk9DYk5USUxIbDFFcXFBQ2d5ZHV3VlhEVVJWY0xOVWo4OVdNcTVHeXl2K0U4RjVhWW83NzJDVUxjZHZLM0d2M3B0Qm03NkV6ZHJ2LzVqNXQ1VzEzWGhmR0RQRzB6V3FsVkpWNFJCaEk2SDkzek5iYXJwQVBqbTFWeFBjNitYNWNGaG9Da1YwZmI3TDgwOTBtUVR1LzI2TUkwdXE1SlJwNkNtam9kSjRjNWZ5ZWM1T053cE5WcGprTU9jdUlZS3Nlb3o2aTc4QVVYUkxNQ2FhRjBkVkZmeFlxK0ZJL0x1bTYrQklCY0JIckhuaWpDcDBVV21oVFFVaStGNWY1THJOUldoNUdKNmpMRVdjYTRMRS9lOUt6d1F1NDIyV2VaUDNNakp1dFlFaDhJaUpqWEpYZVowcGJxRjFPTmlOUkdtNUhFcnQ2ZHVTb0F1cEVZcFl0TENMYVpOUUVKdFJHR2JZR29raWd0SFhYTTdpQnJ2VTN0L2lta0YrQmVIWC8rbW9pVVEzWGU0bk94NEtIUkRsb044aUJ1V3kwN25sM2NLMnkwV3RBZExCaGM0YUtxRDdXUnpTc01mUjNxUXpPbWtkTlVRV0JHYjNlWDNoQml3dW5JRWp1V3VzbzRNV1NuS1pDZXB6VXpKWnkvT2I2NTYzWmZqK2ZrdmU1ZlBqS1p2THZIaUtPNTMrTWNDZ0U2M2RRby83ZnRmbjJxMGhMblA5VkRidnhqSkErOHhtNFZsVVZWSWtSMmNwN1NMbU5YTjM2YTZmY3NFVG45akd5bVByUHVHdFZjZEEvQllnL2JaWTBGTXdFMlNEKzRibGZlUFc0cEFPckpybjJZR3lFNldYaGlDeExrZVpzUVJTV3d2MzdIa29oWTU4cGNHN2hLWk5kdjM4UUg5Y0tKKzNWWDMxb0RWbjNhb1pIbmI3WnZIK0tlUkVJNnVRQzI3RTJXY2thKzB0QzRPank4Q1NlYUhuaEk0K05OdC8xTW5BQVdCSFk2b3EzNjZ0a3ExYVhnbWIySU1xUGlOQm9Qb2ZHVEFld0tWT3Y1SHdKMlF6Nk1HQUFxSGZINS9Fald1ZzdRbkhJcmdxamxheGw5S1BaaGJKajVhYmVMS3dKck1OUHczK2V0dUhZN05ya3I5KzFHZnE4OTF2VVZ3VkYydTQ1SjNGcjNLYmMrM2w1cVpXVHNuTWJROHgwVGNPSkdJbFBBM3JsUjlQVjZZb29rQW9DOUI3MmloWkpMenJlNTF6endBTGpxaVFOckdia202VUpaSWdpZTBWcTJ0TS9LYXJCL0tEZWRuU3JQbDAxZGdKUHc4Y0xnTUU0VHVxdlA3bTd1aitpTFFPeDBxclZLNkN1U0dIeklVVTFXR0RmYjdEbWZjN0VsTHZIL3l2S2dmZXc3UlF0d1dtU1hWQTZ0TDVJRVRabVJGSXlNMEs4K2w5RkRtM1lJamJrMW85Wm9xYzE4d0RJUlpYeTcrYjI2c1dDSVFKYXZsem1EOS90YkhkL0U0VktJVHowV0tEUlA2emh6NXZVb1F1U3lQV0gwREtlanlFeXV3cGZDb2I5UGk3clZVWHlVUW8yWlJBQU01SExyTndBNDQrQm1nVFZCL2tUZUE1RkVVQWRTTXNoTGxKcS9YSkZZUkxzbDhUVHpIL0VpSnpjeG5jQy83T25xdThkZk9SU1VmYkhSWm4rQitHYnVRdndIbmJYTGNIY0NIdFVkbFpNamNpT1AzRnJEcEM3T3I4TWRRK1cwMnMwUWN1cWs3bnQrUzZrRFozLzVmNm93enFIZCtweExtUUFSS3gwOXgvRVl6cW9oOUR3MytpWTFKVUNXdVAxOUVWYnR5T1hxb3Y3S3Nlbi9sLyt2LzMvL212NzI3Ni9KVmVjU2VxZFZ2eXJFbEM2OTE2Q21CNjdHMCtvUWxqb01vWWlNSFQ0dnZ5UldlZWlpT1FkUFR0Tm56S1k5aG9UanY2YjkvWG5BZXIvV3NIRWNJR0wrZHN1c1RvUnNRYWpaYXlid2laM3ZUL2NkRVFEN3FSeG5YbytRSDRrSE5PcGx6ODkxNkZ6UW5keW1RR0J0KzIyOFl2Sm5QS3NTZHBEU3U1OUtFaGQxVklxVVF0UStQRFpFQVZJamhVSTh3VXdidXkxSitkTlRXU000ckcyaXRtU0p5TkEycnQ0WGdqelZEV1B4bnhJbXNkWHZKSStSVXhRSUlIR0w4OC81MDR3Wk5mdGdIcDB2c1RiQzEzYUplY1Q3c3pmWnlxcklOQytrcWMxM1RrZFgwTTFwUTFOaUZLZFJpdW00aDNXQkRvelBySisvWlpFMUR0aE53TERjUUNieVNxK0trWEZPN01Tb05ZUmMyNGQ5S2hocm1MVW9zNlBTSUg0R0tITm44OVN4K0ZZaTVRQUYrQUpQbWZRbWNWMjRNNXg0K2hadlUyZjNWUjFjeFQrdzBNR3hnQU5OOGNDMFJnREpSd0pvS3V0OTcrVmVGVjNPK0ZDL21YSmZsb3IzL01VSll1V3BndnFKbUU5ajk3czBNWnZNaVhqS3ljbW5JTzd1QTZYNXJmNVEzREZrclc1WDNqQ3MrYU5lVEVnRkZSU0J1SnVoM2x3WUMrRDNaekw2ei85Wk5oQ2lVMG4veVNpM1RJM2NQTzNmL1o5OExCc0NHcUNJMW15dU1aZzE5ZSs5U3lGVG1BQnBXNlI4ZTl5TXRHcUljQkdnWktnNHlHZGFWbUtmZklYVHNnYlYxNjNkVldEcXdOSnB5a2E2cXAycUJVbDZaTUFwVi9FM1NsZVJDT0pXaGlGUUVRaERzekJacmVRaUFqQVVBUDJJa2xIQ1Izb3YrajlRU3dNRUZBQUFBQWdBSlgwbVdXcWhkc2xOQVFBQTRRRUFBQThBQUFCdGJYQmhaMlV2Y0dGblpTNWlhVzVqZkhLc3JaK1JTVXlFemY3bHdxMHY1eTdTTldSdzZtSlFNSGJ1WkdEWTROSUpaTGwyQUZrZU5wNDJYb3plQVg1cy9nRUJBWUVCUWE0cFJZbmxEQ0dNWVl3UmpKR00wVzBNREV0aTJoa1lOUFBZR2F1WlZGaVkweGc0eW5nWWhWbGRPcm5FZlYwN3p2ak1aV0NzeHlJQk5KdUJzWkVSaTR6SjVrTU1qR1ZNMGl4TUdjeVpES3hNN0RrYzJaeFpER3lNakxsTWVTeU1UTmtzaG5wR2VzWjZoZ3BQZHJXOVdMNzQrWlFWenpxMlA5MHhBVWd5QUFFUE54OXpWVjBEMEVBUk5rVVZHUlVaaEc4WUdLdVlaRmlZQ3BnTGdlWXlmdkJueitVbzVpeENHRjNNOG14Qis5UDJOblFqT2NvNHE0RXU1QVlhcU1DbndPZlMrV2hYcFd2SHJKbGRESXgxQ0FPQnBwVnlsa0JNS3dPYVZzcnlmTjNDNXhQYW5rNmNnV0pVUFlwUklubmxVTGMxTUNJN2poOXNYRG15Y2MvbUxuMjZiaCtLV1kyTUtJWjVLSmE2ZHFTbFhXVmdBQUJRU3dNRUZBQUFBQWdBSlgwbVdZZy9HL2s0QmdBQWt5UUFBQTBBQUFCd1lXZGxMM0JoWjJVdWVHMXM3VnBMYjl0R0VMNzNWeERNMlN2dThpbFVjbURKY1dQQUx0UkljZXplR0drbEVhYTRCRVU3ZHU5MWVreUFIZ29VQVpvV1JYdHlUMFdMRnMydnFlMzRYM1FmcFBnUWFjbVdGUmVCTFZoWTduSm5aNzZaK1daMzdkckRvNUVySGVKZzdCQ3ZMa09neUJMMnVxVG5lSU82L0xTenNXTEpEMWRyTFh1QXBjMzF1cXdxN0FjcTlMWE9zWS9yTWh1UnBjL3RFVzFmdnYzOThzMlBLMUNXdmlSa1JLWEowaGNIVG5kLzJ4N3YxMlZGRm5KYUFmSEhxN1ZuVGk4Y1NqdDFHV202S1ZkV2E0K3hNeGlHckFlYXlHSTl6VjMraEpBRmRGbHFjSUV0Sm9pTjdiRXh5OUQ0QUVvRzJ0MkF1QzZmcVFEZHNsUkxUN3Izb203V1Uwa3BzMlVmazRPUTZ0RDI3UzQxbmIybWNuRTdVejNpWGZac2NNRzRHNUpnelhVR0h0ZVdpNDdsYlRpdXUwR0NrUjNTM2xiZ2VHRWJod2UrdE9HRUlXa1BNUTY1VVkrVDVrN1NiTmpkL1VGQURyd2VmK1NBVVZNaHhWNWdSUitxcGl3OTlSemFISTFrYVF2M3cyMDdHRGpNbGN4RnhFOC9QbUdUMGgwTlF0VVlwWHFvbHAwaEhnbGZhMnlLN1hqUHlRdUdyZlNvMzZlMjhxYnc5Nk5lWUwrUW95bE40cEtBb3pTUklpYXdQaTBSM2NGSCthNzIwUFp4MGxmaG5SUlozczAwZ1VpTjQyMTd1MGs4ajJQT1ZnNXNiOXluQUtmaVNja0drNUtLSkZWRlFEVktRZ2tad01nSFV5VzFBRmRIT0RNZjFoazNiemxlOUpwb1A1dW93cEY1d2h3YUI1UWN2ZCswZmZiTXgrSStKalF5dWsxY3AwZlhFUmduY0hOZE96U3FXQ3d5QVEvNmZVMW5IK281M0tmUE5GbEZRRVlDNDJha1h5VmxGRjBWSDJKMzNRNXRhdXlCajdrM0liU0VnR1RzTTB4R09Bd2NQSjYwajZXbVM4YTRKK0RZSm9lNFExWnJFZWpBVkF3MUR6ckhYQWVtd2JJL2ozb3NvSGtRcENVcEtyQ212TWNGcmFnbW1HS0NOUTR4Qk1neXBtWTErQ3lvQThPeTlQekVKazl1RmRCVU0vTVQxMHVYcTB5MHJjU29KRTBPRmdlN0hSNjdlTUlVRFV4VHJ4Vkt1d25QN1FsYW80T1B2RjQwcEtrR1FJaVBtVllWSURhYXlnUnB3OFZIaEV1bW9OS1FHTkx3OVBCNEhLdkdWODVtbExuOGpKb201L3Q4V2ppZk5LVXNDWlRGODJoS0JNOGgzUUNxUHUzbFJ1RU1uanltQlJTa0ZTZlB0Sm9mSm5HaXNRWFRwcnIwdEtrcXNJQmM3aE5ubVlWbzVkWXEwWTBLMFUzcjBCMldvYXBxQVd2eGZLSk9qZk9KN2pRM2U5Z3VTU1pFeTU2bVpUTktxSGVqVThLMTgybG1BckQ5dEFoOFJiSDdPbGV0a3N5Zm1ZNXpaMXJoUW5PbEZkdDZsNkJMSThuSWdxdWlGTGlhVHZtOEdGd2ExOXBVNUtiaFphczJYTkxkbDFoTDZKSWdYR0JmYko3NDRTc043Y0R1aHBRSU5uZDVBZG13UjQ1N1hKZlAzcDIrLytlM3krKy92dno3dFN5MW5hOG9jaXlrb2hpa29pS2hEeEpoTFNwckVOaitNQmJHejI2MHNOSnBQZ09QUVN3T0p4d3YzNWRhNHNYbXJ0QTU5T01teldtZ0FpajkrOWZKKzE5K3V2ajIxL052L2pqNzh4WDlybFZDbitMZ3N5OGhweklCWXRLVjRibm4vQ21LNVU4aE11anY5U2dQNWlsUEZUN1RoV1BFc1hmR1ZvRUJNSm1QZEpNbEhYdlhtRU5HUERkTGxsSG1Kc0VERTdKRWFSbENOaWRMWk9vQXd1ektDRVZIK1N2MkhjVnJyWXNZQmlxS2lFRFBpMHhJTTZmN1ZRQmtXQVVtdWhmcXdKWFdxc0F3bzdwdjVuVm96alI4dlhqVlJQbU04MHFkWHlDaDJITktjWVVyYzlxVkNEZUtWMjRXcnJNK0U2d3loODBmOFd1Rkt6ZG1HdEtjK2NZdDdYSmhjdG0wV3RzY3Njc3FNcDVVN0tUVThoMTZ3Y1dVdU5ZWlp5K0ZyT3lsa0phL0ZMS21Mb1cweklWVzBaWVlwVXM0bGU1MFMybzRwQzdObFhBTmd2UlZudzRWVUMwcE5PTGd1NVE2bnE4M2M5WnRsTjlHYTNlM1pTNnY3WlJPOHFnakxZMjZXYkp0UWdvOTl0MnNza01GSWEzTTZIanpva1FHWHErNmEwWFZQUkZXVnQzaERhcjcrUTh2ejE2ZUxGYlZzNmVYRGtsNmtMcFljUzltNXprcnUwakZvcHBjWHRibkZNQlR1cXpBWkdRVVc3RG8vSElEcm5FZ21wTjMweVI5TmZFYUdlSTE4N3hyNUhuWG5FbTd4dHkwcThLclNWZUJ3Q3doM2FVZG5UNXF5cTBhVi9HdG9VY0JmcHVNVzN5V210aXJ4dmFxQ3Z2azdMMEZCbzdrM2pJRFg1eSt2WGgxY3ZiNnV5WFFyM21YOUt2Q2hjaTNaUG85OVg0WTZyWG1wbDZJOHZjcU9mTFZxZ2pvSmVRcjd0anU2ZmU2OUd0T1hXWmxDVmlQLzlKN213U01GSHIyek1LYmNPTC9sbURQMy94OGR2cHVDZXhhdlV0MjVWbTNDTCtXQ3JobjJPVXhMUCtIbk5WUC9nTlFTd01FRkFBQUFBZ0FKWDBtV1hUY3dIVEtBUUFBNHdVQUFCVUFBQUJ5Wld4ekwzQmhaMlZmWm05eWJXRjBjeTU0Yld5ZGxOMU93akFVeCs5TmZJZW1YT3MyTmhDVFRxS1lKU1ltR2pZL2JoY28wTmh0QklZUjczMEFyMzBIZlFDamIyTWliK0hwMk9oV1YwUHNidWlodjMvUE9UM25rTzVEeE5FOW5jMVpFcnZZMmpjeG92RWdHYko0N09LcndOdnI0TzdSN2c3eGtsa1VwdkFMd1NLOWhDZXplYjZURm5SMkN4cldJVWJYTG02TVJyWXBQbXpvRGxyRndmWFNIalRiR0FVVEd0SE1Cb1l0T2N1cGNzMkNNN09sNTlxL3VJREZxWXR0SlRMVXB5UFkvNlVGZjlWcnRRc3RweVcrcmJSc0pRK21EQ2djdFp3TlNJektDeEdQY2U1RmFlWEZoQzJYaFh3R3l5bDFzWjl3TnNRb2c4OU8xOTRiR3NqUlE3WU9zcHBhQ0lwQmVxLzRTODVaVEZYL2hTMVhoYlRjVURhZXBGbDYrOGtpWHRjdnVDaVUxazVaVmFja2JyWWticGNKUjBzMEs0UzhFRGJpVkMrY3VqaXoxanRBRENVZzBwdUVNelZBWWNzRGhIZjIyU09rRFZyTEN5UEdsNUJCRnZtTFdLa1ZpWFJxa0svUDErK1B0OVhMMCtyOVdRdTJDbEIwajU4dU9jMGFybFlENVlYWXFHMG9xWG53SDgzYTZiSFJOS1ZtWjN0TlpXQkFuMVFUVDA1NE1yaFRYeUl6NXRkQ092MnBlTDY4dDQ4NUc0dkpXZld6VEhUcWlYSzNxcmVTeTNCTUw2WXBET1d5cXJBaVVVeDJsdTV5ZHhLamdrQUxGUVA3QjFCTEF3UVVBQUFBQ0FBbGZTWlpKUERiK0RvQUFBQTZBQUFBRWdBQUFISmxiSE12Y0dGblpWOXlaV3h6TG5odGJMT3hyOGpOVVNoTExTck96TSt6VlRMVU0xQlNTTTFMemsvSnpFdTNWU290U2RPMVVMSzM0K1d5Q1VyTlNTd0JxaW5PeUN3bzFnZUtBQUJRU3dNRUZBQUFBQWdBSlgwbVdmL1hZTUF0QkFBQTJEc0FBQWtBQUFCMGFHVnRaUzU0Yld6dFc4dHUyemdVM1Jmb1B4Q2NUYnRJSlZtV0g0QThSWktKZ1FKTmtZbU5kazFKbEUxRUZnMUpualN6bncvb3V0c0NzNXQrUURIOW13RE5YNVNrSk1zdktxcGJKMzdRSy9rK2VlODk1Q1gxc0YrK0h3WGdMeHpGaElZZGFMelFJY0NoU3owU0RqcHdrdmhITGZqeTk2ZFA3UDRRajNETXJnRDdwZi9BSlNLaFE2ODdrQ205UVNQY2dXZGVoSzRoZVBWSEI5WVo4Y3ozc1p0d2ZxWllLSi9TZ0VhWjFuRTR3RUdxWmM1S0Nta2gySE9GdzJQWHhXRmlkdUJ2cnR2RUR2T1FVaXhHYVRqTnV0UE1LVTFHcVR2STg2WXlkVWJCZnFOaG1UbWx3U2grQzJFRDVaUWFvMWh1Mi9QOW5HTG8zSkRuTmgwM0o3VVlSZGVSYjlXblFsd050K3FGV3B1Yk5sdFdXNGZhYk9oYUVmdFNSdEprclV6a1lrN08wVGlWWG1BSVptK0l4cmhMb3hGS3dKOFQ0bDZkby9pcUE0K01SVE5UalM0SmdreWhmek5tM25zMElKNU12S2dLZU12RHpINFFGTEV4SU0wSFBxZXJGZjVrSXE5SmlFc2xwbEx2TUJrTUV6NFNVK3F4TU1rY1Z3M3haOE5NUTgyOVNuTlJHcW10elJSem0ycjkwTFd0bGFmNWtrNUN2bUp4MGZyR1lOQW5JVnZMR2hCY1luK2FERmlDam50R3JjQ3hMTElPT0F4VjhZeXZLbDZZVkJYZjUyYS9GUTFCN1F2S2s3QnRxRkNsRmhxcTFPdEdlVGlsVHZ0Z1M4OGJvZTRZZFMvdGc2YUptMzROdDNlcEI3VHVSOHNGU2hJY2hlTElYVk5ueVI5RGw3VDBhbXBuN0YxSmZnWGtuNkl4bHhUenEvb1UzTnlVT3FROSt5K3RkWVZqbEtxMXF2V3l0S3IxVnRlNlFnUGRXSzFudDFIdGN2R3owRHVPSW5vdFpDMElldVJ2ZkhESGRWdVRQY3l4VDBua0JyamFnNTVYNFJCSEpKSE44NGMrSldKckowNkpEL25jb0dZY3hFSzJ3N2NVMUYzbG5LOEFJRFc1OXdDd3RaSytZNTlNSEdkSGU5SzJvR3h6dHpkMkNHV0NmNkFBVU10TXpsY0FrSnJjZXdEWVdra3ZzWHVNUmlQMWt0dkR2ZVJXaGhpV2JZK1phemFxenB3MEJXcjEyTnN6clVKTFNYSzJDUzJiNnpVS0FpWEpVUkRZT2dnd25ueFRZZmZ4KzBRTU1WNWxkc3FWRFd1OXF0dGFtZUdxWHROTm4vbXptejQxbU0wTzVuSEFrWHJWeGU5Umd0dUIrZ3FMSjhpOXF2aHFzM3p3TTV6RmRVUTRHRVI4ZHdiT0tWOGFkUWhPcmdaZGt1Ui9WM3dxdExSWXBkOEtjUy9abDBLM1gvLzc5di9udTQvLzNIMzVBSjdkZnZyM3VmU3pvUzROay9STHF0Znh5dFd6RUFEOGN0a0JCTjBBRFRoaWhVRDZ4TTVZL1hiVnV0WldiMXFyVzlQbnJFbEEvMGpXNWlPVlRJMjlpUFErYTJ5ekkwRmpobndPOFNYY2krNWU2Uk81VXhybTVsZkZ3ZGxpTndCNnlVMkF4ZlBuL3BCdENVTWN4NHR6VWE1bEdKdFJzelg1K05OdHJEeTBQaDBUZDg0VEdXVlhYUklQZWJZa0RXZGVjNnBZUWRoYVgrWVNCeWdoTkl5SFpEejF6VVlJTGxBeTVDQ1FwdldFcjZVb3VzbTFhcks0ZXBQUmFGYk9ha2pxaElLQVRwSmN6dFJsQzF0QTJaRFpFWHNwVmZmbk9CdkxZcEdXQWJDNnl0bmtFTXlNbkpIWXYreUtkNTd2VUVzREJCUUFBQUFJQUNWOUpsbVlPRGVpUUJZQUFGQVdBQUFOQUFBQWRHaDFiV0p1WVdsc0xuQnVaMVZZZFZoVXovZStTMHBJU1lNSWlNVFNna2dLTEh6b1prbVhsSkR1cmlVVWxpV2xCUlRwbFZoQ0dpbEJja0ZhRVNTa0Y1QkcrcmQrLy92Tjg5eDc1M251ekx4bjVweVplZCtEME5OUnZVdktUQW9Bd0YxMU5XVURBQUJSNE9ydWQvQndiek05WjFiY2g4UlR6Y3dIQUdoOC96MmdYdzRQQWdHQUhrOWRXUkVhbUxlYkg2Sm5PTnZSSHlGRFFsalZIZlhKQk1INmpRYkJGNmd6eXZjZDhqREwzQytxNUc3UjkraXdnU214U0M4VkdxbG9BODNhMkxtNUZkcTBDWm1IeCtaZUgwWHd5eDc1RktuTE5lbnhNVlJDZEowVldXaUtDNkx1czlaUXNlQngvemhMMW9iY0NZS3djVldPN2ZlSFY1NDhkNG05WHVnOCtSNXlMY0xhRDRwVWtJeGF4Wkt5VTkyQTNwRGlMZE9xZ2UvRUdMS2oyS2wwRkEvOENLbkNFZDNXZHdaQUhPUmYxTGl3Ti9qcWhNdk1MMTY4V0Z0Yk02bUdqV05QT3FxUmw5MGlBbUJ3ZlAvdlI0OGVtZVZCREJTYlZZS0NncFNWbFMwc0ZpWktOTU1zR002S1pyRVJGMXRseWZJM3pZMk5NeXUwYjBoN0NNbUp2bVR3bTJ4dmI1ZERQNkt4SzlRRGR0NFFTTS8rZm8wbG1pZHRjTDFNcjRsdEdVOHlDWHR5QVQvbTRlYWwvUjk0cENjcEZ4MUJEMThLbE9wT21ZS0I0bDg0bXo1cEpqK1d1cVE0TGpqVWdzRlJFUWZQQUNIODlsQ2plNFNkaTJPNHo5c2UrT2J6b1Zvd1J6MTVvWU9NNEJqR2xLcWZpVFRyRHB5SkU1aDk2YnF1eUptUEFzaW96VEZyWUVtOFpYSHBmUGZoVEVIcC9OR3ZRUmtpT2MxVmIxNkIrUjFMMnUyQWQxUHBRd1M2OGI4TmZrR0YrSklsNFJVeGc3MnZXK3lIUXlkNWNHMzR4bDYrRzNBVW0yV3Rwc1pVc0xPS2lJcDYzZDZFVlJuTFNFbWhwcDEzU3hQWG1qUThyTGZZNWZCRFJDb3hPMXAxZXROREc5QjMxUDdqazF0Znc0eUUvTk5Sem12OWVNQUFNRWZncTZWUXJOdi9FUURnamc3UlBIMzhVcVdmY1pPOEp2TEs2Ni9BVy9JREFRcEcwbUVPa09jdE1FSjFRdEZFNDRwZFhIbjZXRnhjWEZhMmN2eGxYdE8zaDlMbWhNQldTQXlFRFRCa0ZDNFhjd0lCN0ptTEg2Tm9Xd3Zjek9sOHRRQlpQa3NTd3d0RXhwcnRGanNPUU9qWGpCdGVzSFN0VVVhU2tTTE90TmFGODNrS1JRT3puWVRrNUFCZlgxOS9mOHZPOE90MVRDNVJOQWpncFNWTlZDa2FmMGxDUXJLOHZHeGpZNk9aS1VCQ1FWR3F4NnVheEZyclZya0J1Yy9Gb3hUcWhmVzMxMWlvN3ZGN1N1RDVPNUNVcU05UTF4OUNaR0I1b1Y5S2g3WWxuazZVZ0lERVJNNmtVZ1NnZElzRnlKeWVhbWxKSmNZTXFkRTFjVFV3a2paUjVlajZiTEhwMDZkUFRVMjZPanBFaElSOWZYMjc4eTFpUWtMdW1MZFBLb3lyNmdLcm9ydkcrZC9VWXVNRGRxWG4vUEdEaGFZYStoajZlKzRDRGphaXllRlE2TUJ5ZjVRV2pGQ1dqN2hYWkxpQ0Z0eFdVRFZraVord0w1WDUzeW12SUVYbHp3NnlVOWptc3U2amhuY3VGT3dvQVNGeFptMFhGeGROVFUxVjFWaWRNakpLeXNWR041WmNURkp5Y3RNSkpGYlRVL0puaGlwaFFidmU3RmYrZFNBT0JFakNMQy9HeWVSQ081dzErTmpmTFppa0luNld0dExOTUZzLzlxTHIxZHlkUHpBeU1ocnNnUUJBM0JwRC80c1E1Wi9QejhHcUxUQ1F1bjJ0aUt6cy9MZHZuamRYUVlrcTk2aXBVMU5UdXgzcWM3UktxOGJFMXZ1a3cvbUZodnRxd0hBN0RxQ01aZ05RR0hzbHRFVG5JeEM4ai9QZFlNOXRFanJLam1QQlRqRVBXV0lTZVpDaUJjc1FnSHBWMHRFTmUxU2xyeGt6TlJBYUdUR3FlVG5KTnFwK0V2amxVQzBGWDQ3OEcwblJreWNUc0RjMVBSMTJoSGthL0RsOHNsUWJKcFExYUdmTEtFRnNHUHo1M1pmbEFidkhGUml4c3RTY00zMTY1c1pxNnFBTUJaVVNnM3hjcjhPMVlVVkZSVllLeC82ayt6aFRPNnBwczlzVElpS0xhYklURWhQRGJzNDNIdWU0L3FpelIzZGNiQThMZDdhSG5udGJtUXgxS2hxUWlIdXk0aURLZFBJblhvckwrTzhFN2piTTRsMGUwYUJ4WGZWNE00Ymk0K1AzOXZidXNranNMSGJLUzB2UGZUNFZKWCtZTnNpY3lLM1hHVVVBNU9zNG5raSswWUJiaXpCMi9GMUJ2bjM3dHFhbXByQ3dFQmNWTFg3enUwcWNxUkx1ODRIckl6bHlJYWNFeGZVVDJKUDgvSHgrNDhwc09mZElsUzY4U0p5cEwvcVRMTnI4M2JBelZaZW51MGViMnF6ZitSdFQxTGhzK3pKN2U1V1JobXJnOEdTWTBPMytGOG9uek5yaDRUZVpncy9iRFhuTmljbVhkWmNrdzA5M2Z0UTdqcW44OTE5R1JrYkxaMGRiNG1RdG1KQnJDdlNLTGwvSHhOallmMnVpaE1FeWtFTmVYcDZMcTNmMkNha243dGViZzRPRGlZbUpCK0YvbHpGUEYwUFhNa3hreDZOVlRlRVg0SnYremMyWFhsNjFCcWpWby9PdHJhMk82bEZia0hyZldIUEFIMHQ5L2ZHRnRvREZZS3lnUk80dWRsdUFFemNTWW54OEhKK1lncHlTc3ZOeXIwMkFmbmgyMmd4VzBCRy9XRER0akVRaUk2NVBaaW1mL1YzU2piaElRMWZVYjVyNktvV0h4K3VVaGZ6NWZKYXVzZlpCS1RaRko3U252WjJVNHE4SDVaUG91ZFFQQ0gwNWQwK1RmQ3J1QWNhdEExWEk3Y08vdFpQdjgxdzlQQmFiUEt5Y25UK2krUnZVY3BEUUMvR3ptdzMza0M4TEZWbXE2ZmRleDdxajc5bEttQXAwT0dBZWhEdXM2Q1l0eEZNbTlnQ0pGQ0VzczYwbjhrbW45MXZEVDYyVVpnRTRBUmMrdSs2S25KWjhJR1R6d1RQcnZWOGRoMk5xSXI5NnpWRGt1aCtQWkhSbjU5MDVYbkJOelJ3SzluWXViZlcvdXpwT0RubjZldnkrbzBJemZsbXh0MUpZck0vNWRlUUJOZGViVi9oTVg0Q2E1TjlucS9LRGludDlaSktaR3BPZnE3TTZiajE3OXZWaWZldllmMUNmajdTVUhVV3JLLzRTbUVJdkNqUWVYZFI4aHAwSy8zMTlvVE5SVXVoMVhReTZPZ2tnQ1ZSamJCUTd6SmtybzB4cFArVCtqbk01N21iUzFFUldvUWtabnRHU3ZzSTRNTkRTRWhBVHk3d2ZmZ2Q5elRNZDBlTHJhUjFLY0o3Mml2SjI4UGdlaVpUbFMwVCtzN0JnVjFjQlllRXhRYzJkYzRKOG5ZREQxY0cxNGF5TjFWVkpYRGVXb1QreVljUmJ2YnBVQytremxMQlRpS0sydGpadXk1QlRVSEJmQ25aM2QrUEMvcVdycSs5V2o1dkdXdjk0eDl1Zmd1VVAvZ2lud05Odko3ZUlwUzhWNzY4anU2MFptWm1Ecnc3NjVjempHUUpYRUR5dlg3K09heGpKN3kyRlVsaklhMzc5NWlJY0hnMGlWN3BYOU1mdmRyS29oRW94YU9ESTNOeGJVWUU3RGVIaTlRenBKM3BWeUhReCsrM0pxc0VWR2V0K2ZLNUJZbmpQTEIySlZ1WFpDRmVBVER1TThxbUNUTnlZdWYwWFZyTVE0d3RBWWROOStpZ0hiTXZ5M2NDOTQveE5nZHpDcStQM2w0Q3RqdXN6b1pxV2lXbDRqYnFuOWNqVm5lZERtSTF5RmdObWx6bUJlLzE1MzBOaEJUY0ViWE1RMTA1Sk5Wb2JNcGxTVmpIM3dNQ2IyUWYrNDVXdi9KUkdLTEdXSmN0N1JtOWNoTy9YbDh3SGh4NjU1OTV5emlubVBkZTlVbmVpb0NtZjZSOHBLWWg4ckpYM0JJdldLeWNDQUw4djR5QUFZSHNvUmc5UFU1c3FmdlFaOVlHNG9LeU55c1Y1RTZTWGVLTE5BbjFhSEZjdjRtVzh4dzU4Mm9qL1Y5TTRnemVZTCt3WjQrdWwxVUhjVE9hanZpMkE5eFJkUkwxZ1QrMkptQjVPenp2bGErcWNqY042YkRQRTcvMjhudjVSdWJNZHZtZzhvRzE2QUpaY3drVzBUdWVpL2JsMTQ3dXZPMEZqNnJUdjlKN0xaa1NxNXVwUXNRVEFwRlZrVHl3RUIxVG9KNVhlK3RjODlsYjR6bFZlUnZMOE4xSGY5c0xIRGJFWDAzZGIyTHZlbDRFK1BXZ0NFN0J3b1JrYXYrWmczM0VIZG9TRDMxQXNCNVdycUtwaStsdGtZclFoTDNxaUEyMDV5NGxuSmdHaVBMRW5SeHQxcjlpZWlpOWdmWmVaNTNWOEVBcDRBRjRtQVh2MG1BbWZ3b2VsT3VVVWp2U3NVb21zR2dJYUFIZldrYjZ5bGI0WExWeU5pZHgyclZZVG5XVCtWMGRJbURzOGNjL01LbjByY1ZGUmoxeFNtZ3g2S1dSREFuVmdtaytnUTEyZDZ2M2V2dXlSVzdqN3NWa3I1T3lBZlJ3UFpHa1FaczhsbUVScWZkQnBnbHRHbDdsU2QrWk40N0dHQXFjRWFWSDZ1eXFLekg4ZzVvOStQK1lleFFQZ2J6KytkMlFxY0dqMEZrdVVRV1RNWHd5aDNIemt6RnFTRVpvaWxpWnQ1RFJTMi80NVRpVEIyMEpHc0JXb2l5ZFJrcFpVclBuVEc0VXlDNVVEREo0UUpwR0d5Q3B2ZGxpT2hJbWRHc0VZeW5GYnVMUWk0ZVVFQm9vejQ4L0I3aDZXdStzcU00TnVLKzJXZTRNTnlpdDhJeVhqVnZtWXozY21mM0lTd21OS1ZwQkhXcXFia0tEalkzVUFvUEl5NHdRQVNPNWV1emkvQWROVVVyUHRoMGNXODNoZG1YT1h5WTNGVms4VzcyZFh4WHdFNlhsaEVZRXN1TkNkWVNzY3BSVy9Lenhvd0FQb2xiemtUWUNGdGQ4SE13VjRFNmVCVVNudGx0K1pnNHpLUjJuMUhQMG9FenJpc3FCV1REL2U4UXRWdkozODdJSm9UUklTeW4xUFFuejFwL05XK0MzTkhzbndhRUkxV0JrR0F1QXgzNmw1QVlWdVFiTVhYaHZNYVY2RUFQbk5jVGRLSmg5ZWkvbVVrNXJLQVJyUXc3VlM3c3BIdmNycDJVU1BycCsyK3Ryb1dQOEgvcEltd2JaMTlQb2ZFSW5JMzVMcmRXVlhPKy9Ec1RDZnphbFJXNFh5bHpsK0lyV1BxUUVhL3Q4QVVWRWRwNU1DaGxZUHhGNmZrZXUwTTNOMlhVbmtlWVEzSTk1OTFBOENWcEorVHo1elRGb0l1QXpkdDNvUXUzQ0NBYU5pRm1zbWtzRGFoUEIxbW1vMUVQdUFzYWoxMExsV1NFYUhaWitBVHp4eThYUmo1S1VlRXgwUk8zVU5WOWNTMG1WUzFsZVEzalJWSS9EYlkwcGF1eElwOGVoYTV0Wm1vdExWZERPdGlwenBaMTRNdXkzY2FKb3NQdmdwekl1SmE5cGtkQjhzaWtYcFNIU055TkN0ajFSZjR3NkRPNGgrSzlhcjFWQzdqZ1l2a1ExdHFhV3FNRUpSUlg0WVpvMmNLSHA1Zi9tTHo2ajdMK0FlYm9zcFgxYTB4UGg1VjNsOW1TRDRVUE8xSVhUNnZ4ZnlKUzBtaXBzT1JFdysxU1YzSzlYczdkV3kyelFSVXJWUzcxK2dRNGFlMWQ2Y2drS1V5dDJqV3FYOVg1dUluaFpVY3Z0UEFjaXlDYUEwS2ZkM2VhcC9XN2luZ3Npa3oraDB1bC9qMVpvVTJCNHgvQ092YS9EUlo2YWpUZGlaeWZ0ME9KN09rNDMwT2ZVR2JqY1dXdTJRdkhQYVRRSGo0cnFWVkh0YUd2V05vYnhiMXppT2ZOUXB1VnNXbkhSZFY3dlEwQ1dUYUdVazk5SFgwUkh5aDN1UWhaUkMwd1hwYVpPZ0dWZW80RDgzcEt0Q1dlbXM5eHNYU3ZWSGdzRmRTMnNmelhqbXd1bXRlOWtqVVNRTU9RT1IvZ2VNbGU4MTlrc0VoQlpIZktSdGhwd3k5U0d5eGZjMmFuZThSM1kwMUFoK3VQUjVCL0ZsenhNRGdITFcwSXVQOVdZd3dtamhUTFJVbjIwdHZKc2g2eTJaQW1lcXlOOFF4SlJVa0sreHZwKzVtNDVWRWNFbVpFeDQxdFgra0FCL1IzajR2YStYcGYyN2VRbnNacHVJaEhOdTlzbE1NTE9zT1djNWh0QlRha0hjQnpKU3FKWElKejhNMnRSZmZPZkc4YzZaZGFKa2wwWlBVY0s2U3RUSnRvRGNwUkpMQk8vV0ZTbnFqMHVVU2ZKSW9nbWc5S1I1eFFQSmwxaGp0U1BYVExRZVhVeHlGRWt5UnpSWnJOYVpDbVFxNEpGU1orR3NxNnZBYXBvSzBKc29Nd3l0TlVpTnA1aURzNGI3ZmdwNUk4eHlOdlBtSmpBQUV5VElqZUtxRUE4Qk44SXJnYlNXbDdkMjZQY3MvVG5wbVdPZGNjUmFXV1lFcm5VTTBjbjA3aytKaTdIRjR0dG5ONXcyQnIzRlR6UWozdUd1TVVvaFhMOUhLN2NBSVJ2MFF4RUhMMGwwMVN0Z0toUHd6ZHI4REFlM2h5RitYT1RIR0VubllCYnIvV0g4RnlsYVNIRnRGMm5ObDRkSTZDUVo2SWxDRlZwcjNtTFJGUDlEZFc1ZEpGdC9tSnpSZzN4RC9qRXZUL0MwK1pzOGdXSDZXUzFEVk1raEZGbUVPb1FDQTROdlRWN2w5MTJjZ2ZOZk5FbUlYeS93MHlrMDN5TkZoQ2I3Yk5jV3FNclpMV3AzTjRlTnNRcjFCdlB6UHhNSGN4eFRibUpzYjZNU1V2M1JEaUU2UEVoV3JHMFhjQWx2WWZsc3RtT2xKM0o0aWIzZHhwb1RDRWhjZnozTmlBaS9xT1VaNVBXTWZROEhHYXRGT0ozUUpHdVZhV1haSm9qc2pCdTB3MVdLT05JR2hmcEthcytEeEltK2wwWE01eDVhaUJZUTh0TEwwaVlvVzlFSHhZMmUrQ3BHVXR1WUZvM25TZms0L1A2YUtGVDFjOFc2ajM1Y0cxVndkTnlPZmIzUGJwZndTWFp6UE9KMlEzVmM4L1BCZlE5QW1aRTdiWkRscWJzQUwrK2R1MzdMaHNURUJ0MmdzVmJ6bStrRi9wdTJUVU5ycGE5cVhPeFA2bThQWFA5S2UyUWlaMEQxUFRITHl5enkwS2tnK3lkVU1acDZJZ1l2dnhWdHZPYzdyTk9oNTlFUjdIWHVPb2lxZGg3WDVqT2ZDRm1HZzc0V1ROaU5zWjNxdEpFdDd4eitrbHc2d2M4NmlwQ1dFeGVOTDBycTBNV1JOMUlWb2VKT1g1engwend3Sk5Wc2xJcnNONmRGN0kxam4vWlc4ektIT2MzaWNBcEFEdERTQkowNW4vNWJyaTB2bXhoQ0g1TGNpN2J3bFI2MC9OUzhrMXZyTEdvbU1hVFEvQTVaMUYyNzdWMkVTZEhUNnhjaGU0ZnNFZmRMVGx6V1dXeitSdXJJRk54bm1pb01wR0dMVEVnMUpvd2R6NHdSaml4NHFKcUUwNktzejBJWis1cVBTSGdabS80UllUSXlNbzlmN1FoTzhrc0NMcm9Jdkw2cU00N05CWnNJMi9QRHRRZGh4L3JLeXIwL1BUb1hKbFplNjNaVGpVYTN4OStLU2t1YncyQ1ZVUEI1YUhod2NDdU9PWnV5LytQWEhkWDRQVThnRUFpT3U2ZHIyQ3NwS2VucGZUUFVsVnViWUttTGE0bHNqKzhzbk53YUdob1NzbWc5N2lFVFh0M1lpSTBwYUZFYml5cGU2Y2NwaGIzNUZ1R092NXhnOEhaK3dDOUUwdWxWM1NNa0l4ZGQ1MGIvZ3doWi81MXNsYUlmblJHM00xWFB3eXp5NFlUcWo2Z1ltWmlrL0hlK043ak1Ocm92dEhvc1BoTU85VjFqZUZEUkhGQkZ6cFVCZEZ1TDVPRkV6WHlMRDA1Z3k3SUpDd3BpbE1LdUswelFtVmxaeVFuTm40amFQZTVRVWdyejhxcHBhSGdqbjNCbHdDRW9xREVVNmhzUXdNUEY5VTlOY1hOLzNmM3ZhdGNqWW5oNFdGTk56WFNwdTlsUDJzTFIwZEhlZnMzeGZkZzZmYlFhT0pJbzZiY1ZUa2VnRE12WVpBTlRjbkxPTDdEb3RsbzVCeEZHU2RZa1pjNmcxVlRWZWZ0Skh5MGRuWTdqQ1UwRGxDL0ZvdXdvRVdhR21Kbnh0WmRrM3BqOGJkNlg1ZENUYVJOMDU4MUZqcGhqK09YdTB5YkdNL1NkTDNhUGZ5UStrSGlJSXVEKzhPRkQ2TFBiU1YzNWhSb2JKVzF0akF2NnM3Ryt2cWlrNUNZMitGeVVyTFVGa2MzakszMDlrUG93WUc4ZWhVYmo5T0xHMkh2SCtoODVPVGxhM1BlMDk5dEkzMmdzMVFlZmJPUEVVUHZCVnhiYldsUE8xTkN6aFFCcWF1b3h1YlA1VXUzY2JLM1M1M01IU05DeG1DQzljYVZwYmNDZlh6aXhHRTFNT2JGMWZMUXhoaVA1ZG82T0psRG93TnBoTEtVRldUcVc4ZEtyT1ZmVGRKS2o3UnBmSEs5UmJmeWx1RWsxek1uSnFRV0hzN3BxaDNOK3F4ODJXNHM3dWpzT2dUQnJjTTZZcnJYdUp4dGcrZTMyWEtHWGM3dUp4b09saTlaMzJLYlp6Vk53cFRGa2RsZjFiczEvUXhNbG1wTVQvOHJYL240WmFlblcxdFpxcTg2YnRTd3JHdEVZdm45NWsrY3QzdmJOcVNrcEtVdEwxdjArZktnU2J3NjcyN29taWQyZnJudDliaXR6bnp6cWRhdFFEWFJrakVCY1hMTC9GN2ZvV1U3M24vOFNCdlYyZ3pRU3VSaUhlcEJDeGZUcDZlbXZWcjhLTlBvUExxUndrOTNkM3I2NFBsdTBlUHo5RnFuQklUMmQxMGdQQUc5MUViVGdjUGxpRlh6cS84bzdwWE1maVJ3SmtIZVlXckxjdlo2bTZIR0xOdm5meUlTaTJtcHFkOUlHN1I0N3hnemtabWMzUjl6ZTlQYjJycTRXRzFkY1h5N2U3eTJQSHgwY2J2NnJTVjQ3U2R3MU1GQS9hMjRRMS96RG1rMy9wMGF6bTY2cXNoOHBGMTBNZmxSME5HNEIxVjFsUWpVbnBveFNQVUVBTFI0SVVETjlrOE5tNDl3djY3cnRlN3VJYTg5ZU9CZkNzZEo0UHdWS3RjZlZBQlVTemg5dmVUb2J0MVh6UTI3TUhnRThqbGxwb004VXdCa1g4TSs0dS9RUDU3VWkvQ1N3cSthMTJXTUFrWlVBUWZkeHRwY3pDaWJFNEFBb3ZOWVR5a0tlSjZDMDA3SzVhTkplRi9vY2JoWVdvaXB4WExRQWZlQWtRNjVPdUt6elZ0TjAvcGZzK2ZHa1BBNXRETHRHNDhPTDB3UUNNNE1OdGtVU0U4L1NrZWRnRU5Kb3dwVm4zbDllb2I3cEh5cW1naDNXOVNvbi9zYlp0dVo3ckRhM09EcHFuM2luRjMybXE0ZFAvcjhFWkF6Wlg1T1laYWtZNmtaOFp6Z0hyQ3VaazN4TU1LSG0vcitVSmZNTmpVMmd1MDNNTHJ3NEtwdU1UTDVuZjc3bnprK3g1aTVoeGtoVDlnSjN1ZitYWWoyNFZROFJjRDRtNGVVQmNFWDlQeDNsYW9oMTFQOEJVRXNCQWhRREZBQUFBQWdBSlgwbVdSUXhCTk92QVFBQU5BUUFBQXdBQ1FBQUFBQUFBQUFBQUxhQkFBQUFBR1J2WTNWdFpXNTBMbmh0YkZWVUJRQUhGckxhWmxCTEFRSVVBeFFBQUFBSUFHSzBnVmpicm5vSjZBOEFBRFFTQUFBSUFBa0FBQUFBQUFBQUFBQzJnZGtCQUFCdGJTNWlhMmwzYVZWVUJRQUhHTVlLWmxCTEFRSVVBeFFBQUFBSUFDVjlKbGxxb1hiSlRRRUFBT0VCQUFBUEFBa0FBQUFBQUFBQUFBQzJnZWNSQUFCdGJYQmhaMlV2Y0dGblpTNWlhVzVWVkFVQUJ4YXkybVpRU3dFQ0ZBTVVBQUFBQ0FBbGZTWlppRDhiK1RnR0FBQ1RKQUFBRFFBSkFBQUFBQUFBQUFBQXRvRmhFd0FBY0dGblpTOXdZV2RsTG5odGJGVlVCUUFIRnJMYVpsQkxBUUlVQXhRQUFBQUlBQ1Y5SmxsMDNNQjB5Z0VBQU9NRkFBQVZBQWtBQUFBQUFBQUFBQUMyZ2NRWkFBQnlaV3h6TDNCaFoyVmZabTl5YldGMGN5NTRiV3hWVkFVQUJ4YXkybVpRU3dFQ0ZBTVVBQUFBQ0FBbGZTWlpKUERiK0RvQUFBQTZBQUFBRWdBSkFBQUFBQUFBQUFBQXRvSEJHd0FBY21Wc2N5OXdZV2RsWDNKbGJITXVlRzFzVlZRRkFBY1dzdHBtVUVzQkFoUURGQUFBQUFnQUpYMG1XZi9YWU1BdEJBQUEyRHNBQUFrQUNRQUFBQUFBQUFBQUFMYUJLeHdBQUhSb1pXMWxMbmh0YkZWVUJRQUhGckxhWmxCTEFRSVVBeFFBQUFBSUFDVjlKbG1ZT0RlaVFCWUFBRkFXQUFBTkFBa0FBQUFBQUFBQUFBQzJnWDhnQUFCMGFIVnRZbTVoYVd3dWNHNW5WVlFGQUFjV3N0cG1VRXNGQmdBQUFBQUlBQWdBSlFJQUFPbzJBQUFBQUE9PSIsCgkiRmlsZU5hbWUiIDogIuWvvOWbvjEuZW1teCIKfQo="/>
    </extobj>
    <extobj name="1BCC2C28-871D-48CB-8BE0-2867F7803ADB-3">
      <extobjdata type="1BCC2C28-871D-48CB-8BE0-2867F7803ADB" data="ewoJIkZpbGVDb250ZW50IiA6ICJVRXNEQkJRQUFBQUlBQ1Y2SmxsWmJnQTVyd0VBQURRRUFBQU1BQUFBWkc5amRXMWxiblF1ZUcxc2ZWTmRiNXN3RkgydjFQK0FlQ2N4REZLU2tsVlZvMmFUdWpWUzB2WFpOUmU0RGRqSU1XMmphdjk5eGtuYTROQ0JoTXc5NTM2ZTYrVHFyU3FkRjVBYkZIenErZ1BpT3NDWlNKSG5VL2RoZGV2Rjd0WDM4N05rSmxoVEFWZk9udzh1R2NRRDMzVTBjbXdqeGpKdk1KMjY3eUVMUmxrR3pJdG85T1NGaEdYZUdLS3hSeUFiQitTSlFNemdyNnZqTy9wSkZsTFVJQlhDWm04eDF1dEdpVHU2RlkzT3JUTzR3Mk53aFJXVXlPRVJVMVVZbkJEU3BkelFzdFRPWDRaWUZ1SjFMa1ZULzZZVjlPQ3pHbzExRUVSZDRKb3BmSUdmUElXM2xtQ2xYVElKd0QvcUNrZ1k5eEYrQU9iRnJpdy9DcnFNUlVsVkptVFZvcS9JdStBdnJWRzIvUy9sUmdKVmtPN1YyVTNIYUhiS0VyS0Y4N3duQjBJdnRnOCswNTlkZjBIb0VhM3N5UEhEU1RTZStOOTZZL1U2UkJQL1l1SmJBMXpRSERZdHM5WUhLeGF0ZFRoTHJHUjRzai9KbkhLbDdtdWwyei8yZnhSeVBhTmI0Mzk1ZU1rbHNiTThDN2xDdG01NWRqZklQekZiZVVXbE9yUnBZYmZJY1ZOOEFSckhkcVBOZk9MWTN1U2Q4NEVRWFl4c3dnTkhkWHdUTE1VS3luTXdsWGVUSjhQVE9lbnU1WHBaQUtpV2xRd1A5MS8vL0FOUVN3TUVGQUFBQUFnQVlyU0JXTnV1ZWdub0R3QUFOQklBQUFnQUFBQnRiUzVpYTJsM2FUV1hoWGJ5RE5kdGNaY0NMZTRSZ2hNQ0lZRkFDTzRsT0JTcFFnc3RVcUg2dkwzMXY5ODQ0OXpDSEh1dk5kZVZDZlo3N014NTFySDV1RitmbENQdlVRM2lkNWF5ZWNJSFFXMm1VSzM0WUZYQUgyY2J6UGZheGVVUmg2T2tCa2ZXMGZ1Nzhpb2RrYXZFMFg4NEZuU3ovaEdERTZ2NFBqMGZaSTZOUVZscE94WW1UMDdpVE1MQmNYOStjSnBPVjU5cUV3a2xCQ3pQbGY1YW8rRjVaV09UT0ZmWjNoRkloa1BYeWErb2VialFlaHViMGJpWlFvZlNWN2h3aFNtTnZsTGtQVmNYT01HcEZWUmNOZWxPTEJzVUJFL05Jc2k0MzkzUU1KRGx1bFQ3aDNyWVh2RExBZ25OWTVjb20xT0drUm5qYXByVDIxaEs3NWllV2tZVklqbUNlTGFFS0dzNmlZdjBpL0hCSDMyVEZMQVpKMzNBYXltNDZXcDExMjNLa0dFcjdMbUVZZ1ZBZmtaOFdpUmxwYWRQMUppK2t5ZUJVVWpMK2hxNlk1V05tRDhPelNlYjJFME41djVWWDIrdmYrNGJ1azltazdVbTFnOUhtRHJhNVFCY3JCVFVtSHQvSFZ0TkJINTZEWGF1THVJMXZtRHdCL1J4MExWVEJyTGF5RFdsUWVwVUpENXNONCtLcllmMWg2RmlvWUQ0VTh5QXlJYWdsRHpJRDZXWVRqR3ZaSDM2WTJwLzBNR3pwY3h6dnk1ZkVaUVVRZmF2V0NTcjJEbEd2Yzc4QkVVbkY3UFlzZGFKQ2ZWYTkyUlhydkJWNmtuYlg0aDllL0VRTHp4K2JCKzhlakhaWHpGdk1oODEwdkVmS3N1YmFvalNncUVDZ0gxSFVYMm9Kd0RHMVhyN1dVUzFmQ0t4M2lCQXlMZGN3KzRPUmQ1ZlArZUJVaWVHTmJoK0t5L0RGdlozdktFeU5OMnlYNitBMFE5T3dtR2YzNkowRTRVNmw4OTh6bmJ2bWFCK1RHblJpZEFTcWFNa1ppYjBLTnF5c0pQZDg3K0l2YlVjMjNKb2lkTTZKbXB4dUVFNURVYkFvMjcxbWoza0ZIMjNRNEV3OGZ0NWxUZTZCbzN6UHZ0b1Y1c2pQbjNzeVdXeUVCQjZ0VDhoUlBGVW1paU0vZGVETjVWYmJ4VzRQczgzV2Q1Y3FhQzhtK2pobHFiQVVFaGp0Ly94dis0b2ZIZ2dCOThFeG1tWVB3MmNqUnlEMnJvcmc1QmdNQk1JSkhPSHpaR2pUbUpaU3o4M1pwc0N6T2x5ZWcxRHpJbWtjOHpHN1NIWkhQTng0VmVaYXZ2WGZhVTZGditQLy9MLzNmOEJqNkZoTm54eDBjMmRvbmduMFllTUNLOW5WZXJpc2NkczdhaXdGaVpUeWY3amZOU3lBWUNpL1ZOLzFvQWtGeU5kalpuL1Z6TUMrVTVuTUM2eXF5UC9zSS9pUWhOdkI5bjJlVGJBRW9hQ1R4d3hSRjdPeVcvbERrdUdabWV2WHlqWStlTi9MZ0EweGxnRzM5L2NwTlRnUXA1UTdaL09iME1qSWgya0xGTEhUNmw2ZnpOMVVDazdFdVArNnQ1dnNGdExHbXM4alRIS1pzUERXM1poTlRGS1krdGk1bnp1b2R1cVl3QkU4ODUreVpibWdScGZUQm9oTGYzWUx1TVowVjhmdXFrOTNKdUpoT3hqZitMME82UjR3NjBTak52b0pZYmIrWFRzVERyb3QrNTZIMXdpSlNSbG45Vk5uak5RS2Q2V213U2Y1N054YTZWbER6bmpYem9Lbk5KNDdlZHlhbmdQSnJwcC9HbXphTzlFWmhxR1FoWjUzRzlaWFIrMkZvbHo2aGtIVEd5alZFSkRJTWhsdzZmVmJLNXVBd09Cdi96Wm53ZEZ2UGIrZTU4dDkza0Jqckg4V090WTlhS0I1cGxGNFhwREcwdCtSYTRYcWNIVVlYZEQ4ZldYQTVoc3luVzdndCtOT3hsY0RxSkJ1WmxReFVYMStVdkZUbXF0Q29UK3NHdDcxTzZxNFNRNWYveC9zUmQyekFrM05yMXhrNGkxNDVxZmdESm1PUGJMU1VwemY1YUNDcGhGdndEWkRrWjZoRnFEd0EwNFRkb2JZcDF2MjhSYWg4TWk4WFZoUlhGMDNOTDFNMUI4OG0yZmJJOHRRRDVPL3ZHL004aUIyYlE0R0h5dzhoOStqTEljOFBIeFlsaFJGTGdUY2ZJUWFiV3hHdVFIMDBSQUFiTUZ0aWlMbGFTUVBNM2FORHBzWDBIN0lRem5wZnpWWHYxUk9BNExoWFFtci9xNHFSdnBtQUJOcFB5M0dRMDNvQlUwSHo5cnNvRDBRdlR3ODNSZk5FcFBlNDFhVVorSmVlL1NTMVNHaFVRbFNrVE1pSVozZ3JoZUJHQmEvdmN2NTA0WVhaZGFlYTdNeWhXZmxLUHZVVEJFbzJkSXlwZlBzYWtvR1lFOCtjdDYyWjN4aHVSRTd2cGxZa0FkY0RhM2FkNnZoVklvS2FBNFdkT3dVQ3hHb1Y0VHgxZVJSV282RlJ3cm5ZVDB6T0dNUFJacUx3Sk9wMTJNeHc2VktTUVBCRUZVSE5CWjY5TnRnYWZ3UnhjcGZUNHNVcDVYSnM4QW1FMTBPUDJGaFVFM2c1U1REZ3dvc29VTGZiTGpWd2s5OWZZa3pqcSsvMmVlcThhWk9kUGE1NTdkbURkT3lubHp0V0JnSlMyQysrWVYySTQrbE1idkZub2FCZSszNUhkVTV2Q2hKL2o4L1k0UldEWGhMSWtQK3ZhNG95Ukd4cmVIbU0vRWRvbEh2SE8wdUcyZDVKQkJLR2RVN2EzOHR0cGgwS1dQNUI0NytjbEVIWkVPclhEakwvODdUcDRpNEtTZG1URWc0NDI3S1pWSkMrL1k5aUU1bWhjTWcrVjkxV1FNR0dqSWtjc21MdVVtbm1TZWtCRzl0MXBSblV6amt1eFNkSmNuSFBtTXFERlcxQjV6aUt2bmppTHJ6bWZONXdKU0FJVG5MamVmY29FUXFXZDZTV1pRUEE4aVZFSVN6eksxYWw2dmd6d0JkN0tZLzhkNitab1pxWmZVa01nYTRTampnWkJyOTI4WEVaZFkyUDBORkM5eTZDVWFRV2REUWdmQThadlBaNE1zNUlkMG9tME12WENXVEZ3SzNUYkg5NWpOSjBtRmc5dlNmdVhFUnJ4TVA3SzdQYzlSSWp3d2M4eEVETjdNVWs2UjBvY0Z5TzYvbkY4RTM3NjlsQmZtS01GMnFtWGVtV1FMZHVBeFZqNHlDa0dDanVxbG10NTZTNjRwbFUxZzRjV3p0ZXZpVktRRXg2Nk0xTURLSnYzM2VzVHc3dVpManlaTEdwcVNrY0hBNEJMbGVUUzFlME5aMCtpS1ZlYW9OeGtvS0NTakhuK3Z0UUF6bEszVnJSQVpQTmtYUnowajh1dERVbEtDN01ESDlEZEQxSmVBOE14SXYva2RkMFljZzlyR2dhVDdkZ0pmY0VLYysvZXZONFZHNlpYNCtCMmw3VzMzY0hFaTgvWmF0ZXhwMUV0eUcwdnNybUN4WDJDY2Rtd0cycTljZU5zeDZEeFFacmZIRkV4R21YSnV5ZE9LaFNSU0MwWHFUQmVNeHAwQmY1VDl5TGE0a1NoODV2R0YvL2p2QjVCYVIzdy9INEI2WmRPNDMyTFdKTFg3M0tHaTdoVEVQcEZlR1UrdTRoMThVRy84YXc1TE5rc0N5TmpMekg0ajY1WXEyRXhDb1RDbjFua1lubUFxanMvSzhUanV5aFBBSVhnTFNubkpZT2gxVUNlak5kNndZRUlHSEI3cUMvM3hmeTk1bE1HWWlXTW4veXVSS2hTY095M3l5ei8vd1M0U0lvOU1PRGpMdmtDS250Z3pOUGMranFLUURJa3hEd1hLb3FSN3BmTDlYZFBxdGh4TDQxVUg1L094NVc1S3NiTmloajMwM3NzcUlpTVdvdTE5OEcwb3VFQW5acHVwNHdmeTNvRW5McVNOaHJTME9XcCtVMzArcVV2VWdjOHQ5dTBmOXQwZzdZQkgzSEVsR2hsQmJpT2RRYTllZFloMWNMRWZsYk01R2ZqNlZQL2cwREo3VW9YYUVzdUhvMDFWMXZMY3ptS2V1UVpER2tQVzNkY0FrNmZ3VU1nbVdKSjNSRHp0RGR0K1JCVTBrdmJEQXFhYXU3UTd1STZITFBrN1JoV0VGOURHblVHUUpabUNNNmwzbnpvNVdBeU1XNmVGbTJQVXhBV2h5bEFjTWorVzdwaTBUQ2FibnZ5KzRtVzZTVjBOdS9MZVBqSHZOMTZMem9randmZE5Ic3AxSFkvM2tTMHg2RWN0NCtUQlpxSDdyZmwxb0NQNk9DYk5USUxIbDFFcXFBQ2d5ZHV3VlhEVVJWY0xOVWo4OVdNcTVHeXl2K0U4RjVhWW83NzJDVUxjZHZLM0d2M3B0Qm03NkV6ZHJ2LzVqNXQ1VzEzWGhmR0RQRzB6V3FsVkpWNFJCaEk2SDkzek5iYXJwQVBqbTFWeFBjNitYNWNGaG9Da1YwZmI3TDgwOTBtUVR1LzI2TUkwdXE1SlJwNkNtam9kSjRjNWZ5ZWM1T053cE5WcGprTU9jdUlZS3Nlb3o2aTc4QVVYUkxNQ2FhRjBkVkZmeFlxK0ZJL0x1bTYrQklCY0JIckhuaWpDcDBVV21oVFFVaStGNWY1THJOUldoNUdKNmpMRVdjYTRMRS9lOUt6d1F1NDIyV2VaUDNNakp1dFlFaDhJaUpqWEpYZVowcGJxRjFPTmlOUkdtNUhFcnQ2ZHVTb0F1cEVZcFl0TENMYVpOUUVKdFJHR2JZR29raWd0SFhYTTdpQnJ2VTN0L2lta0YrQmVIWC8rbW9pVVEzWGU0bk94NEtIUkRsb044aUJ1V3kwN25sM2NLMnkwV3RBZExCaGM0YUtxRDdXUnpTc01mUjNxUXpPbWtkTlVRV0JHYjNlWDNoQml3dW5JRWp1V3VzbzRNV1NuS1pDZXB6VXpKWnkvT2I2NTYzWmZqK2ZrdmU1ZlBqS1p2THZIaUtPNTMrTWNDZ0U2M2RRby83ZnRmbjJxMGhMblA5VkRidnhqSkErOHhtNFZsVVZWSWtSMmNwN1NMbU5YTjM2YTZmY3NFVG45akd5bVByUHVHdFZjZEEvQllnL2JaWTBGTXdFMlNEKzRibGZlUFc0cEFPckpybjJZR3lFNldYaGlDeExrZVpzUVJTV3d2MzdIa29oWTU4cGNHN2hLWk5kdjM4UUg5Y0tKKzNWWDMxb0RWbjNhb1pIbmI3WnZIK0tlUkVJNnVRQzI3RTJXY2thKzB0QzRPank4Q1NlYUhuaEk0K05OdC8xTW5BQVdCSFk2b3EzNjZ0a3ExYVhnbWIySU1xUGlOQm9Qb2ZHVEFld0tWT3Y1SHdKMlF6Nk1HQUFxSGZINS9Fald1ZzdRbkhJcmdxamxheGw5S1BaaGJKajVhYmVMS3dKck1OUHczK2V0dUhZN05ya3I5KzFHZnE4OTF2VVZ3VkYydTQ1SjNGcjNLYmMrM2w1cVpXVHNuTWJROHgwVGNPSkdJbFBBM3JsUjlQVjZZb29rQW9DOUI3MmloWkpMenJlNTF6endBTGpxaVFOckdia202VUpaSWdpZTBWcTJ0TS9LYXJCL0tEZWRuU3JQbDAxZGdKUHc4Y0xnTUU0VHVxdlA3bTd1aitpTFFPeDBxclZLNkN1U0dIeklVVTFXR0RmYjdEbWZjN0VsTHZIL3l2S2dmZXc3UlF0d1dtU1hWQTZ0TDVJRVRabVJGSXlNMEs4K2w5RkRtM1lJamJrMW85Wm9xYzE4d0RJUlpYeTcrYjI2c1dDSVFKYXZsem1EOS90YkhkL0U0VktJVHowV0tEUlA2emh6NXZVb1F1U3lQV0gwREtlanlFeXV3cGZDb2I5UGk3clZVWHlVUW8yWlJBQU01SExyTndBNDQrQm1nVFZCL2tUZUE1RkVVQWRTTXNoTGxKcS9YSkZZUkxzbDhUVHpIL0VpSnpjeG5jQy83T25xdThkZk9SU1VmYkhSWm4rQitHYnVRdndIbmJYTGNIY0NIdFVkbFpNamNpT1AzRnJEcEM3T3I4TWRRK1cwMnMwUWN1cWs3bnQrUzZrRFozLzVmNm93enFIZCtweExtUUFSS3gwOXgvRVl6cW9oOUR3MytpWTFKVUNXdVAxOUVWYnR5T1hxb3Y3S3Nlbi9sLyt2LzMvL212NzI3Ni9KVmVjU2VxZFZ2eXJFbEM2OTE2Q21CNjdHMCtvUWxqb01vWWlNSFQ0dnZ5UldlZWlpT1FkUFR0Tm56S1k5aG9UanY2YjkvWG5BZXIvV3NIRWNJR0wrZHN1c1RvUnNRYWpaYXlid2laM3ZUL2NkRVFEN3FSeG5YbytRSDRrSE5PcGx6ODkxNkZ6UW5keW1RR0J0KzIyOFl2Sm5QS3NTZHBEU3U1OUtFaGQxVklxVVF0UStQRFpFQVZJamhVSTh3VXdidXkxSitkTlRXU000ckcyaXRtU0p5TkEycnQ0WGdqelZEV1B4bnhJbXNkWHZKSStSVXhRSUlIR0w4OC81MDR3Wk5mdGdIcDB2c1RiQzEzYUplY1Q3c3pmWnlxcklOQytrcWMxM1RrZFgwTTFwUTFOaUZLZFJpdW00aDNXQkRvelBySisvWlpFMUR0aE53TERjUUNieVNxK0trWEZPN01Tb05ZUmMyNGQ5S2hocm1MVW9zNlBTSUg0R0tITm44OVN4K0ZZaTVRQUYrQUpQbWZRbWNWMjRNNXg0K2hadlUyZjNWUjFjeFQrdzBNR3hnQU5OOGNDMFJnREpSd0pvS3V0OTcrVmVGVjNPK0ZDL21YSmZsb3IzL01VSll1V3BndnFKbUU5ajk3czBNWnZNaVhqS3ljbW5JTzd1QTZYNXJmNVEzREZrclc1WDNqQ3MrYU5lVEVnRkZSU0J1SnVoM2x3WUMrRDNaekw2ei85Wk5oQ2lVMG4veVNpM1RJM2NQTzNmL1o5OExCc0NHcUNJMW15dU1aZzE5ZSs5U3lGVG1BQnBXNlI4ZTl5TXRHcUljQkdnWktnNHlHZGFWbUtmZklYVHNnYlYxNjNkVldEcXdOSnB5a2E2cXAycUJVbDZaTUFwVi9FM1NsZVJDT0pXaGlGUUVRaERzekJacmVRaUFqQVVBUDJJa2xIQ1Izb3YrajlRU3dNRUZBQUFBQWdBSlhvbVdRNXN3SVVkQkFBQXRBa0FBQThBQUFCdGJYQmhaMlV2Y0dGblpTNWlhVzZWbFc5TUczVVl4NS9uZWkyOTBGUVR5SXdSVFZWaU1NdElLcnhaZ2pFNk1OTVpyV2JPTGU3TmxuR1VVc3VBMnNKZ1hRZGI2VEhnT21qcHFDV2pyQm1MTTkxMGtHSDVvNW1HeklUNGh2amVFTzdhdm5HOEl2R1YvcTUzRzlmdWN0TjNsMzV6bitkNXZ0L25udUwyZW9oSGFsKzE2WjFDYXJFd00zZkFEdStOZ0szaEVBZHd0NWtqVHkxaDhuUzQ2WU9tRC9HSTQyUFRKdzZINDFQSFp5MW51ay81NFNnZXcrTjRBcjhNQWFSUERnTzg2VG1BYlZRdGJXREIzR3JCS21NelYvM1hZWUw0c3crd1hVTkl2SmdCN05CNnd5WUNka3BDRzVoWklsUTJjM1VEZkV1WWZhTUpzRXREZ0o4UEFmWm9DSWtUUndEOWl1Q1VoY2hXa3FEWUdHQ2ZJdmhrWWZmaGo5TEVmc0IrRFNFeEhRQThyeUUwTm9RQUwyalVhR3o0RHZBaUtrcWdoSlVHSE5KU2l1OWMxbEkyTnU0QkRxUG1MTXVBbkpZQzhBc2cvMWh4eWNySk94TXRITXpTZ0ZlMWxBMjNHWEJTUzBrY3RBREd0QlRXOUR4Z1hFdHAzS3dDbk5idTRBWEFWdW9sbW1vM3VNQklWWHhsZGpNZFlLTFFRM1hTU0xscGU3Mjl2cUgrTFFCNDhsTXVkRjBjNUhLeFViS3Z3dEtROEgyUXFHQ3B0QnBZcDZ2S1dHMTZ0YmFtdG1admVRRlpxb2FtdWd6ZHBBTHVQRmZoTVh1WkhqQWhJWDVOaUY1Nk94dkt6OS80b3QxenB0UGZZN1BiWmJaRU5iY3liUmEwR2p4bnU2c3FDZGxtdFZsSkZrNnZzbS9PUFRMQitobmZIdGIvTlBiYnVNRGZVTER0QkV2N0FpRU1vNHBjVjlPdjVPOTZObmtybUJSV2dzTDhsYTNnVEo1UENtTXhoZDFCMktaeGpPQUVSbkVLcjZrclJDZ2Y4ZDFtbGZ4OFdhclFLMWZ3cWl0NGFSbXNvckpNcDhWWTVGaHBLMDN5ZXpSRE9wMnNCenlyeDlsZVhoWkdVdUlzcjBDNlNpQjFUZExxcnI4TjJLMEhFVk5QOG1DWm5oTENiamhCUHFXL1B3TDA2Ukt1cmVYU1dWVUFUc1p2TVZvTnZlY0dWTEFIbjk4bXVjNzJBdmJxZXZQVGJYSHNmaUdhZWJTU2VOZnQzWC8wMU9raTA4ZjBsZlQyNEkvZnlTZnJiZ2M4OTk4dDhqSDlaUU91S3owTlBCdVNudzhKMzZ3cG5QTmxWajhrZVcwT0F3YjBPSVZFSkIvblM0eTZJQmtWeEVHOGhPVmVKUTdlQkF5aXJ2UEpvSENYRjBhblZNd0FjeEhMbHVrM3NnZW1PSkFxLzJ2S0FET0VUNDlaYk91U0xrbWRJZmxDOXpjcnVNdWx1RjF6TWNKRndKQXVUaDZ1TUpmTWN6OElFNk5DZWlvL1A1alByT1ZXTTRxTHcxaTJHL2VrV0g4Rjh2M3JnZk1MQzRXWldSa3ZqRnpQRDYwcVBLNXM3cFdNRk84bTRMaStnNnRqcEtmdHBYRzV4U0xNeGZEbHpjMlJPTjdmQVhKQ2RFM01SblBSVzdsYlY0UXNuOHVrY3BHUXdydGE1bUk0VFVMcCt3ZklRZExqa1lNbWNrRXh5YW5CMG5IYkM5ekZUSmIxU3ZhUVk0OVZBRGwxdW5zWVNlWVc1bFFXdXBoWUtTbnlXb3BjeGgxeUdhZjBwMTZLaU9IN3FuQmRURnlEbE9EMkFUbTl1bHNUWFJTekViSXZNa3djNVFvVGo1SFQ1WHQ5ay95UnZ2NEt3TDlRU3dNRUZBQUFBQWdBSlhvbVdUS1ZjNlkwRGdBQVQ5a0FBQTBBQUFCd1lXZGxMM0JoWjJVdWVHMXM3VjFiYnhzM0ZuN2ZYeUdvajRYSFF3NDU1TUJ4aXRodXRnR2F3bHU3VGJwdnFqMjJoY2dhUVZiU1pwK01GaHRzMm5TVExkSjIwVHBva3haSXNRdGtMMmpSSW0yeS82V29mSG5xWDFpU0kybHVuSXMwbEN6YlRHQmdORE04Sk0vd094L1BPUnpPdVpmZTNXNVVicmp0bmJyWG5LOEN3NnhXM09hYXQxNXZiczVYMzFpOU9FT3JMNTAvdDF6YmRDdVhsdWFybHNuL0FaUGR0bnF6NWM1WCtaVnE1YlhhTmpzK2V2ajkwWU5ITTZCYSthUG5iVE5wMWNvZnJ0ZlhybDJ1N1Z5YnI1cFZYODV5MjJ2dG5EOTNwYjdlMmFxOE9WK0ZDSlBxN1BsenI3ajF6YTBPUHdNSXBQek00bFh4QzBKcTRHcGxRUWhjNW9MNHRiZjROV29qY1FFR0YxYlcybDZqSVVxYWhnMElSblp3K2kzL05PWm5aa09OZWJWMjA3dmVZVzFZYWRYV1dOZjViWllROTJiaWpIOHYvKzBMZHRjNlh2dENvNzdaRkswVm92dnlMdFliall0ZWU3dldZV2VYMi9WbVo4WHRYRzlWTHRZN0hXOWx5M1U3b2xPdkJJZHZCb2NMdGJWcm0yM3Zlbk5kL0JRS1kxMEZUUGUrcnRnUGgxUXJielRyN0hCN3UxcDUxZDNvWEs2MU4rdjhVZkpINUxYQ1AxL25oY0luRmp6V2pPM1FHZGJLMVMxMzIzL1dpQmVwMVp0dmUrOXczVlplM3RoZ2ZSV0gvdk4rZWIxZGU2ZmFLN0xvTmJ5MjBOSkFpbCtBbjBPQjZGWDMzZmlwbGExYXl3M096WXFUVExQaU5HOEpNSzMrZUx0OGVkRnJOb1hPZWMzdFduTm5neWs0Tko3TTZHQXlReVBKQXRnZ1VENlVDR2JYY0h3MHpZWnFFTzN4bjJaOFhFZWU4NnYxWnU4Mi8vaktvQzFDTmEveko5b2ZVZFhlL1l1MUZ2OHRydlhQY2FHOVhxOTRqZm82cThkWGNxQnYwZFpWTnF6NFlPUUNYdGpZUUpqL1o0L08zV0MvR1ZyOUVka1QyRC9zdFc4MjFDbFdxM3ZEYlN6Vk9qWFcyZXN0Vnp4T1lQYUdkSER0OTY2MzdYYmFkWGRuY0h5enN0andkdHgxWHgyWHZSdnVxbmYrbk5ENmpHVWFCTkc0MW9YU2JkT0FTWjMzaXk5ZWI0ZmtVR0xBeExNVFVtYUFTU1Z5THZqWHNJRXBUdGlQQmY4aVlFMURpWktMd2k0Unc3RVNGUzVsVkRnN2FQQnNYeTNCb2RDVzBQWks1MmJESGRpS0JaZUJiN2xUdVJwWXVyZDh3OFl1dnR4YzcxMUNKalFjSks3WmlQZ1dMSVNGeXNXRys2NG5KTTlYbVlqVkxUWSttKzdPVHI5cG91WW9wdkRZTVVYNTg5V1FVZzRwaUF3VE9rQU9Ca1p2d0VRMktROHJ5NkJTVEZuVXNDM2l5Q0VGRFVoc3k1RkNpZzBIak0wVVRFbHFteENnS0xZTnBBQlFaT3lBY2dpVTJSMk5xSEdTMUl3YWxocVZwRWJrcUdPbEtGYTVxWUtqQUZBQ0tld1EwVElacEd3TEd0WjRFUVZPSktKZ1NVUkJZTmh5SUdESnBLQmZscmN5a0FITVlXVDB5MFlSbWRxT0daa1FnVWRzMkVrTHZKQmFaakcxekZKcW1kSkF4TVEyck5pRU1NQ2lEUndEOTY0Q1lvQXNLQXFRRmNDaUdoOHNFNHVpSXhxTHlyR1lpaU96SUsxbGdNZ0FsazJKT3dNU1ZqUVhTK2xGY3lHVlhuU0N5TXB6eElvaVM0MG5sb2tzR3hwSmowQWphM3pJa2x2OUlkRTFBa09OUUZESHpFK0VEVnNWS0hLVW9NakdRTFJNR3M5Z1R6dnBwR29VbVdoY2MwV0VleGRLekJXbE1vYWRLOHFFNVBHYnJFd2VzVWtiV3hhTE5uUVNzWTRRRm9sbEFQOHFzYmtwS0k5RnFNWnZJellSTFpQSDY1TnpGNDFFUUxYWE5zMWVHMkg0eGpHc0JVZ2tsQnFrZDlWQ0JsV0JSRFZlV3lZU2JabW1OQlpMWTNGOFhsdENRQTZBRXZmbmdDZlp3TWtCUnhXRnFYSEtNb0ZEVFNPeGZrRURaNHpBT2V0T1dYRVVPWHdlcWdCRmFuSmltVTZabU5GcUZDbDN5dEtuY1JuQk54MCtMT3hzNWFhZGkySk1UZUFqaTZrb0FucUtKOEVZdExXN2RVTGNMUWtXUTN4SG9RcTJzOFlmOXRCc055WWthbWRyRk5nb29qQnIvRkVLU29Ba3NxcUJNejdnYUdlcktJcW9yU1RXWjZrSldXUTZXNktwR2tXVGM3YjR5c1FrNFErSklwbU1IQlRKaXVTZ1NOclNpYmxURGlCS0FuL1crRU1XanFtZHFZbGlLRE9OWEJCREkyU0FSMGdBSDIvKzEwRkVTZGdQcVpuUDJjQVVIQ25ERUJzdVVDOFdsTUZvYkRFSks4bjhRMFlrSkJLR2pVY2tSZVJGSTVJbDhtSVJrbWFXWGc1Rm5UN0lnc1h4SVF6eVZlajl5eVpTc3F3UUtab09ab0lRRTcydWNCd2dUSVVRaEpJSitMQlJkNW1RUEJqSnl1UUJTZHJZU1VMSlFrcldGaUpGYzhKTUtCRm9KRjZiMDFBYUk1UkkrVW5oakVSR0hwQWtSZkp3Skd2cEpHRmtZOE5TQVNORlMzUXpZVVNwQVRTTUpnZ2o2ZWdjRWtmRHcyaDRGQjAzaUJ4c0VBVWd3bXFTVEprZ1lzU3BYNHFjTEloVXpPdEdtTmFOTUtzNzdra2RnTGFTRnhyeEJJSVVBRkFkcEpnc2tES2lGRVdqNWNPQ2FPZ0l3L0VHR0FDMmxRUVl6SUNKYXZYbXBYVzNsb0lleUUwR2pVTElzVU1ZR202THI2SHhrenZnK1daWS9rQTN6ZG9HOWdQUlFmbmM3VElLSTB0YVVTRVk4WDJ6NU5vRktLWmFmMk9Hbm1yRjloRnkxU0ppSlBlVkNDdVgxN25ROE5hdVZmaVIzNUpBdjVMZTlUdm4veE0xYmRYYXRiVU9nLzJscTd4WTVXSnR1OTY0T1YvdFBuOXkrT3hmUjEvOCtlaW52MVVySy9VLzhYSEhZTkVmZ3RWS1QrZ0xnYkJsSm11elhXdHQ5WVdKYmRkWVIxaXhGbGVkaUo3eE8zMXR0VnFWWmYvR3hhdCttenV0L2lFd2dHRVo4TnhzcDhVNjNXcGwzMzF3Njh2OTkyNGZmSExuNk1HajdvL3ZkLyt6R3lvNDY5YzJPMURYNEZURTlyMHRmdm5tRDg0QkU4ME5hd1pCM0F6MmRpekIvdVB6UVoyemFDVVNxUVVFY1dEeWUrMENNbEppdFQ2Nmd5RUdCaUpReE03NXNvVXRoU2JUdmhPcEdFS0w0b0ZKbFMrQ2tWZTExTFBtaURwMlJCOERrWUYxalRZOXMvOU8yRjBBUWRPbGJmQjlFaVQyWGhMWFNMd05pM245WHBKWEdyUTk4dWhTSDcxRWd2eTVtZkkwVitvankxTHdncnptUldrOVM3bTZTbnRleGNmN0JXbk5DN2tkV2N5OVE5R2FLNkdmL2o2Umw3YjVYcFRlem9EWkF6WVdFNG5nWG1IZkJYZUxYUnQzb25zKzB1aWVqeWkrNXlOWFgzVFB4eDREOWRvaEkza1lKbmttdmI2V3d2S0FXSDVxTVdBaUN4dGhMbUpLTmV5eDd2MGhKZUE0SnhWa2RoaWZXS1BqbTBSbnNMOUY0MW9ITkt4MVNsSjhFMktBRWRrZm1oYU1hZGN5K2YvaEdkOE1lRDRRa2NiellBU2UvL1hwcmNQSFgxK3BOOWU5ZDNZcUFQZ2NQang3UjNjYVcvVkNaOFFVTU1MdndKeGpiaXI3RzI1SlE0TGY1U2E2TUxsYkJvcnpWQTZ6RnhRZ2NKM0dNaEVaOGg2VUxaL2VnU0c4cDRMR04yeXBzNjJ2SGJHK0pHNTg3Ymp4SmJtMkZ4VzF2UkRHOWxCR3dBanZvWXlCYmFDeExpay9nNWJYZ1ZHZFF4VFJPZWp2YUpuUU9EUU5TNm5qTmVpeFZZM2E0MmlQaHpQTlNPYU1UY2hJLytPejd0MnZsUnBwbkRUU2RBNUFldzVZekJHelNqcGlwUXcxQjI4Sk01MVdYSmlBRWthMmJQbXpZcVR0d2hOa2Foc3hreEV6MDhpeERUTTlzMm5xR2ZJb2RocUR1TnFqbHRxSlRuTzBvYzR6MUwvczduVi8zdTArL3ZDWDNRZUhkL2U2SDMyaTFGU1RoS2xHYkM2Tm1KbEd6RndqWnJZeG0xL2o0Ylp1VXp5M0ZsQXVNN2RPRmFETjlrVE1OaGg4d29TTnRDeXJUV0RjdjRhV3Y2aHNzTklmcDRiWWJSUG5lTmtUTjlwZ0dtMDB6Z2xpV0ZHMFJGS3MyU3NWcHNKQ2p6M0s0WnZqMHJZWXhtMHhHRzVmZGRiMDE3eGUwNVhhV3dIQ0V1WTJ0YnpBY2dscldiWjhJV3NyeVljelBYTzRGZGF6dEozRHFUcXpxOFc0SVJUSVZzY05KRUlOTUVZTkpNNE1NSmNaWUVGbVlFWXJsbm1OTXdPaUdmdk9Zd05yWnNobEJvVGlTbzR5QTNUU0p1K2FHY1NNL2FlZnVoODgzUC9xcmxKYXNLYURGZ1FDUzlCQ2FubE5DMnBVZFpwb0FSV2tCWVFUNFlZNExjRFViU3BzR3h1T3BvVmNXckFTTVowWUxjRGs0ajVOQ3dFdDdEOHNtUVpOY2dLZURrNUF1RnhrSnJXODVnUTFxanBObkVCVkJaR0k2WWoxdVRLTFJiQ2w0cXR2cDU0VGRCQ3BKQ2Y4L2ZuQk4wOUw1MTVSZ2huRVFJOEU5S0U1QnlCa2Y4TXVrTkh4cFpOT0dtYyt2Z1NMWmg0QXpQTWtLQWJwck1IWEtXdld5RThQZ3h4WHd0YXVSSGJ1NFgvLzNQL29oNlA3VDM3NytmTUxqYzZMcTdXM1IyY1BmKy8zTUh2QUtVbEIrR2dzay9KTkZhQkpRcEd1VGhOTEtNdENVR2JPMHIraXBGMExuWVU0RVZrSUNUUG9MTVJaNDRVem40V0FSYk1RdVJFbkNsRnFjcHBReTdBMUxlaUkwMFJvNGZEeHJlNFh6NVV5dzVUa0luUllTWWVWSnNZTTlpUnlFWlROaExNM2pkRE1vSm1oUERNY2ZYN3Y4TE83Nm5NUk1QbHlBYVJ6d0RMWjM3QXZGR2pTMEtSeDBrbWphQUtiMnRuT2hKVyt6UkFGeURBMVplUlNCc25NUWlCTDAwVkc2bnB2dC92dnU5MDduNVpsRFA5elNCSEdjS2FERnFoZGhoUlNTbXRLVUtHb1UwUUlsckxYNHJMaVM5cUwwRjdFeVlrdkpUbkJtcEtjdEhZVnRLc3dNV1lvbXBEbWV4N25aS1JSZWthYThpMFpOVFhrTDFzeWMxTFNXS2VrQ3k5YnVsSnZ2cmlrbENDbUpEWHRZN0hNb3FWVUFab2lGT25xTkhGRTBldzBRR1plRWdKWnFVa0l4OFI2MVZJUmpvQjJ0djlBVE8wL1pHNzdMYUpKUjQvMkRtLy90L3Z4bmU0M254NCtmdS93eWZPRFowOVVKaVdzS1VsWCs2Z3N3eGFwQWpSYktOTFZhV0tMb2hscnh6R3kwdy84WFllMFdKTmpZYjJXcVFCWlVCeFhjaXdCNGFSdFo2cTVnaDhlZnZmZDBZT3ZmTWJvZnZEbDRmdlBsRklFbVE2S0VGQXN3UkNwNVRWQnFGSFZLZUlIVkRUaWxKT2N0Z2xPZHlVY3FMZGgwc25wOFdZaG5uM0VISVpmZi95cjd6K1VvSVZFbkFsTlNaeEpKNmQxY25vQ2hGQTB2SlRyTU5nMGZRc21ZSEp2UW5PQzloakduWUY0ZXYvZy9yY0gzMzdZZlhyMzRNbkRnM3UzbEZMRGxBU1Z0TWVnUFlhSkVVVFJpQkxBbzc4Q0FVeHM1WHdXUVBOREw4S1pSUThrN2NOa21oelk0Uys3ZS91M2QvZjNib2RaZ245dm9lUmlKZ2xSVEVsb2lXT3lUTzRocGJpbUNTV2FPazBzb1d6WFB0dW1CazZsQ1dvWlJOT0VYdVE2N25jZjd1MGRmUGVvZE1vaHlRdFQ4dUtEWHVTcUY3bE9paHF3c3RjZk1xa0JBS1EvQzZTcFlmd1JwaC92N2YvbGg5SUxsaExVZ1BYN0Q1b2F6aG8xRkgvL3djcjdBQVJOL3k0UW93YWtNOUlGdU1GeHNyZHR4YmJldGpWemJldjk3L2VmM3V0K2ZNZW5oLzA3dDQ4K1Zrc1NVNUtiOXZGWUpyS1VLa0RUaENKZG5YU2VtRjFtalRuL3UvOERVRXNEQkJRQUFBQUlBQ1Y2SmxuemY5YVYwUUVBQUNJR0FBQVZBQUFBY21Wc2N5OXdZV2RsWDJadmNtMWhkSE11ZUcxc3BaVGRTc013Rk1mdkJkOGh4R3R0dXJaemcxVFJ5VUFRRkRzL2JzdVdiY0cwSGJPSzg5NEg4TnAzMEFjUWZSdEIzOEtUZnF4TmFLQmllck9lNWZmUHYrZWNITHIvRUFsMHo1YTNQSWw5Yk84UWpGZzhUaVk4bnZuNFlqVGM3dUg5dmMwTk9reVdVWmpDTHdTTERoS1JMRytMdHlxQ2pxOUJ3L1l3dXZUeDFuVHFFUGxneTdTeFUyN01sM0VqMmNWb05HY1J5MklRYU1uWlBaV0Q4MFk4VG4zc2FBN1JPWnZDT3lGbXMvQlhzMWEzMUhJOStiVFNjclh2SWFVR0llSFVjOWNndFpSTTB5RVhZaGlsU3VabHJKQ0Z2SXhXQytiaklCRjhnbEVHSHgvbDdpMEQ1SmtoMXdUWmpoR0NvbGJ1TmIvMGhNZE05eTlqdVdvSDBuREYrR3llWmlXV2NPN0RWbjFVaE8xV0JCVGtQTG1MODg1MVcrR2tXK0ZPbmZDTWhLTllyQTZFdU53MUNCYyt6cUx0REhRVUEzK1dvNWFXVVRxWWgwczl3ekpXNUFzdVVzQWZvVzU5RUF3akxsWlFRaDRGZDdIV3JCVmlOeUJmbjYvZkgyOC9MMDgvNzg5R3NGdUNzcjBiU1ZUMC8xYmpvS2lVK21zbHFHdVFyZ1RMRytRZm1xUzMxdXkxMTlUbURWeFBOZDMwVUNUakd6My9XYkQ0RkVoRnNKQkZLMGJLZ2VBek9YaFZueldDOUp1SitwRFFUNlZuNFl5ZExsS1k2WFZWR1VXeWhSd2lWMzBvVUV0QjRPYVc4LzRYVUVzREJCUUFBQUFJQUNWNkpsa2s4TnY0T2dBQUFEb0FBQUFTQUFBQWNtVnNjeTl3WVdkbFgzSmxiSE11ZUcxc3M3R3Z5TTFSS0VzdEtzN016N05WTXRRelVGSkl6VXZPVDhuTVM3ZFZLaTFKMDdWUXNyZmo1YklKU3MxSkxBR3FLYzdJTENqV0I0b0FBRkJMQXdRVUFBQUFDQUFsZWlaWlliQUVnanNFQUFEWU93QUFDUUFBQUhSb1pXMWxMbmh0Yk8xYnpXNmJRQkMrVitvN0lIcHBEeWxnL0N2aFJra2FTNVdTS28ydDlyekFZcStNV1F0d2svVGVCK2k1MTBxOXRROVF0VzhUcVhtTDdpNWcvTU1TNHRRT2pwZVRtWm1kM1puNWRtYldnTEYvT1hLbGo5QVBFUGJhc3ZaU2xTWG9XZGhHWHI4dFQwSm5yeW52djNyNnhPZ040QWdHNUpkRXJ1aE9ldk82TFZmSmdHUEhnVmJZbHNuUHQyQUUyL0t4N1lNTFdUb0h5RFB4QldYRUE5UEJSOWpGUHRPZ0o2TU92RDUwWnlXWk5CUHNXbXpDQTh1Q1hsaHJ5OC9xWnFOcU51U1lVaWNVcHdtZ0JoSktpMUwwWnEybEpwUXFvVUNuWHEvcENhVkNLRFdyWlR0T1F0RUp4YklhMEp5T2FoQksxUVMyUGFVMENVVlZnVk9ySmhSTnBVSzIxVEN0S1ltcWhzMHFVYTNNbXE2a3RpOTVKUExpMUttem5sejB5U2tZUjlJTERNYnNEc0FZZHJBL0FxSDBib0tzNFNrSWhtMTVUMXRVTXgzUlFhNGJEK2hkamNtc1hld2lteWVlUmtWNlQ3MGNYN0tVMmthQXBNNFpQamRXU2Vmamlad2dEK1pLVEtVK1FOUWZoSFFsT25mR1ZDV1p1S2lKOXpVek1qV1psZXVMWEVzTlpTYVlaWXIxcG1OYnlYZnpPWjU0TkdOUjBlcmFZTkJESGtseWRUa0hEeFdTOUtBelpRdHd6Qzk0UGVEUVJNUmp2b2g0cWxKRS9ERVgrMUlVQk5FWDVEdWhiS2dRb1dZalJLaFh0WEozUWgzVndhWWFGVUpkaHcybkFsdEw3b2dyb1dwcVZidHNFSml0QWMzYjBYSUd3aEQ2SGp0L1Y4Ulo4bTdvNG9aZWJPMll2UzNPTDREOEl6Q21rbXgvRmQrQzY5dFN1OVN6LzlkWUZ6aEdpVmlMV0M5TGkxaVhPdFlGQ3VqYVlqM2JSclh5eFk4OSs4RDM4UVdUcmNsU0YzMkNPM2RjTnhUZXd4empDUG1XQzRzOTZIbmpEYUNQUXQ0KzMvUXBFZGEyNHBTNHllY0dGVzBuRXRrVy82VWcvbFZPK0FJQVhKV1BIZ0NHa2xOM2pNT0phVzVwVFNvTHl0YjM5OFlXb1l6eGR4UUFJczBrZkFFQXJzcEhEd0JEeWFrbFJwZlFzQzllY3R2Y1MyN0VvellaMHNnRmoxWVM4REIrT1RCUXR2NWhNMmRhZ1pZYzU1UUpMZXVyTlFJQ09jNFJFQ2dkQkFpUDMxUVlQWGdac2dVSFdXcW5YTjZ5Vm91Nm9lUXBManByMVBUcDkyMzZ4R0xXdTVpSEFVYzBxOHF1QnpFdXUxMHBWWHlaeGtOZ0RRdSsyc3hmL0F4bk1ZK3dDZm8rN2M2a1UwelRwaXBMaDhOK0I0WEpiY2FuUWt2Skt2cFdpTTZ5OEtYUTlaOGZmMy8vdlBuNitlYlhGK241OWJmdkw1WStHK3BnTDR5K3BEb0pNck5uS2lCMVhOQm51WnZTbG1lSTZORVRPeTM3N2FwVnRXVTNyY3ZhMUVMYU9LQmZzN1ppbG5LMnhsWlp1cW8yMHV4dzBCZ2puMEo4Q2Zlc3VoZjZSTzRJZTRuNkxEc29tM1VESkZtUVJ0Q0RRY0JzNllaWExxUlBvek90djJXVXhrbmtkeDltS1B6MVIyMHMzN1FlSGlOTDZxQmdRTDFFa05oRG8yaVcyOVlaall6RlUrazg0WHgvRlpFNWh5NElFZmFDQVJwTFp5QWMwTURQdVVmbHJPQ1E1bExnWHlXQ0ZaNWdkeklhemNyVjZwdzRBZGZGa3pDUjAxVmVZbk14V1RJNVl1YzZPWGN0YzU3SkJFQjJsT1BOd1pneE9TYVJ1L2dYclR6L0FGQkxBd1FVQUFBQUNBQWxlaVpadXVsRWx6RXJBQURBS3dBQURRQUFBSFJvZFcxaWJtRnBiQzV3Ym1kdGVuVlVWVS9ZOWFIaDBraUxsQ0RkTFYzUzNaTFNIYUowU2FkMGR3c0lTT2VsdXhHa1c3cTc0enYrdnZYKzliNnoxcm4zckZQem5KazkrOWw3em9RcEswcWhRNGdoQUFDZ3kwaExxQUlBREFhNDM0a01DLzVXRVEvU2dIOG9qdEk2emdDQTgrWGZCck5pVHVZR0FPU0FqSVNvdWx2R1VhYW5JKzVzNWtuN1d5b3NzYmRVbjg1aTRMMFZ1OG0vZFdMMVkrbjJMTnIzZVNKdzIzYkF2eEkrUGc1c210Mk9ia0hjU1RLaFg3ZFdvemVVUXFsN25iRmNBSTluMXAvSUpJMnd1TVl3bzMzOXZmOU5wQnR5Tyt0MmJxZTNvaHp4R1R2TzdwTllzKytsTkpveFZWUmdRWmFVNzFCd3FrL0dNenJYS2wvMDZ0MlRUMUpXRm1sS1NncWFaTVlrWWtxS0JHS1J1cnk4V0ZkQ2VKaU1kSW9xR3hzS2locjl1M2NVbjJSN2U2aW81RXRTMEw0VjdiMzB2ei83OE5vSUI5RXl2RXNVVUtTU21jQk5SbUpIUUJKQkZpQXRLalV6MkhUUWtaeC9zTWZ6czNSOVQ5V3BISUhlQVQ2dXlHM0pIbzh5SjV3Y0F3WDNsRldaQ0VBdWxFaWkyNUVZMmhpeEp5RDYwWGxOSE1nSGNHQlRoU3piczN5Wk8zSUpvUUxnUzEreng4TDdvUUlYQ1Ftc2lKWVozNW8wL294MnVLRmhEREJ1OStHL1VwaUNGOTE5UWsxRGhFbERkTVFRSXdlSTRYTnVpSkhGUnREYmdQK0NOaDdUTUk2NHY3L2YzOSsvdnI3V2JiQ3ZxNjJWVCtQY1cxbk00TEFZTzV5dk9ZRm1zdllmYWhnajkyazdPMThzTlRuVFhCclhTc1lHMGlWcTU1YVdscGFWeWVGSzVxT0hxWS9nL1VySktTa3BhV3RibVI2RUdvMXBpQlZXVkJ3citkNnIyZGlVVFFhamZmRHdhS1lOanhaK2Rtdi9hMURwT3BrbkdaeUN5NVdpaXBJSWg0Umh1OXo4eDVJaDJIdzhTL0RwKy9UTWpHTG1leTRLaWs4ZG5yaVNNSVFtNmk3U3NKeUZPWUh6bVFsT2xQa0ZQWFlOaXc5anZhemJBS042aFg2TGVTMEtoWXFXMXV5SnRJYkduNXdLTEFVbkRzU2kwdExGZk1zSjNrTktRaVFFSkd3WUxNcmh6N1lIOE9hVk9GZTNYbTJwSEJZWXpYUFUwaTRRbWJoY2tUaDRrUmpBRDh1UkdYbmFQdGw0YW11T3JFYUx5SzYyYWk2bzdJNW9NbFBjY3hZRmhoTUxGaDNnUkpDZ1hDT1BlNWxHem42am53SWRndWI2QmpYMnc2VjJkUk1XQXZrMGRFVnlqZ1E1RTRONmpyeU9PemNhVTdnWU1qZzVWbzBYTm9mQ09RN0hYeStQenhQWHoxZ0JJUEZOWEk0VjhZMWJDdU13b1hHOGpJS0Nnb3RMZmE4eDBZWWFzajk4VGdPMUtKbk5udStLTzMwU1d5RTdPUUdMZ1lEVFJrOXZCTUVCV1BiMzQrTGkvUFdva1AyM1AzZXV4K1EwcXY4d29nUlMvVnFNQ05iUC9kNERRYzdIWjFpeWZMRnJUdGdRTEJtbnBsQzlsNVpWd2NaZFNFQW1UcGhqY2dndkNRQXZVd1NCTlFSS0lTOGZXWFpBSk5MVEZvb1cvUDc5Ky9QbHJnb0F4bUl4bHVGK3V4NVNWbFlXNE5NQklpTFcvY0NrUjNBVlU0Myt5Y3JhbXA2Snlmdmw2V2JxOTI5Uzk4MVltaXczU2tGQlFTYW1vK1BFd21kbDdGSUlYcW1zR1kyYVlIVjhzOXlQL0J0R1BHUzNrenEwSEdESGFxcVlvejdVWHpRT2ZtRDZyeW9KQnAzMlgwVWFBVkpIdXgrR3R3VUZCWGdNbXJ1VkZtRG4yOHo4cksydHhSSnVHVFM2VExuOFBUZlg2SGx6ckpETzdRMkdORnRwZU9KNm5keithUFlyL2JhZnpIZkUwOFBEZzNjbkE5emgzZkZLUVAvNzc1QTl6NGp3YzhxQjBnUHZRRHpza2EyZG5lRFgvV2xhM1ZkbEtkRHdiRXloMjdWSzM2ZURtN1licVBETDNYaDNrMUxNWTlrUGYvTGIvc3Q4b1Y4RVZESytYVzhjdmxFVUg0U0ZoVmxaV1NVejY2ZHgyY3hZdnNaelRsRVZWVklhUDZoc3o0cUxPMSt3cVVUL3JQUGhRMTlqNmhlV2d1SmlwRFk4eWJQZHlmd2k5ZU5NN1ZYbStaV1Y1LzJ5U3Z1RjJyMVlLVktpeDZHQjViblBSd3Qxd2NIQlRjNDdHRzdwUlhRWkhINyswdDA2bnlMb2pKdTFyQndjZkkrYmRwN1BrOXQ3ZXRHUERHV1ZsS0pEbzVoYzQyTmpKLy84S1N6ZEYxbWs1bElLMDBVQU5MN0kvc1ppc0dXVE8yd20vNXJaZWpXam03dEw5VHVWeTBiVHdtSW5rVUhMUHp2cGlCSUlkWEVYaUFwbk5mNEN6QlMveWtjbjBtcDd2ais0dlhVVHhicHNyR2hiUlZhWWdvWGI1WktFb1FBYWoybTVZTERTVmNNVU1uZjFXbHlPZmhmS3ZVVW0vSzdRWUVMT1JwTllVVkZCOXJRclZWWHlLdDZUNGo1azc5dVhyMStQNXFxNnA4TUdrVU9aU2c3bnF2N2U3V1R6TEVEaVE2bUNDODZ2RngxMnRyZlRuR3JldlgycldhQ3FyMy9rMHZJR0kyUXlPRVdDdm9xOTNQVjlabVg3ODMwa0VVY2tkdytWYWxpWVFXRmpvOXZUL1ZXUm92eHgwRzd5a0VXMnQ2YXVib3Y1S0hFK09sdVliWjR2VU85K3NRMENQamZBWEVFZWtYcklNM0gxNWZsRytIRWRVeUV6WllsL2toRjg0NHFNOTEvM3cyaXlXQmV3NGkzSjB3clBUMTZlVDlKNUhMakJxR2dwckFzM3Jqd3FEYUQzVHllK3E1Ymk4bjNoejAyRGZieGFPdFBCTGs5bjBiNlA0R1piaS9jdVA3aUlOc1BQbmJDUVBRVXBnYjN2QjZNY0xHNnlzTUpIb3QyMjV6dDdYQzJZVGJFd0JnZ01yRCtFVStITXphT0cwd2FyTVU5YTlaY2VIMVRDb3ZKOHJ6aGJNWTNUNm15ajk4TnJZL2FQbGdDTUJVRDQxNi9VSnNBSjZsZFdXZ29ZNVJlOGVFUHlYYlpSRHUwNVI3YytXNldSU3llb3lnQ2NVWjRRUFF2Q0tjNWtPYUlKLzkyRThQbENpVGYrSWlMSWhUblRGTmpXc3d6K2FtTHd5SUhoZWNpUVVIaVJOVlo1WnpaWlpNbEtUVjVBTkNjQmNmdCtrOVRYMjJsTWROQVBYeUxYY0NzL1d1aCtJNExGNXp3K205QXVkUERINy9RMnphbWhUbjQrQ2c4RVV4bVc4Sjh3R2M0dmkyd1VrRUpWWmVWZlh3OW1yS2FLaU94Q1pkU3g3YWJ1WDlFb1VsRlJwYndQcyt6TFF6dEgzaVY0KzhaT2xlL0w3a1F3K3V2SStpN1R6VjJ6R0R0dTNjWkUwZS8wSlNCREcwQTl2dTc5THZ6M3dtSmdHZ0NIWWhmSEkzT3Bab2Vzbk56b201NVl1WlJrMGUrbEJsc1R1ZUtGaFlVZmRMSDVMNXY3cGVnUXpQNGRKeTFwdlZueDNCNGJPSk5RRXlCVmh2UTFIc1o0TEJQQk5wYjFsSXZoNW5ZZGY1RlcxbnNlWnRXTzJ2aVVLUHF1dFJLeFdoeUhzOUJJWUloY0tsb2RyTUgzK1NMN3RaMmsvTG9ybk9vdHAxWmhDS3k5N0JIVnQzQktRUGFJSERibjIxQWNsWitSa1JTdkh4aWEyWEFTdXBlQjJsTGtQSml2d3A4aXJBelJUZEg5SjNRUlUyT3FSbjZSVUt2ZW5RK3pURTFOMWRUVVJIRlRCV01CaWFKSm5lNmtsc1dNMzhSaEV4aHpjSlNKZmdqRHNWL1FUbmdtZnF2WFJtOUhxeTY2bkJGQlpCVXlpOG1Yb08rUEpqTnNzTStjMU96Qkp6WXFYaVB4ZXljZFYwUXI0US9JcUltVXRQZkRrR1BOVXlEN1NTQ3UzSlJaTGNSSThzTU9rOXVRU0ZBcTg4YmFaLy9takxTS2piQThuYm01dkh4Y1huM0s1TXVOVnJhMnRtNXVhZGtaU1RXcHBSREhRb2NPeGI2VmV0NTJlTzZ6Wk1oTFRVckNWNWhLUzAvbmYvOStZV0hoZU5sN1JXdXBzYkJ3SzRLbGJXQjRHUFdGZlVDRk1oRWNGOFIya3RPL0p5ZFZkSFQ0UUVhZm5sYVA2R1hmRDRPWWo2WnhlVjRmbHFnVmY3ZXZ5VmZzYVNGdmFXbFJ5aExndTVTZU5aVllhdjVhMXRycUJYYnIzdDZlazVPVFNleUVPRllnMjNkRGtqZVVCdlJTMzBuY0x5ZWxvdW9wclV0S1M5T0VmWjlUaExxczYvcjYrMmRuWjZQMzFJN2ZnSUlpd09scS80L1REMFVCc0ZhdzdWV3M1Uzg0WkVldnNPZWQvOUdKV3JIaVB3S3hGTStMTHlvcTZ1bnBjUnJJUzhySStKZmhtcHViZlJKN1RveVVIUVJmSGQzZjE4cXYwZEZweHJLOHY1TGNWM2xiN1lsWEkwZWtaci9VR0p1VzlsNW9mR2h3c0FRVUYvdjd4R3V0UlkxRWNHb2FmNDdtZlhGZ1ZqeVFKWEFmbG5qWGN2SVVjT2x1YVhVSjU2RkRRYWdFSTNXVlZmbTV1WjlJUGhpK0I5L0xlV2ZzNmY2Z01wbFJCK2Z3TVdmRlF3ZVJsK0hUTHpVeW1HOERJcWJzQy9qZlAzditIUTRoODJsMFhCZkxMdy85YUwvU3ltY1BoZmh0Ym03VzFuTDZuaWUyb0Z6T01KRGp3Q0R0TGROMzh6bmhEaVhFTUdKZ3lIYnlrWmxkVU03cEd1cm82T2pwUGJLOG5MTjhlSTJUeWNuRjVYMHh5Z1AzMkJkTjRZRzdDVXFvVWRvQmxiK1hlMU9ZQXFkK2s1b1NURHdPSzV3OVROSjA1WldWTng3UWZFSmRZZnFzQitTa29XUkRuN3RwTlNVaXNETS9YMnlQT3FYL3VIekw5SytNeGtoaGlzR1BhNHdZbU1tRGFabDRQRXoyOWxXSktwL250YTJpb3VJdG1tbCs1TXpNRE1qNU5jd0s1TEgwaVZQRlN0RXZrUnd1bGxaV3FleG00Wk9hbHhhMnJhZTVPQ1hPLzA0Slg0eHdnQ08wanBPSGg0YWFtc2l1TjVPMkFrZVpmNG5VWURlR1U2RXBNeGd2WEk2Q25SY0pwMk9GVE5UVWx6WlNtZDdoRDZubnkxQnkvd0Y5cGN1U2ZHcE1RWjArbE9EdGg0NXlzd2FYNnRsQXVTbUhMMXdLNlpiNlJxTUdzVmtQQVRyRDJ6U3ZPVjVGc1lQUTdmNUpYbFBFR2dyOHlCU2J3aDFEQWNid2tIRndlZFkyUjlDYldERi9rUHlyQUUySi9tZzVjM0dzOGJsaldlYlZPNjR2OWJ0SWxibnJCdVdFTVBoeVdxNDNQRXpKTUhvbmxxVzJ6Vjl1aDNZcXRkbzRMTTY5V1ViMWozQVBFVk53SlFOWEFYbHlYUGxLSWhoWUxCUzlieEk1bGpGVS9GOWhwaFhoSmVtUVdFY0duckdJZ2xIUHMxbVNuaDhQMjNRRmwvVUZHNDZQY2swaXVIek9wd01MbHVVTXZJeTNYU1BycVNuM2pvK0ZuRFlrNW9LQXZmbGpHRmhrMkVlcnN3ZEZGRmpjb0lOMC9jdUErMTM1S1hKa2tkWFZ0elRxSlp2SjdTNC8yNnFyYXE2eXNyaS9qOGpLZS92VVh4NDhnUGt4WmlDL3BFUkdRd09PWUtQL1BmUm1RQ0NPUW9aNnA3MitPb2toYy9uVGN1cFNGSmVRMDUvSVFsK2Q2M2FRZ2JvYVAyL0ptcGo4YlhXL1FIUDNtTE8zSmZLb2N1czFkSFZMdDM2clNBTVF0eXhnVEdzSzZKK05nOWo2QkhiWmF5NlZQYmtUUWZmenpiQlhOTUhSaXF5YnRjOTNTaTlYRjYrdEMreC93RGQ3MkVOOXQ0YXpmWjdJOHRseEdPam9tbHlPRnFBTnJ6Uk5UVTJYZkYrZU1JVWZIVmRqUVY0UmgwenY3a0c3Wi9TNVU5U3ZOWDNQMS8rdzZMYndoMWdIa2t1VEtNUUV1TlBSdHR2VU1lNTJxaFJVbFYwSmw3NDBuN2RKbHBrdnFiR0ZnVnp1MEJ1TzE5VFVsRyttZlhzNnhuOUNJdXpUcXNTVWUwMS9JNlRXRnE4aWV5STRKTlAvUUNoUHorS3Q4Um1hYnpXeE9JZzYzQUNOUzkwcW43c05kSmdJb0J2MzBHSkdxdDdtMG16ZGZiNGlmVEthcVZreE85aUJFZW1OSUh2eUdFOUIyVmJWZlVJMXhOWGFJbGhWZTV2TUxHbHpmMXFjNVZGYVVDQ1JMQ3NsSmFXbnArZjFHR01BRDZibmxOSWtkMmc5MDR1bEZJMEpHc2o0RVFSL3l5cjdCS0VOc1REZEwwVnRxeXVDeXBmbUxEcnVsV3NGRFd5QkFlaWVka2dOOHhqUDE3KzRuRVZsVHpyN3puMTVHeWMvbnphRVZCMG1NckxyVFlYMFJvMGw0WXg2c3pCSnJFNHd4TFFwOFVTR1FSRHdKTk5IdDgyRVdQMUsvV2lON3ovVGd6bmF1a0dORXBUMzFESnhwdTh0VFRRME5BSmM0UHFRMERCcEU1Y2ZBNG9xNmltT3I0L3FNaG5ic1laRVl3andIeThGSHhCMS93NCtlVU9sNEZpUVlxNUMwZHZFaFlSSWFrSVVUTFFPMmt0UG92ZmU1Z1Y4a2c3NjlpM2N4UWsxVXhHQXFBUkJzTHlwY3RuOWJpc3ZhTVB6M09ZNm1JSlNWdEpsTVlxWGo3L1lMdEZpeTlKUkFJOHczUktJUzJoKzBYN0syRjh1NFlJRGJtcDJpTDI1eXIvbTM1UDdGSzBUbmc0Y1oyeTlWcnUrVmxBOEI0TVl6WkIzNksxSTdsLzVXOGxsZU1HdFh4MjFQMFl3cXFHTVE3aEsveDdWYkp4amNkajI3czVZUjRjSVdGVFQ3VEVmd0VDUi9ZYWtHQUt2SlNvREpjQThabWhkOVB5Smk4dHFrZnQyK2xOQVVhTUFORDl0WlZaWmo5b2U3elFweWZqbzQrc1licE96Z0lpaW0yWHhnazVYTWRCZUJoSXlpSm5xNE9UUXdjZVJZMFhCdVJUTDh3SUxmR043MENjdzlNbVlYbmVIamxQYTVCaGs1a1JYbG16YnBqOUMvdHZuZnVjd0dFa1AzeE1lU2dsTWovWGlKUTNzMTl4RjNHZVVvcmROais4dEYzbDM0VVZzWEI5ZVdyejJmY2QxK2NQdElCakZhaStJcDNGSGk2MTNTT3NMQm9nNXRmTDZxSFBuZGdaZjMwL2IyZStULzJ5OFJBOWxGMDNWZXV5bjVNUDBRM3haMG5hbHNRRmFQVnJTOGk3djhrNHlCRzJnUEpZVi9uSHNsVHlHTHRLdXJjSDdDSDZQK3Jycm1ocGUzcmZMbFZQNDBBSmZaeDBudHJlL2MxUnQ3ZTB4eXErRGZSdXBwSjlkY1M1dlJOb0hmVTVhdnJVMWNuRnh6Yy9QaXp2Y0VzQVBydm80NkhybkVjQ1huSFNrYkhWaE1pZWF6RUxmaUN1cUgxTTZkRmJrcDlKb05kNGtyWHFmZWwxUG1xVVNYRms5OFZXUVBUclp2WXVwczl0NnR1dm9SYTJjR3p2RDlnbWRzRHc1ZnUveDlLaFozZHowWHlrc3BENlZGQmNYWHdScUd4b2E2dXFXWFZlOU96L2l3Y01vUTlyVUdFa2ZXNVVCM05mQUppeldoU1NlU3pIVldWMnYvRm5DL0V6RlZXa0czRjBaZlVQeWwyUG42cVBGUDQ5ZXJTcnZTQm45bnhkUXNkTU9VbytzZllUQ1hUMzRmYlF2NDVydFg3c2NpYkU1SHp1ZitwL2dtc3ppODhQTFlKRUVCZFd1RVNFQ01KVUlsSG1YNk1CaVRIcTY1N09BWnVpTm1zejV5MzF6QkJJaEl0amJKSUlldGVYbFI2ZnIzUWV6bFdTSDJVNEZkL1VCM093dWUxQTRvbTYvOVFzRkxvcUdEa01YaDJuRHhPeEZjejZlTmRFSWxyVjNMNTNRQ3VkdXJ0c3NFT28wM1BoMkdleG1zcXFxcXUzQ3hZcVpvT0tmQnJXRFRQdzdoU3dCSGQ5WXdnNEhuNHYwenJUNnlSVXlqblIwdjlrRGhMVXIvMkVjYkJVOXZlQkhTdjU2QW9MdSt0NTUxL2hsaXBwcTlsc0Jzd0dXejd5TkgvdnMyMzI2SDFJL2J2UXQxQmswTENhZDRBS2RUWCtnMEVidEpmWmJXbnFlV2NRNVcyNFcyeWJEMmErQjV5enhDUW0xeHIwUUlKbkYwS0RhVk9iejU4KzBybEdRMkxnVi9rYjFDbGRPUkVIU1Bma1JhVDdIdGVqOHBSOUZWazgrcFpMQUwzZm95c1VPMUo2WllPak9MWit4WFRybWg1MHVYYjIwMFZOU2VjMm0xODlGZzV5dUNLOWlrNGlqMUNNRStsYWI3UHZjbTZ2cXh3RGRYMkI3NDhFcUM5RGJkZ0R6dnZlLzVpVkU4RDdCblhLMVhlTVQ0TzVHK0Jxd25JYzB1aTdVV29IUmtJN3JNL21Ucy9aMUNWL3ozNUt5TGlLeDZOczJjVDdQUkhKZHhKbTd2eXc2U0xrNHFLaE1YaDh0bmdoVmpCOGVqWWs5aFJpbzRNSzZvdFFRdkE4dHl3bkVSMHlGUnRPbGxSbTFRTkpmTWh0UWhzbCtDVk8vQW9BYk4wUkgrMHZ2NW5HaGg1OTFkUm9ubi9xaWFpekd4OUs0R05EVWxPQnhXcldhM012NENsclVwQTFtcHZnZEQ3a012L0tkKzVndytjNzN3MndXeHJUSjRldFl3UEgrNVZmRk9CZlRmRG5iSUZxTlBjZU5JeWl3V21tUnZkNTFTQm9YY3YxY3VXckRwL3lXSWpVaXVHSkNhTmJ4SDZSZ0hLaGxZS24weVZ5emlHamdwZGJidm8zekJUZDc5MFVTZ1IxUHJCRVJiRDZXd2JmcWRUSHFXSmhudGZERytmYjVSQ3AxVFRWVnlHbS83cG9pdVhBQXRVbXAzWGdVbnJ2VnFsd3djSVNyZzI5TjNtUWxuV0Uydjc3TFJyK2VHQy9rTlllV3JvMmhyWURxOTFhdEpLYWJtWmt1WDVMNmtSSHhxRDhSMVZrR0ZnaUE3alk3cCthdGQzSlVZbkgxdHJBcFFrelQrMWNoeVJZUHFJSXVsMHRLMWUrdGJhRFFEM1BzSEpoY3BDaE9OaU1qUGIrZWx5RklJRGpmOC9QcjZ1clNnSExhSGhPZEd0cndmM2pLVlNzMXhPWnhpcXNXR2Y4V0lFaHgrM3p3ODRxK3Fxb2VRbVE0TWtVR2J5UHErZm9YM1ltL3JsM2puT1o1WjV1NUN4OXpFRFZIYXBoOXFYa2NoRW94Lzl4djY5Z3djOTR6Yzgvby9UTFh0LzI1OTFYS2JQNW5LamVEMFdpdERzY09ETEQ2ZHlvWmkzMEhaamVUVXYvMGpWZjcrcHlvWVJRVHg4RnBVTHpJS01KcVZVQ2JDVkk2TVg4TTEzaWExY0dUZzdiSi9vU1FsaU03Ty9zSEw0ZVVLZEJTM095Qmpudmo3MStIcFVhMk1XNjAxSlhYNUdzZWhGU3pnaGtBNFE0eGNGdlRzRURiZE1IOERXQ2VrMndVeU1uTVlHQk9McUlOUjdSTUc5NzZ6UW5rTWZLWm5sSk02Y0tmYUp4Yk1DNmY4TTlNY0ptU2E1VVR6UE5wdXNWbUJ2eU1xRU5xVFJXWmVjdjNBMnFwM3o0S01YcXE3d3Z2SGpCSURoSVV5cW5hbUxnekdWajRoVWpqZXYrTDJaVVAwSzdSK2pzWDRZYUNWOWthWEJ4dC9zWVRtNlc4Sm0vSjFYVHkvT21DbUFHRHdqTUtqMEFaZlUzZUdXNXQ4ZXZ6RWZiUGpFSXFxdklzdHZQR2dhdUQyZmF6dnRmbDVkaXZsdkFwaVlpSVJrZEgwM2tjWmxZVlUxZzdyZXNNV2x6c01pNjIwRk5YZE1tSlJUcUJFQWxjd0FpZ2x2QUQ2TU9Cb09jQXJ4QXlXWEw1cXdIRmZlWmNEQWhDQWdTZXhJOWNXUllCaHFSVXlnbW0yb1FXTlVET3JQdG5TSGJMVmQ5RWRtWHVObXoxN0NaamR4QmN5TTloVGQyYVQzajFLeng4M21sMStkY2RFVkhEaHAyTElUOWYxNXR0YkFUTlc5S3V1Z3M1NkIvTGxhMjNoRjYxT0RPNFpQcDYrc0laWGZHWUQzdDdJTEUvdkU5cVJXaHhzZGd3dGh2bE02MkU4WnMvK0R4Yk9ZVUJETWpzcFZlb2R6ZC9VakM1eWtJVUtxaGlhbGlZR2Ywb2RCbEM3SGQ1ZVZtdTIvRDk5aHJaK1A1eVQ2dnl1NnNCTm56QkRiNGsyeTVDeHF0QkNzdVBmQURXWjA5eFA2cGhlR2hzMXhOSnpuY3hKTUI3WnBjc2ZjOTNiK3pkSVBaK3M5d3BqSFpHN3ptbU0yazZxL3JhYkY3Q1ljYUkyUVV4SmtrMTgyb3dITXU5ZFd2VVZISmZwbWZ4UmdPLzl4WmcxRHRNMDFEZXFPdzU0TG9aaExEb3dxTGJ2ckMvcUZFMXF1bTBsdmQxdnQ2TUJkcmsxYkZQRytINGVSYUJqSGo0NXRiYUwrMnA3UndWZUdjeGJpUGczdG5zbzJEdUFnNENPODFEVERzZC9oWDJkVjlJZE1nWHE1SDR1RGpZbkNiM3kyU1JZRk53dk9OSGJJMmtjcFNYbDc5NTg2YkJIZ0VlRitKL3JJQVRLQ0FhUnlVYVF5V0Q0d0c5OFNkZjh1Ri9oOVk0NjdHVDk5Sld1UjIvTGRyUWNIajJwelV1M3YxV2pKdDRaU1h4YWdEMmNjdm83L25Ca1k2TnF2bk9wc0RuMDdXS1RKMGFYNVBWeEtuUVAwM1JIOGRPM3Y5Tmg1cHNJYjZNUmlGcE5nN0hkbjI2Y25nK20zbmU0aEtBTmpmRXp6dmJPNno0YjlsNFpOYzUzWTNaYWE3NmVxV0g5Wm5zK05rTndEdGlhNXVPaWlGYmg5Vm8rengwYk9kV2N1eGxWaXkxdWsvRmFBOVVTWjhJNnZsNzNDQWx5RnAzSldTUEdkNlVEUVhBT1NDK1pkbXN1TkcwOVlJVnZqTHYzQTdnc2JuMk1Ud2EzOUYvYWM5T1pobFlhdkpjWmdjc0JVNDNCczluVlhtSlNaYy9yZnFodGhqWUE0OFBwKzVOUWtDTnZmYXNOc3pCRkw5ZnQ5c21YcGt2ZzNyVHlWSG1tZ2lwM3hPTjRYeDJWMnlkelVLRDFQVnQ2WTNmMnkyZGs2RmtGN2dRaHR1MWJBRytUK2MyVGNMaERZRXFsMWE4WUdMai9OUVYrSnJIM3RUY25OaFl4SzNvaHBRU3ZWZWNyUDMrVG1IbVRSV1hOaUFmR2RGZ3dlaHpFcHROWkNmZE16RTE1WHc0VnpVWVQ4T2kxK2o0NkR2Wm5VUmgvcmFZOU9IUDlDMnIzQUFmQ2VPdmlZSzlJc1hnb0Y1akdYbDVlVVhGdHM5YjRaUDFnZGppRnJZbG5yOFRrMWlwbVdIajgyajZGRWJrc24yZno3Q1N6dVdQSlZiRlBKUytaY09rTm9vckRiNUphWHNZU3c0MnYwYkU4aGhxRFJIeXVkSVRWNUJ6bFY1VTcvNjJGNitxT1g3Ny9hRHp4YXlXQWh1MFZZbTl4aVdWbGNVSkg4dG5qSkl0UGRCU1NjWGJ3NnVIVmdDUFZIY0JRRU9qWWZrNGdXbzV1YUxVRVgvSTBWMGdRUlVSNktGQUNSOUdrQ1VLSmZVL1FUekU5UXZBaW5KV0JKaGxjSEMxWU9EVVF3R21MNUVYU2MyTGdSODVONlpOMmhleUx0UlZId3NvdEdMUSs0bXplYjEvVC92cW5ndkxaMGFtRkJRVUpDVWw3VTBWWXk1VklWT1JCd3N4c1BwbGxaYVdkdGtUZVBMb3FVRW1GUVVoZ0FZQ1hDSXlRZzVkVHNJM2xXMG5PaUVBaW4xT3ZFT0NSb0pHRElTRjN4dFk4M1BKMHhCcWVpZSt4TmZrY3Z1T1J5UHdkYkpUVUg5NjVFWU9HdWhwdkFVdHFTUmRUUVMra0svWkZSbTNlYkRPMEhKb2wzWGRmb3QrOEtYa2RkOEVFdUpFUk40eVJwOElDdURuUDhCT3dYNldHYmlzU0p2akJHQlJvVVRpRUttN1NPc0F0R3ZtQ1Zoa2hIQXA2Wk1yM2pxVWRZdFdoci9hMkNJTHVoeGRsY2EveWRFTVZYZzV0YTU0Rmg0RmMva3NSWHk0ekdscDRiY1h5NGpoZlRMWHV2QitwWVpmWkxwVHVQTXo5VzQ1dzlSa2hpYy9Xa240NmZMNTRhVGQ0OHJhMVpXSFl2TVlsVk55L1o1QmpBcncvalNlRVlBbGlOVHdEbG1zNHl2T044UW5WWFQvSEFlRUdmR2NxMTByZ0NRR25oWVNDbS81TEwveWpIZ1BLU1VVTGNEL3U5THE3Z3lLbE11OXFaQzJhVk1KdlZhM1NldTZzUlMyQUxhWnlVazI1KzJSUUlOSTdsRkN5anJyMlkzZWlQRU12aHJRSStlamgzMEUweTR4TWJINVNJb29IZFRyN3ZQWHIxOHQvaXRxYW1xOHZMb2ZxUFY4dENWSzFmR1pQbDcrMFRKTVZTWGlCMis0VnhVZnllQURINXJhdDJEQ3U5Nld3WVhsVVdsY2l6Y3BiMnhzN09ycUtpWFYwNGpVbHlhZE9BU3lEajgvZi92VHRTNVlsL2tsVzhxa1ppQnFMRDFleXB2aE9RNVFoWXFDSXVSampwbzMvTXFYZ0RlbjNaU3FPL1M3bVJVQzEzTW1vRGV2QTlHaDE4eHB0RUVLbWxMQ1JEcUdNM21kbno1WGlUNWZKdVJ2MlMvY2FEdG9Fd2VQVXR6Q2xjVVcwV244QzZ2ZHpqWmNWOXo3LzAzemdiZU9qWTBkSHg4M05uNzdRQmJKRVhwK0hsVjd4OUFBRVNsNG5aemZSTlE1L0FrMVFUVU1BSGFnZEhyWU1hdThQOFBXWUxUTnpjMDlQTzdCdkJmRlRaV1d5dWRjTkw2RDZpRUxpTURzeDhDZ3E5ZnlaN3JFZGdrWFFKSlFWb3RaKy9SSVl4YmZJQ01zUldMN241S0ZTWmFpcWxxOFBEK0JKT3Y3Y3VQclVFc3hHWmxINjgwWERUZkppZXlmMXdnczdBUWprZnNodVowOUpIZlBXSERyc1JRczg0K3VreUI2ckl0VFZ4ZXE2dW8rUkJnK0dvOW5DWW9iV3JPck5qYzNLMllMTVNHTGZmeVkxbXRNOU43TU93R24weGtQU0UxTkJWWDdSZ2JTY29FcE8zMVBmejlJSVRIT0ZTZU9WalkycjlVY25tNWIxc1dwcWozeGdJZnJvNE85UGZmcmVZc283aDZxb2JBMUsrallUZnZMazVMUVhZOGxnM3hlZG1qeTBPRjhUVXRMaTQyMUdBdXlpVEU3RHFVQlBTcy9mcndUQlhGQnRYRnZlTDVVTkxGZGtFekNLM1RWM0lUNnVqcjlOcTk1UzNINXZGVExHSWlmUnBsbUpxOVQxNzhucGRMR2hpL2IreDZVTjBUV2QxR2xoZUdVRkJRVk1Xdi95bWtWNkJGemZmZXUrNTFzQWV6YUlFMzI0L2pMbzFKK09Xdll4endwZXJra3hpYWZwM3VSUlNNRitlUFkzVmpJeUhlelMrUlFSYlFSQWdHSmlieDFxNkQraE5CVk9IeHBWOWNic0VkV3ZXLzBRUWlaNGtwT0dtSlJvblM5dWZNMzAxU0dWWUVYMlJKbHgwQmFyQ0pEa05Db3hDRWd1R253Zldnd016TUQ4ZE5rQ1lHRElkL3JsWHpZUWkzeWlQMkFoNFU0eGt0U0xwR29EZ2pjYmNhSFlMeGhYd2dma0l3eGhZV2xiV1hSck9JeC9GWGtwQ3hMVitnaWl6Z0lYbWp5QzZYOXRwY2xzdjRUcDR5Y1hJdmp1aGdJRHUrYlpZdGFwdGpCMFhURDg5ZUFZN2N4QlkrRHRRZVZGckY5UVpHc1hCSldoR1JMckd4U1FaSFlGR00wRTdiOVIwWnBoU0F6T29XNkNhUTlkQ01aNjlLcWJLUEkwTkttOExINUdndDk1dGxLM3llYmYxOXI2Q241SWV5MHFBVE1JTnRYL1BpaFhXK2JDaEkrZjhiRi9mMzl6TXhNVmFnZDJxSmJYeXgyRUJUeWIwbytMeS92MzZjYzhDVm5MTk9TVWxKU1FCYU5pY0dxd2I3SWZXVTM1Wkg1YjNCbThzLytQU08wazc3OW8wSnFEZ0NvNXYvV0FueStPOThDcnlYaU1KZlA0SjJjbHFHVktGWUhlRW0rODZ4NlRWa3lkQkZranlmSHg1dlU0c1ZLVE11YWdmNElVL2p4VjVNalNVSndjSERZS3hxTURJN1BSb2cvTDh1c2tDKzNYeHRpdVUySGpUV0ZLM3A2UGppUEMxcllqN1duZzdFMU5qWWVIaDYyS0ZtRmx3V1dLRXVxRkZTTCsrYzV3dTYrY0d6RGtBK3ZMVkhJcEcxc1BKT1Vvb2hRRXhLS2xEQitZeGc1MG9TWnREY1NYVk9oc1FhaEN3TDhZNFA5Y3ZiTG8wVStPZ3IvL3NHQkd0SzFUK2kwZllPYTdLRCtIYW1Hc2l4ZjhUTnVHYTZSUFEvYzROdWNuQVRWVkt6c3JpVzBqWlI1ZThKSlJqeGdYUGpsMGZNRXFxV2xaVkZMOGFrSDFIV2dNSStMancvSTJzcEo4UE83Y2o4SWV4blI2RkJFZ1pscWFQT0RpNk5hUEdKZkR3YzBEMTFhbHFsSjNISHFicWdQdnhleGFkZTZINXlZbjIzMDhyc2U2OVZaSjA0R0I2S0NCQ2tvS0FoM2FEN0JtRVJkOG9zOHNZaVNpd3VQaDBrQ2l4RWYxYjdBbkNtM2hKaVgwYW94MXBxQ1I0MUpUdFZocGJZQTBvVURPendhK1VVRlZ6Sk9WalU1aG5ONDlQS0xpdnpiRWlvUHZadEpBYTA5azVNVktEQ0NsdkRldXpEZzN3Um1xSmpEMDdMQXcySE5ZcjNkdzhwTkd3OVlmNzRkV3hZSUJpR2EreWJublkrNnVpQ3ZwcWVuOXpmYk94YnduNWprYWNFb2EybmRuQSt6cEdjbFhWOWZjMWlNZWQyMHJFSy9Ic3lVcUJYak0ycm5KT2RGUjBlSGtZMTZVZ3dWWDNrWEZCZi9tN1J1ZjFnK2llVHVNVXBMU3dPYng5UERnNTZldmcwOFZsUlFJSjhsTUEvaW95ZGNIZmo1c1c1LzBhRzkvTWNQMWdXc3QxYlcxbW5zWnJKZ1E3aTQxSmZFZk1JV1Y0VTVWWHE1VkdJekVLcXVxZ0x6enN6MHRLbVpXZFRtTTViK0tkejdxNUJXR2kvdnh5cDJMUlRUbzRXNi96NW1mVUxyanlZYkJ3bDZkeGVyVnhRYUdMNEJTeEpYUU1zczF0RWtId28wQ2xEbnVKVDJMNy90cUJUT3pvdEgyNXVtZ1NmMTRiODJVSVBJcHV5NmRnM0FaOFVaNDkzbHFia0VtbFcxek8xcmZKR1ZrNXY5cVFQaUZuRmlZZUc5MDBaUG1WWWxCaFNIV2dhNmFqa0UweWRBR3IxOThhTlVHcWJ2TXEwRXh1ZUozL1BIdDR4N2YzS0U3UjlZb1lSWTBlT2lrdW0wcW9KRndtaGhraVVBTFJPVGZvdEwrYVJtSkkrQ2dnTHdUakVqQlJ4YjkvbzlaQ29zbTRNdXNiRFFpbHNmSCsrTmRpL1dZcC8ySkFTZGQreHI1b0FYZkdCNGpzUTdaQ1ZqSjZDSVkwbGVHbXdnMy91cGJMQ3IrcWRMVmFnRUJmVnhlL3ZKZkZ0UGtFME96N2VHODJpREQzMm5PUld3Y2tUOW5zVUNBRm8vS3VTMEloUW92eFo4aDZGZ0NoeE9qbDhBSExrRXJJY0RHbnZwYjg0ZzhiZ2NTL0lNNXhjVlNwbDFYa0JjQ1cxcWZ2NHVnT3d4cDZhR0l5SGk1VFJFT0xKT01IL3NlTGtGYmpWTHlQcytQMXBvZjMrZmZTZ3I5RjFSTXVyZnYzOHhTWGhQUVh3NHpQMWFuNVFpZS9PNFlUTmJFUld0a1MvZDdwMlh6S3cvTkRTVXh2b0oxZzg4K21kMmxvZUw2K3VYTDE5Y1hhTy9McS9GWW10aVBLY2tRWUNJM21yd3RPSFR2aFllSHA3dzNhQlNKTGNGbXBXVjFkN3U3c0RBQUtDc28wTkVScGFkbEZSMGNoa1dFY0ZoRWh4QzlhSDQ2c250Nm84V1dNTjlUZllUWXppVU9Tb3E2dWpvQ1BTVGlZbUo0TTE1dE9hbXB2SXByS0NHUmlsU0ZLT1k4VXdVMHF6UVMwMU9ibkE5V1lsNnpkTjIyb1VxbDh6OHg5Y1BTY29aTCtFSHpJbWtSZTZodTdsbktwT3c0ZlNycm9YNlE0YUUrd3BOY2tQQnl6RXRyZjJIWmRXMVdOUTMvcXFua1lzR213bndvczVOdkFnQjNXU1NQK2dxY0Z4VFoxSFQwVmRVNTJhMkZ6TXh1bERyVzQ0a0ZSTnNYUmNqSUNFcHFBOWViU0ExVHMvTWdDRVZGQmFpSDVEMXd4ZXB3NElxSEhRaUZ6WGpRZy9ITFNkdDkvdGxha1h5ZzhQRHJ5U2RRSTdjMjlzVGRjQW1VU3h1USs2UnEzZTQyQ1lMdFBFazh2dk4vcFhKYUxqQkhTNndJT0dIdlBvZlNjV0hoQ1A3ajV1QkZpM3ArSHc1dUswcSswd1hwZHprdnFnTTgyTVpra0RoaU1JYjczR0thZVp0T0N3VlRRZ3dqVEo3YlZ3NXVyM2NobEZmUjd0eVRQbEFFaEMyQmVic2k1M3hrOE5ERWpHYXRPQm5HdzFSREhRUGdmZHNoYit6ZTNwNkZOSzU3UlpxdzloY0htL1BNSVZ1Y3lyK0Zmdnp6Y0ZPWm9ML2V6NXp4eTQ1WFYyYkZpWXR6MDNkclpNUDNQREVldXAwSlJOS0Jnam9hRzN0djR1RndNTUhGNklhMFI4cTRpWnZuaXlVNGdjZ0c0bjdna2tFSDNyOVdVNXVtQ2JieTdobUhwa2lZQ1dYamhRVFRvUk9oQ1F1cHhIeUNOVnBXMGJaemdYeTFXY3lyKzRUQVZNcE4rYVQ3L1JGNm9nU3JxMVhVQ1o2ZXVKRDY5ZEhUOVZ6dGtDckFRdFFTYUNYZFB5NGhZZWM2eGVGQTR2TkxSdmFzYnpDem5KK1llZlFxcEtSN3ZuY2FxZjE2V1dHS3lqUmZkaVdtdHR0UFhnV01acWRqTHZqb05jZE1PakFIL254UHd0aE5EUVVaR1RXTXpCTDhXR1VyNkFNN3lYcUkwcHBGMHJrUXp0RXFXR0JEUEZUMUZSL1JEdmFlOWJpcTV2SWYxT05hNUlkaU9tekI0SytiU09qRHljdnJ4b1hVV09SWVdFQVViL05rZjY3Q3pPemxhVnkzZkI2MjFIMGN6VFJ1SWo2T1REZXRhQlpjOWVoQXRVcjJBNzNOUUhBVFdOODdUVTZBYVAyeFB4OGFreU1zcUdoOElCWjRJSVpiQi9oMUp1SSsvNVBJOTNlRUpPUkxWRVJGd2lra2VndFZhbnhMbExYb2NZeDNxaWFhcDZ4MXFySXNMMXJsNzQvVTFCUWo0YXkyRW1hblEwelR6MHVIN3pJaFN0Q09KS3UwSXVlS2lUTGlRTURyOU9ubU92NG0vT3FrSUd5WDVkWVhpTXZTZEFEQ1pEZ0Q3dk5TUElsS1M4K01WRkRSK2V1QXc1VFhWUFQ1ZXRYOUVaTDBRNCtVeDFFVHBFSkVkTlVFYXdjSy84RVNVNEFRb01EVUE0REdXdVBZMVhHMDhhMW1Kekd0MXNzdmxhMUtOM3ZKclpCTjB2QzY1aFRWVlZWWEx6VEZZVDZiOGJ3VDVsV1MvTi9wYVVscW9iTm1OVXpVUm5GN0loM0NibVdqNXFhV2tqb0dVd1NDb3FLV2NLK2JjZmxsUlVWcFBvTzN0cDNzMUlFYXZTNTdEWXpQMEhnN213anBzc0dVb01xZVhSMDFOdUJDWDhZdEN3MjF0YVhWdDRmUG55Z0NsOFZNWGExT0VPbXBhTUx5OGswQWprQ0JEUkVQc3IxYkVNeWUveG1MUUR6WTdrbUhIcUVzbnhKRDVaV2haNkt4dGUrU0NMeFFKRTArRzQ5eHU4VVB6VVBOZ2ZqSFpZYUorZm4rVFkrMVByc0hYZnpFdnQ4WWR1aFo1TUFuWXVjSENwRlFYT3poOTkzU1RVOTBnK2lSQWlKVkRKS2taall5cUtvWm5sT1l5aU5sTktnaHgwOGlydFdTVGp6SVI4eG9LNlhscEZKWlRjYjJocE9SaUoxVS92RlhnVHJvV0huNHZrcXZZOFBDUTRwSVBpWitpaWZyRVlyakFuTW9PbHBhZFUxTmQ1Q2hoUDM5SUgrRk5td2tlSTRnTFhyZGQrSmRYZ0VqQ1BIUW92V3h3SVh5QXlCSnRseXl0VDkzTVkvczFHaFB6dzR5QWNtTFhGTVFWd3FteXhoY3dQTW9GbE9KdFozQm1xNFdDZ1Q1TWdUQ1l1VHB4TGh6MHg5UmVyR0VhQ3JBWW5vTURlRUZDVDQrOHNwcGRHTTNsd1RXZXB0WHMvcnc1ODZOWmMvRWxYR0E4bDZWenpVNk5uNkMrV1N3UlNrTUR2a3lLYlZZZnk5dHJhMjgyWTlIYjQzUVhZa05pWEZza29ibEVhUm9PWmdMY1NKQUlVN2hxYXNDeS9HN1lwTi9xcXpRNFZuRCtYL1g4WTFORExTZWhCWjFNamJvZTFnQ3oxdUN5bnRhcE0xVHlTVnBZTzdkRTZiMldsRk9yaFlVcXI2eTRDb29xRVI2bElzdmxFQisrRUlGMzR0RHJkelRCWnNIY25mdjMvRDN1eGcraU1xLzZDWFNQd0tXd3BCcE1lR0xPMjFZcDR1T1ZDcHd3ZlJocnZJQWxqV3hZRnNmVHJJN2h4ZFJHRDA0YVRDSkp2d1J3L3BOc0FPMmo4QkdQdk9jZTRvRUpiNHhyQ0xzR01wVWhiMkVoWUhseHdybFBFVlJBTUJHMTZFSEtBdHhFSEhRWG9qa3hMUld6VU15bHFUdW84MENta0pLU2x1eFdxU2FyZ1ZGZ1d6dUFpQmpoZ3lPQjQ3MUI3MlhoUWQ3aWR3SjV2UG5qS3dvdmc3TVZTN0ZUN2VHWWlCRHVFUEUyQ1RUTEgycGFXbkx5NHNnQ2E1andQcVN1VkJyMUNTa2hJWXlLZjF2NWV0cGdUMnZDQnBzSWxaNGRWMlpnTmdrWkZVbEtnUU0vTC9mMUJMQVFJVUF4UUFBQUFJQUNWNkpsbFpiZ0E1cndFQUFEUUVBQUFNQUFrQUFBQUFBQUFBQUFDMmdRQUFBQUJrYjJOMWJXVnVkQzU0Yld4VlZBVUFCM2FzMm1aUVN3RUNGQU1VQUFBQUNBQml0SUZZMjY1NkNlZ1BBQUEwRWdBQUNBQUpBQUFBQUFBQUFBQUF0b0haQVFBQWJXMHVZbXRwZDJsVlZBVUFCeGpHQ21aUVN3RUNGQU1VQUFBQUNBQWxlaVpaRG16QWhSMEVBQUMwQ1FBQUR3QUpBQUFBQUFBQUFBQUF0b0huRVFBQWJXMXdZV2RsTDNCaFoyVXVZbWx1VlZRRkFBZDJyTnBtVUVzQkFoUURGQUFBQUFnQUpYb21XVEtWYzZZMERnQUFUOWtBQUEwQUNRQUFBQUFBQUFBQUFMYUJNUllBQUhCaFoyVXZjR0ZuWlM1NGJXeFZWQVVBQjNhczJtWlFTd0VDRkFNVUFBQUFDQUFsZWlaWjgzL1dsZEVCQUFBaUJnQUFGUUFKQUFBQUFBQUFBQUFBdG9HUUpBQUFjbVZzY3k5d1lXZGxYMlp2Y20xaGRITXVlRzFzVlZRRkFBZDJyTnBtVUVzQkFoUURGQUFBQUFnQUpYb21XU1R3Mi9nNkFBQUFPZ0FBQUJJQUNRQUFBQUFBQUFBQUFMYUJsQ1lBQUhKbGJITXZjR0ZuWlY5eVpXeHpMbmh0YkZWVUJRQUhkcXphWmxCTEFRSVVBeFFBQUFBSUFDVjZKbGxoc0FTQ093UUFBTmc3QUFBSkFBa0FBQUFBQUFBQUFBQzJnZjRtQUFCMGFHVnRaUzU0Yld4VlZBVUFCM2FzMm1aUVN3RUNGQU1VQUFBQUNBQWxlaVpadXVsRWx6RXJBQURBS3dBQURRQUpBQUFBQUFBQUFBQUF0b0ZnS3dBQWRHaDFiV0p1WVdsc0xuQnVaMVZVQlFBSGRxemFabEJMQlFZQUFBQUFDQUFJQUNVQ0FBQzhWZ0FBQUFBPSIsCgkiRmlsZU5hbWUiIDogIuWvvOWbvjEoMSkuZW1teCIKfQo="/>
    </extobj>
    <extobj name="1BCC2C28-871D-48CB-8BE0-2867F7803ADB-4">
      <extobjdata type="1BCC2C28-871D-48CB-8BE0-2867F7803ADB" data="ewoJIkZpbGVDb250ZW50IiA6ICJVRXNEQkJRQUFBQUlBSVI5SmxsWWdVdzZyd0VBQURRRUFBQU1BQUFBWkc5amRXMWxiblF1ZUcxc2ZWTmRiNXN3RkgydjFQK0FlQ2N4NEJDU2tsVlZvMmFUdWkxUzB2WFpnaHU0RGRqSU1XMmphZjk5eGttNjROQ0JoTXc5NTM2ZTYrVDJ2U3FkVjVBN0ZIem0rZ1BpT3NCVGtTSFBaKzdUK3NHTDNkc3YxMWZKWEtSTkJWdzV2ejY0WkJBUGZOZlJ5TG1OR011aXdXem0vaDRUR3RGd1F6M2liMEtQUmxubVRZZytRUkJTb0d3Y1RjTHNqNnZqTy9wSmxsTFVJQlhDN21neDFydEdpVWUyRjQzT3JUTzR3M053alJXVXlPRVpNMVVZbkJEU3BkeXpzdFRPbjRaWUZlSnRJVVZULzJBVjlPRHpHbzExRUl5NndGMnE4QlcrOFF6ZVc0S1ZkcFZLQVA1UlYwQm8zRWY0Q3BnWGg3TDhVZEJsTEV1bU5rSldMZnFHdkF0KzF4cHQ5ditsM0V0Z0NyS2pPb2ZwR00wdVdVSzJjSjczNUVEb3hZN0I1L3B6NkMvUUtrODhFamsrbmRKNEdreDZZL1U2akthVVRvazFueVhMWWRjeWEzMndZckZhaDdQRVNvWVgrNU1zR0ZmcVo2MTArK2YrejBKdTUyeHYvRzlPTDdraGRwWVhJZGVZYmx0ZWFHSEkvMkcyOG9wSmRXclR3aDZRNDY3NEJEU083VWFiK2NTeHZja0g1eE5oTkk1c3doTkhkWDRUTE1VS3huTXdsWGVUSjhQTE9lbnU1WFpWQUtpV2xReFA5MS8vL0FWUVN3TUVGQUFBQUFnQVlyU0JXTnV1ZWdub0R3QUFOQklBQUFnQUFBQnRiUzVpYTJsM2FUV1hoWGJ5RE5kdGNaY0NMZTRSZ2hNQ0lZRkFDTzRsT0JTcFFnc3RVcUg2dkwzMXY5ODQ0OXpDSEh1dk5kZVZDZlo3N014NTFySDV1RitmbENQdlVRM2lkNWF5ZWNJSFFXMm1VSzM0WUZYQUgyY2J6UGZheGVVUmg2T2tCa2ZXMGZ1Nzhpb2RrYXZFMFg4NEZuU3ovaEdERTZ2NFBqMGZaSTZOUVZscE94WW1UMDdpVE1MQmNYOStjSnBPVjU5cUV3a2xCQ3pQbGY1YW8rRjVaV09UT0ZmWjNoRkloa1BYeWErb2VialFlaHViMGJpWlFvZlNWN2h3aFNtTnZsTGtQVmNYT01HcEZWUmNOZWxPTEJzVUJFL05Jc2k0MzkzUU1KRGx1bFQ3aDNyWVh2RExBZ25OWTVjb20xT0drUm5qYXByVDIxaEs3NWllV2tZVklqbUNlTGFFS0dzNmlZdjBpL0hCSDMyVEZMQVpKMzNBYXltNDZXcDExMjNLa0dFcjdMbUVZZ1ZBZmtaOFdpUmxwYWRQMUppK2t5ZUJVVWpMK2hxNlk1V05tRDhPelNlYjJFME41djVWWDIrdmYrNGJ1azltazdVbTFnOUhtRHJhNVFCY3JCVFVtSHQvSFZ0TkJINTZEWGF1THVJMXZtRHdCL1J4MExWVEJyTGF5RFdsUWVwVUpENXNONCtLcllmMWg2RmlvWUQ0VTh5QXlJYWdsRHpJRDZXWVRqR3ZaSDM2WTJwLzBNR3pwY3h6dnk1ZkVaUVVRZmF2V0NTcjJEbEd2Yzc4QkVVbkY3UFlzZGFKQ2ZWYTkyUlhydkJWNmtuYlg0aDllL0VRTHp4K2JCKzhlakhaWHpGdk1oODEwdkVmS3N1YmFvalNncUVDZ0gxSFVYMm9Kd0RHMVhyN1dVUzFmQ0t4M2lCQXlMZGN3KzRPUmQ1ZlArZUJVaWVHTmJoK0t5L0RGdlozdktFeU5OMnlYNitBMFE5T3dtR2YzNkowRTRVNmw4OTh6bmJ2bWFCK1RHblJpZEFTcWFNa1ppYjBLTnF5c0pQZDg3K0l2YlVjMjNKb2lkTTZKbXB4dUVFNURVYkFvMjcxbWoza0ZIMjNRNEV3OGZ0NWxUZTZCbzN6UHZ0b1Y1c2pQbjNzeVdXeUVCQjZ0VDhoUlBGVW1paU0vZGVETjVWYmJ4VzRQczgzV2Q1Y3FhQzhtK2pobHFiQVVFaGp0Ly94dis0b2ZIZ2dCOThFeG1tWVB3MmNqUnlEMnJvcmc1QmdNQk1JSkhPSHpaR2pUbUpaU3o4M1pwc0N6T2x5ZWcxRHpJbWtjOHpHN1NIWkhQTng0VmVaYXZ2WGZhVTZGditQLy9MLzNmOEJqNkZoTm54eDBjMmRvbmduMFllTUNLOW5WZXJpc2NkczdhaXdGaVpUeWY3amZOU3lBWUNpL1ZOLzFvQWtGeU5kalpuL1Z6TUMrVTVuTUM2eXF5UC9zSS9pUWhOdkI5bjJlVGJBRW9hQ1R4d3hSRjdPeVcvbERrdUdabWV2WHlqWStlTi9MZ0EweGxnRzM5L2NwTlRnUXA1UTdaL09iME1qSWgya0xGTEhUNmw2ZnpOMVVDazdFdVArNnQ1dnNGdExHbXM4alRIS1pzUERXM1poTlRGS1krdGk1bnp1b2R1cVl3QkU4ODUreVpibWdScGZUQm9oTGYzWUx1TVowVjhmdXFrOTNKdUpoT3hqZitMME82UjR3NjBTak52b0pZYmIrWFRzVERyb3QrNTZIMXdpSlNSbG45Vk5uak5RS2Q2V213U2Y1N054YTZWbER6bmpYem9Lbk5KNDdlZHlhbmdQSnJwcC9HbXphTzlFWmhxR1FoWjUzRzlaWFIrMkZvbHo2aGtIVEd5alZFSkRJTWhsdzZmVmJLNXVBd09Cdi96Wm53ZEZ2UGIrZTU4dDkza0Jqckg4V090WTlhS0I1cGxGNFhwREcwdCtSYTRYcWNIVVlYZEQ4ZldYQTVoc3luVzdndCtOT3hsY0RxSkJ1WmxReFVYMStVdkZUbXF0Q29UK3NHdDcxTzZxNFNRNWYveC9zUmQyekFrM05yMXhrNGkxNDVxZmdESm1PUGJMU1VwemY1YUNDcGhGdndEWkRrWjZoRnFEd0EwNFRkb2JZcDF2MjhSYWg4TWk4WFZoUlhGMDNOTDFNMUI4OG0yZmJJOHRRRDVPL3ZHL004aUIyYlE0R0h5dzhoOStqTEljOFBIeFlsaFJGTGdUY2ZJUWFiV3hHdVFIMDBSQUFiTUZ0aWlMbGFTUVBNM2FORHBzWDBIN0lRem5wZnpWWHYxUk9BNExoWFFtci9xNHFSdnBtQUJOcFB5M0dRMDNvQlUwSHo5cnNvRDBRdlR3ODNSZk5FcFBlNDFhVVorSmVlL1NTMVNHaFVRbFNrVE1pSVozZ3JoZUJHQmEvdmN2NTA0WVhaZGFlYTdNeWhXZmxLUHZVVEJFbzJkSXlwZlBzYWtvR1lFOCtjdDYyWjN4aHVSRTd2cGxZa0FkY0RhM2FkNnZoVklvS2FBNFdkT3dVQ3hHb1Y0VHgxZVJSV282RlJ3cm5ZVDB6T0dNUFJacUx3Sk9wMTJNeHc2VktTUVBCRUZVSE5CWjY5TnRnYWZ3UnhjcGZUNHNVcDVYSnM4QW1FMTBPUDJGaFVFM2c1U1REZ3dvc29VTGZiTGpWd2s5OWZZa3pqcSsvMmVlcThhWk9kUGE1NTdkbURkT3lubHp0V0JnSlMyQysrWVYySTQrbE1idkZub2FCZSszNUhkVTV2Q2hKL2o4L1k0UldEWGhMSWtQK3ZhNG95Ukd4cmVIbU0vRWRvbEh2SE8wdUcyZDVKQkJLR2RVN2EzOHR0cGgwS1dQNUI0NytjbEVIWkVPclhEakwvODdUcDRpNEtTZG1URWc0NDI3S1pWSkMrL1k5aUU1bWhjTWcrVjkxV1FNR0dqSWtjc21MdVVtbm1TZWtCRzl0MXBSblV6amt1eFNkSmNuSFBtTXFERlcxQjV6aUt2bmppTHJ6bWZONXdKU0FJVG5MamVmY29FUXFXZDZTV1pRUEE4aVZFSVN6eksxYWw2dmd6d0JkN0tZLzhkNitab1pxWmZVa01nYTRTampnWkJyOTI4WEVaZFkyUDBORkM5eTZDVWFRV2REUWdmQThadlBaNE1zNUlkMG9tME12WENXVEZ3SzNUYkg5NWpOSjBtRmc5dlNmdVhFUnJ4TVA3SzdQYzlSSWp3d2M4eEVETjdNVWs2UjBvY0Z5TzYvbkY4RTM3NjlsQmZtS01GMnFtWGVtV1FMZHVBeFZqNHlDa0dDanVxbG10NTZTNjRwbFUxZzRjV3p0ZXZpVktRRXg2Nk0xTURLSnYzM2VzVHc3dVpManlaTEdwcVNrY0hBNEJMbGVUUzFlME5aMCtpS1ZlYW9OeGtvS0NTakhuK3Z0UUF6bEszVnJSQVpQTmtYUnowajh1dERVbEtDN01ESDlEZEQxSmVBOE14SXYva2RkMFljZzlyR2dhVDdkZ0pmY0VLYysvZXZONFZHNlpYNCtCMmw3VzMzY0hFaTgvWmF0ZXhwMUV0eUcwdnNybUN4WDJDY2Rtd0cycTljZU5zeDZEeFFacmZIRkV4R21YSnV5ZE9LaFNSU0MwWHFUQmVNeHAwQmY1VDl5TGE0a1NoODV2R0YvL2p2QjVCYVIzdy9INEI2WmRPNDMyTFdKTFg3M0tHaTdoVEVQcEZlR1UrdTRoMThVRy84YXc1TE5rc0N5TmpMekg0ajY1WXEyRXhDb1RDbjFua1lubUFxanMvSzhUanV5aFBBSVhnTFNubkpZT2gxVUNlak5kNndZRUlHSEI3cUMvM3hmeTk1bE1HWWlXTW4veXVSS2hTY095M3l5ei8vd1M0U0lvOU1PRGpMdmtDS250Z3pOUGMranFLUURJa3hEd1hLb3FSN3BmTDlYZFBxdGh4TDQxVUg1L094NVc1S3NiTmloajMwM3NzcUlpTVdvdTE5OEcwb3VFQW5acHVwNHdmeTNvRW5McVNOaHJTME9XcCtVMzArcVV2VWdjOHQ5dTBmOXQwZzdZQkgzSEVsR2hsQmJpT2RRYTllZFloMWNMRWZsYk01R2ZqNlZQL2cwREo3VW9YYUVzdUhvMDFWMXZMY3ptS2V1UVpER2tQVzNkY0FrNmZ3VU1nbVdKSjNSRHp0RGR0K1JCVTBrdmJEQXFhYXU3UTd1STZITFBrN1JoV0VGOURHblVHUUpabUNNNmwzbnpvNVdBeU1XNmVGbTJQVXhBV2h5bEFjTWorVzdwaTBUQ2FibnZ5KzRtVzZTVjBOdS9MZVBqSHZOMTZMem9randmZE5Ic3AxSFkvM2tTMHg2RWN0NCtUQlpxSDdyZmwxb0NQNk9DYk5USUxIbDFFcXFBQ2d5ZHV3VlhEVVJWY0xOVWo4OVdNcTVHeXl2K0U4RjVhWW83NzJDVUxjZHZLM0d2M3B0Qm03NkV6ZHJ2LzVqNXQ1VzEzWGhmR0RQRzB6V3FsVkpWNFJCaEk2SDkzek5iYXJwQVBqbTFWeFBjNitYNWNGaG9Da1YwZmI3TDgwOTBtUVR1LzI2TUkwdXE1SlJwNkNtam9kSjRjNWZ5ZWM1T053cE5WcGprTU9jdUlZS3Nlb3o2aTc4QVVYUkxNQ2FhRjBkVkZmeFlxK0ZJL0x1bTYrQklCY0JIckhuaWpDcDBVV21oVFFVaStGNWY1THJOUldoNUdKNmpMRVdjYTRMRS9lOUt6d1F1NDIyV2VaUDNNakp1dFlFaDhJaUpqWEpYZVowcGJxRjFPTmlOUkdtNUhFcnQ2ZHVTb0F1cEVZcFl0TENMYVpOUUVKdFJHR2JZR29raWd0SFhYTTdpQnJ2VTN0L2lta0YrQmVIWC8rbW9pVVEzWGU0bk94NEtIUkRsb044aUJ1V3kwN25sM2NLMnkwV3RBZExCaGM0YUtxRDdXUnpTc01mUjNxUXpPbWtkTlVRV0JHYjNlWDNoQml3dW5JRWp1V3VzbzRNV1NuS1pDZXB6VXpKWnkvT2I2NTYzWmZqK2ZrdmU1ZlBqS1p2THZIaUtPNTMrTWNDZ0U2M2RRby83ZnRmbjJxMGhMblA5VkRidnhqSkErOHhtNFZsVVZWSWtSMmNwN1NMbU5YTjM2YTZmY3NFVG45akd5bVByUHVHdFZjZEEvQllnL2JaWTBGTXdFMlNEKzRibGZlUFc0cEFPckpybjJZR3lFNldYaGlDeExrZVpzUVJTV3d2MzdIa29oWTU4cGNHN2hLWk5kdjM4UUg5Y0tKKzNWWDMxb0RWbjNhb1pIbmI3WnZIK0tlUkVJNnVRQzI3RTJXY2thKzB0QzRPank4Q1NlYUhuaEk0K05OdC8xTW5BQVdCSFk2b3EzNjZ0a3ExYVhnbWIySU1xUGlOQm9Qb2ZHVEFld0tWT3Y1SHdKMlF6Nk1HQUFxSGZINS9Fald1ZzdRbkhJcmdxamxheGw5S1BaaGJKajVhYmVMS3dKck1OUHczK2V0dUhZN05ya3I5KzFHZnE4OTF2VVZ3VkYydTQ1SjNGcjNLYmMrM2w1cVpXVHNuTWJROHgwVGNPSkdJbFBBM3JsUjlQVjZZb29rQW9DOUI3MmloWkpMenJlNTF6endBTGpxaVFOckdia202VUpaSWdpZTBWcTJ0TS9LYXJCL0tEZWRuU3JQbDAxZGdKUHc4Y0xnTUU0VHVxdlA3bTd1aitpTFFPeDBxclZLNkN1U0dIeklVVTFXR0RmYjdEbWZjN0VsTHZIL3l2S2dmZXc3UlF0d1dtU1hWQTZ0TDVJRVRabVJGSXlNMEs4K2w5RkRtM1lJamJrMW85Wm9xYzE4d0RJUlpYeTcrYjI2c1dDSVFKYXZsem1EOS90YkhkL0U0VktJVHowV0tEUlA2emh6NXZVb1F1U3lQV0gwREtlanlFeXV3cGZDb2I5UGk3clZVWHlVUW8yWlJBQU01SExyTndBNDQrQm1nVFZCL2tUZUE1RkVVQWRTTXNoTGxKcS9YSkZZUkxzbDhUVHpIL0VpSnpjeG5jQy83T25xdThkZk9SU1VmYkhSWm4rQitHYnVRdndIbmJYTGNIY0NIdFVkbFpNamNpT1AzRnJEcEM3T3I4TWRRK1cwMnMwUWN1cWs3bnQrUzZrRFozLzVmNm93enFIZCtweExtUUFSS3gwOXgvRVl6cW9oOUR3MytpWTFKVUNXdVAxOUVWYnR5T1hxb3Y3S3Nlbi9sLyt2LzMvL212NzI3Ni9KVmVjU2VxZFZ2eXJFbEM2OTE2Q21CNjdHMCtvUWxqb01vWWlNSFQ0dnZ5UldlZWlpT1FkUFR0Tm56S1k5aG9UanY2YjkvWG5BZXIvV3NIRWNJR0wrZHN1c1RvUnNRYWpaYXlid2laM3ZUL2NkRVFEN3FSeG5YbytRSDRrSE5PcGx6ODkxNkZ6UW5keW1RR0J0KzIyOFl2Sm5QS3NTZHBEU3U1OUtFaGQxVklxVVF0UStQRFpFQVZJamhVSTh3VXdidXkxSitkTlRXU000ckcyaXRtU0p5TkEycnQ0WGdqelZEV1B4bnhJbXNkWHZKSStSVXhRSUlIR0w4OC81MDR3Wk5mdGdIcDB2c1RiQzEzYUplY1Q3c3pmWnlxcklOQytrcWMxM1RrZFgwTTFwUTFOaUZLZFJpdW00aDNXQkRvelBySisvWlpFMUR0aE53TERjUUNieVNxK0trWEZPN01Tb05ZUmMyNGQ5S2hocm1MVW9zNlBTSUg0R0tITm44OVN4K0ZZaTVRQUYrQUpQbWZRbWNWMjRNNXg0K2hadlUyZjNWUjFjeFQrdzBNR3hnQU5OOGNDMFJnREpSd0pvS3V0OTcrVmVGVjNPK0ZDL21YSmZsb3IzL01VSll1V3BndnFKbUU5ajk3czBNWnZNaVhqS3ljbW5JTzd1QTZYNXJmNVEzREZrclc1WDNqQ3MrYU5lVEVnRkZSU0J1SnVoM2x3WUMrRDNaekw2ei85Wk5oQ2lVMG4veVNpM1RJM2NQTzNmL1o5OExCc0NHcUNJMW15dU1aZzE5ZSs5U3lGVG1BQnBXNlI4ZTl5TXRHcUljQkdnWktnNHlHZGFWbUtmZklYVHNnYlYxNjNkVldEcXdOSnB5a2E2cXAycUJVbDZaTUFwVi9FM1NsZVJDT0pXaGlGUUVRaERzekJacmVRaUFqQVVBUDJJa2xIQ1Izb3YrajlRU3dNRUZBQUFBQWdBaEgwbVdVUlJlNVRmQWdBQWhBVUFBQThBQUFCdGJYQmhaMlV2Y0dGblpTNWlhVzZObEYxSVUzRVl4dC8zZU9hMkhBdHkxVVVHQzZTSWFxRE91a2dzY2tZZmxDdWlrcnd3TU1VMnArN1RUWjBUeFcyNk5TTXpuSWpUTENYS3JJekdSaDhYNFpVWFhRVFJYUmY3bjIxZFJPQlZWL1UvMjJUT0hVYm42czk1T0wvbk9jLzdub094dFpFQU1uc1V4YWVTYzIrVE0vUEhLdURNS0NpcjZyd0FLeG92UGRWNzZPbGN6Zm1hQzNoUmU3bTRRYXZWWHRGZXJXOHgzcmJCTmJ5T043RVJiNDBBTERTNUFRNGJkbU12VTg0V3RZTEVLc05Ta2NhN1krOGxpZ2haQUFlRWhCOCt3RUVVVU5RUFpnSDF2TkFHRWdjVlNqVGU1YlpIOUpIVEp3RzdNb0p6aTZEZXVBTm9GQkRXZlIyQVpnR1Axck92QVcwQ1F2RFBaMEM3Z0xEKy9CdGd2OUNMTlA4RXRETDdXS2E5NkM2SUdIR0hSQy9WUVRGaUIyTmdrZEd6RmFwS1ZaV3FVaG1MakNRV0h5ZW1ndHpZTERmbm82VUR2V1FsY3JIRDZVS1RwYWV2VktRb1BsQmVWbDZXSFFDZ2d5bGptYTZpYnNyRzN3MWlzOFFrTmZKNGN3cHZvbmdsOFV5VGFHUTdXV0tWOXNwUWpyclNFb3BWeXBWeVdvdTdMMU9rTTR1bFRLdlVrbVZhMlVxZTZlYjg4d0xNQWNwa09ydnpvSi9hQVYyNE5lek9GTmkyRlZ5bFVzWVhvMlIwaVVRbTRoTkw4YVV4RWdrUXo0cUF6eUR5azh5YWlEMTBiZ2NEZ0RwbVArL1JrMDV1MzB6dW9BWjJOdWtLSmo2Nk9aODNGaDZydWRGdWFPbTBtWklUeTBmcXpFYjlFVTF0UERwTXhqMzBCamZ6Sk4xYUxPeUtoWjl4a3l2eDRIQmVDb2RVTHhPbFFzaFpPVXRESFByQ0wwODFZS2R3Q0VNcUJMWFA4eWJ2bnNhWFg1Q0ZWYzR6U1FKdjBtZXExcWFTOEYzSHduNHk3aE9LNFpSMjVjUlEzS014MW84MkFYWVg2b0w0SHhKM05CYWxmYzl4b1VBc1BMb05UcVkvY0NIM2Z3VXdidXRoamQ5OEhhQkplSTBjcVdtclZjcWsyMC91dnlmamZvRUptM01HN1BqcTVML1lWVUJMSVdZMXY1cWg1TlNDQU5DV3V6SDhXcW8zdmdQMkZBSWVWeW5Ua01TUWo1dDZtVUhaYzFDS1h6YjZiMmo4QzloWENIVmlFMFhDUStTVks0UHF6ME41b1hrWHdEOVFTd01FRkFBQUFBZ0FoSDBtV1F1ZFhJMmFDZ0FBKzJVQUFBMEFBQUJ3WVdkbEwzQmhaMlV1ZUcxczdWM3RiOXZHSGY2K3Y0SmdnWDRwVE44THlTTVIyMFVzeFd1QXVQQnFOeS83eHRxMExVUVNCWWxPNG4wSzBHN09raGhKZ2F4QUVnUkxzbTROQml6dHNBMHpZclQ3Wnl3NS9pOTJMNVFva2tlSnNpZzVDUmpEQVhuay9lN3VkL2M4eis5ZW1NeDllcXRXVlc2NHpWYkZxOCtyVUFPcTR0Ylh2WTFLZld0ZS9YSnRhY1pTUDEyWVczRzJYT1ZpZVY3RmdQMkJnTDYydHR0dzUxWDJSRlUrZDJyMCt1VEZmMDZldlp5QnF2SmJ6NnRSYTZyeW01M0srdlZscDNWOVhnV3FzTFBTOUJxdGhia3JsUTEvVzdrOHJ5TGRJT3Jzd3R4bmJtVnIyMmNwa0NDTHBaU3U4anVFTE0xUWxVVnVjSVVaWXMrdXNXZVdxZk1IS0h5d3V0NzBxbFdlRTJnbUFoakRNUG1hU0RaWXlteGZaUzQ1dTk2T1QrdXcybkRXYWRQWmE1aWJ1NXhJRWUreWU1TWJkdGQ5cjNtK1d0bXE4OXB5MDExN1M1VnFkY2xyMWh5ZnBxNDBLM1YvMWZWM0dzcFN4ZmU5MVczWDlYbWpQZ3N2TDRlWGk4NzY5YTJtdDFQZjRMZmNZYlNwa1BwZStJcmUyRVJWdnF4WDZHV3RwaXFYM0UxLzJXbHVWVmhYc2k3eUd2MjNYN0JNL1FtTEhxMUdyUytGMW5KdDI2Mkp2dFpaRnFkUy84cTd5WHlyWE5qY3BHM2xsNksvTDJ3MG5adHFrS1hrVmIwbTkxTFBpc2pBMHZUUTlKcDdLNTYwdXUwMDNEQnRsaWRTei9Ka1ZoT0ljSGU4TFMrWHZIcWQrNXlWM0hUcXJVM3E0TDd4QktLRENmU05KSXlSaGszNVVDSTYwWkFSSDAyemZTWHcrb2plakkvclNEOWZxdFNEMThUMWxWNWR1R3UrWUQzYUhWRnE4SDdKYWJCNy9xeWJ4b3dHclY3MXFwVU5XbzV3Y3Vodlh0YzFPcXpZWUdRR1B0cmMxQTMyUTd2TzNhVDNGSzFpUkFZR3U1ZEIvV2I3R2tWTGRXKzQxYkxqTzdTeE93MlhkeWVFbGpBUVB2dTE2OVZjdjFseFc3M3JYYVZVOVZydWhuREhzbmZEWGZNVzVyalhaN0NwbWRDT2UxM2dWOWRJMHVmZDdLV2RacDhkQ0xCbUpUcVBtNW1CMEpRWU9zK2ZJYXpaa01CNHhrV09ZRTFIdG8zaUdVdWNsMndOQnZUU2w2MDhvTHpaWG9WbnUyNEpMN20zdUxkWC9kMnEyK09LUlplQ2I4Vlhyb1pNZDAwUUczMTRvYjRSUE5LcEZ4SGl6MHdjTUZnZkZwU2xxbnZMNDViblZXcGliWnVPejdyYmFuV3J4a3VPWW9wTUhsTTJscm1wd05UWW1FSlFneEJKd1lBdEdZK05qaWtDSkhZRXBDaHFkUUlTa09hUW1yRTBUQWhPNkRMSGxBNDFaT2xZRGlwcGdWUENGS0Vza1FlbTdJbGp5c0swNnd0TTVZOHBDaW1Db0J3TWRIQmcyMGpveENsUVJYdldrcU9LNDlaSUJMb0NWSkJDenBaanlxUnhDMlprTHNPVXRMaHBZY3FtVkRBK3BvQ1ZDNlpNcXVkbWdqRUZwb1NpVGhSUzhIMkVGTzNJc1dWS2pnT1FDaVZXeGRBQUJKa05kRE5Hc1poYWd4bEtvOWkwaURzRHNSU1BobWFTeEhoWkhKYTFsSnExUEN6cjJMQTBnYVdCV0l3WUl0TTBZT1lJRXNKTTBHUVJ5SVNoU2FDaDJRVTBrOUEwSndWTkVxU1BBVTZaaVZIaEtiRXhESmFTTE1QZ0tLdHBqakRzaFpWU0dCSXdSQ0N6d2xDZlBBeFoxRm5BTUg4WXBtSklPalRsOGVZb1VCNkNvZEVoZExZSW9rRXp5UU5CNXVUbmJTYU5tWXQ1Vy83ek5oMW8yTUNKaFRydWREWlZSbFlPOHpaZDBuY0NTb1ptRVR1UmFWSE1HZ0VpeWVrWEJ4UWhHdEdUcTZMbHRNS21OR2V6Q05iZytITTJPUGwxRUJ2UXdMREFVLzU0b2dQYXhrbXZDMUd5WlQ0ZkhVMVFZb2JEaWJLOWhTMzV5aUtkQ1VETGxDL1dHMVFIU0hLUnY1eGEycFR3Wk91RVRsL0d4aE9DazhlVGppbVBGbmlhd0ZvOURaNTBsQUlvT2o0a1hoOFpVY1NXbURuZmpUQUJBZkp3ejlBSXhFQWU4bUU2Y2cyWVdJOHNweFkzSlVoQmdORGdvQzhqcG96Slk4b0N4ZjdYdFBlVVozTGFWRDd0bnZMTUtUZVZ6M1JQR1FLYjVMRUJCc1BGZXFkU3Y3amhPaW1JUXBhdDZYb1VWcUorcHpyMU16S21ob0tBblk4Umd4OEFaOVBnVlpzTjh3K0ZaR2EwU1F2S0JDMTJsQ2JGdTVoTnl5UE94YWpQdWJxaEpSVkJPQmREVFI5SVdhelV4YXEzZmwxaFY2SXVvWWNsN2VzMlQvemhKVzA3VFdmZHAyUnc4U3BmeWw5eWFwWHE3cnphL3VYMTI1OS9QSG42KzVQRGIxVmx0Zkk3Tm9XblE2bzdtMWVWd09oSG9iRVZhbXVyNlRTMnU4YjRXU3dhOXRGc0RlWTg1bUxlQ3VHdlJrTlpFUytXcm9vNis0M3VKZFFvbVd0SU9YcnpoN2MvL09YdDR5ZWRlMy91dkxoLzh1emwzS3pmb0g1b3NMK0VuZG1lSTNwSkVhNzdpdDhGWS9rY1JDYjl0YzVCYU5CZlFxOEIvZFZIb2tFWXAwRXMrdEFRSFNYd084cjJDaklJQXlGNzE4eGdJMlVKVnlBNUhFeXdad0pIU0ZEWUZtRStvYkU4akphTUVMYU1Ib3NtU2krbGx5WG9VOWN3Q29qQmlKc01XVFJXOTBFT2lMQU1ET3N1clFPdnRHNXJKZ21DQVJLdlEybG93OHZ5VXNQS1J6b3Z0Zk1sRnVROUIrUjczV21kTnRERGkvS1NTOUp5eWtPZGxkWmgyVWY4ZVduSmkwTWJVaHI2UmxtT2psR0ZtdnVuZTFEMFlvMGRSdlZhUFFrUHBaZkg2ZUc3M005Y3FQbXh6VmIwMEtjVlBmU3B4dzk5MHVleFE1OEJCUVgxa01YSnFGL1NxZlhLZW9xbTA0aElzNktxb3djcGdlNFlOSFJQSGx2S2N4TmVLcmR4L2NtbzR5Z2VXdXRuRjBhbmF6MmtVVnpNNjBqdjk3cEZvenk1eXhFWU11VlAxM28yQzlQVG10ME5aMERReE5IMFhwZnBmV2dzVGUvaHFmUmVhZDk1Mmo1OE01N1VSNmMxYTE3Zi9oQ1BCU1BCQUNEamliNmN0VE1xdm9Db1RLdlQ1VDZqQWIzN1FDWThFUnZ5Rm95YlA3MEJJOHljTXZKeFAza1BKbVF6UXNna3pzZG1uSS9KVURvMnAwUEhZdU90b09QM2c0N2xVNjllazNHM3lSaXduMWlUYzZEbndHN085SXdZUGU5MTlsOU9qSjVKZ3A0aHBQTXpYRkIwUWRHbnAyZ3JLMFVqRXcramFOTktwMmgrd0xhZzZKRlh4NUExbUtJaFJoUGdhQVRvN0RYcTRKQTIzMWtPeHBweS9NTmgrKzZyOXB0SHg0OWVIYis2MTM3em9IM25wNGxSc24yRzNDdndPQWIzcGhzb3VIY3EzQXQ2WDdWUlZSOUV2VG9FQ1JMQVlxOCtJQUhMTU5PL0dJQzVuT2JLazN2aHUwaTEyRTVFdzlSemZmczhDQmhhWWorc0ZHekFEVmEzZHlJYUJwUG0zNVBiVDk3K2I2OXovNDlIQi9jK3J2cm5ybFRxRzk3TjFzbWoxNStVL0diMWsvTEhXLzY1NDhOdjJnL3YwTFRPczcrS0JZMmpnOXRIQjMvdmZQZlQ4Wk52OHFGcThURklQMVdEMFhaeGFlcy85NExXNThyYUFzcGpzSGE2QVU0Slk3RHV1UGt6c2Jaa3Y1eDZtcUUyczZlbDlSelIyUVBibWsxayt0YTU4eE1aRXRFWUZOTVlFcGNZTkV4aUlNd3NNYkVON29UQVdIei9YU293bERoek9JNzF3UXVNRG1KbmMrTHlrdmd3c2hDWFVGeW9yTWcwcGYzZnZ4Mi8va2Y3KzM5MzduelhmdkF2Y1UyZk1xbmhDc1BXWkk0Tzl0c1A3K2NuTDJaY1h1Qm9YeDlPVUY3a3U5dVp4VVdldlpDV1hEejFJUWtMemlnc0dBK2R1OEQwdVF0QjBvTm1oYlRFdlF5SHpGMmdXY3hkQnNwTGUvOVA3YjNEbzhQRDl0MFhuZWNQamc3dXh1U2kvZlNYenZPOUtVcktxQWV1SmlRcEFzQmppRXE2Z1VKV2N2TFZoeVFzUnVZOVl4dG9LTXA1OFEwSlRLa3RSVm5FMTJQdmtyQzhIeHNTMEREaVhvOXVTTmlwUWxQc0djYzBSOWVVazczOTlyYy90eC91VDJxUEFvNzIxWGZPKzhNY291UHNENmNhS1BZb3BySkhBY2wwanZDSWp3OExPaTZPOEp3ZEhSdnNDTS96azhmZlQ0eUx6M0svdURpcjg3NXpNUUtadVJnYmc1a1lZQzM1YjZRRXl3SGltOVdDaWtlbTR2anlmcFNJVFJKQlQwSEU2VVJzYW9vZzM3ZGYzKzg4L2pIWEl6dndMQ2tZRzJNUmNFcjJnbjZuUTcvNmRPaVhmOTFjMEc5QnYyZEZ2NlJMdisyRHI5di92SjByL1JvRi9SYjBtNTErK1g5OHN2Q3Ivd05RU3dNRUZBQUFBQWdBaEgwbVdieFAvVzNuQVFBQXJnWUFBQlVBQUFCeVpXeHpMM0JoWjJWZlptOXliV0YwY3k1NGJXeWRsZDFPMnpBVXgrK1I5ZzZXdVI2Sjh3RkZja0NqS0JMU3BLR21zTjFHNExiV25LUXFZVnAzdndmWU5lOEFENERZMjB5Q3QrQTRIM1ZzNGlyTXVXbE8vZnY3YjUrVFkzcjhNeFBvQjF2ZDhDS1BNTmx6TVdMNVZYSE44M21FTDZieHh4RStQdnF3UStOaWxhVWwvRUl3NkxnUXhlcW1lVk1SZFBZTk5NZ2hScGNSM3AzTmZGYysyTEZOSk8zRWVsZ251Z2NZVFJjc1kxVU1BZ001RXVpYzEzSnVOZXpjd1J0dXl2TXl3cjZ4TXpSaE0zamZwZ1YvOVd2dHQxcEJLSjlCV3NaK2lLczJsTTdDWUFOU1I4c1FqYmtRY1ZacUdaT3hSaGJPYzdwZXNnZ25oZURYR0ZYdzJXbnQzckZBb1IwS2JCRHhyQkFVZzNKditLV2ZlYzVNL3pKV3EzcHdERjhabnkvS3FqUWtYUHNndWc5RkVGOFJZR2xTM09aMXhRZURjSGRmNFg2WENLMkVyMWxVQzBKY3pocW55d2hYMFdFR1BNM0F1K1dvWTV3b0hTL1NsWG5DTXRhY01LeVg4RitRTi9pMjR6VGpZZzBwNUZseW14dkZ1a0ZrYmI1Qi92MjlmMzU2ZUxuNy9mTDR4d1o2cEFXbFJDK0ptdnJmN1cwd3lrSzRVWUs4SnVWYXNMcEF0bXIyOWdhbE9mb2Z6ZTArWGFVNUdxNXA5RDc0NVBVVTBoTlJYSDAzYzFvRm02MUFGU2RMV1FoTm0vb2srRnhlQXJyUER1RWU5aFBkeG1PdVNzL1RPZnV5TE9GKzZhcktLSkpsNlZmSDNXMDAxTkVRNkFidDNmTUtVRXNEQkJRQUFBQUlBSVI5SmxrazhOdjRPZ0FBQURvQUFBQVNBQUFBY21Wc2N5OXdZV2RsWDNKbGJITXVlRzFzczdHdnlNMVJLRXN0S3M3TXo3TlZNdFF6VUZKSXpVdk9UOG5NUzdkVktpMUowN1ZRc3JmajViSUpTczFKTEFHcUtjN0lMQ2pXQjRvQUFGQkxBd1FVQUFBQUNBQ0VmU1paek5Tc3p6SUVBQURZT3dBQUNRQUFBSFJvWlcxbExuaHRiTzFiM1c3VE1CUytSK0lkb25BREZ5TkprLzVKS2RNMlZtblNoc1phd2JXVE9LMjFOSzZTbEczYzh3QmNjNHZFSFR3QWdyZVp4TjRDMi9ucjJqaUViZDNTMWIxcXo2OTl6bWVmNHpveHQ4OG5udlFCQmlIQ2ZrL1dYcXF5QkgwYk84Z2Y5ZVJaNUc1MTVPMVhUNStZd3pHY3dKQjhrOGduL2lYdHV5NjBvNTVNZE42QUNlekorMDRBem1UcDRIVlBOZ2p4QkNEZndtZFVJRkhNbGZld2g0TkViY2NmUVM5VzArY2xtVFFUSE5qTTRZNXRRei9xOU9SbnFncmNwaUVubEM2aHVIcW4yVlZUaWtFbzBHMjFtbnBLMFFuRnR0dlF5bVJhVktzRG9BWlNpcVlTa3VIWWJjdk9TSVRTaEIzRGRWTkttOHBZd0hFeVEwMUNhVmx0dzJxbmxBYlZzcnNPMFZMbXA2N2tjMStLU0J6TndrZ3V4dVFJVEdQcEJRWmpEc1pnQ3ZzNG1JQkllanREOXVrUkNFOTc4cGEyYUNiVDZDUFBTeFNHRjFQaWZZQTk1UERFODZ4STcyZ0VrNDhzNVhNalFGS3ZUZnlhcnBMNzQ0a2NJaCtXU21SUzd5RWFqU002RXAzck1UZEpIRmVkNG0ybkdVODE5Y3FOUmVsTVRXVXVtWFhLOVgzbnRsRWU1aE04OCttT1JVV05sY0ZnaUh5eTJiWGtFancweUtZSDNZd3R3SEY5d0tzQmh5WXludkJGeG5PVEl1T1B1ZGpYb2lDSXZxQThDSFZEaFVnMTB4Q3B2dWtzTnlmVmNSM3NxSEVoMUhYWWRodXd1eFNPcEJLcWxtWTRkWVBBZkEzby9Cc3R4eUNLWU9DekkzZERuQ1gvRDEzYzFJdWxuYkRYSmZnVmtMOEhwbFNTcmEvcVMzQjFTMnFUZXZZN3pYV0ZZNVRJdGNqMXNyVElkYTF6WGFHQXJpelg4MjFVdDF4ODMzZDJnZ0NmU1FQMEVkSnpPbE5xYmxiMU54WGVaWTY1aHdMYmc5VXVlZzc4TVF4UXhGdm45MzFLaE0yMU9DWGU1NzFCUTl1SWpXeU4vMUlRL3lxbmZBRUFyc2xIRHdCVEthazc1dTdNc3RhMEp0VUZaYXY3ZTJPTlVNYjRHd29Bc2Mya2ZBRUFyc2xIRHdCVEtha2w1b0RRY0NBZWNudW9oOXhJZkIxaW9OMWFYQ3YxQUEvajF3TURkZXNmSHVMUkI0R1drdUE4MWxvaklGQTVPQUlDTllBQTRmR2JDbk1JenlNMjRMREliTWJsRGV0bVdUZVZNc05WdmNaTm4zN2JwazhNWnJXRGVSaHd4RjVWOW5tUXlSVzNLN1hLTDdPNEMrelRpbzgyOHdjL3gxbmNSNWlEVVVDN00ra0kwNDFTbGFYZDAxRWZSZW5QZ2xlRmxqYXIrRjBoNmlWNVUrank5L2MvdjM1Y2ZmbDA5Zk96OVB6eTY3Y1gzTmVHK3RpUDRqZXBEc1BDM1RNWGtOaFhkaStuZFdTcDc0RVIyOGtwZWRsdmNaU0tyUmwzYWsxTnJhbjFzOWJZbUpuZXdCcHBkamhvVEpCUEliNkVlMWJkSzcwaXQ0ZjkxSHpSUENpYmRRUFNJTHJ3SUwxMkp0c0dhUWw5R0lhTGE1R3ZwV21yVVRNVi92ampOcFkvdFNHZUludmVVeCtGWXhvajZoUk5ZbUxoT0s5clp0SVZoSXN2N1N2Sm5FQVBSQWo3NFJoTk05OTByTWNnR2xNUWNNTzZTL2RTRUZ5a1dnMlZkOUV3bTB6bTVab3RUcDZBNStGWmxNcnBhdkZqbzJiZncyVEk1SWlkaDZweWpKT3hMQ1pwR1FERldVNFdCMk1tNUlSRWZpWGZhT1g1QzFCTEF3UVVBQUFBQ0FDRWZTWlpEK0pXMU5Ra0FBQXpKUUFBRFFBQUFIUm9kVzFpYm1GcGJDNXdibWR0V25WWUZPLzNIYnFsa1c3cFptbUVsVVpKNlVhNk82V1dEa0VFRWVsWUpDUUVrZTRVa080R0FlbVdydVUzZnI3Ly9zN3piRHl6TSsvTWZkOXo3cjFuZG1JMTFCVHhzQ214QVFEQVUxYVNldzBBU0UvQTcwbVl5T0I3YTBybkdQaUI1YVprNEFrQVJGNy9Ya2dyTm5SK0FFQVBLTXU5MFBiTE9zd08waWJabm45c040OWw1R2xnZ1llSmVxcFRtd0VGOEdUc0xZUDZnbVh5UWdaaDh5SC8xeUxSdVZGRjdicUhXZ1ZCRm5hdmhwTitmblM0L1RPYngrN3RQREZuN3JCRGFLYTdiSnRkQUEzbnZiQ1dOejlvaVhtSGpZWER5RUY1ZXRYSEZkUFNTTy9hUExSTjdXMTdtWEhYWnJQc2VCeXdsWFBzZmJQY0hrSkhTVW1aMk5WZVNUTTJkdktrUm1OODdBU1RXeHNDa1pUQkljWERTeHlUa1pmdFptcWJuSDNpaDRlR2htWnRiZTN0N1IyMEU5N2VIbUpoWWFHa0ZHTzdGUWNIU09TRm5PRzczbGY1Yk5qVHk4Tk5pMDZMYTkrODVtalVIUExYMmNGREJnWUdnZzdSMnE3WDMzMDJDNzRaOTVFY25meFE3YVNrTEJLK2Zaak1ITWNvYUkwOU1oMUtLSCtLcmpCc0U3YUh5WkNIaDQ2dDRXY3EzSkVhZFU0eXNBNmgzS0JzTjR6ckd1UWJzMFBVNnBCQTYrYWVBVEJTcStKNUFMckc3Yk5naDRxV0h0MUpmOWJTYWU3V2JLbjhFUk9GZkJnQzFjUjJUWHJXWVJmQlJXVzNZUEVaaTNuQkx1WHdTUGdxcS84ZEpUODZrSlpDd2pnSVkrNTh0bkJPalRHQTdtYnpJMytBSXVjejBoZzZpdDg3RTJSTS9va2FwL3BYRVFSWXBONTFnN01hbUZWREtlenJqWjY0ZlFUa0tIWTMzN2lRVUNHcXNuV0x6d3JHNSs2akMwa05TL3hlcnI1blZaMmFtWGxyWG5oQ3hLeU0zTjB4Y2dhb1lzWkhkRUFIdlgxZ1NMSXhTVkZPMGN6ajZPRmRSbFp2a2MyUitqb3NNQmlxaHhZUElReU54Vi9rK2QyeWtuZDZmL3N6MFhmNy9FS2FQVDhuZ1pMSVI3M3BJS0tNcy9oKzdOTm9vVXZGQnNURnk3eERpNEJxY3ZrMGo5dWhreGQwNHVib3NWRzJGRmFGUlNRcm1DMkhBdjBqUmNMczNWZU5UZUpZOUFvZFBNb0F3Wjh1MGxaS1plWU9Hcm9TTjFHK0lNMGRrekdCVVl5eENDQ1plUUN6QkdBQU1MdG9nTzRkTElhOFVIRjBQa3FOdEZUdkp3QzlBRHYxUVRKYkhIMkVGd25IUW0yY3VzdzRLbjBFbEFRcEEwRFBTSDBHa0RoREpsRGhtQmx3d0lJdmt4MG1RRzUvNHdKamZsbERDRmZDQmFDWThzMlp6ZWo5QWxBdENIUHN1OFlDT2gySEpQc3VQbHpNampGQW5wRG9oNmhDOVVrTEhJQ2lNZVJyWEJISElkTXYrTCtqZ1pBWUZDVjh6NGRON1hCQ2gyeCtwQVB1cXM0S0VTSnR2Q2lvRVFReUZxSDhFWUE1Sm8wYWhYWnk4TitQWDBTQlBGejBiaE9EWkNjaXpQemRFdzNrc1pwTzgrdW5CQnhFSFN4SUVJWUlKUi9USnNsSVN3QzJGcDhUWEJTODROQWE3YlRhOW5BeGF4WlNGZVQrU0RYb3dlanJaQ0xXWmorSzRjbzErUFAySXFtd1VGNittK2gwTzZ2ZnlxcHlJYXFCZEdEWGtXeGx2c1lKQlY3QVJEeGIzbE1rOHBJcHlZUWtuZG9nSXRKSTczMjduL3ZqaWpWVkhMd2dLUzFMUHlOYjY0K2JrK3g1bkowY3l6ZURSdk5BREplYWFEaGJOUmRLbmowbDdOWncrWU0xT2E0R0NiWmZDMFVMbkEzR05RaHgzZ2tVVE9oR1ZwMnN4czNRWFlabjFHS3g3Vlcyd0UrcVZTYVJJdFY2b2xaMVJuK1oyODBVd0NFR0hBQWJOQjlBeTRPWlJJN01qVFhqaitUQU96aEpEb2VLdTdwSk5XREl0U0ZYR0FXcUhlS0pYSU85dmIyZzRJVCtRMFd3MWx5L25lS1A0WGQwWEp4eHhybnhFeE53T0NQOTk4YmQyTkhWa0dJMlJsRnhpaVRvVi9Qd2JzMkluVDg5V1Azc1hUSUhJWmJ6NkhLS2l0MXIwSFZka2tLa0dGUENRMEFqNGhUZk82NnBxV215V0IyRkhHSTMxaHB3WmRoc1ltWW03WGRpRG1qd1Bwcnc2RTA2ZWpNeG80Sy91d20xM29sR1JFUTBHQmMzancyaGZKYVIrZTN4MWFVeG8zYitUMVVBeGx5K2kwVEh0TjJDM0E5Qjk4WkhnQWRtSGQwRXc3QTk5bUJBNVprZHk5OUxYUkJmb2t0ZURCOHZVRXlrZmQ0VTJXNVlVdk9sdWxxQWw3ZXlxc3J0VDMrU29NMVEydk1BSHlVbEpUZTNrNlBsWnJwcUt1bGdaSTBGcDRBM0FzSkNpd3BXa0xnbDNubDJoczdZMkNReE1YbDV0cmg0Qlo5Z0tRSzhGQVZrNGlsOU4xRnFnQUFQR0U5SzZ1ZnhvQmNRYThMa3hzVEd6aEIyTnZUTnFZcXl0Y3YvQ3lzdExRWGo0NGlyZGx2cnVqbmJ4a0JEOC9lWVF1Q3ZkSFJWSENsUFJHQ0JSQ0VtWXZMMGdERmlNREtGTm9neTQvdnFPektLV0RHSkw2ekZxQ3cxZVR6RXdTZVVBSG41K2ZmdzhvY2s0Ty9aV1doRHc4N0V3eVlBMjRudTQwcVFVc1FoRlFtNE9ucnV2dDZEdzl0eXN1Qlk2ZS9YSDFiaGp3T1VMNVc2dkRkTEkyOWt4NGgxbkp0UVRZckZDYVZ4cEQrUWg4VEY4YWpHeHJESFlhSVQwSmhvWjN5SzdPLzV4UG4wWUxVOTVNMEtwVEhKNVlwK3UyeUhhYWhKUDNaWUI2UEhjUVJXTEpUeDVhdk95N0ViQnkreXcycGFrQTkwUWVmanZ1MTN5NDJlMno3bVc3c1hYdmlUNmt2a01OeHp6ZDVOajlaSHhKMXIyNDJOdnI1K1h5b0M4YkQrczBtdGVOL3hLVG9ieWx0dHNZREw4bVVYczBhUFF0YWY0RURSVDJqK09xRlZGWS90ZXRGeVR6dWVBeWdpMnRSUEZGKzg2UHk3T1hpM1FJaDNuR2Vtd3ZFMkZ3NkhXL2E5dDNlSHI0bWg4R3UvZlBueVBiVllja2JHd3V4N096OWlGQjV0MUJlaWZpZS9NMTNiNXY5dG9VRGgxSmJUbEhUNzNhRWVjanZaNWlQWGZVY096ZmM0MnhwMlhxd0RCeGtYUXRjb0Nidy83ZVBVTGQ5eDVJVzBmQW9sNGxCOFQwMGg0a0xkelJkMEdCTlZMMEF2VTFoYUdyZDk4OW4wN2RkS21sTVpiVFFsMjBUNyszM05oRnJIZWQxMlo4cUFBek05dFQ4TTZEM2gzSXQxemxUbXI5aXdYUWVTTzJMZ21GR3YrTXZlRm1MczNXeXJPejh4YXpVazVmODY0Uzg3K0FYL3BwbXJzRlNtU1ZrOFVlSGlQa0pHVEhJQWl0Umk5THp5SkpVckV6UHFEU3lQL3JVZUt5R3k4cWVSTWdFdStUVnJpbVJtUWdHazExOVZTU2dVZU9ONG5uZjNRc1BHbmZLMEsvU0FMeE1ZeVVGTUZiZGY5Q2VxNVlDR1VIYmVvdjRQU0dBaWZrRWl2MFRlMjBwdTlTTjBBeE9QSGNlY0dYVXpWL1RwNXg1Q0xIcE1tTFlEY1VVaWF5WGQrYjdaWTVQRVkrSXQzZDNWTVIyb2hQUGR5YnVGcEJXckJyTUV4djM4cThtK0Q3dmREeU4vc2s0bko2ZmM1QWVRQ3ZxU051VHhtRklZMnpNeTJvUDlyV1RNdlM5TzdGKyt0eGI5L25oUjZldXlTYXQ1SDdtaHlBUG92WlJyTmNVUEVWamUwYk1jR0JqZnY3Z011VW5mVm5PK05tU1g5TENhcTdHZmpwTzV1ekh3T0poTTRIKzgvWnhyaXY5QnpMTHc4Zm16Vy81M0NXNWs4SHhrK3VEZ2J1czd3cStHK0s4citnU2pkcXRmRTh2MnAyVk9ORmFhaEtmM0t1UkZmVXY2NUlEbFZ5MGpidXBSK0gzMXE4WjFsbUR3WkJUeEk2RlFjUERiNTRLWHNTVU5KUTdXb2hvSmUxclR2OC81aDN4bE9UV2VEK0ZQMys1NnJoVkQxYzl2bTM2VkJmT3JzSjNuaFJwcVk5enQ1c2JIeG80cm90MU1YNzl3VlpGYjZ3dDVMR1p1WkZiKys0NWl6ZmF6V3F6RmNBeGg4SFNwVTQyUWxCU1NwM2oyOWtoMkFPSm0rOTkwYlRIZ1BiZm1tNmd1aDhHWDkyN0tDdUNacjdhbnpkd05acUtqWGhJcE1yTkRac2c5RFhxNkoveGxORk9TbE1oeWZIWHp3Z2l1WEhubENXV3NKRjVQSkVTUUQ2TmptNHRHUVZNSmFWK1ZZYkd3d1Foa0FLeTg3QnY2aUJLemZzejZaOEF2S0VveUNTM3RHYlM2a3ExYWhXcWFmNXk3VmxyUHZIN3VoUlpnMTBYSUdGc1hNa2U5VnJNZ2xvSlJWTEMwOEphaUFlZjM5ODBMS1FUdW5DSmRVSTNWUURJaGs0SmtzTmJLUmNNWE9Ccys1TnhrYXRSWFRYelZqeHVrSGxkNGtiM3RobVFGZThWblpDaTZOVEFhWHFTNXc0WGJTbFhLc1RJZHFFU1N4M1lEOWFONkVNYmVXWGI1NmhHWVhvU1hJcUVPM1dqZWsyN09HcGs3RVlYcFJaNE5mOFR4VWpVOUhzeC9yYUdSeC9hTHM3SmxncnZpY082NzVYeTE5ZkxFMU1admUxcStoS09mbjNuM1BUMDlRMjRHelh6MEhQSHc4SmFucHpiR3RxcDhEaGRxOTJjcloyZG5WNXQ5ank4UEY0OGdKSlNKTC9aVlNLU29PQ1JIUjlQNExlZXEzZ1FkS2lWNjdrNFVkb1pqUkVkRzR0R0lrOEJ5YzgzTUF2NWtYanVWL05uYWNwbXJ5dDllMEx1dThVNUhkdnlsSkNLaTVueFRBNGtORjlJQ09vcU8vakRqT1BjMGVldkNWSWVWOGpmTHZkUE5EVUNGTW5HcVdwaVRVaEF6ZGFXNUZKRkUxbGNPa2hpUUxaMWxlWFd3WUhmUlZtRTUvVEJxZGZZOFhlOEY1OC9QamYvU0QrdWRSTkpaL2Z3dDJzVkpJVHBiYWVGVDJ2cEY0dlFraVZqWHFGOXIzZEdQRzlLSUFzVnRoaFNHSUZabmc0eG5LRWNYV0srMmNwNmI2MmJvLyt5UE5kQmcxa3lSUXdMaVJtMWQraTM2WUVLaFNNeGlkR0gwWVVMdXFNS0VDaWYyK3dLZDFWeW9TTWJpUFk5SUhTeFZ5QURoWVpBMEIrYy85Q1ZRelc3MTc1cnVBdVE4dlVxRDFWeGZsWi9pVlEraEpET2pvY1Z1N3pXUU1BN1VFQm9ZQ0wvZllGWm1WQkMwV2pIbkE1dFptcTM3UWp3U0V0UFVaL1FsalBRMTM3Uk5VZ0NyQU4yaUdQMGx0dTUzbkZwMk1QallyZzRoSXp4TTF1U0toU1pZSlZCUTI4UFRVOFIxNVY2VVc1VDZmV2tweCtmQlRZL0cwckl5c0NnUDNudkZQWFBPVHN0NDQ3SlVOUFFWQzI3RlRQQU1jSnVyQ091b1p2bW9ITEViSllSUDNUZm5CTWRNU2djYzNmazdrSWxRR2x5YnNNTUFxT3BZbHdCdU9SejQyUlBIVGVQNE1uM2JveEdUZ1dhSVQreDlFcFIyWmZ1UGMzTFBDNUpSMDk3Smp4VEs2S0c0R1VqUVNZV01JcllUQVJMNWZOZ1RUOFF2U2Zxdm5URmxZMzJkaFdCSVNGMVYwUGhYWEo3SzFjczJLSjh0SUI3VXpGaVkyTWlxNDlXNFVIUTVtS1VvZ1RiVWdsd3BEdy9ZT0hvS214cFdqcVlqcHNQOUZIUjN5YTFmbGVlb2RRbVdrbytzNmptaTdoWWpXV0lJQk9KdHF4UWpvMHpsN1A3RkxXLzdmWFhqczl5TDBBNldqaEc5RGpJSEZSRU5EV1pNQ3pKVU53Vmx1Um94SWN5YXBMa2ZVbFhyai9IakpoOEZLc3dOWHBnM2VIazZoTEh4QTNMakhESE5mdWhRZDNkK1Buc2l6bE5TQUVoOUUxa242WlFqVUZsZC9UcVpXVWFKazFNK2xUNFdqc21IbXdXb0VzT2ljRkY4bjZLSEUwcmkxZ3dOUXZBTWl0aTYzSWVQQjErVG9NbnJlaUplVHoxNnpzSGxHUWt6STBpWUdHQlcyMGprZGt4OU1jS0VRMVBzUEZtT2txbm9lQXJJcmFKMmRjOUpJdHlJckd6UGRKS2F4QzBnc3FuMlhVakp3ejY2MUJjZXYrRE5zRTRnRW9PK2srWTNqZmp2akM3K2JTZDRFd2VqNzFwNzArVDF3dkI2VkZSVS9XcHd3TWJQaEd6eHZWK2ZPUHZlMDBqNC8yVlduUlMwQmVmRzA4YVJLckVhbTEyU1Y3WmFtYmtYczVrR2xTamV4bEJ0OEhtdnNXZWpJcWJOTDVLcHlJeGg5Snh0ZXhROCtickZONUF1bmtrRncxUnJ3K1NEbzhwMlptV0ZIemY1dVFOa0xsTlRVOGF0YjczWGUyS2R4U1pUQm1hemFjbno4Q0IrMkRYSXRneGRINEdWYkRiOVpTeFdnbStHVW96YmxVaHg2OEx3ck1qbUxrdkxmQjZmaHFja29YR0FPSHNMLzc1YnNaNjhId3cwSzg3L2x0UU01NU5zOUpQbHRpQUpCb2JPTTFrd2oram82SkJTVUloNWJnMTFkSFJjRHQwcUkzK2JjVmxxOHQ0SEF5dFFTSmc0Z2wyd3RRa2pEUTRPM3MyUEJtODFubTduaHVTay9NTzVraVgrV2ZVbHBPSU1ob2FPRG5ZVzFTMHR4a1o2OXZEaCs2WEVXUFhJbDhyS3luWjJKYXlKMzQzYkFtOG0xYVd0eWJmd1E2N0RveE1VNWVTc2JHMnZvcEY5SzY3MnZjUzVQNW1xYjJnUlZ4MHUxcXZuU2owa3hhNnJaNHQ3YncxUmZCdzQ3NDlQcHFSVXZSNHA4ZGlmcVVoT1RsWTBWVHRZckFlcFVTMXQ3RzNuOTdUdGpDQVloTEd4Y1o4dzJUdnJzYndYRDJ0ZkZmRXFMWUhJbHpZMlcxTmZ0VlJadENvYnY2eTl1bFlxd1F6akM3dytLYzU1Vy9vOFBENCsvdnI2R3Frb2NtcEhMZkNQNGVhL1BaOU5HSjMxU1NOT0N6K2JPZ1JrcThsMkN3WmFhYk96c2NXOGYrOXlWakVxZGVmME01N0NNTXRPa3FXTmdPTXBqM0VheFA1MVptSFk1Y0c4b01lZmZ0dmNvTHFyMW9rVC9zQTN5RnR1b3FCZ0RJK2xnKzhiY25OWDcyL09tZ3MvaDRXRmdkZmRaaEoyd0ROVnFPSXI1SVEzZWhLcElSYUN1Ry94UHpNOGFISGZVRkJURzJrK2JsczBhVTM1OU9rWks2dXZubVBRKzZMeFl5NVRhU1JPWGw0NkFhc1kwMHJYNzQ4YmlkSkhLeEQvTnY0Y3lIajlWOXNXd2twODB1aHVmdXRmS1dRUytIUlNrc0gzMTVjZXVmWjJYa2lWdWJCc0NkOXZ2WExyQzdXT1prRVgwNHV1N2NzRkQwMjFGMThwZGwxQ0k3cUtLd1lqQmxETGRBRDlTWXVmVFl1L01sU3E0b2JXMmI5NWJodTd0RXAyUDA4Y3l0VVBYVjlYL3FneGhMZ2lPeGlKaUNVdE4yZWdGd3IvWHZGRCtGZlRYTys3N3dIMVFGVjU3QnU1cEMvRmszRVRiSk4wM3JLNGI0dU1JTGVVaVQzTnNwcy9FNmhBa25GRDRQUHo4NVd0bHdzYkVDTURBd05kM1MwdjhYYkU3YjdqN0RlUWozY3pGVVpJU0VqRHpteXliOUVuWnBTaFo1dlVTRDA5TWxDSE9FS2ZKSjNOZG9MSHVydVhLYnZTV21MbzZBVldMMFQ1WXEwMWNhdlNVSUhlWG1SSGdlOUFBVWVHUGpGbnlYZ1hmWTJtSUZjY0k1VGtsVzRxcGs3UnNmaHA3dzFoTjV4V3ZhQnlqV0dGaHVQWnMyZmNMcWk1WXA0c2JHeDJTdzN1Sm5hSFc4T1pmWWwwdkZ4YzFGS0JmbEFvMU0vUEx6RHd2dXBOTnpMS1AvZ2VMZDFVTlRLK2dyR0pGT1hud2RZdFpyN1k1UFFQVlQrbWhBSlJUSEFsMFpmWEpCWkZxTG8xc2VhdjQ4RXEyY2tjdXFhaWE4UUdVK2FTMHlSQURSVWlaQVg0dUM0UFhuUzlKSHIxVVp5TXNTRE9VMmRKNElFcXNsRHRWTmxFK3pNNFU5bTl6Ykx5SkwxazJEbFpXVmtqTTV0TklZK0lkRUZiYkJ3Y2VjMzRoQVNUSnE5ZHNEbWc4eWR4SGFpT1JlNDRUWVdRVCtLbHlIaGljYjVoVHNaOFlTNW1hVjlFU3FCNzJQbUwyemlZMjFSRitaTlZCdkVQWmlZMENYSVpJSFhNWFBPRjRFZjlMbjdoaTFkcXE2U2RoZVQyakRMcmNwbE9LZ3d3SmFnU3RwUEJCM21nVk9VeGJyY1hWYmprSFdWUXdzajZjcjRIMkR2TXpjMFZEWU1lUWw1QndZZEQxajA0V0dyMERIU0c3eE1UajdWVmVjUEZXdDIzQ2hHdk5DR0tWZ2JJbjVPUzFEUmhiNG9iTlIyUERVOXlOVDRXdUZFbmtSS00yT1ZaeHlZZE1IWVhhbm5SV0g2V3ErTENpYmtFZUo0OXFlNUY1K2sxNStQRTV2V2t4Z0I4Q0xNSXpjbXBBQmpOeHhDa00ya0k2Nm1rNjFJNnNuemRiS0hOSDhteG5mRHZ4RjFJMU16S09xV09rayt1V3RNL2Nlb0pReUFRNTZMaTR0Vkd6NzV1eS9hYnJVeHVvN3FEcGNZemtPUVhQWWpSRUlTbm52RkI1ZlhjN2pteXFXU3BhUFpJVlZWVlVUbk96YzBOTVl1S25mdnBNcTF1V1cxZTNtOUY2ZHVrN1dmSEM0RnVQd1BHVVg5bTk3NlQzWndvZkRYTXUzcjI5MjhxajhuZVFLaFJ2VXRDVE15T0UxNVJUMDhQYjl0MWw0anVrU1N2VlA1NFJHTEVTd01EQ2tDZHB3K1VucE5BZWxPVk9BVVJFVHlvRlYzQVZQSnJnOWZ1YXptNWlGdHhYbDVlS1NsRVVqUzFwTjhKU1BZRmpqYUZweWRzbG9Pcmc0LzJyVDQvTlkxODdsYXk0MjR6VE4wR2lSMGNIREp5RXB3UlRXTDU0Ykl5eUZIQngxOTNJdmdGS3g5Ky9BRkRNMmx3ZTNQYzlIV05TWkpSKzRteFJPdjYrY3l2Mi8xNnFxUHpEUFhublhhUGI4N3U1OVNKRU0yVk5PTW51dUxZbng0OUR1WTQ2RXJ2NnRwRWFQYkUwRy91UE5WVnYvK3NPSFpVaExRaysxVHFJQWEvYitDdlMrWEdFZ05YbEpSUGRMTDhMM293L3RrNXZRbWZFdW9HbjdkbGdUdUxDTTJIS3FwRy9FRC96YkwyVkpyRGY4Y20xckdhYjVSTDh6UmZlQjhIVEVyRVkxRnJ1aXdzekJlNHJMUTB1cTYySVg1OGcwL3VzcWlrblF3SmpwN1hNcUZFQ3Mvb3RMSHhscFMzcnhSNUcxK1hLZmViSGFZc0wzYU9PdWRBQWl5Y082TndGTS9vbkd6YTNmSnBVT2hkL2hydFovSVNsLzNzck1UK1lSSDV0eXU1YWs0ZWNIZ2NJYU5GcTJMMG1hVU1URGZDTVI0MU02R3E1MjBwbHhPaEdna3pTV3VWbWx0K3RmU0hXNkxyVjZSaExYdDVXbGJXdGNZZGZwTUx2TFR0MHRNV2tYeWkrQVh1MUhtMDNQd3hPZmxXSi9tbU94by85M21BN3J2VWxmd0VyTGxPUjl2RmxsVlNrWnVLaTQ4V1Q5RkVGbEVPT0VaNHhoK2NXZzNidDk3T2Yxc1BTNjdTeVF4ZjVBZis4bHE1c28yc2FHUzFkbUlKYzVYM3NLT2NieGw4QjhnaUVySXhNVGMzQVFKRWFvZXpBVEg2anNYVHlGNGU3QkNwb05jSFlWWHo3N3lnSi9nZncwTDNCY0xNbHZ1YzV3blI2ZU9uSTllYWNQc1hzOURFUmdiSEl2UHI2UHNNUG13NFViQUNlMVJIdE9XaWsvUHFEdjBmR0I0NDFJQ2hUSkhLbXBxYXlsWnl0aHBDanZjTDFjS3FaN3d0VnpMdU43SUIzK2lHRlh0NitHeVZOOHFaN1dmdzlhWVJRYk1YUG5pQTJHTlRWdVdya1V3dmY0T1IwdWxacFA2bkRxR0d4dVZvdjNCZWVYMFdJYVZEZ3huV1Z2NWQraXVUZnhsbzZMNkdXQmhzN0lqRUtjdFlzTlhNTVRKTk16SmxnNUJseHVIa1BoZno0ekl5MG9mZnJWbkpNVWROT3VjTVJpNE1KdDdiR1o3TWFmRnVqck5rRnorcVlBYmxDTE9ZWCtENVBuOHVmcTN6Wm1aTzliSFpJZk91bWJPeXp2bkZRZEhGbXFLWlc1MzlXUHhDdFUzNzFTWXlZRUtPQTMyS25uMnI5c0pGZVU3T1pJNlJ4aU43WWt2NWUvazM2clRhbUFET2V1SHlMK1FBYWdRM2RxWVE3Y2c3dHkycHFiZnphUEhaUzIwYjllMFgxOVFTTVBWWEgxOW54TGx6dGp3YnRDRkZuYkd5d09TbnhQM05iWkN1R3lwVVdKU1dKUFJjUzhuY29HVENSSkxnd1lOOVdUL1RxR0RiamtrN3JIM1NKYW1lUmJmSFJkbnIyeStzRVB1V2tVYWJtZFNlZFIyeE5TTlRXWC91anIzM3JoNTFiMzQvb1FVNnZZemR5c2dja2FCamtkK2IzSVFsMTFXYzAyQXg4bS82dVhuTkNOQ255TXA1V0lpN2taWTNWV3N0WnlPUVB1WXNic29wYzgveDVaR1ZjS1B1MkZ3SU1yRXc0ZHI1N2x6Zi92MVU2emhiZXFHaEdFK2VqM2lZMGxKSHc4QzRBelBSM1IwK0pVUXBhRnl1VFBnYWtnbUx6bmxGaGtSR0lFZklHUCtoMmdrMllFWEUwSG9YMHR2d2lhc0RHakVPWlhkdzMzT3BHSzRZbndRcHNCckFjZHMvdTcwbzdOdldKNDVrYnJSVzZneGtLUy9TdHRRNkdIa096cUFuOUVTeVZzNnVKYXpiK0RwbG8xSHhCVHhISUdUZXpHL04vY0dKVk14Tms2U3F0VVJMVVo5NkU4TE5Fc1ZhdEcreFpuelJGYmt0M0pmSy9ZTW00VWx4UWJodGQyT2tOOHR4ZHdEVnlkN3RiMHhSYTRCWXMyb0FLdyszODhmaVlOdnRXNmN1M284aEdtQjFOekY1R0JaWjFkYlRBOVYwQ1dZM3ZVcFRaN3MvaUllN3E2TmxMVE13VFVzYVh4cCs1NnJsWjVuaCtJVk5XZmhBMU1GWERrU0ZZbzdCekVrN1pBZ2lKTWh0YW5QWWVISlNQblFzK1BkaWV1azV1eVNZRmlSb0tKTUxlZ2FrbTVTVzdlVHovQ043VjNkQW5WZ2k4cEhZNGw3WEZmQzdLNkRDZ2dzRGNQUHlaZ0QrU0ZpTHJxSUFKUlZCUmJRSWpZMlJnZ29VVWtESTZ3Kyt3aWkxZ0pXU3ZuN2FkbVJ6bmV2cVNndWVwMEljNDZMOFdQVXpWZUVpS2pZWUlLd0pBNUxRWnJWREtNM25XVjJBN3JvL1ZtTWZEZzJJK2xIR2p6ZG10bVoyaEJZd1A5a3oxSWgxcFprMjdlZU1jcjlBUGprN001TGNtcWZvZnE3alZRc1c2UlFPU2pVTWdNMkhDdEM1d0prN1VGSmZ0VWYzZTRlbUlNaHRkSkJzV0pUQkFOZ1RQVlREYXh5ZmtxdUI2N2NiZk1kL0tJVmk4MnZWcldROS9uZ3Exc25La08raDh0aDVyeXYwNFF1NUw4NXRzWjZVY3ZNb3pHQmpwbDFBT0xpZlB2RzgzalFVOU8rZk4xQWZpc2g5UGZmMjk0V1dYU3RQWTZKUEhnMTl2SVp2MU11T3BuelduM2kwUjFDS2U1eW0yWVpJRis3cjBOOFpzUVJtcS9uZVhSNzJ2bnVLVHlOZVV4bEVRZURIZkhpN2xCNVN0VDRFcXJqK2VQbVFkZUxiM2RYeDdNd01PZ2FHQ0FReU5iMDh0UnRWeTlmZ3VhMG1LOXZkOEVHekNkYlJxQzcvWUg0KzVOSWdOVTdlNGVlK2ZPdTc0bTg3bkNIVTJkbEpKZUlTK0hBeGEvUm5CS1VxNE9xSU5UZXdPcnpMbDVJeVo2TjM0ZmE3Wlo5cFd5QUZWRVZsNkt0V3NTRVZsMmxMUTAzTjFKcmJlWk1qcFZUTTAraVhZSDNNS0huR3dyTDFaK0NqOHdLWFdadWtpRWg5UzB2THNLOFFSTEx2cVl6MW4vNGsyU2hjVGNXMG1YS3dEcDl0RFY5Y3RERnRUKzBRdDRocVo3Q1lBemJER2Q2MzU3dVhYQ0pPY3llSklmY2JKMnZkclpzWlVmanJ2Zm53MlgwUXJpc3RXT1pIUzQyc2FsbHVqY2JPaGs5b0pVWEZ4RzVBcWhyVit4amVsK1RuZzd1RzJYanlBZFI5M3BJdXpNek1rbGRMbnE2dEY2ayt1L0J4dEpackczNVlPQVkrT2lvcWVZS0N0eWNZTnBXdzA0NSttYjZaV2J2LzJSWm9KYlp6QXI1cEJWMUVQMU9xaVBFeG14REJ1bTZPTGRPcmJMczdhbGJOeEhoQ1BkZnNXOG1LWVdOckczSTViMXZ2dW5yWlVqa3EvZGd5aWJnQW1uME85LzdkNkYxNWprUWw1REFGTnV5bHBhVlR3K0M0L242SG9Oa2lvYUJvREg2NEJhVzFkT1ZrZk1pYVdHT0h2ZGJXMVN5TEJ2WHlPcjg1YzJGWXlIc1IzdmI0Y0x5OVhUOGlPWTZ1VmF5MlhHT3ZaVzcrZTIrNkRGeDBiYzF4clZ0cXZOV09kKzhVU3VUazVVOGxWNzNXVHUvUFJoL3Z0NlVURXhJZVJud2x4V3ZCOHcxbmloejNKekhSaGR5ZmZtQ1F0YkMwTEZiTHBxUmVNaHhid3BaeXRpOEN0UGJVZnF4MVBxbGlRWUxISW1HeTJ0aGdGMmwvVExPWGQxREF4bE5WT1Y3MkN5cFJ5WkgwQjczYTFmR3FLOGRxcmRWQThzSEJnWjVaMFBTWnd0WUlHTm1Sc2J3bTJOWDY1MVJXVmhiYlo4QkxUazVPUU9lWmw1YzNvLzZiazBoZnl5R3VjUjdGQm5jUUdUWGVhSG9RUmxxZXJwdHFIU2xkdmdqOWJobGxiL0hXOWVjK0dMZTI5dFROMlhaQlFjSDBNT2k3aEhsNTFUVlR5QzRPNkxEa05mY1loSVNFNHVBbFNWcGdZdEw3QnhHN3Niem8rQVIyOXVxZzVkZnNscmFXdjhnMENRQk1XTE1kTFE0WkM3b3VwMFIwNjlwRXo3bnArOFNJdU80MU8yeFNvTExsNzY5L05BWWQ4amNoY2lLaXYyQVBVOU8vY0YxVlJ4dm5ORnB0WUtEMUU4WDVlWGMxdktNcVhnbnp5OC8rME5qSWl6QStHMGhCN0c0ckZSM1dKekQxaWF3U2s1SDk1QnNDQmJBMWxENHBtLzBhM2JPcEV6ZFAwd2lmSUFvSkJSWnV4YVNROGNWbXJNWnBOUG0xWUpIMndUY0pFZHl4bnZNVkZiUFZpaU5heEhteHRGajJDSmxFeUZubTZ0VDB0TGZlMDRjdmI3MmwzUzJCOVF1UmR6cGdaelYyUzN2NmorNVhxeUh0elUwN3JBdHZWVlZXOWZ5dXdybFZsNXA5WFVHV3RvT2tNRHA0M0N1clJEd2NoL2p1dWVnSDJPSFg0Ym9GTW1zRGdiZTd4Y1NnSUlRY2RkODloTnd0cm9KTzdlblQyVVlpUWtwSzdwTWtMSEpZUTBNREtNT1pPelAvVGRLYzdVclQxb1U3SHZ0cm9qWmlEdHp1SmRDMGdwNnlZdFd3M3NWRVYzZW1malY0OGM3VS9ob1gvQlZZMzloWXBOYS92NzlmQ2I0N0JPdmVTbHRROHo5dmpCZklvYjJRR2Y2MTVSRngxMzQ3WGVteTFEQ2VDUTZKSzBYS0FkcS95U0pWQ2ZkMXVRRDA5cnZsWTJHWEpiK0h0NHVmZUlRZzRoM0ZNbWdkV1dLZWNYRng0bngrVjh1KzByYzdCWUsyNGlZNHJ5MWhHNDc1TXBoZnk4bzRlWGlPT213T0YycFoxWE5xOUxsYU4xT2llSDlMN0hPb0dyY0YrbStQWkR2T2xPL09IWUJHUHpmd3IvTExseS9QdHJrazhueTdRMCtNQVFCMS90K3pBS24wNFdGaGpJeU1OcU01eXdXdG9IMDI4ek91UmdQdFQ5RGZBZGJSTERGQjc3MnBKME1XRmhaRnFwbXBuejc5eXpuUFhxV2lva3JDSlJWQVQrdmg0VkgvZGtFWTlMbUdKZWV5Z2M3SVJkVjI0L0NscFNYRkRMRE04NXExQmE3M3hGSlFVRWo0SERUNG5WcGcvR3k5VkhvbFRYanFXTk9Cb1VnSzVPZm5iL3hNa0FpKzk5dmZOallVQkMvWDRJZE50cmkzd3lQaVlYcDYrdlEvME5ncVRaRERybTFLQUNVbHBia1cveCtzK1hBaTRuL1FNakJJLy96NWFrVGl1TVJoTFNZbVpyeEFFUU1kUkIyUHhvaFJxbzFocHYwK1VnMVRFcDFuYmFuUG5JaElEdjkzT24zKzJFMGZqN3JDZEhNREtBSHFKQXBGb1VMSVQxdFo2K3VUTlUxTlRYOS9mL0NFT1hSQ0huLzZlLzVEeU9QZDZtY2VFL0VReEQwb2FSMERnMzlLSi9QbnZxNVI0UmNTK2lRTVdaM09rVU9NWkw5eDU0S21vZXAzdXJsMGZxR3ZPbUlzb3pTRmpVWmh3K1Rma1gyTlpXNTJPNWhVbDM0NG4xUVhXWjJVNGNPRklUa1prSW0zM3VTTjFjbEo3VG5rNkpCM3k2QUNGaG80M21WdnVnaWNsVTZmQko1Vm0xcnZqT1Y3YmczTnR3YjRxa1BVQk11blU5bGgvYWtRVTZTOEV5TFFrM3VyRnFmTG1kYnlSdEZqaGdGWFlZa0FsR0FxUktnRjJZeFdCeURIamNLWHZ0Zkkzdk55SFV3UkM3SzFaTjE3QXJQWFl6eU9NMjcwcXpXbyt6S3ZRbzFueWtKQlBXRFJRTUxFUFJob2lVUDVrQ2xGeG5VbGVYRngwWDdkeTB2Ym5tMUtYT3U0ZDRPSTVWWHYwTTd4VzQ4dGZQVlpDbUhKaFVDMG5odGNHQ3BTWm5kaDBEblpmMnkvMytRRjUwN1FabWpIQStkL2Y5WHQ3UjRzaUdlN0lPNXZNdDYyMFFsb3lLRGw2SmlOajlrbElrRm0yazkvVXRFRlg3OHhDOGhmcXdCVEF4cU1MUTZrcjhyTGwzdi9XU3drU0NsZ1RzN0N6Tnp6a1pWZENHTElWNlZBK3U4VzN2VHNMSzloVGNrL2k4ZUNQbE1DRndDWHBETWM0M2orUi9IL3RsbVVBR25TSVFnd2k5ZllqWjlraFlvaU9hNlA1Y3NpRUFqcVBuK0w4b295WERkMHJ4SkFGRnpiM2NsaXZYSjlmcStkc2ZmY3ZnZHozNTNtcTAzZHZzNktUK3lRb0hnaHovUXNOWHFhQlo3MnJpSXU2L3NTNlk3bnFrR2kraHJ2MWI2SGlQZEM4VW1CaUE4SlZDSng4QWI3U1pibzd2SFpJN3R6cmNCN2hzQlJnMm9yWlFPRCtWQVVqTXZEUlZ1QmRCYTFMRkdyL2crWHc2UlN6aVpGUUZWUnZNM0V0L2VvM1V3dWMyakNvV2prUi81V2lNU1NVbVRVMEhIVTdwVlFNZzU4a01YNmJZR05rN3RjYkd6WEJ6OUdmOFpUZ0VRWHRPaUorZkRoZys2bkEzYlpXeldVM0ZRV0NyckFZWW1Tcnc4OWt3V1JqbGhjYVNra1RHeHpnbFNieWViUG00cnp4cS9zOGllU3dUcno3K0dYemM5bVpQTGZ2L3lIb3Y4dy9ZRGZhNEh5ZWNVQ2FxZkZSMTEyWi9GSXV6eklpY1o1WUdDZ3BQeWlZQ0krMVB6am16RUZVbDRvemllZk4rUlI3bnA1R0lhTys2VE5wRXRxc1Bvdm5Xa3VlUm1vM1JXT0R2dUtmVnhLQUlQNU0rUVhZVnhOT0VzLytPenQyVnJRdUxXYnNLMVgwcDhBNkQ4TTQ1dGxPL25JMG9kVExKTE0rWTRnR3RpNVNSWjViR3lwTlZ4SmdwZTc5blordjZCbWVxZFpoNHYxLzI2TnRVMGxLUlNQdVpBRnZLd2szVGhpMVdrWE1zeFQ3WkI4Qm1Zb0NZbG1YNEcxSzd1bmxDYXltVER3d0FoaHBNbi83OGtoaEhRenlvVFNUSUNpSWdCQ1dWNU43cHVNZWRqL0FWQkxBUUlVQXhRQUFBQUlBSVI5SmxsWWdVdzZyd0VBQURRRUFBQU1BQWtBQUFBQUFBQUFBQUMyZ1FBQUFBQmtiMk4xYldWdWRDNTRiV3hWVkFVQUI4aXkybVpRU3dFQ0ZBTVVBQUFBQ0FCaXRJRlkyNjU2Q2VnUEFBQTBFZ0FBQ0FBSkFBQUFBQUFBQUFBQXRvSFpBUUFBYlcwdVltdHBkMmxWVkFVQUJ4akdDbVpRU3dFQ0ZBTVVBQUFBQ0FDRWZTWlpSRkY3bE44Q0FBQ0VCUUFBRHdBSkFBQUFBQUFBQUFBQXRvSG5FUUFBYlcxd1lXZGxMM0JoWjJVdVltbHVWVlFGQUFmSXN0cG1VRXNCQWhRREZBQUFBQWdBaEgwbVdRdWRYSTJhQ2dBQSsyVUFBQTBBQ1FBQUFBQUFBQUFBQUxhQjh4UUFBSEJoWjJVdmNHRm5aUzU0Yld4VlZBVUFCOGl5Mm1aUVN3RUNGQU1VQUFBQUNBQ0VmU1padkUvOWJlY0JBQUN1QmdBQUZRQUpBQUFBQUFBQUFBQUF0b0c0SHdBQWNtVnNjeTl3WVdkbFgyWnZjbTFoZEhNdWVHMXNWVlFGQUFmSXN0cG1VRXNCQWhRREZBQUFBQWdBaEgwbVdTVHcyL2c2QUFBQU9nQUFBQklBQ1FBQUFBQUFBQUFBQUxhQjBpRUFBSEpsYkhNdmNHRm5aVjl5Wld4ekxuaHRiRlZVQlFBSHlMTGFabEJMQVFJVUF4UUFBQUFJQUlSOUpsbk0xS3pQTWdRQUFOZzdBQUFKQUFrQUFBQUFBQUFBQUFDMmdUd2lBQUIwYUdWdFpTNTRiV3hWVkFVQUI4aXkybVpRU3dFQ0ZBTVVBQUFBQ0FDRWZTWlpEK0pXMU5Ra0FBQXpKUUFBRFFBSkFBQUFBQUFBQUFBQXRvR1ZKZ0FBZEdoMWJXSnVZV2xzTG5CdVoxVlVCUUFIeUxMYVpsQkxCUVlBQUFBQUNBQUlBQ1VDQUFDVVN3QUFBQUE9IiwKCSJGaWxlTmFtZSIgOiAi5a+85Zu+MS5lbW14Igp9Cg=="/>
    </extobj>
  </extobjs>
</s:customData>
</file>

<file path=customXml/item2.xml>��
</file>

<file path=customXml/item3.xml>��
</file>

<file path=customXml/item4.xml>��
</file>

<file path=customXml/item5.xml>��
</file>

<file path=customXml/item6.xml>��
</file>

<file path=customXml/item7.xml>��
</file>

<file path=customXml/item8.xml>��
</file>

<file path=customXml/item9.xml>��
</file>

<file path=customXml/item10.xml>��
</file>

<file path=customXml/item11.xml>��
</file>

<file path=customXml/item12.xml>��
</file>

<file path=customXml/item13.xml>��
</file>

<file path=customXml/item14.xml>��
</file>

<file path=customXml/item15.xml>��
</file>

<file path=customXml/item16.xml>��
</file>

<file path=customXml/item17.xml>��
</file>

<file path=customXml/item18.xml>��
</file>

<file path=customXml/item19.xml>��
</file>

<file path=customXml/itemProps69.xml><?xml version="1.0" encoding="utf-8"?>
<ds:datastoreItem xmlns:ds="http://schemas.openxmlformats.org/officeDocument/2006/customXml" ds:itemID="s:customData">
  <ds:schemaRefs>
    <ds:schemaRef ds:uri="http://www.wps.cn/officeDocument/2013/wpsCustomData"/>
  </ds:schemaRefs>
</ds:datastoreItem>
</file>

<file path=customXml/itemProps70.xml><?xml version="1.0" encoding="utf-8"?>
<ds:datastoreItem xmlns:ds="http://schemas.openxmlformats.org/officeDocument/2006/customXml" ds:itemID="{fab5f12b-1b2f-4edc-9fcb-3ed145202b4f}">
  <ds:schemaRefs/>
</ds:datastoreItem>
</file>

<file path=customXml/itemProps71.xml><?xml version="1.0" encoding="utf-8"?>
<ds:datastoreItem xmlns:ds="http://schemas.openxmlformats.org/officeDocument/2006/customXml" ds:itemID="{3601bd19-1d22-4363-948f-78a1509b8d2c}">
  <ds:schemaRefs/>
</ds:datastoreItem>
</file>

<file path=customXml/itemProps72.xml><?xml version="1.0" encoding="utf-8"?>
<ds:datastoreItem xmlns:ds="http://schemas.openxmlformats.org/officeDocument/2006/customXml" ds:itemID="{88263a07-1a09-4e88-98f2-94bbf7c6bbb3}">
  <ds:schemaRefs/>
</ds:datastoreItem>
</file>

<file path=customXml/itemProps73.xml><?xml version="1.0" encoding="utf-8"?>
<ds:datastoreItem xmlns:ds="http://schemas.openxmlformats.org/officeDocument/2006/customXml" ds:itemID="{7a1a43c9-0ab9-45ed-a4e3-6b3f7b26eb5d}">
  <ds:schemaRefs/>
</ds:datastoreItem>
</file>

<file path=customXml/itemProps74.xml><?xml version="1.0" encoding="utf-8"?>
<ds:datastoreItem xmlns:ds="http://schemas.openxmlformats.org/officeDocument/2006/customXml" ds:itemID="{91024d05-9c9c-4de4-889c-2deeb3b7e5f1}">
  <ds:schemaRefs/>
</ds:datastoreItem>
</file>

<file path=customXml/itemProps75.xml><?xml version="1.0" encoding="utf-8"?>
<ds:datastoreItem xmlns:ds="http://schemas.openxmlformats.org/officeDocument/2006/customXml" ds:itemID="{edbc4bb5-d208-454c-9a61-29b26c4bd9d9}">
  <ds:schemaRefs/>
</ds:datastoreItem>
</file>

<file path=customXml/itemProps76.xml><?xml version="1.0" encoding="utf-8"?>
<ds:datastoreItem xmlns:ds="http://schemas.openxmlformats.org/officeDocument/2006/customXml" ds:itemID="{d1d470e5-0b53-4a73-9860-cc4795e2b415}">
  <ds:schemaRefs/>
</ds:datastoreItem>
</file>

<file path=customXml/itemProps77.xml><?xml version="1.0" encoding="utf-8"?>
<ds:datastoreItem xmlns:ds="http://schemas.openxmlformats.org/officeDocument/2006/customXml" ds:itemID="{3417ad56-782d-4f4b-abb8-ac9cba8e4282}">
  <ds:schemaRefs/>
</ds:datastoreItem>
</file>

<file path=customXml/itemProps78.xml><?xml version="1.0" encoding="utf-8"?>
<ds:datastoreItem xmlns:ds="http://schemas.openxmlformats.org/officeDocument/2006/customXml" ds:itemID="{3196b900-66d7-48f7-91b3-da6adb7a4649}">
  <ds:schemaRefs/>
</ds:datastoreItem>
</file>

<file path=customXml/itemProps79.xml><?xml version="1.0" encoding="utf-8"?>
<ds:datastoreItem xmlns:ds="http://schemas.openxmlformats.org/officeDocument/2006/customXml" ds:itemID="{ead1c152-8186-4952-a34b-5a303a3047aa}">
  <ds:schemaRefs/>
</ds:datastoreItem>
</file>

<file path=customXml/itemProps80.xml><?xml version="1.0" encoding="utf-8"?>
<ds:datastoreItem xmlns:ds="http://schemas.openxmlformats.org/officeDocument/2006/customXml" ds:itemID="{dcf68fc2-b02b-4331-9ba3-6d1d657178b1}">
  <ds:schemaRefs/>
</ds:datastoreItem>
</file>

<file path=customXml/itemProps81.xml><?xml version="1.0" encoding="utf-8"?>
<ds:datastoreItem xmlns:ds="http://schemas.openxmlformats.org/officeDocument/2006/customXml" ds:itemID="{d942192b-7cc5-4d19-a69e-ab2e9a0ee8d6}">
  <ds:schemaRefs/>
</ds:datastoreItem>
</file>

<file path=customXml/itemProps82.xml><?xml version="1.0" encoding="utf-8"?>
<ds:datastoreItem xmlns:ds="http://schemas.openxmlformats.org/officeDocument/2006/customXml" ds:itemID="{c8d411ed-79b4-4ec2-84f9-792507c0e412}">
  <ds:schemaRefs/>
</ds:datastoreItem>
</file>

<file path=customXml/itemProps83.xml><?xml version="1.0" encoding="utf-8"?>
<ds:datastoreItem xmlns:ds="http://schemas.openxmlformats.org/officeDocument/2006/customXml" ds:itemID="{44253280-b9de-46f1-8bdd-f5640db3e6ff}">
  <ds:schemaRefs/>
</ds:datastoreItem>
</file>

<file path=customXml/itemProps84.xml><?xml version="1.0" encoding="utf-8"?>
<ds:datastoreItem xmlns:ds="http://schemas.openxmlformats.org/officeDocument/2006/customXml" ds:itemID="{ac4d25b2-e6dc-4daa-ab1f-3d0079d72097}">
  <ds:schemaRefs/>
</ds:datastoreItem>
</file>

<file path=customXml/itemProps85.xml><?xml version="1.0" encoding="utf-8"?>
<ds:datastoreItem xmlns:ds="http://schemas.openxmlformats.org/officeDocument/2006/customXml" ds:itemID="{6e1a7d40-dedc-4dbe-b9ac-46e2ae57f8c9}">
  <ds:schemaRefs/>
</ds:datastoreItem>
</file>

<file path=customXml/itemProps86.xml><?xml version="1.0" encoding="utf-8"?>
<ds:datastoreItem xmlns:ds="http://schemas.openxmlformats.org/officeDocument/2006/customXml" ds:itemID="{8207ee9e-fc39-41ec-a07d-01374cf7de2a}">
  <ds:schemaRefs/>
</ds:datastoreItem>
</file>

<file path=customXml/itemProps87.xml><?xml version="1.0" encoding="utf-8"?>
<ds:datastoreItem xmlns:ds="http://schemas.openxmlformats.org/officeDocument/2006/customXml" ds:itemID="{1180e68b-ad92-4273-b56d-2eb2747228cd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2486</Words>
  <Application>WPS 演示</Application>
  <PresentationFormat>宽屏</PresentationFormat>
  <Paragraphs>225</Paragraphs>
  <Slides>26</Slides>
  <Notes>3</Notes>
  <HiddenSlides>0</HiddenSlides>
  <MMClips>0</MMClips>
  <ScaleCrop>false</ScaleCrop>
  <HeadingPairs>
    <vt:vector size="8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3" baseType="lpstr">
      <vt:lpstr>Arial</vt:lpstr>
      <vt:lpstr>宋体</vt:lpstr>
      <vt:lpstr>Wingdings</vt:lpstr>
      <vt:lpstr>微软雅黑</vt:lpstr>
      <vt:lpstr>Calibri</vt:lpstr>
      <vt:lpstr>华文琥珀</vt:lpstr>
      <vt:lpstr>华文行楷</vt:lpstr>
      <vt:lpstr>等线</vt:lpstr>
      <vt:lpstr>Times New Roman</vt:lpstr>
      <vt:lpstr>Microsoft YaHei UI</vt:lpstr>
      <vt:lpstr>Arial Unicode MS</vt:lpstr>
      <vt:lpstr>等线 Light</vt:lpstr>
      <vt:lpstr>Calibri</vt:lpstr>
      <vt:lpstr>Bodoni MT Black</vt:lpstr>
      <vt:lpstr>幼圆</vt:lpstr>
      <vt:lpstr>Office 主题​​</vt:lpstr>
      <vt:lpstr>Excel.Sheet.8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1.帐户设置</vt:lpstr>
      <vt:lpstr>1.帐户设置</vt:lpstr>
      <vt:lpstr>1.帐户设置</vt:lpstr>
      <vt:lpstr>2. 更改桌面背景</vt:lpstr>
      <vt:lpstr>3. 设置屏幕保护程序</vt:lpstr>
      <vt:lpstr>3. 设置屏幕保护程序</vt:lpstr>
      <vt:lpstr>3. 设置屏幕保护程序</vt:lpstr>
      <vt:lpstr>3. 设置屏幕保护程序</vt:lpstr>
      <vt:lpstr>4. 桌面图标设置</vt:lpstr>
      <vt:lpstr>4. 桌面图标设置</vt:lpstr>
      <vt:lpstr>4. 桌面图标设置</vt:lpstr>
      <vt:lpstr>4. 桌面图标设置</vt:lpstr>
      <vt:lpstr>5. 任务栏设置</vt:lpstr>
      <vt:lpstr>6. 开始屏幕设置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大雪</cp:lastModifiedBy>
  <cp:revision>349</cp:revision>
  <dcterms:created xsi:type="dcterms:W3CDTF">2015-11-09T02:22:00Z</dcterms:created>
  <dcterms:modified xsi:type="dcterms:W3CDTF">2024-09-06T10:59:12Z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315812BB0D8F4ABA8643BE726F1DB65F_13</vt:lpwstr>
  </property>
  <property fmtid="{D5CDD505-2E9C-101B-9397-08002B2CF9AE}" pid="3" name="KSOProductBuildVer">
    <vt:lpwstr>2052-12.1.0.17857</vt:lpwstr>
  </property>
</Properties>
</file>