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Override PartName="/customXml/itemProps57.xml" ContentType="application/vnd.openxmlformats-officedocument.customXmlProperties+xml"/>
  <Override PartName="/customXml/itemProps58.xml" ContentType="application/vnd.openxmlformats-officedocument.customXmlProperties+xml"/>
  <Override PartName="/customXml/itemProps59.xml" ContentType="application/vnd.openxmlformats-officedocument.customXmlProperties+xml"/>
  <Override PartName="/customXml/itemProps60.xml" ContentType="application/vnd.openxmlformats-officedocument.customXmlProperties+xml"/>
  <Override PartName="/customXml/itemProps61.xml" ContentType="application/vnd.openxmlformats-officedocument.customXmlProperties+xml"/>
  <Override PartName="/customXml/itemProps62.xml" ContentType="application/vnd.openxmlformats-officedocument.customXmlProperties+xml"/>
  <Override PartName="/customXml/itemProps63.xml" ContentType="application/vnd.openxmlformats-officedocument.customXmlProperties+xml"/>
  <Override PartName="/customXml/itemProps64.xml" ContentType="application/vnd.openxmlformats-officedocument.customXmlProperties+xml"/>
  <Override PartName="/customXml/itemProps65.xml" ContentType="application/vnd.openxmlformats-officedocument.customXmlProperties+xml"/>
  <Override PartName="/customXml/itemProps66.xml" ContentType="application/vnd.openxmlformats-officedocument.customXmlProperties+xml"/>
  <Override PartName="/customXml/itemProps67.xml" ContentType="application/vnd.openxmlformats-officedocument.customXmlProperties+xml"/>
  <Override PartName="/customXml/itemProps68.xml" ContentType="application/vnd.openxmlformats-officedocument.customXmlProperties+xml"/>
  <Override PartName="/customXml/itemProps69.xml" ContentType="application/vnd.openxmlformats-officedocument.customXmlProperties+xml"/>
  <Override PartName="/customXml/itemProps70.xml" ContentType="application/vnd.openxmlformats-officedocument.customXmlProperties+xml"/>
  <Override PartName="/customXml/itemProps71.xml" ContentType="application/vnd.openxmlformats-officedocument.customXmlProperties+xml"/>
  <Override PartName="/customXml/itemProps72.xml" ContentType="application/vnd.openxmlformats-officedocument.customXmlProperties+xml"/>
  <Override PartName="/customXml/itemProps73.xml" ContentType="application/vnd.openxmlformats-officedocument.customXmlProperties+xml"/>
  <Override PartName="/customXml/itemProps74.xml" ContentType="application/vnd.openxmlformats-officedocument.customXmlProperties+xml"/>
  <Override PartName="/customXml/itemProps75.xml" ContentType="application/vnd.openxmlformats-officedocument.customXmlProperties+xml"/>
  <Override PartName="/customXml/itemProps76.xml" ContentType="application/vnd.openxmlformats-officedocument.customXmlProperties+xml"/>
  <Override PartName="/customXml/itemProps77.xml" ContentType="application/vnd.openxmlformats-officedocument.customXmlProperties+xml"/>
  <Override PartName="/customXml/itemProps78.xml" ContentType="application/vnd.openxmlformats-officedocument.customXmlProperties+xml"/>
  <Override PartName="/customXml/itemProps79.xml" ContentType="application/vnd.openxmlformats-officedocument.customXmlProperties+xml"/>
  <Override PartName="/customXml/itemProps80.xml" ContentType="application/vnd.openxmlformats-officedocument.customXmlProperties+xml"/>
  <Override PartName="/customXml/itemProps81.xml" ContentType="application/vnd.openxmlformats-officedocument.customXmlProperties+xml"/>
  <Override PartName="/customXml/itemProps82.xml" ContentType="application/vnd.openxmlformats-officedocument.customXmlProperties+xml"/>
  <Override PartName="/customXml/itemProps83.xml" ContentType="application/vnd.openxmlformats-officedocument.customXmlProperties+xml"/>
  <Override PartName="/customXml/itemProps84.xml" ContentType="application/vnd.openxmlformats-officedocument.customXmlProperties+xml"/>
  <Override PartName="/customXml/itemProps85.xml" ContentType="application/vnd.openxmlformats-officedocument.customXmlProperties+xml"/>
  <Override PartName="/customXml/itemProps86.xml" ContentType="application/vnd.openxmlformats-officedocument.customXmlProperties+xml"/>
  <Override PartName="/customXml/itemProps87.xml" ContentType="application/vnd.openxmlformats-officedocument.customXmlProperties+xml"/>
  <Override PartName="/customXml/itemProps88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6" r:id="rId8"/>
    <p:sldId id="407" r:id="rId9"/>
    <p:sldId id="863" r:id="rId10"/>
    <p:sldId id="840" r:id="rId11"/>
    <p:sldId id="841" r:id="rId12"/>
    <p:sldId id="867" r:id="rId13"/>
    <p:sldId id="868" r:id="rId14"/>
    <p:sldId id="869" r:id="rId15"/>
    <p:sldId id="870" r:id="rId16"/>
    <p:sldId id="856" r:id="rId17"/>
    <p:sldId id="864" r:id="rId18"/>
    <p:sldId id="865" r:id="rId19"/>
    <p:sldId id="866" r:id="rId20"/>
    <p:sldId id="875" r:id="rId21"/>
    <p:sldId id="872" r:id="rId22"/>
    <p:sldId id="873" r:id="rId23"/>
    <p:sldId id="874" r:id="rId24"/>
    <p:sldId id="747" r:id="rId25"/>
    <p:sldId id="745" r:id="rId26"/>
  </p:sldIdLst>
  <p:sldSz cx="12192000" cy="6858000"/>
  <p:notesSz cx="6858000" cy="9144000"/>
  <p:custDataLst>
    <p:tags r:id="rId6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02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405" userDrawn="1">
          <p15:clr>
            <a:srgbClr val="A4A3A4"/>
          </p15:clr>
        </p15:guide>
        <p15:guide id="5" orient="horz" pos="3946" userDrawn="1">
          <p15:clr>
            <a:srgbClr val="A4A3A4"/>
          </p15:clr>
        </p15:guide>
        <p15:guide id="6" orient="horz" pos="2669" userDrawn="1">
          <p15:clr>
            <a:srgbClr val="A4A3A4"/>
          </p15:clr>
        </p15:guide>
        <p15:guide id="7" orient="horz" pos="4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王晓娟" initials="wang" lastIdx="1" clrIdx="0"/>
  <p:cmAuthor id="1" name="zhaomeijie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754" y="48"/>
      </p:cViewPr>
      <p:guideLst>
        <p:guide pos="3802"/>
        <p:guide pos="220"/>
        <p:guide pos="2736"/>
        <p:guide pos="7405"/>
        <p:guide orient="horz" pos="3946"/>
        <p:guide orient="horz" pos="2669"/>
        <p:guide orient="horz" pos="4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4" Type="http://schemas.openxmlformats.org/officeDocument/2006/relationships/tags" Target="tags/tag89.xml"/><Relationship Id="rId63" Type="http://schemas.openxmlformats.org/officeDocument/2006/relationships/customXml" Target="../customXml/item32.xml"/><Relationship Id="rId62" Type="http://schemas.openxmlformats.org/officeDocument/2006/relationships/customXml" Target="../customXml/item31.xml"/><Relationship Id="rId61" Type="http://schemas.openxmlformats.org/officeDocument/2006/relationships/customXml" Target="../customXml/item30.xml"/><Relationship Id="rId60" Type="http://schemas.openxmlformats.org/officeDocument/2006/relationships/customXml" Target="../customXml/item29.xml"/><Relationship Id="rId6" Type="http://schemas.openxmlformats.org/officeDocument/2006/relationships/slide" Target="slides/slide3.xml"/><Relationship Id="rId59" Type="http://schemas.openxmlformats.org/officeDocument/2006/relationships/customXml" Target="../customXml/item28.xml"/><Relationship Id="rId58" Type="http://schemas.openxmlformats.org/officeDocument/2006/relationships/customXml" Target="../customXml/item27.xml"/><Relationship Id="rId57" Type="http://schemas.openxmlformats.org/officeDocument/2006/relationships/customXml" Target="../customXml/item26.xml"/><Relationship Id="rId56" Type="http://schemas.openxmlformats.org/officeDocument/2006/relationships/customXml" Target="../customXml/item25.xml"/><Relationship Id="rId55" Type="http://schemas.openxmlformats.org/officeDocument/2006/relationships/customXml" Target="../customXml/item24.xml"/><Relationship Id="rId54" Type="http://schemas.openxmlformats.org/officeDocument/2006/relationships/customXml" Target="../customXml/item23.xml"/><Relationship Id="rId53" Type="http://schemas.openxmlformats.org/officeDocument/2006/relationships/customXml" Target="../customXml/item22.xml"/><Relationship Id="rId52" Type="http://schemas.openxmlformats.org/officeDocument/2006/relationships/customXml" Target="../customXml/item21.xml"/><Relationship Id="rId51" Type="http://schemas.openxmlformats.org/officeDocument/2006/relationships/customXml" Target="../customXml/item20.xml"/><Relationship Id="rId50" Type="http://schemas.openxmlformats.org/officeDocument/2006/relationships/customXml" Target="../customXml/item19.xml"/><Relationship Id="rId5" Type="http://schemas.openxmlformats.org/officeDocument/2006/relationships/notesMaster" Target="notesMasters/notesMaster1.xml"/><Relationship Id="rId49" Type="http://schemas.openxmlformats.org/officeDocument/2006/relationships/customXml" Target="../customXml/item18.xml"/><Relationship Id="rId48" Type="http://schemas.openxmlformats.org/officeDocument/2006/relationships/customXml" Target="../customXml/item17.xml"/><Relationship Id="rId47" Type="http://schemas.openxmlformats.org/officeDocument/2006/relationships/customXml" Target="../customXml/item16.xml"/><Relationship Id="rId46" Type="http://schemas.openxmlformats.org/officeDocument/2006/relationships/customXml" Target="../customXml/item15.xml"/><Relationship Id="rId45" Type="http://schemas.openxmlformats.org/officeDocument/2006/relationships/customXml" Target="../customXml/item14.xml"/><Relationship Id="rId44" Type="http://schemas.openxmlformats.org/officeDocument/2006/relationships/customXml" Target="../customXml/item13.xml"/><Relationship Id="rId43" Type="http://schemas.openxmlformats.org/officeDocument/2006/relationships/customXml" Target="../customXml/item12.xml"/><Relationship Id="rId42" Type="http://schemas.openxmlformats.org/officeDocument/2006/relationships/customXml" Target="../customXml/item11.xml"/><Relationship Id="rId41" Type="http://schemas.openxmlformats.org/officeDocument/2006/relationships/customXml" Target="../customXml/item10.xml"/><Relationship Id="rId40" Type="http://schemas.openxmlformats.org/officeDocument/2006/relationships/customXml" Target="../customXml/item9.xml"/><Relationship Id="rId4" Type="http://schemas.openxmlformats.org/officeDocument/2006/relationships/slide" Target="slides/slide2.xml"/><Relationship Id="rId39" Type="http://schemas.openxmlformats.org/officeDocument/2006/relationships/customXml" Target="../customXml/item8.xml"/><Relationship Id="rId38" Type="http://schemas.openxmlformats.org/officeDocument/2006/relationships/customXml" Target="../customXml/item7.xml"/><Relationship Id="rId37" Type="http://schemas.openxmlformats.org/officeDocument/2006/relationships/customXml" Target="../customXml/item6.xml"/><Relationship Id="rId36" Type="http://schemas.openxmlformats.org/officeDocument/2006/relationships/customXml" Target="../customXml/item5.xml"/><Relationship Id="rId35" Type="http://schemas.openxmlformats.org/officeDocument/2006/relationships/customXml" Target="../customXml/item4.xml"/><Relationship Id="rId34" Type="http://schemas.openxmlformats.org/officeDocument/2006/relationships/customXml" Target="../customXml/item3.xml"/><Relationship Id="rId33" Type="http://schemas.openxmlformats.org/officeDocument/2006/relationships/customXml" Target="../customXml/item2.xml"/><Relationship Id="rId32" Type="http://schemas.openxmlformats.org/officeDocument/2006/relationships/customXml" Target="../customXml/item1.xml"/><Relationship Id="rId31" Type="http://schemas.openxmlformats.org/officeDocument/2006/relationships/customXmlProps" Target="../customXml/itemProps57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tags" Target="../tags/tag49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52.xml"/><Relationship Id="rId1" Type="http://schemas.openxmlformats.org/officeDocument/2006/relationships/tags" Target="../tags/tag43.xml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299467" y="4077584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43674" y="4281982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4292102"/>
            <a:ext cx="4927631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1.3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熟悉键盘指法和常用快捷键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346995"/>
            <a:ext cx="5026025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lvl="0"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1.2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定制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Windows 11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工作环境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lvl="0"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1.1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了解并使用操作系统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40822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437123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3248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认识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Windows 11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61975" y="2579370"/>
            <a:ext cx="4264026" cy="1301115"/>
            <a:chOff x="199833" y="1681889"/>
            <a:chExt cx="3086699" cy="1073881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27788" y="1747402"/>
              <a:ext cx="2658744" cy="808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掌握键盘基本键位及功能。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理解大写锁定与Shift键使用。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学习Windows 11常用键和快捷键。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81889"/>
              <a:ext cx="358235" cy="421416"/>
              <a:chOff x="1278287" y="3597473"/>
              <a:chExt cx="358055" cy="421410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97473"/>
                <a:ext cx="358055" cy="42141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65153" y="3647698"/>
                <a:ext cx="220479" cy="318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299325" y="2294618"/>
            <a:ext cx="4475603" cy="1343932"/>
            <a:chOff x="4100473" y="1584390"/>
            <a:chExt cx="4515886" cy="162553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38608"/>
              <a:ext cx="393226" cy="474790"/>
              <a:chOff x="1232348" y="3558863"/>
              <a:chExt cx="394340" cy="475203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384875" cy="475071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290693" y="3558863"/>
                <a:ext cx="335995" cy="467384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100473" y="1584390"/>
              <a:ext cx="4183647" cy="1180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能够熟练操作键盘输入大小写字母。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能够使用快捷键提高工作效率。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能够进行输入法切换和字符格式调整。</a:t>
              </a: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441353" y="4627879"/>
            <a:ext cx="5648325" cy="1091065"/>
            <a:chOff x="4312380" y="4214797"/>
            <a:chExt cx="5702857" cy="1092393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312380" y="4257713"/>
              <a:ext cx="5702857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1. 培养细致的操作习惯。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2. 提升信息处理能力。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3. 增强自我学习与探索精神。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589884" y="4214797"/>
              <a:ext cx="3819173" cy="651812"/>
              <a:chOff x="882356" y="2364019"/>
              <a:chExt cx="3819569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 rot="10800000" flipH="1">
                <a:off x="1245844" y="2976647"/>
                <a:ext cx="3456081" cy="38934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171" y="4831632"/>
              <a:ext cx="459049" cy="475558"/>
              <a:chOff x="1246610" y="3558282"/>
              <a:chExt cx="460350" cy="474964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46610" y="3558282"/>
                <a:ext cx="460350" cy="47496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1701" y="3607825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305812" y="4642175"/>
            <a:ext cx="4391680" cy="1470123"/>
            <a:chOff x="218911" y="4850758"/>
            <a:chExt cx="3891946" cy="1294628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71107"/>
              <a:ext cx="473188" cy="474279"/>
              <a:chOff x="4095132" y="3559141"/>
              <a:chExt cx="474386" cy="473593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58589" y="3603117"/>
                <a:ext cx="335891" cy="367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08175" y="1790065"/>
            <a:ext cx="901255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本任务旨在提高用户对计算机键盘操作的熟练程度，特别是针对Windows 11操作系统的常用快捷键。通过系统的练习和实践，用户将能够熟练掌握键盘指法，包括字母、数字、符号的输入方法，以及常用快捷键在Windows 11操作系统中的应用，从而提高工作效率和用户体验。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67073" y="1134507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</a:t>
            </a: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实施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876744" y="2216168"/>
            <a:ext cx="1905" cy="81534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027858" y="1872817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185347" y="2042443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768739" y="2033015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键盘指法及速度练习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027858" y="25596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185347" y="2729244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768739" y="2730611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常用键和高频快捷键自测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步骤1：键盘指法及速度练习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推荐练习打字网站:金山打字通。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步骤2：常用键和高频快捷键自测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42975" y="13150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新建一个空白文档，输入两自然段文本作为自测的文本素材，完成如下自测。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（1）如何删除当前光标之前的字符?如何删除当前光标之后的字符?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（2）确认插入、改写状态并实现两者之间的切换。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（3）确认键盘空格键、Backspace 键、Delete 键、Insert 键的位置，体验其功能。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（4）确认英文字母大/小写的切换键。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（5）光标的定位：当前行首、行尾、文档的开始和文档的结尾。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（6）中文、英文的输入切换，中文输入法的选择。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（7）确认数字小键盘的激活键。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（8）确认制表键的位置并体验其功能。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（9）如何撤销上一个操作?那么反撤销操作呢?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</a:t>
            </a:r>
            <a:r>
              <a:rPr lang="en-US" altLang="zh-CN" sz="1800">
                <a:latin typeface="Arial" panose="020B0604020202020204" pitchFamily="34" charset="0"/>
                <a:ea typeface="微软雅黑" panose="020B0503020204020204" pitchFamily="34" charset="-122"/>
              </a:rPr>
              <a:t>1</a:t>
            </a: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0）确认 Win 键位置及 Win 键的至少3种常用组合键。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（11）体验 Ctrl 键不少于5 种的功能。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（12）体验 Alt 键不少于5种的功能。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58975" y="1844040"/>
            <a:ext cx="728726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1.3.3.1 认识键盘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1.3.3.2 常用键和快捷键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1" descr="C:/Users/gg/AppData/Local/Temp/导图1(18).png导图1(18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75" y="1027430"/>
            <a:ext cx="8001000" cy="5221224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150687675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345" y="3429000"/>
            <a:ext cx="7493635" cy="293052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6" descr="C:/Users/gg/AppData/Local/Temp/导图1(17).png导图1(17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4180" y="1834515"/>
            <a:ext cx="9686544" cy="3837432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1934724879" name="图片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945" y="3579495"/>
            <a:ext cx="8261350" cy="263080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7" descr="C:/Users/gg/AppData/Local/Temp/导图1(16).png导图1(16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4670" y="2113280"/>
            <a:ext cx="5916168" cy="3666744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134684954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2510" y="2113280"/>
            <a:ext cx="7026910" cy="2947670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8" descr="C:/Users/gg/AppData/Local/Temp/导图1(19).png导图1(19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423035"/>
            <a:ext cx="12161520" cy="4986020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9" descr="C:/Users/gg/AppData/Local/Temp/导图1(21).png导图1(2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908810"/>
            <a:ext cx="12192635" cy="424878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2" descr="C:/Users/gg/AppData/Local/Temp/导图1(9).png导图1(9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6695" y="1955165"/>
            <a:ext cx="7186295" cy="290004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3" descr="C:/Users/gg/AppData/Local/Temp/导图1(22).png导图1(2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6190" y="649605"/>
            <a:ext cx="7956550" cy="519747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4" descr="C:/Users/gg/AppData/Local/Temp/导图1(23).png导图1(23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2510" y="734695"/>
            <a:ext cx="9906000" cy="6123432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5" descr="C:/Users/gg/AppData/Local/Temp/导图1(24).png导图1(24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2110" y="1801495"/>
            <a:ext cx="11448415" cy="443547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10" descr="C:/Users/gg/AppData/Local/Temp/导图1(25).png导图1(25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1085" y="1663700"/>
            <a:ext cx="9570085" cy="439229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信息中国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实训任务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99640" y="1955165"/>
            <a:ext cx="8263255" cy="2647950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1.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设置桌面背景，将图片放置方式设置为“填充”。</a:t>
            </a:r>
            <a:endParaRPr lang="zh-CN" altLang="en-US"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2.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创建一个以自己名字命名的</a:t>
            </a: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Microsoft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帐户。</a:t>
            </a:r>
            <a:endParaRPr lang="zh-CN" altLang="en-US"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3.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修改帐户头像和密码，密码为</a:t>
            </a: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123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。</a:t>
            </a:r>
            <a:endParaRPr lang="zh-CN" altLang="en-US"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4.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修改主题样式，然后自定义任务栏，将画图程序固定到任务栏。</a:t>
            </a:r>
            <a:endParaRPr lang="zh-CN" altLang="en-US">
              <a:solidFill>
                <a:srgbClr val="000000"/>
              </a:solidFill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实训任务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02640" y="2249805"/>
            <a:ext cx="10278745" cy="2647950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5.假设你从互联网上下载了一个名为“CustomFont.ttf”的字体文件，并将其保存在桌面上。请按照以下步骤，通过快捷方式安装该字体：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（1）打开文件资源管理器，导航到桌面，找到“CustomFont.ttf”文件。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（2）右键单击“CustomFont.ttf”文件，选择“创建快捷方式”。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（3）将创建的快捷方式移动到“C:\Windows\Fonts”文件夹中。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（4）确认字体已成功安装，并在字体设置中查看该字体是否可用。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b="1">
                <a:solidFill>
                  <a:srgbClr val="000000"/>
                </a:solidFill>
                <a:ea typeface="+mn-lt"/>
                <a:cs typeface="+mn-lt"/>
              </a:rPr>
              <a:t>操作提示：</a:t>
            </a:r>
            <a:endParaRPr b="1"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在文件资源管理器中，可以通过地址栏直接输入“C:\Windows\Fonts”快速导航到字体文件夹。安装完成后，可以在设置中的“个性化” -&gt; “字体”页面查看已安装的字体列表。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实训任务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02640" y="2249805"/>
            <a:ext cx="10278745" cy="2647950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6.直接安装字体。假设你有一个名为“SpecialFont.otf”的字体文件，并将其保存在“文档”文件夹中，请按照以下步骤，直接安装该字体。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（1）打开文件资源管理器，导航到“文档”文件夹，找到“SpecialFont.otf”文件。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（2）右键单击“SpecialFont.otf”文件，选择“安装”。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（3）确认字体已成功安装，并在字体设置中查看该字体是否可用。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 b="1">
                <a:solidFill>
                  <a:srgbClr val="000000"/>
                </a:solidFill>
                <a:ea typeface="+mn-lt"/>
                <a:cs typeface="+mn-lt"/>
              </a:rPr>
              <a:t>操作提示：</a:t>
            </a:r>
            <a:endParaRPr b="1">
              <a:solidFill>
                <a:srgbClr val="000000"/>
              </a:solidFill>
              <a:ea typeface="+mn-lt"/>
              <a:cs typeface="+mn-lt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在文件资源管理器中，可以通过地址栏直接输入“文档”快速导航到文档文件夹。安装完成后，可以在设置中的“个性化” -&gt; “字体”页面查看已安装的字体列表。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了解国产操作系统特点，支持自主可控技术发展。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425"/>
            <a:ext cx="8061960" cy="1536065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熟悉输入法切换快捷键，提高中英文输入效率。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掌握常用快捷键，提升Windows 11操作效率。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7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38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39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0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1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2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3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99.4049877929687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99.40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2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53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54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55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56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8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YzYxZGRkYmE2NWIzNjc4ZTU0MDY2OWY1MTJkOGUzOT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8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9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0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1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2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3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4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5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6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7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8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9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0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1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2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3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4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5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6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7.xml"/></Relationships>
</file>

<file path=customXml/_rels/item2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8.xml"/></Relationships>
</file>

<file path=customXml/_rels/item2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9.xml"/></Relationships>
</file>

<file path=customXml/_rels/item2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0.xml"/></Relationships>
</file>

<file path=customXml/_rels/item2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1.xml"/></Relationships>
</file>

<file path=customXml/_rels/item2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2.xml"/></Relationships>
</file>

<file path=customXml/_rels/item2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3.xml"/></Relationships>
</file>

<file path=customXml/_rels/item2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4.xml"/></Relationships>
</file>

<file path=customXml/_rels/item2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5.xml"/></Relationships>
</file>

<file path=customXml/_rels/item3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6.xml"/></Relationships>
</file>

<file path=customXml/_rels/item3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7.xml"/></Relationships>
</file>

<file path=customXml/_rels/item3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8.xml"/></Relationships>
</file>

<file path=customXml/item1.xml><?xml version="1.0" encoding="utf-8"?>
<s:customData xmlns="http://www.wps.cn/officeDocument/2013/wpsCustomData" xmlns:s="http://www.wps.cn/officeDocument/2013/wpsCustomData">
  <extobjs>
    <extobj name="1BCC2C28-871D-48CB-8BE0-2867F7803ADB-1">
      <extobjdata type="1BCC2C28-871D-48CB-8BE0-2867F7803ADB" data="ewoJIkZpbGVDb250ZW50IiA6ICJVRXNEQkJRQUFBQUlBRjJSSmxscGZTeXpzQUVBQURRRUFBQU1BQUFBWkc5amRXMWxiblF1ZUcxc2ZWTmhiNXN3RVAxZXFmOEI4WjNFZ0VOSVNsWlZqWnBONnJaSVNkZlBGbHpnR3JDUlk5cEcwLzc3akpOMHdhRURDWmw3NzkzNS9NN0o3WHRWT3E4Z2R5ajR6UFVIeEhXQXB5SkRucy9jcC9XREY3dTNYNjZ2a3JsSW13cTRjbjU5Y01rZ0h2aXVvNUh6R0RHUlJZUFp6UDA5SmpTaTRZWjZ4TitFSG8yeXpKc1F2WUlncEVEWk9KcUUyUjlYNTNmMGt5eWxxRUVxaE4weFlxSjNqUktQYkM4YVhWdFhjSWZuNEJvcktKSERNMmFxTURnaHBFdTVaMldweForbVdCWGliU0ZGVS85Z0ZmVGc4eHBOZEJDTXVzQmRxdkFWdnZFTTNsdUNWWGFWU2dEK3NhK0EwTGlQOEJVd0x3N2I4a2RCbDdFc21kb0lXYlhvRy9JdStGMTd0Tm4vbDNJdmdTbklqdTRjVHNkNGRza1Nzb1h6dktjR1FpOTJURDdYbjBOL2dYWjU0cEhJOGVtVXh0TmcwcHVyVnhCUGZUSWRXWUlseTJIWE1tdTlzSEt4V3FlenpFcUdGL09UTEJoWDZtZXRkUHZuK21jaHQzTzJOL3FiMDB0dWlGM2xSY2cxcHR1V0Yxb1k4bitZN2J4aVVwM2F0TEFINUxnclBnR05zSjFvY3o1eGJFL3lRWHdpak1hUlRYamlxTTV2Z3VWWXdYZ09adWZkNHNudzhweDA5M0s3S2dCVXkwcUdwL3V2Zi80Q1VFc0RCQlFBQUFBSUFHSzBnVmpicm5vSjZBOEFBRFFTQUFBSUFBQUFiVzB1WW10cGQyazFsNFYyOGd6WGJYR1hBaTN1RVlJVEFpR0JRQWp1SlRnVXFVSUxMVktoK3J5OTliL2ZPT1Bjd2h4N3J6WFhsUW4yZSt6TWVkYXgrYmhmbjVRajcxRU40bmVXc25uQ0IwRnRwbEN0K0dCVndCOW5HOHozMnNYbEVZZWpwQVpIMXRIN3UvSXFIWkdyeE5GL09CWjBzLzRSZ3hPcitENDlIMlNPalVGWmFUc1dKazlPNGt6Q3dYRi9mbkNhVGxlZmFoTUpKUVFzejVYK1dxUGhlV1Zqa3poWDJkNFJTSVpEMThtdnFIbTQwSG9ibTlHNG1VS0gwbGU0Y0lVcGpiNVM1RDFYRnpqQnFSVlVYRFhwVGl3YkZBUlB6U0xJdU4vZDBEQ1E1YnBVKzRkNjJGN3d5d0lKeldPWEtKdFRocEVaNDJxYTA5dFlTdStZbmxwR0ZTSTVnbmkyaENock9vbUw5SXZ4d1I5OWt4U3dHU2Q5d0dzcHVPbHFkZGR0eXBCaEsreTVoR0lGUUg1R2ZGb2taYVduVDlTWXZwTW5nVkZJeS9vYXVtT1ZqWmcvRHMwbm05aE5EZWIrVlY5dnIzL3VHN3BQWnBPMUp0WVBSNWc2MnVVQVhLd1UxSmg3ZngxYlRRUitlZzEycmk3aU5iNWc4QWYwY2RDMVV3YXkyc2cxcFVIcVZDUStiRGVQaXEySDlZZWhZcUdBK0ZQTWdNaUdvSlE4eUErbG1FNHhyMlI5K21OcWY5REJzNlhNYzc4dVh4R1VGRUgycjFna3E5ZzVScjNPL0FSRkp4ZXoyTEhXaVFuMVd2ZGtWNjd3VmVwSjIxK0lmWHZ4RUM4OGZtd2Z2SG94MlY4eGJ6SWZOZEx4SHlyTG0ycUkwb0toQW9COVIxRjlxQ2NBeHRWNisxbEV0WHdpc2Q0Z1FNaTNYTVB1RGtYZVh6L25nVkluaGpXNGZpc3Z3eGIyZDd5aE1qVGRzbCt2Z05FUFRzSmhuOStpZEJPRk9wZlBmTTUyNzVtZ2ZreHAwWW5RRXFtakpHWW05Q2phc3JDVDNmTy9pTDIxSE50eWFJblRPaVpxY2JoQk9RMUd3S051OVpvOTVCUjl0ME9CTVBIN2VaVTN1Z2FOOHo3N2FGZWJJejU5N01sbHNoQVFlclUvSVVUeFZKb29qUDNYZ3plVlcyOFZ1RDdQTjFuZVhLbWd2SnZvNFphbXdGQklZN2YvOGIvdUtIeDRJQWZmQk1acG1EOE5uSTBjZzlxNks0T1FZREFUQ0NSemg4MlJvMDVpV1VzL04yYWJBc3pwY25vTlE4eUpwSFBNeHUwaDJSenpjZUZYbVdyNzEzMmxPaGIvai8veS85My9BWStoWVRaOGNkSE5uYUo0SjlHSGpBaXZaMVhxNHJISGJPMm9zQlltVThuKzQzelVzZ0dBb3YxVGY5YUFKQmNqWFkyWi8xY3pBdmxPWnpBdXNxc2ovN0NQNGtJVGJ3Zlo5bmsyd0JLR2drOGNNVVJlenNsdjVRNUxobVpucjE4bzJQbmpmeTRBTk1aWUJ0L2YzS1RVNEVLZVVPMmZ6bTlESXlJZHBDeFN4MCtwZW44emRWQXBPeExqL3VyZWI3QmJTeHByUEkweHltYkR3MXQyWVRVeFNtUHJZdVo4N3FIYnFtTUFSUFBPZnNtVzVvRWFYMHdhSVMzOTJDN2pHZEZmSDdxcFBkeWJpWVRzWTMvaTlEdWtlTU90RW96YjZDV0cyL2wwN0V3NjZMZnVlaDljSWlVa1paL1ZUWjR6VUNuZWxwc0VuK2V6Y1d1bFpRODU0MTg2Q3B6U2VPM25jbXA0RHlhNmFmeHBzMmp2UkdZYWhrSVdlZHh2V1YwZnRoYUpjK29aQjB4c28xUkNReURJWmNPbjFXeXViZ01EZ2IvODJaOEhSYnoyL251ZkxmZDVBWTZ4L0ZqcldQV2lnZWFaUmVGNlF4dExma1d1RjZuQjFHRjNRL0gxbHdPWWJNcDF1NExmalRzWlhBNmlRYm1aVU1WRjlmbEx4VTVxclFxRS9yQnJlOVR1cXVFa09YLzhmN0VYZHN3Sk56YTljWk9JdGVPYW40QXlaamoyeTBsS2MzK1dnZ3FZUmI4QTJRNUdlb1JhZzhBTk9FM2FHMktkYjl2RVdvZkRJdkYxWVVWeGROelM5VE5RZlBKdG4yeVBMVUErVHY3eHZ6UElnZG0wT0JoOHNQSWZmb3l5SFBEeDhXSllVUlM0RTNIeUVHbTFzUnJrQjlORVFBR3pCYllvaTVXa2tEek4yalE2YkY5Qit5RU01Nlg4MVY3OVVUZ09DNFYwSnEvNnVLa2I2WmdBVGFUOHR4a05ONkFWTkI4L2E3S0E5RUwwOFBOMFh6UktUM3VOV2xHZmlYbnYwa3RVaG9WRUpVcEV6SWlHZDRLNFhnUmdXdjczTCtkT0dGMlhXbm11ek1vVm41U2o3MUV3UktOblNNcVh6N0dwS0JtQlBQbkxldG1kOFlia1JPNzZaV0pBSFhBMnQybmVyNFZTS0NtZ09GblRzRkFzUnFGZUU4ZFhrVVZxT2hVY0s1MkU5TXpoakQwV2FpOENUcWRkak1jT2xTa2tEd1JCVkJ6UVdldlRiWUduOEVjWEtYMCtMRktlVnliUEFKaE5kRGo5aFlWQk40T1VrdzRNS0xLRkMzMnk0MWNKUGZYMkpNNDZ2djlubnF2R21UblQydWVlM1pnM1RzcDVjN1ZnWUNVdGd2dm1GZGlPUHBURzd4WjZHZ1h2dCtSM1ZPYndvU2Y0L1AyT0VWZzE0U3lKRC9yMnVLTWtSc2EzaDVqUHhIYUpSN3h6dExodG5lU1FRU2huVk8ydC9MYmFZZENsaitRZU8vbkpSQjJSRHExdzR5Ly9PMDZlSXVDa25aa3hJT09OdXltVlNRdnYyUFloT1pvWERJUGxmZFZrREJob3lKSExKaTdsSnA1a25wQVJ2YmRhVVoxTTQ1THNVblNYSnh6NWpLZ3hWdFFlYzRpcjU0NGk2ODVuemVjQ1VnQ0U1eTQzbjNLQkVLbG5la2xtVUR3UElsUkNFczh5dFdwZXI0TThBWGV5bVAvSGV2bWFHYW1YMUpESUd1RW80NEdRYS9kdkZ4R1hXTmo5RFJRdmN1Z2xHa0ZuUTBJSHdQR2J6MmVETE9TSGRLSnRETDF3bGt4Y0N0MDJ4L2VZelNkSmhZUGIwbjdseEVhOFREK3l1ejNQVVNJOE1IUE1SQXplekZKT2tkS0hCY2p1djV4ZkJOKyt2WlFYNWlqQmRxcGwzcGxrQzNiZ01WWStNZ3BCZ283cXBacmVla3V1S1pWTllPSEZzN1hyNGxTa0JNZXVqTlRBeWliOTkzckU4TzdtUzQ4bVN4cWFrcEhCd09BUzVYazB0WHREV2RQb2lsWG1xRGNaS0Nna294NS9yN1VBTTVTdDFhMFFHVHpaRjBjOUkvTHJRMUpTZ3V6QXgvUTNROVNYZ1BETVNMLzVIWGRHSElQYXhvR2srM1lDWDNCQ25QdjNyemVGUnVtVitQZ2RwZTF0OTNCeEl2UDJXclhzYWRSTGNodEw3SzVnc1Y5Z25IWnNCdHF2WEhqYk1lZzhVR2EzeHhSTVJwbHlic25UaW9Va1VndEY2a3dYak1hZEFYK1UvY2kydUpFb2ZPYnhoZi80N3dlUVdrZDhQeCtBZW1YVHVOOWkxaVMxKzl5aG91NFV4RDZSWGhsUHJ1SWRmRkJ2L0dzT1N6WkxBc2pZeTh4K0krdVdLdGhNUXFFd3A5WjVHSjVnS283UHl2RTQ3c29Ud0NGNEMwcDV5V0RvZFZBbm96WGVzR0JDQmh3ZTZndjk4WDh2ZVpUQm1JbGpKLzhya1NvVW5Ec3Q4c3MvLzhFdUVpS1BURGc0eTc1QWlwN1lNelQzUG82aWtBeUpNUThGeXFLa2U2WHkvVjNUNnJZY1MrTlZCK2Z6c2VWdVNyR3pZb1k5OU43TEtpSWpGcUx0ZmZCdEtMaEFKMmFicWVNSDh0NkJKeTZrallhMHREbHFmbE45UHFsTDFJSFBMZmJ0SC9iZElPMkFSOXh4SlJvWlFXNGpuVUd2WG5XSWRYQ3hINVd6T1JuNCtsVC80TkF5ZTFLRjJoTExoNk5OVmRieTNNNWlucmtHUXhwRDF0M1hBSk9uOEZESUpsaVNkMFE4N1EzYmZrUVZOSkwyd3dLbW1ydTBPN2lPaHl6NU8wWVZoQmZReHAxQmtDV1pnak9wZDU4Nk9WZ01qRnVuaFp0ajFNUUZvY3BRSERJL2x1Nll0RXdtbTU3OHZ1Smx1a2xkRGJ2eTNqNHg3emRlaTg2Skk4SDNUUjdLZFIyUDk1RXRNZWhITGVQa3dXYWgrNjM1ZGFBaitqZ216VXlDeDVkUktxZ0FvTW5ic0ZWdzFFVlhDelZJL1BWakt1UnNzci9oUEJlV21LTys5Z2xDM0hieXR4cjk2YlFadStoTTNhNy8rWStiZVZ0ZDE0WHhnenh0TTFxcFZTVmVFUVlTT2gvZDh6VzJxNlFENDV0VmNUM092bCtYQllhQXBGZEgyK3kvTlBkSmtFN3Y5dWpDTkxxdVNVYWVncG82SFNlSE9YOG5uT1RqY0tUVmFZNUREbkxpR0NySHFNK291L0FGRjBTekFtbWhkSFZSWDhXS3ZoU1B5N3B1dmdTQVhBUjZ4NTRvd3FkRkZwb1UwRkl2aGVYK1M2elVWb2VSaWVveXhGbkd1Q3hQM3ZTczhFTHVOdGxubVQ5ekl5YnJXQklmQ0lpWTF5VjNtZEtXNmhkVGpZalVScHVSeEs3ZW5ia3FBTHFSR0tXTFN3aTJtVFVCQ2JVUmhtMkJxSklvTFIxMXpPNGdhNzFON2Y0cHBCZmdYaDEvL3BxSWxFTjEzdUp6c2VDaDBRNWFEZklnYmxzdE81NWQzQ3RzdEZyUUhTd1lYT0dpcWcrMWtjMHJESDBkNmtNenBwSFRWRUZnUm05M2w5NFFZc0xweUJJN2xycktPREZrcHltUW5xYzFNeVdjdnptK3VldDJYNC9uNUwzdVh6NHltYnk3eDRpanVkL2pIQW9CT3QzVUtQKzM3WDU5cXRJUzV6L1ZRMjc4WXlRUHZNWnVGWlZGVlNKRWRuS2UwaTVqVnpkK211bjNMQkU1L1l4c3BqNno3aHJWWEhRUHdXSVAyMldOQlRNQk5rZy91RzVYM2oxdUtRRHF5YTU5bUJzaE9sbDRZZ3NTNUhtYkVFVWxzTDkreDVLSVdPZktYQnU0U21UWGI5L0VCL1hDaWZ0MVY5OWFBMVo5MnFHUjUyKzJieC9pbmtSQ09ya0F0dXhObG5KR3Z0TFF1RG84dkFrbm1oNTRTT1BqVGJmOVRKd0FGZ1IyT3FLdCt1clpLdFdsNEptOWlES2o0alFhRDZIeGt3SHNDbFRyK1I4Q2RrTStqQmdBS2gzeCtmeEkxcm9PMEp4eUs0S281V3NaZlNqMllXeVkrV20zaXlzQ2F6RFQ4Ti9ucmJoMk96YTVLL2Z0Um42dlBkYjFGY0ZSZHJ1T1NkeGE5eW0zUHQ1ZWFtVms3SnpHMFBNZEUzRGlSaUpUd042NVVmVDFlbUtLSkFLQXZRZTlvb1dTUzg2M3VkYzg4QUM0Nm9rRGF4bTVKdWxDV1NJSW50RmF0clRQeW1xd2Z5ZzNuWjBxejVkTlhZQ1Q4UEhDNERCT0U3cXJ6KzV1N28vb2kwRHNkS3ExU3VncmtoaDh5RkZOVmhnMzIrdzVuM094SlM3eC84cnlvSDNzTzBVTGNGcGtsMVFPclMrU0JFMlprUlNNak5DdlBwZlJRNXQyQ0kyNU5hUFdhS25OZk1BeUVXVjh1L205dXJGZ2lFQ1dyNWM1Zy9mN1d4M2Z4T0ZTaUU4OUZpZzBUK3M0YytiMUtFTGtzajFoOUF5bm84aE1yc0tYd3FHL1Q0dTYxVkY4bEVLTm1VUUFET1J5NnpjQU9PUGdab0UxUWY1RTNnT1JSRkFIVWpMSVM1U2F2MXlSV0VTN0pmRTA4eC94SWljM01aM0F2K3pwNnJ2SFh6a1VsSDJ4MFdaL2dmaG03a0w4QjUyMXkzQjNBaDdWSFpXVEkzSWpqOXhhdzZRdXpxL0RIVVBsdE5yTkVITHFwTzU3Zmt1cEEyZC8rWCtxTU02aDNmcWNTNWtBRVNzZFBjZnhHTTZxSWZROE4vb21OU1ZBbHJqOWZSRlc3Y2psNnFMK3lySHAvNWYvci85Ly81cis5dSt2eVZYbkVucW5WYjhxeEpRdXZkZWdwZ2V1eHRQcUVKWTZES0dJakIwK0w3OGtWbm5vb2prSFQwN1RaOHltUFlhRTQ3K20vZjE1d0hxLzFyQnhIQ0JpL25iTHJFNkViRUdvMldzbThJbWQ3MC8zSFJFQSs2a2NaMTZQa0IrSkJ6VHFaYy9QZGVoYzBKM2Nwa0JnYmZ0dHZHTHlaenlyRW5hUTBydWZTaElYZFZTS2xFTFVQancyUkFGU0k0VkNQTUZNRzdzdFNmblRVMWtqT0t4dG9yWmtpY2pRTnE3ZUY0STgxUTFqOFo4U0pySFY3eVNQa1ZNVUNDQnhpL1BQK2RPTUdUWDdZQjZkTDdFMnd0ZDJpWG5FKzdNMzJjcXF5RFF2cEtuTmQwNUhWOUROYVVOVFloU25VWXJwdUlkMWdRNk16NnlmdjJXUk5RN1lUY0N3M0VBbThrcXZpcEZ4VHV6RXFEV0VYTnVIZlNvWWE1aTFLTE9qMGlCK0JpaHpaL1BVc2ZoV0l1VUFCZmdDVDVuMEpuRmR1RE9jZVBvV2IxTm45MVVkWE1VL3NOREJzWUFEVGZIQXRFWUF5VWNDYUNycmZlL2xYaFZkenZoUXY1bHlYNWFLOS96RkNXTGxxWUw2aVpoUFkvZTdOREdieklsNHlzbkpweUR1N2dPbCthMytVTnd4WksxdVY5NHdyUG1qWGt4SUJSVVVnYmlib2Q1Y0dBdmc5MmN5K3MvL1dUWVFvbE5KLzhrb3QweU4zRHp0My8yZmZDd2JBaHFnaU5ac3JqR1lOZlh2dlVzaFU1Z0FhVnVrZkh2Y2pMUnFpSEFSb0dTb09NaG5XbFppbjN5RjA3SUcxZGV0M1ZWZzZzRFNhY3BHdXFxZHFnVkplbVRBS1ZmeE4wcFhrUWppVm9ZaFVCRUlRN013V2Eza0lnSXdGQUQ5aUpKUndrZDZML28vVUVzREJCUUFBQUFJQUYyUkpsbElEaUFNbGdRQUFFTUtBQUFQQUFBQWJXMXdZV2RsTDNCaFoyVXVZbWx1bFpWZFRGdGxHTWVmNTlCMjdhaWRDUVF2eElSRkVtUDhpQVJ1VkJMZDFpN0l5R0JpekJSTm1KanFwRkNnZkRPZ3ROQXZ5dEJTWUJ5S2ZJUUpXYkF3bDBISFI4aElYTHhBYjdqeURtdmYwOVliNXVXU1hmaWUweUx0NFhDbWJTL2UwMy9PNy9tL3ovTzh6NHVSUjQ1aFpIS3lWZS9GWisvSHArYmVLSUR6SHNncnZPQUdXTkc3NmNyZ29xdVM0ZytLUy9GU3hXVlZlVVZGeFpXS0R3MWZObDFyZzQvd1k3eUtuMkNWQTJEK015ZkFxL1d2WVJlVHI4Z3dncnBWaTFsS3ZmdjBDNlVHRnh2dkJleVZFSGFmTGdEMm9ZUUNLK3VBSmw3NEN0U2RWTWpVdThPc3plQXEyaXNHckpjUWRrMTZ3QVlKd2FncUEyeVNFR0NtRXJCWk1zWVhnRzFKd1pJUWd0RTV1cEczNndFN0pJU2l2UmJBYmdsaDE5UU5hTWVFb3VwUjk2U0VZZU4rd0FGcHJjZ2VBQnlSeWt4UnphK0FvNGR2K1ZEdHc5UXNQUDBEY1B3azFUZ1dCNXc0U1lXMy9nYWNsSXBwek5rSG5EcDhqMFUxbTN3dis3YzVneHVxVllEVEo2bTdyNThHbkQxSlpaODhCOWpLdktoZ3JtZDhBMHJtVkozYXBLa0ZGV0lkVTY5QXhxUW9lTE9RZmd2eVlzSDUyTElqN2c5R0oyOEIvV2d6ZGNyT0hpdjZrS1ZHczFWbjgzUHpjNDk2RnJDVHlWVWdNZzBaalpTTGo4dFBOYXN0bWlZZTNTeWdMWW9FaklUczVLNlZSNnBiTlYxYTFDbHI2OHlObHF4TXlzelQ1ZW4wN3BLelpyN0U1WUE5bE1tMENrU0thOWUwSGVIYUZXUjZuVGg1aDVHdG9TU3VsK0lZRy9iakdSVHoyQ2ZUZ0ZZOEF1TGpNd0t6STVYSnVRYzVyNU80SEdUdGRwTFpKK1F2SFFiVlB3UFdNaS94ck02RXVhNVVjMTJLU0dnanVWM3Z1Z0RxMUppMFNvR2pVK2dVdEJ5Njc2aXAzMThHbW5rWkRqZTZRbjRjcDZnalR2MXh6cTYyRU5Bc3h5R2U2Wmg5SzQzVGNKd0Q3NThIYkpUMWMzT0J1RmJUT0UzSE9VV1dLNEFXT1U3VXM4cForMml1by9QclI2aG1yVktYMGRKK0k0Vlg4dERINThrTTJDSzd2L2tGNHBpSSsvdElrRTFRbzMzTEI1dXVDOWNhTEhsbDVwcmFnMDIzRU1TaWFSUDUzYUVIN29kcXdQYi9VZ2N4LzNKTG5RamZrWVlQdnJLVHRIOURGci9CRXMvaWNYeGxUWlBaWkJJaUpQSGRJdmNQK2VyVGVXOUQyZlNrbkJYK3QzNHp0VUVQTnIzRU84QU5MdEV0Y3N0RDlQK3dOWEN1VW44eGJKMGlQaTk5S0wxVTlpNTkrTk5xNDIzd3cxTmpSOUZHMTJqLzdOdUJuajQ1SjFVWFArZTd4K2V0S3VVWGtaQW5idC9pQXU1SXlCb0ozU0hPVU96K1dwVHRKeXZEM09JZHpqM0p1Y2JvbWdRY1Vkc0Q2ak02K1JQbkh1SEdWOG53Y21UamR0ekt4cmFkSkdpUGJDd0pCM2RGUEJVRXJ3TW95dG92dEVlelJvQk9NN2tKUXlQUmpKQ0ZiZUxaVGs2REVUb05kQmwrSE1OYkVrUEcrT2d2UUwvcy9oTVQ1dENjY0Nkb1J0UHRoVDhkNXUrK1BhQlJaSXZxNUV0SSt5YXlGVWloallzM3l3OElVeGlvNDJjWWl3Mk0wc0x3QzZjdEJUaVJEaFJPSk16UXk0dVZ6VjVzOEM0MzVreTBGSDg4YVJVZEU4VGw1SWJtdUxFSDNMM1JaRW9uaFpRRzhIdWNTVTlwK0oxZWc5dVlvd1lNeURxUGJHMUgvWXYvbm5TYUU4RzhjUGRwcHNUbTErZ2R1WVJBd3oyYldmbjFkV056T205YXhEdDNqM3E4cUFGcS9uOTRwR2srWk5ObWoyNzBrMjlkS1VGbXhVRjI2TFcvL3p6QVAxQkxBd1FVQUFBQUNBQmRrU1paU29uWVJZQVBBQUJyMFFBQURRQUFBSEJoWjJVdmNHRm5aUzU0Yld6dFhXOXpHelVhZjMrZndtTmVkeU5wZDdXN2s2Wk00NUNqWE12a1NJQnl6TDB3aVpONDZuZzlqZ1AwWGhVS1RWc0MzSlVDUjF1R09RYUdEc08xNVc2QVhrdXYzNFdMbmVRVlgrRWs3VHByNzByN0o2dDFuYUNtYWZlUDlhejBySDdQVDQrZVIvTHhwOTljYTVSZXI3WFg2MjV6cWd3MVVDN1Ztb3Z1VXIyNU1sVitjV0gybUYxKytzVHh1ZXBLclhScVpxcXNBL29IQXZLeGhmT3QybFNaM2ltWG5xK3VrZU85Zi95dzkvbVh4MkM1OUNmWFhTUFN5cVUvYnRRWHo1MnBycCtiS29PeUoyZXU3YmJXVHh4L3ViN1VXUzI5TkZWR2htbVZKMDRjZjdaV1gxbnQwQ3ZRUWphOVVqbkx6aEN5TmJOY21tWUM1NmdnZXU4VmVzL0dCcnVCZ2h2emkyMjMwV0FsZ1lhaGpxRVJYSDdGdTJ6U0t4TURsVGxkUGU5dWRFZ2Q1bHZWUmRKMCtqR2RpWHNwY3NYN0xEM0hUSEJ0c2VPMlR6YnFLMDFXV3lhNkwyKzIzbWpNdXUyMWFvZGNuV3ZYbTUzNVdtZWpWWnF0ZHpydS9HcXQxbUdOZWpZNGZDazRuSzR1bmx0cHV4dk5KWGJLRkVhYUNvbnVQVjJSRThjcWwxNXMxc25oMmxxNWRMcTIzRGxUYmEvVTZhdWtyOGh0RFo2K1FBc05YcGgyU1RYV0JxNlFXaTZzMXRhOGQyM1FJdFY2OHpYM0RhcmIwalBMeTZTdDdOQjczODhzdGF0dmxQMGlGYmZodHBtVzlxVjRCZWcxSXhDOVVIc3pmR2wrdGRxcUJkY20yRVdpV1hhWjFnUWl2ZC9menB5cHVNMG0wemw5Y3J2YVhGOG1DaDdvVDJDNE00R0JucVFqb09tWTM1VXNiR2syTXNQZGFXTGdFYXhDM3VzTWQreWhGMzI2M3ZRLzVoMi92RjhacHBzWDZDdnRkNm15Ly9sS3RVWFAyYjMrTlNyVWIvYTgyNmd2a2VkNFdnNFV6dXE2UVBvVjdZMVV3RlBMeTRaSmY4aTdxeTJUY3dKWHIwdjZBdnVIZnYwbUJocEZubHA3dmRhWXFYYXFwTEViclJwN254RGFub0RnM3U5cjdscXQwNjdYMXZlUHo1Y3FEWGU5dHVTcDQ0ejdlbTNCUFhHY3FmMllEalhkTkdGWTcwenQyTkNnRmRWNlgwQmxvejBneVlHYUhYbDlUTXd4Qi9Qa25HVDNvSzBadnFFWUtEZk43Z0hOTUlDSlViaGtoWmttUzhPV0hhbjRUTXdUSi9aclBOSFhUSERJRk1ZVVB0ODUzNmp0MjR2cEdnSGdYS2QwTnJCMnIzakdqZHg4cHJuazN6SWcwaEJpOTdBRk5jek0yQUFnU3JPTjJwc3VFejFWSmpJV1Zra2ZiZGJXMS90MVk0OGVCcFpWT0xCc3c5SWNqcUlVc1BJQ0N4a2F3dERoQTRLd0hJUkdsQit6UXd0aURVUU5JNE9XN21qQUFqWWZXcmFHa1dQclhHUmhSSkNGSXF3K0UvUEFFU0hMSnRiS2tZRXNwM2hrMmFhbUsyUVZnU3lvV2JvUm9Rd2ZEeG95b0pVZldPUWhuTGZuNFFwck9zQ1JZZ3hYa0hRSXFBdGdCVWpmaFRvWFZ2ekhqUWhWRHNDYUpRRlYxTlpJUUpWcFlNMUFmRlJoWGFmVVdpaW80R0VFRlhtVitjYUJwQWZ5a2FEYlFqRFJPZ1lTU045UExhRmZjaGlPd2pvY2k0cGdVRFFwVWZFSkxscWlJaXd4SXlpUkczOG1HUVhZNFVGaGdFRVQyNFJNMlczVE1SUEdqQkNtQWlFRXhZUFFzRFZiZ2JBQUVBb2hoSkFtaG1GYUVQR0VKTUdJVnlZSlNOektqZzVLR0pFaHFoUW9vZUtoUkZ4c29LQTBTaWhaL3ZVOFNPTElTQUlTcDBnU2puZzFIU0dNVE5KdHBjRElLQjVHbHFNVlBUMm9ZSlNJZ2F3NHlnNmo3Q2g2d2lDeU1SMHFTUUFSTGh4RUZuQ1VielZpRU1VNFZ5a3hsTmt6eXV3WVBWRy95RElzU1g2Um5Day9iQkZGaVFDa0k4cVlDa0NSR1QrenFNa0phR3FSNkZEVzZRbXVqS3dURkR3aFNVTkNYcG1rTVNHM3NubmhpRTBqaXJjQWp0aXgrbE9GRnJUb1FDcy9IQkVzSG81ZVV4UWNwY05SQ0NXUWw4MGlBaEl3RlBsOEFuNmlGUndoZG1SUkdmVjBpc1lPUm1xS2I3VFk0WnYyalBnNUFBMGRnSVdlTkFsWnRwd0pQbDBPQ2NVNVZUWnhxZ3JQWERwRVNGcHdWMVlhdGZZcHJ4OGhMMHN2OExSd1VRTkZoRFRJZVEwWmg0b0NLVmtIaTN3eEthYmlPYVZTVE1ienFpelJnd3VTTXZnZW5HMXBsZ3l3eWtrempBVXJNcm5KTFFxc2hZQlZDRE9zT2Nod25OelQ5QUk1KzBDRFRpUS9henF1WUNXbTRFeGN3UkhDellhMkJpWEF6U2crK2RBaHRzbFNLVkpGWlBXU0VScldiVUdPRk1KY3RXZE5rVEp0bmhnR0xxQWh3NEFtUC9jUVFzMndJSDhlWDNlSWNZNDZKVFBpNTQwcVI4cUdtaWtoUjhxUU13MFp4MklPMW92UDZUMjBMR2FFV013b2JNZ0pMYzJNZ1ZuYTJVbStsTXp6azF3eHdaQVRpT1lvdWVVcU1lVm1Zc3JKNU1FQWtWd2VkQ2hDSlBDZ1dieVA2RmdPZDdXQ0Ftd2hnQlY3ZHpRSEY4RDhlVlo4T2NuRFRrSEI1R0ducU9ZamhKdUZOVnNHM0lyMzhoekhLRDR6WDhFdHhZUW40azZOWlozeTVFb1pZTGJJRXJGcGNiRktUTEVaY2JFUkFnMENZR2xJQnRMa1JCRmlIVHdNaWllMjM2YURGN2RzODVpa2Rac0hYTFo1NEZXYlQzVFJKaVJWSmlyTjcrR1pjaVpPYUhRT0NSZ01Bc1BSRklIeENjdzBoZ25NT3kvQ3dhT3BmUURremo4UmljbnE0Z25rSkRLaHFHQWlGNG9LU2dnRjZpd3lQUXpMd1ZnZzdyTWxnUUtTRTFVMzVTV0lpWEZMTExPbGNEc2EzSW9IbnJhbUcwNysrSUpBVENMZ0JPVVM4U2FxOWtqaFp1bHlZdTlZWGdLWUdHNldvMFhWcGVBMllyZ2huVG8wT2NIR0ZaSUlOVzZwUktEeEt6eEttRUdnUzFwOEU2ekpydGFicDVacVZRSEdrQUhKdUgwWWFONXcrVUE3UFdWR1dTSXM2TUpXRHc0QVZKZjk3aHFVVDNRUlUrT1ArNkJVWUtQYkovRzFDMjFIdzhQSzFkR2djcUVXblVuM2xFczh2ZmlrY3ZyVTZZYTdlSzVFajd5NkJCcm10Sy9mUE84UGU5SnF0VjFkN0JCVGNPb3NMVmFhcmE3VkcrZW55dDMvM3RsOWRIZnY1cnQ3RC85V0xzM1gvMEo3SHVsUy9VNVlMdmxDbndxRXpSRlpLKzFxYTdVdmpPMi9OVlVtZldTK1JaWEhKakhvSnoxOXRWcWxPZStEbGJOZW5UdXQvaUh4Y3NrUExPM2UrV3IzN3FXOTYzZDJidjc5K0VTblJUVFFvdjk0RWliMlZiQi9hY2pyZm8yZCtiMTRFaUpNZnUxSmFKRC9NNW85R0RaN3V2ZldUTy9WZUp1WEphVENEcmtGQ0RpYXY1Y0ZUaUZENEJONDJBMjZEOXdYb1ErTnpqM1p6R29pNG9tenBYa0RUMFpJOXhZcnhlVFc4cC9sengxcU92Sk5nUmtXR1pqUFVOM2pGREJrVjJCUWQyNGRXS1dKWTR3dGZ6N0tDdGVoa3Rqd0dmNVRnOG9QdlR6aHkrZEk0TDg1d09VNjRVdUwxZkEwLzhrVjduTm1FcFVsZW1IcGUveEo3cE9uRXh0U1NmeUVwRnh1cHAvK2RvQ24xdWlXZys3NlBuY0hiTXZHQzhGbm1aNFpON1BOK2RhSHQvYXpoN2YyTThKYis5R2tpT0d0L1h3VDVOZURsL0NOQmttY1NLOHZDbGdjUWhUbUdZS1Z3UTBiRFV4b1hFQTEvbHFzN0ZRT2s2bmNveHdITFFFVFpLQnVGQjVmRzA5dUxDMm1kOHNLYTUzTzV3ZGFKNk05d1JRNW5UMC9JTHREZ0pBaGFuVi9BQVA4Rm1aamVJUEg4SUV3RWNQREF6Qzh4K25kK3hlNzMxL0l6dXpEOCtrTDdrQjJvdTc1TndQY0Q2eEpDSnhKQ0NINTFTZXo1dkpIdUo5dnZGTVN2NGRVSG1XTFdUK2xBSVo0RWY4TXllQzNJRzk1Y1FNeWVFNHB6ZktnRFkrM3kzaklMbHRoczR6RFp0bEt0TXA0TkZiWlQvZ3N4TUVLT3dMS0t1ZTF5bnlmYTcvRmVyL0ZPcUEvb1JaTHNOSytYTWxXdXZ2RmcrNG05YisySDcwdjFVcGJFU3V0ZzBtb1oxdHhyeXp6azdETS9uemkvdlV4dHRUMmFDeTF2NUdpc3RTSHdsSWpRTXpNc0hvRDR6bTJscmgzNWIzZTFtYjM4cVh1VDE5THRjU09NcmxqYjNMSDE4U0MvYXdYUXVaeEZ0WkNXaWpLZ0hUTkdUQ3dHQmpDaUo1cDZ4TGk1ekx0S3h4SGMycmFZUjFELzRxbll4MXJvcEFwMUNLYkY0L2R1QmNVYldPMzd6LzBweVcySGh6Y3hucmJSZzNhV0pBdDY0OVUvWG5YcjdwVWM4c3dtTVBhQ3NzektPY3dsbm5McHpLMm5GZzIwVE9GVzJvOWMrdVpUZFd4VFUxSERRTlQwdktvd1JwaUJoUmlCaXRNRENpUkdKeFJFQU9HaGhaZC9xQ0lRUkdEM01IM3gvZTYvL3lVY0lOa1lvQkFFWU1paHQ4V01VQTRFbUl3REFtWjhvb1lGREhFejQ5Zi9XTDM0cU1DaUNIclJMZ2lCa1VNaDUwWTlKRVFnMlZJeUExWHhLQ0lJZDVqK09DYjd1VWZDeUNHckhtcmloZ1VNUngyWWpCVEVvTWREaWFHYUFHS3MrMHQzVlFSaGhRQld4UkhDa2JrU3c0VkpRU1VzSFAxeDk2RnQzcGJtenRmUFpETkN2N21IUVBwTk5DYWhBaVEzekVoRER0WG5GZFFXcEdGREVVZEphcElHNDVHSUo0cmJBQ0VMb1FGekhoN3ByaUNWY3FKSlFzSUZGdkV6U3g5OVUzMzBtZDcxOS9xM3JuaGNjYk9XM2QvL2ZseXBkb2lFQ0t0Ly9Ybkt6bnlnTXdJaFdUTkF5cUlKeWd3Y3hDRnFMaGlDaW1hT2tKVWdVQjZxdkJ5RW1QSlF2emxVTXF4U0VjV1lTVkg2R0xJRFZhRUVaNXg4bVBVWWNKNGZtT3RDTDVBY0d6NFFyTnpNb1pBZ09JTVNibzZTcXhocEdRTjZNUnpodVZnc1lPQnNjcHFTck81Um15SUlycHBycUtMQWJwNGVLTjc5WGFVTHVZWDJ5NTV4WlF4cE5KRjFqVzNCZEVGaFdVT3NoQVZWMVFoUlZOSGlDajB0TzZGYnZuNytvcXBnaTZERWxHRlpZN2Iwck94NUFvZDYyRXRoL3dMMnhhdE5WT0VVUTR0QmFaL0gzd3d1RnppMTUrM3VsdnY5dDc3anZnZ3ZidnZrK3UvWExoMWNuNW05cGNMbjNldmJaR1Q1LzV3ZXBLYy9PL0MyMWw1SmMzWFVRMXlqVDRtcm9tSDdCeHNJeGFnK0VhU3JvNFM0NkNVakdQQ3BBUXFHNGtUcUd6aUEwTEZPSW1NWXpnSktWVElWRGxVc1l6ejZ1eWZhUUxWdGExWG42TUgyL2V2N2wxODFMdDFaZnYraGUzNzMzWTM3Ky8rOE5QT2pYZTY5ejdzM2Y2MmQrVm03L0luNUxoNzY5TE8yLzhoZkxSejgxKzlLeC8xUHYyeCsrSGQ3WWRmNzEyNHNmdDRzM3ZuNHZiRDc5aEs2bnQ1TnJmSXpFbjZlSENTaC8wY25DUVdvRGhKa3E2T0VDY1pJOW9yeWYveWxIRWlKYlVEeHppUTFFaDM2UGlJT0QvZGJ4NTNyejZXdVVPSEVkMHJ5YkFub1FuSXI5b3ZpZHVDc2RxODQvRHNsMlRZYVQwSU95RWlianFXK0h2WWRDTmhaMnZsUUxCT2JNUkh4SkdqQXVMSk95YmxIdHZ6dnhodnlFQ1BTZW9VUTJXZW9iMm92QnJaeTFIVkVSclltMm5ERzdrVzZ6bVkyRUJGRldxMVh0R3hqVTBheWVoZXZiMzk2RmJSYkdHT1NYUkNyZUJUSy9oR3hoWnBReE01VnZBNWpxbHh2cUZYY1lWYXdpZlRwZGg5OStQdXRTMTZzSmt6a0oyQ0tzWWthS0RXN3FtMWV5TWdDU050cklCOUQ5U3dGUXZGQ2t3ZGFZNW95T3QvQ2Q4NE1jWGhDQmJROU8rd016Y1VMYUNyQWxTd0lBMlQ3TDczZmUrVFRTOVppaTcxdS9kaDk5Sm4zY3VidmZlLzdIM3luOTYvUDVZWlFUQk5qMmtHSWdnbS9RNDhlNUo0M3hrcFJ1cmFEWWJqSE5RaUZxQWlDRThrZ21EaXRNc2ppT0dJbnhleVRFYzQxb2NFa1dwVlhZb1ZFaERFVHd4aHBDYUdZbmNFZi9SNDUvcnQvVFhYZTlmdjVCdno4Nzk5ZWNoV1crTXg1dmNBbWllNkt4U2dSdjZTZEhXVUJ2OXBRODkyWktvN3pCdUdlSTRJQWd6Vnlyb1VjMFFSY2c3TkVobUtOcEpwWTM2MXZ0d1pCV1dNU2Z5WlFUUFBSSkdvdkNJTU9hbzZRbnlCMDhhZkVVZ2lEQnZFRVlZRDFUN2lhYmJ2U0dBTUNCUmxaUEUwdXRlMit2U3hjK09kbllmdmRQOTZ1V2dld1dNU21mWWdtMmRhU0NoQU1Za2tYUjEyS3BtWUk1VTU4YnYvQTFCTEF3UVVBQUFBQ0FCZGtTWlpWRzlreitrQkFBRFRCZ0FBRlFBQUFISmxiSE12Y0dGblpWOW1iM0p0WVhSekxuaHRiSjJWUzA3RE1CQ0c5MGpjSVRKcmlQT2lyZVNBb0NnU0VoS29LWTl0Uk4zV3drbXFFaEJsendGWWN3YzRBSUxiSU5GYk1NNDdwcTRDeWFhWnp2ZDdQRE1lay8ySGtHdjNkSDdMNHNoRnhnNUdHbzJ1NHhHTEppNDZIM3JiWGJTL3Q3bEJ2SGdlQmduODB1QWgvWmpIODl2OHE3Sm94MWVnWVJwSXUzRFIxbmhzWWZFaVhlRm9sSTQ5YzRTZE5ZNmR3akY3bEk0WUhJZFRHdExVQm9hV25HRTNPYlBnY1Bxb3VkNHZic2lpeEVXV2xBSnRRTWZ3dlU0TC9scXR0VnRvMlk1NFcybEorekZ3dGFGZzdOZ2xTUFJHS1luSE9QZkNwRkZhWWN0bElaL0R4WXk2eUk4NUd5RXRoWStQc3VoMUJlU29JVnNGR2FZU2dxNVJRVjAxMUtsdFdkb2tPV0VSbFRjdGJIazdReWlYbEUybVNkcFBBczZDbCtLb0NNT3FDSUFIOFYyVW5TZTdGWTUzSzl5cUU0NlNzQm9oVmd1Q1hYajFnNW1MVW11N0FNeEdBSCtXSTdxVVVkS2ZCbk01dzhLVzV3dTYwMmVQVURjNFRsNFFNcjZBRXJMUXY0dWtEaThSMHlvUUFSZk0xK2ZyOThmYjh1VnArZjZjVngrYWZ1VVVxaFozU2lVb2o1OHNPTTNxdkZaejVWeW9vc1AvMFZ3ZkorNldtdDMybXRMY2crUGVyQVE1NVBIMWpWeWExSmluQjVyUm40bDY1aVBxZ0xPSnVDbWFjZFlJM0Z0TjFJZU92Q281Q3liMGRKYkFKVlJYRlZaTmRKZVZwcnMrWklqZVFPQlFGeGZVRDFCTEF3UVVBQUFBQ0FCZGtTWlpKUERiK0RvQUFBQTZBQUFBRWdBQUFISmxiSE12Y0dGblpWOXlaV3h6TG5odGJMT3hyOGpOVVNoTExTck96TSt6VlRMVU0xQlNTTTFMemsvSnpFdTNWU290U2RPMVVMSzM0K1d5Q1VyTlNTd0JxaW5PeUN3bzFnZUtBQUJRU3dNRUZBQUFBQWdBWFpFbVdXMmFVTG9xQkFBQTJEc0FBQWtBQUFCMGFHVnRaUzU0Yld6dFc4Mk8wekFRdmlQeERsRzR3QUdTdEVsL3BCUzBXN1lTMGk1YXRoV2NuY1JwcmFaeGxhUXN5NTBINE13VmlSczhBSUszUVlLM3dIYisraE9Ic0xCdHRuVk95WGc4NDVuNVBCN0hpZm5remN5VFhzTWdSTmp2eWRvalZaYWdiMk1IK2VPZXZJamNoeDM1eWVPN2Q4elJCTTVnU080a2NzVlAwck9uUFZrbkhTNEE4aTE4MlpQSi9YTXdnejM1eEFuQXBTeWR1QzYwSTBwUE91YWQrOWpEQVpQUVREc2QrV1BvTFhNeWJzWTR0Sm5DSTl1R2ZxU3BQZm1lN3RodHk1WVRVcHRTTE9BNGFrcnBFSXFxQXRmUVU0cEdLQWJzNks2YlVneENhVmx0M1dxbmxDNmh1TTJPMGMza3RDaWxBNkFHVWtxVFVHeTdEYTJNcDBFbDIxMG5sNndUQ25SYkxhTXBLOHVtSzdudEd4NkpuWlU1ZGRtUjZ6NDVBL09ZZTYyQk5RNG5ZQTRIT0ppQlNIcXhRUGIwRElUVG52eFFXeGVUOVJnZ3owczZqSzdtUk9zUWU4amhzZWRSa1hKckNIVEltRjlTWnlYWGl1RXJmWlZjSDQvbEZQbXdsQ1BqZWdYUmVCSlJ6VTJ1eGx3a1VWelZ4SDgxTXpZMTFjcjFSYW1scHJJVXpCM0hlcWV4YlpTNytRSXZmSnF4S0t1K0ZSZzBTTmFEYnVhU05VeElJK1NUdE5jUzRGZ2Q4TTJBUXhNUlQ5cEZ4SE9SSXVMN3ZOalhia0U0MkxwZ3hRbjFSb1VJTmVzaFFsM2RTaEhxMkFueFFxaGFtdTdFSG1rMllkdHR3RzY2RG5iVXVrRmdlUTNvL0JrdDV5Q0tZT0N6L1hkRDdDWC9EbDNjMEl1cG5UVGZGdWRYUUg0ZnpDa25tMS9WcCtCMnB0UysxK3ovTmRZVnRsRWkxaUxXbTl3aTFyV09kWVVGOU1aaXZWeEdkY3ZaVDN6bktBandKZU0xWkdtSTNzS0QyNjZiQ3U4d3greWp3UFpndFlPZVovNEVCaWppemZNZDd4S2hVYzlkWWszUERScC9TTloxVG1TMytKV0NlS3VjdGdzQWNFWHVQUUJNcFdUZE1ZOFhsclVmYTlLZXY3bXNPY3BZKzRFQ1FLU1p0RjBBZ0N0eTd3RmdLaVZyaVRra05CeUlqOXgyOUpGYk9YU0k4eDBpdlMyeVJ3M3JoeDE4K2lEUVV1cWNBMWhyQkFUS25TTWdzSHNJa0RaK1VXR080SnVJV1JJV2ljMWFlY082WHRSTnBVendkYlJXS3ZxS2l3Z3htTzBOWm52Z2lOV283TnFlcDI4WDhwbkVZMkJQSzM3YXpCLzhVc3Q2SG1FS3hnR3R6cVF6VEhNaDJVc2NUOGNERktXUEJiOEtiU1NyK0Y4aHFtWHRUNkVmM3ovLy9QYmwxNGQzdjc2K2wrNy8rUGpwd2NadlF3UHNSL0dmVktkaFlmYk1HU1I2dXlsWVp2VDRvRTdya0NjUGpMbnY5LzVPbXY1ZnBhbXBOQTdvZHltdGNUQ1dsa2dqeFE0SGpRbnlLY1EzY005VzkwcS95UFd4bjRvdnNvTTJzMnBBR2taWEhtVG56Nk1KS1FsOUdJWmM2emQ2YWRyTmRETVYvdmpqTXBadjJnalBrVTN5M1N4Uk5FRGhoUHFMM09icUM4ZTUwalBuTG1QT3ZIZHRuZ3ZvZ1FoaFA1eWdlYWFTRHZZY1JCTUtBcTViajJrdUJjRlYycXVoOGc0YUZyUFpNcDlSWElTYWZlQjVlQkdsZkUyMStMTlJjK0JoTW1TeXhTNTFjdWxZVmp4VEVJK2trTjJJY2pJNVdHTkNUa2prS2Jtaks4OXZVRXNEQkJRQUFBQUlBRjJSSmxrUUtBbHIzeVFBQUU4bEFBQU5BQUFBZEdoMWJXSnVZV2xzTG5CdVp6VjZCVlRjWE52dDRDN0ZLVnJjdmJoVDNDa094UWN0N2o0NEJWcWdPQlIzcDdpN1MzRjNMKzV1Zi9xOTl6NXJ6VWxXNWtqT28zc24rYWFpSkkyRy9CNFpCQUtoeWNwOFVnT0JvTkNCODBwRWFLQU4yaWxFQXc1SURqSTZ6aUFRbHN1L0g5U2FPWmtIQ0VRT2t2MGtwdTd4NjZUTlcxMTlmdlh0RGUrQ2hVY1ZoMlpQdjF1MUtLWklOVXFkazlCQ0kwZWtPSW1HL3I0eFkzUzQxMnlwb04vY0t0TXhmM2RaYWRybC9aWGlyQ0ZMWFBKUWFzVkE4SmtXWTJveTdWQ2VqWk1UUlY5UkV3RXNIRVpHSkRKeXJCTmhFeDNGdWdoOHpDQW9xQnVWK1BZSVkrZTRabnd0ay9OUFd0dmR3L0g0ZnBTMWpRMU1nT2pmeUNvVklsRnlWSXh3ZGNSZ0NMbmFCMHpvUUprUVVVUkVDbHpvRCtULzcrS2tZTWxqRDJWZFlVU3dBUkpHSFZTdzJDY05PTWxZY0lveHFtbG5aaXdVeUk2dGlVWklYVXpGcCs0YWdzSTJVWnNqV2xrb2JuNkNHUmJGUUFucXY0dW1rZ1Yxc25PQk5BSlFkUktGT0VCc1hxbnVsK1Q4QjNBY0paYUVFWmUrRHpkZXlBek9vVGZGb2JmcDhSOWdqS0J3WStEV2pManBBa0Z0d21aejZJNVNzZCtaZGZmMmhvTno2RFEwb0NSVkxYV1Z4WEJ4OGw5d0ZJK2c2bXAwRVVlSjhUQ0xNUkdoeEdpTWxzUVNkMU5UVS9mMjl2cjcreSsyQjlhTmJkelhmZTlXM2RlRnlFT3RZSUFGWVZWeGNuUCtTZjhQRWdIcm1TS1Z0Rnl4d2FJY3VEK1pJaGprTEN3c002R1doSmRWSGd2TzIvM2ZTMG9ZZm15TDI0YjNmMUFqdkZYWDBKQ1VsSVRUYkVncnplQTlnd2xWNkF3Vm1wMmRSVUpDOGxNdUZ2OHhiV3FtRXgwOG8vN3JLNGlxQ21US1BSa1JlZWF5cGtlUTRuSDBGQnpGMEpOV1gxL2YzTnljbkV6Z1Q2c2hhYTZEQjVrY3pCT3lyaVpFTmFja3FCbWlEYXY0NDcxVmZrWkVrYkNwNk9ycSt2WHJWd3hhK2xRb0VBemxTRlpXaVFvT0c1ZjZPbjBpdUF2RTlCM2RYZ2oyZzR3NWh2Umd6OWFtb3BXVjFkZXZ4elBGbjEvUzFUV2dzbkRodU5BZ09Wa2xYMVl1UkZ6V3NPMTlEVEdMVWUyUmtaSHhXQTBVaU9uRklFeEhZZXdmUDM1VVZWVk41K2R6UFZSM2RuYVdsNCtjUDZKZWU0UUtrd0VUZk5iVE85S2I0T0hoOFgrNW1TOHVMamJ0anlMa05GZnc0SDJ3Si9FWXRPQ1BLaTR2VC85b016ZGJxb1dDZ3VML3ZFMFd0a1Q4WFNJRGdxYWxxNmVYbHBaR3E1aXFycWtwcFg4akJwRUJONnBwYWVIajRtb1lHcTR2TFMwRkdlN2lQZlB0ZldzUU5ocUUvZHE0RlJkUlVzS2xlS2N1N2Rya0FmLzN2ZDQ0aUMzNUdqTzhvVDB6UmhVWUNneWFtOE1qSlNVbEpGejhUQkpoVE5BV1lHeEp4OXlPQmEvZ25TZDBNWGVIVFpGZ0xLdW5weWNoSVdGcmErdmo0ek5lcHk2V0NNYkhhUDRDaGJvUkMwNE5sV3U5ZVFsckpEOExmeUhieVVoVW5wbWR3YkJtVldXUEhicGV5U3ovYzhvRWJGQVZKNyt1enJVckVLN040RkF2a2c3NTJzWDd2alVITXZjWkIxZ0JueUpoZVQvLzdjMy9JeWV0aVRtOHFWa0ZuNzlwcStCZFE4ZHI3cG1LeG13a1B1dWZYM3lmQzZmaHN0MmhCNnRmbGU3Ym13OVBFWUs0Z3I2bkVMcWRscGI4NlFHc0hob2ErbWRSQzdoRk1CZ3NJZEVEcUc1NWFVbm02NHVSYUI3SHM2V05UWXZEcHJpSmlZbTJOZ0ZrSkluVnNOM0g4M0NtK051M2I2RHU3dTdCeEtvdVFKSDNxb0EycHFhMmlOU0doNGNCUmNmOS9DbHVHMzhMZUtaUnUvOWRNTUlGWng2ajBVakhDODdGeU5uNEk4WXZMeTJtWi9VbVJINWg5cTIxZ2JPSGQrL2JCM0RIejFqWG5tanQzb01VVXQxT2U5ZmQxbjI0TVRzdXVzcW9oZHdjRDZieWtiQnBva2dFYmtzcjIxUDVuUGV1RDZZUjN1b1JQekhBS0VqOERpWU1aVXdTWnBZbTNEa0Q2VFBrcTl6VG0xTXBOWVdIRTRKM1EvWXBzaFB4L1VyMGUrTUQxLzNUTXdpUXVOZGt4S1RNdkNoQVdRb0hiZEZuN1U4L2NvcUFqY3pNekFqUFVaV1UzTDRxbEk0akI2T0hxMFAzSGQzNFhZM3gvS1JLRi9LdUx5Z29xSysvWFVyMlgvK3UxMTRjdDZWaVdMUkZRYkdkRkFTMXhmTW5PY2Z2QzJUd21xT1gxcXNEYm92OVF2cnRuV0ZqRzZrSXpERElDUDZqcCs0OE41WlZFWm8yeHdFZXpQdjM3eSt2cnZSMGRZSFcxTlQwdTVTcElVMXA0UFNCc1k0TWxyWXB3dzQ4R3p5RVo0SW1BZ2hNdEZpNTlkYTMxNmRNMzFzZERZM1o1NGNyZkZZRFFmdTExdVRrNUw5Ly8rSy9tc094dkZUWndVQWlzYmF3b1lvTlh0RlZLaFgwU3VTVFdpSGpoYVI4MjNZK3I0VlRrZUdqSG9MZEwzZERPcUdSL3AvWkVXNUduVlpSaDd5UjN0MjkzOWlyQkRYSWdhZnlaT1VUbWFBY1hoNXZGbXNzeUVUOFdpdFZRM0owUUd5cFl4dlJrNmdlT3ByOFUxc3dQNmwrTXkxbkVCZ3FYL0VKbW5LdUhsamtHNGVyZStWVlZOaTl2YjQ4M1oyTi8vbXpWbXMxTFhTM2d0MHBHVmZ3R3dJYmI5enY5T1Z4M0lIMUkyRWpORGQwcG9sVWpudi81YVA4UGczNDVkVXYvaHNJRXBsNXBsbjE2OGxBWEREU2ZnUXo4Mis1K0tjelh4V2NqMjdIQzk1bmJYYzdRM0Z0bFJwMC9aWXpSMVppa0FOVlNRZDJWUEtuclJQNlZHTjdtbjR0R1pybjlnOXFGK1B0dms5S0dZSjg3cWNyYncrWmJ3ZnpJZE9KZi81MEpqRDBSUEZxdE1MaWxHeTZsdUJqeFlUTGcvSmtzaTZmcUtmM3YrNUE1Qy9DL2YrZU9aTkJ0NDluMnVweitDNzVneDVvWCt0YkJQMjJYOXBjTnBkVmlQSHhHNHk2QXF1cnE0SEVBS2pscWJ4NGlxc2NHUmtrbG44RGo1aUZlbTVya0gwTkQ0Tkdod3hxVzh1YUFua3Rlc2lTcnozYTBVVmNUc216NXVmbnB5Z1VyTm5ZdmZTd25ocDRGOS94d3d3MndYRFd2MjJpZ2NiR3hvQk1uYTZueS8vQzBGNSszMXZKSVJPanVvdmdjejBwVGVaN1Blbi9NdThQZDZsTngvRTR0OXViTmJXNGVuK3hiYi9TNkhpeVZQZmJkQUE2bWQvVjJzUERBd3plYlhMZUQyL3dPeWRYYXhwcU9XdGZucGc0UHl5dGhOZCtDL0I4Vkw2VTlKSmx1NjJuZStBaHpiZ3oycysyUjU5TG1hYmovNThnbWtlWkRjS1dwYzhiZU5zT3g5TXZMaTc2YXAxMGk0Umd0RC9mUmo0dWhZcFZEMHViWGVjaDdCMzQ1NHdmTXpXNUhFd2xNR3I1Q09nZ2RnWEl3SUZlbi9kRnhqTkYvUHNpY0xPNXFWU0FjcWFVS1N6ay8vcXNRc1FSU0o3OVphSFo5YWdhUEJJYXF3UlNTR2JMenMvZmZidzV5dVkyMnlDc25ueWw5QzJ2ZHR6dTM4L3dadUhqNDVzSnZVNHJLaW9DRkV5cVZvV09CcFF3bkw0N1ZOMU5YQUxMOXhFNTZrTVo4RldnVGdJRkx6bE1mWkl6RkRLWUIyd2RFMk11dG5PNExGZkVNR2g5NVBGT0VKM0xmaUswR09hMWw1QjZWOTgwZk5EWmJOWGZSOUdDRnhXSEpzdTRiNGRxTzArTGZyNVBJcjVzT2RJSklpOEh5dU1pYjg4T00waVF3Y0hCeDhldTcrMnRuK2tpQXBtQ2N1Z2ljZ2dKSTVSNXJhTGVHUkdFR21jVmdkQUdxNWxHUUM1Y1BSeFNvUUhRa01DU1pnK0RUYy9DSEVTNk1GUmRaYWkvOFlHZ3YxQkZyYVBKd05Dc0V1VE1iYSt4WFRXTkpIa1ZPSHovU01uQUViaEdneEZIVnh3UGZSWmNMM0tJekVFc1k0TEkyOE80Vks3anZkZHFUbTZ1alkyTmhLM2tXUkUwS2p4aVNVa0pVTzNONEhBVU9WSEpSMEJvRUdnQ21CNDJydkpDdWlWUmlkdkJhbWxORURLcTZRUm5sQ29HSFQrOHl2T2ZNVG9ZeWhaWU1RMk5FUHN6U2RYT0NSeGJJNDhrWlZnczFxSjBxT253Z0NsUzRURm9PUWdQcDNqU0RRSUdhYXZQdzJXY3NqQ2h0Y1JwT0d2SHN4TlFUQ1M0VDZ6M0szWi9HS3BycUlnZTBSY0Y1a3dBS3NURnlRb01wS0E3dDhYUEFzMG1vWWtxUTZuQVpZK1FLbW5nZ256bnpWNzlpSTBDeGdxZkNaY1lLVlVaTFA3OGN1UWxybXk5bEN0Q2Evb3NKeWRYb0pnMmQvV2tnUWd6SkJNL2ZEaGJlblY1S1JWTlNnSXNHZzg0U1VSRUJKQzFnNWN3MWJXMERCc2ROb0VPNWVYbGFHaG83dTFhUm5RT0kzNGhIL2pkTUVpWDYyMjlOMFB3dWJLd1FlenM3SVhLbVhZMk5pZ25CWlZiVzF0VlZWVkFISWFGaEh3bkZkSWx5clIxbDBwVWYzM3FlSHRxZnpxVlYxUkVxL3NBSXdYZ0VnQ2RJSklSNHVQaks2Znp1MUxCTWtkbjBSclJLdjBxS2kwZEdSNUdCanA5VTJiSVBueFphWEorOSs0ZHBSZ3RnYXJhSWhCSzQvNnZWeXA2N0ozWDFMZ2FHaTJQSGY0YlNCMFNIUjZLaW9wQWt2WjNJME9ZSWJ1WUMwc0dNcDNJL1ViUWRJSGlVY3RobGNsTUVRQlVWQUc4NHJkT2xGM1Nta01BTWxBMUZ4T21sTGZqNGVEUTdqZkt3VTJxaVRRa1ByR0RqMUNEMVlJNDNnS0pvYTB3UUNPRXVIQmdzSm9VcWJpWWR4RWtZd1JGZ3d0elhJN3ZWQTEycmhCNzE1eFM1c2JQSkVCeW0vN3FveEdTYzkyakowS1I1M1J6T0F0Z1JSNVdWdGFaVUZUazlvQytTblU2Q0VMZllKYmlRU2NoSVI0S0RDRVhIRElxU2lnVWpoR3F2b1VIL0RsYjFEc05JMUkwOGo4R2lic3BuQmEzaDFPcXVDbGdIWkFVcGNUUlRYUkp5ZkE1c3UyVUJJajFpZU9Ta1lIdS9RYVkwSWhBU25xOU5zTHVicTZCU0NvNkFIWHBFMzJnVTJrRHFSRW5nYVFLYUttUWRKQnZ2Vk9RVEhBTUlqM3dBNitUbGdBR3RndDJVWkpJQVRLd202Tll3S0o0TXhxZURHbTc2Q2ZxZU41bGxiRHRNM3FIajYrbHBiVi9GbFVDalFyTGhzb3FHdERMeG5OSDQzSVIyZURpR2pFQUY0UGJBVUFjb0xSV3VnekZzMGFzZHc1eTBLMnZPN0MxTXozREhKVWpnSFF4RmlsaElFd28xY0V0eVhhVU9iMG8xZ25qZXNvdzUzekgzeHJhVVFDNFV0bitlQWdnWlhIYlFYS24xK2NIWUNhZEduTlhnZW5OWTAwTmxmaWxVK3F6OHl6M2kwaDN4NGhTWC9NK1ZpWW1Nd0lhaXB3N0Y4SVNCbEJ0RHFRZzRBOXpSSHM3d3F6ZXVuMTR3OXFBODdqUTNmVzA4bDE4a1JobmZFS0NwSlNVbEtUa2R4SUJONVZWcG9TRUJJTktkMWlwQkN1ZjhzdEZpOHdERi82eEkxaFJFNU1jS3RuZDNWM0FVMkN3OVB4UmdQUytQUkI5NTlWV3FKU3VXMnM1bVM4dnRMZCtQa3U4c0NiUlBYZzVSOGJyc0xHYlpJaGVoeXZXM1JDT0xzNzYrL2R2Q1g0bGM0ZUp5K3JYaVd3SmVucDZBTnFqMUgxSU5iazlYZ1RjSlRXendWMTZSRzFvWkVTdndlNUxVZmtFK2REUUVCQVl3QXhkVWpWcTlIUjBHN3hLM3NJRDJaM3g5SjhCMXFDbm83TjR4Z2h6M2d1QTZ5bytoNDFPYkdYQmQ5YU1YUEltSmx2ZnNHa0JhdUdsMTFWYVVuTGVpc29HajQyR2kzeDJMVlBtdU5GMnc1TEVXa3Y2aGVLb1JXcTg0ZTE2djZxRDBIZ2RmNGxZUTA1ZUhxZy83QXBCZTJFb3p2dC9jQ1YvSjkzNzRhcVl5ZjRFaWU1NkdtUVQ1azZPaXZKMC9yNlpJT3E4aXRoeXFzTnYwWC9TWituY25ZOWtjUG1GeFgvWUlMMXdGOEtkNzdUUkdWQm5NeCs2aEh3U2w1cXFxNnU3TkRPemMxZVdReGVqUFlkNHI3OVYvUmtlRFpobnpVdERnd0RlNlIwL3hSNGhUVVdrVmp1S0g4a3Q0b1JGcFJqK3p1NUlVc1BYeGEzbUI1NGd0a2FmbTFtdHljbEo5MVhYSk5hS2tUc09yZnNDSGhVNEZhOWFXaHcxS0xoNHZ4alRJd1FrTkRudzNlbXFvNk5qcVZZbGV0MEh5bkFBbmdLZzJLREZUUkVHcWtkbzkrUDhSdlhyOFdJTkVZOGRhaDB1WmVUQmRLR05jS2U4alEydUdLWU1QSGEzVWRiSFlwK0xQbndNNFh1ajlSdkVZTDhjK21MOUZyZVRaZnVPTDdXV3FrVm9IeXd4RldVbE1XRTU4akRoa1JSbGQ4ODNlejR4Qkl1SkM2aFpXUUprZ0puYWZ2OERLdFpTckZ4SEhEODI0b3VZZ0JxZnovMzVWTDY4aEMyY1dJM2xKd1lnQmM1WGZKbFdDOVhvVnBHZ1hIc0VEQlRUK3YweE4xcVlnWldWN0ZpOUNIQVEvblM3M2VHRW9DV1ViUGRheW9UNCtIaHk5MmJ2dTlOOCtTVDRmU0o5TmJWcTd6dTdhbVBhWUVzemFEeXNZaUREMGxKVHd4Vlc1dVhsWVJaYzBJZ1NxUUVzVEJVblpMdFJoVWg4Z2tNM1puZ29qalpJSkE5VDZyMnVkaWtPUGo0R1NYRlJCZkdSMHJzVVlnUlZRZGpUUlVPaVNmRzBhemtsOUtpeW5wNmRwZXNTeGdFa1NzWWhvMVU3bmtiVWxqRllMVzc3d1kvMGZJdlZmUE00WlE3VTRodVdZZ3dBcVBtSHZ3aXRHWmV5RmZwUkcvN2VrbENCQ1JRUGFoa0hVcmU3UHNRR2FWTlFER2pnVWdaOEhQNjVqUGFPbWhya2tSQzdRbGdXbjg0TVhXWGV3aWRmOGIzeGN4aGVnTnp1MzQ0K2YzMUJwK3QxY0dIcmZtNFBMYVBpT2thSnpzdFdmODdjMjVkYjJ2Z0hQa25sWkUzdkZ6azVxZ1E4NTNGS3BNaHBrOGNrcTRhbUpnQW1TNnF5NkRlcUFIQjVRZXp6NTg4QTljSUlBTWo5RDdDT0tJNFlUUHlRdVNQWUhwNGNtaHF6cWRFVlUza1lzOHVSVUFhYU4xTHM0aGkycFdmUVVTcnR1eHRZZ0xEWm53eksrQnhKaG9FUWpoVm5Ock8wVlhkK3lRMUc5S2FPTWVpcmhnaVNoSTFlNlRxbkJSRXJGQ1lML3I1V3B0ZWR1SjljNzVmTXZEYzdISzhSUDkvVGxhWmM2V2c4ZlB6U2tzTWJML3FJSEt2VWdnUEFHZ0NGVVVqbHN0cnEvZFp1NkhhNnNuaGlyZUdnNDU1SWptM0h3eHQvWE50TUlMRHRTRTZKYmVkQUI4VmJqNHoxQ1lrWVFjWkVGb21jMGR5VWhuYWFpMUgzaTNWb0d1ZmVUOEtGbUZ5TTRsYjZ0NnVra0JaNzFMZjdwN242K29nQ2Z5MnVGKy9SSjUzS1ZSdS9WQjAvK1JDQTNKeU9zSFlJQW5pNjBYRWJqMW0zMW5xV0lTTG5NZE14R3JweDFBS3FBUkhpelkwTjJYckhPU28xTkViNEhiTXJGYzFLMUNBRE50eUlrNE9EMDlqTU1zTDhBd3g4cE9RbWlkR0pkUktPY0hDMm1MMmE1K2JvYTBmOG5wVW83UmNyMjVhTGxhRU9RN3RpZjc4NXluWXMyWjlyL204dkFFa1VPZStFWVcyLzN5THBENTlHUlltR1hjKzFRU3FMTFNBVVVLVEhJdSt4WkJkWHplTFJab29CNXdiRXBtTnR4UHBXSW01NUZsSkJFU01VVG9QclkrdGVKbklHb3BqOWNkZmZUSWZhQytaS3hianBlQlVJaExndGJuTlRtRmZXMnJ4dHJLMjU3Vlk4aUo0R2p0MWFacTFKVUs5Q3hkMkQ5YzVGU3NLMUdGNGRIdCs0MXkyUnFqK0s1UmJmTEoxRnJzVzFUd3U5VEtQZHJmdS9uWHpFMnZIQnAycVRzcnc0QzN4K2EzK09ESFhkMnZiU0p1cW92YWwzaFNhbnBxYTJyRFFaR3hraDRtL1BqZjJXaVpUY2N0amJuTXZLYzh0K2s5T3lYNkVRL1Vtc0FiYmVEK1dsVGxRa3YwZHZGeG5pc3ZxNExvbFhKbGorbkNYNFUrbXNTQmVTUW5adzNuMXdGUTRMd2ZuQ1A0d1NjWmdBRGNxYXBvejllYTN0OUxEbWF3Q1N3MmlENmV5ZDNMN0VzeDBLVDFzK1NyL3RqNldVQmtCU1lGVU5MelUxK0dLcjczL2gvcXpRK2FwNkFhN2t6ODZVVzI3OUtFWkw2dThDOXBUVzJmRnkxSG1mSlg5TjZyOTBOYVhYaG5NN0EyMWVvZE5vWmJPamVWb2JPRmlMKzI1L09RUW5wZDNWV0xmYS9lMFluS2JwTVRJQzZVWDg0aWY1OEJPV2hPS0hNeEtTaVJWY1VoVW1rbFhSUWxlNjVsUWN6eHRqOXBZcGxVUHpnRG1sc1dUdmJ6THZOY2EvbTBydjlTcFBTM21kYU5WMFdqM1lIK0NqTVlGYlFpNlI5MjRSVDJySEhmaDBob0Z5dEw2TmJyZUhmdnJJUy9HQnIzcStPME0zWFBDdCs2STh1aUdhU29SdC8yTDc2VzRXaHZlMTFvSnpmL0YzVHlRaCszM2pkV2ZYSlVwUmthaTR1QWtzRnFYTE42U0Rnc0g4YUttc1VlOU5JMGs0aDgyc2hoeFVkNkdTWE8rbU5NcFpDNjhXSGVoc0dCRzFwcm5EOWZSNXBRZnZsZCtCZGlZNW1YS3ZKOUw5bVk1cnBrK0gzcXpYeTlBdkRYa25iN3IzeWZZY0dWalpFcjJqMTJtN2tmWXBlWWJGWFJIQnRSK2JhM3VEWVYxa0tzcHlObEROLy95WTZJb3NSN3FmaUJRMUlKd2NHTU5DSkxtUGxSdHp0Yi9yYmxlSk9Jd21MaXVTaVpMeDVxcStFMzlMZXR0YnFJaGU5aStNbzRTRXQ2alpNUnZlNzZYNjJ0clUyLy9vM0NFZ29YRDU1VDR3alF0cHlCbU5ySTdZSnB2TEpkK3F3T1Z0YjJ2ZHVQaUpVaVFTSFF6ckVYM01xT1YxMEZoZmwvM0dJMC93N1Y2bk5PK1RXdmZ1Vm1lYURBSXlKUEN5QjI1M1B3Njd2bkpxc3FOWXk0ditPQ1c0dkgrZFJzdkl1ZmNpbWhIUFRyRmcvVEE1dWx5Mkh5V1RoTzQ3M2NLK29qOVh6Z2JQbWd2N3dmTnQrSmk5MU1ZMitwZnhIN0JLWkE4ZW13VThTY3l0aTJhOVd6akVwL25UOGVFcEFldjB4bFRiMGd5UmhRNFBzNFcreTIyUFZFS2VBeDFZUDE0YWR5cjhtUlhvcnNvM2xCbmJjRzliQitGZHpqWExVdHVxeWx5T2hpOVJ0cXBQS09xZENxR1lkckRPN3haUityYlBjTWxmemxBYXhsbjRJY0dLTmd3L0tLSHpiN3psS2JGVXF0ME4yNkJIWVgrSStCTGJILzRRL0s1b00reHViR3h2Y3pxWks4V2F3Y0VZczB5RitTekk5RnFpcWVzOFk3Q21qcTB2bi9qSy9QQnNQenpkbDNlMThyc0hOQlhuL3lSdy9NWHp2ZklCYUhXdmZJM2tsMzNNNUl0bTNsSjdHWDIwb2d3ajh5TEc2cmltSkFqVW11a2ZIcmJrZnhaeHQ3QTk4SHowbWNkeCtDbXk3RTZhUGNoZEMzWnN3OTkwWkNsM0djTkFFTS9ISm5BMDliNFdKckllZ0J6ZDUxa0RRa2JZNk9YMmRyUFZQWDQrQzhrRm1lMzQxb3lJUGFHazduaG55c3VYQ3hkYTd5dHNuRnQya29tTW85UFRQRjhlYjg3UEJTSmdxTmNlWXlYc2dWUWhzZ3VuN0hmbEZiVEhqYStNVEhaMzIycTRWcjZWbjJUd09GdnBkeE9YK2J4enU4VG50RFBZRjRrL1g2N0hVN1gzUUExZ2RXSGhqQ0xxNE92RTM5VHlTZTA4SjAwWHhxYUI1b3FZQkdUYzVtZmQrOVV1QjRBQURJMkpoV1VOd0VZbkh6WFUxWEdJMDBIYUFOUURpSVhESThWOWZ2U09GR1BodVAzamdiZk4xclFMdG9sVTlQditsQmlnVFdjekhnWTJDR3lrd2VseERGLys2MW9ySHpNek15T2p6WGlHVUYxZDNZczE1eURmc2N4dzZ3VFdoTUpMWjA2NTRhemNFMlA3OCtXNlJRUlFWNldVaWVXczZKYnNWaHJmNFhFM2J4Y0JkTXhXZmFCMCtnQnArbENYNkRPbHVUQWJlRzdjSmZKRkdOOXZJd0JoemUvcEJFUGsrVHpGSWtOV1NjbWd6bnJXOTI0Vm4rc0lxU2RFRkw4T0pXY1Jidkk0SzlWcFdmQ2lGOXV0UllpRjVZKzdaYzBpcWQvOVptMXRiYWRlc3FDbmsrYi9SRXlzQzBqZzdtZHJKR1JrSWdDTC9QY3dqOGNxbjZIeEZ5bFNEaDAwaURkeUZkNmkvdXVvZzREUkVFVGFxU2ZaWmxyQ0ZhakpBa2NPSEUzY3ZnTWFKRlZTTmJMS1d5RmhlTHFETU56QURBQmtBbzhrUHFEejJDNWRqM0tPQTNCdW56dFZUdm1mVkphV01yTDhFNytYbTNscVdUbFpXWjBxbzY0aTFWd0tRQ2dwQmZ3ZmJRTnkwTXhyb0NLbUdZaE80Ti9qNkMrR3ljbDFncUU1dEJOM3FYUTBObXViT1krYmNPRE1MRnIrNnNldEdSV2dJZHU3ZHByd1RHU0ZLNFVTNjhZQXZGY09RSmVGNmdDajF5clhyYk1ZejBBajRsNHhDQUtzSnp3R2F2Ujc4WEowdkFENEpRTWpJMWlub3JJU0lBYnRtY0NmcTVVYXVHczhKZkVnSmFTeXlhL1ZaczFDVWpXTGcxY2NvTnpGUE40YVNRZUh2UjBRYUtYVmlPTkFZRWJzOHlkYUNTeG1HZXFQSDEzZlhsKyt5RmRYVnl2UVRQZGdpQWk2SHM0SWZCVVVGSHdHS3YxVmk5ZnY1WlBWWWZXMWJUekorNTlTRVpEd1ZsbGVXQUxjUWdrVFRtMFo5TUlZbTVIOEVPTFNBVXVlbmliNFJQMmZNazRFV1hERlZGUlVYTnpjYzNOemJyNUVrd0NKZHp0WkF0Y3NCdHFnZ0t0M1UwR0lYNXd3VUQ1NmNxQVZ5ek5yYkpCUVdMRERJUC9VZnE4Q0p3WmxoZ1JpUlVRVlBSclNCWWV6UjJXK3VRR2xjeGV2b2VmNTRXcmdPNUdXeXNSUnhWdVhtQ3ZZUWlERytOeDNYcU9MMGdrVnpvR3A1NTYwczdoVnVuckJsdXZNeGN1STNjVTZrRjJYU2FyYTNibG9xZ0JKR0dEWFBHc2UyNG5pbGZOUFY1bHZQdWY4THlPR3J4d2UzOE5hQmJxWkxjM1VVMFQ4L2NEZ1hlYVFPRnBsdjUxWWFYMFdMVG9tQ2t1MDd6S1NoZE5mMnJ6cXFxck9FeStsU1QwL0pZSjFFaEZ5cHhjV0ZnQmUyR1haSkFCd05DcXdnZVdCYmN2TytWYWNzakE5STZQM1hvcEZjNllYME5aL1hSU2Z2dTY4OWRnZHhpMmM1blBjNmlVL1pyS3p0UFM0SEtLbFZjNFFMQ0o1NXdYQWQ2dXZYN2xTRkFEMGZlSlhVbGZudXRyc2V0Yng1bmRlVG1FSi8xMmhFNlR3aTVlZGorL2hxTExqMU0vNit1K2svOHVSSWNCWnNIeEtFVk9CMFZCVkxnZFRQV0VZVDBJQWpNK2JQeUpCbDQ1UkJJWUN6S0VMZ2V4NUs1TFZpejh0SllYUHVCczJZei9JQ2t1TTAxS093WFRnUnpxUC9kcGtyclIzeWZuOWRqUStMbTdUNnFtUnJ1UUVmT3BQNU1mMzJxRG54L2tPRm1ibUY0QzdCcGxqaVJGWktqSUFmall1M1pER2Jjc1ArTWdBbWYrSzkwZm9iRWJkT0dTSTkybFQ0ZmgrZHhxUFBTbVAzWXF0OUN5MkZQbjcrT0dsT2hzTVl0NEppem9nbHZyNitvVGVucS9FMkw1bFFYSFJKUlIvTHFRQmJMdS9mNmZEeWNoNDlIdUFWSy9Gclp4SzFsZVRKc3FoZHJ2OFRNN0s2aUROdnYxaG1MRVNWcTBwUDMrM2FUOEQ2R0pyUVF5RzZEYzU3WjQwckdkd1dhbGhjdGNEcnBZNlpsNzltem8rMk1QaUt1czNzTmpXMWxiblVjZlRhWXV5OE1NT3NFbVlqcDN5aGpYcnIxK1BPNndhSkV4TnQvWHMyM0IvdFNQNlRXN0Fqa3BER0JPVjVpb04zd1pFWGk4QUV5N1cyeTR2MWxqQU5PVTFOM3QxQnlNMTJCaTlKYk1aUXcvQjRPbHlNU1pjWDEvWFdJeTdZWmdjaEFRSEIvLzY5ZXZtYVA1c3FlNG8zWDN0bjRVM1VxUUozS0plZThoZU1hMko0Q09ycXFvQVhUTnJWMlVaYWlsbUN2djJSZUFDOUl6TTV6eWdaN1BSNDhMRXc4TkRYRno4THZYaDRVRStrZWxBazJuSHpQOFBpK0RGTUtPbjRQaVY5VUlqZ2NhajBzdHp1cTMvYnFVQ1N1bm5XZFZjNGJjK1J0ZnBHZHZsVjExdDdRV0QvYXYxMTYzZVdpdlhzNi9lMHVsNGVCTFRrd0Z1MG9oWXVqSVNrOWdwS1NtQXZheXRyWnUvVzAzOXBBYVcwSmxhV0VqT3pId0RmS1AxZml1U1ViT000S1AxekF5NkYyS3RXZ2p4UURaV2VHdWZuYmxIS1l5NVhpVG5jbzk1MVZjcGVQSVIwb2EwdW1WbUp0WWVreUVIWHFQZm9GcWxDeEFFTmRiMGUzVlk0UTNOenhDVDhHeHc4YjhhczJwVDJlYTJ2SHhHcS9TcjBlZmhFcURYaG0xZU40RHZWcFNWbFpXVS9QTWM0RnBwYWVsQU5ObjZDYktjZlkxWkJPbWNxTHY1MWRUeThUbjRsNkFMNHZqcDROZ3NTZ1V4dkFQdkNpR2V3UFp2ZnFNVU1Dd3YzazhpaXYwQWo4RVRqaDJzMzZqTVhDd0pZYVJlZjRHTXhVUlBMeXNuMXh6bjF2K2RhSDhrYXg2M3c3TlRudy85blg1U2ZCMEpuNmJrYnlwNitzK1hPNDBsYXRUc3l2ODZCL1lnZzRqSkkwSEVZUkFGa0w1NUVoZEw4SWZBL256b0RmeU8rNzZLTHkwQWp5S01YNk9MRzZNQWo4QkhxR2wwYWVYd0pGdkJkQXBJRW96QnY4K2krNndyVVk4clM0endEcTlGVVJuS0pYTGtjTEIyWWF5MlcwK0lYSTdReWZJV1NadjJic1VabzRmdDdYbGZKR2c2ZmVPU1BDZzc2MUlwdWxjSEZVZFVOWDZydHJrUFZVcFpGVWRTekVGbmRhTVJOWGZSemxoSUtRbjBZZUR3UEIrK1JwZEVMVFEyTDQwNE1IanBOelpxYWxvYXdPWUZOc1orQ2hwUklwOUVNNENBZlRZWTk0UzZyM25Tem9SaWhySlRpak9BNXNyMTNPL1BOODg2eUFaNTZHTC85YlMxUzdvZStZWk5lM2wxOVVLRDNDSWtRMXIxcmcveEp6SkV5UHMyT0N6TUFnd09XY0xzUGpmTlUrajArYnBRbFExNHFuZTdKblMyc3RSYzBaYnB6ZUhzMDkwWkJzWjh1L0kzTmtoVW1XcmZBRUQ3V2wyUDVsVDB4QWpNb3o0Vk94RGZUVWhnbkt5MUNmeTdDV3hLVlFhUVpxV0JMMkR6ak9wNkxNUlZ3bXdnTmRrdTF3T2NMWkFxaXh6V3Y4dW9EUVNDdmZuM0xjQ2dqUDZjKzI1eFljWlNxK2RWdE45MXJncVJPTUZoMUFxd0NoQ1p1MDVONHBkdUd0M25Kbm5SRE1JR1BoZDlRTFdyMEcvaStMY1F5eWVHazliWHg2UEp5Y21qK1VxTTU1OVp1MUFvekZRb0tSZ1VDV210ZDJ2ZVdoWDZub2ZGaGRCbEhVQkdCU29uTEhPSEtxS1Z0ZlVTRUxXQTVpUnNaZWdJRDJ3U0tzb01PMTRyV2s3L1lhMThPam55bTZBVUJLYmFHQ1l6QWlTb25oZVQzZUVFNTczUnhYYmZKNkQyWkhwc2ZWTkpreUFRajFIZDFhU0w4THFaMWNyTnpmVy9hMWsvV1c0NEF5Yk5yZzlub3lMUGpmQUh6TkFBdVAyL2w4UTJjMldlUUMwaDlkZ0kwS2t4aDNQS1prQnNIZGcwWjhiakpWWUw3Yk9jT0tJSGxUQXVJN2V3bXNhV0lFZEFMMjQ3VVBhWW1JRjBsYS80TkJzV0poRXRodW9PSEVjMFRoRDVGcXNYdFNoMnpBUjZXWHlkRS9WemFmVzRsemRkSGdWTHl4YjdlV3ZBeml6YnYvWTcwU05qQzI1dzFIRkI5blhkQUpiWTlmeWp2SmRtNjFVaTN3TXJnbGw4UGJnekZLZElFemRrOW5qZWcwR0NQaENDZ3I4M250bmhjYkVWSGg2ZS9FOElPclJVdVd5TlBrQ0JFT1pFcHgxMnpjNEUxUVB6OHFqS1VocXdaVlBHSzRLZWRqRGkvazY2aGYvcSsrTlZ4clpzN0xxbThFMGRtdGVaQ3ZJeFZYSGpDeHM3aUx4UnYzYm9VeG9uYjJtdmJoUXFTQ2VSVURkQlVxYlZoTHViT2Uya2lqOGFhU29iNngxZlp3M2VYTTFpRDJrZTRkcUJJeGwvOEtqQ24rMTRTUEpNbUZWZndyWkxKTFhEbmt6Wm90VE9GbURQZGgwQUU1Wm9sTDRuSXVwNDJFc0RESmp4MzJ0VFFNTENDbHRuMGREVFNBWmh5MW8vekp1TmdHTk8yUGVXWWpqSFRVZnJEcUFrVmpCKy9wMnNPUDVJVFMyckdVOHVXNXNZSDA5MWdhRVhKUVZmN1NHem81MGJDMlVwNTNBYUh5VmNMTHAwZ0tQQS9aNmljN2dhRllRcThUa0dpdTE2ck5McjExcHlDaXhleklianRvN1NsakhIb21XNHlWT3A2YUw2am04M01JdHBLSjFjZXdYaUs3a2FVandRWkkvVk5XNko5NG9wdEx5cjFLQjVQKzB0TjJUNE5BUDdHby9xbXBxdWs4SFpKL2tjQ3g5ZVN2cHBFNTVoVFl3NG0rdlJLd0xGQXk5UTRFQXNyR3JnV0I1QzhDK0pGQ21pRGFnc0huTTd0OGJSSnZqSS9PMVNaZ0Zpd2ZRUmh4Z3pTY2dnTzQ3WkR4SktqMC9obUI4aVFKL2UvY29KVk12RHFoRGFUYzdkbkNma3BaUndPNE85WXpLRGtLNk1PeTZJNTNGVXFYanBuWXAxZ1YxQm1KeE1DSXBleUNVTXZDUmhFQ3BpcHgwQ3E1cDJieXloYzlKSlkxd284aWNWSlBMbVVhN3RXbjZqb1RGSkpUYzM5R1B1dGdkeU5JMWRLSkRYc3BpdWhzOVBHRkRWUmllMDZEZTZJY3l1SlkwK3ltNGpUaWYwdWE4V0hxV210T2RsZldXRjZrazNLZ1Y5VW1JYVZBN0ZGaXNRU1RmbjhhVXhCMTJocUc5VUg2NVFQS0c1TzRzcWlFdkRmaTg3T3p1ZlJCMlBPaFl6bkYxWEpRWTFBWUxBWERZd1ZMb2E5MWVWUnMvT3pxNGlCQ1ltdm1uYnFBS3BOYXh1d2RaTDFMNUdUeHVqTWpBbmk3ZmM3cjY2Vmcwbm4yZnhLM2ZhbUxtWjVDUnp0MGxXVm9Odm1nMDh4ekhxMlhXbkNXVGpIU2RCMzBGQTM2dHRCUW1wZ1lvbi9YYVdZbVh6THlVTWppaXJRYmIzSUhTc1NyWitWQS9ZanpPWm14UEJIa2YyWkMycmRuVzZFcmFTTVFTcVBFZjRIQ1Vyd3BRTTdQUGh6VG9kbU1Vcnd2VDA5SjZlbnRuMUZBUTd1N3Y1ZVhuQlN4R1lFalJHN3IzL1BWcXBiUk5oNE9ibS91L3BTalkzVmUvLy95d0hWbHowdjlNOGNYTFkzamVZZWZGczVKbWVpblFRSUxLU1NwOHF4STBDL3c5UVN3RUNGQU1VQUFBQUNBQmRrU1paYVgwc3M3QUJBQUEwQkFBQURBQUpBQUFBQUFBQUFBQUF0b0VBQUFBQVpHOWpkVzFsYm5RdWVHMXNWVlFGQUFjejFkcG1VRXNCQWhRREZBQUFBQWdBWXJTQldOdXVlZ25vRHdBQU5CSUFBQWdBQ1FBQUFBQUFBQUFBQUxhQjJnRUFBRzF0TG1KcmFYZHBWVlFGQUFjWXhncG1VRXNCQWhRREZBQUFBQWdBWFpFbVdVZ09JQXlXQkFBQVF3b0FBQThBQ1FBQUFBQUFBQUFBQUxhQjZCRUFBRzF0Y0dGblpTOXdZV2RsTG1KcGJsVlVCUUFITTlYYVpsQkxBUUlVQXhRQUFBQUlBRjJSSmxsS2lkaEZnQThBQUd2UkFBQU5BQWtBQUFBQUFBQUFBQUMyZ2FzV0FBQndZV2RsTDNCaFoyVXVlRzFzVlZRRkFBY3oxZHBtVUVzQkFoUURGQUFBQUFnQVhaRW1XVlJ2Wk0vcEFRQUEwd1lBQUJVQUNRQUFBQUFBQUFBQUFMYUJWaVlBQUhKbGJITXZjR0ZuWlY5bWIzSnRZWFJ6TG5odGJGVlVCUUFITTlYYVpsQkxBUUlVQXhRQUFBQUlBRjJSSmxrazhOdjRPZ0FBQURvQUFBQVNBQWtBQUFBQUFBQUFBQUMyZ1hJb0FBQnlaV3h6TDNCaFoyVmZjbVZzY3k1NGJXeFZWQVVBQnpQVjJtWlFTd0VDRkFNVUFBQUFDQUJka1NaWmJacFF1aW9FQUFEWU93QUFDUUFKQUFBQUFBQUFBQUFBdG9IY0tBQUFkR2hsYldVdWVHMXNWVlFGQUFjejFkcG1VRXNCQWhRREZBQUFBQWdBWFpFbVdSQW9DV3ZmSkFBQVR5VUFBQTBBQ1FBQUFBQUFBQUFBQUxhQkxTMEFBSFJvZFcxaWJtRnBiQzV3Ym1kVlZBVUFCelBWMm1aUVN3VUdBQUFBQUFnQUNBQWxBZ0FBTjFJQUFBQUEiLAoJIkZpbGVOYW1lIiA6ICLlr7zlm74xLmVtbXgiCn0K"/>
    </extobj>
    <extobj name="1BCC2C28-871D-48CB-8BE0-2867F7803ADB-2">
      <extobjdata type="1BCC2C28-871D-48CB-8BE0-2867F7803ADB" data="ewoJIkZpbGVDb250ZW50IiA6ICJVRXNEQkJRQUFBQUlBS1NRSmxrKzhqSHd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eEZNeW1oSnJQa3VXdzY1bDF2cGd4V0sxRG1lSmxRd3Y5aWRaTUs3VXoxcnA5cy85bjRYY3p0bmUrTitjWG5KRDdDd3ZRcTR4M2JhODBNS1EvOE5zNVJXVDZ0U21oVDBneDEzeENXZ2MyNDAyODRsamU1TVB6aWZDYUJ6WmhDZU82dndtV0lvVmpPZGdLdThtVDRhWGM5TGR5KzJxQUZBdEt4bWU3ci8rK1F0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cEpBbVdYMVc1U0taQmdBQUp4SUFBQThBQUFCdGJYQmhaMlV2Y0dGblpTNWlhVzZObDIxc1UyVVV4OC9wdXJrclMvbkE0aGN4cVFuUkVDT0l6QThtSkRoWXlSQXlweEFFMU9nY0srTGUxKzZGOGRiQjF2V3VLOTBiMnlpYjBqSGNnSzJNdlhidkRBbUNHZnJCRjBRVEpkaDcyMFlUUG1qQ0I0M3gzTFhyYmkvMzNuWDdzQzZuOS9mL1ArYzV6M25PUmQ4dHF4TTF6eVFuYkE2NlI0S2RYUzl2Z0MxMW9OKzRsUVVZU0dQcGs4RkduOUkzYmQvMEp1N0l6RWg0S3pNejgrM01kd3dIU3JMS1lUZnV3YjI0RDkrekFuUy9Yd3V3dG1BSDVtbldhT09Na0ZpV2hLdmkwOWluMnpJTXR2bWRuWUFGTWdGaUF4YkpCRktHYmdDV0NJR0RrRkNZV0VpaEZXbHNaVXFEd2VaNi9TNmdXVFlFNTM4Q0xGZDQ2Z0hnWVlXbi9nQThJaHN5Smp3R1BCWUpGWWRDSHY4MWV1cU5PY0FUc2lIWC9kdUFWUmlKbVVLeDVJd1JJZllMNEttbFdHbFliZGhMYVVvaUl6VkxzWXJGNThhRTJIK0F0Ykl4TnVVN0RTQzdHTXROekEzRjByR1dWdEM2RjlBdUg0TlhQZ0oweU1kY2R3NENPdVZqS2RtRmdJM3lzZmwveXdDYmxid2NCenlqNU1VSzJLYmt4UUhZdXhqTFQ4d1hiOTcxSTRDWDVXT3VmYWNBKytSaktYL1ZBWHJrWS9QMVRZQUQ4akhqQ3k3QVFTVXZic0JoSlMrWEFFZVZ2TkFwOENwNThRSk9LSG01RGppbDVPVXJ3QmtsTDk4Q1hsZnk4aVBnRFNVdnZ3TGVWUExDQTVacG50VnFEc1Y5Q3ZHYXAvSVQ4NWhjU0VETTF4Um9VWk9uM2JCdUkvMitxdWU4WG45TGI3REZ3elhWYzdOWGVNY1lmUWI2U1ZxaGk4dk5MMXdWbjV6dy9KclZhMVl2OVIvQVhNMXFyYVlvcmxnZ214Tk5USWxBTmkrUVRkb0lVYUFrbGpGNVNhaEx0R0VkMXVOcGJNQW1iTUZXWEVsZUNhelg2WFZrK2Z0U1NzTlpLb0Y4TlhEd1NudXdxekhLSk9FTENMK3lCeS9oRmV6SHEzZ05oM0FFeDNBY0ozRWFaM0VPdjR3V1N5Nm9ESytpVUUzTWY4N0wxUXhKeFlwSUxMN1lWRnBSK1NUVGFQd0JzRmp6bk1Bc0RUSEx4TXd5cmMvYnZ6NWd2OGEzMW5LMld0N1JKVUNGRnNlVUpNWHJORWVQTHhCMVdwMldpRG8zN2Y2cVdVQ1RHcEZ6MUFWNm10WnpOYjMwUndJMUV4UXRLSUttejNYUjBoK1F6ZExZYlByN3Z1Q2NZeEp1dWNBOUtlWldtcnNGc3h4Z2hhclptbEhmWkt0TVloZXdoNFVjVktNMTJ2QUZ3ZkEvZ0pWcVlINm9sNjkyK2lic1FmZDRoSGNrS1Y1RTh2UjhabUNOZXhqQW8ycWs0R1I3d05NZG1Hbm1haTd5UTJkQ0szODBaZHYxeVNHam1kdyttbUxEQXNYTXNTaUI5TlJ2cUlZUGp3RWVWeE5ZUWk4bWdPanZIaW80VUZodW9uLzBMK245bHliNDgxTVNyUlBSV25QMzZQajMzUUxhWGpXeEJkZGlaSmhuWXFvd0NwaXN1eDB1akpPcXdLM21ranppUGJSMHJIdG82UXpUU3BsVEtFbkZuWEE1Vkt2U2VMYVptN0pROFE0RjIvb2ppWWtoSHhWTWpjVC82ZC9vL0czN0c2aDhWQlhiWi96ZEV4R3BnTE9EY3dpQzRYVXQ1RXNzVXl0TjB6MERPeitGZ0RaVm1TWC9DeVM2UGhrMm12VHc1emFoNCttQjJxSWFLVFhQTEtiWVVWTFVUVlFIOCt1Qld1dHkyeWJHT0NTWUY1dUZqcmdacUQ4dlcwNWlqbE9hbmhiYTk0MFpRRjFlamJNNzYyTXhwVkdTbXYzTlFpLzlBT2ltVUtNWUNzdzVKV0pPY3pTbjB0d2lwRGdQNkw1UjQyekp5czQxRldWbDU0aFpaNlRiMVM0a21tYWJWbFZXV2s1ZWpqa0sxQ1k1R25ObmhGVGJBWHNVUU9XU0NxS3lUR05DZGN1NzYrbWw0SGZMU2M3cTRQdmNmRDNyODlvNTUxWGY1RVcrcW92cmR2akc3UnpyOEx1cS9aZmJPT2NGK3VhQ0R4b05tRjdwbHRPQk4xcFRnZTdOMkNxWmZCaVkwSW1saThFM09Sb1lxZVluR3Z3ZXQ3L0J5cDN0Rll0ZGxtYVBwbW5YZUNiUUZSMnoyRTRtMkZMRmVWd0JFdkMwOFIwVFlvRSthZUVOMHZiOCtTSFFCQkN6d1Bid2FnS2VHZiswUjB6M1NBdHlnUFpNVDBQMjFkanBWT05odm05eWtxdHpCM3FzM0xtWlIxUDE0YTFrTFh3SEcvcENaTDlvQWd1Y2RmSDJ6eU1iSGJFMElPMndkK21rN2FMNS9kcHk3U1BzaGV2b2xhaFJzUVRiaGtNM25GaHFVTnBhQjRWS29aRi9LSmFyWWZIS01aaXlvOVl2V3lmRDBoTXJ2SkdOZHdBTmNERkliV1dvNURuYmFOQkM1NkNmMXNWWmF6alB1RmhnVkNyUUw5VEpGYUQ1TUFhQlBZeC9zRDB3UEJ5U2tSWHd5Z2lBZmhKby9JeEJZQy9Ec1pkcEIxUldNQ0Vqa0xMcmE2RHBOZ2FCL1F6ZjFCMXNzZmk4ZFQ2dmhlKy95RGM3Zk5NZFlvRXBHUUdqOVQ3UThCeURRQ3BEb3lmWjU2YWJoYzRUS2l5RnBjeklGSlpyUEFBMHBNZFNXSXh2dHBQcmJ3OHBVUXZpM1JkNFcydW9GNGxscmt1Yno0Q3c1NCtCM2dTV1B5cmJVcGpRT0NKZUVNbjRlKzNjaEZNc2MrTkpHUllhNG9CZU45Umt0cjNHY0xZeHZuVkFLakRkR0hTUGlBVnV5Z2k0MXE0QStCOVFTd01FRkFBQUFBZ0FwSkFtV2RZbTBURjJGUUFBZVc0QkFBMEFBQUJ3WVdkbEwzQmhaMlV1ZUcxczdaMWJjeHZIbGNlZnVaOENoVHltT0p6dW1aN3VMbDFTSWlsdFZDV2x1Q1pqeTNtRFNaQkVDUVJZSUdSYis2UnNXWlpraWFYNHNwSml5N1VyUmQ1b2s0alpYZmtpNjVidmtpVkE4c2xmWVh0bWNKM3BuaDVvR28xWlZGdkZCQmlnRDNyT3pMOS8wK2YwNWZndlB0eXFGdDR2TjNZcTlkcUpJckRzWXFGY1c2MnZWV29iSjRxL1hqa3pTNHEvT0hsOHFiUlJMcHhkUEZGMGJQOC9ZTE92clZ6ZUxwOG8rcDhVQzc4cWJiSFhSdysrTy9yNjRTd29GbjVUcjI4eGE4WENQMTJxckY0OFg5cTVlS0pvRjBNN1M0MzY5czdKNCs5VTFwcWJoYmRQRktHTGNISHU1UEZmbGlzYm0wMy9DTUNRK0VjV0xnVHZJQ1FXS2hibUE0Tkx2aUgvczNmOXo0am5CaC9BL2dmTHE0MTZ0UnFVdEMzUHdSN0YvY1B2aG9lUmYyUnVvRExuU3Bmcmw1cXNEc3ZicFZWMjZ2N1huTURjMjdFajRYZjk5MTVndUx6YXJEZE9WU3NidGFDMmdlbXV2VE9WYXZWTXZiRlZhcktqUzQxS3JibGNibDdhTHB5cE5KdjE1YzF5dVJtYzFDLzdMOS91djV3dnJWN2NhTlF2MWRhQ3Q0SEQyS2tDNXZ2UVYrd05PN25DcjJzVjluSnJxMWc0VjE1dm5pODFOaXIrcGZRdlVYMTc4TzFiZnFIQkEvTjFWbzJ0Z1NPc2xpdWI1YTN3V3J0K2tWS2w5bDc5QTkrM2hkUHI2K3hjZzVmaDlUNjkxaWg5VU93VVdhaFg2NDNBU3owcllRSC9tTnMzdlZMK01IcG9lYk8wWGU0Zm13c09NczhHaC8yYUFKdDA3N2Z6NXhmcXRWcmdjLytYRzZYYXpqcHo4TUQ5WkEvZlRQYkFuZVE0eEhJOHdhMEVQY3VMM2t4ekF6OFFWQ2U4bU5IYmV1Z3luNnZVT2w4TFg3L1RxMHJnbWJmOEM5cTlvWXFkN3krVXR2MzN3V2ZkWTc3Unpra3YxNnVWTmZZN29ZLzc3ZzdxdXNMdUt2OWU5QTM4YkgzZFJmNC9kdVhLNit3OUUydDRRM1lNZGw5MjZqYzNjRkxzVjh2dmw2dUxwV2FKbmV5bDdYSndOUUVnb1lIK1ovOVlybStWbTQxS2VhZjMrbkpob1ZyZkthK0Y3amhmZjcrOFVqOTVQSFM2WjFGRTNhalRBNThqeS9Vd2pudTlhMkRoVW1QUWtrMHRFcnQ2Z2FGWkIxdXhsdUJVNEdKa0FlemhhS241b0JSQUZpSEVpUlpjQ01STkxCdEJFQzI0S1B5NXVWNXQ1N3BlNmI4TW5CVTRlN2w1dVZydXRSVHpaU2E5cFdiaFFyK2RlemRzMXRpSHAydHJuWTljbDFnUUJwOWhRaTNvZnpxZ2hNS1phdm5EZW1DWk9aWGRFcHZzOXF5VmQzYTZWUXQrZVVoUndCNi9vdUtOczlGVFpqMjVua2dFZG5ZZHhVd0VHdktnNVFHR1pKNkdZaVVDOFJEWGdvNUh1ZUtKVjFPUGNEcWZaWlFOSEx0c3FBMDRqWXNSempoQk5LdU1SRzhFb2pmbDBBUXhSTmtkVEJUb3lWV2lKOCsyTFFJRmVvTFFjdEY0QlFYKy93aHFwYjZ4VVMwM3ppNkdvZ3BxUGlBeWtFMWtzeEJZZkdFdytUbnhxOUF0N0ZlOWJ3VFlJeG5wRmg0V3FiQW1zMXdycDhJSFVnL0hicU41Y2FFRllhRkZjYUhNQ2tXWXhtVFlGNm5uMysrZFQyM1BBa2tpWlpjN2xVcTk4YXZVUlJZMEt0V2tVcUhBWmoxZVc4bW5vRkJnUEJzU2VmR0tTTVRGcmFrK2FTRmdZUlhTb3VPWGxtY2JBT1pBV3I1ZU1tdUxhMFFpTG00WmlicjRsZFVuTHdLVmtNdC9jQjYzdkloanlKVURlYm11QW5SeGpVamt4UzBqa1JlL3N0cmtCV3lJbGVBTE9tUFhGN0RaVTZ4dEJEWnhnWG1ZMTg2TitteklNeUo3T09TVmtUMGRjaXVyVVdEWXNSd1ZBa05LQklZZDVpcUJ3QWp0NWxlTnZLVHljc1lWSDhHYzdPT0kwUkdlaVZGakl4d2Jzc2dJcDRnc0xzS3JhVlp0WXVCYWRpVHUwZGNtUnJpWENLQzJSVlZJRTQ5ZG1oUTRGamJTMUNOTk1mbVN0SmxTV0tQcmFuUlpUVlJWbEoyNkV1Q3BDWWhnTnlRMVYxVkI3TWFvS3BXcTBMaUFKMDVYcDhSZDNNQ0lzT05udThXSzVPZTZ4WHBVbituR3JOdm1SUUtRQTJyRVlTOUtZWGpTVVJNL3dSNU1pSi80b1I2anhsUnF4RWFOT1ZLakMzcjA2OFlyQjlSSVhOWFJURWROdEtWTGJYNjBCZHBHamlubENHM1RHOHhyYjdEVHF4b0tkZzZpa25SUkNXd0F3eEhoV2RXcEtGU1RxRTUyV3JGeFFrYWQ0MUduNlJCbUZKWUxsUVJhSERXQkZ1U0ZYVm1lc0R4Q0xhWThveXl1c213OHJDeDdiSStod0xiWk5jbytUa3hnWnVTUlludzcwckZpL0dMUzBXS0NXbWZPV3JpOXZFUnY5a0Jmc1lqMEJJMThGU2hCb1pvZ1RwSmlzZTFhamxHc0xzVUtwY1o2T1NSN1duQ1diMFltTkg0cG1jNEVWZFltTXc5UUM2bVFtYXNtT3BNb003K3VSbVlUbDVsSDJkMlRYV1o4TXpLWjhVdkpaQ2Fvc2o2WnVkU2lTbVNtSnV5U0tEUEh0YkNSMmNSbGh2eVlYWGFaOGMzSVpNWXZKWk9ab01yNlpFWnNmNUtEQXBtcGlaOGt5c3h2RW96TUppNHp4MC9PWnBjWjM0eE1adnhTTXBrSnFxeE5acGc1RXl1UjJmaWpLZGhESnBxU0E1bEJOekdZa2xabWZETXltZkZMeVdRbXFMSSttYmxBVFFqRTFSQUM4Y2xyWkRaeG1SRTFFWkEzQ29DOFVmeGpzdUVQaklHYThBZlNFUDZneUlRL2NpQ3hXWS9iMG8wOE1aVmpSRG96bFZOR09qV1ZWMWx0QWlNMlVCUDQ4TlFzdTVVMHV3Y2phaVlmaU9SRkkvS2lHZVdWa0haek9WZGg1S1Fiejhqb0tUZU9GWG5DalZOSW5tN2oxVmZoRktIWStpa0RFNFE4SlFURWFsYnhTaFFvZHMxZ2FWMENGVDlpVXM2d241R2ZNRGxHcEErWW5ETFM1MHRlWlhYcGltRXdjWjJ2dE1xQzQxY1c4eE0xeXBxd3NsanpGaC91T3FxeWVFYWtBeVU1WmFRakpYbVYxYVFzN0s5U3BrSlo0MS95aTlqSWpHR2V1TElRNFRSdkkyZlNPRWFrZVRST0dXa1dqVmRaWGNweXZlUWxYZE1xYS96TGRCRm9tL0hIRTFlV3k1c1ZQS3F5ZUVaa3l1S1ZrU21MVzFsZHlzTCtvdDRLbERYK1FBaHhrQW1FVEZ4WmtMY1V4c2o1TW80UmFiYU1VMGFhSytOVlZwT3lpSzFpZWlrWmYveUNJTnZFTHlhdUsrQW9pRi93akVnamc1d3kwc0FncjdLNmRCV3M2YXhBV2VPUFh4QVBtZmpGeEpVMUM3TDNzamdtSkxyaWxKQ29pbGROWFpyeXNKTElCZEVRdVNEQVJDNXlvQ21jUFNqSXN5RlRGYWVJVEZhOG11clNGU1ZLNGhaRVE5eUNlaVp1TVhsZE9URDdZeURQaGtSWHZDSVNYWEZycWtsWGxIWHNWRVF0eVBpakZoUUFFN1dZdks1Y25EMXN3Yk1oVy9tWVUwUzI4REd2cHJwMGhWU3NSa0RISDdPZzBETXhpOG1yeW9QWncrdzhHN0lSaDV3aXNnR0h2SnJxVWhXaFNpSVdkUHdSQytyeWVxRkdWNXAxaFhIMmtBWFBobXo5SEU0UjJRSTZ2SnBxMGhXd0FWVVN0cUFhOWxoRHZHNm9FWlptWVZFbmU5aUNaME1pTEY0UmliQzROZFVtTEdRcmlWdFFEZHVpWVY0LzFBaExkenpRSnRrREYxd2pzb2dncjR3c0pNaXRyRFp4RVZ0SjhBTDBneGVsU3Uzc1dya2tVSllESE10MWgrVVZWckNqTDlqTGszTlNXTmwzMnBXcXdkOXFPMVNCYlpmV1VWQzF1WDc1SkcwNkk4bU8rME9wTkxaUy9yREo5eTcwUUhnNSs4NTE0SUJ6R2ZoRmMrY2NJTmwyenYvVitXcDk5V0xCZnhYV3BlOWh6dmwxVHkvOEwvaWx6VktqdE5wa0xjRFpDMzZ4d3BuU1ZxVjYrVVN4OVhydjhOVmZqNzY2ZXZUaTAySmh1ZkxQL3AzSGJxbnVUVmdzZEl6K3JHOXNpZG5hYUpTMk43dkdUbFVyRzdVVFJYYVBMRy83enZOZEhKeEY2Sy90N2NKUytNV0ZDMkdkbTl2ZGw4QnkyRDlZYUQxN2R2REY0Nk12OWxxZjNXcjk3Yy90M1IvWTYrTnp6VzNtaW0zL2YwSlRjejFmOUE0TmJZTDhYdkF1VkRjK3hwcTZZNlB1OUFPaXpaMFRYallVWHB0d0JkUlJsb0tHQlBpNjg3L3JwYkRCbndmVUVXLy8vZ0U5RTUzNndVSGJRV3NKS2JXQ2pZTUhmaGxDaDZCZXE4bGZHcHIvVzJHVDZWb083TFFGS0dxeTMzUkdHdm9rQnd3MUxLQlhkMzRkd21BYVpTMTZaMU53SEszRGd2VEVGL20vMnEvODBNVVRYbnlPQmY2VnN3WEJlY0ZGUy9Ud1BQK1hGN2kvc3loMWx1aUNwYi9qVDNGL2VWNTZJZ3ZTYnloYWlqend6N25TNWZvbDFsS2MzU3B0bEpmcU96MXU5M0ViUENuMHZ4djRPWUJ6cWNIUXZsTTRWMTV2aHEvRDVuR2x2dDE3eTg3Z0xiL05IL3g4dnQ1czFyY0d2aExjSUoxNmNDaHU0MEdLTSt1VlZRSEdxUnMray9jNTQ0S3crOXNoalV1UjVRaFFFODZISFF2Sm84UkpTVzRZZmFwMkovY0VMYVk3b2xHblEzZlE2VzUzZy9tWXg2SE4yOWs2QTl4N1oreDB6OWl4L1grUk14NE4rQzRQK0IyN0NjQUhid0Q4SHVoSGgzdHZkNGZBOHl2MWdTNE5DYnM0QS9oM3ZHUEFJY2VBYTdNL3lQNWM5c2VPdWV3WXNyTTlFdkRiOUpUUEE0R0FlU0FYUHd1a0t4KzBBeUlvRFpuZzF6OXJlWEg5UitoS2RkdklUaGUyZDF6U2RnODI5TW1OdHpmVWVPTm8yKzFGMjI0c2JicHAycWJiM3lVbXFlVkcvaTVtd2tHRVkrcUJUWFc3VFNOZHN1RlcyME9kRzk2MDJySlcrK2pQOTQ0ZWZwcWhZeVp1dTRFZGE3czkxblh6V05jTkEvYm5zRC9FL3RneHpJNFJkb3l3WTRRZEkrd1lZY2NvTzBiWk1UcmFKbHhxMi9WZ0Q2ZzNiOVpGeFUyclBwRldQWWkramIxVkR6ZkhOZTI2YWRjbjFLNGZmUFdzZGZYcGVOcDFHR3ZYQVd1akFXdTNBV3UzSVhzdWg5QzAxNmE5VnROZTk5WWVaM2RjWXZ3a0ZxZUhUcmo3VGpmTjZCSGh2bEtFZGI1QTluR2NLaHRza01mMkdlT29rd0d4Qm5KTnJyQ0ZCaUE1ajV1TEJ0b2VkN084Lyt6SjNPSE4vMjdmdWRhNmZxMjkrM0RVZGxteU95YUl0ZFZ1cksyR0xtdWZ2UkhiNThLdjZwMHpWUnN5R1U0Vmp4NHlFWlVQcEoraHNjMWFQbFZqemNuSU16Lzc2a3p0WjI0OVIzTjE0cW1tUTh0QWdGMGRTdkFRU1dDRUpEZ0tFaWdGQ1VvSkVtQ2pXRkE0UWhLTWhFbGY2bEJMd1hxcFUwOFNkajlHbkR4TUVnVGpvMGdNU1FiQzdidWZIUDd4czduVzFjZnMvelRCeEl2RGhPUURKS0Ztc3p6MUN3MFlsQ2p5MVRTeEJLZGxDU0JoQUVQTUVnSVNCai9hcGxlU2dpWCtRcllSTDBkZ1FrVnBYQU9UNFc3SndWLytvM1g3QjAwOG9UR2VPS01tY01mRkUwQ0dPcktqODBSb3dQQkVrYSttaUNmUVRzMFRSOW8zb2NLK0NiQUJNcDJUTkoyVDJMQ2dDRTg4MHpsSjdKeGMvWDcveFoyTU9ZaFJjUUpCSENmd0dIRGN2Q0RGeWRoRkVSb3dTRkhrcTJsQ0NreUpGQXl0eU9TUktGRVFDVFpXNFJQRkE1TE1xeUZLY00rUXFKZUhpZUo0bHNqRmhpanNaZnZwNC9aSHQvZWYzeng2OE9QWVFlTGtneGlCTWpNQVExamU4RUtOcTZZSkYyN2FIZ2h4SkhsMjRvcDdJQVFUZjJjdWd3dFpSTXZmT3o2SkZ4U1lSSHZpdU5ZWDl3NzNIaDIrL3J4MTladjIwMzhOQTFvL3ZieSt2RmxaYjdMT3lFOHZieWpHaUJQRHlLaURWc2ZWOFFnVW02WGpJVFJnUUtMSVY5TkVFaThsU1NDS3RYRlJraER4NUdwcVU5UHhTRE4vM1VYSkpBR1FHcFFrb2FRUGtXNGtpM0hrblVwdHJmN0JEbnRUK0huaDREK2Z0Ly85cFNhcWpMYkY3TmlvRXFvM0ExWEVCZ3hWRlBscW1xaENVby9lOGlRWmR3SmQ0VGhnTTNvclpZSUVTaEx1amttNEp6RWw2SVlNa2tNeE5sQU1HNk90RFRYR2dWcGV4c1M2MElEQmhpSmZUUkUybkxTSmRSSmZDQ0pLRFhGVXk0elRTamw3SkRhd09qSjd4RFZwOVNScUxEUWJWUWFOdjErNWIvMzl5dGVLa1lHanlIQkFQcERSVzlybURZa2hMRytBb2NaVjA4U0x0Rmx6aUdVRGV5a1FUemRraXJjdFpJZ2hqMTU1a3BHOXdERkRlNU1UNXpjK2I3MjhNdGU2K3ZUbzdwTmVLRXRmQkF2YU1hN2tKTDBlU2poTEJFdG93SkJGa2ErbUNTMXBNK3dRMkxJSUZoRkhzQUJyUTB5S1BVMktuY1lDaFJHMDJNaWdKUkV0OTE0ZlBIcmVZOHJoN2Z1dFhaOHNuVzVLRU9QU3daT2M1TmxEM1diaGlkQ0E0WWtpWDAwVFQ5TG0yZVVMby9nTGxRdHdnakRPMmNLeXVZU0pXUmNsRzByNm5aRnN0TER4TUMzc2VGUXJKL2x6cy9TSldmcEVHeXJTSnMvRDlaUEZvUEEzaUJHQXdyTnh4OHNHRkFtZ2NCSXhBUVhidEJoSStDOVBWWnM2QUpHVFREbXlzK0JCVU5yQVFZV2pwZ2dOYnRvRU9aSk1FZ1JRakFZblgwdmg1aElNYmdTOUVUQmdBNGJrdkxnR01yZzVTWWlqVExNQ0JhVU5HVlE0YXBySWtEWVY3c1ZXOG91eHdST21LL3hGZWZPMUFVWSs2WUNUUjA0NW5KMDdEU0VpNDIxMUlDSW51ZTFBa3hrZ0lTeHZNS0hHVmRNRWlyU0piUlNiaVJZRGhTTk1SSGcwYnp0cTVCTVVzV1JQdENOaEVoRkpvRmdwdmFjREV6bEpXUWVLek5LWEVKVTNtRkRqcW1uQ1JOcDh0ZWZLRnFRQ1dMaGtMb1o1MndnMWw1aEF0bVE1S21pV28wckN4T2thcTRvT1VPUWtXeDFvTWt0L1FsVGVnRUtOcTZZSkZHbXoxVlMyZm9qbklHRi9BdmVtMUJ0UUpJQ0NTRllQY2MzaUlZbWdtQyt0WHR6WkxxMldkY0FpSjVscm1uRmxFR0Y1QXdzMXJwb2lXS0MwK1dzY20wZ1doUVY3TDVyZ2pXbjgwaHRVUlB0dHNXa3JrVDRGTnRNcGtsQ3hXSzZXbXpvNGdYS1N4dzRrbVlFVHd2S0dFMnBjTlVXYzhOTHUyT1Rhc3ZDVHYzNlVjS2lUeXlCaUp0L0poOEZTU1FBSzJpWUNsWExHUk9IbmhjV1pjQzVlKzhHdG82OGYvdStWZjJsOXZOdit5NFAyclJ2N3oyNjJidjkxLzhVMzdkOCtiRDNhM2YveFp1dkc3c0dYSHgzODZXN3I5aC9ZTnpQQ2hrWmdRNk93OFhLeVEyQ282d3kwRVJzd3VGSGtxMm5pRFUwNzI1c2tENTdDWGtKT0hMUFBERzFTckNLU1BOSGJCWVkwS1VsemVpWmNVS1I5NTlyK2krOFB2L3VvL2Z4M0Izc1BEbjczY2V2M2p6WGdCTnY1d0FrY1NrQ09QdFZiVU55Z1JJbW5wZ2drR0tRRkNZek5RWTZpeEJHUHc4VzJZeEdERWpsS1FHejdrd2hNMkJkTVJpUXRUczdOSEgzeDI5YmVsNGNNSVh0MzIvZWY2MEFJekFsQ0lNNjRncnJRZ01HSUlsOU5FMGljMU90UEpjZS8vQ0ZXd3F5NjQxclFZRVNPa2RDTWVPa3BNOTh2TFVMT2Rub2toM3V2RDE3dDZlQkhUamFVOVhXYWhSNkM0b1lkU2p3MVRlUkFhWE1uYm15Qjc5amVnRWljWlBkY3l6UHNrRS94Y0dJVExpTzVFd2pOYk1EVS9GZ3B2ZGNoeVA2TEY2MVBIaHorOGVQV1Y2OS9lbm1yazFLNWNhVjkvMGI0aFY3ZXBQWFpyY1BmZjltKytXKzloTXZZb2VQbEF6cWh4TE9rVVlRR0RIZ1UrV3FhMEpNMmJROGQyU3FIMkJHdng0NHBNbW43Vk5FdnlUcUhBSmlGRG1WcldIV1kwN3IvT0VLVi9SOXZIdDM5TnR5cVZnZFNjcEtaRDZXYnBTY2pOR0NRb3NoWDA0U1UxSmw1SkJzeWpQM1pEd0trRUloTWJqN1YvclNTWWNNQW1uSERhWGFGNm00cGVIcG5kYWcvb3pNN1QvS1NuVWNaaHhhTERSaWtLUExWRkNHRnBNM1JBeXJiMmdNbnpHMG5DSmtjZlpxZFBiQmtadzlxTnZaSVE1U0ZtZGFqM2RiMTc0K3UzTmgvOW9SMVUxb2ZYMjN0L2FpREl6bEowWWQ2emNBUnNRSERFVVcrbWlhT3BFM1JaK1FJOFV5UzNuQkVHMGZlbmpuNG4zdUgzMzRiMGtRclIzS1NxamNjTVJ6UnlaRzBDZnRzSEtIQU13bDd3eEZ0SExrdzA3cnhwOWIxYXhQb2orUWsrMjQ0WWppaWt5TnBzKzhaT2VKaWszMDNITkhHa2QvTXREOTdkUFRGbGYxbm4rdy91OUorOGszNzg5MzlWL2QxY0NRbktYZkRFY01SblJ4Sm5YTFBOSXFMWW14UzdtWVVsejZRbkpwcFhYM01laU90VjUvN3E2cUVnN2owOWt4b1hqTHVaaENYR2NTbGp5ZzA5YXg0SU9tWEpPeDl6cG9EYkJMdXFXWXpKcTdsNVRkYkJpYlM4VnN6KzMvN3V2WGtYZ2lUOXAxcjdRZC9hRisvRXk2MG9vTWtPY201KzRyTndoRkJjVU1SSlo2YUpvYWtueENmaFNGK2g4VXd4REJFdzdTU015N3JrRHc5dXZ0a3NFUENHSEx3K0dicitXMGRETWxKdnQwd3hEQkVEMFBTWnRxek1jUWpKdEZ1R0RKbWhweEJNNjNyUDdUdi9GZVVIcTgrUFhyd25RNTY1Q1RMYnVoaDZERStlc3d0c2NxYy9JZi9BMUJMQXdRVUFBQUFDQUNra0NaWjlJY1dIOGNCQUFENUJRQUFGUUFBQUhKbGJITXZjR0ZuWlY5bWIzSnRZWFJ6TG5odGJLV1UzMHJETUJURzd3WGZJV1RYMm5SdGRZTlUwY2xBRUpSMS9ya3RtbTNCdEIxYkZlZTlEK0MxNzZBUElQbzJnbnNMVDdyVU5tR0JpdWxOYytqdnk5ZHpUZzdkZjBnRXVtZXpPYy9TRUx2YkJDT1dYbWMzUEIySCtIelkzK3JnL2IzTkRkclBaa21jd3h1Q1JYdVp5R1p6dGFzaTZQZ0tORndYbzRzUXQwWnFZY2Z5SWRuRmFEaGhDU3RpRUdqSXViN090V0hMMHp6RVhpbmdFZmxnTkdBajJCTkM3QjZJUld1bjFQSUQrVFRTTW55NXBOUWdKQjRGL2k5SUhTMkJ0TStGNkNlNWxsQVpVN0tRbCtGaXlrSWNaWUxmWUZUQXgwY3I5NDRGQ3V5UWI0UGN0aFdDb2xidURiLzBoS2ZNOUM5alNoWEtmTW40ZUpJWEpaYnd5b2VyKzZnUlhrV0FwVUYybDY0YTBtK0VrNTBLOStwRVlDVTh6V0oxSU1UbFY3MTRHdUlpMnN4QVd6UHdaem5xR0JtbHZVazhNek1zWXlwZjBHZ1JmNFM2ZFVFd1RyaFlRQWw1RXQybFJyTldTSGNOOHZYNSt2M3h0bng1V3I0L1c4Rk9DY3BUMTVKSTlYOUxYVU9iVXZDckJIV044b1ZncXdiNWh5YXAzSFdhYXhyekJxNm5ubTU2S0xMcld6UC9SVkQ5Q25SY05KVkZVeVBsUVBDeG5LZTZ6eHBCdXV1SitwQXdUNlZuOFppZFRuTVkxWFZWR1VXeWhUd2lWMzBvVUVkRDRPYVdZL3dIVUVzREJCUUFBQUFJQUtTUUpsa2s4TnY0T2dBQUFEb0FBQUFTQUFBQWNtVnNjeTl3WVdkbFgzSmxiSE11ZUcxc3M3R3Z5TTFSS0VzdEtzN016N05WTXRRelVGSkl6VXZPVDhuTVM3ZFZLaTFKMDdWUXNyZmo1YklKU3MxSkxBR3FLYzdJTENqV0I0b0FBRkJMQXdRVUFBQUFDQUNra0NaWmgyZWNXRElFQUFEWU93QUFDUUFBQUhSb1pXMWxMbmh0Yk8xYnpXN1RRQkMrSS9FT2xybkFvZGlPOHlzNVZFMXBKS1FXbFNhQzg5cGVKNnM0M3NoMmFNdWRCK0RNRllrYlBBQ0N0NmxFMzRMZHRSM254K3U0QlJJM1dWL2l6TXpPN014OG5wMzFqM0Y0TlhhbDk5QVBFUGJhc3ZaY2xTWG9XZGhHM3FBdFQwUG5vQ2tmdm5qOHlPZ1A0UmdHNUV3aVIvUlBlZzNHc0MyZjJENjRsS1VUeDRGVzJKYUpnbGN2MjNLVi9GNEE1Sm40a3RMaWdlbmdZK3hpUDladzVBMmdHdzNUNXlXWk5CUHNXY3pna1dWQkw5VGE4cE1hYkZZZFI0NHBWVUtCVHIxZTB4TktnMUNxSnJCdE5hSG9oR0paRFdqT0tCV3F4MnJacVo0YW9kVE5SdFZzSkJSTnBZcHNxMkZhQ2FsT0tFNFRRQTBrbEJhbDZNMWFhNmE2U1NpcUNweGFWVmJtWFZkUzMxY2lFZ1Z3TWFoeEpKZGpjZ1lta2ZRU2d6RjdRekNCWGV5UFFTaTltU0pyZEFhQ1VWcyswSmJWekVaMGtldkdBL3JYRTJLOWgxMWs4OFRUckVpcE53UTZ4UG0zTkJEeHNlRDR3bGdsdGNjVE9VVWV6SldZU2IyRGFEQU1xV1dkYXpGVlNRd1hkZkZ2M1l4Y1RheHlZNUhycWFITUpYUEx1ZDVxYml2NVliN0FVNDlXTENwYTNRZ01LcVM2UVdjV0VsbnFJNDhVdjdvQXgrYkJvWW1NeDN5UjhWU2x5UGd1TC9hbFd4RDJ0aTlZQ0VLNVVTRlN6VWFJVkJmM1VxUTZDa0swRUtxbVZyV1RkYkFaeDBiWFljT3B3RmJaSURDL0JqVFhvK1VjaENIMFBiYmxyb2k5NU4zUXhVMjl1TFJqOWtNSmZnSGtINE1KbFdUWFYvRkxjRE9YMUs3MzdQODAxd1cyVVNMWEl0ZXIwaUxYcGM1MWdRWDB2K1Y2dm8zaXQ0Uk0vTVN6ajN3Zlh6TFptaXoxMEFlNGQ5dDFRK0U5ekRHT2tXKzVzTmlEbmxmZUVQb281RjNuVzk0bHdsbzVkNG1sZVc1UUticWRabXJMWE1nZThDMEZjVmM1NFFzQWNGWHVQQUFNSldmZE1UcFQwOXlOTlduSDcxeVdIR1dNdjZjQUVHVW00UXNBY0ZYdVBBQU1KV2N0TVhxRWhuM3hrdHVXWG5Jam0vRWhzSW1HUm4wWlJhVUFEK1B2YWZVbzNaNVdvQ1UvT0h1dzFnZ0k1QWRIUUdEN0VDQThmbE5oOU9GVnlEd0pzdFRPdUx4cDNTL3JocEtuK0Q1V09VMmZMaVpUcXNsc0RoeVJHWlVkbTR2MHc4b3YwOWdCMXFqZ3E4Mzh5Yzl4bHVzSU16RHdhWGNtZFVhRExnclBNSzJXWkVlUm5HUjhLclJTcktKdmhhaVYrRXVobTEvZmZ2LzhmdnY1NCsyUFQ5TFRteTlmbjNFL0crcGlMNHkrcERvTk1xdG5LaURSMDFVRHN0UjF3WURobDhteUozWmE5dHRWOTlXVzNiUVcxNll1YU9PQWZrdmFGajNON3VSM3c5TjEya2l6dzBGampId0s4UlhjczlXOTBDZHl4OWhMMUdmNVFkbXNHeUExaERTQ0hnd0NOdWRlZU8xQytqUTYwL3Mxb3pUT2plNjdEek1VL3Z5ak5wYnZXaDlQa0NWMVVUQ2tnZEhtelpDYU9NNlpaelF5RVo5SkZ4RG14S3VJekFWMFFZaXdGd3pSUkRvSDRaQW1maUU4S21jR0hWcExnWCtkQ0ZaNGdyM3BlRHd2VjZ0ejhnUmNGMC9EUkU1WGVZWE54V1RLWkl1ZEVlUjFNWTduc2hqcUxBQmtaem0rT0JnekpzY2s4aTgrb3l2UEgxQkxBd1FVQUFBQUNBQ2trQ1paQ2VWYkFoa1ZBQUF5RlFBQURRQUFBSFJvZFcxaWJtRnBiQzV3Ym1kVldBVlVWRkczdnNUUUlDRXBNZEtNdEhRakhaSWpTSWNNM1EzU0lERlNFa09IcElDRDBpbmRyWUFncFRRNGhOU0FndkNQLzF2dnJmVyt0ZTQ5ZDYyNzlqNzduTDMzT2Z2YkNYbzZhcVJFREVRQUFKQnFxQ3NiQUFBV0dlYmJnUUFiOHc2emtwN0RESVNlNmlZK0FFRHArKy9CV3JObkNRU0ErMXNheW9yUXdQekRnbkFvMVc3dWNCRWhuUm51ZlRkazNqdmxzSXoxNFl1VnFvR0dBZE5hNzBldlJKZGI0eDM2RDlzYmpiWUN6UjZ2VWVldFJVdGFuamRERDRSNy9VRWQ1M292ZFNSRlZTcVRiUFhmbE44dU1UaXZXRWF1NDJMUDRTRmJSajQ5MFEvTC9pYlBTWWlGUS9pRWdQQjROekJaWTZkZ041UnlSM3I2ck92eG1SemRlSDJFQWppLzk2d1JoeUFtSUtJc1NxRVZONDBJZTUxU0hVSVFvd1d1QXBQenJ4ODc0Wk92S1Z0WkZXbVdiNXdFa3BLU01udUJPVG1IWE1WMnQ3Y25DMlZmd2p1R1p1eUUrdnpRaDh0WkNBUU5GZFdtSXN0UEZDcUZSYjdMWWJxUTU0aVd3enJlYTJaNUdXVlNBQ2k0dXJwNmVCelBYYjR1aTZMREx4enJVUDFCSVo0S0pTZklVakJRQkp0amE0RFc5WmZHdDJLcS9mZENrWnFXWDQ4a0E0YUFwelJzbk9tbTFJclk1ZE00MVBvRlpkTTQ0OHZLN3EvUmI5QmZGc3BKbURtZEJkTEg1MGlTTjBuNkFVZEMwZHJpOGNkS3NyOUFxdmdxMUFObE52clJDSFlDQTVlLzl4ckxSRjEvRUpsK1dEQTBBSGpLRjFCT0lMS1dEeTZSK3VPYVdUQXRMTHJZdWx6YmF1Y0tNMWRGZlpBUURlODQrdno4SEkxR1gvNkQ5Q2VpT0szeTRubGhkTkdQMWd1K1VnU0Y4eEdIaGllRkt1TTlJQ0t1eWFpbVBFTk9nTUw1MmVsWHZtK3FNRlR1UHJVaFprM29sWTZBYVVlUjVzWkd1cVFobHJDcnR6VTFxS1BWanVqbzZHYTgyOXNYVElJSlFYOEcwTUp0dlFpWnBxeFIyTkRCNmFreThBNzBveDdpa294WXRPVE1vbC9nK2NVOFltV2ZFV24wU1B3NXBTQ2w1eUNOZVBpQ1YzU1pjS21OU1hOZG5YN2xyS2k0ZUV0ajQ4M04yVFR3NC9oWWdESUJ3Vy9SSHZMN05PaHM1MVZNREM0dTdxL2ZJWEpGUlhsNXFKVjNGcjhBWUQvYmpiVG9IVDNWQ0p4YUJLa0hxZUc4OGxzaFNodlR0ck8yL3ZIbkFwV0ZrZmJlMWpRMlhzaVg5R0ZsWmJVTVhILzE2NzhvMThwS3BwRVZKSGt3emk4dXhYS2JnMkNQK0xLYllFcmE0OGlpMFZNV0R1M3hHcGtXZzJUaUFYUU1OWFRMUUlVeFVXeVpjTFMxU1hOdDdkSEJ0NGJ2WWRlSGY2OHZhZm5OczdPelc1M25xeGNYRitzZTE1eUFtM2FNbm8wMit4SURTNGtrejlYWTBJUjBnS0F6cklZMVRTam04L2IyMnlaSUVBcXhML1liQktoREhzZDBkWFg1N0U0eHlZZmQ3RXptc2I1eDNCeEtJaVFrWEY5ZjF5a1pVRjZ2R1BCOFJlQ3MxWGFIaFBxa3cxcWZFT0NadjNHRlB1Qmh5TUR0QlRDaDBhUmlORXZvNjFDWE12dnQyKzk1WTZzQ21hRDZ5a3F1aHc4Zjh2SHg4Zk1mMVZHZm5vNExoUC9lenBwYUpsWEpIRVk1cEsxa1EvV2dKeWJCd2NGeWY4OE5rVWFvM2QzTEwxb0NvM2JDYi9Va1ZFTGo3QkdveDVYdlBsUmhhd3ppQjEzOXNvSEJ0cm1LUXI0c0xIQmxqWXU3THBMVDBlMDVWWFl5czFOYktYMVlZSkVMYVVVaStYaDRuTVlSZkxxeUYzUHNESmRYL1JCR1ppOGNqY0dBdmYxOVNkODl2YWRQU1pNM25adWtwS1NDdjNURXA2UlVjc1BaUnpWYURxVHVxd3dPRCt1R2RqcytQMllMdWZ0N2VmenAwbEpYZHhxVGRRdElzOTJ1S2lRY0RtOXZsN29uWjhiQ3dsS0VRSWhkV0xCVkJjcGl3azB0aGZrdkprQktTMHN6TmJkTFZGN0xITDd4aUtJVVBONzVpalM3dmp6MmNIY1AyODQwRmhZV3ZybTV3ZnliamlyYkdCUVJFNnVHUXVTS3JKNC9sM2lLdHlKSEVtdzVhUFo3SjgvRDI5dTdNR2duUnltTzdHR0JOaFozZFNBTDd6aXp0UC83eGtZbzZ4dnV6REd1d3NDK1dlWkpnbFJvSndrQ2RvOUZUbnZXMTlSMENUTlZrRXdHclRhRk9tUU5kN3grY0hCUTVLa0RET2EyMHZwNTltaUNkMFp5MU1YYUJGMmFJaWZsdFRHQSt0Q2Q3Q3Q4b2MxZExXTTMyY0xzdXhvOGM1RXFxb3RRSW9qN0JWenZqRDkrUm0zVmxadlQ1alRMcWR2eG1JcitrbU1rN3YzdjAxWE9wSDJpVUMySDRCa25WV1BCU25LU2o0TzYvS2wvb3lVc3NzRTVMTnR4Yjh1c2Y5TEZRWjlicCtUVUhyUjduUTlmRjl6S2RDdWVLYlVFeDlLUkhnMWIzV3hGWFc2S1ZSSlRDWHFpTmswSWlHczF5N3V1ZDJvVzVPYjhtcXdqNmlKWUUzYlhiOGszVW4vVjc2N0ZFNW9lT0FXRXNHU1ZlZjlFTi9tdWhwTmw0K045enJiTFhVODV1ZW8weWMwTVZ3L2RrZFM5M3RpVXlOTDBRdVVjM2wxK0J4ejFoSi8yQ3BKRS9QMndiZGFRaFR4ckZPaEtwS3JLYnc5OSt1ZXdRNTFqbG9Va092M3VDbjEvZ0daNkxlWXVVSHNNZWYxQ0EyTkR4Vlg0V3BpMWY5Y05aOSttTlIwYU44WHFNaStrSmRrTUFvRzRyM1h1ZjFQcllMNEhMMEh3bWdoVE5DVktMWTlnWC85c3VvYy9nYVBPWllrMVhvK3pFMm44SVhUdnEwWVdKajQ4NWdpQlZIWVRZMk54Q3VKU1RaVVg3U1VvWjhYTlFBSGJWRkdyUStmYnZ2UHVJMVJmeDJrdGhmWk0wTEJCMEVqdTNhYUEydWVZVHd1UldPaTRCMFhGcUw2am5qb28vM2UzUHllS1hPMWhHMzRmZTI0RHU4OHdtNjhydlJFdGdZQVArUTUrTjNQUEpaZ1NIQkhKZkhJRWVrWkhBbDZaOUJiZ2pTZEtGM2svc1M1Zm0vTk9VTU5RMGxWVVV0OG1iWWljTDdpc1lUNVRtUFRSY3NIMkNJV0dDS3pGeWEvY05lYnBpR21WalhFdGN3UHhnaXc5ZFhoaFVjVW1ISFc0K2dRSkIzTmF2cXMxRXJVYnVHMXlHTnVRN0xKSTZ5cC9zTXNOdzBpcGFWNG1QSnN2c21EdVVxUjhhZ0hmdUwzaS9DblRkclkySWxzZ0JxeTdHL0h1V0JaK0xhL01aVHg0OFBDckowV3FlYzFEcE1CWDhXMWxzV2FUWFAvN05zWUNubUdxM2tYRUFRMjJXSURDUjd0UWN1VjRVZDRGamJpalJvVjhiRUFmNUpwUnJtYW1OdmxVOHZtTFBQWmMyOUxZNUQwS1M4bmVJNVNuaGFjOTI0Tmw4NU1CbnVpZE9DNnAydXJ3aStweE1zelZ0ZERMVXMxa3cyTzhZTWxwL0NSTWp2c3dkejFQdlA5enJXdW9aVWtUNC9oSUUvd1FzamxLSU9yZ211UDFjM3hEa29BcCtrQnBObG9uaTg5ejk0Q0pwOVQxS2UwaUdjOURucW5VeEk3ZW41ckxrYUJVMXJDdHhMVlFXK3FDNUtTYkxDVy9qaitnK2wra0ZFd3F6WjkwOHNqS3ZraEN4VVhFdDExUkh4dmJWdFRsYkExYmtuU0dwNG9jbWUyMXpldTlBOG9uVHFQTDR0c1dtNlNKbFY5cDVGSmlSVmpIUGJ6S1JuN1lxV0E4dUVtd242RVdhVzdiUzNpVXpld2J2R0Y1UERQaExZdnNVUXVCUDNJTURlTE1HTjJHdVFHSnBoVXhJWjhLMDB6SFZqUHZ0QWdpRUJuajI3Z1BEUjhYY3hCR2diZGdoNGN3YndQaVJOTnZER0x2bFlrTE96a2JtNWR3WUNlTXlwbkw5MjdGanJ6ZUh0N3NXaHRTZkEzRVVvQm1RMzhFSWo2YlJGZFU1RU9QMUUycmVDZ0lTcUt4WWxVS0I5czBjak9LMTY5OVVUb3BIMWtYZThmOG4xdWFUVzhEbklDK0w3bkNESmtSUWxYVUw5WFRsdnJBSG1aYmEwSUk5RGdMV296OFU3Q0lGaTBJMitwaGdpZGhDKzE5cVRzaTZWOGl4Yk1JaGh6WUR3SXp6UTFTbjd6S0szRGhyTWR1OVlzdFoyWHNQSnVxRnpCakdhOHJxdVNlaVhwYTk3M0NrM3YrYTc3NU1rZVowZWhjU0t5Tk9oNFFVV1V3TmsrQ0F3Zy80UnZvSFFDU2NkaG4vOXd3dEUxa0kzV3JPZUZZVHg2UDg3RHBNeUtLY3VoemMzS01hMWpoL1hzaGVoQTMxY3BXM2tLY3FwWDk2K3RBM3NiRDl6cmZDV3Nld1d5SHpUQnpNNWR5L3J3Wk9aOTRoVWZyTCtZdFlEU09DNndhaS9wTFlWeG1tMVRTeCs1VlpsSExrVkRCVHhpMlloVnFuVjJsVC9XeFdWVTF3SlRYVVVwWGJJT0JnTktLa3NibXZLNnZMT3FDU1JLa0NCS2VCUUVTM3FKLzR6M0ZIOUg0NUtTeDV6S0VXWktYRS8vd2plTlJtYWxMa3ZQRUJWU2xOVUhTSkt1U2RLRVIwcUx2ajBjU1JEUklYR2hwb2VIKzlPQXBrSzc1MXVITko4WHdnaHV6N2dLRURiMmJ4ZkdFZHlqbm5EY3NUZ1htRGF0bk5YQWpNWndMUjlQL2FCVVM3cEFSb09oUlZMYWUwd3pLNUhNZnNRT0FNV0VwcThnSEZlMjhoZEVldDNNSG8vSVBzSUNJMUFIajQwNnBvZTh2NS9DKytqUzdMN085ZUpnYy8xWUJDd0Q0SGF5QUVrZnpmT3pVZXFQWmxZem9mYkc2dmhoTi9xSkVDRGVXaEJzOWN6eVJWMTE1YVhISk03YkRsc1AzbkpKL1IxeFBodDF4bjlVYjBEQ2RTd3NURkpkeTEzdHBsTC92S1JGNXZkeCtFcmhCZWN4OXllK3RCQTFDSVZ1R2xnNWFmNGlKdDNOelZDc1N6Wmh5Y3MyVDFHTGNDTnhHSllxbjE0UjViTW1CQUROWkFaZ05MZU04ZHUySWdKV1Jzd2UxOGRhSEt2MHhPdnRxVEJLbWpwVjhPK09jRFBGVWZjalk0d2lNcnhjYTBZWFlMUGFzT3VGb3JZa09GU09JWFlCZSt0aW1SN3BTK1hRUlFwUWZtd3ZtVmZUckd5dk9vR3o4UExpS1B1S1p6ckpaeXlxUU5CSmgwUURpdDJiNFVVeFpBTUNZd3J4WHMxOWxWSVRsaXdEakFBcml0WE1aQUdDdVhpNUFva0s5UEJEdFV0ZzZjbFozMGhDWTNoMVNlSFpoNFFYS05JZkpIbUFaejN4VE5SSEtIb09Ud205Y1N4SFFtbklpRUpRK0NVK0dsNUFFOFFrQncxUWh5RmV2WFpYT2R0dmpiU1BRUnRHRDJ0bHVXbDBsbXBMem1MeFRmelY5ZG05OWV2L24zZllKY3NtYm11bzlyY3ZJMjdtSkxRT2NEaWgrVEVkYnVpOGNadWs0d1B2dDU5ajZZNkptZXNHT2ZsOE5hS29mZkhTZEpQdFY4NE5WTzQyTVg3N0RuTXNFa1VuMUIzUzB1SE5CUkFNZ1ZFZUt5aGQ4OXM5ejVkeGVDWW5TNTI3aG5vOTY2U1d4SlpEalRuM0UzaVVxYXFxTTJ6UWFodGEwSkhGRkJFT25kZ2NzaFMvazVHZVlwSEtBdm9sVGIwZUJkSnphNGpOaEpaY2szQ29RbUo2bm5MYlpDQXRvekJyVlFHWjg4WERLSE4reUZuOHpiMlE0S0tnM3krREVOd3gvdEhjcXlzejlldmRxUTJNamFuRTBpTzVpYlR0ZHFRMWUybWJ0UU1yZWkrMnA2bU5JWnArVEtLeS9PeXNreFRTN0h5dEdUR1VBa0Z3dURUVStaRjl3YnZVS3NydXNlN3ZQSTFVZ0xaVmlIaXJ5WERJZkN5ZGlQdE5GWE5uM2ZubnVrdjlQSFFWb2Izd05xOGxWTEFGNUxTMC8vV2wrODBJQ2xXNytSc3B2RHY1NHYvTHlQSExNYmt0eTg1UWkzcGpLQkQxMXhOeEhHYW5UazY4bzJQWE1jY0Rid3gxQXNTbUhvWnJCbjA1bGdrbmV5dlFhdXhqTkZ6bFliUFBGeFdrMWM4MzNFNFdhc1lBZmNMdFNobmNoZXBTNGlzNzBUWW5nV0F1WEhGZkc3eVkzKzVNZVl1RUJJNkdmZEpqOTlmdHlJMFEzL2gzUUY2d3A3QkpzQVllMlM1UTJyV2d1RXYwSEJqMUxuTmw1U0FpMkYvWlRsbFloM3dKOHdQVU02d2MzakdGb2huMXhobCtKbVFhWGVuRkljSkpKaWp5ZTdTQmd4OTlybm9vcnBIMWowaGpSK1VOei9HVGp6WmgzK2lCdVFRQnZabTJrVldGdENDbXlmeVBweXFhenV5S01VZGdsV1RweDJxNUtZcXIraWYza044Z2Y1TjM1V0FERjFNbnViMWlDcFcrNmpyMUVLWm42Yll6SHhndkhRdzJCNkpUZmQ0UUJteEFieTAvSlY3Z0ZMTThneEE3VHF5eG5IL2JrUWdTd2NRNm1oVTRyVi8xTVNBQXdHRnpjMWJVV2lsNVZVMUpTVWxEb1VlWk52T2dSSkQ3b0RyOWNkNUMzREJrcDRlaXVrQTdML241TUkyL1Z2SEhwTHR0eGNYRlJCWVV3cCt4YVRBY09EZ3hrVCs1MGRuWithM0NRYjZiZ0d0Yzd6OE8zNnN3UGFHc2dsQ1dUTERnWkRrd0Q2VHR3UU9UdWJVOGM5WTBPVXNsTmQwTnNwcnY1TkJnNzZQc2FYQzMvNUZYSHlLcHp1US9PejNQSU8wdXIzWmEvL3k0akVaOVc1eFF0dnpPOCs5dXdlMndGczl6SzBKUFFvVHA3TDRmd2dNajFSOVhiMEtLZ0hwWXpwZHlUK3lzcDhubmlMZzREOG9md3ExM1FEWGozR3N3NTBXcmMxNzM4L2V5aUFNWGxFUjZ3TTNVeGRjc3MzdmFLTGdsMDArTkhIUDRwN0RNOGkrWTJHQlA3bUZvWHpBbHQ2WnFXOGJ6dS9YNTAvcGZKWWlGQVhLWm42bG0rVkhqbjZhR0ZCd2NIUjlCU1FjNUlERjVVUTFEREU1eENNdExBNFBwT3hjVElLejhRK3V4dk5QNjlxVHh4ajBFNGRhRy93NURRMjNkUjJiWjQrUGcrUGo0UEdCakltR1d1RGhxbWd6RUtRR253ck0vTHl4MHVDN1ZGWVgvMkN3TFdFdUJ3N3k0YzI3UmZhWU5kNUViWTJOaHJvWmNXa1FxcDZlaytoMHVpbUVJNldzSGdSRzVucXVEbGo1N0l2YjI5bFpXVkpWTnh1WW1Zai9nYzFtdGpQVDBLWVdHM2c2OXB2d2R1a2xaQmY0YmdEd3hnQkd3bjdNL2VLc1hwRkVobHBxWFZoMTZqRTFhSTR6MkowdUFCL2ZVSFZZYVZaQ3h5bllFbkd4aGxIRnFJd0NXMklwREdJSzJqazlPMzd2QndCd2N1alRTTWdSZU4wbDJFYWZBVXo3dmJVSGlKczdPelpjako0UHYzNzl0OGR0dExhYzg3aWZwb01lUUF3d3JrdkxjSVltMCtmRUtiT2p0RFVzUkhIK2Rmb3crMXRMVE9ob1pqVWYvWGNoaHVqdUI4SFlwUDBtOWdZQ0IzZS9VaVFka0FDajNIY0pjbFBrcDVTUXlyRHk3VkFjQmlZczB0TFFHc05LblFrS1RVMUZTTERuLzkrNFAxQjhsTTBtdmhkMytUazArZytYUlV4Mk1kcW9LS3U1OTlmTG8wdExVbjhGbEM5RXhNZ3M3M1BqOTJtSks1dXpsN0lPNmVtSnlNYnJTeUpFbURUL2R0bm56OVlOWHR2dHFPWWFtaEo0TzBSSzlZK2ZuZC80ZWxUaG52cThwZ2EvYUVNR0w0ZUc2dXFhbHBlOEN4SlFKMmViVGFnV0hyYVdscEdHWFprNFkzR1c4c1pJZmZERElXTkJVMU40RXA1UEJpYlNnVGxGbmZpSWlJNU11K2JHNXZieThwc1YzckRLSk1zSnV2Zm9hcktJRVUybUkxOTBLcWFaWjRsb05WYkF4VWtieG1obDBWcWxYMm5qeU5PREZMMUJINWEwM2d6M1luMmdPdVl1SWlJdWIvSERMNE91Qm9KZWgwbEt1L3Y1K05sYld2L3g4d1dla3dtYnZ0T1N5VTlaY0prZ2ZmbE1BWlhiRkI2Y21JbGQxbk1uSU42RFRyb1c1c2FvZlU2aWxYei9mN09RaHhsbk9ENDB5WURCOVJtVGZRcVdUbUVLUU12LzR2bHB2ZHpIeDh6dVpyakVueCtqTWZHVHZtNGdIaDRYZmxXbGx3NVpMZlo3dHhNZitBaTRzN2tTdjZlbm8zSmNpV0ZITmFLdkxYYU80a3c2NngrNEdFb09CUVpvRHJYYlVkaXNLaWhsWDlHQWxLeUphMHBxT2gvNGZSVDRmNyswSU1TWk9Ua3hqdUx1Nng5djdEaCtPREEwWkd4c2FtZ0xUS2VVUTFQYUNxMmpORDJHV2tjaitsWGVsbERkYXcxNUNaaXlLclBXOWtaT1I0bG9CVlYwamJJUlVDOW8vdXI2MnQzZjVEV0pxdk9RY0RBQ3lOdzBuTlE3aXRqS1RNV1Nvb09BNXozc1kzQkQwV3RMQTBKYWFNL0JocDg5ejZING9QRC9mY2xMSmdEZzdHNlRSSmdtakM3Qm1qd0VWaDlkMVRUaUFDTGZ6N003L0hPMUFDNTJ1S2RGWGJrdFVWNnRwaXZtZEhyaXp6MVFSUkl0eU9za2pCMUlGZit4WXVmT3BTYlpwaXJscG1UNm43b2ZPTjNodHNCS2l3ZjhVenphaUNkMWlicGE1RzI5SHBTcXV0SUJ4Q2NDbklXLzA4S2lIakM0b0txMVVZM1FTSkFpdjhVUU1CMEJvNzAxb2FkbmJFTERpTFlrZ2VRbkxzaUJWaHg2dnkyaTAyeWUzamtBSHhGL1hQeGV3RWVJQ0MxcnZEcVBtdGFJeFZtd0IxcXhLWVhPZC9HMjlDWkozbk50UmtBZk5SeW1CbURqbTV3aEp1M1pjbkVucjNxVmxZNUNtSUhaK24wTEZRVTFQNytmbXRYU1FhYTJ0cmg0U0VZSWk5Y3VKL3U0U1JsSUs0ZlJ6L3I1TVg2Wmx3aDQ5a3VkclJPbWVQQlREUVVORlJybjFpSGZVZlVFc0JBaFFERkFBQUFBZ0FwSkFtV1Q3eU1mQ3ZBUUFBTkFRQUFBd0FDUUFBQUFBQUFBQUFBTGFCQUFBQUFHUnZZM1Z0Wlc1MExuaHRiRlZVQlFBSDFOUGFabEJMQVFJVUF4UUFBQUFJQUdLMGdWamJybm9KNkE4QUFEUVNBQUFJQUFrQUFBQUFBQUFBQUFDMmdka0JBQUJ0YlM1aWEybDNhVlZVQlFBSEdNWUtabEJMQVFJVUF4UUFBQUFJQUtTUUpsbDlWdVVpbVFZQUFDY1NBQUFQQUFrQUFBQUFBQUFBQUFDMmdlY1JBQUJ0YlhCaFoyVXZjR0ZuWlM1aWFXNVZWQVVBQjlUVDJtWlFTd0VDRkFNVUFBQUFDQUNra0NaWjFpYlJNWFlWQUFCNWJnRUFEUUFKQUFBQUFBQUFBQUFBdG9HdEdBQUFjR0ZuWlM5d1lXZGxMbmh0YkZWVUJRQUgxTlBhWmxCTEFRSVVBeFFBQUFBSUFLU1FKbG4waHhZZnh3RUFBUGtGQUFBVkFBa0FBQUFBQUFBQUFBQzJnVTR1QUFCeVpXeHpMM0JoWjJWZlptOXliV0YwY3k1NGJXeFZWQVVBQjlUVDJtWlFTd0VDRkFNVUFBQUFDQUNra0NaWkpQRGIrRG9BQUFBNkFBQUFFZ0FKQUFBQUFBQUFBQUFBdG9GSU1BQUFjbVZzY3k5d1lXZGxYM0psYkhNdWVHMXNWVlFGQUFmVTA5cG1VRXNCQWhRREZBQUFBQWdBcEpBbVdZZG5uRmd5QkFBQTJEc0FBQWtBQ1FBQUFBQUFBQUFBQUxhQnNqQUFBSFJvWlcxbExuaHRiRlZVQlFBSDFOUGFabEJMQVFJVUF4UUFBQUFJQUtTUUpsa0o1VnNDR1JVQUFESVZBQUFOQUFrQUFBQUFBQUFBQUFDMmdRczFBQUIwYUhWdFltNWhhV3d1Y0c1blZWUUZBQWZVMDlwbVVFc0ZCZ0FBQUFBSUFBZ0FKUUlBQUU5S0FBQUFBQT09IiwKCSJGaWxlTmFtZSIgOiAi5a+85Zu+MS5lbW14Igp9Cg=="/>
    </extobj>
    <extobj name="1BCC2C28-871D-48CB-8BE0-2867F7803ADB-3">
      <extobjdata type="1BCC2C28-871D-48CB-8BE0-2867F7803ADB" data="ewoJIkZpbGVDb250ZW50IiA6ICJVRXNEQkJRQUFBQUlBQ1Y2SmxsWmJnQTVyd0VBQURRRUFBQU1BQUFBWkc5amRXMWxiblF1ZUcxc2ZWTmRiNXN3RkgydjFQK0FlQ2N4REZLU2tsVlZvMmFUdWpWUzB2WFpOUmU0RGRqSU1XMmphdjk5eGtuYTROQ0JoTXc5NTM2ZTYrVHFyU3FkRjVBYkZIenErZ1BpT3NDWlNKSG5VL2RoZGV2Rjd0WDM4N05rSmxoVEFWZk9udzh1R2NRRDMzVTBjbXdqeGpKdk1KMjY3eUVMUmxrR3pJdG85T1NGaEdYZUdLS3hSeUFiQitTSlFNemdyNnZqTy9wSkZsTFVJQlhDWm04eDF1dEdpVHU2RlkzT3JUTzR3Mk53aFJXVXlPRVJVMVVZbkJEU3BkelFzdFRPWDRaWUZ1SjFMa1ZULzZZVjlPQ3pHbzExRUVSZDRKb3BmSUdmUElXM2xtQ2xYVElKd0QvcUNrZ1k5eEYrQU9iRnJpdy9DcnFNUlVsVkptVFZvcS9JdStBdnJWRzIvUy9sUmdKVmtPN1YyVTNIYUhiS0VyS0Y4N3duQjBJdnRnOCswNTlkZjBIb0VhM3N5UEhEU1RTZStOOTZZL1U2UkJQL1l1SmJBMXpRSERZdHM5WUhLeGF0ZFRoTHJHUjRzai9KbkhLbDdtdWwyei8yZnhSeVBhTmI0Mzk1ZU1rbHNiTThDN2xDdG01NWRqZklQekZiZVVXbE9yUnBZYmZJY1ZOOEFSckhkcVBOZk9MWTN1U2Q4NEVRWFl4c3dnTkhkWHdUTE1VS3luTXdsWGVUSjhQVE9lbnU1WHBaQUtpV2xRd1A5MS8vL0FO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hvbVdRNXN3SVVkQkFBQXRBa0FBQThBQUFCdGJYQmhaMlV2Y0dGblpTNWlhVzZWbFc5TUczVVl4NS9uZWkyOTBGUVR5SXdSVFZWaU1NdElLcnhaZ2pFNk1OTVpyV2JPTGU3TmxuR1VVc3VBMnNKZ1hRZGI2VEhnT21qcHFDV2pyQm1MTTkxMGtHSDVvNW1HeklUNGh2amVFTzdhdm5HOEl2R1YvcTUzRzlmdWN0TjNsMzV6bitkNXZ0L25udUwyZW9oSGFsKzE2WjFDYXJFd00zZkFEdStOZ0szaEVBZHd0NWtqVHkxaDhuUzQ2WU9tRC9HSTQyUFRKdzZINDFQSFp5MW51ay81NFNnZXcrTjRBcjhNQWFSUERnTzg2VG1BYlZRdGJXREIzR3JCS21NelYvM1hZWUw0c3crd1hVTkl2SmdCN05CNnd5WUNka3BDRzVoWklsUTJjM1VEZkV1WWZhTUpzRXREZ0o4UEFmWm9DSWtUUndEOWl1Q1VoY2hXa3FEWUdHQ2ZJdmhrWWZmaGo5TEVmc0IrRFNFeEhRQThyeUUwTm9RQUwyalVhR3o0RHZBaUtrcWdoSlVHSE5KU2l1OWMxbEkyTnU0QkRxUG1MTXVBbkpZQzhBc2cvMWh4eWNySk94TXRITXpTZ0ZlMWxBMjNHWEJTUzBrY3RBREd0QlRXOUR4Z1hFdHAzS3dDbk5idTRBWEFWdW9sbW1vM3VNQklWWHhsZGpNZFlLTFFRM1hTU0xscGU3Mjl2cUgrTFFCNDhsTXVkRjBjNUhLeFViS3Z3dEtROEgyUXFHQ3B0QnBZcDZ2S1dHMTZ0YmFtdG1admVRRlpxb2FtdWd6ZHBBTHVQRmZoTVh1WkhqQWhJWDVOaUY1Nk94dkt6OS80b3QxenB0UGZZN1BiWmJaRU5iY3liUmEwR2p4bnU2c3FDZGxtdFZsSkZrNnZzbS9PUFRMQitobmZIdGIvTlBiYnVNRGZVTER0QkV2N0FpRU1vNHBjVjlPdjVPOTZObmtybUJSV2dzTDhsYTNnVEo1UENtTXhoZDFCMktaeGpPQUVSbkVLcjZrclJDZ2Y4ZDFtbGZ4OFdhclFLMWZ3cWl0NGFSbXNvckpNcDhWWTVGaHBLMDN5ZXpSRE9wMnNCenlyeDlsZVhoWkdVdUlzcjBDNlNpQjFUZExxcnI4TjJLMEhFVk5QOG1DWm5oTENiamhCUHFXL1B3TDA2Ukt1cmVYU1dWVUFUc1p2TVZvTnZlY0dWTEFIbjk4bXVjNzJBdmJxZXZQVGJYSHNmaUdhZWJTU2VOZnQzWC8wMU9raTA4ZjBsZlQyNEkvZnlTZnJiZ2M4OTk4dDhqSDlaUU91S3owTlBCdVNudzhKMzZ3cG5QTmxWajhrZVcwT0F3YjBPSVZFSkIvblM0eTZJQmtWeEVHOGhPVmVKUTdlQkF5aXJ2UEpvSENYRjBhblZNd0FjeEhMbHVrM3NnZW1PSkFxLzJ2S0FET0VUNDlaYk91U0xrbWRJZmxDOXpjcnVNdWx1RjF6TWNKRndKQXVUaDZ1TUpmTWN6OElFNk5DZWlvL1A1alByT1ZXTTRxTHcxaTJHL2VrV0g4Rjh2M3JnZk1MQzRXWldSa3ZqRnpQRDYwcVBLNXM3cFdNRk84bTRMaStnNnRqcEtmdHBYRzV4U0xNeGZEbHpjMlJPTjdmQVhKQ2RFM01SblBSVzdsYlY0UXNuOHVrY3BHUXdydGE1bUk0VFVMcCt3ZklRZExqa1lNbWNrRXh5YW5CMG5IYkM5ekZUSmIxU3ZhUVk0OVZBRGwxdW5zWVNlWVc1bFFXdXBoWUtTbnlXb3BjeGgxeUdhZjBwMTZLaU9IN3FuQmRURnlEbE9EMkFUbTl1bHNUWFJTekViSXZNa3djNVFvVGo1SFQ1WHQ5ay95UnZ2NEt3TDlRU3dNRUZBQUFBQWdBSlhvbVdUS1ZjNlkwRGdBQVQ5a0FBQTBBQUFCd1lXZGxMM0JoWjJVdWVHMXM3VjFiYnhzM0ZuN2ZYeUdvajRYSFF3NDU1TUJ4aXRodXRnR2F3bHU3VGJwdnFqMjJoY2dhUVZiU1pwK01GaHRzMm5TVExkSjIwVHBva3haSXNRdGtMMmpSSW0yeS82V29mSG5xWDFpU0kybHVuSXMwbEN6YlRHQmdORE04Sk0vd094L1BPUnpPdVpmZTNXNVVicmp0bmJyWG5LOEN3NnhXM09hYXQxNXZiczVYMzFpOU9FT3JMNTAvdDF6YmRDdVhsdWFybHNuL0FaUGR0bnF6NWM1WCtaVnE1YlhhTmpzK2V2ajkwWU5ITTZCYSthUG5iVE5wMWNvZnJ0ZlhybDJ1N1Z5YnI1cFZYODV5MjJ2dG5EOTNwYjdlMmFxOE9WK0ZDSlBxN1BsenI3ajF6YTBPUHdNSXBQek00bFh4QzBKcTRHcGxRUWhjNW9MNHRiZjROV29qY1FFR0YxYlcybDZqSVVxYWhnMElSblp3K2kzL05PWm5aa09OZWJWMjA3dmVZVzFZYWRYV1dOZjViWllROTJiaWpIOHYvKzBMZHRjNlh2dENvNzdaRkswVm92dnlMdFliall0ZWU3dldZV2VYMi9WbVo4WHRYRzlWTHRZN0hXOWx5M1U3b2xPdkJJZHZCb2NMdGJWcm0yM3Zlbk5kL0JRS1kxMEZUUGUrcnRnUGgxUXJielRyN0hCN3UxcDUxZDNvWEs2MU4rdjhVZkpINUxYQ1AxL25oY0luRmp6V2pPM1FHZGJLMVMxMzIzL1dpQmVwMVp0dmUrOXczVlplM3RoZ2ZSV0gvdk4rZWIxZGU2ZmFLN0xvTmJ5MjBOSkFpbCtBbjBPQjZGWDMzZmlwbGExYXl3M096WXFUVExQaU5HOEpNSzMrZUx0OGVkRnJOb1hPZWMzdFduTm5neWs0Tko3TTZHQXlReVBKQXRnZ1VENlVDR2JYY0h3MHpZWnFFTzN4bjJaOFhFZWU4NnYxWnU4Mi8vaktvQzFDTmEveko5b2ZVZFhlL1l1MUZ2OHRydlhQY2FHOVhxOTRqZm82cThkWGNxQnYwZFpWTnF6NFlPUUNYdGpZUUpqL1o0L08zV0MvR1ZyOUVka1QyRC9zdFc4MjFDbFdxM3ZEYlN6Vk9qWFcyZXN0Vnp4T1lQYUdkSER0OTY2MzdYYmFkWGRuY0h5enN0andkdHgxWHgyWHZSdnVxbmYrbk5ENmpHVWFCTkc0MW9YU2JkT0FTWjMzaXk5ZWI0ZmtVR0xBeExNVFVtYUFTU1Z5THZqWHNJRXBUdGlQQmY4aVlFMURpWktMd2k0Unc3RVNGUzVsVkRnN2FQQnNYeTNCb2RDVzBQWks1MmJESGRpS0JaZUJiN2xUdVJwWXVyZDh3OFl1dnR4YzcxMUNKalFjSks3WmlQZ1dMSVNGeXNXRys2NG5KTTlYbVlqVkxUWSttKzdPVHI5cG91WW9wdkRZTVVYNTg5V1FVZzRwaUF3VE9rQU9Ca1p2d0VRMktROHJ5NkJTVEZuVXNDM2l5Q0VGRFVoc3k1RkNpZzBIak0wVVRFbHFteENnS0xZTnBBQlFaT3lBY2dpVTJSMk5xSEdTMUl3YWxocVZwRWJrcUdPbEtGYTVxWUtqQUZBQ0tld1EwVElacEd3TEd0WjRFUVZPSktKZ1NVUkJZTmh5SUdESnBLQmZscmN5a0FITVlXVDB5MFlSbWRxT0daa1FnVWRzMkVrTHZKQmFaakcxekZKcW1kSkF4TVEyck5pRU1NQ2lEUndEOTY0Q1lvQXNLQXFRRmNDaUdoOHNFNHVpSXhxTHlyR1lpaU96SUsxbGdNZ0FsazJKT3dNU1ZqUVhTK2xGY3lHVlhuU0N5TXB6eElvaVM0MG5sb2tzR3hwSmowQWphM3pJa2x2OUlkRTFBa09OUUZESHpFK0VEVnNWS0hLVW9NakdRTFJNR3M5Z1R6dnBwR29VbVdoY2MwV0VleGRLekJXbE1vYWRLOHFFNVBHYnJFd2VzVWtiV3hhTE5uUVNzWTRRRm9sbEFQOHFzYmtwS0k5RnFNWnZJellSTFpQSDY1TnpGNDFFUUxYWE5zMWVHMkg0eGpHc0JVZ2tsQnFrZDlWQ0JsV0JSRFZlV3lZU2JabW1OQlpMWTNGOFhsdENRQTZBRXZmbmdDZlp3TWtCUnhXRnFYSEtNb0ZEVFNPeGZrRURaNHpBT2V0T1dYRVVPWHdlcWdCRmFuSmltVTZabU5GcUZDbDN5dEtuY1JuQk54MCtMT3hzNWFhZGkySk1UZUFqaTZrb0FucUtKOEVZdExXN2RVTGNMUWtXUTN4SG9RcTJzOFlmOXRCc055WWthbWRyRk5nb29qQnIvRkVLU29Ba3NxcUJNejdnYUdlcktJcW9yU1RXWjZrSldXUTZXNktwR2tXVGM3YjR5c1FrNFErSklwbU1IQlRKaXVTZ1NOclNpYmxURGlCS0FuL1crRU1XanFtZHFZbGlLRE9OWEJCREkyU0FSMGdBSDIvKzEwRkVTZGdQcVpuUDJjQVVIQ25ERUJzdVVDOFdsTUZvYkRFSks4bjhRMFlrSkJLR2pVY2tSZVJGSTVJbDhtSVJrbWFXWGc1Rm5UN0lnc1h4SVF6eVZlajl5eVpTc3F3UUtab09ab0lRRTcydWNCd2dUSVVRaEpJSitMQlJkNW1RUEJqSnl1UUJTZHJZU1VMSlFrcldGaUpGYzhKTUtCRm9KRjZiMDFBYUk1UkkrVW5oakVSR0hwQWtSZkp3Skd2cEpHRmtZOE5TQVNORlMzUXpZVVNwQVRTTUpnZ2o2ZWdjRWtmRHcyaDRGQjAzaUJ4c0VBVWd3bXFTVEprZ1lzU3BYNHFjTEloVXpPdEdtTmFOTUtzNzdra2RnTGFTRnhyeEJJSVVBRkFkcEpnc2tES2lGRVdqNWNPQ2FPZ0l3L0VHR0FDMmxRUVl6SUNKYXZYbXBYVzNsb0lleUUwR2pVTElzVU1ZR202THI2SHhrenZnK1daWS9rQTN6ZG9HOWdQUlFmbmM3VElLSTB0YVVTRVk4WDJ6NU5vRktLWmFmMk9Hbm1yRjloRnkxU0ppSlBlVkNDdVgxN25ROE5hdVZmaVIzNUpBdjVMZTlUdm4veE0xYmRYYXRiVU9nLzJscTd4WTVXSnR1OTY0T1YvdFBuOXkrT3hmUjEvOCtlaW52MVVySy9VLzhYSEhZTkVmZ3RWS1QrZ0xnYkJsSm11elhXdHQ5WVdKYmRkWVIxaXhGbGVkaUo3eE8zMXR0VnFWWmYvR3hhdCttenV0L2lFd2dHRVo4TnhzcDhVNjNXcGwzMzF3Njh2OTkyNGZmSExuNk1HajdvL3ZkLyt6R3lvNDY5YzJPMURYNEZURTlyMHRmdm5tRDg0QkU4ME5hd1pCM0F6MmRpekIvdVB6UVoyemFDVVNxUVVFY1dEeWUrMENNbEppdFQ2Nmd5RUdCaUpReE03NXNvVXRoU2JUdmhPcEdFS0w0b0ZKbFMrQ2tWZTExTFBtaURwMlJCOERrWUYxalRZOXMvOU8yRjBBUWRPbGJmQjlFaVQyWGhMWFNMd05pM245WHBKWEdyUTk4dWhTSDcxRWd2eTVtZkkwVitvankxTHdncnptUldrOVM3bTZTbnRleGNmN0JXbk5DN2tkV2N5OVE5R2FLNkdmL2o2Umw3YjVYcFRlem9EWkF6WVdFNG5nWG1IZkJYZUxYUnQzb25zKzB1aWVqeWkrNXlOWFgzVFB4eDREOWRvaEkza1lKbmttdmI2V3d2S0FXSDVxTVdBaUN4dGhMbUpLTmV5eDd2MGhKZUE0SnhWa2RoaWZXS1BqbTBSbnNMOUY0MW9ITkt4MVNsSjhFMktBRWRrZm1oYU1hZGN5K2YvaEdkOE1lRDRRa2NiellBU2UvL1hwcmNQSFgxK3BOOWU5ZDNZcUFQZ2NQang3UjNjYVcvVkNaOFFVTU1MdndKeGpiaXI3RzI1SlE0TGY1U2E2TUxsYkJvcnpWQTZ6RnhRZ2NKM0dNaEVaOGg2VUxaL2VnU0c4cDRMR04yeXBzNjJ2SGJHK0pHNTg3Ymp4SmJtMkZ4VzF2UkRHOWxCR3dBanZvWXlCYmFDeExpay9nNWJYZ1ZHZFF4VFJPZWp2YUpuUU9EUU5TNm5qTmVpeFZZM2E0MmlQaHpQTlNPYU1UY2hJLytPejd0MnZsUnBwbkRUU2RBNUFldzVZekJHelNqcGlwUXcxQjI4Sk01MVdYSmlBRWthMmJQbXpZcVR0d2hOa2Foc3hreEV6MDhpeERUTTlzMm5xR2ZJb2RocUR1TnFqbHRxSlRuTzBvYzR6MUwvczduVi8zdTArL3ZDWDNRZUhkL2U2SDMyaTFGU1RoS2xHYkM2Tm1KbEd6RndqWnJZeG0xL2o0Ylp1VXp5M0ZsQXVNN2RPRmFETjlrVE1OaGg4d29TTnRDeXJUV0RjdjRhV3Y2aHNzTklmcDRiWWJSUG5lTmtUTjlwZ0dtMDB6Z2xpV0ZHMFJGS3MyU3NWcHNKQ2p6M0s0WnZqMHJZWXhtMHhHRzVmZGRiMDE3eGUwNVhhV3dIQ0V1WTJ0YnpBY2dscldiWjhJV3NyeVljelBYTzRGZGF6dEozRHFUcXpxOFc0SVJUSVZzY05KRUlOTUVZTkpNNE1NSmNaWUVGbVlFWXJsbm1OTXdPaUdmdk9Zd05yWnNobEJvVGlTbzR5QTNUU0p1K2FHY1NNL2FlZnVoODgzUC9xcmxKYXNLYURGZ1FDUzlCQ2FubE5DMnBVZFpwb0FSV2tCWVFUNFlZNExjRFViU3BzR3h1T3BvVmNXckFTTVowWUxjRGs0ajVOQ3dFdDdEOHNtUVpOY2dLZURrNUF1RnhrSnJXODVnUTFxanBObkVCVkJaR0k2WWoxdVRLTFJiQ2w0cXR2cDU0VGRCQ3BKQ2Y4L2ZuQk4wOUw1MTVSZ2huRVFJOEU5S0U1QnlCa2Y4TXVrTkh4cFpOT0dtYyt2Z1NMWmg0QXpQTWtLQWJwck1IWEtXdld5RThQZ3h4WHd0YXVSSGJ1NFgvLzNQL29oNlA3VDM3NytmTUxqYzZMcTdXM1IyY1BmKy8zTUh2QUtVbEIrR2dzay9KTkZhQkpRcEd1VGhOTEtNdENVR2JPMHIraXBGMExuWVU0RVZrSUNUUG9MTVJaNDRVem40V0FSYk1RdVJFbkNsRnFjcHBReTdBMUxlaUkwMFJvNGZEeHJlNFh6NVV5dzVUa0luUllTWWVWSnNZTTlpUnlFWlROaExNM2pkRE1vSm1oUERNY2ZYN3Y4TE83Nm5NUk1QbHlBYVJ6d0RMWjM3QXZGR2pTMEtSeDBrbWphQUtiMnRuT2hKVyt6UkFGeURBMVplUlNCc25NUWlCTDAwVkc2bnB2dC92dnU5MDduNVpsRFA5elNCSEdjS2FERnFoZGhoUlNTbXRLVUtHb1UwUUlsckxYNHJMaVM5cUwwRjdFeVlrdkpUbkJtcEtjdEhZVnRLc3dNV1lvbXBEbWV4N25aS1JSZWthYThpMFpOVFhrTDFzeWMxTFNXS2VrQ3k5YnVsSnZ2cmlrbENDbUpEWHRZN0hNb3FWVUFab2lGT25xTkhGRTBldzBRR1plRWdKWnFVa0l4OFI2MVZJUmpvQjJ0djlBVE8wL1pHNzdMYUpKUjQvMkRtLy90L3Z4bmU0M254NCtmdS93eWZPRFowOVVKaVdzS1VsWCs2Z3N3eGFwQWpSYktOTFZhV0tMb2hscnh6R3kwdy84WFllMFdKTmpZYjJXcVFCWlVCeFhjaXdCNGFSdFo2cTVnaDhlZnZmZDBZT3ZmTWJvZnZEbDRmdlBsRklFbVE2S0VGQXN3UkNwNVRWQnFGSFZLZUlIVkRUaWxKT2N0Z2xPZHlVY3FMZGgwc25wOFdZaG5uM0VISVpmZi95cjd6K1VvSVZFbkFsTlNaeEpKNmQxY25vQ2hGQTB2SlRyTU5nMGZRc21ZSEp2UW5PQzloakduWUY0ZXYvZy9yY0gzMzdZZlhyMzRNbkRnM3UzbEZMRGxBU1Z0TWVnUFlhSkVVVFJpQkxBbzc4Q0FVeHM1WHdXUVBOREw4S1pSUThrN2NOa21oelk0Uys3ZS91M2QvZjNib2RaZ245dm9lUmlKZ2xSVEVsb2lXT3lUTzRocGJpbUNTV2FPazBzb1d6WFB0dW1CazZsQ1dvWlJOT0VYdVE2N25jZjd1MGRmUGVvZE1vaHlRdFQ4dUtEWHVTcUY3bE9paHF3c3RjZk1xa0JBS1EvQzZTcFlmd1JwaC92N2YvbGg5SUxsaExVZ1BYN0Q1b2F6aG8xRkgvL3djcjdBQVJOL3k0UW93YWtNOUlGdU1GeHNyZHR4YmJldGpWemJldjk3L2VmM3V0K2ZNZW5oLzA3dDQ4K1Zrc1NVNUtiOXZGWUpyS1VLa0RUaENKZG5YU2VtRjFtalRuL3UvOERVRXNEQkJRQUFBQUlBQ1Y2SmxuemY5YVYwUUVBQUNJR0FBQVZBQUFBY21Wc2N5OXdZV2RsWDJadmNtMWhkSE11ZUcxc3BaVGRTc013Rk1mdkJkOGh4R3R0dXJaemcxVFJ5VUFRRkRzL2JzdVdiY0cwSGJPSzg5NEg4TnAzMEFjUWZSdEIzOEtUZnF4TmFLQmllck9lNWZmUHYrZWNITHIvRUFsMHo1YTNQSWw5Yk84UWpGZzhUaVk4bnZuNFlqVGM3dUg5dmMwTk9reVdVWmpDTHdTTERoS1JMRytMdHlxQ2pxOUJ3L1l3dXZUeDFuVHFFUGxneTdTeFUyN01sM0VqMmNWb05HY1J5MklRYU1uWlBaV0Q4MFk4VG4zc2FBN1JPWnZDT3lGbXMvQlhzMWEzMUhJOStiVFNjclh2SWFVR0llSFVjOWNndFpSTTB5RVhZaGlsU3VabHJKQ0Z2SXhXQytiaklCRjhnbEVHSHgvbDdpMEQ1SmtoMXdUWmpoR0NvbGJ1TmIvMGhNZE05eTlqdVdvSDBuREYrR3llWmlXV2NPN0RWbjFVaE8xV0JCVGtQTG1MODg1MVcrR2tXK0ZPbmZDTWhLTllyQTZFdU53MUNCYyt6cUx0REhRVUEzK1dvNWFXVVRxWWgwczl3ekpXNUFzdVVzQWZvVzU5RUF3akxsWlFRaDRGZDdIV3JCVmlOeUJmbjYvZkgyOC9MMDgvNzg5R3NGdUNzcjBiU1ZUMC8xYmpvS2lVK21zbHFHdVFyZ1RMRytRZm1xUzMxdXkxMTlUbURWeFBOZDMwVUNUakd6My9XYkQ0RkVoRnNKQkZLMGJLZ2VBek9YaFZueldDOUp1SitwRFFUNlZuNFl5ZExsS1k2WFZWR1VXeWhSd2lWMzBvVUV0QjRPYVc4LzRYVUVzREJCUUFBQUFJQUNWNkpsa2s4TnY0T2dBQUFEb0FBQUFTQUFBQWNtVnNjeTl3WVdkbFgzSmxiSE11ZUcxc3M3R3Z5TTFSS0VzdEtzN016N05WTXRRelVGSkl6VXZPVDhuTVM3ZFZLaTFKMDdWUXNyZmo1YklKU3MxSkxBR3FLYzdJTENqV0I0b0FBRkJMQXdRVUFBQUFDQUFsZWlaWlliQUVnanNFQUFEWU93QUFDUUFBQUhSb1pXMWxMbmh0Yk8xYnpXNmJRQkMrVitvN0lIcHBEeWxnL0N2aFJra2FTNVdTS28ydDlyekFZcStNV1F0d2svVGVCK2k1MTBxOXRROVF0VzhUcVhtTDdpNWcvTU1TNHRRT2pwZVRtWm1kM1puNWRtYldnTEYvT1hLbGo5QVBFUGJhc3ZaU2xTWG9XZGhHWHI4dFQwSm5yeW52djNyNnhPZ040QWdHNUpkRXJ1aE9ldk82TFZmSmdHUEhnVmJZbHNuUHQyQUUyL0t4N1lNTFdUb0h5RFB4QldYRUE5UEJSOWpGUHRPZ0o2TU92RDUwWnlXWk5CUHNXbXpDQTh1Q1hsaHJ5OC9xWnFOcU51U1lVaWNVcHdtZ0JoSktpMUwwWnEybEpwUXFvVUNuWHEvcENhVkNLRFdyWlR0T1F0RUp4YklhMEp5T2FoQksxUVMyUGFVMENVVlZnVk9ySmhSTnBVSzIxVEN0S1ltcWhzMHFVYTNNbXE2a3RpOTVKUExpMUttem5sejB5U2tZUjlJTERNYnNEc0FZZHJBL0FxSDBib0tzNFNrSWhtMTVUMXRVTXgzUlFhNGJEK2hkamNtc1hld2lteWVlUmtWNlQ3MGNYN0tVMmthQXBNNFpQamRXU2Vmamlad2dEK1pLVEtVK1FOUWZoSFFsT25mR1ZDV1p1S2lKOXpVek1qV1psZXVMWEVzTlpTYVlaWXIxcG1OYnlYZnpPWjU0TkdOUjBlcmFZTkJESGtseWRUa0hEeFdTOUtBelpRdHd6Qzk0UGVEUVJNUmp2b2g0cWxKRS9ERVgrMUlVQk5FWDVEdWhiS2dRb1dZalJLaFh0WEozUWgzVndhWWFGVUpkaHcybkFsdEw3b2dyb1dwcVZidHNFSml0QWMzYjBYSUd3aEQ2SGp0L1Y4Ulo4bTdvNG9aZWJPMll2UzNPTDREOEl6Q21rbXgvRmQrQzY5dFN1OVN6LzlkWUZ6aEdpVmlMV0M5TGkxaVhPdFlGQ3VqYVlqM2JSclh5eFk4OSs4RDM4UVdUcmNsU0YzMkNPM2RjTnhUZXd4empDUG1XQzRzOTZIbmpEYUNQUXQ0KzMvUXBFZGEyNHBTNHllY0dGVzBuRXRrVy82VWcvbFZPK0FJQVhKV1BIZ0NHa2xOM2pNT0phVzVwVFNvTHl0YjM5OFlXb1l6eGR4UUFJczBrZkFFQXJzcEhEd0JEeWFrbFJwZlFzQzllY3R2Y1MyN0VvellaMHNnRmoxWVM4REIrT1RCUXR2NWhNMmRhZ1pZYzU1UUpMZXVyTlFJQ09jNFJFQ2dkQkFpUDMxUVlQWGdac2dVSFdXcW5YTjZ5Vm91Nm9lUXBManByMVBUcDkyMzZ4R0xXdTVpSEFVYzBxOHF1QnpFdXUxMHBWWHlaeGtOZ0RRdSsyc3hmL0F4bk1ZK3dDZm8rN2M2a1UwelRwaXBMaDhOK0I0WEpiY2FuUWt2Skt2cFdpTTZ5OEtYUTlaOGZmMy8vdlBuNitlYlhGK241OWJmdkw1WStHK3BnTDR5K3BEb0pNck5uS2lCMVhOQm51WnZTbG1lSTZORVRPeTM3N2FwVnRXVTNyY3ZhMUVMYU9LQmZzN1ppbG5LMnhsWlp1cW8yMHV4dzBCZ2puMEo4Q2Zlc3VoZjZSTzRJZTRuNkxEc29tM1VESkZtUVJ0Q0RRY0JzNllaWExxUlBvek90djJXVXhrbmtkeDltS1B6MVIyMHMzN1FlSGlOTDZxQmdRTDFFa05oRG8yaVcyOVlaall6RlUrazg0WHgvRlpFNWh5NElFZmFDQVJwTFp5QWMwTURQdVVmbHJPQ1E1bExnWHlXQ0ZaNWdkeklhemNyVjZwdzRBZGZGa3pDUjAxVmVZbk14V1RJNVl1YzZPWGN0YzU3SkJFQjJsT1BOd1pneE9TYVJ1L2dYclR6L0FGQkxBd1FVQUFBQUNBQWxlaVpadXVsRWx6RXJBQURBS3dBQURRQUFBSFJvZFcxaWJtRnBiQzV3Ym1kdGVuVlVWVS9ZOWFIaDBraUxsQ0RkTFYzUzNaTFNIYUowU2FkMGR3c0lTT2VsdXhHa1c3cTc0enYrdnZYKzliNnoxcm4zckZQem5KazkrOWw3em9RcEswcWhRNGdoQUFDZ3kwaExxQUlBREFhNDM0a01DLzVXRVEvU2dIOG9qdEk2emdDQTgrWGZCck5pVHVZR0FPU0FqSVNvdWx2R1VhYW5JKzVzNWtuN1d5b3NzYmRVbjg1aTRMMFZ1OG0vZFdMMVkrbjJMTnIzZVNKdzIzYkF2eEkrUGc1c210Mk9ia0hjU1RLaFg3ZFdvemVVUXFsN25iRmNBSTluMXAvSUpJMnd1TVl3bzMzOXZmOU5wQnR5Tyt0MmJxZTNvaHp4R1R2TzdwTllzKytsTkpveFZWUmdRWmFVNzFCd3FrL0dNenJYS2wvMDZ0MlRUMUpXRm1sS1NncWFaTVlrWWtxS0JHS1J1cnk4V0ZkQ2VKaU1kSW9xR3hzS2locjl1M2NVbjJSN2U2aW81RXRTMEw0VjdiMzB2ei83OE5vSUI5RXl2RXNVVUtTU21jQk5SbUpIUUJKQkZpQXRLalV6MkhUUWtaeC9zTWZ6czNSOVQ5V3BISUhlQVQ2dXlHM0pIbzh5SjV3Y0F3WDNsRldaQ0VBdWxFaWkyNUVZMmhpeEp5RDYwWGxOSE1nSGNHQlRoU3piczN5Wk8zSUpvUUxnUzEreng4TDdvUUlYQ1Ftc2lKWVozNW8wL294MnVLRmhEREJ1OStHL1VwaUNGOTE5UWsxRGhFbERkTVFRSXdlSTRYTnVpSkhGUnREYmdQK0NOaDdUTUk2NHY3L2YzOSsvdnI3V2JiQ3ZxNjJWVCtQY1cxbk00TEFZTzV5dk9ZRm1zdllmYWhnajkyazdPMThzTlRuVFhCclhTc1lHMGlWcTU1YVdscGFWeWVGSzVxT0hxWS9nL1VySktTa3BhV3RibVI2RUdvMXBpQlZXVkJ3citkNnIyZGlVVFFhamZmRHdhS1lOanhaK2Rtdi9hMURwT3BrbkdaeUN5NVdpaXBJSWg0Umh1OXo4eDVJaDJIdzhTL0RwKy9UTWpHTG1leTRLaWs4ZG5yaVNNSVFtNmk3U3NKeUZPWUh6bVFsT2xQa0ZQWFlOaXc5anZhemJBS042aFg2TGVTMEtoWXFXMXV5SnRJYkduNXdLTEFVbkRzU2kwdExGZk1zSjNrTktRaVFFSkd3WUxNcmh6N1lIOE9hVk9GZTNYbTJwSEJZWXpYUFUwaTRRbWJoY2tUaDRrUmpBRDh1UkdYbmFQdGw0YW11T3JFYUx5SzYyYWk2bzdJNW9NbFBjY3hZRmhoTUxGaDNnUkpDZ1hDT1BlNWxHem42am53SWRndWI2QmpYMnc2VjJkUk1XQXZrMGRFVnlqZ1E1RTRONmpyeU9PemNhVTdnWU1qZzVWbzBYTm9mQ09RN0hYeStQenhQWHoxZ0JJUEZOWEk0VjhZMWJDdU13b1hHOGpJS0Nnb3RMZmE4eDBZWWFzajk4VGdPMUtKbk5udStLTzMwU1d5RTdPUUdMZ1lEVFJrOXZCTUVCV1BiMzQrTGkvUFdva1AyM1AzZXV4K1EwcXY4d29nUlMvVnFNQ05iUC9kNERRYzdIWjFpeWZMRnJUdGdRTEJtbnBsQzlsNVpWd2NaZFNFQW1UcGhqY2dndkNRQXZVd1NCTlFSS0lTOGZXWFpBSk5MVEZvb1cvUDc5Ky9QbHJnb0F4bUl4bHVGK3V4NVNWbFlXNE5NQklpTFcvY0NrUjNBVlU0Myt5Y3JhbXA2Snlmdmw2V2JxOTI5Uzk4MVltaXczU2tGQlFTYW1vK1BFd21kbDdGSUlYcW1zR1kyYVlIVjhzOXlQL0J0R1BHUzNrenEwSEdESGFxcVlvejdVWHpRT2ZtRDZyeW9KQnAzMlgwVWFBVkpIdXgrR3R3VUZCWGdNbXJ1VkZtRG4yOHo4cksydHhSSnVHVFM2VExuOFBUZlg2SGx6ckpETzdRMkdORnRwZU9KNm5keithUFlyL2JhZnpIZkUwOFBEZzNjbkE5emgzZkZLUVAvNzc1QTl6NGp3YzhxQjBnUHZRRHpza2EyZG5lRFgvV2xhM1ZkbEtkRHdiRXloMjdWSzM2ZURtN1licVBETDNYaDNrMUxNWTlrUGYvTGIvc3Q4b1Y4RVZESytYVzhjdmxFVUg0U0ZoVmxaV1NVejY2ZHgyY3hZdnNaelRsRVZWVklhUDZoc3o0cUxPMSt3cVVUL3JQUGhRMTlqNmhlV2d1SmlwRFk4eWJQZHlmd2k5ZU5NN1ZYbStaV1Y1LzJ5U3Z1RjJyMVlLVktpeDZHQjViblBSd3Qxd2NIQlRjNDdHRzdwUlhRWkhINyswdDA2bnlMb2pKdTFyQndjZkkrYmRwN1BrOXQ3ZXRHUERHV1ZsS0pEbzVoYzQyTmpKLy84S1N6ZEYxbWs1bElLMDBVQU5MN0kvc1ppc0dXVE8yd20vNXJaZWpXam03dEw5VHVWeTBiVHdtSW5rVUhMUHp2cGlCSUlkWEVYaUFwbk5mNEN6QlMveWtjbjBtcDd2ais0dlhVVHhicHNyR2hiUlZhWWdvWGI1WktFb1FBYWoybTVZTERTVmNNVU1uZjFXbHlPZmhmS3ZVVW0vSzdRWUVMT1JwTllVVkZCOXJRclZWWHlLdDZUNGo1azc5dVhyMStQNXFxNnA4TUdrVU9aU2c3bnF2N2U3V1R6TEVEaVE2bUNDODZ2RngxMnRyZlRuR3JldlgycldhQ3FyMy9rMHZJR0kyUXlPRVdDdm9xOTNQVjlabVg3ODMwa0VVY2tkdytWYWxpWVFXRmpvOXZUL1ZXUm92eHgwRzd5a0VXMnQ2YXVib3Y1S0hFK09sdVliWjR2VU85K3NRMENQamZBWEVFZWtYcklNM0gxNWZsRytIRWRVeUV6WllsL2toRjg0NHFNOTEvM3cyaXlXQmV3NGkzSjB3clBUMTZlVDlKNUhMakJxR2dwckFzM3Jqd3FEYUQzVHllK3E1Ymk4bjNoejAyRGZieGFPdFBCTGs5bjBiNlA0R1piaS9jdVA3aUlOc1BQbmJDUVBRVXBnYjN2QjZNY0xHNnlzTUpIb3QyMjV6dDdYQzJZVGJFd0JnZ01yRCtFVStITXphT0cwd2FyTVU5YTlaY2VIMVRDb3ZKOHJ6aGJNWTNUNm15ajk4TnJZL2FQbGdDTUJVRDQxNi9VSnNBSjZsZFdXZ29ZNVJlOGVFUHlYYlpSRHUwNVI3YytXNldSU3llb3lnQ2NVWjRRUFF2Q0tjNWtPYUlKLzkyRThQbENpVGYrSWlMSWhUblRGTmpXc3d6K2FtTHd5SUhoZWNpUVVIaVJOVlo1WnpaWlpNbEtUVjVBTkNjQmNmdCtrOVRYMjJsTWROQVBYeUxYY0NzL1d1aCtJNExGNXp3K205QXVkUERINy9RMnphbWhUbjQrQ2c4RVV4bVc4Sjh3R2M0dmkyd1VrRUpWWmVWZlh3OW1yS2FLaU94Q1pkU3g3YWJ1WDlFb1VsRlJwYndQcyt6TFF6dEgzaVY0KzhaT2xlL0w3a1F3K3V2SStpN1R6VjJ6R0R0dTNjWkUwZS8wSlNCREcwQTl2dTc5THZ6M3dtSmdHZ0NIWWhmSEkzT3Bab2Vzbk56b201NVl1WlJrMGUrbEJsc1R1ZUtGaFlVZmRMSDVMNXY3cGVnUXpQNGRKeTFwdlZueDNCNGJPSk5RRXlCVmh2UTFIc1o0TEJQQk5wYjFsSXZoNW5ZZGY1RlcxbnNlWnRXTzJ2aVVLUHF1dFJLeFdoeUhzOUJJWUloY0tsb2RyTUgzK1NMN3RaMmsvTG9ybk9vdHAxWmhDS3k5N0JIVnQzQktRUGFJSERibjIxQWNsWitSa1JTdkh4aWEyWEFTdXBlQjJsTGtQSml2d3A4aXJBelJUZEg5SjNRUlUyT3FSbjZSVUt2ZW5RK3pURTFOMWRUVVJIRlRCV01CaWFKSm5lNmtsc1dNMzhSaEV4aHpjSlNKZmdqRHNWL1FUbmdtZnF2WFJtOUhxeTY2bkJGQlpCVXlpOG1Yb08rUEpqTnNzTStjMU96Qkp6WXFYaVB4ZXljZFYwUXI0US9JcUltVXRQZkRrR1BOVXlEN1NTQ3UzSlJaTGNSSThzTU9rOXVRU0ZBcTg4YmFaLy9takxTS2piQThuYm01dkh4Y1huM0s1TXVOVnJhMnRtNXVhZGtaU1RXcHBSREhRb2NPeGI2VmV0NTJlTzZ6Wk1oTFRVckNWNWhLUzAvbmYvOStZV0hoZU5sN1JXdXBzYkJ3SzRLbGJXQjRHUFdGZlVDRk1oRWNGOFIya3RPL0p5ZFZkSFQ0UUVhZm5sYVA2R1hmRDRPWWo2WnhlVjRmbHFnVmY3ZXZ5VmZzYVNGdmFXbFJ5aExndTVTZU5aVllhdjVhMXRycUJYYnIzdDZlazVPVFNleUVPRllnMjNkRGtqZVVCdlJTMzBuY0x5ZWxvdW9wclV0S1M5T0VmWjlUaExxczYvcjYrMmRuWjZQMzFJN2ZnSUlpd09scS80L1REMFVCc0ZhdzdWV3M1Uzg0WkVldnNPZWQvOUdKV3JIaVB3S3hGTStMTHlvcTZ1bnBjUnJJUzhySStKZmhtcHViZlJKN1RveVVIUVJmSGQzZjE4cXYwZEZweHJLOHY1TGNWM2xiN1lsWEkwZWtaci9VR0p1VzlsNW9mR2h3c0FRVUYvdjd4R3V0UlkxRWNHb2FmNDdtZlhGZ1ZqeVFKWEFmbG5qWGN2SVVjT2x1YVhVSjU2RkRRYWdFSTNXVlZmbTV1WjlJUGhpK0I5L0xlV2ZzNmY2Z01wbFJCK2Z3TVdmRlF3ZVJsK0hUTHpVeW1HOERJcWJzQy9qZlAzditIUTRoODJsMFhCZkxMdy85YUwvU3ltY1BoZmh0Ym03VzFuTDZuaWUyb0Z6T01KRGp3Q0R0TGROMzh6bmhEaVhFTUdKZ3lIYnlrWmxkVU03cEd1cm82T2pwUGJLOG5MTjhlSTJUeWNuRjVYMHh5Z1AzMkJkTjRZRzdDVXFvVWRvQmxiK1hlMU9ZQXFkK2s1b1NURHdPSzV3OVROSjA1WldWTng3UWZFSmRZZnFzQitTa29XUkRuN3RwTlNVaXNETS9YMnlQT3FYL3VIekw5SytNeGtoaGlzR1BhNHdZbU1tRGFabDRQRXoyOWxXSktwL250YTJpb3VJdG1tbCs1TXpNRE1qNU5jd0s1TEgwaVZQRlN0RXZrUnd1bGxaV3FleG00Wk9hbHhhMnJhZTVPQ1hPLzA0Slg0eHdnQ08wanBPSGg0YWFtc2l1TjVPMkFrZVpmNG5VWURlR1U2RXBNeGd2WEk2Q25SY0pwMk9GVE5UVWx6WlNtZDdoRDZubnkxQnkvd0Y5cGN1U2ZHcE1RWjArbE9EdGg0NXlzd2FYNnRsQXVTbUhMMXdLNlpiNlJxTUdzVmtQQVRyRDJ6U3ZPVjVGc1lQUTdmNUpYbFBFR2dyOHlCU2J3aDFEQWNid2tIRndlZFkyUjlDYldERi9rUHlyQUUySi9tZzVjM0dzOGJsaldlYlZPNjR2OWJ0SWxibnJCdVdFTVBoeVdxNDNQRXpKTUhvbmxxVzJ6Vjl1aDNZcXRkbzRMTTY5V1ViMWozQVBFVk53SlFOWEFYbHlYUGxLSWhoWUxCUzlieEk1bGpGVS9GOWhwaFhoSmVtUVdFY0duckdJZ2xIUHMxbVNuaDhQMjNRRmwvVUZHNDZQY2swaXVIek9wd01MbHVVTXZJeTNYU1BycVNuM2pvK0ZuRFlrNW9LQXZmbGpHRmhrMkVlcnN3ZEZGRmpjb0lOMC9jdUErMTM1S1hKa2tkWFZ0elRxSlp2SjdTNC8yNnFyYXE2eXNyaS9qOGpLZS92VVh4NDhnUGt4WmlDL3BFUkdRd09PWUtQL1BmUm1RQ0NPUW9aNnA3MitPb2toYy9uVGN1cFNGSmVRMDUvSVFsK2Q2M2FRZ2JvYVAyL0ptcGo4YlhXL1FIUDNtTE8zSmZLb2N1czFkSFZMdDM2clNBTVF0eXhnVEdzSzZKK05nOWo2QkhiWmF5NlZQYmtUUWZmenpiQlhOTUhSaXF5YnRjOTNTaTlYRjYrdEMreC93RGQ3MkVOOXQ0YXpmWjdJOHRseEdPam9tbHlPRnFBTnJ6Uk5UVTJYZkYrZU1JVWZIVmRqUVY0UmgwenY3a0c3Wi9TNVU5U3ZOWDNQMS8rdzZMYndoMWdIa2t1VEtNUUV1TlBSdHR2VU1lNTJxaFJVbFYwSmw3NDBuN2RKbHBrdnFiR0ZnVnp1MEJ1TzE5VFVsRyttZlhzNnhuOUNJdXpUcXNTVWUwMS9JNlRXRnE4aWV5STRKTlAvUUNoUHorS3Q4Um1hYnpXeE9JZzYzQUNOUzkwcW43c05kSmdJb0J2MzBHSkdxdDdtMG16ZGZiNGlmVEthcVZreE85aUJFZW1OSUh2eUdFOUIyVmJWZlVJMXhOWGFJbGhWZTV2TUxHbHpmMXFjNVZGYVVDQ1JMQ3NsSmFXbnArZjFHR01BRDZibmxOSWtkMmc5MDR1bEZJMEpHc2o0RVFSL3l5cjdCS0VOc1REZEwwVnRxeXVDeXBmbUxEcnVsV3NGRFd5QkFlaWVka2dOOHhqUDE3KzRuRVZsVHpyN3puMTVHeWMvbnphRVZCMG1NckxyVFlYMFJvMGw0WXg2c3pCSnJFNHd4TFFwOFVTR1FSRHdKTk5IdDgyRVdQMUsvV2lON3ovVGd6bmF1a0dORXBUMzFESnhwdTh0VFRRME5BSmM0UHFRMERCcEU1Y2ZBNG9xNmltT3I0L3FNaG5ic1laRVl3andIeThGSHhCMS93NCtlVU9sNEZpUVlxNUMwZHZFaFlSSWFrSVVUTFFPMmt0UG92ZmU1Z1Y4a2c3NjlpM2N4UWsxVXhHQXFBUkJzTHlwY3RuOWJpc3ZhTVB6M09ZNm1JSlNWdEpsTVlxWGo3L1lMdEZpeTlKUkFJOHczUktJUzJoKzBYN0syRjh1NFlJRGJtcDJpTDI1eXIvbTM1UDdGSzBUbmc0Y1oyeTlWcnUrVmxBOEI0TVl6WkIzNksxSTdsLzVXOGxsZU1HdFh4MjFQMFl3cXFHTVE3aEsveDdWYkp4amNkajI3czVZUjRjSVdGVFQ3VEVmd0VDUi9ZYWtHQUt2SlNvREpjQThabWhkOVB5Smk4dHFrZnQyK2xOQVVhTUFORDl0WlZaWmo5b2U3elFweWZqbzQrc1licE96Z0lpaW0yWHhnazVYTWRCZUJoSXlpSm5xNE9UUXdjZVJZMFhCdVJUTDh3SUxmR043MENjdzlNbVlYbmVIamxQYTVCaGs1a1JYbG16YnBqOUMvdHZuZnVjd0dFa1AzeE1lU2dsTWovWGlKUTNzMTl4RjNHZVVvcmROais4dEYzbDM0VVZzWEI5ZVdyejJmY2QxK2NQdElCakZhaStJcDNGSGk2MTNTT3NMQm9nNXRmTDZxSFBuZGdaZjMwL2IyZStULzJ5OFJBOWxGMDNWZXV5bjVNUDBRM3haMG5hbHNRRmFQVnJTOGk3djhrNHlCRzJnUEpZVi9uSHNsVHlHTHRLdXJjSDdDSDZQK3Jycm1ocGUzcmZMbFZQNDBBSmZaeDBudHJlL2MxUnQ3ZTB4eXErRGZSdXBwSjlkY1M1dlJOb0hmVTVhdnJVMWNuRnh6Yy9QaXp2Y0VzQVBydm80NkhybkVjQ1huSFNrYkhWaE1pZWF6RUxmaUN1cUgxTTZkRmJrcDlKb05kNGtyWHFmZWwxUG1xVVNYRms5OFZXUVBUclp2WXVwczl0NnR1dm9SYTJjR3p2RDlnbWRzRHc1ZnUveDlLaFozZHowWHlrc3BENlZGQmNYWHdScUd4b2E2dXFXWFZlOU96L2l3Y01vUTlyVUdFa2ZXNVVCM05mQUppeldoU1NlU3pIVldWMnYvRm5DL0V6RlZXa0czRjBaZlVQeWwyUG42cVBGUDQ5ZXJTcnZTQm45bnhkUXNkTU9VbytzZllUQ1hUMzRmYlF2NDVydFg3c2NpYkU1SHp1ZitwL2dtc3ppODhQTFlKRUVCZFd1RVNFQ01KVUlsSG1YNk1CaVRIcTY1N09BWnVpTm1zejV5MzF6QkJJaEl0amJKSUlldGVYbFI2ZnIzUWV6bFdTSDJVNEZkL1VCM093dWUxQTRvbTYvOVFzRkxvcUdEa01YaDJuRHhPeEZjejZlTmRFSWxyVjNMNTNRQ3VkdXJ0c3NFT28wM1BoMkdleG1zcXFxcXUzQ3hZcVpvT0tmQnJXRFRQdzdoU3dCSGQ5WXdnNEhuNHYwenJUNnlSVXlqblIwdjlrRGhMVXIvMkVjYkJVOXZlQkhTdjU2QW9MdSt0NTUxL2hsaXBwcTlsc0Jzd0dXejd5TkgvdnMyMzI2SDFJL2J2UXQxQmswTENhZDRBS2RUWCtnMEVidEpmWmJXbnFlV2NRNVcyNFcyeWJEMmErQjV5enhDUW0xeHIwUUlKbkYwS0RhVk9iejU4KzBybEdRMkxnVi9rYjFDbGRPUkVIU1Bma1JhVDdIdGVqOHBSOUZWazgrcFpMQUwzZm95c1VPMUo2WllPak9MWit4WFRybWg1MHVYYjIwMFZOU2VjMm0xODlGZzV5dUNLOWlrNGlqMUNNRStsYWI3UHZjbTZ2cXh3RGRYMkI3NDhFcUM5RGJkZ0R6dnZlLzVpVkU4RDdCblhLMVhlTVQ0TzVHK0Jxd25JYzB1aTdVV29IUmtJN3JNL21Ucy9aMUNWL3ozNUt5TGlLeDZOczJjVDdQUkhKZHhKbTd2eXc2U0xrNHFLaE1YaDh0bmdoVmpCOGVqWWs5aFJpbzRNSzZvdFFRdkE4dHl3bkVSMHlGUnRPbGxSbTFRTkpmTWh0UWhzbCtDVk8vQW9BYk4wUkgrMHZ2NW5HaGg1OTFkUm9ubi9xaWFpekd4OUs0R05EVWxPQnhXcldhM012NENsclVwQTFtcHZnZEQ3a012L0tkKzVndytjNzN3MndXeHJUSjRldFl3UEgrNVZmRk9CZlRmRG5iSUZxTlBjZU5JeWl3V21tUnZkNTFTQm9YY3YxY3VXckRwL3lXSWpVaXVHSkNhTmJ4SDZSZ0hLaGxZS24weVZ5emlHamdwZGJidm8zekJUZDc5MFVTZ1IxUHJCRVJiRDZXd2JmcWRUSHFXSmhudGZERytmYjVSQ3AxVFRWVnlHbS83cG9pdVhBQXRVbXAzWGdVbnJ2VnFsd3djSVNyZzI5TjNtUWxuV0Uydjc3TFJyK2VHQy9rTlllV3JvMmhyWURxOTFhdEpLYWJtWmt1WDVMNmtSSHhxRDhSMVZrR0ZnaUE3alk3cCthdGQzSlVZbkgxdHJBcFFrelQrMWNoeVJZUHFJSXVsMHRLMWUrdGJhRFFEM1BzSEpoY3BDaE9OaU1qUGIrZWx5RklJRGpmOC9QcjZ1clNnSExhSGhPZEd0cndmM2pLVlNzMXhPWnhpcXNXR2Y4V0lFaHgrM3p3ODRxK3Fxb2VRbVE0TWtVR2J5UHErZm9YM1ltL3JsM2puT1o1WjV1NUN4OXpFRFZIYXBoOXFYa2NoRW94Lzl4djY5Z3djOTR6Yzgvby9UTFh0LzI1OTFYS2JQNW5LamVEMFdpdERzY09ETEQ2ZHlvWmkzMEhaamVUVXYvMGpWZjcrcHlvWVJRVHg4RnBVTHpJS01KcVZVQ2JDVkk2TVg4TTEzaWExY0dUZzdiSi9vU1FsaU03Ty9zSEw0ZVVLZEJTM095Qmpudmo3MStIcFVhMk1XNjAxSlhYNUdzZWhGU3pnaGtBNFE0eGNGdlRzRURiZE1IOERXQ2VrMndVeU1uTVlHQk9McUlOUjdSTUc5NzZ6UW5rTWZLWm5sSk02Y0tmYUp4Yk1DNmY4TTlNY0ptU2E1VVR6UE5wdXNWbUJ2eU1xRU5xVFJXWmVjdjNBMnFwM3o0S01YcXE3d3Z2SGpCSURoSVV5cW5hbUxnekdWajRoVWpqZXYrTDJaVVAwSzdSK2pzWDRZYUNWOWthWEJ4dC9zWVRtNlc4Sm0vSjFYVHkvT21DbUFHRHdqTUtqMEFaZlUzZUdXNXQ4ZXZ6RWZiUGpFSXFxdklzdHZQR2dhdUQyZmF6dnRmbDVkaXZsdkFwaVlpSVJrZEgwM2tjWmxZVlUxZzdyZXNNV2x6c01pNjIwRk5YZE1tSlJUcUJFQWxjd0FpZ2x2QUQ2TU9Cb09jQXJ4QXlXWEw1cXdIRmZlWmNEQWhDQWdTZXhJOWNXUllCaHFSVXlnbW0yb1FXTlVET3JQdG5TSGJMVmQ5RWRtWHVObXoxN0NaamR4QmN5TTloVGQyYVQzajFLeng4M21sMStkY2RFVkhEaHAyTElUOWYxNXR0YkFUTlc5S3V1Z3M1NkIvTGxhMjNoRjYxT0RPNFpQcDYrc0laWGZHWUQzdDdJTEUvdkU5cVJXaHhzZGd3dGh2bE02MkU4WnMvK0R4Yk9ZVUJETWpzcFZlb2R6ZC9VakM1eWtJVUtxaGlhbGlZR2Ywb2RCbEM3SGQ1ZVZtdTIvRDk5aHJaK1A1eVQ2dnl1NnNCTm56QkRiNGsyeTVDeHF0QkNzdVBmQURXWjA5eFA2cGhlR2hzMXhOSnpuY3hKTUI3WnBjc2ZjOTNiK3pkSVBaK3M5d3BqSFpHN3ptbU0yazZxL3JhYkY3Q1ljYUkyUVV4SmtrMTgyb3dITXU5ZFd2VVZISmZwbWZ4UmdPLzl4WmcxRHRNMDFEZXFPdzU0TG9aaExEb3dxTGJ2ckMvcUZFMXF1bTBsdmQxdnQ2TUJkcmsxYkZQRytINGVSYUJqSGo0NXRiYUwrMnA3UndWZUdjeGJpUGczdG5zbzJEdUFnNENPODFEVERzZC9oWDJkVjlJZE1nWHE1SDR1RGpZbkNiM3kyU1JZRk53dk9OSGJJMmtjcFNYbDc5NTg2YkJIZ0VlRitKL3JJQVRLQ0FhUnlVYVF5V0Q0d0c5OFNkZjh1Ri9oOVk0NjdHVDk5Sld1UjIvTGRyUWNIajJwelV1M3YxV2pKdDRaU1h4YWdEMmNjdm83L25Ca1k2TnF2bk9wc0RuMDdXS1RKMGFYNVBWeEtuUVAwM1JIOGRPM3Y5Tmg1cHNJYjZNUmlGcE5nN0hkbjI2Y25nK20zbmU0aEtBTmpmRXp6dmJPNno0YjlsNFpOYzUzWTNaYWE3NmVxV0g5Wm5zK05rTndEdGlhNXVPaWlGYmg5Vm8rengwYk9kV2N1eGxWaXkxdWsvRmFBOVVTWjhJNnZsNzNDQWx5RnAzSldTUEdkNlVEUVhBT1NDK1pkbXN1TkcwOVlJVnZqTHYzQTdnc2JuMk1Ud2EzOUYvYWM5T1pobFlhdkpjWmdjc0JVNDNCczluVlhtSlNaYy9yZnFodGhqWUE0OFBwKzVOUWtDTnZmYXNOc3pCRkw5ZnQ5c21YcGt2ZzNyVHlWSG1tZ2lwM3hPTjRYeDJWMnlkelVLRDFQVnQ2WTNmMnkyZGs2RmtGN2dRaHR1MWJBRytUK2MyVGNMaERZRXFsMWE4WUdMai9OUVYrSnJIM3RUY25OaFl4SzNvaHBRU3ZWZWNyUDMrVG1IbVRSV1hOaUFmR2RGZ3dlaHpFcHROWkNmZE16RTE1WHc0VnpVWVQ4T2kxK2o0NkR2Wm5VUmgvcmFZOU9IUDlDMnIzQUFmQ2VPdmlZSzlJc1hnb0Y1akdYbDVlVVhGdHM5YjRaUDFnZGppRnJZbG5yOFRrMWlwbVdIajgyajZGRWJrc24yZno3Q1N6dVdQSlZiRlBKUytaY09rTm9vckRiNUphWHNZU3c0MnYwYkU4aGhxRFJIeXVkSVRWNUJ6bFY1VTcvNjJGNitxT1g3Ny9hRHp4YXlXQWh1MFZZbTl4aVdWbGNVSkg4dG5qSkl0UGRCU1NjWGJ3NnVIVmdDUFZIY0JRRU9qWWZrNGdXbzV1YUxVRVgvSTBWMGdRUlVSNktGQUNSOUdrQ1VLSmZVL1FUekU5UXZBaW5KV0JKaGxjSEMxWU9EVVF3R21MNUVYU2MyTGdSODVONlpOMmhleUx0UlZId3NvdEdMUSs0bXplYjEvVC92cW5ndkxaMGFtRkJRVUpDVWw3VTBWWXk1VklWT1JCd3N4c1BwbGxaYVdkdGtUZVBMb3FVRW1GUVVoZ0FZQ1hDSXlRZzVkVHNJM2xXMG5PaUVBaW4xT3ZFT0NSb0pHRElTRjN4dFk4M1BKMHhCcWVpZSt4TmZrY3Z1T1J5UHdkYkpUVUg5NjVFWU9HdWhwdkFVdHFTUmRUUVMra0svWkZSbTNlYkRPMEhKb2wzWGRmb3QrOEtYa2RkOEVFdUpFUk40eVJwOElDdURuUDhCT3dYNldHYmlzU0p2akJHQlJvVVRpRUttN1NPc0F0R3ZtQ1Zoa2hIQXA2Wk1yM2pxVWRZdFdoci9hMkNJTHVoeGRsY2EveWRFTVZYZzV0YTU0Rmg0RmMva3NSWHk0ekdscDRiY1h5NGpoZlRMWHV2QitwWVpmWkxwVHVQTXo5VzQ1dzlSa2hpYy9Xa240NmZMNTRhVGQ0OHJhMVpXSFl2TVlsVk55L1o1QmpBcncvalNlRVlBbGlOVHdEbG1zNHl2T044UW5WWFQvSEFlRUdmR2NxMTByZ0NRR25oWVNDbS81TEwveWpIZ1BLU1VVTGNEL3U5THE3Z3lLbE11OXFaQzJhVk1KdlZhM1NldTZzUlMyQUxhWnlVazI1KzJSUUlOSTdsRkN5anJyMlkzZWlQRU12aHJRSStlamgzMEUweTR4TWJINVNJb29IZFRyN3ZQWHIxOHQvaXRxYW1xOHZMb2ZxUFY4dENWSzFmR1pQbDcrMFRKTVZTWGlCMis0VnhVZnllQURINXJhdDJEQ3U5Nld3WVhsVVdsY2l6Y3BiMnhzN09ycUtpWFYwNGpVbHlhZE9BU3lEajgvZi92VHRTNVlsL2tsVzhxa1ppQnFMRDFleXB2aE9RNVFoWXFDSXVSampwbzMvTXFYZ0RlbjNaU3FPL1M3bVJVQzEzTW1vRGV2QTlHaDE4eHB0RUVLbWxMQ1JEcUdNM21kbno1WGlUNWZKdVJ2MlMvY2FEdG9Fd2VQVXR6Q2xjVVcwV244QzZ2ZHpqWmNWOXo3LzAzemdiZU9qWTBkSHg4M05uNzdRQmJKRVhwK0hsVjd4OUFBRVNsNG5aemZSTlE1L0FrMVFUVU1BSGFnZEhyWU1hdThQOFBXWUxUTnpjMDlQTzdCdkJmRlRaV1d5dWRjTkw2RDZpRUxpTURzeDhDZ3E5ZnlaN3JFZGdrWFFKSlFWb3RaKy9SSVl4YmZJQ01zUldMN241S0ZTWmFpcWxxOFBEK0JKT3Y3Y3VQclVFc3hHWmxINjgwWERUZkppZXlmMXdnczdBUWprZnNodVowOUpIZlBXSERyc1JRczg0K3VreUI2ckl0VFZ4ZXE2dW8rUkJnK0dvOW5DWW9iV3JPck5qYzNLMllMTVNHTGZmeVkxbXRNOU43TU93R24weGtQU0UxTkJWWDdSZ2JTY29FcE8zMVBmejlJSVRIT0ZTZU9WalkycjlVY25tNWIxc1dwcWozeGdJZnJvNE85UGZmcmVZc283aDZxb2JBMUsrallUZnZMazVMUVhZOGxnM3hlZG1qeTBPRjhUVXRMaTQyMUdBdXlpVEU3RHFVQlBTcy9mcndUQlhGQnRYRnZlTDVVTkxGZGtFekNLM1RWM0lUNnVqcjlOcTk1UzNINXZGVExHSWlmUnBsbUpxOVQxNzhucGRMR2hpL2IreDZVTjBUV2QxR2xoZUdVRkJRVk1Xdi95bWtWNkJGemZmZXUrNTFzQWV6YUlFMzI0L2pMbzFKK09Xdll4endwZXJra3hpYWZwM3VSUlNNRitlUFkzVmpJeUhlelMrUlFSYlFSQWdHSmlieDFxNkQraE5CVk9IeHBWOWNic0VkV3ZXLzBRUWlaNGtwT0dtSlJvblM5dWZNMzAxU0dWWUVYMlJKbHgwQmFyQ0pEa05Db3hDRWd1R253Zldnd016TUQ4ZE5rQ1lHRElkL3JsWHpZUWkzeWlQMkFoNFU0eGt0U0xwR29EZ2pjYmNhSFlMeGhYd2dma0l3eGhZV2xiV1hSck9JeC9GWGtwQ3hMVitnaWl6Z0lYbWp5QzZYOXRwY2xzdjRUcDR5Y1hJdmp1aGdJRHUrYlpZdGFwdGpCMFhURDg5ZUFZN2N4QlkrRHRRZVZGckY5UVpHc1hCSldoR1JMckd4U1FaSFlGR00wRTdiOVIwWnBoU0F6T29XNkNhUTlkQ01aNjlLcWJLUEkwTkttOExINUdndDk1dGxLM3llYmYxOXI2Q241SWV5MHFBVE1JTnRYL1BpaFhXK2JDaEkrZjhiRi9mMzl6TXhNVmFnZDJxSmJYeXgyRUJUeWIwbytMeS92MzZjYzhDVm5MTk9TVWxKU1FCYU5pY0dxd2I3SWZXVTM1Wkg1YjNCbThzLytQU08wazc3OW8wSnFEZ0NvNXYvV0FueStPOThDcnlYaU1KZlA0SjJjbHFHVktGWUhlRW0rODZ4NlRWa3lkQkZranlmSHg1dlU0c1ZLVE11YWdmNElVL2p4VjVNalNVSndjSERZS3hxTURJN1BSb2cvTDh1c2tDKzNYeHRpdVUySGpUV0ZLM3A2UGppUEMxcllqN1duZzdFMU5qWWVIaDYyS0ZtRmx3V1dLRXVxRkZTTCsrYzV3dTYrY0d6RGtBK3ZMVkhJcEcxc1BKT1Vvb2hRRXhLS2xEQitZeGc1MG9TWnREY1NYVk9oc1FhaEN3TDhZNFA5Y3ZiTG8wVStPZ3IvL3NHQkd0SzFUK2kwZllPYTdLRCtIYW1Hc2l4ZjhUTnVHYTZSUFEvYzROdWNuQVRWVkt6c3JpVzBqWlI1ZThKSlJqeGdYUGpsMGZNRXFxV2xaVkZMOGFrSDFIV2dNSStMancvSTJzcEo4UE83Y2o4SWV4blI2RkJFZ1pscWFQT0RpNk5hUEdKZkR3YzBEMTFhbHFsSjNISHFicWdQdnhleGFkZTZINXlZbjIzMDhyc2U2OVZaSjA0R0I2S0NCQ2tvS0FoM2FEN0JtRVJkOG9zOHNZaVNpd3VQaDBrQ2l4RWYxYjdBbkNtM2hKaVgwYW94MXBxQ1I0MUpUdFZocGJZQTBvVURPendhK1VVRlZ6Sk9WalU1aG5ONDlQS0xpdnpiRWlvUHZadEpBYTA5azVNVktEQ0NsdkRldXpEZzN3Um1xSmpEMDdMQXcySE5ZcjNkdzhwTkd3OVlmNzRkV3hZSUJpR2EreWJublkrNnVpQ3ZwcWVuOXpmYk94YnduNWprYWNFb2EybmRuQSt6cEdjbFhWOWZjMWlNZWQyMHJFSy9Ic3lVcUJYak0ycm5KT2RGUjBlSGtZMTZVZ3dWWDNrWEZCZi9tN1J1ZjFnK2llVHVNVXBMU3dPYng5UERnNTZldmcwOFZsUlFJSjhsTUEvaW95ZGNIZmo1c1c1LzBhRzkvTWNQMWdXc3QxYlcxbW5zWnJKZ1E3aTQxSmZFZk1JV1Y0VTVWWHE1VkdJekVLcXVxZ0x6enN6MHRLbVpXZFRtTTViK0tkejdxNUJXR2kvdnh5cDJMUlRUbzRXNi96NW1mVUxyanlZYkJ3bDZkeGVyVnhRYUdMNEJTeEpYUU1zczF0RWtId28wQ2xEbnVKVDJMNy90cUJUT3pvdEgyNXVtZ1NmMTRiODJVSVBJcHV5NmRnM0FaOFVaNDkzbHFia0VtbFcxek8xcmZKR1ZrNXY5cVFQaUZuRmlZZUc5MDBaUG1WWWxCaFNIV2dhNmFqa0UweWRBR3IxOThhTlVHcWJ2TXEwRXh1ZUozL1BIdDR4N2YzS0U3UjlZb1lSWTBlT2lrdW0wcW9KRndtaGhraVVBTFJPVGZvdEwrYVJtSkkrQ2dnTHdUakVqQlJ4YjkvbzlaQ29zbTRNdXNiRFFpbHNmSCsrTmRpL1dZcC8ySkFTZGQreHI1b0FYZkdCNGpzUTdaQ1ZqSjZDSVkwbGVHbXdnMy91cGJMQ3IrcWRMVmFnRUJmVnhlL3ZKZkZ0UGtFME96N2VHODJpREQzMm5PUld3Y2tUOW5zVUNBRm8vS3VTMEloUW92eFo4aDZGZ0NoeE9qbDhBSExrRXJJY0RHbnZwYjg0ZzhiZ2NTL0lNNXhjVlNwbDFYa0JjQ1cxcWZ2NHVnT3d4cDZhR0l5SGk1VFJFT0xKT01IL3NlTGtGYmpWTHlQcytQMXBvZjMrZmZTZ3I5RjFSTXVyZnYzOHhTWGhQUVh3NHpQMWFuNVFpZS9PNFlUTmJFUld0a1MvZDdwMlh6S3cvTkRTVXh2b0oxZzg4K21kMmxvZUw2K3VYTDE5Y1hhTy9McS9GWW10aVBLY2tRWUNJM21yd3RPSFR2aFllSHA3dzNhQlNKTGNGbXBXVjFkN3U3c0RBQUtDc28wTkVScGFkbEZSMGNoa1dFY0ZoRWh4QzlhSDQ2c250Nm84V1dNTjlUZllUWXppVU9Tb3E2dWpvQ1BTVGlZbUo0TTE1dE9hbXB2SXByS0NHUmlsU0ZLT1k4VXdVMHF6UVMwMU9ibkE5V1lsNnpkTjIyb1VxbDh6OHg5Y1BTY29aTCtFSHpJbWtSZTZodTdsbktwT3c0ZlNycm9YNlE0YUUrd3BOY2tQQnl6RXRyZjJIWmRXMVdOUTMvcXFua1lzR213bndvczVOdkFnQjNXU1NQK2dxY0Z4VFoxSFQwVmRVNTJhMkZ6TXh1bERyVzQ0a0ZSTnNYUmNqSUNFcHFBOWViU0ExVHMvTWdDRVZGQmFpSDVEMXd4ZXB3NElxSEhRaUZ6WGpRZy9ITFNkdDkvdGxha1h5ZzhQRHJ5U2RRSTdjMjlzVGRjQW1VU3h1USs2UnEzZTQyQ1lMdFBFazh2dk4vcFhKYUxqQkhTNndJT0dIdlBvZlNjV0hoQ1A3ajV1QkZpM3ArSHc1dUswcSswd1hwZHprdnFnTTgyTVpra0RoaU1JYjczR0thZVp0T0N3VlRRZ3dqVEo3YlZ3NXVyM2NobEZmUjd0eVRQbEFFaEMyQmVic2k1M3hrOE5ERWpHYXRPQm5HdzFSREhRUGdmZHNoYit6ZTNwNkZOSzU3UlpxdzloY0htL1BNSVZ1Y3lyK0Zmdnp6Y0ZPWm9ML2V6NXp4eTQ1WFYyYkZpWXR6MDNkclpNUDNQREVldXAwSlJOS0Jnam9hRzN0djR1RndNTUhGNklhMFI4cTRpWnZuaXlVNGdjZ0c0bjdna2tFSDNyOVdVNXVtQ2JieTdobUhwa2lZQ1dYamhRVFRvUk9oQ1F1cHhIeUNOVnBXMGJaemdYeTFXY3lyKzRUQVZNcE4rYVQ3L1JGNm9nU3JxMVhVQ1o2ZXVKRDY5ZEhUOVZ6dGtDckFRdFFTYUNYZFB5NGhZZWM2eGVGQTR2TkxSdmFzYnpDem5KK1llZlFxcEtSN3ZuY2FxZjE2V1dHS3lqUmZkaVdtdHR0UFhnV01acWRqTHZqb05jZE1PakFIL254UHd0aE5EUVVaR1RXTXpCTDhXR1VyNkFNN3lYcUkwcHBGMHJrUXp0RXFXR0JEUEZUMUZSL1JEdmFlOWJpcTV2SWYxT05hNUlkaU9tekI0SytiU09qRHljdnJ4b1hVV09SWVdFQVViL05rZjY3Q3pPemxhVnkzZkI2MjFIMGN6VFJ1SWo2T1REZXRhQlpjOWVoQXRVcjJBNzNOUUhBVFdOODdUVTZBYVAyeFB4OGFreU1zcUdoOElCWjRJSVpiQi9oMUp1SSsvNVBJOTNlRUpPUkxWRVJGd2lra2VndFZhbnhMbExYb2NZeDNxaWFhcDZ4MXFySXNMMXJsNzQvVTFCUWo0YXkyRW1hblEwelR6MHVIN3pJaFN0Q09KS3UwSXVlS2lUTGlRTURyOU9ubU92NG0vT3FrSUd5WDVkWVhpTXZTZEFEQ1pEZ0Q3dk5TUElsS1M4K01WRkRSK2V1QXc1VFhWUFQ1ZXRYOUVaTDBRNCtVeDFFVHBFSkVkTlVFYXdjSy84RVNVNEFRb01EVUE0REdXdVBZMVhHMDhhMW1Kekd0MXNzdmxhMUtOM3ZKclpCTjB2QzY1aFRWVlZWWEx6VEZZVDZiOGJ3VDVsV1MvTi9wYVVscW9iTm1OVXpVUm5GN0loM0NibVdqNXFhV2tqb0dVd1NDb3FLV2NLK2JjZmxsUlVWcFBvTzN0cDNzMUlFYXZTNTdEWXpQMEhnN213anBzc0dVb01xZVhSMDFOdUJDWDhZdEN3MjF0YVhWdDRmUG55Z0NsOFZNWGExT0VPbXBhTUx5OGswQWprQ0JEUkVQc3IxYkVNeWUveG1MUUR6WTdrbUhIcUVzbnhKRDVaV2haNkt4dGUrU0NMeFFKRTArRzQ5eHU4VVB6VVBOZ2ZqSFpZYUorZm4rVFkrMVByc0hYZnpFdnQ4WWR1aFo1TUFuWXVjSENwRlFYT3poOTkzU1RVOTBnK2lSQWlKVkRKS2taall5cUtvWm5sT1l5aU5sTktnaHgwOGlydFdTVGp6SVI4eG9LNlhscEZKWlRjYjJocE9SaUoxVS92RlhnVHJvV0huNHZrcXZZOFBDUTRwSVBpWitpaWZyRVlyakFuTW9PbHBhZFUxTmQ1Q2hoUDM5SUgrRk5td2tlSTRnTFhyZGQrSmRYZ0VqQ1BIUW92V3h3SVh5QXlCSnRseXl0VDkzTVkvczFHaFB6dzR5QWNtTFhGTVFWd3FteXhoY3dQTW9GbE9KdFozQm1xNFdDZ1Q1TWdUQ1l1VHB4TGh6MHg5UmVyR0VhQ3JBWW5vTURlRUZDVDQrOHNwcGRHTTNsd1RXZXB0WHMvcnc1ODZOWmMvRWxYR0E4bDZWenpVNk5uNkMrV1N3UlNrTUR2a3lLYlZZZnk5dHJhMjgyWTlIYjQzUVhZa05pWEZza29ibEVhUm9PWmdMY1NKQUlVN2hxYXNDeS9HN1lwTi9xcXpRNFZuRCtYL1g4WTFORExTZWhCWjFNamJvZTFnQ3oxdUN5bnRhcE0xVHlTVnBZTzdkRTZiMldsRk9yaFlVcXI2eTRDb29xRVI2bElzdmxFQisrRUlGMzR0RHJkelRCWnNIY25mdjMvRDN1eGcraU1xLzZDWFNQd0tXd3BCcE1lR0xPMjFZcDR1T1ZDcHd3ZlJocnZJQWxqV3hZRnNmVHJJN2h4ZFJHRDA0YVRDSkp2d1J3L3BOc0FPMmo4QkdQdk9jZTRvRUpiNHhyQ0xzR01wVWhiMkVoWUhseHdybFBFVlJBTUJHMTZFSEtBdHhFSEhRWG9qa3hMUld6VU15bHFUdW84MENta0pLU2x1eFdxU2FyZ1ZGZ1d6dUFpQmpoZ3lPQjQ3MUI3MlhoUWQ3aWR3SjV2UG5qS3dvdmc3TVZTN0ZUN2VHWWlCRHVFUEUyQ1RUTEgycGFXbkx5NHNnQ2E1andQcVN1VkJyMUNTa2hJWXlLZjF2NWV0cGdUMnZDQnBzSWxaNGRWMlpnTmdrWkZVbEtnUU0vTC9mMUJMQVFJVUF4UUFBQUFJQUNWNkpsbFpiZ0E1cndFQUFEUUVBQUFNQUFrQUFBQUFBQUFBQUFDMmdRQUFBQUJrYjJOMWJXVnVkQzU0Yld4VlZBVUFCM2FzMm1aUVN3RUNGQU1VQUFBQUNBQml0SUZZMjY1NkNlZ1BBQUEwRWdBQUNBQUpBQUFBQUFBQUFBQUF0b0haQVFBQWJXMHVZbXRwZDJsVlZBVUFCeGpHQ21aUVN3RUNGQU1VQUFBQUNBQWxlaVpaRG16QWhSMEVBQUMwQ1FBQUR3QUpBQUFBQUFBQUFBQUF0b0huRVFBQWJXMXdZV2RsTDNCaFoyVXVZbWx1VlZRRkFBZDJyTnBtVUVzQkFoUURGQUFBQUFnQUpYb21XVEtWYzZZMERnQUFUOWtBQUEwQUNRQUFBQUFBQUFBQUFMYUJNUllBQUhCaFoyVXZjR0ZuWlM1NGJXeFZWQVVBQjNhczJtWlFTd0VDRkFNVUFBQUFDQUFsZWlaWjgzL1dsZEVCQUFBaUJnQUFGUUFKQUFBQUFBQUFBQUFBdG9HUUpBQUFjbVZzY3k5d1lXZGxYMlp2Y20xaGRITXVlRzFzVlZRRkFBZDJyTnBtVUVzQkFoUURGQUFBQUFnQUpYb21XU1R3Mi9nNkFBQUFPZ0FBQUJJQUNRQUFBQUFBQUFBQUFMYUJsQ1lBQUhKbGJITXZjR0ZuWlY5eVpXeHpMbmh0YkZWVUJRQUhkcXphWmxCTEFRSVVBeFFBQUFBSUFDVjZKbGxoc0FTQ093UUFBTmc3QUFBSkFBa0FBQUFBQUFBQUFBQzJnZjRtQUFCMGFHVnRaUzU0Yld4VlZBVUFCM2FzMm1aUVN3RUNGQU1VQUFBQUNBQWxlaVpadXVsRWx6RXJBQURBS3dBQURRQUpBQUFBQUFBQUFBQUF0b0ZnS3dBQWRHaDFiV0p1WVdsc0xuQnVaMVZVQlFBSGRxemFabEJMQlFZQUFBQUFDQUFJQUNVQ0FBQzhWZ0FBQUFBPSIsCgkiRmlsZU5hbWUiIDogIuWvvOWbvjEoMSkuZW1teCIKfQo="/>
    </extobj>
    <extobj name="1BCC2C28-871D-48CB-8BE0-2867F7803ADB-4">
      <extobjdata type="1BCC2C28-871D-48CB-8BE0-2867F7803ADB" data="ewoJIkZpbGVDb250ZW50IiA6ICJVRXNEQkJRQUFBQUlBSVI5SmxsWWdVdzZ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hVVRvazFueVhMWWRjeWEzMndZckZhaDdQRVNvWVgrNU1zR0ZmcVo2MTArK2YrejBKdTUyeHYvRzlPTDdraGRwWVhJZGVZYmx0ZWFHSEkvMkcyOG9wSmRXclR3aDZRNDY3NEJEU083VWFiK2NTeHZja0g1eE5oTkk1c3doTkhkWDRUTE1VS3huTXdsWGVUSjhQTE9lbnU1WFpWQUtpV2xReFA5MS8vL0FW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aEgwbVdVUlJlNVRmQWdBQWhBVUFBQThBQUFCdGJYQmhaMlV2Y0dGblpTNWlhVzZObEYxSVUzRVl4dC8zZU9hMkhBdHkxVVVHQzZTSWFxRE91a2dzY2tZZmxDdWlrcnd3TU1VMnArN1RUWjBUeFcyNk5TTXpuSWpUTENYS3JJekdSaDhYNFpVWFhRVFJYUmY3bjIxZFJPQlZWL1UvMjJUT0hVYm42czk1T0wvbk9jLzdub094dFpFQU1uc1V4YWVTYzIrVE0vUEhLdURNS0NpcjZyd0FLeG92UGRWNzZPbGN6Zm1hQzNoUmU3bTRRYXZWWHRGZXJXOHgzcmJCTmJ5T043RVJiNDBBTERTNUFRNGJkbU12VTg0V3RZTEVLc05Ta2NhN1krOGxpZ2haQUFlRWhCOCt3RUVVVU5RUFpnSDF2TkFHRWdjVlNqVGU1YlpIOUpIVEp3RzdNb0p6aTZEZXVBTm9GQkRXZlIyQVpnR1Axck92QVcwQ1F2RFBaMEM3Z0xEKy9CdGd2OUNMTlA4RXRETDdXS2E5NkM2SUdIR0hSQy9WUVRGaUIyTmdrZEd6RmFwS1ZaV3FVaG1MakNRV0h5ZW1ndHpZTERmbm82VUR2V1FsY3JIRDZVS1RwYWV2VktRb1BsQmVWbDZXSFFDZ2d5bGptYTZpYnNyRzN3MWlzOFFrTmZKNGN3cHZvbmdsOFV5VGFHUTdXV0tWOXNwUWpyclNFb3BWeXBWeVdvdTdMMU9rTTR1bFRLdlVrbVZhMlVxZTZlYjg4d0xNQWNwa09ydnpvSi9hQVYyNE5lek9GTmkyRlZ5bFVzWVhvMlIwaVVRbTRoTkw4YVV4RWdrUXo0cUF6eUR5azh5YWlEMTBiZ2NEZ0RwbVArL1JrMDV1MzB6dW9BWjJOdWtLSmo2Nk9aODNGaDZydWRGdWFPbTBtWklUeTBmcXpFYjlFVTF0UERwTXhqMzBCamZ6Sk4xYUxPeUtoWjl4a3l2eDRIQmVDb2RVTHhPbFFzaFpPVXRESFByQ0wwODFZS2R3Q0VNcUJMWFA4eWJ2bnNhWFg1Q0ZWYzR6U1FKdjBtZXExcWFTOEYzSHduNHk3aE9LNFpSMjVjUlEzS014MW84MkFYWVg2b0w0SHhKM05CYWxmYzl4b1VBc1BMb05UcVkvY0NIM2Z3VXdidXRoamQ5OEhhQkplSTBjcVdtclZjcWsyMC91dnlmamZvRUptM01HN1BqcTVML1lWVUJMSVdZMXY1cWg1TlNDQU5DV3V6SDhXcW8zdmdQMkZBSWVWeW5Ua01TUWo1dDZtVUhaYzFDS1h6YjZiMmo4QzloWENIVmlFMFhDUStTVks0UHF6ME41b1hrWHdEOVFTd01FRkFBQUFBZ0FoSDBtV1F1ZFhJMmFDZ0FBKzJVQUFBMEFBQUJ3WVdkbEwzQmhaMlV1ZUcxczdWM3RiOXZHSGY2K3Y0SmdnWDRwVE44THlTTVIyMFVzeFd1QXVQQnFOeS83eHRxMExVUVNCWWxPNG4wSzBHN09raGhKZ2F4QUVnUkxzbTROQml6dHNBMHpZclQ3Wnl3NS9pOTJMNVFva2tlSnNpZzVDUmpEQVhuay9lN3VkL2M4eis5ZW1NeDllcXRXVlc2NHpWYkZxOCtyVUFPcTR0Ylh2WTFLZld0ZS9YSnRhY1pTUDEyWVczRzJYT1ZpZVY3RmdQMkJnTDYydHR0dzUxWDJSRlUrZDJyMCt1VEZmMDZldlp5QnF2SmJ6NnRSYTZyeW01M0srdlZscDNWOVhnV3FzTFBTOUJxdGhia3JsUTEvVzdrOHJ5TGRJT3Jzd3R4bmJtVnIyMmNwa0NDTHBaU3U4anVFTE0xUWxVVnVjSVVaWXMrdXNXZVdxZk1IS0h5d3V0NzBxbFdlRTJnbUFoakRNUG1hU0RaWXlteGZaUzQ1dTk2T1QrdXcybkRXYWRQWmE1aWJ1NXhJRWUreWU1TWJkdGQ5cjNtK1d0bXE4OXB5MDExN1M1VnFkY2xyMWh5ZnBxNDBLM1YvMWZWM0dzcFN4ZmU5MVczWDlYbWpQZ3N2TDRlWGk4NzY5YTJtdDFQZjRMZmNZYlNwa1BwZStJcmUyRVJWdnF4WDZHV3RwaXFYM0UxLzJXbHVWVmhYc2k3eUd2MjNYN0JNL1FtTEhxMUdyUytGMW5KdDI2Mkp2dFpaRnFkUy84cTd5WHlyWE5qY3BHM2xsNksvTDJ3MG5adHFrS1hrVmIwbTkxTFBpc2pBMHZUUTlKcDdLNTYwdXUwMDNEQnRsaWRTei9Ka1ZoT0ljSGU4TFMrWHZIcWQrNXlWM0hUcXJVM3E0TDd4QktLRENmU05KSXlSaGszNVVDSTYwWkFSSDAyemZTWHcrb2plakkvclNEOWZxdFNEMThUMWxWNWR1R3UrWUQzYUhWRnE4SDdKYWJCNy9xeWJ4b3dHclY3MXFwVU5XbzV3Y3Vodlh0YzFPcXpZWUdRR1B0cmMxQTMyUTd2TzNhVDNGSzFpUkFZR3U1ZEIvV2I3R2tWTGRXKzQxYkxqTzdTeE93MlhkeWVFbGpBUVB2dTE2OVZjdjFseFc3M3JYYVZVOVZydWhuREhzbmZEWGZNVzVyalhaN0NwbWRDT2UxM2dWOWRJMHVmZDdLV2RacDhkQ0xCbUpUcVBtNW1CMEpRWU9zK2ZJYXpaa01CNHhrV09ZRTFIdG8zaUdVdWNsMndOQnZUU2w2MDhvTHpaWG9WbnUyNEpMN20zdUxkWC9kMnEyK09LUlplQ2I4Vlhyb1pNZDAwUUczMTRvYjRSUE5LcEZ4SGl6MHdjTUZnZkZwU2xxbnZMNDViblZXcGliWnVPejdyYmFuV3J4a3VPWW9wTUhsTTJscm1wd05UWW1FSlFneEJKd1lBdEdZK05qaWtDSkhZRXBDaHFkUUlTa09hUW1yRTBUQWhPNkRMSGxBNDFaT2xZRGlwcGdWUENGS0Vza1FlbTdJbGp5c0swNnd0TTVZOHBDaW1Db0J3TWRIQmcyMGpveENsUVJYdldrcU9LNDlaSUJMb0NWSkJDenBaanlxUnhDMlprTHNPVXRMaHBZY3FtVkRBK3BvQ1ZDNlpNcXVkbWdqRUZwb1NpVGhSUzhIMkVGTzNJc1dWS2pnT1FDaVZXeGRBQUJKa05kRE5Hc1poYWd4bEtvOWkwaURzRHNSU1BobWFTeEhoWkhKYTFsSnExUEN6cjJMQTBnYVdCV0l3WUl0TTBZT1lJRXNKTTBHUVJ5SVNoU2FDaDJRVTBrOUEwSndWTkVxU1BBVTZaaVZIaEtiRXhESmFTTE1QZ0tLdHBqakRzaFpWU0dCSXdSQ0N6d2xDZlBBeFoxRm5BTUg4WXBtSklPalRsOGVZb1VCNkNvZEVoZExZSW9rRXp5UU5CNXVUbmJTYU5tWXQ1Vy83ek5oMW8yTUNKaFRydWREWlZSbFlPOHpaZDBuY0NTb1ptRVR1UmFWSE1HZ0VpeWVrWEJ4UWhHdEdUcTZMbHRNS21OR2V6Q05iZytITTJPUGwxRUJ2UXdMREFVLzU0b2dQYXhrbXZDMUd5WlQ0ZkhVMVFZb2JEaWJLOWhTMzV5aUtkQ1VETGxDL1dHMVFIU0hLUnY1eGEycFR3Wk91RVRsL0d4aE9DazhlVGppbVBGbmlhd0ZvOURaNTBsQUlvT2o0a1hoOFpVY1NXbURuZmpUQUJBZkp3ejlBSXhFQWU4bUU2Y2cyWVdJOHNweFkzSlVoQmdORGdvQzhqcG96Slk4b0N4ZjdYdFBlVVozTGFWRDd0bnZMTUtUZVZ6M1JQR1FLYjVMRUJCc1BGZXFkU3Y3amhPaW1JUXBhdDZYb1VWcUorcHpyMU16S21ob0tBblk4Umd4OEFaOVBnVlpzTjh3K0ZaR2EwU1F2S0JDMTJsQ2JGdTVoTnl5UE94YWpQdWJxaEpSVkJPQmREVFI5SVdhelV4YXEzZmwxaFY2SXVvWWNsN2VzMlQvemhKVzA3VFdmZHAyUnc4U3BmeWw5eWFwWHE3cnphL3VYMTI1OS9QSG42KzVQRGIxVmx0Zkk3Tm9XblE2bzdtMWVWd09oSG9iRVZhbXVyNlRTMnU4YjRXU3dhOXRGc0RlWTg1bUxlQ3VHdlJrTlpFUytXcm9vNis0M3VKZFFvbVd0SU9YcnpoN2MvL09YdDR5ZWRlMy91dkxoLzh1emwzS3pmb0g1b3NMK0VuZG1lSTNwSkVhNzdpdDhGWS9rY1JDYjl0YzVCYU5CZlFxOEIvZFZIb2tFWXAwRXMrdEFRSFNYd084cjJDaklJQXlGNzE4eGdJMlVKVnlBNUhFeXdad0pIU0ZEWUZtRStvYkU4akphTUVMYU1Ib3NtU2krbGx5WG9VOWN3Q29qQmlKc01XVFJXOTBFT2lMQU1ET3N1clFPdnRHNXJKZ21DQVJLdlEybG93OHZ5VXNQS1J6b3Z0Zk1sRnVROUIrUjczV21kTnRERGkvS1NTOUp5eWtPZGxkWmgyVWY4ZVduSmkwTWJVaHI2UmxtT2psR0ZtdnVuZTFEMFlvMGRSdlZhUFFrUHBaZkg2ZUc3M005Y3FQbXh6VmIwMEtjVlBmU3B4dzk5MHVleFE1OEJCUVgxa01YSnFGL1NxZlhLZW9xbTA0aElzNktxb3djcGdlNFlOSFJQSGx2S2N4TmVLcmR4L2NtbzR5Z2VXdXRuRjBhbmF6MmtVVnpNNjBqdjk3cEZvenk1eXhFWU11VlAxM28yQzlQVG10ME5aMERReE5IMFhwZnBmV2dzVGUvaHFmUmVhZDk1Mmo1OE01N1VSNmMxYTE3Zi9oQ1BCU1BCQUNEamliNmN0VE1xdm9Db1RLdlQ1VDZqQWIzN1FDWThFUnZ5Rm95YlA3MEJJOHljTXZKeFAza1BKbVF6UXNna3pzZG1uSS9KVURvMnAwUEhZdU90b09QM2c0N2xVNjllazNHM3lSaXduMWlUYzZEbndHN085SXdZUGU5MTlsOU9qSjVKZ3A0aHBQTXpYRkIwUWRHbnAyZ3JLMFVqRXcramFOTktwMmgrd0xhZzZKRlh4NUExbUtJaFJoUGdhQVRvN0RYcTRKQTIzMWtPeHBweS9NTmgrKzZyOXB0SHg0OWVIYis2MTM3em9IM25wNGxSc24yRzNDdndPQWIzcGhzb3VIY3EzQXQ2WDdWUlZSOUV2VG9FQ1JMQVlxOCtJQUhMTU5PL0dJQzVuT2JLazN2aHUwaTEyRTVFdzlSemZmczhDQmhhWWorc0ZHekFEVmEzZHlJYUJwUG0zNVBiVDk3K2I2OXovNDlIQi9jK3J2cm5ybFRxRzk3TjFzbWoxNStVL0diMWsvTEhXLzY1NDhOdjJnL3YwTFRPczcrS0JZMmpnOXRIQjMvdmZQZlQ4Wk52OHFGcThURklQMVdEMFhaeGFlcy85NExXNThyYUFzcGpzSGE2QVU0Slk3RHV1UGt6c2Jaa3Y1eDZtcUUyczZlbDlSelIyUVBibWsxayt0YTU4eE1aRXRFWUZOTVlFcGNZTkV4aUlNd3NNYkVON29UQVdIei9YU293bERoek9JNzF3UXVNRG1KbmMrTHlrdmd3c2hDWFVGeW9yTWcwcGYzZnZ4Mi8va2Y3KzM5MzduelhmdkF2Y1UyZk1xbmhDc1BXWkk0Tzl0c1A3K2NuTDJaY1h1Qm9YeDlPVUY3a3U5dVp4VVdldlpDV1hEejFJUWtMemlnc0dBK2R1OEQwdVF0QjBvTm1oYlRFdlF5SHpGMmdXY3hkQnNwTGUvOVA3YjNEbzhQRDl0MFhuZWNQamc3dXh1U2kvZlNYenZPOUtVcktxQWV1SmlRcEFzQmppRXE2Z1VKV2N2TFZoeVFzUnVZOVl4dG9LTXA1OFEwSlRLa3RSVm5FMTJQdmtyQzhIeHNTMEREaVhvOXVTTmlwUWxQc0djYzBSOWVVazczOTlyYy90eC91VDJxUEFvNzIxWGZPKzhNY291UHNENmNhS1BZb3BySkhBY2wwanZDSWp3OExPaTZPOEp3ZEhSdnNDTS96azhmZlQ0eUx6M0svdURpcjg3NXpNUUtadVJnYmc1a1lZQzM1YjZRRXl3SGltOVdDaWtlbTR2anlmcFNJVFJKQlQwSEU2VVJzYW9vZzM3ZGYzKzg4L2pIWEl6dndMQ2tZRzJNUmNFcjJnbjZuUTcvNmRPaVhmOTFjMEc5QnYyZEZ2NlJMdisyRHI5di92SjByL1JvRi9SYjBtNTErK1g5OHN2Q3Ivd05RU3dNRUZBQUFBQWdBaEgwbVdieFAvVzNuQVFBQXJnWUFBQlVBQUFCeVpXeHpMM0JoWjJWZlptOXliV0YwY3k1NGJXeWRsZDFPMnpBVXgrK1I5ZzZXdVI2Sjh3RkZja0NqS0JMU3BLR21zTjFHNExiV25LUXFZVnAzdndmWU5lOEFENERZMjB5Q3QrQTRIM1ZzNGlyTXVXbE8vZnY3YjUrVFkzcjhNeFBvQjF2ZDhDS1BNTmx6TVdMNVZYSE44M21FTDZieHh4RStQdnF3UStOaWxhVWwvRUl3NkxnUXhlcW1lVk1SZFBZTk5NZ2hScGNSM3AzTmZGYysyTEZOSk8zRWVsZ251Z2NZVFJjc1kxVU1BZ001RXVpYzEzSnVOZXpjd1J0dXl2TXl3cjZ4TXpSaE0zamZwZ1YvOVd2dHQxcEJLSjlCV3NaK2lLczJsTTdDWUFOU1I4c1FqYmtRY1ZacUdaT3hSaGJPYzdwZXNnZ25oZURYR0ZYdzJXbnQzckZBb1IwS2JCRHhyQkFVZzNKditLV2ZlYzVNL3pKV3EzcHdERjhabnkvS3FqUWtYUHNndWc5RkVGOFJZR2xTM09aMXhRZURjSGRmNFg2WENLMkVyMWxVQzBKY3pocW55d2hYMFdFR1BNM0F1K1dvWTV3b0hTL1NsWG5DTXRhY01LeVg4RitRTi9pMjR6VGpZZzBwNUZseW14dkZ1a0ZrYmI1Qi92MjlmMzU2ZUxuNy9mTDR4d1o2cEFXbFJDK0ptdnJmN1cwd3lrSzRVWUs4SnVWYXNMcEF0bXIyOWdhbE9mb2Z6ZTArWGFVNUdxNXA5RDc0NVBVVTBoTlJYSDAzYzFvRm02MUFGU2RMV1FoTm0vb2srRnhlQXJyUER1RWU5aFBkeG1PdVNzL1RPZnV5TE9GKzZhcktLSkpsNlZmSDNXMDAxTkVRNkFidDNmTUtVRXNEQkJRQUFBQUlBSVI5SmxrazhOdjRPZ0FBQURvQUFBQVNBQUFBY21Wc2N5OXdZV2RsWDNKbGJITXVlRzFzczdHdnlNMVJLRXN0S3M3TXo3TlZNdFF6VUZKSXpVdk9UOG5NUzdkVktpMUowN1ZRc3JmajViSUpTczFKTEFHcUtjN0lMQ2pXQjRvQUFGQkxBd1FVQUFBQUNBQ0VmU1paek5Tc3p6SUVBQURZT3dBQUNRQUFBSFJvWlcxbExuaHRiTzFiM1c3VE1CUytSK0lkb25BREZ5TkprLzVKS2RNMlZtblNoc1phd2JXVE9LMjFOSzZTbEczYzh3QmNjNHZFSFR3QWdyZVp4TjRDMi9ucjJqaUViZDNTMWIxcXo2OTl6bWVmNHpveHQ4OG5udlFCQmlIQ2ZrL1dYcXF5QkgwYk84Z2Y5ZVJaNUc1MTVPMVhUNStZd3pHY3dKQjhrOGduL2lYdHV5NjBvNTVNZE42QUNlekorMDRBem1UcDRIVlBOZ2p4QkNEZndtZFVJRkhNbGZld2g0TkViY2NmUVM5VzArY2xtVFFUSE5qTTRZNXRRei9xOU9SbnFncmNwaUVubEM2aHVIcW4yVlZUaWtFbzBHMjFtbnBLMFFuRnR0dlF5bVJhVktzRG9BWlNpcVlTa3VIWWJjdk9TSVRTaEIzRGRWTkttOHBZd0hFeVEwMUNhVmx0dzJxbmxBYlZzcnNPMFZMbXA2N2tjMStLU0J6TndrZ3V4dVFJVEdQcEJRWmpEc1pnQ3ZzNG1JQkllanREOXVrUkNFOTc4cGEyYUNiVDZDUFBTeFNHRjFQaWZZQTk1UERFODZ4STcyZ0VrNDhzNVhNalFGS3ZUZnlhcnBMNzQ0a2NJaCtXU21SUzd5RWFqU002RXAzck1UZEpIRmVkNG0ybkdVODE5Y3FOUmVsTVRXVXVtWFhLOVgzbnRsRWU1aE04OCttT1JVV05sY0ZnaUh5eTJiWGtFancweUtZSDNZd3R3SEY5d0tzQmh5WXludkJGeG5PVEl1T1B1ZGpYb2lDSXZxQThDSFZEaFVnMTB4Q3B2dWtzTnlmVmNSM3NxSEVoMUhYWWRodXd1eFNPcEJLcWxtWTRkWVBBZkEzby9Cc3R4eUNLWU9DekkzZERuQ1gvRDEzYzFJdWxuYkRYSmZnVmtMOEhwbFNTcmEvcVMzQjFTMnFUZXZZN3pYV0ZZNVRJdGNqMXNyVElkYTF6WGFHQXJpelg4MjFVdDF4ODMzZDJnZ0NmU1FQMEVkSnpPbE5xYmxiMU54WGVaWTY1aHdMYmc5VXVlZzc4TVF4UXhGdm45MzFLaE0yMU9DWGU1NzFCUTl1SWpXeU4vMUlRL3lxbmZBRUFyc2xIRHdCVEthazc1dTdNc3RhMEp0VUZaYXY3ZTJPTlVNYjRHd29Bc2Mya2ZBRUFyc2xIRHdCVEtha2w1b0RRY0NBZWNudW9oOXhJZkIxaW9OMWFYQ3YxQUEvajF3TURkZXNmSHVMUkI0R1drdUE4MWxvaklGQTVPQUlDTllBQTRmR2JDbk1JenlNMjRMREliTWJsRGV0bVdUZVZNc05WdmNaTm4zN2JwazhNWnJXRGVSaHd4RjVWOW5tUXlSVzNLN1hLTDdPNEMrelRpbzgyOHdjL3gxbmNSNWlEVVVDN00ra0kwNDFTbGFYZDAxRWZSZW5QZ2xlRmxqYXIrRjBoNmlWNVUrank5L2MvdjM1Y2ZmbDA5Zk96OVB6eTY3Y1gzTmVHK3RpUDRqZXBEc1BDM1RNWGtOaFhkaStuZFdTcDc0RVIyOGtwZWRsdmNaU0tyUmwzYWsxTnJhbjFzOWJZbUpuZXdCcHBkamhvVEpCUEliNkVlMWJkSzcwaXQ0ZjkxSHpSUENpYmRRUFNJTHJ3SUwxMkp0c0dhUWw5R0lhTGE1R3ZwV21yVVRNVi92ampOcFkvdFNHZUludmVVeCtGWXhvajZoUk5ZbUxoT0s5clp0SVZoSXN2N1N2Sm5FQVBSQWo3NFJoTk05OTByTWNnR2xNUWNNTzZTL2RTRUZ5a1dnMlZkOUV3bTB6bTVab3RUcDZBNStGWmxNcnBhdkZqbzJiZncyVEk1SWlkaDZweWpKT3hMQ1pwR1FERldVNFdCMk1tNUlSRWZpWGZhT1g1QzFCTEF3UVVBQUFBQ0FDRWZTWlpEK0pXMU5Ra0FBQXpKUUFBRFFBQUFIUm9kVzFpYm1GcGJDNXdibWR0V25WWUZPLzNIYnFsa1c3cFptbUVsVVpKNlVhNk82V1dEa0VFRWVsWUpDUUVrZTRVa080R0FlbVdydVUzZnI3Ly9zN3piRHl6TSsvTWZkOXo3cjFuZG1JMTFCVHhzQ214QVFEQVUxYVNldzBBU0UvQTcwbVl5T0I3YTBybkdQaUI1YVprNEFrQVJGNy9Ya2dyTm5SK0FFQVBLTXU5MFBiTE9zd08waWJabm45c040OWw1R2xnZ1llSmVxcFRtd0VGOEdUc0xZUDZnbVh5UWdaaDh5SC8xeUxSdVZGRjdicUhXZ1ZCRm5hdmhwTitmblM0L1RPYngrN3RQREZuN3JCRGFLYTdiSnRkQUEzbnZiQ1dOejlvaVhtSGpZWER5RUY1ZXRYSEZkUFNTTy9hUExSTjdXMTdtWEhYWnJQc2VCeXdsWFBzZmJQY0hrSkhTVW1aMk5WZVNUTTJkdktrUm1OODdBU1RXeHNDa1pUQkljWERTeHlUa1pmdFptcWJuSDNpaDRlR2htWnRiZTN0N1IyMEU5N2VIbUpoWWFHa0ZHTzdGUWNIU09TRm5PRzczbGY1Yk5qVHk4Tk5pMDZMYTkrODVtalVIUExYMmNGREJnWUdnZzdSMnE3WDMzMDJDNzRaOTVFY25meFE3YVNrTEJLK2Zaak1ITWNvYUkwOU1oMUtLSCtLcmpCc0U3YUh5WkNIaDQ2dDRXY3EzSkVhZFU0eXNBNmgzS0JzTjR6ckd1UWJzMFBVNnBCQTYrYWVBVEJTcStKNUFMckc3Yk5naDRxV0h0MUpmOWJTYWU3V2JLbjhFUk9GZkJnQzFjUjJUWHJXWVJmQlJXVzNZUEVaaTNuQkx1WHdTUGdxcS84ZEpUODZrSlpDd2pnSVkrNTh0bkJPalRHQTdtYnpJMytBSXVjejBoZzZpdDg3RTJSTS9va2FwL3BYRVFSWXBONTFnN01hbUZWREtlenJqWjY0ZlFUa0tIWTMzN2lRVUNHcXNuV0x6d3JHNSs2akMwa05TL3hlcnI1blZaMmFtWGxyWG5oQ3hLeU0zTjB4Y2dhb1lzWkhkRUFIdlgxZ1NMSXhTVkZPMGN6ajZPRmRSbFp2a2MyUitqb3NNQmlxaHhZUElReU54Vi9rK2QyeWtuZDZmL3N6MFhmNy9FS2FQVDhuZ1pMSVI3M3BJS0tNcy9oKzdOTm9vVXZGQnNURnk3eERpNEJxY3ZrMGo5dWhreGQwNHVib3NWRzJGRmFGUlNRcm1DMkhBdjBqUmNMczNWZU5UZUpZOUFvZFBNb0F3Wjh1MGxaS1plWU9Hcm9TTjFHK0lNMGRrekdCVVl5eENDQ1plUUN6QkdBQU1MdG9nTzRkTElhOFVIRjBQa3FOdEZUdkp3QzlBRHYxUVRKYkhIMkVGd25IUW0yY3VzdzRLbjBFbEFRcEEwRFBTSDBHa0RoREpsRGhtQmx3d0lJdmt4MG1RRzUvNHdKamZsbERDRmZDQmFDWThzMlp6ZWo5QWxBdENIUHN1OFlDT2gySEpQc3VQbHpNampGQW5wRG9oNmhDOVVrTEhJQ2lNZVJyWEJISElkTXYrTCtqZ1pBWUZDVjh6NGRON1hCQ2gyeCtwQVB1cXM0S0VTSnR2Q2lvRVFReUZxSDhFWUE1Sm8wYWhYWnk4TitQWDBTQlBGejBiaE9EWkNjaXpQemRFdzNrc1pwTzgrdW5CQnhFSFN4SUVJWUlKUi9USnNsSVN3QzJGcDhUWEJTODROQWE3YlRhOW5BeGF4WlNGZVQrU0RYb3dlanJaQ0xXWmorSzRjbzErUFAySXFtd1VGNittK2gwTzZ2ZnlxcHlJYXFCZEdEWGtXeGx2c1lKQlY3QVJEeGIzbE1rOHBJcHlZUWtuZG9nSXRKSTczMjduL3ZqaWpWVkhMd2dLUzFMUHlOYjY0K2JrK3g1bkowY3l6ZURSdk5BREplYWFEaGJOUmRLbmowbDdOWncrWU0xT2E0R0NiWmZDMFVMbkEzR05RaHgzZ2tVVE9oR1ZwMnN4czNRWFlabjFHS3g3Vlcyd0UrcVZTYVJJdFY2b2xaMVJuK1oyODBVd0NFR0hBQWJOQjlBeTRPWlJJN01qVFhqaitUQU96aEpEb2VLdTdwSk5XREl0U0ZYR0FXcUhlS0pYSU85dmIyZzRJVCtRMFd3MWx5L25lS1A0WGQwWEp4eHhybnhFeE53T0NQOTk4YmQyTkhWa0dJMlJsRnhpaVRvVi9Qd2JzMkluVDg5V1Azc1hUSUhJWmJ6NkhLS2l0MXIwSFZka2tLa0dGUENRMEFqNGhUZk82NnBxV215V0IyRkhHSTMxaHB3WmRoc1ltWW03WGRpRG1qd1Bwcnc2RTA2ZWpNeG80Sy91d20xM29sR1JFUTBHQmMzancyaGZKYVIrZTN4MWFVeG8zYitUMVVBeGx5K2kwVEh0TjJDM0E5Qjk4WkhnQWRtSGQwRXc3QTk5bUJBNVprZHk5OUxYUkJmb2t0ZURCOHZVRXlrZmQ0VTJXNVlVdk9sdWxxQWw3ZXlxc3J0VDMrU29NMVEydk1BSHlVbEpUZTNrNlBsWnJwcUt1bGdaSTBGcDRBM0FzSkNpd3BXa0xnbDNubDJoczdZMkNReE1YbDV0cmg0Qlo5Z0tRSzhGQVZrNGlsOU4xRnFnQUFQR0U5SzZ1ZnhvQmNRYThMa3hzVEd6aEIyTnZUTnFZcXl0Y3YvQ3lzdExRWGo0NGlyZGx2cnVqbmJ4a0JEOC9lWVF1Q3ZkSFJWSENsUFJHQ0JSQ0VtWXZMMGdERmlNREtGTm9neTQvdnFPektLV0RHSkw2ekZxQ3cxZVR6RXdTZVVBSG41K2ZmdzhvY2s0Ty9aV1doRHc4N0V3eVlBMjRudTQwcVFVc1FoRlFtNE9ucnV2dDZEdzl0eXN1Qlk2ZS9YSDFiaGp3T1VMNVc2dkRkTEkyOWt4NGgxbkp0UVRZckZDYVZ4cEQrUWg4VEY4YWpHeHJESFlhSVQwSmhvWjN5SzdPLzV4UG4wWUxVOTVNMEtwVEhKNVlwK3UyeUhhYWhKUDNaWUI2UEhjUVJXTEpUeDVhdk95N0ViQnkreXcycGFrQTkwUWVmanZ1MTN5NDJlMno3bVc3c1hYdmlUNmt2a01OeHp6ZDVOajlaSHhKMXIyNDJOdnI1K1h5b0M4YkQrczBtdGVOL3hLVG9ieWx0dHNZREw4bVVYczBhUFF0YWY0RURSVDJqK09xRlZGWS90ZXRGeVR6dWVBeWdpMnRSUEZGKzg2UHk3T1hpM1FJaDNuR2Vtd3ZFMkZ3NkhXL2E5dDNlSHI0bWg4R3UvZlBueVBiVllja2JHd3V4N096OWlGQjV0MUJlaWZpZS9NMTNiNXY5dG9VRGgxSmJUbEhUNzNhRWVjanZaNWlQWGZVY096ZmM0MnhwMlhxd0RCeGtYUXRjb0Nidy83ZVBVTGQ5eDVJVzBmQW9sNGxCOFQwMGg0a0xkelJkMEdCTlZMMEF2VTFoYUdyZDk4OW4wN2RkS21sTVpiVFFsMjBUNyszM05oRnJIZWQxMlo4cUFBek05dFQ4TTZEM2gzSXQxemxUbXI5aXdYUWVTTzJMZ21GR3YrTXZlRm1MczNXeXJPejh4YXpVazVmODY0Uzg3K0FYL3BwbXJzRlNtU1ZrOFVlSGlQa0pHVEhJQWl0Umk5THp5SkpVckV6UHFEU3lQL3JVZUt5R3k4cWVSTWdFdStUVnJpbVJtUWdHazExOVZTU2dVZU9ONG5uZjNRc1BHbmZLMEsvU0FMeE1ZeVVGTUZiZGY5Q2VxNVlDR1VIYmVvdjRQU0dBaWZrRWl2MFRlMjBwdTlTTjBBeE9QSGNlY0dYVXpWL1RwNXg1Q0xIcE1tTFlEY1VVaWF5WGQrYjdaWTVQRVkrSXQzZDNWTVIyb2hQUGR5YnVGcEJXckJyTUV4djM4cThtK0Q3dmREeU4vc2s0bko2ZmM1QWVRQ3ZxU051VHhtRklZMnpNeTJvUDlyV1RNdlM5TzdGKyt0eGI5L25oUjZldXlTYXQ1SDdtaHlBUG92WlJyTmNVUEVWamUwYk1jR0JqZnY3Z011VW5mVm5PK05tU1g5TENhcTdHZmpwTzV1ekh3T0poTTRIKzgvWnhyaXY5QnpMTHc4Zm16Vy81M0NXNWs4SHhrK3VEZ2J1czd3cStHK0s4citnU2pkcXRmRTh2MnAyVk9ORmFhaEtmM0t1UkZmVXY2NUlEbFZ5MGpidXBSK0gzMXE4WjFsbUR3WkJUeEk2RlFjUERiNTRLWHNTVU5KUTdXb2hvSmUxclR2OC81aDN4bE9UV2VEK0ZQMys1NnJoVkQxYzl2bTM2VkJmT3JzSjNuaFJwcVk5enQ1c2JIeG80cm90MU1YNzl3VlpGYjZ3dDVMR1p1WkZiKys0NWl6ZmF6V3F6RmNBeGg4SFNwVTQyUWxCU1NwM2oyOWtoMkFPSm0rOTkwYlRIZ1BiZm1tNmd1aDhHWDkyN0tDdUNacjdhbnpkd05acUtqWGhJcE1yTkRac2c5RFhxNkoveGxORk9TbE1oeWZIWHp3Z2l1WEhubENXV3NKRjVQSkVTUUQ2TmptNHRHUVZNSmFWK1ZZYkd3d1Foa0FLeTg3QnY2aUJLemZzejZaOEF2S0VveUNTM3RHYlM2a3ExYWhXcWFmNXk3VmxyUHZIN3VoUlpnMTBYSUdGc1hNa2U5VnJNZ2xvSlJWTEMwOEphaUFlZjM5ODBMS1FUdW5DSmRVSTNWUURJaGs0SmtzTmJLUmNNWE9Ccys1TnhrYXRSWFRYelZqeHVrSGxkNGtiM3RobVFGZThWblpDaTZOVEFhWHFTNXc0WGJTbFhLc1RJZHFFU1N4M1lEOWFONkVNYmVXWGI1NmhHWVhvU1hJcUVPM1dqZWsyN09HcGs3RVlYcFJaNE5mOFR4VWpVOUhzeC9yYUdSeC9hTHM3SmxncnZpY082NzVYeTE5ZkxFMU1admUxcStoS09mbjNuM1BUMDlRMjRHelh6MEhQSHc4SmFucHpiR3RxcDhEaGRxOTJjcloyZG5WNXQ5ank4UEY0OGdKSlNKTC9aVlNLU29PQ1JIUjlQNExlZXEzZ1FkS2lWNjdrNFVkb1pqUkVkRzR0R0lrOEJ5YzgzTUF2NWtYanVWL05uYWNwbXJ5dDllMEx1dThVNUhkdnlsSkNLaTVueFRBNGtORjlJQ09vcU8vakRqT1BjMGVldkNWSWVWOGpmTHZkUE5EVUNGTW5HcVdwaVRVaEF6ZGFXNUZKRkUxbGNPa2hpUUxaMWxlWFd3WUhmUlZtRTUvVEJxZGZZOFhlOEY1OC9QamYvU0QrdWRSTkpaL2Z3dDJzVkpJVHBiYWVGVDJ2cEY0dlFraVZqWHFGOXIzZEdQRzlLSUFzVnRoaFNHSUZabmc0eG5LRWNYV0srMmNwNmI2MmJvLyt5UE5kQmcxa3lSUXdMaVJtMWQraTM2WUVLaFNNeGlkR0gwWVVMdXFNS0VDaWYyK3dLZDFWeW9TTWJpUFk5SUhTeFZ5QURoWVpBMEIrYy85Q1ZRelc3MTc1cnVBdVE4dlVxRDFWeGZsWi9pVlEraEpET2pvY1Z1N3pXUU1BN1VFQm9ZQ0wvZllGWm1WQkMwV2pIbkE1dFptcTM3UWp3U0V0UFVaL1FsalBRMTM3Uk5VZ0NyQU4yaUdQMGx0dTUzbkZwMk1QallyZzRoSXp4TTF1U0toU1pZSlZCUTI4UFRVOFIxNVY2VVc1VDZmV2tweCtmQlRZL0cwckl5c0NnUDNudkZQWFBPVHN0NDQ3SlVOUFFWQzI3RlRQQU1jSnVyQ091b1p2bW9ITEViSllSUDNUZm5CTWRNU2djYzNmazdrSWxRR2x5YnNNTUFxT3BZbHdCdU9SejQyUlBIVGVQNE1uM2JveEdUZ1dhSVQreDlFcFIyWmZ1UGMzTFBDNUpSMDk3Smp4VEs2S0c0R1VqUVNZV01JcllUQVJMNWZOZ1RUOFF2U2Zxdm5URmxZMzJkaFdCSVNGMVYwUGhYWEo3SzFjczJLSjh0SUI3VXpGaVkyTWlxNDlXNFVIUTVtS1VvZ1RiVWdsd3BEdy9ZT0hvS214cFdqcVlqcHNQOUZIUjN5YTFmbGVlb2RRbVdrbytzNmptaTdoWWpXV0lJQk9KdHF4UWpvMHpsN1A3RkxXLzdmWFhqczl5TDBBNldqaEc5RGpJSEZSRU5EV1pNQ3pKVU53Vmx1Um94SWN5YXBMa2ZVbFhyai9IakpoOEZLc3dOWHBnM2VIazZoTEh4QTNMakhESE5mdWhRZDNkK1Buc2l6bE5TQUVoOUUxa242WlFqVUZsZC9UcVpXVWFKazFNK2xUNFdqc21IbXdXb0VzT2ljRkY4bjZLSEUwcmkxZ3dOUXZBTWl0aTYzSWVQQjErVG9NbnJlaUplVHoxNnpzSGxHUWt6STBpWUdHQlcyMGprZGt4OU1jS0VRMVBzUEZtT2txbm9lQXJJcmFKMmRjOUpJdHlJckd6UGRKS2F4QzBnc3FuMlhVakp3ejY2MUJjZXYrRE5zRTRnRW9PK2srWTNqZmp2akM3K2JTZDRFd2VqNzFwNzArVDF3dkI2VkZSVS9XcHd3TWJQaEd6eHZWK2ZPUHZlMDBqNC8yVlduUlMwQmVmRzA4YVJLckVhbTEyU1Y3WmFtYmtYczVrR2xTamV4bEJ0OEhtdnNXZWpJcWJOTDVLcHlJeGg5Snh0ZXhROCtickZONUF1bmtrRncxUnJ3K1NEbzhwMlptV0ZIemY1dVFOa0xsTlRVOGF0YjczWGUyS2R4U1pUQm1hemFjbno4Q0IrMkRYSXRneGRINEdWYkRiOVpTeFdnbStHVW96YmxVaHg2OEx3ck1qbUxrdkxmQjZmaHFja29YR0FPSHNMLzc1YnNaNjhId3cwSzg3L2x0UU01NU5zOUpQbHRpQUpCb2JPTTFrd2oram82SkJTVUloNWJnMTFkSFJjRHQwcUkzK2JjVmxxOHQ0SEF5dFFTSmc0Z2wyd3RRa2pEUTRPM3MyUEJtODFubTduaHVTay9NTzVraVgrV2ZVbHBPSU1ob2FPRG5ZVzFTMHR4a1o2OXZEaCs2WEVXUFhJbDhyS3luWjJKYXlKMzQzYkFtOG0xYVd0eWJmd1E2N0RveE1VNWVTc2JHMnZvcEY5SzY3MnZjUzVQNW1xYjJnUlZ4MHUxcXZuU2owa3hhNnJaNHQ3YncxUmZCdzQ3NDlQcHFSVXZSNHA4ZGlmcVVoT1RsWTBWVHRZckFlcFVTMXQ3RzNuOTdUdGpDQVloTEd4Y1o4dzJUdnJzYndYRDJ0ZkZmRXFMWUhJbHpZMlcxTmZ0VlJadENvYnY2eTl1bFlxd1F6akM3dytLYzU1Vy9vOFBENCsvdnI2R3Frb2NtcEhMZkNQNGVhL1BaOU5HSjMxU1NOT0N6K2JPZ1JrcThsMkN3WmFhYk96c2NXOGYrOXlWakVxZGVmME01N0NNTXRPa3FXTmdPTXBqM0VheFA1MVptSFk1Y0c4b01lZmZ0dmNvTHFyMW9rVC9zQTN5RnR1b3FCZ0RJK2xnKzhiY25OWDcyL09tZ3MvaDRXRmdkZmRaaEoyd0ROVnFPSXI1SVEzZWhLcElSYUN1Ry94UHpNOGFISGZVRkJURzJrK2JsczBhVTM1OU9rWks2dXZubVBRKzZMeFl5NVRhU1JPWGw0NkFhc1kwMHJYNzQ4YmlkSkhLeEQvTnY0Y3lIajlWOXNXd2twODB1aHVmdXRmS1dRUytIUlNrc0gzMTVjZXVmWjJYa2lWdWJCc0NkOXZ2WExyQzdXT1prRVgwNHV1N2NzRkQwMjFGMThwZGwxQ0k3cUtLd1lqQmxETGRBRDlTWXVmVFl1L01sU3E0b2JXMmI5NWJodTd0RXAyUDA4Y3l0VVBYVjlYL3FneGhMZ2lPeGlKaUNVdE4yZWdGd3IvWHZGRCtGZlRYTys3N3dIMVFGVjU3QnU1cEMvRmszRVRiSk4wM3JLNGI0dU1JTGVVaVQzTnNwcy9FNmhBa25GRDRQUHo4NVd0bHdzYkVDTURBd05kM1MwdjhYYkU3YjdqN0RlUWozY3pGVVpJU0VqRHpteXliOUVuWnBTaFo1dlVTRDA5TWxDSE9FS2ZKSjNOZG9MSHVydVhLYnZTV21MbzZBVldMMFQ1WXEwMWNhdlNVSUhlWG1SSGdlOUFBVWVHUGpGbnlYZ1hmWTJtSUZjY0k1VGtsVzRxcGs3UnNmaHA3dzFoTjV4V3ZhQnlqV0dGaHVQWnMyZmNMcWk1WXA0c2JHeDJTdzN1Sm5hSFc4T1pmWWwwdkZ4YzFGS0JmbEFvMU0vUEx6RHd2dXBOTnpMS1AvZ2VMZDFVTlRLK2dyR0pGT1hud2RZdFpyN1k1UFFQVlQrbWhBSlJUSEFsMFpmWEpCWkZxTG8xc2VhdjQ4RXEyY2tjdXFhaWE4UUdVK2FTMHlSQURSVWlaQVg0dUM0UFhuUzlKSHIxVVp5TXNTRE9VMmRKNElFcXNsRHRWTmxFK3pNNFU5bTl6Ykx5SkwxazJEbFpXVmtqTTV0TklZK0lkRUZiYkJ3Y2VjMzRoQVNUSnE5ZHNEbWc4eWR4SGFpT1JlNDRUWVdRVCtLbHlIaGljYjVoVHNaOFlTNW1hVjlFU3FCNzJQbUwyemlZMjFSRitaTlZCdkVQWmlZMENYSVpJSFhNWFBPRjRFZjlMbjdoaTFkcXE2U2RoZVQyakRMcmNwbE9LZ3d3SmFnU3RwUEJCM21nVk9VeGJyY1hWYmprSFdWUXdzajZjcjRIMkR2TXpjMFZEWU1lUWw1QndZZEQxajA0V0dyMERIU0c3eE1UajdWVmVjUEZXdDIzQ2hHdk5DR0tWZ2JJbjVPUzFEUmhiNG9iTlIyUERVOXlOVDRXdUZFbmtSS00yT1ZaeHlZZE1IWVhhbm5SV0g2V3ErTENpYmtFZUo0OXFlNUY1K2sxNStQRTV2V2t4Z0I4Q0xNSXpjbXBBQmpOeHhDa00ya0k2Nm1rNjFJNnNuemRiS0hOSDhteG5mRHZ4RjFJMU16S09xV09rayt1V3RNL2Nlb0pReUFRNTZMaTR0Vkd6NzV1eS9hYnJVeHVvN3FEcGNZemtPUVhQWWpSRUlTbm52RkI1ZlhjN2pteXFXU3BhUFpJVlZWVlVUbk96YzBOTVl1S25mdnBNcTF1V1cxZTNtOUY2ZHVrN1dmSEM0RnVQd1BHVVg5bTk3NlQzWndvZkRYTXUzcjI5MjhxajhuZVFLaFJ2VXRDVE15T0UxNVJUMDhQYjl0MWw0anVrU1N2VlA1NFJHTEVTd01EQ2tDZHB3K1VucE5BZWxPVk9BVVJFVHlvRlYzQVZQSnJnOWZ1YXptNWlGdHhYbDVlS1NsRVVqUzFwTjhKU1BZRmpqYUZweWRzbG9Pcmc0LzJyVDQvTlkxODdsYXk0MjR6VE4wR2lSMGNIREp5RXB3UlRXTDU0Ykl5eUZIQngxOTNJdmdGS3g5Ky9BRkRNMmx3ZTNQYzlIV05TWkpSKzRteFJPdjYrY3l2Mi8xNnFxUHpEUFhublhhUGI4N3U1OVNKRU0yVk5PTW51dUxZbng0OUR1WTQ2RXJ2NnRwRWFQYkUwRy91UE5WVnYvK3NPSFpVaExRaysxVHFJQWEvYitDdlMrWEdFZ05YbEpSUGRMTDhMM293L3RrNXZRbWZFdW9HbjdkbGdUdUxDTTJIS3FwRy9FRC96YkwyVkpyRGY4Y20xckdhYjVSTDh6UmZlQjhIVEVyRVkxRnJ1aXdzekJlNHJMUTB1cTYySVg1OGcwL3VzcWlrblF3SmpwN1hNcUZFQ3Mvb3RMSHhscFMzcnhSNUcxK1hLZmViSGFZc0wzYU9PdWRBQWl5Y082TndGTS9vbkd6YTNmSnBVT2hkL2hydFovSVNsLzNzck1UK1lSSDV0eXU1YWs0ZWNIZ2NJYU5GcTJMMG1hVU1URGZDTVI0MU02R3E1MjBwbHhPaEdna3pTV3VWbWx0K3RmU0hXNkxyVjZSaExYdDVXbGJXdGNZZGZwTUx2TFR0MHRNV2tYeWkrQVh1MUhtMDNQd3hPZmxXSi9tbU94by85M21BN3J2VWxmd0VyTGxPUjl2RmxsVlNrWnVLaTQ4V1Q5RkVGbEVPT0VaNHhoK2NXZzNidDk3T2Yxc1BTNjdTeVF4ZjVBZis4bHE1c28yc2FHUzFkbUlKYzVYM3NLT2NieGw4QjhnaUVySXhNVGMzQVFKRWFvZXpBVEg2anNYVHlGNGU3QkNwb05jSFlWWHo3N3lnSi9nZncwTDNCY0xNbHZ1YzV3blI2ZU9uSTllYWNQc1hzOURFUmdiSEl2UHI2UHNNUG13NFViQUNlMVJIdE9XaWsvUHFEdjBmR0I0NDFJQ2hUSkhLbXBxYXlsWnl0aHBDanZjTDFjS3FaN3d0VnpMdU43SUIzK2lHRlh0NitHeVZOOHFaN1dmdzlhWVJRYk1YUG5pQTJHTlRWdVdya1V3dmY0T1IwdWxacFA2bkRxR0d4dVZvdjNCZWVYMFdJYVZEZ3huV1Z2NWQraXVUZnhsbzZMNkdXQmhzN0lqRUtjdFlzTlhNTVRKTk16SmxnNUJseHVIa1BoZno0ekl5MG9mZnJWbkpNVWROT3VjTVJpNE1KdDdiR1o3TWFmRnVqck5rRnorcVlBYmxDTE9ZWCtENVBuOHVmcTN6Wm1aTzliSFpJZk91bWJPeXp2bkZRZEhGbXFLWlc1MzlXUHhDdFUzNzFTWXlZRUtPQTMyS25uMnI5c0pGZVU3T1pJNlJ4aU43WWt2NWUvazM2clRhbUFET2V1SHlMK1FBYWdRM2RxWVE3Y2c3dHkycHFiZnphUEhaUzIwYjllMFgxOVFTTVBWWEgxOW54TGx6dGp3YnRDRkZuYkd5d09TbnhQM05iWkN1R3lwVVdKU1dKUFJjUzhuY29HVENSSkxnd1lOOVdUL1RxR0RiamtrN3JIM1NKYW1lUmJmSFJkbnIyeStzRVB1V2tVYWJtZFNlZFIyeE5TTlRXWC91anIzM3JoNTFiMzQvb1FVNnZZemR5c2dja2FCamtkK2IzSVFsMTFXYzAyQXg4bS82dVhuTkNOQ255TXA1V0lpN2taWTNWV3N0WnlPUVB1WXNic29wYzgveDVaR1ZjS1B1MkZ3SU1yRXc0ZHI1N2x6Zi92MVU2emhiZXFHaEdFK2VqM2lZMGxKSHc4QzRBelBSM1IwK0pVUXBhRnl1VFBnYWtnbUx6bmxGaGtSR0lFZklHUCtoMmdrMllFWEUwSG9YMHR2d2lhc0RHakVPWlhkdzMzT3BHSzRZbndRcHNCckFjZHMvdTcwbzdOdldKNDVrYnJSVzZneGtLUy9TdHRRNkdIa096cUFuOUVTeVZzNnVKYXpiK0RwbG8xSHhCVHhISUdUZXpHL04vY0dKVk14Tms2U3F0VVJMVVo5NkU4TE5Fc1ZhdEcreFpuelJGYmt0M0pmSy9ZTW00VWx4UWJodGQyT2tOOHR4ZHdEVnlkN3RiMHhSYTRCWXMyb0FLdyszODhmaVlOdnRXNmN1M284aEdtQjFOekY1R0JaWjFkYlRBOVYwQ1dZM3ZVcFRaN3MvaUllN3E2TmxMVE13VFVzYVh4cCs1NnJsWjVuaCtJVk5XZmhBMU1GWERrU0ZZbzdCekVrN1pBZ2lKTWh0YW5QWWVISlNQblFzK1BkaWV1azV1eVNZRmlSb0tKTUxlZ2FrbTVTVzdlVHovQ043VjNkQW5WZ2k4cEhZNGw3WEZmQzdLNkRDZ2dzRGNQUHlaZ0QrU0ZpTHJxSUFKUlZCUmJRSWpZMlJnZ29VVWtESTZ3Kyt3aWkxZ0pXU3ZuN2FkbVJ6bmV2cVNndWVwMEljNDZMOFdQVXpWZUVpS2pZWUlLd0pBNUxRWnJWREtNM25XVjJBN3JvL1ZtTWZEZzJJK2xIR2p6ZG10bVoyaEJZd1A5a3oxSWgxcFprMjdlZU1jcjlBUGprN001TGNtcWZvZnE3alZRc1c2UlFPU2pVTWdNMkhDdEM1d0prN1VGSmZ0VWYzZTRlbUlNaHRkSkJzV0pUQkFOZ1RQVlREYXh5ZmtxdUI2N2NiZk1kL0tJVmk4MnZWcldROS9uZ3Exc25La08raDh0aDVyeXYwNFF1NUw4NXRzWjZVY3ZNb3pHQmpwbDFBT0xpZlB2RzgzalFVOU8rZk4xQWZpc2g5UGZmMjk0V1dYU3RQWTZKUEhnMTl2SVp2MU11T3BuelduM2kwUjFDS2U1eW0yWVpJRis3cjBOOFpzUVJtcS9uZVhSNzJ2bnVLVHlOZVV4bEVRZURIZkhpN2xCNVN0VDRFcXJqK2VQbVFkZUxiM2RYeDdNd01PZ2FHQ0FReU5iMDh0UnRWeTlmZ3VhMG1LOXZkOEVHekNkYlJxQzcvWUg0KzVOSWdOVTdlNGVlK2ZPdTc0bTg3bkNIVTJkbEpKZUlTK0hBeGEvUm5CS1VxNE9xSU5UZXdPcnpMbDVJeVo2TjM0ZmE3Wlo5cFd5QUZWRVZsNkt0V3NTRVZsMmxMUTAzTjFKcmJlWk1qcFZUTTAraVhZSDNNS0huR3dyTDFaK0NqOHdLWFdadWtpRWg5UzB2THNLOFFSTEx2cVl6MW4vNGsyU2hjVGNXMG1YS3dEcDl0RFY5Y3RERnRUKzBRdDRocVo3Q1lBemJER2Q2MzU3dVhYQ0pPY3llSklmY2JKMnZkclpzWlVmanJ2Zm53MlgwUXJpc3RXT1pIUzQyc2FsbHVqY2JPaGs5b0pVWEZ4RzVBcWhyVit4amVsK1RuZzd1RzJYanlBZFI5M3BJdXpNek1rbGRMbnE2dEY2ayt1L0J4dEpackczNVlPQVkrT2lvcWVZS0N0eWNZTnBXdzA0NSttYjZaV2J2LzJSWm9KYlp6QXI1cEJWMUVQMU9xaVBFeG14REJ1bTZPTGRPcmJMczdhbGJOeEhoQ1BkZnNXOG1LWVdOckczSTViMXZ2dW5yWlVqa3EvZGd5aWJnQW1uME85LzdkNkYxNWprUWw1REFGTnV5bHBhVlR3K0M0L242SG9Oa2lvYUJvREg2NEJhVzFkT1ZrZk1pYVdHT0h2ZGJXMVN5TEJ2WHlPcjg1YzJGWXlIc1IzdmI0Y0x5OVhUOGlPWTZ1VmF5MlhHT3ZaVzcrZTIrNkRGeDBiYzF4clZ0cXZOV09kKzhVU3VUazVVOGxWNzNXVHUvUFJoL3Z0NlVURXhJZVJud2x4V3ZCOHcxbmloejNKekhSaGR5ZmZtQ1F0YkMwTEZiTHBxUmVNaHhid3BaeXRpOEN0UGJVZnF4MVBxbGlRWUxISW1HeTJ0aGdGMmwvVExPWGQxREF4bE5WT1Y3MkN5cFJ5WkgwQjczYTFmR3FLOGRxcmRWQThzSEJnWjVaMFBTWnd0WUlHTm1Sc2J3bTJOWDY1MVJXVmhiYlo4QkxUazVPUU9lWmw1YzNvLzZiazBoZnl5R3VjUjdGQm5jUUdUWGVhSG9RUmxxZXJwdHFIU2xkdmdqOWJobGxiL0hXOWVjK0dMZTI5dFROMlhaQlFjSDBNT2k3aEhsNTFUVlR5QzRPNkxEa05mY1loSVNFNHVBbFNWcGdZdEw3QnhHN3Niem8rQVIyOXVxZzVkZnNscmFXdjhnMENRQk1XTE1kTFE0WkM3b3VwMFIwNjlwRXo3bnArOFNJdU80MU8yeFNvTExsNzY5L05BWWQ4amNoY2lLaXYyQVBVOU8vY0YxVlJ4dm5ORnB0WUtEMUU4WDVlWGMxdktNcVhnbnp5OC8rME5qSWl6QStHMGhCN0c0ckZSM1dKekQxaWF3U2s1SDk1QnNDQmJBMWxENHBtLzBhM2JPcEV6ZFAwd2lmSUFvSkJSWnV4YVNROGNWbXJNWnBOUG0xWUpIMndUY0pFZHl4bnZNVkZiUFZpaU5heEhteHRGajJDSmxFeUZubTZ0VDB0TGZlMDRjdmI3MmwzUzJCOVF1UmR6cGdaelYyUzN2NmorNVhxeUh0elUwN3JBdHZWVlZXOWZ5dXdybFZsNXA5WFVHV3RvT2tNRHA0M0N1clJEd2NoL2p1dWVnSDJPSFg0Ym9GTW1zRGdiZTd4Y1NnSUlRY2RkODloTnd0cm9KTzdlblQyVVlpUWtwSzdwTWtMSEpZUTBNREtNT1pPelAvVGRLYzdVclQxb1U3SHZ0cm9qWmlEdHp1SmRDMGdwNnlZdFd3M3NWRVYzZW1malY0OGM3VS9ob1gvQlZZMzloWXBOYS92NzlmQ2I0N0JPdmVTbHRROHo5dmpCZklvYjJRR2Y2MTVSRngxMzQ3WGVteTFEQ2VDUTZKSzBYS0FkcS95U0pWQ2ZkMXVRRDA5cnZsWTJHWEpiK0h0NHVmZUlRZzRoM0ZNbWdkV1dLZWNYRng0bngrVjh1KzByYzdCWUsyNGlZNHJ5MWhHNDc1TXBoZnk4bzRlWGlPT213T0YycFoxWE5xOUxsYU4xT2llSDlMN0hPb0dyY0YrbStQWkR2T2xPL09IWUJHUHpmd3IvTExseS9QdHJrazhueTdRMCtNQVFCMS90K3pBS24wNFdGaGpJeU1OcU01eXdXdG9IMDI4ek91UmdQdFQ5RGZBZGJSTERGQjc3MnBKME1XRmhaRnFwbXBuejc5eXpuUFhxV2lva3JDSlJWQVQrdmg0VkgvZGtFWTlMbUdKZWV5Z2M3SVJkVjI0L0NscFNYRkRMRE04NXExQmE3M3hGSlFVRWo0SERUNG5WcGcvR3k5VkhvbFRYanFXTk9Cb1VnSzVPZm5iL3hNa0FpKzk5dmZOallVQkMvWDRJZE50cmkzd3lQaVlYcDYrdlEvME5ncVRaRERybTFLQUNVbHBia1cveCtzK1hBaTRuL1FNakJJLy96NWFrVGl1TVJoTFNZbVpyeEFFUU1kUkIyUHhvaFJxbzFocHYwK1VnMVRFcDFuYmFuUG5JaElEdjkzT24zKzJFMGZqN3JDZEhNREtBSHFKQXBGb1VMSVQxdFo2K3VUTlUxTlRYOS9mL0NFT1hSQ0huLzZlLzVEeU9QZDZtY2VFL0VReEQwb2FSMERnMzlLSi9QbnZxNVI0UmNTK2lRTVdaM09rVU9NWkw5eDU0S21vZXAzdXJsMGZxR3ZPbUlzb3pTRmpVWmh3K1Rma1gyTlpXNTJPNWhVbDM0NG4xUVhXWjJVNGNPRklUa1prSW0zM3VTTjFjbEo3VG5rNkpCM3k2QUNGaG80M21WdnVnaWNsVTZmQko1Vm0xcnZqT1Y3YmczTnR3YjRxa1BVQk11blU5bGgvYWtRVTZTOEV5TFFrM3VyRnFmTG1kYnlSdEZqaGdGWFlZa0FsR0FxUktnRjJZeFdCeURIamNLWHZ0Zkkzdk55SFV3UkM3SzFaTjE3QXJQWFl6eU9NMjcwcXpXbyt6S3ZRbzFueWtKQlBXRFJRTUxFUFJob2lVUDVrQ2xGeG5VbGVYRngwWDdkeTB2Ym5tMUtYT3U0ZDRPSTVWWHYwTTd4VzQ4dGZQVlpDbUhKaFVDMG5odGNHQ3BTWm5kaDBEblpmMnkvMytRRjUwN1FabWpIQStkL2Y5WHQ3UjRzaUdlN0lPNXZNdDYyMFFsb3lLRGw2SmlOajlrbElrRm0yazkvVXRFRlg3OHhDOGhmcXdCVEF4cU1MUTZrcjhyTGwzdi9XU3drU0NsZ1RzN0N6Tnp6a1pWZENHTElWNlZBK3U4VzN2VHNMSzloVGNrL2k4ZUNQbE1DRndDWHBETWM0M2orUi9IL3RsbVVBR25TSVFnd2k5ZllqWjlraFlvaU9hNlA1Y3NpRUFqcVBuK0w4b295WERkMHJ4SkFGRnpiM2NsaXZYSjlmcStkc2ZmY3ZnZHozNTNtcTAzZHZzNktUK3lRb0hnaHovUXNOWHFhQlo3MnJpSXU2L3NTNlk3bnFrR2kraHJ2MWI2SGlQZEM4VW1CaUE4SlZDSng4QWI3U1pibzd2SFpJN3R6cmNCN2hzQlJnMm9yWlFPRCtWQVVqTXZEUlZ1QmRCYTFMRkdyL2crWHc2UlN6aVpGUUZWUnZNM0V0L2VvM1V3dWMyakNvV2prUi81V2lNU1NVbVRVMEhIVTdwVlFNZzU4a01YNmJZR05rN3RjYkd6WEJ6OUdmOFpUZ0VRWHRPaUorZkRoZys2bkEzYlpXeldVM0ZRV0NyckFZWW1Tcnc4OWt3V1JqbGhjYVNra1RHeHpnbFNieWViUG00cnp4cS9zOGllU3dUcno3K0dYemM5bVpQTGZ2L3lIb3Y4dy9ZRGZhNEh5ZWNVQ2FxZkZSMTEyWi9GSXV6eklpY1o1WUdDZ3BQeWlZQ0krMVB6am16RUZVbDRvemllZk4rUlI3bnA1R0lhTys2VE5wRXRxc1Bvdm5Xa3VlUm1vM1JXT0R2dUtmVnhLQUlQNU0rUVhZVnhOT0VzLytPenQyVnJRdUxXYnNLMVgwcDhBNkQ4TTQ1dGxPL25JMG9kVExKTE0rWTRnR3RpNVNSWjViR3lwTlZ4SmdwZTc5blordjZCbWVxZFpoNHYxLzI2TnRVMGxLUlNQdVpBRnZLd2szVGhpMVdrWE1zeFQ3WkI4Qm1Zb0NZbG1YNEcxSzd1bmxDYXltVER3d0FoaHBNbi83OGtoaEhRenlvVFNUSUNpSWdCQ1dWNU43cHVNZWRqL0FWQkxBUUlVQXhRQUFBQUlBSVI5SmxsWWdVdzZyd0VBQURRRUFBQU1BQWtBQUFBQUFBQUFBQUMyZ1FBQUFBQmtiMk4xYldWdWRDNTRiV3hWVkFVQUI4aXkybVpRU3dFQ0ZBTVVBQUFBQ0FCaXRJRlkyNjU2Q2VnUEFBQTBFZ0FBQ0FBSkFBQUFBQUFBQUFBQXRvSFpBUUFBYlcwdVltdHBkMmxWVkFVQUJ4akdDbVpRU3dFQ0ZBTVVBQUFBQ0FDRWZTWlpSRkY3bE44Q0FBQ0VCUUFBRHdBSkFBQUFBQUFBQUFBQXRvSG5FUUFBYlcxd1lXZGxMM0JoWjJVdVltbHVWVlFGQUFmSXN0cG1VRXNCQWhRREZBQUFBQWdBaEgwbVdRdWRYSTJhQ2dBQSsyVUFBQTBBQ1FBQUFBQUFBQUFBQUxhQjh4UUFBSEJoWjJVdmNHRm5aUzU0Yld4VlZBVUFCOGl5Mm1aUVN3RUNGQU1VQUFBQUNBQ0VmU1padkUvOWJlY0JBQUN1QmdBQUZRQUpBQUFBQUFBQUFBQUF0b0c0SHdBQWNtVnNjeTl3WVdkbFgyWnZjbTFoZEhNdWVHMXNWVlFGQUFmSXN0cG1VRXNCQWhRREZBQUFBQWdBaEgwbVdTVHcyL2c2QUFBQU9nQUFBQklBQ1FBQUFBQUFBQUFBQUxhQjBpRUFBSEpsYkhNdmNHRm5aVjl5Wld4ekxuaHRiRlZVQlFBSHlMTGFabEJMQVFJVUF4UUFBQUFJQUlSOUpsbk0xS3pQTWdRQUFOZzdBQUFKQUFrQUFBQUFBQUFBQUFDMmdUd2lBQUIwYUdWdFpTNTRiV3hWVkFVQUI4aXkybVpRU3dFQ0ZBTVVBQUFBQ0FDRWZTWlpEK0pXMU5Ra0FBQXpKUUFBRFFBSkFBQUFBQUFBQUFBQXRvR1ZKZ0FBZEdoMWJXSnVZV2xzTG5CdVoxVlVCUUFIeUxMYVpsQkxCUVlBQUFBQUNBQUlBQ1VDQUFDVVN3QUFBQUE9IiwKCSJGaWxlTmFtZSIgOiAi5a+85Zu+MS5lbW14Igp9Cg=="/>
    </extobj>
    <extobj name="1BCC2C28-871D-48CB-8BE0-2867F7803ADB-5">
      <extobjdata type="1BCC2C28-871D-48CB-8BE0-2867F7803ADB" data="ewoJIkZpbGVDb250ZW50IiA6ICJVRXNEQkJRQUFBQUlBTXlSSmxtS3ZqdGlyd0VBQURRRUFBQU1BQUFBWkc5amRXMWxiblF1ZUcxc2ZWTmhiNXN3RVAxZWFmOEI4WjNFZ0VOSVNsWlZqWnBXNnJaS1NkdlBGbHpnRnJDUlk5cEcwLzc3akpPMHdhRURDWmw3NzkzNS9NN0oxWHRWT3E4Z3R5ajR6UFVIeEhXQXB5SkRucy9jcDlXdEY3dFgzNzlkSkhPUk5oVnc1VHgvY01rZ0h2aXVvNUhUR0RHUlJZUFp6UDB6SmpTaTRacDZ4RitISG8yeXpKc1F2WUlncEVEWk9KcUUyVjlYNTNmMGt6eEtVWU5VQ050RHhFU3ZHeVVlMkU0MHVyYXU0QTVQd1JWV1VDS0hGOHhVWVhCQ1NKZHl3OHBTaTc5TXNTekUyMEtLcHY3Skt1akI1eldhNkNBWWRZSHJWT0VyM1BNTTNsdUNWWGFaU2dEK3NhK0EwTGlQY0FlWUYvdHQrYU9neTNnc21Wb0xXYlhvRy9JdStFTjd0Tjc5bDNJamdTbklEdTdzVDhkNGRzNFNzb1h6dktjR1FpOTJTRDdYbjMxL2dYWjU0cEhJOGVtVXh0TmcwcHVyVnhCUHRTYWdWdmNzaDIzTHJQWEN5c1ZxbmM0eUt4bWV6VSt5WUZ5cFg3WFM3Wi9xWDRUY3pObk82QytQTDdra2RwWGZRcTR3M2JTODBNS1FmMksyODRwSmRXelR3bTZSNDdiNEFqVENkcUxOK2NTeFBjbDc4WkV3R2tjMjRZbWpPcjBKbG1NRjR6bVluWGVMSjhQemM5TGR5ODJ5QUZBdEt4a2U3Ny8rK1F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ekpFbVdkamcyaEt1QmdBQUJ4SUFBQThBQUFCdGJYQmhaMlV2Y0dGblpTNWlhVzZObDE5TVUzY1V4ODhwaFhFbnFRK1N2Y3dsTERGWnpES055QjYya0d3cU5Ub1h4Nlp4emkzWkVLbGovS2Zsai9pdktKUmVvQmI1YjRYTkFncnlweUovUzhzZlVXZmNnajdNVGFNK2JOUGUyM1piNGg2VzdXSEpzbk5wYVMvWDIwdkxReTg1L1gyKzUzZk8rWjNmdWVpNVpiS2k2cVhFdUhmODluRi9aOWNibTJCckxTUnQzc1lDREtleDlLUTEwOU9PMUoycDcrR3U5TjF4SDZTbnAzK1kvcEgyVUhGR0dlekZmYmdmUDhGUFRRQTluOVVBck0vZmhibXFkZW9ZSGNTWEp1Q2EyRFQyeGJiZFd2TkNSeU5ndm93QmhsMkFoVEtHbE13N2dNV0M0VERFRmNRWGtHbFZHbHVSMHFBMTIvd1BBQTFTMHpIQkJPbFBBY3NpclBvTjhFaUVWWDhESHBWYnhhWThCc0RqSVZOUndPVHdYcVZWNzg0RG5wUTEyUjdlQnF6RWtFMGZzQ1h1SGhkc2p3RlBoMjBsUWJVeHA5WjhOK0Yzd09xd3JYeHAzU1NGTU9FL3dCcFpHNXQ4VHdYSUJtM3hPUUhMRHF3aEp5OGNBS3lUczlqZU9naG9rYk9rM01zR3RNcFpGbktMQU0vS1dYUnhSd0NiNUQwd0FyYkllMkFHYkpQM3dBcll0N1RYdlBnOFVSNmgwQVRZLzV4dE1aRTI1Z3pnb1B5NjVPNFdRSWY4dW9YVVRzQmhlWnZ1ZmcvZ1NDUmZCZ0hINUcwMlpneHdJcEl2YmtDbnZHMGg5UWFnUzk2bXUvODk0SFFrWDM0QW5JM2t5eVBBYS9MN1MrNytGZkI2cExqNEFXOUdpc3VmZ0tXcWw5V3E3Sml2SUZiMVFsNThMcE1EY1loNXFudzFxbkxWbXpac3ByL2tKTTdwOURiMytac2RYR005TnpmQVd5YnBHZWlUc0VvVGs1TlhzQ1kyTWU3VmRXdlhyUTMzRzhBYzFWbzFvcW93cGtoZ0crTDFUTEhBTml5eTllb1FVK0RFbHpLNUNhaUpOMk10MXVNWmJNQkdiTVpXOHBYQVNab2tEWVhoeHhLaDRFcUF2RnVyVnBWR3dQb0gydjFkWjVjNVNmQjhncS91eGNzNGdFTjRCYS9pS0k3akpFNmhHMmR3RHVmeEJxNFdpeVhtVjlBdXZ2Z1dzRUJKekh2ZXlWV1BTc1VLU1N5MlNGOVNYdkU4VTNlTGVsaVI2aFdCV1JaZ2xvdVo1V3FQYzJpanIrNHEzMXJEbVd0NFM1Y0FGVm9hVTV3UXExRWRPN0ZJMUtnMWFpSnE3SFRTMXN3QjZwV0luS1hXMTl1NGthdnVveThKMUVCUU5LSUl1bU8raTdiK3kwK0FKZEc1NlIyOHhGa25KZHd5Z1h0S3pLMHc5QWpPY29EbGlzNVdUM2pjclRLQlhjUWVFV0pRaGFibERuY0xEdjhMV0tFRTVrZjcrQ3FyeDFYbnQwK0ZlRWNUWWtVa1IrL1hXbGEzandFOHBrVHl1OXQ5amg3ZmJCTlhmWkVmYlFucy9ObTBlYytYMlRvRGVmdHNtZzBLRkRISGx3bnMySEtYYXZqSUpPQUpKWUV3ZWlrQVJQODRPLzlRUVptZS9rbDZQY2w3MmNWZm1KWm9uVnl1TmYrQWp2L2dMYUQwS29rdGVpMUdCbmw2cGhLWEFSTTF0NE9GY1VvUnVNMVFuRXU4SjhhT0RVK01uVUZhQ1hNYUphSDRMbGdPVllvMG5tM2lwbzFVdktQK3RxRlFZS0tJUnpsVExmSC96TTkwL3JiL0JWUStpb3J0czk0ZVYwaktaKzNnTElKZ2NGK0w4UkxMMUVqRDlFRExMa3dqb0ZsUkp1ei9ZdHZJWWRqbG5DZVAyb1NSNFcyZ2xxakUyWkpyQ0RQcVVGTFFqY0tVc3hPb3FhNlVzakRFSW9HODFrU1owdThINnNzckZsS1lZcFdHcFptaWYra3dVRzlYb3V6Tk9CaG1uSldFNUVDVE1IMlZBdDBPU2d4dHZpR3JPRXhwV2s2cE1EUUxnYVVacEZtUnNqVWpNMGRmbUpHWkZTYTFTRlBVTG9TWHBwSldSVkphVm02V1FZUnBreHlGK1JZaHdEU2s5RVpaTVZTR2FVeWdUbmw3UFEzOVQ0Mm5PSk9GSDdUejlhekhXY2RacjNqY0YvbktMcTdINHBtcTQxaUwxMWJsN1cvanJOMzB5OFhLcFZHQTZaTW1tZzY0enJRRjZKNk0yZzh0RXppaGRCRjQzQk8rOFNyZTFlQjEyTDBOSnU1Y24xaXNYeG83bXBadFUrbEFWM0xVWXU4ei91Wkt6bUh6a1lDamplOXdpUVVHcFFVM1Ftbis0M09nR3o5cWdaM0IzZmdjczk0Wmg1anVrSmJpTUtVK3FRQm9tb2lhVHJVZDVIdmNicTdXN3VzMWNlZG5uMDNYQjFQSkd2a09OdkNEVUw1bzR2S2RzL0YxMzRRU0hYSnBXTnBSNzFBWjdUa0JOTjZzMERDQ3ZuQWRmUkkxS2haLzIxamdSaE5MalVoYjZZaFFLUmFnT1NxS3EyRHBpdEhxTTVmdFg3Wk94cVNuVlhqam11b0FHdGlpa05yR1VNbHo1Z20va2M3QkVPMkxNMVZ6amlteHdJUlVZRWlva3dHZ2VUQUtnWDJNZDZUZE56WVdrSkVWY01vSVFCSzlMMHhGSTdDZjRkaCt5b0RDRGx3eUFpbDc2TVhDSFkzQUFZWnY3UEUzR3ozT1dvL1R5QTlkNUpzc25wa09zY0MwaklETzlCQm9XSTVDWUF0RG95YTV6ODAwQ1owblVGZ1J0aklyVTFpMktSL1FVQjVOWVRHZXVVNXVxRDJnUkMySXQzZno1dFpBTHhMTFhKTTJuMkVoNS84QVRmNHJINVh0S1V4Zy9CQnZpR1M4ZlhXY3l5cVd1ZjY4REFzTk1VQ3ZGMG95Mjk5a09QTWszem9zRlpnNTY3ZVBpd1Z1eWdqWTFxOEMrQjlRU3dNRUZBQUFBQWdBekpFbVdYOExZWDJ0RlFBQW4yNEJBQTBBQUFCd1lXZGxMM0JoWjJVdWVHMXM3WjFiYzl6R2xjZWZ1WjlpYXZLWUl0amRhUFNsZEVtSnBMUlJsWlJTTE1hVzh6WW1oOVNVU0E2TEhObldQaWxibGlWWlVpbStyS1RZY3UxS2tUZmFKRkoyMXpkWnQzeVhMR2RJUHZrcmJBT1lLOUNOeGhBTkVKbTBWVXhtTU5ObkdnZjQ5dzk5VGw4Ty8rejl0ZFhLdS9YTnJVWnovVWdWT3FCYXFhOHZOcGNhNnl0SHFyOWFPREhOcWo4N2V2aE1iYVZlT1RsL3BPb0MvejhJeE5jV0xtM1VqMVQ5VDZxVlg5VFd4T3U5QjkvdWZmbHdHbFlydjI0MjE0UzFhdVdYRnh1TEYwN1h0aTRjcVlKcWFPZk1abk5qNitqaHR4cExyZk9WTjQ5VUVmWm9kZWJvNFovWEd5dm5XLzRSU0JIemo4eWRDOTRoeEJ5dldwa05ESjd4RGZtZnZlMS94Z2dPUGtDREQ4NHVialpYVjRPU3dQRUl4SzQzT1B4Mjk3Qi9aR2FvTXFkcWw1b1hXNklPWnpkcWkrTFUvYSs1Z2JrM1kwZkM3L3J2U1dDNHZ0aHFiaDViYmF5c0I3VU5UUGZzbldpc3JwNW9icTdWV3VMb21jM0dldXRzdlhWeG8zS2kwV28xejU2djExdkJTZjE4OFBMTndjdloydUtGbGMzbXhmV2w0RzNnTUhHcVVQZys5SlY0dzJtMThxdjFobmk1dGxhdG5Lb3Z0MDdYTmxjYS9xWDBMMUZ6WS9qdEczNmg0UU96VFZHTnRhRWpvcFlMNSt0cjRiWEdmcEZhWS8yZDVudStieXZIbDVmRnVRWXZ3K3Q5ZkdtejlsNjFXMlN1dWRyY0RMelV0eElXOEkvaGdlbUYrdnZSUTJmUDF6YnFnMk16d1VIaDJlQ3dYeE1JV085K08zMTZycm0rSHZqYy8rWE4ydnJXc25EdzBQMEVSbThtTUhRbnVTNXpYS0s0bFlEbklPUkZiNmVab1o4SUtoUmV6dWlOUFhLaFR6WFd1MThMWDcvVnIwemdtemY4UzlxN3BhcmQ3OC9WTnZ6M3dXZTlZNzdSN21tZmJhNDJsc1R2aEY0ZU9EeW82NEs0ci95NzBUZndrK1ZsN1BuL3hMV3JMNHYzUXE3aExkazEySHZacmQvTTBFbUpYNjIvVzErZHI3VnE0bVF2YnRTRDZ3a2hDdzBNUHZ2bmVuT3QzdHBzMUxmNnJ5OVY1bGFiVy9XbDBCMm5tKy9XRjVwSER3ZHVuNGJJZ2RSMW8zNFAzSTZJUTJuYzZ6MERjeGMzaHl4QndCMFd1MzZCbldtUHlRd2Q4ei96SE9ZUlNxUGxac1BLUVFkVFNLSUY1NEtDd0hGZEV2dkIrWVFmbk9uWGVLYm5tY0hMd0dHQnc4KzJMcTNXKyszRmJGMEk4RXlyY203UTJyMGRObTdpdytQclM5MlBNR2JpRmcwK281ZzRPR2pHaGdSUk9iRmFmNzhabUJaMUYvZkZlWEdQcnRlM3RucDFDMzU2UkZnUTVDOHM1am11eEZGV1dGbUY1VktIRUNiWGxTQTVCVGgyVzQ4dkxBUmxWeS9VbGVzUWpHSy9QeHVlbkVPeEo1Y1ZaUTZEQkVsbEpmKzVnbFRGZ1dpTlRLZ0s1YTRxanBDMCtiR3F5aFZYMDZaNHRVOWM3WmRXQndvcnpxRGptWkFWTmlJckFvRERZcTFQVjFiWUZaL2xMQ3Y0OXlPcmhlYkt5bXA5OCtSOGVQTUZOUitTR3N3b05kSGF5K1VoMEVZbGw2RlgycS83a0dEQmVGWjZwVWZGcXF6THROeE1WNnVFUXM3bGo1Ynljbk1KNWVZVHltVVdxMGQ1WEpFRHdSSkJGRHpnSUV6U3E3andxUVJMOGhjc0lRNnhnaTFLc0VxcFFlendCTUdtbFpyY1RGOXFDRUJGTDA1YWJpNmgzSHhDdVNLbDVva0haUk5TNC9sTFRaeUpaZVBCUzIwYU9JaDZBS0tzYWxQWkdTS2IvQ2xVVlhBdW9lQjhVc0VpQmNlUUViWWhtTHZnSUFEWUlhNFYzRUVMRHJrT1NOM3BVOHBOYmtYTE5ua3hMZG9VZFM1T2FCQWdhZ1J0Zm9RcGQ2V0p1dUo0czJTVlZyRFNzT2V3N0VxVFd4a29UYW96ZWFFNVphRjVkYUZDVlVaZHh6V2hNcytJeXFncm5LVlFHZU85Uks3Vm1GWmpibDZoRmVvUVA0V2ZOYmFpTWpOdWNFVmhad2lMY3JtcUNzNGxGSnhQS3BoWnRGUjBKa0VrZ0RMUUxQVm9UOUtNQTRlYmtDek5YYkljdWc2MWtpMUdzbW9zVXNmam5MT3NYRlNZMFdwTlVVNHJOVlcxQzFNYTk5T0pKcFJtSnJwQ2NZaDFxZEtDUUpCVldpcWxlWG5CRVdURll0ekFtRUNNR1JpS3hqQjVOQ1loREJNck1TK3ZaR1pGaXY0VGlVUTBoeFJKdzY2WHdYaW5heWI4UWdsS2lIZjZrU0tyeUZTS3BQK0lpa1FBajZsSVNZbThGSW5ob0F1SllveGsySFJBMURVVHB1blJXeEdtQVZhU0tTV0pnTzFCSm5KVDI0TlU0VE8vSG1TM0p6WVNQUjNHS090aEZBS0luTVFoTldsVmF5anNrNmhhY1ZvMmkxR1FhZys4RTZtU202NFRxVkpiYnAzSU1jU0drWkdBaldzbVlPT1JzUHNyRXh2aHJtTno5Skpob1NDM0oxUlBlRHdyQzZVMnhnV2h6SWdtNlNFdG84bDVTTXRrVDNuZ2ZrNWpNTGxoSUVlUDlkVktNSENBRWZhWmllb2t5WkVDNXArS2xhTnhPYW9IZldZbTNIVGNoRTVHOFJJNkVVbXFXYUNFS05CTUgwb3BJV3dtREpNb0llUTZ4RXFvU0FraDVHUVhrY3lJVGtheU1qb2hTU3RibkpTb1A2ekVpSlRNeEU4U3BlUXl2NjVXU3NWSmlUcHA1K0FsQmpqR0ZaS2tpRTVIc3BvV0tDTVgrdjBXQXpJeUU5QklsSkdIL1FkUUs2UGlaQ1M5TzhjT1hJd3JvL0ZWZE1BaUl0Qi9WRElnb3Z3REZaUndHNmdvV0VRbW51djI4VmkzajZlNmczNm80OGhNaUFFWEVHTHdVM2xXU0lVS0tYdU1ZZXdRdzlnUmhnTU5NREIvaExJSkFYa0ZCQmc0dHdHR2dnV1VHRE5QS2FGOWhMdjNFZTArNEdBMzg1Q1o4QUl4czRSVzBpd2F5b0IwTnNRL3FwSkdNNzBneUNBT3FZdG5WSmRTR0JBbHo2SkptWk5TbVJrM0xhV3dvd3RoS0lycHdoaXFXcHVja3ROZkprZzZKWWNrcjNXU1VxL1V6TXBjaVhybFJEcEgwT28xRjcycWhlWi9rbjNXMjdUQ2puNHFqYUtnZmlxTnF1WUZpazJnRXB1UUc4cGRiZ3hDZi9xN2xkc0J5NDJMTzhhQTJ1Um05S3NDeWN2cFZ3VlNWTHM0cVZFb3lHcENhdmt2NDhVUWtUckxTcTFZcVRFZ2JmSEdsWnJjako1cjhuSjZyQ21xWGFEVVJLY1FtWkJhL2d0d01ReWxqd0JXYXNWS2pYZ20xaWlabHB2Ukw4QWxMNmRmZ0V0UjdRS2xSb2xEVEVndC8vZ0s4NGlOcjVSQWFwaWJXS1JrV201Ry93QXBMNmQvZ0ZSVXV6aXBNV0JpNWlmTFB6RENLTEtCa1JJSXpjVkc0aUp5TTlwVjdoVGx0SXZjS2NvVktUU1hHZ21Lc0FLQ0lvemFvRWdKcEFhNWthQ0kzSXhlYXZKeWVxa3BxbDJnMUFnMUVoUmhCYXh0RHBBTmlwUkFhdGhJVEVScVJTODBhVEc5enVSMUxsQm1uQmtKaUxBQ1ZpU0gxQVpFU2lBei94TURTNUxMcldpRkppK21GWnFpenNVSmpTTm1KQnpDOGcrSGNCZlpjRWdaaElhSUE3TUxUVzVGS3pSNU1hM1FGSFV1VUdpZWlSVUZlUDdCRUk2WkRZYVVRV1lZT201Mm1jbXRhS09POG1MYW9LT2l6Z1hLakhFam9SQ2VmeWlFRTllR1Fzb2dOSTg0WG5haHlhMW9rOWJ5WXRxY3RhTE94UWtOQXNpTlJFSjRBWkVReW13a3BBeEtvekJ4bTdlMEV6dWxWdlNyR2t1TDZSYzFsdGU1U0tWNXdFZ3doQmNRRE9HdURZYVVRV21NbUFpR3lLMW9sU1l2cGxXYW9zNUZLbzBCSTlFUU9JaUcxQnJySjVmcU5ZWE1YT2c2R0k5cUxkeFp0U3UyN282cjBsUWF3WmwxcGhXR3YyRjRLQWdBYXN0ZVVMV1pRZmtrbWJwaktWRDZRNm5rdGxCL3Z5WDNMdkxueDQ4NjEwVkR6dldvY3BLZ0N6V1RiUDFmblYxdExsNm8rSy9DdWd3OExEbS8zdW1GL3dXL2RMNjJXVnRzaWNiZzVEbS9XT1ZFYmEyeGV1bEl0ZjM2NmU2cnYreDljV1h2eGNmVnl0bkd2L2gzbnJpbGVqZGh0ZEkxK3BPQnNUUEMxc3BtYmVOOHo5aXgxY2JLdXVpUmlXSWJ2dk44RndkbkVmcHJZNk55SnZ6aTNMbXd6cTJOM2t2UmlSUC9VS1g5N05uT1o0LzNQbnZhL3VSbSs2OS82dHo2WHJ3K1BOUGFFSzdZOFA4bk5EWFQ5MFgvME1qOHduZUNkMkdMUncrSlZ1L1F1RnNLd1dqTDU0YVh6UXV2VGJneTZqakxSeU1HZmQzNTN5VXBiTWluUUhYRk83aC9ZTjlFdDM1bzJIYlFiQ0xPbldCajQ2RmZSc2dOcC93bExDWXQvNjBRSzFqMHVidHRnUmMxT1dnOUkwMStrZ05HR2hiWXI3dThEbUc0Z0l0MnZidDNPWTNXWVU1NzR2UHlYeDFVZnVUaUtTKyt4SUw4eWdINThCUFZSVXYwOEt6OGwrZWt2ek92ZFpicWdxVy80NDlKZjNsV2V5SnoybThZV3JvODhNK3AycVhtUmRGU25GeXJyZFRQTkxmNjZCN2dObmhlR0h3MzhITUE1OXFtb1B0VzVWUjl1UlcrRHB2SGhlWkcvNjA0Z3pmOE5uLzQ4OWxtcTlWY0cvcEtjSU4wNnlHaE9LRERGQmZXRzRzS2pITWNQcUFQT0lOaDJEbnVrZ1p6ejNFVnFPbk9DQjRmNVZDUDhoQTVIQzJKUHNRWTZFYlJKMng4Y0UvVGFyeDdQT3AxaEllOWp2MVJVVktYSStDNFJ1bmVQMk8zZDhZdThQOUZ6bmc4NG1NWjhidDJFNGdQOTBIOFB1bkhwM3QvUzRqQTh3dk5vZTROQzdzN1EveDN5U0hvc2tNUUEvR0h4QjhXZitJWUZzZTZkK2krbndua2pYcktCNEpBd1RLU3F4OEcwcFVQR2dJVmxVWk15T3VmdGJ5Ni9tTjBwMUkyMXNNdGUzSnJUVVphYXhwdHJFbTBzYWJhdHBxbmJhdjlyV1NTbW1yUDN3Sk5PYVFxNkQvbTB1dUs5ZzRtcXFubWtXN1lhRU5OUENlMkZyeHRxS1VOOWQ2Zjd1MDkvRGhEWjB6ZFhFTVFhNjZKNks0UjBWMmpVUHk1NHM4VGYrSVlGY2VZT01iRU1TYU9NWEdNaVdOY0hPUGlHQjl2d3k2elRYbXdWOVQrVzNKVjhZbHF5THR4eWY3eDhqYnNRY1F0LzRZOTNIWFhOdXkyWVQrZ2huM25pMmZ0SzEvbjA3Q2pXTU1PUlNNTlJjTU5SY09OeExNNFFyYkJ0ZzIybVFhN3Y2NjV1T01TZ3lheDREeHl3MjEzZW9sR3dwU2JUREhSNFlMbGFyQmhHZHRuU3FOT2hzd1pTakJoWlFzTllmSW1YcVZvb0VIZXpmTDJzeWN6dXpmK3AzUG5hdnZhMWM2dGgrTzJ5NXB0TkdHc3JjYXh0aHBoMFQ2VE1kdm55aSthM1RNMUd5WVp6UlNQSHlaUmxRK2tuNkd4elZvK1ZXTXR5Y2dMUC92cVRPMW5hVDNIYzNYaXFhWkR5MUJVM1J4SzZBaEpVSVFrTkFvU3BBV0pseElrRUhpeFFIQ0VKTlJUWm5xNXk4c1cweWtsU2NUOUdISHlLRWs4RkI5RVlra3lGR0svOWRIdUh6NlphVjk1TFA2dklKaVFPRXhZT1VBU2FqYkxVNy9TZ0VXSklWOU5Fa3RvV3BhSVJvMGxzNFRCaElIR3dQWktVckFFQWh6MWNnUW1YSlc2dFRBWjdaYnMvUGsvMjdlL0w0Z25QTVlUZDl5a2JWNDhDWFNiaFNkS0E1WW5obncxUVR4QklEVlBYRzNmaEN2N0poQkF6M1pPMG5ST1lrT0JJandodG5PUzJEbTU4dDMyaXpzWmN4RGo0Z1RCT0U3UUllamlzaURGemRoRlVScXdTREhrcTBsQ0NrcUpGSXFjeUl5UktGRThGbXduSXljS2dack1xeVZLY00rd3FKZEhpZUlTUitWaVN4VHhzdlAxNDg0SHQ3ZWYzOWg3OEVQdUlISExRWXhBbVJtQW9TeHZlV0hHVlpPRUM1eTJCOEpjVFo2ZFlYVVBoRkhtY0lzTGZVU0w4T1JFTzRjMjBaNDRzUFhGdmQybmozWmZmOXErOGxYbjYzOExBMW8vdnJ4MjlueGp1U1U2SXorK3ZHNFlJMjRNSStPT1dzMnI0eEVvTmt2SFEybkFnc1NRcnlhSkpDUWxTWkFYYStPaUpHSHFHZFVjY052eFNETnBIWHZKSklHSVc1UWtvV1FBa1Y0a1MzRGtyY2I2VXZPOUxmR204dFBLem44OTcvekh5NEtvTXQ2dXVybFJKVlJ2QnFxb0RWaXFHUExWSkZHRnBSNjlSVFFaZDRhd2NoeXdIYjJWTWtHQ05BbDMxeWJjazVnU2RFT0d5V0VZRzE0TUcrT3REWlhqUUMyU01iR3VOR0N4WWNoWEU0UU5OMjFpbmNVWGY0aFNReDNWc3VPMFVzNGVpUTJzanN3ZXdUYXRua1NOdWRibXFvREczeTdmZC81MitVdkR5S0JSWkxpd0hNZ0lwSm1CR01yeUZoaG1YRFZKdkVpYk5VZFVON0NYUS9WMFE2RjRVTFlKNHFVa0JpS2FrYjNRdFVON2t4UG4xejl0djd3ODA3N3k5ZDdkSi8xUVZuRVJMQVJpWENsSmVqMlVjSllJbHRLQUpZc2hYMDBTV3RKbTJCRUV1Z2dXVTBld29HaERiSW85VFlxZHh3S0ZFYlFBejZJbEVTMzNYdTg4ZXQ1bnl1N3QrKzFiUGxtNjNaUWd4bFVFVDBxU1p3OTFtNFVuU2dPV0o0WjhOVWs4U1p0bjF5K000cTlPcnNBSlFjeUJGaVoyWFpSOFVUTG9qT3gvcFNvUWoyQ1ZKRmR1bHpteHk1d1Vob1cwaWZKd2ZXUTFGUHpOWUZSUThIcTdpRmdvSkVEQlRVUUNVdXpEWW9IZ3Z6eTIyaklOZzVKa3dEMlFCUVdLMGhZRUpodzFRUmpBYVJQZm5tYnlIMFJxRERBMjRreUxBYW1IY1FTMEVRekVOcGkyR0JqTmVCdm1BQzVKV3R2TE5MZFBVZHB5d0lTakpva0RhUlBhSkxZZVg0d0VSSmwwb0pBbnQxYVdCQUVKYVBMNEoxZXkvNmFsUVdUVXJHa2NsQ1FiSGVndkF4Q1U1UzBTekxocWtxQ1FOaFh0eGVhT3hhRGdLbE1IRkhPSFdpaG9vUkJMejBRN0NEWjFrQVNGaGRvN3BwRlFrb1J5b0w0c2ZRUlZlWXNFTTY2YUpDU2t6U1lUckZzdUNsTGxncmFVQVp0TjFpUEJBNXJGb3BCZExDb0pDY2ZYUlZWTVE2RWt1ZVJBZjFuNkNhcnlGZ3BtWERWSlVFaWJTK2E2bFR5STZ5bjdDUXdDbTAzV1E0RnAxdkhBZGhtUFJDak0xaFl2YkczVUZ1dW13VkNTdkRMUHVCNkhzcndGZ3hsWFRSQVl2TFRaWlJxYnZoVUZnM2l2WEN3UUE1dGYxb09CeEthTFJIb0wxRTVqU0FMRGZIMjEzakpOQmE4a1dlWkFnQm1vb0N4dnFXREdWUk5FQlpKMlZ5UU1kRUVrZjQwbTViQWpMSkJoT3d6NjRhZGNFMFpDd01hUlVzNUtxUHkwTWo4VnpuZnJQTGk1OStYRC83djhyKzBQYjNYKy9LQno4L3Iyc3h2dDIzL1pmdkZWNXpjUDI0OXViZjl3bzMzOTFzN25IK3o4OFc3Nzl1L0ZON1BOZ0FQZGJaTDZzT0ZSMkpDUzdNSVg2am9EYmRRR0xHNE0rV3FTZU1QVHpxaG15VU9iS0ZGbnNRa1ZuMW5hcEZpcEkza3lOWWFXTkNsSmMzd3FYTFNqYytmcTlvdnZkci85b1BQOHR6dFBIK3o4OXNQMjd4NFhnQk1LeW9FVE5KSkdISDg2dGFLNFJZa1JUMDBRU0NoTUN4SVVtK2NiUlltYk1Fb1d1QTZ6S05HakJNYTJHSW5BUkh6QjVqclM0dVRVMU41bnYyay8vWHhYSU9UcDNjNzk1MFVnQkpVRUlZRmdzMEJFYWNCaXhKQ3ZKZ2trYnVvMW5wTGpYeFJ4OWJoYUZ6dklZa1NQa2RDTWVua25PL011TFVKT2Ruc2t1MDlmNzd4NldnUS9TckpwcTYvVExQUlFGTGZzTU9LcFNTS0hselozZ21PTGFNZjIzL09VS1hWS3NFTXNPL1NUTXR6WWRNaEk3Z1FoTzFjdk5UOFdhdTkwQ2JMOTRrWDdvd2U3Zi9pdy9jWHJIMS9lN0taVXJsL3UzTDhlZnFHZk4ybC9jblAzZDU5M2J2eDdQK0dTTzNSSU9hQVRTanhMR2tWcHdJTEhrSzhtQ1QxcDAvYkkxYTBrU0YzMW11ZVVlelp0bnlyNnBWbExFRUs3bUtCdTdhZ3VjOXIzSDBlb3N2M0RqYjI3MzRUYndSYUJsSkprNWtQcFp1bkpLQTFZcEJqeTFTUWhKWFZtM3RNTkVQWm5rYXVtRXpMazJkeDhxajFnTlVPRUliSmpoTlBzdk5UYnR1LzQxdUpJZjZiSTdEd3JTM2JleXppMFdHM0FJc1dRcnlZSUtTeHRqaDV5M2ZZWk5HR0dPdk04bTZOUHMzc0cxZXlld2UzbUdXbUlNamZWZm5TcmZlMjd2Y3ZYdDU4OUVkMlU5b2RYMms5L0tJSWpKVW5SaDNyTndCRzFBY3NSUTc2YUpJNmtUZEZuNUFnak5rbHZPVklZUjk2YzJ2bmZlN3ZmZkJQU3BGQ09sQ1JWYnpsaU9WSWtSOUltN0xOeGhFTmlFL2FXSTRWeDVOeFUrL29mMjlldUhrQi9wQ1RaZDhzUnk1RWlPWkkyKzU2Ukk1amE3THZsU0dFYytmVlU1NU5IZTU5ZDNuNzIwZmF6eTUwblgzVSt2Ylg5Nm40UkhDbEp5dDF5eEhLa1NJNmtUcmxuR3NYRktiVXBkenVLcXppUUhKdHFYM2tzZWlQdFY1LzZxNnFFZzdpSzdabndzbVRjN1NBdU80aXJPS0x3MUxQaW9hWmZrckMvdUdnT3FFMjRwNXJObUxpV2w5OXNXWmhveDI5TmJmLzF5L2FUZXlGTU9uZXVkaDc4dm5QdFRyalFTaEVrS1VuTzNWZHNGbzRvaWx1S0dQSFVKREVrL1lUNExBenhPeXlXSVpZaEJVd3JPWUZGaCtUcnZidFBoanNrZ2lFN2oyKzBuOTh1Z2lFbHliZGJobGlHRk1PUXRKbjJiQXdoekNiYUxVTnlac2dKYjZwOTdmdk9uZitPMHVQVngzc1B2aTJDSGlYSnNsdDZXSHJrUjQrWk02SXlSLy9wL3dGUVN3TUVGQUFBQUFnQXpKRW1XZGhwOXhUVEFRQUFIZ1lBQUJVQUFBQnlaV3h6TDNCaFoyVmZabTl5YldGMGN5NTRiV3lsbE50S3d6QVl4KzhGM3lIRWEyMTZjaHVraWs0S0EwRlo1K0cydUd3THB1MlluVGp2ZlFDdmZRZDlBTkczRWR4YitLV250Y0ZBeGZTbStacmZ2OThwSHoxOGlBUzZaNHM3bnNRZU52Y0lSaXkrU2NZOG5ucjRZdVR2ZHZIaHdmWVc5Wk5GRktid2htRFJmaUtTeFYyeDIxalE0Qm8wVEJPalN3L3ZUQ1k5YTB4Y2dnM2R3VTU1TUYvYWd3UU9qbVlzWXBrTkRDMDUwMmx5Rm14NW5IcllMZ1ZzSWgrTWhtd0NlMEwwenNLbjM3WDJTeTNIbFU4ckxjVXZrNVFhaElRVDE2bEFhalF5VFgwdWhCK2xqY3hMV3lFTGVSbXQ1c3pEUVNMNEdLTU1IcHprM2hzYXlOVkRqZzR5TFMwRTFkZEJYVDNVcVlXc0JFbFBlY3pVb0tXdFVPMWhkTVg0ZEpabWZTSGgzSG5GanhwaGJ3aUlZNWdzNDd6ZG5WWTQyZC9nZHAxd3RZVGRjSEh6UTdETFUvMXc3dUhNMnM0QnErSEFuK1dvb1dTVTltZmhRczJ3dEJYNWd1NE0rQ1BVRFZMdGh4RVhLeWdoajRKbHJIUjRoVmdWSXVHUytmcDgvZjU0Vzc4OHJkK2ZpK3BEMHhkWFVLTmt1cFVTbENkSVY0TGxkZjZISnVsV210MzJtc3FzZ2F2WnpCbzlGc25OclpyR3pGaUVBbzBUekdYdWkzRnlKUGhVRHQybW56V0M5SDRuNmdOQy9TczlENmZzYko3Q1BLK3JTaXVTbldBVHVlb0RnUm9OQkM1Z09ldC9BRkJMQXdRVUFBQUFDQURNa1NaWkpQRGIrRG9BQUFBNkFBQUFFZ0FBQUhKbGJITXZjR0ZuWlY5eVpXeHpMbmh0YkxPeHI4ak5VU2hMTFNyT3pNK3pWVExVTTFCU1NNMUx6ay9KekV1M1ZTb3RTZE8xVUxLMzQrV3lDVXJOU1N3QnFpbk95Q3dvMWdlS0FBQlFTd01FRkFBQUFBZ0F6SkVtV1FYQ2diOG9CQUFBMkRzQUFBa0FBQUIwYUdWdFpTNTRiV3p0VzkxdTB6QVV2a2ZpSGFKd0F4Y2pTWnYrU1NuVFZsWUphVU5qbmVEYVNaeldXaHBYU2NvMjdua0FycmxGNGc0ZUFNSGJUR0p2Z2UzOE5XMmNaaHZyc3MyOWFYSjh6dkg1K1h4c3g0bXhmVFoxcFkvUUR4RDIrckwyVXBVbDZGbllSdDY0TDg5RFo2c3JiNzk2K3NRNG5zQXBETWlWUkg3Um5iVG5PTkFLK3pLUk9RTElNL0VwdTM3enVpL3I1UDh0bU1LK3ZHZjc0RlNPQlRQaEFYYXh6MWliQ2VlT040YnVJaWZqWm93amkzVzRZMW5RQy9XKy9BdzY3WGFMU0VhVUhxRTR6VzZycHlZVWpWQmFzS3M3VGtwUkNVbTNyWTVwSmFRR1piSjZkc2JVSkJUTDZrQXpWZFNoVWlhdzdaVFNJcFMyMmRITlRrTHBFb3FxQXFlbEo1UTJOYWdMb0Faa1pkRjFKZk45SlNKUk5OZEZqL0VmZ0ZuRXZkVEFHa2NUTUlORDdFOUJLTDJiSSt2a0FBUW5mWGxMVzFhVFNneVI2OFlDeCtjejB1c0l1OGptc1dkWmtkNVROK09mTEdXK0VTQ3BPY2R6c2tyV0g0OWxIM213bENQbCtnRFJlQkpTUzVyY0hqT1ZwT09xTHQ3VXpjalZwRmR1TEVvOU5aU0ZaTllwMTV2T2JhTTh6RWQ0N3RHS1JWbjFEY0hnQ0RycGZSNFVEWEtMUEZJWDJ3SWNlWU52Qnh5YXlIamNMaktlcVJRWmY4aVRmUTBuQkxFdVdBNUMzVkFoVXMwa1JLcXY2K1hqU25XekNUdE9BL2FTZVZBMU5kMWVpVWc4RDNaclBRZDAxNlBsRUlRaDlEMjIvMjZJdmVUVjBNVk52UmphY2ZOOUNYNEY1QS9BakhLeThWVjlDRzVxU0Qzc05mdC96WFdGYlpUSXRjajFLcmZJZGExelhXRUN2YlZjTHk2amV1WHNlNTY5NC92NGxQRzJaR21FUHNGSHQxMDNGTjVoampGQXZ1WENhZ2M5Yjd3SjlGSElHK2ViM2pyQTFyM1lKZGIwM0tDeHBsalh1WkRkNDBjSzRxbHkwaTRBd0ZYNTRBRmdLQ1h6anJFN044MTdPaWZWQldXYmVyeFJhNVN4OWtjS0FGRm1rbllCQUs3S0J3OEFReW1aUzR3Um9XRmZ2T1IyVnkrNTVhRkRvbTBUZFoxMjFaRVRoVUJVajBlNXB4Vm9xUkZhN21hdUVSQVFFS2diQkVnYmYxRmhITU96a0prWUZLbE5XM2xtWFMvcmhsS20rSHE5VmxqMEZTOGloREdiTkdhejRGRFo3MDZjSzE2dTFDcS9UT011c0U0cXZ0ck1OMzZoWmJtT3NBN0dQbDJkU2JzbjR5RUtEekF0a0tvc0pSY0Zud3F0Rkt2b1d5SGF5OUtYUWhkL2Z2ejkvZlB5NitmTFgxK2s1eGZmdnI5WStXeG9pTDB3K3BKcVB5aXNuaG1ETkhUQm1DSlRZalIyTXFkMW83dlYvb3FqdEVhYmZrTnRhazZiV2l0dGVVOGJ0Ykt0SHRySVlvZUR4aGo1Rk9JcnVHZXplNlZQNUFiWVM5UVgrVUdiMldxQTFBbXlFUFJnRURCZlJ1RzVDK2xwZEtIM2E2UTBUaUcvdXBpaDhPMlBsckY4MTQ3eERGbWszazBqMWRJUUJSTWFMMjJ0blRuSmpMdU11VHhlVlhpT29BdENoTDFnZ21acGw5VFlReEJPS0FpV0syTXF1VXRyS2ZEUEU2bUd5anRvbUUrbmkzeXQ0cWRleGdDNExwNkhDVjlUTFg1dDFCaTZtSmhNdHRpbFFTNjFKUmVaUWdBVVp6a2VIS3d4SnNja2NoZGYwWm5uSDFCTEF3UVVBQUFBQ0FETWtTWlo1NW9ON1BRa0FBQnlKUUFBRFFBQUFIUm9kVzFpYm1GcGJDNXdibWRsdWdWUVhFMFhMVHFEdXdWM0N3UjNDTzV1d2QzZDNkMDloT0RCUFVCZ1BvSzd1MXNJN3U3dWNFLytlcS9xVnQydW1wa0RuSzd1M251dHRmZGlUc3dYSldsVUpFSWtFQWlFS2lzam9Rb0NnZEdBNnlvRUtPQjlnaEVPRHZoQWRKYlJjUU9Cc056L3ZjQnJsbVRlSUJBNVNGWkNWTjA3K3pUSFQxdE5xK1c5RTlGTEpqaGZVM1pLbnpOVWs2U21VR09Rc2pTMXdpTHk2MVpLQTBkeVdvMXVQY1p5VFVsVnNncytmOE90ZWtHaVpsMXBjblAya3RvU0hXa3VHU2RIQWk5QjR0Mm5yMThnM2NiZnh6OUMwVytTOWpKMUNtTmhwTW8zV2NEcjVBVXAzQm42bmZKOGQvclQraWR3NFpuOXhKTWZBYVpIaFBXUU8xZ0Vud2lqSEFPQldiUllqTHdKSmdrcFpBTkxnaDRtVlA3Ly8rV0YvNmNxemVYcjlWbjRYZDQ1NktvNjErWS9FUk4xY2g4bGJlcDFxelRwMGhucTBlOW00WUVwazFIbzlicklYd2c5R2xTUXZ5eUVVc3Y2RDlMRkZtYS9yN3hPckYvRDNaT1dwa2laRUlPS3BxMDVEMjRyN0NNcVRTbFVLZUxCcGgrLzJOR2hTbVNaektrU2pqWmY2d2FyMG96V0IwdDFCSFhxUTNmOWhCZWgyNVVEMFRUckkxZnB5NG95S0d1cXBxam12clFnZ2g1VUMxVE1abjZpZnYzYWI1b1VmUDREVllJK3ZFYmtGNHd0TEFZZVE3Z3VXR0VmQk9xakJPZXg5R25FZmZvNnVZL2NEMUxBNkw5OGZOR09HWkxwbDh0WElaUzhuTEltOXowdGs0b1FFdzloSjBTUmlwYkFHSWpwTTVXVnk0NlQrN2MxVkJqS0E4eEI2VjhZdm94N0syNWZZY1BFeWpVcWJrR21FVjgrMWNzMUU3cjRJK1NyVWlqUmMvNWtyUjMvbEFLaWlXWEJQZ1RqZ3o2QWlvWXRrUEdwNGVKWkovSS9WUTFUWTRnVXNVRUZzeW9SSG84TWlmMHZ5QzVkQ0REcEY2WExJS2hONXZyNitnV0lFUVFDYVZ5MFoySmllbnQ3TzJ0N0hzdmtvS0tpZXVhVEI4S1BQV2JwWm1OalkyNitFNDc0SVVPQkp2bFFoeGs5c3hKREFLcDJVVjlOalNQb3piOEY5ZkRESkJhenlZcnJaaytFTkZsQWlpUERVNWhNaElpd1phM1BUTEdza0pDUU85RU1HWkNpSjdaTUJmODNrVW51VDFWVURVbXE5RGtxU2VLby9zU0V3SjkrMkRnNEFBbjlRS3QwMHBtcFdjVDlrMHVKMTNyWDlYUUttaXdLRGtDRjVkSFJrVGJqSDVHcU9pa1pkbXE0Y1FNdUZNRUxGK3R2L2FaUTQ5cU11R2hSSENKVVZib2xNNVdnUGpVWGc4RlBSZDJnSkk2TGFYTDMvOTJsRWlIQzRlSGhVVkJROE5vNFhTRjVUc2J2ZWZLM1poeXVYMmVRZ2lxaUFFNElEZlZLSDdoblBmQzVTb0tTWU9acUFlUC9XMWZwUjFiV1pEWnZyZXV1WEFzcUFmNVdNT1pCbjJrTnlrR0FENEs1cm5KK2NrdExTNjdiVTZVV1pLMGpZTm0yZnNtZXUzS2VMOXQ1K00yTUxBcjBiejRqcnJ5RVJQaDJ2VlFSWm95RVdxa0NJaHFhSlhzbUNseVk0ZkxadnlEUnJvNGEwU3JuWnZON25RV2pVOXFFajJrZzFFMVhmU2lhSHRwMEZ0Q2hKVmVsbUpLNWw1Q0VMRXhtY2tRNXVzRUZBM09JdnU1Q2pvNXN0WEM3UDFXcE1xZVArdlg1OEc3VHJPSnd5aGFMNVNla3BRSGhVRE13RVBTNTJnSC9zTjFGNnJNd056Y1gyUnhxV0VvVm1Ra1FUUWJDdmZTenFnb1ZDYW1pdWpxWDNVTHVuYW5lVnNaWElMb3NaUmpwQXozWUMwNFJxeHpqb0tDOFBLYmZkSDVoNGZueDMwQzlzcTJSNmRvSGQwM1ZTcUxoL3RaV3lJOGFHSkRpempMUTBPRDY3eDYycnpSNng3VlpoYktuaEFaR0pWVlE2VEtDc2gyVEVwb2N4cGpUcEs2blN3WUZQNFQweGpmQXlzcEtVWEc4emVkYVRFd3Njam81SzVRbVJoM2h4dm50eFFjdHFtamhXS3RLVjdLUmlWbVVtQlZLa0pPYisrbnA2ZTZtdzNHdFRVZFQwN0plVjA5UGIzbHBpWkNRTURLUDNRbUdxanNhbURxMXNrS01nVEdWRXhCYStDbDVtTlB2enQ3Snljbm9mME5aZmdNQWZENjRjdjdvK05qditFL1ZJS2tmU2xjcWc1YS92NytwbWRsaFE2WHdrQ2xiQ0J3aEVWRjdXMXRvYUdoYlc1dXRuUjBUYnB3MlkrbnlUL0MvMkl1b3Fha0JlL1lDWmV3Znd3Q0IwN1cydDdlM3MwTkdSbmFqYmcvYVNaS0dhK25CaENvVnJFcGhvTnYzWTRJVnFUejUra3k0YTh4S2lRT0Z5c25GVmQvUTRQbzUyMjZodXBtOTJIb1hTWWFEbmQzVUo1anFMWTZNSVdFWFdyZGVsREtCcTVrcWpCU0FDaHdBOGJiMjlsTlBQek16TTIvdmgrQlRNelVKV3l2MW1qVmpWM1djTTduQkkvTzVzSDluUGlzRldGdFNZckhWRi9QVmxwN1pvRGZkMHJ4WWhPSzl0VjlIbzJuRk5TaDVHZzJPU3BXaUthdTBsS1oxbFpTUTBKWTd5MGNnbHlIZE90VzE1RTh4SE9XVG5EanZFOEdOakRGeTkrb1hiSStqdWZKL3JPMDJIc3ZpY2FMbUp4MEhkcC9xSW5GYkZSc3ZmSFpsOWFpZXZ0Q3kvelc1TEhMVnhqYTVzOWJ1cWkvNkxDeWR4WWlaa1RHYnpXemdaTEcydDZkbnhXejRna0tWUVBwRjZvM2VheHcxRDlSSWcycGJ1elQrdVBtZTVQTHpPVnFxcUx5eTBxeDJVVm5vc1ppZmlZQ0crajhMWWhVTncxRXZpQkxvQVlhMTRveWt6M0dscWR1MHBtVTJDTnprdHE4RXdHUThpeWZyeDQremxlYlo2ZW5weFVYZXNSU2ZlN2FYSmxsS25GQzl3NE1EYTJ2cmkrdnI0elE1SFozTVlYTWtSRVJFZEhTdkhSNVQ5a3hEUTBOcUMxSVQvZG01T2ZONlhYRXhNZUxkcUxmWDh5QS9Qei9oeTc0UDdzdGNyRUF1YVc4bG1UeW1Rd29rUGJCRDl5UWJWU1NGWHF6SlFMY2FEdmYxS0tKWmR3SjdrRXRSSE5CY2p0TkFhUDRVblZDMXZVVmJ3UE5kRHIrWEJDVm1NRUQ1eUtnb3QrYVZwTGRQUlZCSlNHRFEwYlVUYnA1TlIrNHhQMG5Wd3JUbGtHMzFMcnhpSnlaaGE3NU9zcUhXNkQxcWthNWRDR3VIRTlNOG4wZW0wMk81cGpxY2psSzlDL2VEOWdUbnRnSXlycktjUHNjRjJvZmF4VEZ6ZGlwS1NoUTRjV1BqRGUxcFJDRGphRWYwV1V5WUJjZytJQ2c4S0cxaStncDdYcTFGM0ZhUXlMZWQrYWtwSWcralBPUlkrWXZ5MFVyR2xzaERJakhZemY5QW4yYzE1Y0hXc0QrT0Y4TFJQdituM3htWU03cWJscDZ1VjZXWnppR25xbHZTZzFsREtUZjg3UW9jckRyQzVUS3hNRVdmR3ZxNVlCZ0dmOTVXUmxYS3drMHdhYVEzY2RYUnljNnVWcmZLMDgvS3lPR0J5S2Zna1ljck5XUWFPUUE4bDFmSmNVRlRwYmNkVnFHWnJ4UHdreW5lRnZZSEYwNUhQWFlwWSs4dEIxTzB5Q21kY3hvWUd4VE9oT2JhRDI3MXZUMzYvbEhlbm52Wm1CMXlaVlpDQUZVeVE1MDZ3QmYya1VUVnVVT2RNTUlGS2lOZWlnckZ0OTBRZ29IRUxtWElLRUdQam9PS2l2cng0OGRVZzR6eHZhY24zOHI1cGNWRnhLN0VmaERVYzlNYy9HWkk5Z2kzbXVPcUI0eGk0Z1ZtUk5GeDVYa3JLeHZuamxUT2s0S3hlNkZUZ0dQQ3BpNkRZOC92REZvZHo5bSthOFR0UmtwS21UbXZLVE83U2lZV0Z2VGdmdE5tLzhlcnE5MVJxOGxjd1Q1bEdSVVFwK3V1UXRLYXNSZ3h0cXVhVk9TWElrNWUyNSttTjcvM01NdmpmUUFKbVFSU2Z6aFRJcC9PcklLOWUzbzZ2dXZxSTBDYU4ybjAyMXhXVzF0YkJPLzhaQWxjZDc4bXIySGc0aGdIKzVXaWNCeEttOTVSdHlzQkZSNDAybXdwRHh1TU85dk1qZHlsUXhKNzNER2R5ak9QazdHRzAydlJESmE0WDJ1RVFJekV4RUszYnhkcnJXaVZzcjJmYmc2QmhkQTJlMVVKSTZDd01FRjk4cWFQL2pJU2NyR2gvSEtvSDhyak5ZRDlLT2Z3bGN6YnhzWEZoWVdHN28xbDF0ck9WL0M2N1VYM216cWRyNzMvVXBBS21xN0JoUmw0RmNKK3RFU2wrY2pjRmRFbWh4eE01RkQvMHRXVVVFQWh5UU1CVUtONDBmeHR3UjdzWERGUXg0aUEvVG1tSUR1YW16cjhxcXdwaFl1U25mMTNhYWtsY0dMNlZEbktwQnNMVzZNTVVOS1VOYXN4amZxaVhNRjB2cFFjM1ByTzExOCtFdlJtS0sycmh2cjYvaThQbCsvUG5lL0lxS2dHSGY2UHlDeHRyRllUeERSdUdhSmJIWVg5WHV0emVaQmFjdmRBenFQcjVSNWNmdHBqRSt0MjU1OTd4THV0Rnk3TzNPRzZFM1dNQ3NqOXpWbVJTQnRUaXVJUzFsc0RIVzJ0cmRIOVd3eGExZFRVMUwrMGE3YUF6bVEwamNsdFdxaERmUVNlZkR3YUZnTlpwQVY3UW10anNCMDltVTRKbENCRkhhcFNoQlBmMDVmYkY1eEFBT0ROYXowZ1BTdExUMFVGazRpbzFmTjBDWWdReWxIU1hSekxxMy9OTDQ4YnhwTTRqc3lPb09mWklGNURvemJ2bXZ6OERiek9CMGx2NzZaNTI5ZXoxdk85eVR4aGp5UDFlejB1N2FHZjdIRFdUazVhNWVwQno4dnJmSHg4V0ZoWWY2b04rQ09oWE05N2EvYVRDbjllWEZ3RUJ3ZUhoNGR2YlcwQjlSazNEZ2NYZDA5R29kdWNYWlpKcG1manYrVlRvR1V0VitmbTVoYTZYM0VUZmh4V2hzdmpYS3MxcmwyMDUyNHRMQ3lzcndlcUxWN1h5K08xbloyZDAzcUhBeWNoaTFHSGZlMGlIeisvTkwzK2QvTjBZcnlVOUhRckN3dURWaytIMTZmYjR3VUlPZ3F4TjgyVXNGcHBaTDJPRFVKUEh2dnRHZjdCL2o0ZUJnWUdQcjYyb2FGUXdKUDdZUGQvLzdGT2t0SEdxQXNrL2Zuemg2WGpZU3VPcFVPN3pucmFLaStBVy9WV3dxdTRJK3R5MEFETW1FZnY1WEQ2ZzUxcmJHbU9KbWgvTlJlZXpHY25hV0ppNHZmdjM0N2w4WWhEZFd2YitaOXM3ODlXeDhmSGx4c2NpSlo2NGRITG1wb2V0dnJqb0VLTUFhV3VWZys1d1pBaFJFTHZjV3pjMzk5M1dtM1JvTVlLZURvc1F5OVJBc0hBdy92NStFUkVSS1NtcGs0N2pKS1RvMldVQVljWGVqb29PdTk4RitMaXVpMHZ5NzJxdTgzRERPODM5Zkh6ZzRlQkFZN3JwWHdHRDRnVVRpVHA5UGNBMWg4dXllYnFsd2hBRTdEbWUxdzFNek1qSG9WV3BWdC9SUEVIRWNTZEJaUXVvSUwzbTE1R0lPUHB0d3pBcU1oSlNXbXBzMG1DZFp1TDVpNVdkWHZuRGxVVVdZRTJTVmhEUXdOb3cwUXNMUzBuU2ZiUkdjQmdjR0JnWUtQajZwWnJzNktpWWtKQ0FyTysrUmU2SGRlU3V6cDJuV3BZVGxjTFZOQVh1V1lzVnJwZDNoSHppQmc4bmgrSVFPOWlYVnBYeDhuRTVBRFVVREwvQzFGblo5YlZ2U1pFdEtqWnRUWEhlbDJnaS9iZ3kwSFdpdDVTWTJjdnJoSDRYQ3RQYUF2cU1wOGl3a2FxRjRXSjA2YmVNT1A4b0lCVlBqWGM3TGEvNXIyZEFKQitaUGVxNXMzZTVjdC8yb3hHUnV2TGpVNVJVVkdOd0NxY25DanVFYUlsMzBaM1IzTHJJMHlLWWJEWUpMQmlaSWEyUVY5dGUvR3JZSkxOYXpLNDN4NG5nODZXRzgvNzhZejgzeDczeWM2R2g4TlMwdElBNVZmT1lEVlphL01CenIyN3U4dkd4a1kxZmZtSkpvTmF0UUMrWHJmZDY5d3dVK0h1WmxaNTFnRVpWVjFMNjlpZHIzVzF3N1FmQ1NUOGN0RmJMSnNzNEo4bjZOSmx2UUZna3l6Z1p0b08wczR0NUFFRmFLaUh1N3Uzajg5cXN4dDhWMkxnVFJIUXhsclhMd0diWHBpZjUrTGhhYXhmemFPSjlCeHl3L0ZTMDlWOWVsNS9EK3lOUkFYYW9aSmwzQ1VFSkNSYkc1dE1Oak1wSFoxRmdObmdhSW5DL0h4eXdLTFY2d0o5SHREdUVSRVJTYk8yVWtlUzhNa1diMmxXVkZSNG5xMDhicE85UDJoMVB1R3NOa3loWkkxYjFtakRoWFZUNElDU2FaWFBkQWJXWmdGUVBmK0VRSUwyYzd6Q3hUYnZUcGNIbHdYZVJJblJLUjI0czNyaHIvMmoxVmZDeHkyVFIzY0JyK1BhN1A4ZjBRaVozRjk3VHpXMTJSUTZOV0NKZzRiK2o4QTlmUVhpVVk2ckxmVis5MmZCd2FBV2gwc0ViVVpOY1hIb0pLUk5VcVVjUG8wdlh5N3VscDM4M3VCb0dqZnhOV2dVZjdnLzN6bEkvL2o5bHA5eUpZUmtyMmF3Mnd3L1RoN25CV2cxSHdDcnBVWW5JMWZYSytNck9xRVhJTEdWODBoZEpTSDkvL0NaclZKUUxPTFJMMzNuSFFHUGR2TW50b1ZJUjlaa3FyODFSbDBLRDhnQmtCblN4SHVBcnpNT2NZTnNKajNoUUkvV3NoZEdvSTdrMHlLS0RXL2xPVHdyMXp3RFk0V2xuYXhhWFF6WVkwU1FDSzhZdlNKUzg1MGo5OGpablFGbUd0SW11Um5EOEl1cisrTlJKY1NkYnhVNDJaRDZtNmlZdURoSndRTlFZS0hyY2ZyTFpFcStkSFR3eE5WZmxGSG1ZeFUyYVF1UjVlZFBqdUR1a201ZjA4V29GckNXbXZmZEtnall1RnNXblRoQ3VBNVE0U0xBaGMyNFlTRWMwZGtwaG9Dd0VoYWdLelhsQVh3VTlMc3JMaWtaenhQT2M5UVQrS2NkUUV6TDFjbzgzZDNuNXVadTBzV0NuNTdoamV5WXNYWDhtenNLRjFIQ01CR1I4eC95ZkMwRjUvVzFXTmFhTnZvNjNpK1JLNUZ4ZFk2T0pIcGFlcy94bEcyZldnbUYvZEpNWmxqRDcrdndvby9pOExFUW82NFA3QWZTUFRKTVFMUW9VbVlHZjBNZlF3TjVXSkx4LzVzdXJLMTFBM3A5QWRMelZhLzFqOG9xdmlWVlZZcFZtdnlGZm5PMnQyYUpndHlVZXFmbjViVFRUcjJpL1pwWTVmRzRnT2s3N1E2RFQ1WGJCUnd1a0gwM1hwZXRQa0RRZ0twNjR0bXFXNVhMNjJZSjhEcHJuSWJ1ZWdCWnMvSldPZWhwMW0xU1VOcDlScGdZYmRDMEJnWVdsZzAvbmpiUC8yb2tsUUZiRXVEQ29HVnRnbjNFWnZlVmNSZCswc2hQNTVPL2JDd3NFRUN1WngyaXk3YS95ZDF6SHhZc0dCQUVESmxlRGdGTzdmVjJ3ZWo5YWFHVFZJdUlLQ3BTbk41ZGJ4TkxuRXpEUHNlQnF5SHlhNGRkYVlJZTJzdGpja3p0WTArL213SVR6N1B0ZHIreDBCYmV5YUI3T2Myd3VJS01qSXk0ZU5pcTQzMWQ1bkFZaXFOdTBPeWZpM3NpcTdmYWx4MzAyOUpJeitPRFRDNGxoRHUwQjVYb2pZankwU0RjRHUvdjY5N0RvaTVrWlVvNVA3anMwdmFqWHByb1V5TTk3U0taYVkrZjNxOU5mUmY1QkJ5amxqSUdKa2ZMaW1yRnVWOHoxNldxME85SXZicFR0S3IxTDYrdmljaUQyRXBTR0ZBb2s0cjNmWm5uTldUcWxhVTR3M0xsM1hCdXgrUDg1eXZoVWRjYmx2bGpsS1NJOWFUMVd0dXZnd3RFOG4wMUFxNHBBWGtrU2k5bG9JbFdaUzlXRFpHcW50dHkvQ0ZBKzdYeG5uYWF5RDFGNngyRk1WVTQxU1pYNk5YUVFPODZSNG55dThxT2tsVldTZFhqNGJrWHd5aW4rL0tXSmh4SDdiNzh4OGh0VjZzZmJiVWdYL1B4MmJYM05CYVNhUlJmYUlYamQ5M3FWWFgzcHRVMXRuZzlERGhSUDZ0OUJzbW9kZ0pERnFXQVVFZTlsZkRPZnlQSXdDQ0hJZkdJamtwYjBUZE16Q1RZbWhuZTJYeWM0eE1LaG13b2luZnhvQjVTaWdzMUEvbzlUd1gyUEpGYTdPL2xhS1VWK2F6MjdkMUNjY2xicVJaVUZ6S3hnaWx6OXR2bHZpUjI1V29SdVFIbGM5bGt2T1ZVTHVXTElVSFpHNWdYekluOGhmMjZqcXBhc3dHdlpmcGZqZnl5TzNITEp1ejRhdEEwS1VJZVhWbWJnTXQxcEJRV0ZoWVNXaHUxTXhjK2w3R2NPbGFqUnpycVN5TVRjamkxSjdPZEREZlpITDBSdWlsS1lMbldtbkdJenZvRUlLaXlNb3ZmaTNrMThrYjJYTldtMFV0Qnc2RzZSVzAvTUF4aFZlRVNuU2x4a2xRWVdsNVNNbUxhR2p1dS93T3RramtyUHBWZ0QwcjZXdG50dTUrZTF5eTM4Y0F1VzkvVlM1L0hSMXJ6NVZhaDJSbWR6TEsvUmh3VHVjU2VrNkd2Mzl1VFdvcTVVZzFXWFNlWjFZSUNmYWtkRGN6c1BudTBVbnNXN2tkS0pqQmlZbUtHaElRc1FJeTg1Z2djSFIxSjI1MkhLWW9uanczb2ZUVGU3MHhaNGRGME45dHRFbVBBOUJ4Ky9qakViYjgvN2JQaWdlVGtQYU1oUC9RRllBZDU2TDdEZy9ZU3o5K0ZMdGZxQm8zVnpxSzBVOXp3eVRnbUtJWFpjQ0srUWc2QmpjM050eTlxZjhtbzQvZGV0YzF3STRKNS91aG5jVElDeGFIcDVpTlNJY2hXbjg5cTQrVzhRQUxPUUVadVlxdjAwMjh0eFlKOGR2S2FzUkVnWmYwMUdBV1ZLNWo2WUg5ZnBzZFgyYWtIS1pjUTl1YklBRFpIS3F3YVlwVk9lQllBZTlMcGhJMG1JSThZYUVqMlFjMlkrZVIwNWFxdldtR2NnOUxpT2N4QUFCWkcrSDMvekluSnkyQ3lWdDdLWXNuTU5EaWpONFkzcWhuRU01K2IwVUtvVFpKc1psUzNNbDJhenhxVGxGWDNxeGdyWVoxeFZORTArNkVVR3dRanEwK0s0ZmJacFhlK3gwbk9aRUtRUVU5VEZmRjZjRlNPSHB6ZFFXKzJFNmdmUERMMlFUYStkdDNyOXRwRlZMbTNxZnd4YnExdXZkM2pxK0RsdUpadnRyRHIzWnJlUGswTTVBZGNtOGQ3bldmRCszMUNMVFEzVlZQVW1qVE9OUWtlS1NLWFAvUEVLM0ViejJuN0xnc0wzV0xOWGdVaThBUGJmZDdaUHZhWGpudUptU1M0ZlcrY1lUaGZORTMwcnh3VGVZOXZiQVlPTUg5RnpQcC8vYlJTdVZJMExkeitQcWNHSXVSNTU1SzdvaVFDYVVMR2tyZzAwNkNlbnAvMm9SSlNUWm01ZDJsNDRUbFgxVjlIRUtMdVA1cEJzMlUraDQzL2xwRmVoQjc4dVlWdjg5eDVleTNQNE5kaTIvN0Zob2hJcFhFN3hMRFk5TlRhNGZBL1ZNaHlNdTlRSFMzZjYwKy9nTnBBSlRBcWJTSUlsQWJuRmpMeS9aa2hqOG1uYTVTZWtYVTlvSmFQWnZEczE4em1UU2pvSUlUS1NsaEpRZjk3SmJPeVFoOEs0MHdXUTdmSFZ3UFlsaE1qZGN2MzBQdFN3Y2dzSDdHR2RoT2ZRRlBieERmWTJyOFJzSHNaOHcrNnY0UVE4L2Rsb0RJYUtyMUVmdlBNdkhoUTg5em1jbXdNbStaT3FnU3RuVmZCVHlFR3AzbG0xUmR4ZFkxRzlCU0dxNVRpd1kvTi9CSDQ3clhCN0dQaFhBYUFpcmVNMGdjMjRuNHNTTWtvbGJldDZIbElNR3RPY081bU4vZzB2YmhhYW16ekgwRTh6YmtMSmZadlF2R2JKeFo3R05yd2cybjFNcE1uV3lGK3M1NjNBQ0pZUFRxcDk2dWhHNjRXQ2FKNUdYM1dWSmo4dUx5T0hEMG05WUwrSmJwblVyblYrUmhNc0NrTWIvTHpocjFDNGNJQ3RWRnI3Vm8ybFgxQWcvekI1M1hFNm9QUFo5WERIcnI4MFJLNmxaVG56U1RESjhGbW1zYk9aZyt5b2xpYjFxZnRvYjZQemMxR0V6L3FzVm1scFhhenQzcllHcG1aRmltcTlWdkNESFNRRHNZQk5DTGxnOUJWT3d4eTZsYWJ2YWZhNHpmZHU1Q1FoSVZQOVRlZFZ3aEZMQkNEd1U2dlhSVURZUW8zRnVoL0l6ZmdmQWswWGpLRXhGRmc5OXR0bE4xZldLV0hOUGYrZm5BN1ljakxZZHNvejdYeUlUSzMvN3gzWm5EYXFwT2JsMkdtUE5iczVaZ0RmS3lRb2NBbzQ5enpWdHdFUC85QzZXcGZieTlwazJUTm00Zit5TGY0V3Z2b3A4Tm50MnI3RCtya2NhNk0xUDhTWTg0TmhaWjRtVHZNZDA2UWE5eWxoeTRUclp6UGtteC9kSWZnYXdUT3dxUEUxNFNrcm5zRmJRTHFzTEp0YytNMndpdDVDRm4vUjQrVllrWEx6LzRacmFiRzBtTUhGbzZ6eVJtOVdJc2NKeU9xNUZvNWM2ZXdBRHYyL2h2M2c2VGQyN2NBV0hyYm1PRTRIMWRMR3ByTEVRamc0a2pPV1dvL2dRTnBkM0I4aHovN1RyMnhodk1mMkhIMVBBbzJ1TG1iU29jcW5aWFk5NzNmVjJock1DSk5OWXRCNVQ2VmpKMmV6UC8wSnNYWDdxNExDQUJKUjJiYzU0RGNua3BVN1JFcG0rM0ZiRkszckdKSk5LMHlaNmNTc3pHNmxlSmVrN1g3K05xaGM5M0kzN1NsUFM5czJ5ZFJYVmQ5cENSNDJEUlY1VzFlZ1pPSzlXNnRyOHo3OW1zZENGbmY2QUVHbFl1WVdDSnE0UTYzSGovei9qbUdhL0lJUXFkOHpWaGprWGo1dS91TzFuTXc0MmNzWDErVnEzY2hSeXZndnU1djVKWWFoVUtUc1RjdlRmTWNNZVdBQUQ0WUJXZWQ0RjFWV0tmbXBVZlJ5SDZlTVpzL051bFBQS3lWcklzOTZITTdjT3NjcWY2SmFraDlpeG5nelpiUldzZzk1UUM3eVJ3UWExTEk4c3lTNkhCdGlsVS9GY3lUL0xnd2FKZ2xraFlqR1BPR1M3bmdRdmErT2xhOHV0QkIwNnE1Z2xqNzRmdnlwZ3VZUTdyTkttdThBV2c0YVpKdE9IMFBjT1dGOGpyTmg3RmlKTVFhS2RwWlJWeXArRS9PVS8zYks2bkx6THF3ek1PVHVyS0cvVCthKzJ4YldSRVJFUnI1SHBaWTVmcEU4cnBDUDcrOVBpLzgwdUhJWGpvdFVuUnp1OVp6YXZmWTZBSzNvQjVHZ045UVVGZzlwYXJmSVJITDBPMHZNdlI5S3NCWlBoenMzdmYzbk1LYk5aSk1DTDNNcVNtVENIZzdBL2FTTDhleDJOR2tYbGRRaHhZVUdocmF0UEtXVnpVZEtkK3BmZHlVcUhZWkZjajBqYlg3aGdvOVVacFF1SlRudzFnQ2xLek9TNEhIeWlBWUJnYkdmdkgzN2xTQk9BVUZoWTJOemZQZEtVZldPUFFkQnpucHNkZHRuMW1DKzYyZjhIUjZnTEhoaUJQVlFwQ1owSFVlenJ0ZlRVaUZreDJCeHVnQU5JVlFpRnZZSTVDakI1MnpMZmlGQ0VuSzZWeEJ2NGtjL3Z0OTRmZkhrblJEMzYwWVdtNzd2K1M0Y1Rac3FheE5GS2EvallZc055dkdlelRJRDl1Zjk3cENvSUdlLzJuMVBIQkJlY1IyWWRhUFJiL3BvbWFRdE5YOWNDYmRLTERaNDFpelJ2dGxKMWw1b0w4L1FTYWtFbjZhZnRlMmVFWHRPbmFHbmlzNkdVbEJWMjJCZ2d3ZlFxRkVPTm9Ka2ZpejZqVVJSNHlvK3FsS1B3eTd2RXRuUjcxSVZEODdlSkpNVDVSZi9MNFU0TFFhdEV4T2p1SGZ5MG9tbHM0WGRnMXZpLzVZSEtvWmlyRHVETUNRclRTN01kRFR2MTBtQnUzczdCQUwrWHQzaDhMRzRUTHBBdjVmNXZOOWltcHVkVXRyRVpPZ0Rpd0lZN0NUUmpVZ3pqc2diU1RZTzZrN2YyUlVYQ3hVbXpPOVNOVmxheXVmaTBERGgxNG1YQXdCcHNZL0E4VUhya0FpTjdjcVNxa3NUQTRITnBxbmsyVmtZblNtKzF2KzVHemNiSit2QnFrNmZWOW4wRmdFcFhzdWRLWjN2QURnejk0V0p3TTlidzZtUDhxbnhkdkhwRVpIUndQQjBLRlB4Y1hEZXo4R09tREFuZ2c5N254Z1RtODE3b2FxMFdiRWpZT0Y2djRtUjNCZFFqQVlmbVd0WTZpdWpnMFNLWnVWTE5tMWxDbFFCNHVvdDBuUXE5TmFIWUlPYmhQMkoyc1hVMXY2YnNKaGFraUQ1WEtxUmo5WTdjWE8vUllRY1JxTGp6TEUyVDNSWmNTMC9wMzBMWTBHVXd4ZHBHUUJtQVJDL1VnaXIwdWhTb0R6UFRtNTh4WHdjeDJQZTgzN3VVU1hFNWtLZTZHd3lMaU0yc2FOeTZPam84akl5Q3hHSFMrUCszbGFXbHArZm43S1dkd09WenZEeVMzR05kcUFqd3dNREFUZW9UVUVEMlppdGt2d1FTVnNJaEF0OEZBYXRNem9HRXc4bnJsUkRWWVhycFdqVWt3QzEvRDEzSGRzRmM5Y3NMK05WQ21GTWhNbTRieHBqVFprVmhSbDUzQyt0Qm53QStYa2tjem9XekFpOENDVnk5N1J1Q1BQYUhXcGlLNHVrWEoxMzUyaHBJY0hiN1FvRGprdkUxYjgyVkpGWUJ0TExSN0hJRTVPVHNEbC8xQW8vZkZ2RU9Zb2FRRitGakJqUzB0SDF1dVRONUdxSTdXMzk2UXpsZGdqVGZFcDN0YjU3QnNCaU5pKytQUDAwWDBaelJMdTIrZHdIcDZGQ25BZ254alF0L2E4b3JjNE0vVkZ4bEJNRlJXTW1OdGdpYW5zcWpDMHA0ZVZzWEQzZWhsaW5KS3d6eFNHbitYZUdZcGdrMGFzTDI5bWxjbUVBMThPcG92NFBVK2NKMG5Dd3NKSWlzWURCdm41K2ZYMDlCeTRsNG1jMnFidjUzMzdPanNYdjUxaHgzOE9ySlZKUmJYRzBZRlRJYno2alhVTExDS09ub1JnREE3K3RLdXRFc3ZPeXlhUGw1cm1wekFDL3luV2JKaERwcGgxSkNjbmRtczJIQ3J3NU5tR1BzSzVsc0tnVkRwMHlHZkVHT2FwTW1ITDVSc0daTHBuZFBRWWNGRmFsZk8weWpQRU1PUG03Syt2citKaVl2cWZLTXZDQUNTSkwzRDE5Slh1eU9YUFVGQmMvNjI1Mzc3MTRjdVIremlpb0FNRG9xa1NFRVMyYWM3Yyt0Vm5YcElHbGNjQ0E2cmlrMGN2UU9Ccjd6Wm14VmZFQnUwTXoyR0kwK0lpcW0zMXExelMwZEdaMmVSQ2ZWT3hVSStKamZYZGpNQmo1K0Q0OXo5a21nclhRY3VkZ1ZEMEw0VTc3anE0V095UHVwTHUzRE91Y2NWZmFHZ3IraklsQjJGMGZWb29yVEdOVmF5Tyt6TUhpLzNKZVJRQkNtWGFxQTlmRldKOXExS09sbTVBVXBrNnZwM3FwVllVOWRmOUlWb2lON3FDNHRFaWgxNWNWdG1YbFdnUlgySmk0VnhQamhoVzB0NGVBS2dhSSs1eFl0QUwxV21xS0kvanlzTmhXZDZNWFcrdzk2K2tQakNSUVZ0NysrenNMSXRCaS92TGcwdUxBd1VLTW1XcVN0VGdkanZBTStsRTBuWklNSVY5bnpjMkNBU0wvKzlaQUJONzBlSXRORTJJSVFrSlNidlZKR21XUTRZTmYxVEVsMC8ydHJhRjB5Q3RpNy9lZU94YUxoOXViMjhCYWM0U0NtalJaeWJyWnZvVVZsaGQ3UWljSGxCYVVxTDIwZjNyZnRQTHlhQTNOMER1WVNseDdsVTBOV21TaDdlMnQza2NsaVFhbWNKRnhZbFo3OWtjbHVvTVdqMUpoQU1GV0ZnU0hmVVF3aUpsK3F2R3Nuak9lVG9meHdFelBwbk5LdzdjM0Exc3lWR3pXdjl4MU9qdHF2MStyVFh3bFcrMUFRTU9uSVNFU2sxTEM5R3VNZDJmeUtINmpacXhRUnF0YmgzY2JWeGNXam9CT0ZvZ05IQmhJWTV1LzN1RUFIMXRiZTI4NC9rTThQVHIzdHNKOHVuTTB3NW9Kc1pEcG13NWYwL3ZKb1dlVDdLY09oYWIzZmEzRTRXVkdubkQzeTZXNnUzd1ZybmpqZkJSQmdBVjhQZjNCekpNcTV3ckVQRGszc0pFZVlPSTJGT1dWMXhjdkxHeEFTU0JpNVB6OHgwSGxnQUdKVTRpdVpCUTdyaGw1LzJhbjRXRmhWNkRQY0hpRGs0NFpzaVloa0MwM1VMMTZWbzdQeXZyUldQbksxT2lWMUNOR1ZUN054eFdkTk85c2N3OC82dmhGRHExQnZ2RlFzM0tZVWlHdEtnVVRtS3ZZeVAvbFphRXRIUlpTWWxpOW1jWEdQN0p5VWtXWnVhN3YwT21CVithTEViVFZPU3llUldpMVFXd2F4ZmJuTlk3QU1JRGlpRDRlak5MOVh2eHM3QndaMkhoVnFxV0lVR2dWcEVFb0Fka2J4ZFI2RUlQd1k3aXZpR2ZqVW1SMGtkWFc3M09CeEtJME1tRTJqeU8veFFXRm03ZTYranJud3p6Z2J0TWE4VEVCT3BlUGliRjd2Y1lzLzZwTnFoVXB3ZEEvazhrTzUvUFdudmpReSsxT3l0cFNlMm9rMkxMUGhBU3RqZ3NOeFJKSno0OVBOaXZ0VDNtZUszeEJyMEp1R1N0b2llTi9DV25wRFJkcURhSVFpUFpjdjRNRkNULzIzbXQ2K3RyYWZjaWdSSU4rbnBzMEJIemFsbmRSUHFxUTR0aHNPcElxbGV0M1VxQVZ5TXNTSTVCeTdhOE9yZGVyc1FUcFhTSFBKRjhFR3UyVEhtOXhteHdsS1h6MzdjTm5TKzdMUEJveE5FeE1URnhjWDR2bDRNQTY2UG11U3pZSzlReDVBcGszUGQ2Rnc0M0ZQNnpWUjAxUHhvclJCbXkwQmxLZ1FwV0tZR2lJeFM5Y0taUnlOajRSSExaaXk0TVJKZVNnZUVZdUlxUGpmM0I0N1RXNW5OdENZRGFlL0dMbktSbm1sS1V2VThvUG1MbWVSbUM4VXl4RmZUVVNKR0ZENGc4enZQRU5VMXkvN0pRd2g1ZlpocWg1Mi93c0xtVTlMOVJWbHBxMk9aOTJST0JqTWVzLzNBMXlzTFB4MGVqbkV1TWlkbTlmZWt0UUJyVmk0anl2NEdBY09BWDJadGUybGQ1UmI2V1RhbXlQMngrNkx2L0U2clBFaHZIb291Q3dCelhvZzhxUmJXYTlTQkFGbGdCdjNkd3NJd2YzREZ1T1h0OGk0T0RzN3U3bTVxYXVqK1pCNEZBbklCR3g4bEorbDJTaXBPZXhMM0ZIdmFNUUlNK2RUaEd4NHVCMkN1QnNkRG9iUVlQVjVVemxOWHo4dm82aThOcUlwdlg3WXdmNE1iYXpNelYwekhrM29Xa2hDMzZReUc1cjdENHp3UGVpb3Zpd2RoaTBLY284NVlLOFdCVm1yemRiNFdZNFZIb1RrN25BTzQ3eUI2QnFreG5zRzRpVWVJQVJNdk5QOVNzUWRRbTlXcW5qN0Y0ZDYrVWdvRk5wM3FPVHdzeW9ET05RSW5UQS8xenpyWitLWDhCbko5eXlJNnp4ZUdXS1B2b2YxaXpNdWI5MC96d2h4d29zcm9RczRhZzJjWlVvMkd2amwwbkRRL1dvMEdJWW0xS2cxTU1vcG9GNmlzckVZVW9qNlo4anBYNk9UTTd1NnZySzd4clRNRm12STJRV0RVNDlTR1I2M3Y4Ly9YUUVQdFhES1RCTHFpcVFVSlo0RHBET09ndGlVcjZvS0ZRR0tpTlI4ZkhodzJGWGtOMWdmNmlucUpvQkpRNFVOMGZvNkdsL3QrSGp5N2Z3WDhpbG5YWlV0dUZRY0NRbFZTU3FCWXpEdjAvVUVzQkFoUURGQUFBQUFnQXpKRW1XWXErTzJLdkFRQUFOQVFBQUF3QUNRQUFBQUFBQUFBQUFMYUJBQUFBQUdSdlkzVnRaVzUwTG5odGJGVlVCUUFIQU5iYVpsQkxBUUlVQXhRQUFBQUlBR0swZ1ZqYnJub0o2QThBQURRU0FBQUlBQWtBQUFBQUFBQUFBQUMyZ2RrQkFBQnRiUzVpYTJsM2FWVlVCUUFIR01ZS1psQkxBUUlVQXhRQUFBQUlBTXlSSmxuWTROb1NyZ1lBQUFjU0FBQVBBQWtBQUFBQUFBQUFBQUMyZ2VjUkFBQnRiWEJoWjJVdmNHRm5aUzVpYVc1VlZBVUFCd0RXMm1aUVN3RUNGQU1VQUFBQUNBRE1rU1paZnd0aGZhMFZBQUNmYmdFQURRQUpBQUFBQUFBQUFBQUF0b0hDR0FBQWNHRm5aUzl3WVdkbExuaHRiRlZVQlFBSEFOYmFabEJMQVFJVUF4UUFBQUFJQU15UkpsbllhZmNVMHdFQUFCNEdBQUFWQUFrQUFBQUFBQUFBQUFDMmdab3VBQUJ5Wld4ekwzQmhaMlZmWm05eWJXRjBjeTU0Yld4VlZBVUFCd0RXMm1aUVN3RUNGQU1VQUFBQUNBRE1rU1paSlBEYitEb0FBQUE2QUFBQUVnQUpBQUFBQUFBQUFBQUF0b0dnTUFBQWNtVnNjeTl3WVdkbFgzSmxiSE11ZUcxc1ZWUUZBQWNBMXRwbVVFc0JBaFFERkFBQUFBZ0F6SkVtV1FYQ2diOG9CQUFBMkRzQUFBa0FDUUFBQUFBQUFBQUFBTGFCQ2pFQUFIUm9aVzFsTG5odGJGVlVCUUFIQU5iYVpsQkxBUUlVQXhRQUFBQUlBTXlSSmxubm1nM3M5Q1FBQUhJbEFBQU5BQWtBQUFBQUFBQUFBQUMyZ1ZrMUFBQjBhSFZ0WW01aGFXd3VjRzVuVlZRRkFBY0ExdHBtVUVzRkJnQUFBQUFJQUFnQUpRSUFBSGhhQUFBQUFBPT0iLAoJIkZpbGVOYW1lIiA6ICLlr7zlm74xLmVtbXgiCn0K"/>
    </extobj>
    <extobj name="1BCC2C28-871D-48CB-8BE0-2867F7803ADB-6">
      <extobjdata type="1BCC2C28-871D-48CB-8BE0-2867F7803ADB" data="ewoJIkZpbGVDb250ZW50IiA6ICJVRXNEQkJRQUFBQUlBTkdSSmxuY2I2bmNyd0VBQURRRUFBQU1BQUFBWkc5amRXMWxiblF1ZUcxc2ZWTmhiNXN3RVAxZXFmOEI4WjNFZ0VOSVNsWlZqWnBONnJaSVNkZlBGbHpnR3JDUlk5cEcwLzc3akpOMHdhRURDWmw3NzkzNTd0bko3WHRWT3E4Z2R5ajR6UFVIeEhXQXB5SkRucy9jcC9XREY3dTNYNjZ2a3JsSW13cTRjbjU5Y01rZ0h2aXVvNUh6R0RHUlJZUFp6UDA5SmpTaTRZWjZ4TitFSG8yeXpKc1F2WUlncEVEWk9KcUUyUjlYNTNmMGt5eWxxRUVxaE4weFlxSjNqUktQYkM4YVhWdFhjSWZuNEJvcktKSERNMmFxTURnaHBFdTVaMldweForbVdCWGliU0ZGVS85Z0ZmVGc4eHBOZEJDTXVzQmRxdkFWdnZFTTNsdUNWWGFWU2dEK3NhK0EwTGlQOEJVd0x3N2I4a2RCbDdFc21kb0lXYlhvRy9JdStGMTd0Tm4vbDNJdmdTbklqdTRjcG1NOHUyUUoyY0o1M2xNRG9SYzdKcC9yejZHL1FMczg4VWprK0hSSzQya3c2YzNWSzRpbldoTmE0MTJ5SEhZdHM5WUxLeGVyZFRyTHJHUjRjWDZTQmVOSy9heVZidjljL3l6a2RzNzJSbjl6ZXNrTnNhdThDTG5HZE52eVFndEQvZyt6blZkTXFsT2JGdmFBSEhmRko2QVJ0aWZhekNlTzdaTjhFSjhJbzNGa0U1NDRxdk9iWURsV01KNkQyWG0zZURLOG5KUHVYbTVYQllCcVdjbndkUC8xejE5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MFpFbVdiU2hJS3FjQmdBQTZ4RUFBQThBQUFCdGJYQmhaMlV2Y0dGblpTNWlhVzZObDIxTVUyY1V4ODhwaGZWT1ZqNUlsaVhEaENWbXk3Sk5vN0FQVzB3MmxScWRpMk9iY2VxV2JFeXBVOTZFbGhmeHJTQ1VYcUFXS0ZDb09DMml2QWdWZVMydmluUEdaWXd2Y3pIYnNtelIzdHMyVytLSGJSK1dHYk56YWFYdDNjTzE4SUdTdy8zOS84ODU1ejduZ041YlpodXFuazFPZUN2Z0dnMmM3WHh0SFd5cWhkUzB6VHpBWUFaUG4zUVcrclIxdzdZTjcrRDJ6QjBKNzJWbVpyNmYrWUZ1ZjFGV0tlekVYYmdiOStESFpvQ3VUMm9BWHM3ZmpybXExZW80UFdoS0VuRmxmQWIvdEdPSHpxTGZkUWd3bnhHWWZ6Z0VlSmdSY1BiK0RWZ2tCUTVBUW9HbWdFSXJNdmp5OUFZZEQ4OEJvRkVlT2lhRjByK05CeXhsUDlYR0FSNWhQN1U5Q2ZBbzh5bjlvMlRBNDB1aHdtREk3YnRLYVhsN0R2QWtNK1Q4OFRaZ0JTN0ZETUZZOG81UktmWXo0S2x3ckRpa051TFJXUllTZndlc0RzZktIajgzVHBsS2ZBUll3NHp4Njc5WEFmS1BZem1hbkdCc0s5YVEzcDcxZ0hYc1dQcWZid0JhMmJHRitvMkFOblpNLytJMndFWjJESzVuQXRxWDg3SWJzR1U1TDU4Q09wYnpjZ0N3SnhUVDVJWHJZOUhmTWdIMnNTTHdtUVd3bnhWeC9tTURkTE1pNlhZSDRDQXJNdi9xT2NBaHRvTkxnQ05zQjI3QU1iYURVVUFQMjhFTTRDVGJ3ZGVBMDJ3SDg0Q3piQWQzQUsrekhWQVgzbUE3dUE5NGsrMkF1ck5FOWJ4YWRURHVFTVNybnNyVDVISTVrSUNZcDhwWG95cFh2VzVOR24ydlR4VThIbDl6VDZEWkxUVFZDOWN1aTlaeCtnejBsYmhDRzVlVFY3QXlQam5oaGRVcHExUENOd3hnamlwRnJUb2NWeWlSalJvRFZ5U1JqWXRrZzNxSktGRTBKVnh1SW1vMUZxekZlanlORGRpRXpkaUtTZVNWd0tuYVZDMVp2bE5NbHZ0WEE3bExVU09xU3BaQkJ5NjNCVG9ibzJ5U1FENEpKSFZqTDE3R0FieUNWM0VZUjNFY0ozQUtaL0FhenVGWGtXTEorZVdocWhZb25jSjN4aU5VRDh1bERwTlVmS0dodUt3OFNjN2tuYjJyQUF0VnF5Um1hWkJaRnNrc1UzczlBMnY5ZFZmRjFockJVaU5hT3lXb2RJbHhSWW54V3RXeEU0dEVyVnFySnFMV1JmVmRlUTNRb0VRVXJMWCs3cWExUW5VUC9aQkJqUVJGRTBaQXQ4NTFVZ0YvK3dHd09EYWJ2djVMZ20xY3hpMlZ1SldSM0hKamwyUldBQ3hUTkZzOTVwMXFaU1IyRVh0RXlrRVZtcU1OWDVBTS93dFlyZ1FXaDN2RUtwdDNzaTdnbWxqaUhVMk1qeUM1dTcra0NiR0w1c294SlZKZ3FzM3Y3dkxQMm9YcWkrSndTL0RrRDZZdEgzNXhVRzhrdHcrbStaQkFJWGM4U21EcnhnVnFxeVBqZ0NlVUJNTG94d2tnK2tjSDgvY1hsQnJvbDlSWFVuMjlrK0w1YVpuV3lXaXR1YnZTKzNJTHFMeEtZb3V1STVFaG5vR3J3Q2hnc3ZaMnFERXFGWUdialVXNXhMdG42bGh6ejNRMlJDdm1UcUVzRmQrRTJxRktrU2J5ZG1IYVJNMDdISEFNTENVbWhueVVjZFV5LzZkL3BidDF5MTlBN2FPbzJEYnI2NXBja3ZMYk9nU3JKQmc2MTJLK0ltVnE1R202cStQbnB4SFFvaWdUOXI5SW9nSEo4ZEdrZXo4NXBEWGhUYUJyVVltME1kY1lTYWxEV1ZNM1Nic05EZmo2SjVZdEVtT1ZZVjZ5VTcwTU5POVBQN21kSWprMmVYcWFxUXFYYVA0M0tISjJabjBlU1dtVXBXYXZYZHE4U29BbWhSSkZsMi9NTG9yazJLTTU1Y1ptS2NWbW9IbWp4Tm1VdFMvSGNEaHJYM1lrcTBWZXJqWXAwUzFBazB1SmxaR2RtMjJNQWpsa3I4WmNpNVRxTHNEdUdEdUkyaktEQy9hdDZLcW50ZisrcVZJd1c4VitsMWpQZXoxMWd1MktkK3FpV05FcGRGbTlFM1VDYi9VNXEzeDlEc0YyZ2Y1eWNXemxjVDN5Z3RQcjdtelhBYzNNbUYzb3VPRDdTbVBCT3pYbUg2MFNKeHQ4YnBldndTeTA5NFNsK3VTWm8xMTVmbjRuMEhDT1dlcGRMdEJjSWJpZGZzSzdIV0xIWkJqZkwyKzVJV2tsMlE4MCtXUEdid3VkeE8rZTljMjR3MnkzdkJFSHFWWnBCcUNkSW1ZMjlYYUk3cDJhRW1wZC9tNnpjR2Iyd1hSOXFJUzhTZXpnZzMrd1ZDZmF2UHp0VHJIdTNGS0JRNFlHNWZmcWQvUis2U3VCVnB3blhCb2hKMEpIajB5TFdpVGdHQW5PdGJEUWtQdzZIWkw2b3hGb2s0cGhIRHdlTXpyRHZxaXpNN3BqUlA2T2prcmRjUjVvWVl0QmFETkhUUzVZeGdJbTZ2d0JPcE5ncmhiY0UySDhtQncvRUZwWXgyUEI3K0o4UTIzK2taR2dDQVB2WWVEVDAyaEhtNGdGdjVzVCtEN0svTEx1SnhsNHZYNEJhSStOQWIrWEU1dTZBczBtcjZmVzZ6R0pBeGRGdTlVNzB4SEdUelB3enZaZmdKYmtHUEFiT1ZveXlib3dZNWZ1bUdBek1ZOHh5MmltK2ZrL2dGYnhXSnFKODE0N0t3eTBCWFhvc2hGZEYwUkxhL0RXQ1l0Y2wxOHpnMUtsSHdKdCswOStOYmFrYzhHbEkvSXdKT0xycVJNbWJXR1JHLzhYNFozdDhVRC9VQ2lKYkhtZEV5empZdXVnSEQvVEdIQ05odkUzR2ZqMHRHY0EvZ05RU3dNRUZBQUFBQWdBMFpFbVdYaDFOLzJ1RlFBQU1HMEJBQTBBQUFCd1lXZGxMM0JoWjJVdWVHMXM3WjFiY3h2SGxjZWZ1WjhDaFR5bU9KenVucG51TGwxU0lpaHRWQ1dsdENaankzbURTWkJDQ1NSWUpHUmJlVksyTEV1eXhGSjhXVW14NVVxa3lCdHRFakc3SzE5azNmSmRFZ0lrbi93VjBqT0Q2MHozZElQVE01d2diUlVUWUlBKzZEbVkvL21oeitudU9mcVQ5MWNicFhkckc1djE1dHF4TXJEc2NxbTJ0dGhjcXErdEhDdi9mT0hVTkNuLzVQalJjOVdWV3VuMDNMRXlzdjMvZ00zZXRuQjV2WGFzN0w5U0x2MnN1c29lN3ovNFp2L0xoOU9nWFBwRnM3bktySlZMLzNHcHZuanhiSFh6NHJHeVhRN3RuTnRvcm04ZVAvcFdmYWwxb2ZUbXNUSjBYRnllT1g3MHA3WDZ5b1dXZndSZ1NQd2psZlBCTXdpSjVaWkxzNEhCYzc0aC83VzMvZGVJNXdRdndNRUw4NHNielVZamFHbGJIcUxZY1FhSDN3NFB1LzZSbWFIT25LbGVibDVxc1Q3TXIxY1gyYW43YjBPQnVUZGpSOEwzK3MrOXdIQnRzZFhjT05Hb3I2d0Z2UTFNOSt5ZHFqY2FwNW9icTlVV08zcHVvNzdXbXErMUxxMlhUdFZicmViOGhWcXRGWnpVVHdjUDN4dzhuSzB1WGx6WmFGNWFXd3FlQmc1anB3cVk3ME5mc1NjVWwwcy9YNnV6aDZ1cjVkS1oybkxyYkhWanBlNS9sZjVYMUZ3ZmZ2cUczMmo0d0d5VGRXTjE2QWpyNWNLRjJtcjRYVHQrazJwOTdaM21lNzV2U3llWGw5bTVCZy9ENy92azBrYjF2WEszU2FYWmFHNEVYdXBiQ1J2NHg1eUI2WVhhKzlGRDh4ZXE2N1hCc1puZ0lQTnNjTmp2Q2JCSjczbzdlN2JTWEZzTGZPNS84a1oxYlhPWk9Yam9lckpITHlaNzZFcENpRmpJNDE5S0dEcVdoOTNvNVRRejlCRkJoOEt2TTNwaGozelJaK3ByM2JlRmo5L3FkeWJ3elJ2K1Y5cTdwTXJkOTFlcTYvN3o0TFhlTWQ5bzk3VG5tNDM2RXZ1YzBNc0Rod2Q5WFdEWGxYODErZ1ordEx6c3VQNC85dDNWbHRsekp0ZndrdXdhN0QzczltOW02S1RZcDliZXJUWG1xcTBxTzlsTDY3WGcrd1NBaEFZR3IvMTdyYmxhYTIzVWE1djl4NWRMbFVaenM3WVV1dU5zODkzYVF2UDQwY0R0MHc0TEs5U0dVYjhIYmdjMnRoQ011NzFub1hKcFk4Z1VzS2xGWWw5Z1lHZ2FJTXF6ZENKNEVWSUxVQnlMSXJPQlVZZTFBeURhc0JJRUoySkJEMFNielNWOTRFeS95ek05M3d3ZUJpNExYRDdmdXR5bzlTUEdiSTFKOEZ5cmRINFE3OTRPd3h0NzhlVGFVdmNseDJIOWdjRnJMbkV0RkFTeUlVbVVUalZxN3pjRDArd2Q3TXE0d0s3U3Rkcm1acTl2d1VlUFNBdlltVXVMZU5TaVJsb1pTTXR4TFlvdzRpdkw4b2pyeHZnNHZySmMzcGNYeU1vREZ2WVE1cXJLc1d5UElNSlZGVUVXUnBCeVpjWDl0SncwUlREN2RCMmFncGxyaXYwRVF4WkNSbFA1NG1wYUc2OE9qS3ZwQS9McWNIRUZnQU10VDRlMkhDM2E4bXpiSXJIdnVLY3Q5bHN3SHJyMGFndjg4Mmhyb2JteTBxaHRuQTR2SXhEMGZFaHZJS1hlSUNNVlh5S0FYVDRjR1BTYSs1MGZtQUgybUdaNnpVY2xLK3pOdE1ET2laQmFIZ1kwUnJUWnBJYVZoSVp6U1ExVFM5YkZsS1BMZ1c0OUNDMG5mSjNhbmdXU1ZPc0hJaFhaZWpuSTFzRVd3RWEyK2NoV3FEZnFXazZDYWxYbHhqZlRWeHUwWTVpYlRXaFhTV2czbDlBdVY2MjU3UGUwRHEzUkhMVG1RWVBJdzljYXNSTUpxYW8xdnBraHN2SEhlSUoybFlSMmN3bnRjdFVhZ1ZxNEJrRU9XaU91Qll6V0RsdHJMdGJDTmI0Wk9kZjQ3ZVJjRTNRN1I2Mng4UlRXQWphSXNoZWJQOENuNWtma1lZc044YXN4NDRxTmIyWWdOcjdVK0swcXdsWnpDYTN5RlJwR0Z0SWhORmVMMERCaTdoSUlqZEJlVmRmSVRDb3psRldLQlZ1ZVg4OVBtMklSbVJrM3hTS3dNd1JIZ1dJRkRTc0pEZWVTR3FaV0xRYU9aVWRTS0FQTllnYmxYczJCMmhiVklWbWN1V1FwUUpZaFkwNlNGV3FOWGJJdXBUUStIaGlUalFJelVxMEoya21sSnVwMmJrcWp6QlZhNEtnbnZZS2RrT3RjcFFXWklLTTBKYVc1V2NIUlRvdkZ1SUV4Z1Jnek1KU1NJVngxeGxwVUVsck04VHVaV3BGc3VPZEZVcHBEaXNUaDZFdGp3aFBwU2NKZ0R3ckhoV0creUNoU1NaSDRYMUdSMEhiR1ZDU25SVmFLZEVDZmdyM0U1NUFpaWFNN0xZcjBaR3A2OUJaVTZXMGpTVVZKUXR1TUlCTzVLUjFCaXZDWjNRaXlPeEliU2FBT1k1VDBNQXBzQUszRXFUV3FxdFdVOWtsVUxUdXRqS2V0R2RVV1poQXBrcHRzRUNsU1cyYUR5REhFNWtBdENSdWtKMkhqZXVId2x5YzJqOFVGTTR6a2E4M0dvMXF6TS92Uk9zMnVKNVI2RnB2QXlwaDg1QnFScG55NHJhUUpIMzZIVTVkRG5INjVZN0FFWXFCVS8xaFh5SjVqVzdZV0xPcEorQ1FxbFRtTEdxWG1vMVN4eHRpMTVhWXVPbktOU0VxTzNEYVNnaU8vc3pucUM5dVdvME5manA3MFRhSytIR1RHaW9ldkx6WXdTRi9VNXhxUjZJdmJScUl2Zm1mejB4ZjJwNmxvMFplZVpFeWl2bHhpUm5XSHJ5OE0vZlZyYWNkMFBDUFNWUTdjVnRJbER2d081Nmd4QkN5b1JXTjZVaWVKR3NQSXpKZzVmSTBSWW9IVUd1TWFrWTdEdUsyazR6QitoM1BVbUFja0svOVVOWlpEeG9RNXkyUk1EbDFqd0YvY25GcGtmQ3ZTVlEzOFp0SkZEWUkrNTZnekN2WGtPNXpzOHgyWU9jdmtPdzVmWjRCb1NIandyVWhweG04bXhabWd6L25walBnVHJuWG96TTArNzhHaWxjbDdGRUJuQ0dsSWZQQ3RTRmNPOFp0SkZ3NEorcHlqemx5b0ovL2g2ZGs5TEduWkVQWW9MeWo5cXdwdFNGUTBwYWdTZnQxNWxuaDNJOVc5SWJoR3h0NFpnbWRGdHNpSTIwaTJ4b2pmWDQxTGpBWmJJSEZYR0hrZXNvQU9UV0k5MjQ0bGFwSTR2QUJtTkpsYWsrS3RINEFGMDFKdW1tZEVKaVplRzVtV3VKM05VVW9VK2NqUUlDV1l2WlFvNWVWcGpaU3lreEwyVWdzcGJrSW1vM2dMbVlnNDNjeFBRaGdpeVg1OXFoTEtmbE14QWx4ZUd0WklLRHNKZWV6YlNDMGluaEdaakhodFpFTGlkalpIS2JtT1pEdFpWU2xsdjlFWFFUWXYwMnFrbEoyVUhOZEt6eU9lRVptVWVHMWtVdUoyTmtjcGhlTU9EVkxLUG05Qm1LOU0zaUpYS2JIZ3Bib3BjOEsrSmh3ajBsMU5PRzJrZTVyd09wdWZsTG8vbXRKTGlXU2ZiaUNNNENiZGtLdVUyTldSUHQzQU15TE4zWEhhU0ZOM3ZNN21LS1V3MG11UVV2YnBodTZwR0NubEtDVUxJSS9nMmpTSVQrTWNXMUZpVzFKaGladEs5WlZ3QmpuS1RIb0xBVldaNVpDU29NQ2tKUEtWR1o4QzQ5YUJ4eWZXQVlCMXlMenk5L0xSa3BBZzJTY2t1bjAxUXNwUlNEcUdVUWNZUlIxZ0VIWElZeWlLUEQzcENKSjlPc0xmb3N1a0kvSVZrbzdVM2dFeWV3ZEk3QjF5WG85NldFOHlnbWFmak9pSzNnZ3BSeUhwS0RjZG9OcDBnR0xUSWRlYUtNVjZVaEUwKzFTRXYwV2RTVVhrSzZUMFV4L0dudmt3OXNTSFE1MzNFR3hSb3lYTFFMUFBNblN4YVJTVW80SjB6TU03d0RTOEE4ekNPK1JKZU1EMkY2NXJVVklPYVFZQ1Rab2g3M3hkNGl4ejVZV0k0ODhQUDhqMDhNT2VIUTVzZi9tc0RqV0JRYTZoV2w4N3ZWU3JDcVNFQUxJY1oxUlA0VzFJdTRMcTNwNlVYN0dOTzJ0Y01VbXZmdi8rMnVGVmI5dlZaVGZvMnN5Z2ZaSVcwVmd5NDM2UWtxWVdhdSszK042Ri90THRVZWNpT09SY0Z3dFhuaUhnTDVKTGNLLy9xYk9ONXVMRmt2OG83TXZBdzV6ejY1MWUrRi93U1JlcUc5WEZGb3NDcDgvN3pVcW5xcXYxeHVWajVmYnI3YjFYZjluLzR1citpNC9McGZuNkwvMHJqMTFTdll1d1hPb2EvZEhBMkRsbWEyV2p1bjZoWit4RW83NnlkcXpNcnBINWRkOTV2b3VEc3dqOXRiNWVPaGUrc1hJKzdITnJ2ZmNRV0lqOWc2WDJzMmU3bnozZS8yeTcvY210OWwvLzFObjZqajArT3ROYVo2NVk5LzhuTkRYVDkwWC8wRWljZXlkNEZpb2NIMkhoN3NpNGQ5NEIwWkNId3EvTkRiK2JjUGZRY2JaWWhnVDR1dlBmNnluWTRLK282WXAzY1AyQXZnazA4cXNndEIxRVRFaXBGZHdFZU9pVElVVGhRckdFRFpmNW54V0dUZitHeXQxWTRFWk5Ec0puSk5nbk9XQWtzSUIrMy9sOUNOTmhsRVgxN3MyK2NiUVBGZW1Kei9FL2RkRDVrUzlQK09WekxQQy9PWnVmVHhkOWFZa2VudVYvY29YN09YTlNaNG0rTVBVci9nVDNrMmVsSjFLUnZrUFQ5dDZCZjg1VUx6Y3ZzVWh4ZXJXNlVqdlgzT3l6ZTREYjROZkM0TDJCbndNNFZ6Y1kzamRMWjJyTHJmQnhHQjRYbXV2OXArd00zdkJqL3ZEcnM4MVdxN2s2OUpiZ0F1bjJnME54R3c5VG5GbXZMd293VGgwTGpuTEdBUllaSW8xRFhRc0pVTk5kUjVvSnlxUElVVVEzalA2TWRnN3ZKN01ZN3k2TmVoMDZ3MTUzc0JYYm9UNTBPWlROd0I2WDd2MHpScjB6UnJiL0wzTEc0eEhmNFJHL2F6ZUIrT0FBeE8rVGZueTY5MitiRUhoK29UazByZ21PalBBZmVVY0FJa2VBWTdNL3lQNGM5c2VPT2V5WWE2ZjdUY0FQNm9vL0NBSUY4MGd1L2pHZzFqNElCQ0lxalpqZzl6OXRlM0gveHhoUDlZSmtkd2VDL25GSjhCNk85TW5SMnh1SjNqZ2F2TDFvOE1iUzJFMVZZN2QvKzVXazBPMzZ0dzNUUGRNUHFJWnVDcGZzcmpBbUtYVFR5TEJzTkhCN3JoWGJQOTBFYm03ZzN2L1R2ZjJISDZjWW5JbkRON0JqNGR0and6ZVBEZDh3WUgrSS9ibnNqeDNEN0JoaHh3ZzdSdGd4d280UmRveXlZNVFkbytQZDVFcHZhQS91cjNUd3lDNXFQbEdCdmJpQlBNaTRaUjdJZTdlbU5UL0NUU1EvcEVpKys4V3o5dFduMlVSeUdJdmtnRVZsd0NJMVlKRWFzaC9qRUpvSVhlZ0kvYy96MHh2MDkrdG1WMXhpMWlTV25mYzNSQmlLMko1SGhIZGlJbXpFcGFFdXJ6TmdneUxHWjR5alRnYkVHcW93T2NJSURVRHludWlGQ05CMjFtRjU1OW1UbWIyYi85ZTVjNjE5L1ZwbjYrRzRjVmx5cjBrUWk5Vk9MRlpEaDhWbmI4ejRYUHBaczN1bWV2TWtvMFhpOGZNa292WndkRWZWc1lOdDJ2Wkt3WnBUaTJkKzl0V3A3R2R1UDhkemRlS3BxcUZsS0sydUR5VjRoQ1F3UWhJY0JRbVVnc1JWQkFtdzNWZ21PRUlTN0FwTHZSUlJIWk9OSjU0a3dWeW5CSks0TUQ1L3hKQmtLTWUrOWRIZUh6NlphVjk5elA0dko1aDRjWmlRWW9BazFHeWFYLzFDQXdZbG1udzFTU3pCcWl4aFFZMGtzNFFBOFJ4SGJKdFJpUUpMZ08xRXZSeUJDUlhWYmcxTVJvY2x1My8rNy9idDczTGlDWTN4QkkxYnRjMktKNEZ1MC9CRWFNRHdSSk92Sm9nbjBGYm1DWktPVGFod2JBSnM0SnJCaWNyZ0pEWVhLTUlUend4T0VnY25WNy9kZVhFblpRMWlYSnhBRU1jSlBBS1FVeFNrb0pSREZLRUJneFJOdnBva3BFQkZwR0JvUlphTVJJbmlrdUF1Skh5aWVLQm8wMDBMU1JTWFJMMDhTaFRrV1NJWEc2S3doNTJuanpzZjNONTVmblAvd2ZlWmd3UVZneGlCTWxNQVE5amU4RUtQcXlZSkY0N3FDSVFnU1oyZE9PSVJDTUZFeHc0U0U0OEw0TkhrUWpzRnB0Q2VPSlAxeGIyOTdVZDdyejl0WC8ycTgvUy93b1RXRHkrdnoxK29MN2ZZWU9TSGx6YzBZd1RGTURMdU5OV3NCaDZCWXRNTVBJUUdERWcwK1dxU1NPSXBrZ1M2c1JnWEpRa1JMNm1tTmpVREQ1VlY2OEZHY1Fra0FaQWFsQ1NoWkFDUlhpYUxjZVN0K3RwUzg3MU45cVQwNDlMdS96enYvTzVsVGxRWjc4YXNtVkVsVkc4S3FvZ05HS3BvOHRVa1VZVW96OTd5SkJWM0FoM2hQR0F6ZTB1eFFBSWxCWGRrQ3U1SlRBbUdJY1BrMEl3Tk40YU44WGFGeW5DaWxwZXlzQzQwWUxDaHlWY1RoQTJrV2xnbjhkMGZvdFFRWjdYTVBDM0YxU094aWRXUjFTT09LYXNuVWFQUzJtZ3dhUHp0eW4zcmIxZSsxSXdNSEVVR0FzVkFSaURORk1RUXRqZkEwT09xU2VLRmF0VWNZdG5FWGdyRXl3Mlo0bTBkOTNhWWVHSkFUekt6RnlBenRUZTVjSDdqMC9iTEt6UHRxMC8zN3o3cHA3THl5MkJCTzhhVmdwVFhRd21ueVdBSkRSaXlhUExWSktGRnRjSU9nUzNMWUJGeEJndXdHR0pLN0NvbGRocExGRWJRWXJzR0xZbG91ZmQ2OTlIelBsUDJidDl2Yi9sazZRNVRnaHhYSGp3cFNKMDkxRzBhbmdnTkdKNW84dFVrOFVTMXppN2ZHTVhmbmx5QUV3OFNDeGlZbUgxUnNrWEpZRENTamhZMkhxV0ZIYzlxRmFSK2JyWStNVnVmNUlZSzFlSjV1RGVzR0JUK3JXRkVvSEI3dHhZeG9FZ0FCVXJFQkJUY25NVkF3bjk0b3RIS0F4QUZxWlM3ZGhvOENGb2JPT2h3MUFTaHdWRXRrTHVTUllJQWl0RkF5SWd6RFJxNEhuWWk4STJnQVJzMEpGZkdjMkNEVTVDU3VKdHFYYUNndFdHRERrZE5FaHRVaStGZWJDKy9HQjA4WWNFQ0E1b2N3UXdkQWpyZzVMbFRpSFBYVGtPSXlJemJQQkJSa09xMkI5TE5taEsyTjVqUTQ2cEpBb1ZxYWR1TnJVV0xnUUlKU3hIWW9SWTJvSkNDSWxidWlRNGtUQ2tpQ1JRTDFYZnl3RVJCaXRhQkl0T01KVVR0RFNiMHVHcVNNS0Zhc2ZZYzJaWlVBQXMzemNYRU5oVnJPU1pjVzdJaEZUUWJVaVZoNHVRYTYwb2VvQ2hJdlRyUVpKcnhoS2k5QVlVZVYwMFNLRlRyMVZTMmc0aUhYT0Y0Z2dEYlZLemxvQ0NTL1VNY3MzMUlJaWhtcTRzWE45ZXJpN1U4WUZHUTJqVk51VGVJc0wyQmhSNVhUUkFzWE5VS05vNHRKWXZDZ2owWGJsem8yS2FHTFllRkYxdTZFaGxWWUxPa0lna1djN1ZHclpVSEtkeUNWTElEVWFZZ2hiQzlJWVVlVjAwUUtUelZ1elk1dGl3QjVlOGhKWjRKMjZzSEdWUWt6WVNsa2d3VXRFMEtTbkhSUk9uSHBibXBjRGxlNThHdC9TOGYvdjNLZjdZLzNPcjgrVUhuMW8yZFp6ZmJ0Lyt5OCtLcnpxOGV0aDl0N1h4L3MzMWphL2Z6RDNiL2VMZDkrL2ZzblFlL09iaE5vMXp4Q25KRHdGRENLY0FpTm1ESW9zbFhrNFFXcXJxNG15VFBsTUtldUFEdTN5clFNMkNSN3htU3ZLemJBUVlxaWxBNU9SVnVIOUs1YzIzbnhiZDczM3pRZWY3cjNlMEh1Ny8rc1AyYng1ckpnZTFpa0FPT0ZCYkhYOFF0YUc2b29jVlRFOFFNREZTWkFXT3JpNlBVUUVuemE4MWdSTTRNRUx1clNZUWE3QTJtektIS2pUTlQrNS85cXIzOStSNWp4ZmJkenYzbnVsa0JDOEtLUUpscGFDRTBZSGloeVZlVFJBeWt2SVZVY3ZvS1E1b3d6YlozTHl4RGpDUmloR2JFbTBlWjlYcXF0RGpkSFdYc2JiL2VmYld0R3hVRnVmMnJMOGswb0JBME41alE0cWxKZ29Tcld1VndZdHR4eCs3azV3b0w0aGpEN2c5aWc0bWsxUmdvdGpZeVV1V0EwQ3pjVTBiRlF2V2RMaXgyWHJ4b2YvUmc3dzhmdHI5NC9jUExXOTNpeDQwcm5mczN3amYwS3h6dFQyN3QvZWJ6enMzZjlrc2pXdm5pRllNdm9aclRGRHlFQmd4ak5QbHFraWlqV2t1SFNMYjlJRWJpamRLSmpVd3RYU1Y5SmRsL0VBQ3pBYUZzYjZrdVh0cjNIMGNBc3ZQOXpmMjdYNGUza05WTmo0S1V5ME9WcGhtZkNBMFllbWp5MVNUUlE3bGM3c29tN2ZxcndrVkxBUWxDcG1DdVFBOUhNbXNYUUROdFYrWEdUTDI3K3AzY1hCd1pwV1JWTWlkRktabTdLV2Z4aWcwWWVtankxUVRSZzZnV3pnR1YzVWtESnl3a0o1NHBnMGpaQWJEa0xoclUzRVJEQlIyVnFmYWpyZmIxYi9ldjNOaDU5b1FOUGRvZlhtMXZmNjhiR0FXcG00ZkNUQUVNc1FFRERFMittaVJncU5iTlV3S0RPcVp5YnBDUkZ6TGVuTnI5LzN0N1gzOGRnaU16WkJTa2ZtNlFZWkNSSnpKVXEranBrRUdoWTZyb0JobDVJZVA4VlB2R0g5dlhyMlU4eWloSVNkd2d3eUFqVDJTb2xzUlRJc04xVFVuY0lDTXZaUHhpcXZQSm8vM1BydXc4KzJqbjJaWE9rNjg2bjI3dHZMcXZHeGtGcVlNYlpCaGs1SWtNNVRwNHFsbFVsTGltRG01bVVlWEdqQk5UN2F1UDJSaWovZXBUZjZ1UmNCSlZkdU1OV3BReXVKbEVaU1pSNVFjUHFyeCtIRWhHR3duMy93WTJNT1JRV0F5WXVKT1ZIN01NTmFTenA2WjIvdnBsKzhtOWtCcWRPOWM2RDM3ZnVYNG4zSHRFTnpJS1VnajNwWmtHR0lMbUJoZGFQRFZKc0ZCZk9wNEdGbzVuS3VBR0Yza3MxVGpsc0VIRzAvMjdUNFlIR1F3WHU0OXZ0cC9mMW8yTGdoVEJEUzRNTHZMQmhXcjVPeDB1Z2h5OXdZWEJSWWE0T09WT3RhOS8xN256djFGUXZQcDQvOEUzdWtGUmtOSzNBWVVCUlhhZ21EbkhPblA4My80QlVFc0RCQlFBQUFBSUFOR1JKbGtncTRWTjBnRUFBQjRHQUFBVkFBQUFjbVZzY3k5d1lXZGxYMlp2Y20xaGRITXVlRzFzcFpUYlNzTXdHTWZ2QmQ4aHhHdHRlbklicElwT0NnTkJXZWZodHJoc0M2YnRtSjA0NzMwQXIzMEhmUURSdHhIY1cvaWxwN1hCUU1YMHB2bWEzNy9mS1I4OWZJZ0V1bWVMTzU3RUhqYjNDRVlzdmtuR1BKNTYrR0xrNzNieDRjSDJGdldUUlJTbThJWmcwWDRpa3NWZHNkdFkwT0FhTk13T1JwY2UzcGxNZXRhWXVBUWJ1b05tZVRCZjJvTUVGRWN6RnJITUJvYVduT2swT1F1MlBFNDliSmNDTnBFUFJrTTJnVDBoZW1maDArOWErNldXNDhxbmxaYmlsMGxLRFVMQ2lldFVJRFVhbWFZK0Y4S1Awa2JtcGEyUWhieU1WblBtNFNBUmZJeFJCZzlPY3U4TkRlVHFJVWNIbVpZV2dxTHFvSzRlNnRSQ1ZvS2twenhtYXREU1ZxajJNTHBpZkRwTHM3NlFjTzY4NGtlTnNEY0V4REZNbG5IZTdrNHJuT3h2Y0x0T3VGckNicmk0K1NIWTVhbCtPUGR3Wm0zbmdOVnc0TTl5MUZBeVN2dXpjS0ZtV05xS2ZFRjNCdndSNmdhcDlzT0lpeFdVa0VmQk1sWTZ2RUtzQ3BGd3lYeDl2bjUvdksxZm50YnZ6MFgxb2VtTEs2aFJNdDFLQ2NvVHBDdkI4anIvUTVOMEs4MXVlMDFsMXNEVmJHYU5Ib3ZrNWxaTlkyWXNRb0hHQ2VZeTk4VTRPUko4S29kdTA4OGFRWHEvRS9VQm9mNlZub2RUZGpaUFlaN1hWYVVWeVU2d2lWejFnVUNOQmdJWHNKejFQMUJMQXdRVUFBQUFDQURSa1NaWkpQRGIrRG9BQUFBNkFBQUFFZ0FBQUhKbGJITXZjR0ZuWlY5eVpXeHpMbmh0YkxPeHI4ak5VU2hMTFNyT3pNK3pWVExVTTFCU1NNMUx6ay9KekV1M1ZTb3RTZE8xVUxLMzQrV3lDVXJOU1N3QnFpbk95Q3dvMWdlS0FBQlFTd01FRkFBQUFBZ0EwWkVtV2ZXaTJtY3pCQUFBMkRzQUFBa0FBQUIwYUdWdFpTNTRiV3p0VzgyTzB6b1UzaVB4RGxiWXdBS1N0T21mbElKbXlsUkNtcm5pVGtld2RoS250U2FOcXlSbEdQWThBR3UyU0hjSEQzQUZiNE1FYjRIdHhFMS80a3dZNkRRemRWZnBPY2ZuOS9PeG5SLzcyZHRwQU42Z0tNWWs3R3ZtRTBNREtIU0poOE54WDVzbi91T3U5dXpwL1h2MjJRUk5VVXl2QVAybC84QS9jSXI2MnBFWHdRc052SGplMXl3NitoVGkwQ0VYZlkxZUgvaytjaE4ybVEzTUJ3OUlRS0pNdzBFNFJrR3FvYmtzeWFXNTRNamxCZzljRjRXSmFmUzFCNWJuZGh4WHkwZ05TbW01UGMvM0JjV2lGT1MzMjYybW9MUW9wZTEwTEtjaktHMUs4YnNRbVZCUU9reXpBejNQRUpRbXBiaHVCemtMaXNsc29hNlYyK3BTaW1GQXYyVUpTbzlwYm5aYlBVUFRsMFBYODlnM01wSW1xekNwNnprNWdiTlVlbzNCbWFNSm5LRWhpYVl3QWYvT3NYdCtBdVB6dnZiWVhGZXpHREhFUVpBTk9MdWNVZXNqRW1CUEpwNVhCYnhpWVdZL0RlU3hVU0N0QnI0eVZzL3R5VVNPY1loS0pSWlNyeEVlVHhMbVNWTnFNVmRKRFZjTjhVL0RURU1WVnFXNUtJM1UxcGVLV2FkYTMzUnRHK1ZwUGlYemtIVXNKbXJ0QUFZTjJ2YVF2MkJUSmc1cDIyc3JjS3c2dkIxd21LcmlHVjlWUEZlcEtuNlhGL3VhTHdqN3VpOVlUVUxkVUtGS3pVZW9VbDgzeXYwcWRiT0pPbjREOVRhU2tDMkVobU5hbmxnSHU3VmVBN3BYbytVbFRCSVVoZnpJM1ZCbnlkOURsN1QwYW1wbjdOdVMvQXJJSDhBWmsrVHpxL29VM01XVXVudDc5cjlhNndySEtGVnJWZXROYVZYcld0ZTZ3Z0s2dFZvdmI2TjY1ZUpIb1hjUVJlUUNqUEE3eE03cGZGQnJ2MVovVzVjOXpMRUhPSElEVk8xQno0dHdnaUtjeU9iNVRSOGRVT3RXbkJKM2ZadEkwc2NhVnpUck9qZXlXM3hMUWQxVkZud0ZBS25LT3c4QVd5OVpkK3pEdWVQYzBqV3BMaWpieGUyTjJxR004L2NVQUtyTkNMNENnRlRsblFlQXJaZXNKZmFJMGtpa1huSzd1WmZjYUVZOU9xVFQxa3JueWlxS1ZQZW8zZjdoWnM2MENpMGx5YWtUV3JhMzFpZ0lsQ1JIUWFCMkVLQTgrYWJDUGtOdkUrNXdYS1Iyd1pXNWRiMnEyM3FaNGorM0t0bjBGVzhpbERPN2NtYjc0REQ0YjBlWnJuMTl1Y1pENko1WGZMVlo3dndTWjcyUGNBUGppTzNPd0FsaGJkUFF3T0g1ZUlnVDhiZmdVNkdOWnBWK0s4U3NaRjhLZmYvMitjZlhMejgvdnYvNS93Znc4UHVuL3g1SlB4c2FrakJKdjZRNmpndTdaeTRBK0NWL0xtZDJOVEFNNEpoM2NrYmV0RnVjcFdKdDFsL1ZaZ2h0UnYyME5mWW0wbXRvbzVzZENSb3o1RE9JYitDZXIrNlZQcEVia0ZDb0w0cURzZmx1QUl5U3l3Q3h4ODYwZjlBdFlZamllSDB1eWtlWjVuYUcyYnJjLzNRYkt3L3RqTXl3QzRZNG5yREVVRXZMUnZFMHZTcjBNeDBweEJmU0ZZU0xIOXBYa2psRkFVd3dDZU1Kbm9HWE1KbXd3bk1rQ1VjTWlRZUhySmZDNkZJSU5tU0NvL2wwdWl6WEtyN3JaUTlnRUpCNUl1U2FSdkZyby9Zd0lOUmxlc1F1U1BKVk9jNThXVTMxcG15MmtkMm9jalk1T0RNalp5VDZMN3RpSzg4dlVFc0RCQlFBQUFBSUFOR1JKbG12QzR4RElpc0FBSVFyQUFBTkFBQUFkR2gxYldKdVlXbHNMbkJ1WjAxYWRWUlVUN3kvdTZTRU5LS2tnTVNDMHFCU1M1ZFNnb0IwU2toM0w0MTBkMHN2TENEUzNkS2hTSGVEcERRQzcvcDc3NDgzNTJ5Y2UzWm43bjdqRXp2eldWbFJCaC9uQ1E0QUFQaHlzcEtxQUFCNUNMNHZ4SWFDei9sNzV6M2d5d003V1MxSEFDQjIrdmVBTEpyUnVnRUFIU0FuS2FibWxyR2Y2YW1tUFpWNTJDWVVTQ1ErSFNaR2dTN3NTYXRkUmIzMlNDQTM2STFEcVNmVEdxOXpFZXFka0lDV28yRGE0RGZudWNrR09ZMzQybXBWMThpOVk1UEplRElsUWJsNEowMk56QkZMc3hNblN1WklRUTNoVi8zNDdHcy83WTFWalFkRlBHa0RnRUVDVHJyS1p6UVgwUXlWbk5NSWQreUhXMzlDSGxGbDlpbHhpKzYzK0M3ZDN0eE9CQWNIR3hnYWNoSHRsUEMzZHhvWkdqU0VCZlhrVityMGRCcXBhcUtNRExsWTJUV3FLbE5JVTB2NERYSlY5ZlZwSDRaNGVuZ1VPc2JQeit0RTk3M1QwbnIxN3IzV0VFMFNjcDUreGU0eVhQL3Y2dW5obndHMmlqZjNUT1NPQ0Q1SWsxVGhxNnloUzI5Mk04cEJkWFoycGlBK1NQcGpKK2NwMSt5QVI0RDQ5SlVKL3MxQnJRVDgzWTgwUHZQZDh6SldqZ3RvcmpLMnRrdnJkcktxZFZsUHVVSERnTW00YzB0SlNVbExTOHVYTDErcXF4ME5ET2l1cEVhNm4rdkIwWG1KSWtMOCtQUTQwZ0RiTW5qTExuNlF1QjRIWU03NmRkRm9WaFBGRFltVlhUOWE2ZXFMb25aOG5VbEdSaFlVRkRTWTlOeXhRYWVpN2M1alFzdC92ZWgzN3RiREZralp6RmZIdXZVSDZDMTVvWHhQVmZRdUZNN016Y09ua0ovaDJOeHlrNVJWS1V6Z3I0dnA2T2pRMFBjK085a1lUSml3OVZxanJGdHdtWHVyK0F0TnpIcVFuSVBYUHB3Y2I1c1BJY3U2WENESnptWXpPQ24rRkVBazIrc1NCemE0bzVIemhHM0ExdjZNQ0I0MkgvZFNFb2hjR2pnN241bU1QUExpNDRPK1pEbjJFd2VTdllsWDNwaUUxUnJla1BDV2ZoY1pzQ3kvbW9MMk9pVGF1MjJtZnBTWGw4L3kyQzFoMVdIQWh0SmRZZ0JRUUF4OGxVazY4Z0VtYkt6RTJoQlZPcWFrajE3b1ROZlpMbzFrQ3JJV0NJanlNREFZUzJlOWZIZFJsV0k5VWZZVFJUU1NMWHJmaWNzaGRENXRyS1dsUlpMbGRYV3lZY0E1UFRuSmw4bTh1YkhSLzdYWmFXZGlaNzdieUtaUzU1bGZvVVhiM1ZrRnJmdDZyQnFsRVpkUzFVOFBvTjd0ZUpYRDkwcGhVSW5keHArdkZHai9FaTF5ZmZwRHFXZ1dKOXc5a3EvVTRIQ3h4ZmZDMVRmWmtvMTlVekI4UWQzbnZEcmJlcTYyUENlSGJqSlljOGlWdkFiWmZENXJoZFNvYUYyTEVsUzFEdTJCR2h3M0RuZ2V0bUF0TDNvZXZxMTVTbzRiSUxVTEsxTEt0ckd3bUduMTlpekZyOUxrWkZmVnVJcSt2NHkrT1dqaW1IeWYvMFIzcXNpbEZxVzBIL2Q0dlJHcnFEMmlwNzVLU2lVQm41Si9mV3VyYURZbVZWeEQvY1hUZXR3bUswMjYzMy9VOFE5MWZ6a25TdERESjh6TWRMSGM0SVlBUWlLbnY4VE0wdURSRi9ybFB3cFRoejYvMUtVZ0JRWVJOMzhuYWtUVlIxNmhzV0EvWFE3cjlCTFJONUtZcnpTTjRGS1c0VjE5RWM2dEhJWTliWStwOHVNYkRlbjdzQ2lXZ3Q2TjN0dUhOTjBDQXpuRUNBVjAyTWNJbGQyWDE4ZzE2Z2FBYnVvblhDV2wwRUlZenJwTUxHVnVWeWJESzg5cUdpdTlYL2RSK1p0WUlPYVZ6NERpWS83b2k2akNnVHpIUkRBZU5LK2R0dnVaczkvVVBPVUpoYmVqeFVpaGt5b1BOSlN5QkU0RXlNejhjdUNsTVRYeDdPTVpUVWpPTkk2aEppSXZQN29CM3Y2UVZBbE1KdDcyZ0t0NGliVFJBWVRlY2JTbHBjYWZDaEZWckZHcWdXZnRyRUZRc2QzMml0M1lkRnh6bzBpOElJczBUUGtkUGcxSWlyMHU3eXJrV0RtSVJKK1AwQlNCSGF0S0M5Rm9wNGpGMXJnS2JaT05RMWZmZUEySFA2YVlmMVpnNVA0S3d4aEJkM1ViaDhKMFF4L0N4OEdoV3pVakJZbzlIYit4YkJLS2xlQ3RRb1RpR0JId1REOGw5L0czN1hvZU93WFVnaTc1czJHUHBlbmVHSGRqdmYxQ0RDakRZcm9WdG9BUlhSc0JZMjdUSWQyVkwvSUlFbGdZUFFzZE1aeVFwYURMZHk0dEQ1TTBwbXFwSFpyRFJRak53VW00WnBRM2ZiQ25ZUU1BS3VlNmdqd1QweSs1QlZmeGdBS0V5MThKeXBmdHBIQTZFZHJjTVY1Q01hQjQvWUp5ZEEwQlpPQmlxdWxxUEE2Z0l4eFovbUpBVlArTnpoaVB6aCtGNllKQmQvVk1nTGV3cWp1ZUJSN0tLR2ZZam1HT1J3ZWs1SldXbGxKWmYwcTVDN1MyTHpsTEsyeTUya3hmK3JzcDhNNWFkbURjbVhvNWc0UzcvdzJQcnJyN3FneTluRCtxTklaeHV4SFlKZ1NvTXlpemZvNk5LYXZvUG84UWtpYk1RUUpjbTZhZitiQzJwbDYwOFdNK0pwRitVSW9qUnh3OEhFaVhjMkRxQmdQczRNVG9YV215aktvcUtoQWdHRUlJMU9SQ2JPb01tV0pqVWp4K1RaWmtsZTZNdEpNbkk0V3UxdU45YjZkOGRUVTFVeXdseklKemMzTy9mZnVtcGwybHFTbHBsZWk2NU8xNnRqdFplQnl2a1B5aXBxN3U0dlNVWGVzcjQyUXR1OUQ3TWsydXliYkFubFhZN2UydExRZ3NyZDQzcXRiZmg4WW1KNTFYT29QNHJIN2xGM0UwVHBxVmFyTFRudHI2L0VrUG9mRmdtWHcvUkRFOFBKekhvamlsWktiRStIaHJwREhLNUZWM2pMbVRidlpiSHJNRUthN1MwN096eWFtcHc0VW1nY25nSWJ4a0R2MFI4QXREVkZkdDZWcTZCYjBDSS9MNkdxNlRtRklxaFFaRFczL3NSOFFRd2Rqek5naElndXd5VEROR3JIV2hZOVdHQllmbGpBU2RGSE9mb2J4U3phV2VGS0dhalk3NmFxQXNjVk5RV3lwNGlBbThSbXZzKzFUTm9pT2xRcG85S25Ec2podTR1S2pYdEpEbFpMRHBSUFk4MysrbTl3cEp4cWlGMThrc1J3Vm8rSXNOc3hEVSt3akRZQ3doNk02UGpMa1RMUmlKWFJnR1dBb2lZbDkzc242ajR6L05DQmZueisrdExFVi9MQWtmYkxFbXdaaE9DUmxXSXU5Qi81M3B1bmgxV2lTYWFjbG1Gckc0dUppUmtiSE93Rk9JRE5XTEpZNGdTQ1I1d1Nqcm81WGtlbU9xZGE2aFVUbjdRUm9kTys0TjYxUEVITDR5TFFXOGhIQUxUeTNKdERHWDgxeUhrd0x2bDRPYW5CcS9VMy9XV0pVK1pJdzNVa3hqMGwwRW44ZTNzcjYxdGJXaFllYk4xN1hqdGI2cGN1M2tyQ3lSU0lQam44NkpSRUdTTVRsN3daS3FXRzdCUGNRU1QvMVFJYStpU2VnZktLc1QyaEYydm1Mc3hOZnRkY3RCSVRNWWlLdmNZVUkwN1RHU2RFTjdjaWxYdXFiL0FQV1BnTythNHJZcWJwWW1leStGZG92SFdSRHVJeERpSDBWS0R6OWhidzF5T3lnek9xa1pvTDIvN1BQM2gvNjRmSURRWkU5S1RYWGZtU2dZR1JtcHNacjYwTEg2cW11ZDlsdHBhWnhKYVZwVWxlYVFXVFdmZ0VERmg1cUJrL2lHN3FGc1oyMXRiVmZYaS8yNnBTeXcrdUxjaEdnaXBUOHlCUmdVb2tkMld3Y254bVBreGI4aDQxRnFmME4reVIzYVkzVHM1dVdFL2duVE9SRjR2TGpwU1EzQ2FBQTI4Rk1tbC9GOFhVRDZ1MEJweHl0MHVEb3BabzZFWjl0alY5c1lWajcrSCttWVB4cmw5ZlgxUFQyYlVrazlBc0FWb3ZzY0hSM2pvNFlOV2dmd242cVo0U1ZBbC9tWFNZMTdEenlrTkRvbzRGNEl6TkJ0ODhOeERRTTA3UGFQeDQ0cG5tOEVJVGZMQVFTQi9VRmlqOGhCR1RBek04T2YvdnhxT1dJVEdTSHFUWXlkU3hxczRRYnNma2tnVnQzRURJMVdsYWdoRldQdExoVzlvdDFqRFFMUUo1TzNXajV3dTcraFpML3JWL0k1bVJuMWVVL2FvMGJKM1VVbDR1VUc4aUR5ZlhuYW9uVmhHWkpDRlR1V2NkdlowSzIwWGYyaDVLZjhSaHk1dUhDRGVZb1lZaTJZVnhieVdYeGZCbXBpWWFIRmRxbDFvY2tWWkp2SGhXMXQ5NkRDOEtkTFNFajRWbGVuWDIrWFcxZm5hcmdEKy9QMmVhclFwZzZTU3REbDA0L0N0eVcxUnB1Zis5WXNMQ3hBOWkwdkw2L1MvTFRRNlB6ZWNpckRjS1FtVEV2M0dYazRoSUtDb3Q3akRQYTArMTltQWxGRytjS3B0b2xRT3Bwb0FuejhzN096eUNqRUFveUhFYkhOMENnUHd3MGFmczJVZ1VoMWxvVVFodmVBRWc2bDA3REt4ZitZS1FWTjEvU3ZGNWtOQStQSUs0Z0dSdVVIVEhOQ1NPT2NMYjJ3S1FWSjQwQUlyYy9sMWFpdkNJZ0RPTjdlM284ZlAwNU5UZjJTZk9LWWc0eklyamdod21FekRVbC9oN21nMUVQM0EvaitNOUFIK3VkdCt3djkxdm54Y1M1VnoyRVRFQndLaW9xWU4wU1pVbDdwYmpCRnhGZW9zZ3JtQWJqY2x0c3d0U1JXZXFJLzVxejlLYzgxeTBvdFpXVDZhcTNuUUVRcXM3czhXaGthR3NyTHkxdGRYZDFac0RBN1VYZUM2R0RFQXNKNE5Gc0FRcFp4dFFTRlNzdnkva05ZM1NCUFIzaDA1Vlg0Y3dmU0RESitRME5EWU15Y1RWTjVRVUVCS1B6RXRtRzRHZ3B5dldwV2lhQWFBL1hIOThNTE1BdGFUOEVZUFh3SS9UNHlJdUo5L2UzSHpqZW54SVp1TlJReFR0Q2IyZzJSMUx1N094QlYvZno4c3JKb21oWnMvQTkzZ29KS2tzNCtqbVJvTlRpWWxwYW5QSS9ZdndEem9xdXJDOHJEZEQvQmtTQk1idFEwZHl5VUo4QmxlTjZUZDY3WTZCY25Gd0tjQjV6azkrL2ZIUjFpSVYyeHB3TnZkbUNOS0JqT0Z4RlJDTG9Jek84VXMxRWUzUzZBUzlyYnA5TjFrcnNobUViNEV2bXdMMWp5TFRtdG4rcE5SdkJ6bytFYWN5ZFZaTktjZDNleCtGTTdQamoyeTR1WlR3TWxkV0ttT05QMEhYWFJsQVRDdTNZSlRXeUFJalpwMEVKbDRzRDRGN0g2ZFljQm9GMTZwaVRIQlZ0NFJObjFJS2x0SHI3Q0VBZm90bGdvcFZBYTBtZzhwcUF3dDdIaHQwcWhnT3ZyTHkzL043YnBEY0FVU1JFeXlqOFYwMGo4OEF6bVQxaG8xNmJmaWUrVW1OV29mRENiYVJSU2FPSG1McHdveFJubDRIcWdjaUhyelBFUTVnRkpNOGVPYlRlZlhMVkRKMkQ3aWlzbWJ5b0poL1NtVEJ4M3lBeTcrb2lNaThxU1IzY3h5K0ZIZHF4OUlCeVgzT0NTdCs5NkQ0dGRGcVVOQ1ZjVjlYdUNXY3hpazhzYjl1VmhPN01mRWtEaVc3WVBlM1JHUkx2cmJKenUvUGl4bUNaU3dYWGFCMlpqTHd6Uk1hWk9xbytQLzB0Vk5DaHRURDBLMnQ4by94Z2pZQlRyV2J1M0dtbWtxQ2IzZTQzeEJpZ09MelFqSUM1MkxSZ0ZRaVZHS2FOWUFUZWRITHAwTkpZdUJqYmtseTB6V2NZazkzZmVOM0E2YmtMYUI5SGZCTGcvMUZ4Nkhjam16akg3U1VEVkJPQndNVEhxbnh1OXNsc01hN21tWDNYTW5PSmpzTlZzRW1ROUdyak12Nm5taWlCNHBEQjZ4dGVLRXo1VDZtekIwZTJzU0hrcDJIVDBwVlB6b0RHaFN1UTFPV2FuZ1N1Zkw4Z3RQdjBzZUJDSE1VVENMdUoybExOZ2syejZDdVJIOHI1b1dsc3JLellZTEM5QjBaTmdHbThIQmp5Q093SFErb2NQZXBlcXhvV2xKc1ZlYnZXZUVWR1dvT1I1ZGVVc0o4WGI4UVYrT0lzaEhrS2s3Ym5nR0l4MHgyT2Nzb21jRHIrR1A1UnNPNzhXNnVYNDkvU0hnVi9iT1ZGbUVzUGljalg5TkxDQmFOTSs4ZmJtd25jRlY1OFRtUWRkL2g3TFFFMU5EZm9aVTFQVG5aMmRqNk5aKzN0N2U3dTdhZmVOQStJbVplUW1jUTgwZlgxOVgxTHhWMlVEMi92N3cyRC9EUXpJS3luZFg2NUZZNGg5SHhqNCt0ZGtoRk91OG5Jb2xRZWNBOFFubDgvU1g4Q3BYcjE2QmM1MjVpYWtXTVF6NmNQTjlGQndGekZUdTVadW92Yks4L3lUbUpnWTJDOVNtRmhZRlhvdHUwNnZyZm0xbFpTaUJ6ZWUzRFkrbWNaWXN2bU1oRUU0TFlNOG5xUFA1NXpzcmx4V29MQklnMVNmV1B5OXVPWnh0YjM4Vzh4aXQ3NDhYdndsUXhWelREYVFXaFFsUm5vY0c2eXE5UUtMSnc5Tit1aDdqYy90ZVJnT2tPRklTWWlGSldQTXVVMllhNEZvOXF6VE9uK2MzcTArT3pmM2oxeEJLbzhGYVNTOFoySmk0dnJtcGsrNlBZY2JKakgrN0xXRFNUUGgwZkdXSHFhaENzTWRFa2pBQ0VpckwrRk4xcVBGdU9zcVNMeElSQ05GdDZFayt3S3dsRWRJdzRJOXRhT2R1bXZWRVd4VXNvRmxvZkNYV0dPWWZ3dFlBcGplYjVtMU01SlVucCtmazdHOUIvV3NWdmNZYldUa2M4VWl4OU53RDRTS09FdENkMFNJOFY5Q3U2ZUVEZVQzQldvbmcxOS9jN0RSVmplMU9oZzdwNllUeXNXOU5HQ010Y0N6cTZOb0tYL01PVUVrR0d0a2RzbUNDNE5nU05vOXNzbExzT2lnUXl2aFVmQm1pSmRzYnowcnR4VSsrL21PYVZFUU5GZzlkWXNlVnNOcGZDNU4zdnV6TlNBNi8yajVrclVkUS8ydzZ4MmZuZ0EyTmlMdDV3R2tjaWEvRkVhbk1tUmV6MUJiM3RpSTAvaGt1VHU3MlBybkdLRkxVMlF2a1hRSnc3dWZBdHdCU0VuNjJObloyVVB2UTg4U2ZoTnlrSHF1Rmc1OTZneTdnak15cUVoc0gyU09waGlXVC96NlpYWXc4d2pCcG9IQ2UvaXdzS0RnY1hVRjJKMkZoWVVnd0FaTjY1djZGVmFrZFB3TGZIaFltS3AxejIvaVNHa2VidTZJSUhsMmNrSEhUYnluM1diVmtXOXBhbE9lRFZXV0NkeW0wY0JkWGV1R3pTaXBxSVpHUmpZektuU2JmdG5VS2ZVcG1UbVd0Q3pmMkVTSFAyNk5CeWVyK3pRVEIyWVJsRWxaSUtJMk56Zi8yUnFOZnZ0K2ZCSWg3bFVuWUtkVXd4Z3hoWkREUnc4ZG5XcDNyMkhjYVh5STRrVkVKZWxMdjdidm1uNWJzUGVsOWtESmtNU25XNTI4eC8rZ1NmaEZ2RU5pc3ZiZVBkdkplSi91c0RlYUJrZDM0OGU1d3BJSnVkZlpWMmhkdEV3aVBLS0RxZkdwTGZZbGRyNGRoYU5rQzY5dUNvY3BoSVdGd1JDREhQT0lRMCtueVdWLys1RnprRW9iNDNZR21qS2FIM1lCL09zM2FIOElvcE0xNVNGVmhBRXluY20vZWNwMTFjYXUwanhvcVFJVDJyMmw1Tkd0eHI4aVE4L2l5TEhkT3JmRzdZZHNuajY1cDdINjJ4UGtkakhwZHpsUDRjVEdMdWE2MU5PZk1UM3ZTdFIrOHlqOWJyOXNkL2o1YStYamFXWUg4dURlcGNuSkd0Q0p1d2tkT0wzdWt3ekRvRldId215aTZSNGlKaVMzQnEwbXdsQ084aDFQV0JPeENlVjBlaUVyMTRyelpEU2RpUWg1eUVOZCtNblVmYjdBaW9CME5pNW1DMEtuV2p2UEhoTVRYempYdUkzNGNESEg0b21YeCtwZmpONWgveDdmcTQ1b2ZTdmhlUUdLZElXQXpiaS9aYzFMQzM4Q3prYVU4bWRqSG9DU3crM3VhZ3REVEJNa1FqbTUvaUUxdzB6NmR6T0JCTVpidDUzN1lHQUZuQkpIZng2K2Nqb2d3TlZ6VEEzOXk3NTFjM0hYdGQvdzV6WENaV01nOFdPMnR3dW9icDQ5ZTVaVUhBZnJ6VWJzdjdvYXVJL2tUVnRVQW5SQ25XK2k3eFFXV3U1akxDVnNwSG1mUlBhdDhhY1BVeWlCYXVXRHRuWlRZeVBZdXpmWDErUVpLTzRrak54dkVXdXd2c2JUZThmenpMdGN2NFk2cG1jWjJ6YnVYL1lEcnBvSG9xVy9TRWhJZ0xrQ1RSQTFGZFZmRU1QQWNteldzL1h3YUp5TTloeWg2Rk5mL0hUVFFpNHNjRENqbmhXQ1ZMa3dUMEdETHdvclZaVG9MTnhPb0RHN3JXNVEwcFFzT2E2Mk5LNHcySmF6THBDOGNLZXZ1TXV2UHBIOEVhMW5KMEx6d2JHOHpMelkrWjdtdHh2MGpEbXpZQnMxL1NGQ2VlOE9iYnFxdkg1NmJzR0RVQk8vM1UxeXNTdVhiM2d4ZUxOb2c1clpYOVFEZ3RnNlZ0YTdGZnU0OGY0alY2TzJ4QUpIWk1zazMxendUc1JGcS9OQlYwbWovRTFQOWIxN1pXMVJrNnU4eHRzc25ZOGorcC9LdGFyK2tnQ3ZCUVd4c0xCNGVIaW9IOG9ZRzY5UnU4NXpvWG0yUi95ZXMwY3VNdXRSVUwvUU93VUQwb0hiMXlkY1k3bS9wa1Q2eUZON2p3WWZEV2hNMDdjUlA5T05GcUwyV1I5SEhVZXJRVGdFV3RSYXpKWklzaTVvc05Ib2xKYk9jdW9vUmZYUmxzVnNCV29Yeit5TVNjYXVkL1dkMWUrRUt1NHFHbUcrV1JwcSs5MzlkanU3cXpndnF3WWVrR3IwUlAzTVprY0pqYW0xN2FNbTBONjZEYjNET2Fwd2c3MG4wMmhXSDk5MUpyZE52QkQ5ZFoxOWsrRmE3bENiUTJZSGJlOUg1Vm1PbnRXVnZ1N1k2MjJ1TWRiMUtxV2RIOVcvdGxCVWY3ZW94cEcreXRENnA4WVgzVzVuNGhrQVVsUmFvWXA4MzNWL1lHT1l2VDlIQ2Z0bm11THlTU0NIR2dXcm1zZGlFVm5kMHNFd3hvdWFvejV3Uy9CVE5RcHdDRk9SZjB3L0xwM3dLaStIbEgvNWcyUUNlN3ZkcitlY0kwY0xaTFQzNlY4UHVxTnB6QzNmaXFoNlR3VkVPN1ZkTzB6aFIvOTBidEVJbVpqc1dZbC93QlVzNm1GeUwvYU41cFAxeStsWlF2RXVmZW9yVStySzB2cVR6M3c5dlczd3VRZWtGU05zeDNsazVlVkZUZG9TYjUyTE1oSzFNM3VzTWd1QUp5UjE5RmFaTHhkbTdYSks3Z3hjOTFvTDMrZnNCeDNGL2xpQTIzTmwwTHdNcDlXU2FPcWJ0eXpMQmtMeFQ1VjIzcUdOaVo0cDJGd1JQWHFoQXhJcWQvNzFPRms3bmhNSUlYUnU4NGhjSk9QRFBUOTR1L0pJSkVsY0g3WmZXQjc3NEZjcjY2ZEFMNFN1akxzM3BkQmkxcmVGdXNwUGxmQ0lrN2duRU1pQkF0aUV6T2dSWEwwVTJGcDRQdjcydXM4RUdhd2NwazVrQW00dTFteXpqK1l2WmNIeWE0SVIvTFZ4bTRZZ1ZKM3EycldxSmovSEw4aXVYNzRPYjFGVVd0VW5oUnk5SnRyRnpPaEJadlFzTnF1dWsxWDRmMFFXZGFiL1BTM0VmS253QytWdWgveUQ2dnRGRi9pMlRkUHhFWUJubGQ5bVlmcmMySmFQSmtBaUlONXpzR1JsdFNkY0lZa2RWQUlDTEFnT2tMT0tMVjlDbyt5ZEU3c2Y5RGZKTzhGeHVYdDFxRzBlRlFEWVFTSEs4aVU2RElQcURxa2hnR1JNUG80eUFpUSsrcTBvKzlVTEVrNEFCNjBnWWRYY3VxdHpBY245ckRjVlVlNlkxT3hidGJPWjdGMWdkSDh2YVNXdzdFd3o4NmhYQTNadWl5djZsZm53bURualN4VFZrWmRoSXMvZmFkMmJPajdoRXpnRlVDcEVnRHFZYlN0Q212RHQ2bzNNSFRzU1dFZ2UyMFlKblFBMEJCc3Q2L3V6UkFOV1ZyOHhNeEFrek5xVVkyRm91c09tNXROTHVnNTV1VDV6dFcyM1Y3cWFrN2RyZ2RRTFp4eXVvdlZuNjN1NXEzRm9LMmdjVGdzMEExMjdxOEVCNVdUYTR6Z1Jqa2o3cFJHeTI5V0x0bnR2SmVKM2VOKzd6N0l6N3l0TkwrdmlUSkhDNDdJVUx3aStkZGtuZTdPMGR1ejNYQkZVZlhKMEgvbjZaY3Q1K2x0WHkyZWVjWGRpL2tkajQ4Ujl6TW5XbmdadmdobnM3djVlZ1Q0bm5YU0dNRDgvYmxQdVhVV3N4WFF4Q1I1MmVjbFRnS1V6MEJPZFZnMU9oNTdoaU5DalpFTVhCN0FiVVkySHZ1TEVBSFdDTEZTT2RCeldzQ1Jjb21TK3doT0ZuTmV2djFwS1cycmg1c3c2b2JpTEZjQURPSGlGVHNSUDdOZW1qcUpwNnU5a3o0cC9JQnFQa0o3dGV4RzhyYWhyN3dXcXJHQzBCZUREdzAzMWxocE1ySFEzM1F2a2pWQ0JWWmN6ODRsTEdXYnRSdUxCSzVXNlg5Vm81aUx1SjMyZWlyekorQnhFNHNWbHZjaEZrc09uZjQrMHN3WnFSbGFWQmNZK0VIeVV3d2JrOXpxbmxrcTVoRVkrYlBqZTl0ZFdxTjlmMkwyY0IxWFg5UFRsM05MZGVXY1FybDZGSytpZ1FkSG8waVRNek13c0tDakl6TngzNmZ6R1d5YjlxQ0dEd0hkMkQxYmwvSzI3WjNSbVZUVFNGVURnUDVNb3h6OHUyMUNadDNDczZibFVvWHpRSnlnVU5ad2Q4WWR6V1M2Y05oajNPSXFZRWdqc3UxZHF0RnZwWEhCZEVtYTZzditBM1ZuNTZPblRBWVhQYTFOQ3FoUWlVSURpQlVWU3Zlb0pMdWRiN2lNVENuMS94cmJieGtWUG40Tnl1UWRTTTZpTGc2c1YrYjVpUXhNRGc1eUMvMFpkWFYxRnhlaWx3RlhJZVd2aDhKMFZiZVpkOWE5MWxSN1hqNzgxS1hVTW5keFdMMWxjRE4zZlN5dWNFbisxWWV0L2J0UHc4MXJ1d2t6U25lS0kzWjc2WUZ6RXdqSEkybnlucHhacVVXMjlubVZ0KytpMjUxYmYyc0xDL1h6bTQ4WEJnaURxV0tOQ0w5TzJjY0NmVU03Rzcvalo5eTBCNzQyT1lOK3djLzFNWXl2VlR1OEQvS21yQjRpSUNEd3hRaHZ1cmFzUVgzZThsNWxPN1pzd3VRakdGNmV1MEpkVStvM0RoZFNoVGZ3bW0rR0RPcy90RWhGZUwyeG54cEV6b1E3VHJ6OTRyTmgvdXM0dlovaWtnNjJoL2ZmRWJHNWlSZkExVlZRa3BZRE5mUDN4Vk50ZHpZSk5uZFAxVCs1V1JFMVBpd1h6VmZYUTZRN1c0Wlpnd2N6Z3ZhbkU4T2xoOVpBeGcvNkx4Zk1OLzJHYVpVWEJXWGpyZXdUL1pldDd1TTRPcXZaeW9vSk1WbDh2dUxaVmNSckFZdlZIZG05Q2s1STRHTEl5aHJNZFE1L1ZVaTRJaVlyZS8yc1IwR0dlN2pkbnhUTEdTVEwxaXl1eXBKcmExRmRmWmcrMG9pKy91dE1taVg1K3BlVitOcUgzc2RCNzlSMnowUTdhWUJJVThkWXRCdzVVdWo4R2hDcngyaWZJR05LVHJUdk5LUGtwb3dlSitKbWpjQWpZMFJBYzBkVTVBaXdzTEtFOVJrV0ttYlAxOW12MXpHL3lrZHVXQ0FXZjR0MVE5RHdrWklUbHVHclc5NWN5YkdDT0ZhbStmWXZkNnQweWJmUWxDUVZkM3RTS3VWYzdMOUJnYTcxOTRObVIzOVdIR3l5a1BWSmswNVI1UDFOTmMyTmQ1NExWWlB4TEE1c2grdnZvNk9IdjMrelBuK01IaWE5bHZzeEYwY3VTbGc3RU1Qb1JjaUxZQ0JXbW1uUU1Nc1JPWTB2dHU4azFHOE02MEs5ZzJ2UHBwODlIV3hkLzJXM1BWL1VlYkM3ZXNmMTVYbU5sYmw2TVJIcnVUTWp0YkY1cEtjcVluUmNLTlJiWXJmMGl1N2QrUGRvU2tIUi96SEtkVjgyM1BrdXRjSkN6MFR1S2dZR3hZbmM1a01qMkloa0pWbVIrdnNscEE4a21FaUQyYjlvK1dKaENyZVNRNG9tSUN0ZUhKellBYlFTTlQydmhUczcxS2dlWUZMbll6RTVrWW01TWw0ZGVlNk4veDlDb3VzZlUyNk4rOGNjc2hCdmRoejhPby9TK3YxbTZIM0Z0alk5amoycFlBYTFoV043Zm5ldzdDM2YzcXdLRlpGQnBKRC9YVGtwT1RvNk50ZDhyR0kzNFJFSTNnZGkxUkdFQzh0Z3JBS1Fkdnlxb3ZaZ3N5WHlDa0dsU0hlckU4RkVLMzA2NU1qVHl2ZHJ6c0FjcGozVTJVajltelh3MURmOThReGdrbmp1bDUvazJMaDhzdTluOWN6ZWhSWEFzTEFoemNuSVNDS3h3b0F5T080MTZ3c2oyOS9lWlhCS2JtN3RQdjM3NTBtVlROL2VwZG1MaTJIVmJjNGpHN0xzTEN3eG1hV1dsVUVOV0hkcTFVam56NmRpdCtiOU52YXAxb21HQm9XVlliL0UvYnhEN1RDSEp4TlQwN096c3VXNGpML0huTjE0ZDYrTm54NDM1MjEwVldqcGRlQ1NWZVhuMGprM3labVptTGk0dTdPU09MNmxBMzBxdExlKzQ2cFVJQjBoeGptOHFOcEMvU3ljbFZTUkR5SjlYc1BLY2k4Z2pFaXNjR0lZNFM2ZjN6eU1pSWc0T3JzaDZzc1JBUEhOd2RLelFhWmlZbTl0emFJaDRVOEhJOUZPZDd0TENPdVk2L2o2UGhOcUxGVWNNSFVwSVo3U0JuRWZucWNjaDc2QWEybkU2djdpNE9EMHQwNnd5R3VyODFPbEZWZ3g1L3k1Z1BGTFJSQVVkdys0Z1lwd1V3MDc3Q2liUWdkZGhCRlMwbkgvdzhibHJ1VmhNdDVRd0MzZGRkTithYjNCRWFsVHd5eXM0aklCK2ZHaW9lZU5yVDJPcGVGd093VVZ6OERoY2V5cnlmREtROGJVaDg0QzNWbU9ZbGs1QlNVbEpidTZLZ3Y2MWFpbCs2bk1mTU9mWkwrM3ptcHZuOTEyMnRyWXV6czVxdm4zck5xcHluK2J0bkZEZjVFTytMeTh0TDM4TFJsbld4dWFndlIwT0JrcERROFBIcDNYQjVzS2poVVRmak1zeHhhUThMalYxNTlqdFRYUEF2RTFkVVZFUndjT0hhUzg5dUVhNVBpTUJ6UnJMeVowZlJjd2l0b1p4bVptWnNiSGpQMzZzT2IzKzJLUE5kSm5VY1A0OFAvMFNkNmN3eFFTSzJiNTNCZ3VqSDNRQWI0enN0NHZuaHcrejRIcnYzNzkzZGIxd2RqK1BMMFlyaEhYUVdicEVkNGVycTV1eVk0Zk9ZaDAySFRUUEJhMk1NSy9wNFZWK2tKSUlZVS9HMGxMTzUvT2hJT3RpS1pBbXMvMWpIQW5ERFlnMTBBQnZXMGxwZFBzUmN5NVNGcUhESTY4QitVTElXbXkxei9Rb292M3crKzN1N2sraTA5Y0FsVnBoMEF0T3pzZmNoTzhESW9ob3Y5RlI5bHR5Q1c3YUo0SnBucGhRWmZocElmSUpOQjltbEUrZTdCNGUxczE4U3ViUVYvU3dWMjNFYVkvL3FCaW9YRWh0UklxYU50TUpVVlovRmtubjloS3ZZMXhYVmRGdk9aY3VWQ2FPbFF6SWtiQnFGc3Q4WEcwWVoxRFZvVzNiWWxvOWM5QjAyS3BHeWMzV2ZMV1ovaUxaQ21SQnZZcUw3czhrL25UVG4ycTFJMGtwWjJBWkpPTEVNdldkbjdNalRrT3BTdHB6a2JBK1dRSVBiR2xLT1lnM1U3TXZBT0RDL3AwRkdDTVJUY3QvZmh1WU1xQ3VtQ1ZVd2pJd2tpbjR6dnA3MmRHSTRDR2dXZnRwcHZCdE9pWVcxbWlXc0Nmb3VWQ29Gd29hcVpSRDFXVll5MmNlMmI1M1YycmFYTm9tSHovcU56Zzg0K0dwcnFzVFlHYmVtblV6NEdKTytWZ09wUk1XOXU0S3hqZkROd01iRmpUMXA2ZW5pNHN6dTJxRzlpUnZObUFBU3dHdHo2VmhhWGtLbUxpYnNURmxEdzhQM2llWngrbk0zbTF2N3RKNzg1ZmtCTnJWUUVHWHptL3RjYjFUVkdjOWx3UldjTmJ2MzcvL2Q2TUtyR0VPRXA1Y0ZMVFlUL2RvWC9HRDc1NEhmQ1hCWDdKOUlZSkxPVnNKcWtHRzRLY1NlaUk4QlZFSnhPenpvUHAvLy9nWUgxMWhiMlZ3dmN5VDBhYmEyRWlBZkdZbjcxME81YzhyWXljSzRYbkxIejZqWTdvelVRQ0dWczI4ajUyQ3J5ZlN3RjVmWDEvMTgvSG5tMThTcG1yQmVRcFRxazMxMExlNGxpK0F2T2xjaXpHNHRRZ0RSNDgzaW9FbC9NUXVLb3dDQTI1aHlxdjZWQTZLcldiM0VJb3ovVVNRWHBvZkYvSUVZWW5JN2R3WCthNUpDcHhkRGEwd2N5Nmg0N1Z2RHFlL2ZZVTFPRFQwYmViVHVMa1R1REpZODNJVmI0cVIyeERwQjduS3FPRVVkUEVTbGpDanErdXpEZW1vTUZuNzhuY2pCZnlGVmV0RlZuaDJkU3lscGFVNGFJeHl4Tmh3SVZPSDFOamhUb2dBYm1uM0liUDVLNThSUXI1VXFLNzZNSmNTajNybGRBNFN1VmRTbEhWOTAzWi84MjhUQWt3SWxhQUx1NkNnNTBLajgvRHc4SXRrTnBCcGsvWVFPNlVEa2RuMC9LdFJqaEhyeFFBY2RNQlNVaGdBSEtBVitXRVdYMXJLT2NHb09uVVdPRVFQd0VJa1k3WS9WZ1MvQ2cvdzk3dnM3L3l0S2twTzBvaUR5UDY3enB4OSsvdWpsTXEvcmVYK1NhU0c2T1V5V3RPQ0lpdmZ3QnNRTk0vUHowY0VkRTNGeVl1UGpHcHJ3anJBTW91aUZqVGoxdWdmR0pCWFVGQlFVbXB6Mk1CQnhNWEZjWkZwUFRjaklrR3BjLzZHbGRRYUJjc3BLR2gvTmVsdmIwZXN3SGo4UkJhanJsa0RFY013dzhqd1Z6SmtSVCswbEpWekxOTDZNY2xEdXNZbko4bkNkWmM4N1RvTnFwNWdSeHowNEJlWHltTkRubVROcUh1T1hHWVVqMkw1ZUZlbUxDb1JZYlhUUng1T1pUZDVCc2l5QXJTUUxZT0lWM2tQWFZNcDhYSWtvUm9kL25oZlJ6KzJSbDV0VXFrYlRQZzlBNE1GU3J1Mk50OXZkVythSCtpZmlLbTRUZEJXb0xneDRTcWtHWTc5ZkNLMEdDd1FhZitlTkhaVitSSlpsV2RFQ01MZFJTL1hGeXdGZ0ttNU1vVXhFTlEwaEVZb0xzWllMTllMTjVVUG1aTk53L25ST0pEcHVtalJ1dU5YcFZNMXQ2K3JxeXNYd3Z5UWZDOURsWk52aDFpYzllVlVUZ091Z3NGcERKMGNXa2V4UVJWYzAvcDV0VHZkSURwQUVVeWlRd0VYNG4rdlBSZ0tpTVd4UGtPSDUzY3dRbFpOaGg1RGVOeU9leDVwb0hSZVVaM3lvb0ZHOGFYajVoc0xpeDB3Ri9HT1ZUWitrcC9wZFdsbkZFVlZ2Mk5QWVlUTDZDRngvOEFJdUR6ZXl2cm43TDBtdE1IMmpJaVRrVjdYSk16Wk03U0xab1YyOTZmTXFNL096dm9jaCtzTDNWMnVsZkNiOU5aN1haMzB4ek96RmxScGxyVzEzWk5rWDNhWFgyaFVwZEJ2NnZ5aUpDVWplNVU1OHE1SU1iVlF3UGI5ZTNJRTJLOUpDUW5mYW1xOC94NzM0VXBwYU9WOGtPYzJjeUVENGhoTFNpMmZhRlROZkFJaStMeFZWTWFuWHkrUlY0ZFlKSjlodXM3YjkxMzkyZnBZUHk2K0N6TFYwUGZ2RkpUc1dTcUZLT1QyMmk2UFdkZVFGVm5BOWZYMTV1Ym1md2NBWWxKelFhNnFxTEM5dlQ3N2dpUmpQcDkyVkg4R1NCOTZhcUExVWJTME1iaFozdFRNU285TjZ0YUlBZHRhdnZmM3FDTzdod2dTbzIxWWJLK2NkU2VXOFZDdXM2VFVJeThSdXdPMHRjODRONFV6SHI3NDhkRXdBTWJHQmhad2dKdVF5SEVKcmw5WldSbUlRbnZWVFdyU3BvV012bFhNbjJFQVZheGRnOUJySTJrVExYSXBMZFFwb0V5QkJ1bWtRQ0xyMllwWnd1aUxkYlRxZlpvWTVlS2lvVjZhR3BBME1kYU5ESCtBMUtCanVSaTFWTmp4RjlTUlA3THZ2cWwwZGFCVHFFZEpKME9iZktLRis3WVY1d243cEljdy9CQiswS3hMMWhHUzJLMSsyMDdhWCtxdmwwdWRDS0c5OEhhSTNFbi8xMUdYbzhkL2h2dUdSQ0ZvWTFOVEYxMjBkM2FIaXkxZ2dqQmZ1aDdNTHk4djk0US9HaHdZS0hTazFWVXFmdWJzdkZJS2kwWUZFTlJGdDVQeXI2RGhHK29SWVdFWlZNZVd3aWl1dytUNEY1bXJXWFF3MmlsdG0xVlVWYis2LzBrNXNjT05WRWgrSWZWbFBDTWpZMlJFVWQ3QzR6b3Y1ZEVRMWhzYWRwb1ZudXlyb1l2V0MyR1Nlbm1RZG1Wa1pNQVNBNWY4VE1LOGFlaWJhTS9saC9xcUtVMEdITGJlSElDMzBYWVV4QUdteVlJb3ZJZkNHQ3dJVEFPMUF0a2FxZkFnS1Y2dkpjL0RGbWFsTENIWEF4MlF6Y20xdExTcU5EL1oyUkcyLzc3czV6MVJQeVV5bXkxMmI2ZC9vZzZZcDUxdnB2ODdWN0FFb3N1UDFhRlVucUNnb0lhR0JnYVpuKzB2cEsxc1FoeHdSTzdYazM3OHQwZWN3ekM3NGxBUEw0bVdoYW81aHpYS3ErMnh4QStLWWIrcmp4Wi9nTW1ua2xBeTZ0VTRZS1NGcEFqTnEvODA4L1dMVERRb1dJdG1rN1JCVDhuOEpKS3BDUWVRWDE0NUpWMjdWb3N2blgvMmM5OHN3ajZHTTlYSm5pR0lTMW1aRHFjWG5tcjA3ZmY1NVBlZjJKVHBVVks4RUo3cEt1TStCWTZXQkV1MlFpbEZ4WkdVVW5kNkluUkNjYTVKRjJaZXRvbE9mN3dFWW5xMVNLcXNNaFMwTzQwNmdVdWVENU1RT3BMU3lSREo5SHVzcFo3SkFETXN6OG5WOWY0cSs5NjlGTC9CV1FSc043QnJseHlZYmRDTTVUcTZERmVQZFFiNUlKeGt1cy9tQ1ZHbEtIOFVFcHVFQmlzV0hlTHN6T0ZaV3ZxV0gwMDdBZ1UxQUZsYjBQVmdhSFJVcWVacG5heXJxNnUyOWh4b0FuaTR1Vld0QjQwTVl4c0hRSTBWVGZYcVpFeUNvR0EyUm50cm9rQUIxTS9Dd3NKSktHNEJkbFVOeU5HaTUyR21xSy9QemZsK0NmLzZyeXFueEFhVDhlZDdNdlZiV1o3QXYxM1MvNjcrTlhtaDFReXVCMzRLek4vZk5kcjdGRXNKZG5JZ2ZGWWQ4TG9hMUJleFcyNEhtL2lkZFdpUDE4ZGpsSHFjKyttNFRMYlA5WTZhdGlGWGhkYnZMMkVkSkVwQ1ZhQ0cvdTlDbFE0R2tNU2hmM2ZVUlhDNDFDYjY3d1NYZnRtRGFiNy9PMGZtZFRPM2xCV2hxdkxmZVVBWjVvTVJSakR6Tk5GRlg3ODZKQjNZY3FtVFQ3bjBwNzlUVmo2YXJQQTV3eEs5N05Cb1BVbDhvTEFkMHJYQ0FZSlh0ZVVvVzBVek4vS2lMb1g0Ri9vbjBxdXJLeVdScS9VNTI3YmI2NzJLcGI5RE01UktteWRFNVBGOURvbjJsOWRUYmEwZ3lObDY3MmtmdHQzN2xGcFhwWEJva2xRZU4xeUFrV25ZeXRMUWM5L1F2ei9UWnkwQVZjb0g4S1BETDVSZDkvMGp0ckp3SVVjSFh2WUNVQUtNNC93eTcrUit3Um82Wk96eHdsYWxZNUVTL2NBTGpOVmNpUkNndmNsUk1Nc1RYNCtERUNlbzBuUXIzR2ZIVEtsS2x2cmZtVDlRNE96dTdzb3lUb3lOSFlIUThOT216bmYzWGZiWHVmMFh5WU1iRHJxdVgwZkVuK0lEelhxQmdDN1dBaXRtR3lXcEs0cmc3akp5N0xWS1VvdGVyejlPYkUwTTA0QmduVnZBRTdyWnZKQmxLWmIxTXlpQ2Y4dDJ3bWppMy9sRW16clB2Vi9sMm5VMjFqWTJJdTRuK1lVVzFQK04yOXRidVk4N0E3bE1iaTN0NUZyU0xCUXFsdnFDcEphV2x0QXMzSEt0VmliTS9ZYXRSZlBPTkQ2OUVMYWZwTVJQbVYvZ29XRmJIM3Z3RVdGM2JKOGFjM0ZVNlpoK1RVajZONkwrUHNGR2o5TS9zNzdLa0RaRkVFRTU1dThXbENaMGwvQTlXcDZHS3FHbUxCZjRqTEQxT05iVExQT29YSjlTQkZMZ1VQdXpUSDA2dHZ6QWdnNGNMWW8zVnZUb0dEWU1STkJoaTZpZyszMS9HY0pDckt1dS9HZlZCakkyQ1pjSStmN1MyNkZPZjB5OUprb0N2ZmpONDJZOXdMOUNPcGoraGdWWnM2bi81NG1DZjdNVTFBK3hkS2kvSFYyWkl2Uys4cEs4QVdVd0FQVU83Rm12WWpLb0MrMWJjOTlJMUREek5CNWtYNWhmSmE5a01pQW5qKzlNUTJocHZzSDUzL09pR3pEd3l1bzltdENUaW1OYjdLaHlBQnh5VW9xU0tIRUQvLzhCVUVzQkFoUURGQUFBQUFnQTBaRW1XZHh2cWR5dkFRQUFOQVFBQUF3QUNRQUFBQUFBQUFBQUFMYUJBQUFBQUdSdlkzVnRaVzUwTG5odGJGVlVCUUFIQzliYVpsQkxBUUlVQXhRQUFBQUlBR0swZ1ZqYnJub0o2QThBQURRU0FBQUlBQWtBQUFBQUFBQUFBQUMyZ2RrQkFBQnRiUzVpYTJsM2FWVlVCUUFIR01ZS1psQkxBUUlVQXhRQUFBQUlBTkdSSmxtMG9TQ3FuQVlBQU9zUkFBQVBBQWtBQUFBQUFBQUFBQUMyZ2VjUkFBQnRiWEJoWjJVdmNHRm5aUzVpYVc1VlZBVUFCd3ZXMm1aUVN3RUNGQU1VQUFBQUNBRFJrU1paZUhVMy9hNFZBQUF3YlFFQURRQUpBQUFBQUFBQUFBQUF0b0d3R0FBQWNHRm5aUzl3WVdkbExuaHRiRlZVQlFBSEM5YmFabEJMQVFJVUF4UUFBQUFJQU5HUkpsa2dxNFZOMGdFQUFCNEdBQUFWQUFrQUFBQUFBQUFBQUFDMmdZa3VBQUJ5Wld4ekwzQmhaMlZmWm05eWJXRjBjeTU0Yld4VlZBVUFCd3ZXMm1aUVN3RUNGQU1VQUFBQUNBRFJrU1paSlBEYitEb0FBQUE2QUFBQUVnQUpBQUFBQUFBQUFBQUF0b0dPTUFBQWNtVnNjeTl3WVdkbFgzSmxiSE11ZUcxc1ZWUUZBQWNMMXRwbVVFc0JBaFFERkFBQUFBZ0EwWkVtV2ZXaTJtY3pCQUFBMkRzQUFBa0FDUUFBQUFBQUFBQUFBTGFCK0RBQUFIUm9aVzFsTG5odGJGVlVCUUFIQzliYVpsQkxBUUlVQXhRQUFBQUlBTkdSSmxtdkM0eERJaXNBQUlRckFBQU5BQWtBQUFBQUFBQUFBQUMyZ1ZJMUFBQjBhSFZ0WW01aGFXd3VjRzVuVlZRRkFBY0wxdHBtVUVzRkJnQUFBQUFJQUFnQUpRSUFBSjlnQUFBQUFBPT0iLAoJIkZpbGVOYW1lIiA6ICLlr7zlm74xLmVtbXgiCn0K"/>
    </extobj>
    <extobj name="1BCC2C28-871D-48CB-8BE0-2867F7803ADB-7">
      <extobjdata type="1BCC2C28-871D-48CB-8BE0-2867F7803ADB" data="ewoJIkZpbGVDb250ZW50IiA6ICJVRXNEQkJRQUFBQUlBTmFSSmxtMUNDblRyd0VBQURRRUFBQU1BQUFBWkc5amRXMWxiblF1ZUcxc2ZWTmhiNXN3RVAxZXFmOEI4WjNFZ0VOSVNsWlZqWnBONnJaSVNkZlBGbHpnR3JDUlk5cEcwLzc3akpOMHdhRURDWmw3NzkzNTd0bko3WHRWT3E4Z2R5ajR6UFVIeEhXQXB5SkRucy9jcC9XREY3dTNYNjZ2a3JsSW13cTRjbjU5Y01rZ0h2aXVvNUh6R0RHUlJZUFp6UDA5SmpTaTRZWjZ4TitFSG8yeXpKc1F2WUlncEVEWk9KcUUyUjlYNTNmMGt5eWxxRUVxaE4weFlxSjNqUktQYkM4YVhWdFhjSWZuNEJvcktKSERNMmFxTURnaHBFdTVaMldweForbVdCWGliU0ZGVS85Z0ZmVGc4eHBOZEJDTXVzQmRxdkFWdnZFTTNsdUNWWGFWU2dEK3NhK0EwTGlQOEJVd0x3N2I4a2RCbDdFc21kb0lXYlhvRy9JdStGMTd0Tm4vbDNJdmdTbklqdTRjcG1NOHUyUUoyY0o1M2xNRG9SYzdKcC9yejZHL1FMczg4VWprK0hSSzQya3c2YzNWSzRpbnJjWWE3NUxsc0d1WnRWNVl1Vml0MDFsbUpjT0w4NU1zR0ZmcVo2MTArK2Y2WnlHM2M3WTMrcHZUUzI2SVhlVkZ5RFdtMjVZWFdoanlmNWp0dkdKU25kcTBzQWZrdUNzK0FZMndQZEZtUG5Gc24rU0QrRVFZalNPYjhNUlJuZDhFeTdHQzhSek16cnZGaytIbG5IVDNjcnNxQUZUTFNvYW4rNjkvL2d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MXBFbVdUM0pLaTJqQmdBQSt4RUFBQThBQUFCdGJYQmhaMlV2Y0dGblpTNWlhVzZObDIxTVcyVVV4ODhwQmJrT081TVJ2emdUVEJhTk1XNU82aGV6UkRmb3d0Uk0xR1Z1MHc4aW85dmtuWmFYc2JmQ2VPa0Z1Z0lGQ2gyYks3RHhNdWdZcitWOXpHWFpFc1FQMHl6VEdaZlplOXRHNHo3b0J4TVg0N2x0WWJkM3Q1ZkNCeTc1OS83KzV6bm5QTTl6aXA2Yk5WWlV2WkFZOTY3Zk9lNC8xL1hHVnRoUkIwbkpLU3pBY0NwTFR6b3pQYVZ0MjdYdGZmd2dmWGZjUitucDZSK25mNkk3V0pSUkNudHdMKzdEL2ZoNURVRFBGN1VBcitWOWdEbXFUZW9ZUGNTWEpPQ0cyRlQyV2Z0dW5WbHJhd1RNa3hIME83c0JDMlNFcFp6dkFZc0U0UkRFNTVPd0xwVXQxellTNnE5N2dFWVp3YkdmQXl5VmZlTVB3S095Yi93RGVPeHBnWVVIQ0hnaUpCUUdCWmYzS3FYaXZVWEFVektDNDk0dHdBb01LWWFna3JoN1hGQitCank5b2hTSFhNYmN0TVNFM3dHclY1U3lsWGNtQmVVL3dGb1poZFhlVVFHeUlTVXVPejQ3cUtWaExlV3liUjlndmJ3R2IzNEphSkhYSExjUEFWcmxOVzFtUG1DVHZMYjB1QVRRRmltV2s0Q3RrV0twQWJSSGlzVUMyTGVpNWNibmlzb0Z6eGNDRGp5bEhRK1VzcjhNY0ZEK1BXMktDZEFsLzk3eS9WckFZWGxOWDJJRkhJa1VpeDF3VEY1ejlKOEhuSWdVeXlWQXQ3eTJmSDhJY0ZwZTA1ZU1BODVHaW1VT2NENVNMRGNBcjhtdlQ1dXlCSGc5VWw3dUFONlExdzZYVUVlWHFGNVVxNDdFZkEyeHFtZHk0M09ZYkloRHpGWGxxVkdWbzk2Nk9abCszMHJpM0c1dlM1Ky94Y1UxTjNBTGwzbkxKRDBEL1NTczA4Ums1K1p2aUUyTWUzblR4azBibjV3MGdObXFqV3BWUVV5aFFEYkdHNWdpZ1d3TWtBM3FWYUpBaVM5aGNoSlFFMi9HT216QU05aUl6ZGlDYmJpZVlpVndraVpKUTJuNG9aalM5d3ExVHE0UzJIKzUzZC9WRkJZazRmTUl2NzRYKy9FeUR1RVZ2SXFqT0k2VE9JVXpPSWNMdUlqZmhwc2w1cFhUdm1ob0E4d25NMFJWU1FRNzcxazNWejBxdFNzZ3U5aENRM0ZadVpUcHVQY25ZS0hxSldFQnBVRmltWmhZcHZhNGg3YjQ2cS95YmJXY3VaYTNkQVdRK1V4UlFxeEdkZnhrZ0tkUmE5VEUwemlwOWhzV0FBMUtQTTVTNSt0dDNzSlY5OUdmTUtTUmtHaENFVEp0c1l1SzkrQkh3T0xvUXZRT1h1S3NrMkhVVW9GYUthYVdHM3VFUU9sVUwxTU10SHJDTTlNbWw5Qjg1cWl3K2lxc0NRKzJXd2oyWDhCeUpTdy8yc2RYV1QzVDlYN25WSWgyTENGV3hISDFudGV4K3IwTTRIRWxqbittM2VmcThjM2J1T3FML0docmNNMlBaczJmSGo2aU4xS2tqMmJaQUw2UU9SR0dUOXUrVEdVL09nbDRVZ24vQkx5eWRHSi9kaVR2WUg2cGdmNUplajNKMnovTlg1Z05jem9WN3JSNGw1cDI4Q1pRVVpXc0FoR0xnUUdhZ2FuQU1GeWk1bGFvR1NvVmNTbkdvaHlpUFRSMWJuNW9PaGRnRlRPblVaS0UyNkVXcUZKazhheU5telZSczQ3NjdVT3JLVmt6RTJWTXRTVDJNNzhLTThuZlFDMmo2TmMrNysyWlhqWHlXVHM1aTJBWFdsTWdVMDlNYXFVSnVxdGpsMlpweERBcm1qeUpYZUFJRnlYRGhwTWUvbVFYaG9WM2dBNUFKZEwySEtPWVVvK1NSbTRXSnB0ZFFJZm9XZ1VUWXl3U3pLczJxcFdCWnBBemE3ZVJtR09WcHFlRmFuQ0pacEpHUmM2ZWpLL0VsQ1pKYWc3WWhGT1RKcFJtUllvdXo1aFZKT2JZd2pubHhoWWh4VFN4dENoeWRtUmtaaHNLTWpLenhLeFdhYm5haFVTM0F0MVJTcXpVckp3c1l4aklMdGtXaTYxQ3Fuc0FlNlBzSUdyS1ZDYll0Ynl6Z1FiOTMweVZYSTJGSDNUeURhekhYYzlacjNobUx2SVZYVnlQeFROVno3RVdyNlBLTzJEbnJOMzB5VUFjTkFRd2ZkS1MwMVozZE9pQWJzaW80OUF4d2QxSzE0Qm5ac0kzWHNWUE4zcGRUbTlqRGRmUkp6WWJrR1pQbUptWDlnQmR4bEdiZmNqNFd5bzRsOE5IQmk0NzN6a3ROaGlVTnQ2SU1JSWNCTHJyb3piWUZWcU56elh2blhPSjZTNXBRdzVUelpJTlFITkUxSFRxOFJEZk16UEQxVGw5dlRYYzJmbEhzdzJoVXJJbXZwTU5mbUMxWGpScitUb2NmUDAzcTRWZURXbFllcnArUnp0Tlh3azAyS3h4ZklSaTRUcjdKRzdVTEg3N1dQQldFMXVOU0EvV0VhRlRtb0FtcUNndWhaV3JSbWZJREZ1L2JKK01TWGZzdU5BbkY0Qkd0U2lzVWhocWVjNDg0VGZSUGhpaWRYRTExWnhyU213d0lUVVlDbzJxazlFWTdHVzhJKzIrc2JHZ2pheUJXOFpBbTB3VDJsUTBCdnNZamgyZ0NpaXNZRnJHUUs5ZkJwcGpvekE0d1BETlBmNFdrOGRkNTNHYitLR0x2TTNpbWVzVUc4ektHRGc2ZmdFYWs2TXcyTTdRbUVuaGMzTTI0ZVFKTmxhRXBjekxOTmJTRW4zRFg0aXFzUmpQd2psdXFEM29SRWNRNyt6bXpXM0JzMGhzYzAxNitBd0xOWDhNTlBPdnZWVjJhcG5nS0NKZUVObDQrK3E1YWF2WTV2clROcXlqSXhib2k0V1N6YzYzR2M0OHliY05TdzNtbXZ6T2NiSEJEUmtEYmZKekFQOERVRXNEQkJRQUFBQUlBTmFSSmxtRndqOC9vUlVBQU1GdEFRQU5BQUFBY0dGblpTOXdZV2RsTG5odGJPMmRXM01jdDVYSG41bFBNVFY1VEtrSm9DOEFTcGVVU0VvYlZVa3B4V1JzT1c5amNraE9hY2hoa1NQYnlwT1NzaXpKRWt2eEpaSml5N1VyUmQ1b2swalpYZmtpNjVidmtuQ0c1Sk8vUW9EdXVYWURqVzQxdXRrN0M2dVl6UFFNenFEUi9UKy94am00SFBucCsydk55cnYxemExR2EvMW9GVnFnV3Ftdkw3YVdHdXNyUjZ1L1hEaDVpRlIvZXV6STJkcEt2WEpxN21qVkJ2dy9DTmpYRmk1dTFJOVcrU2ZWeXM5cmErejEvcjF2OXIrOGZ3aFdLNzlxdGRhWXRXcmxGeGNhaStmUDFMYk9INjJDYW1EbjdHWnJZK3ZZa2JjYVMrM1Z5cHRIcThoeGNYWDYySkdmMVJzcnEyMStCR0pFK0pIWmMvNDdoSWpsVmlzenZzR3ozQkQvN0czK0dmRWMvd00wL0dCK2NiUFZiUG9sZ2VYWjJLTjRlUGp0NExETGoweVBWT1owN1dMclFwdlZZWDZqdHNoT25YL045czI5R1RrU2ZKZS85M3pEOWNWMmEvTjRzN0d5N3RmV045MjNkN0xSYko1c2JhN1YydXpvMmMzR2VudSszcjZ3VVRuWmFMZGI4NnYxZXRzL3FaOE5YNzQ1ZkRsVFd6eS9zdG02c0w3a3YvVWJqSjBxWkcwZnRCVjd3MDZ1OHN2MUJudTV0bGF0bks0dnQ4L1VObGNhL0ZMeVM5VGFHSDM3Qmk4MGVtQ214YXF4Tm5LRTFYSmh0YjRXWEd1SEY2azExdDlwdmNmYnRuSmllWm1kcS84eXVONG5salpyNzFWN1JXWmJ6ZGFtMzBvREswRUJmc3dabWw2b3Z4OCtOTDlhMjZnUGowMzdCMW5MK29kNVRTQWcvZnZ0ekpuWjF2cTYzK2I4bHpkcjYxdkxySUZIN2ljd2ZqT0JrVHZKdG9sbGU1SmJDVUFMdXVHN2FYcmtGL3o2QkZjemZGK1BYZWZUamZYZTE0TFhidzNxNGpmTkcveUs5dStvYXUvN3M3VU4vdDcvckgrTUcrMmQ5WHlyMlZoaXZ4TTA4ckM5L2JvdXNOdUszNHpjd0krWGx4MlgvMk9YcnI3TTNqTzFCbmRrejJEL1phOSsweU1ueFg2MS9tNjlPVmRyMTlqSlh0aW8rNWNUUWhJWUdINzJiL1hXV3IyOTJhaHZEVjVmck13MlcxdjFwYUE1enJUZXJTKzBqaDN4Vy8wUWRDMkg4QnQxdk5uZkRpUmxrV2lqOTh2UFh0Z2NNUVFCdFVqazZ2bG1EbmxJWU9lNDcxNHNCQ21NK0krWm9HckFjaURDNFlLei9zMUlMRUNSRXk0NEovKzk2VUY5cC92Tk1uenB0NWJmMnZQdGk4MzZ3RmZNMUpuNHpyWXI1NGFlN3UzQXNiRVBUNnd2OVQ1eVdIVVE4ai9EL0M3bW40NW9vWEt5V1grLzVWcytXbVVtRmxiWi9ibGUzOXJxVjgzLzVURk5RWkMvcHRobnJ0R1VmazNacm9XQVJGTEF3aTV5Y2VTbWZnMVZJYVpjc2FwY1lGRWEwVVpQVk1qQ05oVnFDbU1MWWh1S05TWDh0WUkwUmFCdFFRMmFRcmxyaWlKUDVIcU1wbkxsMUNGTm9IbzlUcjB1cGc2U1VwUlFDMnRRbEtORlVSNWcxdzlKRk9WZ0srS3U5QW9LL3A4VUZNd29LQVF0c1FvY2FCR3Bsbmd0UjBRSjB0am9seDNYbzdRZWgwUkdBcjVaSG83Y0xqUFNNclBTTW5QU01wbDE2R0lhRWR0UWloNUNsdFA3RkhqeGNHTlhPcEVXdmZ5MWlObmppOUdpZmkxS2RRU2pyazlNTmJtS29pWlVHb3FXVUNsSVVNM2k5T1BDZUpRbDFRL05Yei9FTlN3clZEOTJETXFTQ2toZ1E2VWdRUkdWaEVRMUxVNURCR2xoRUlLNWF3Z0NRQXlFQ2hXUnlMMm5GRkZxQ0tWbTBFRWlDQUtFdFRBSTJRWG94NFpXemhFS294OTFSeWF0Z2w2ak0vUWFmYUdEN1FwQmdPMzQ0SGxTSGJsYWRJUnQxbElTSFJGS2pJeEVNckx6aWt2ZzN2RU1ZUW1SaWJSUkNZRU4xZU9nb0lqcWNWQlUwNnc2eE5DeFFDam9NTlFoZHZFZzNrNEI2NmRva0NIT1hZWVUydVpwTUE4Wnlta1dwOE9FSWtxdm9mUVNPbEFGVVhicVdrQ21KeWlCbllEQVFnWDU4Uk9qb0lpQzNMeEFCckppTEdvZ0pjUWlCaFRxaTN4Zm9iMW9CVE1yai9Xd3ZGREFiMFI1T09qd2FBd0gybnBDR1pobithVGhRQjUxTWNxTEtBOGI1WlZJZWF4UE9PaTlvUWp6aUtNN2lHanJDWUwwYVN3T2dpQmdwQ2VRSGdLbTkxYlczbHV2RnpRV2J4eEZJT2tqRUFLSWdsSFVXWldvS1l3U3EwUjJXclpSb240bG1nNWNSaEU1U0VzUXhOWVRCSEc5b09zcEVwRkhxTVZVWmxUVVU4cENhMldsV2Q4OEZTU0dRRERGWktBc2tOdmpKZXRsKzZIbmpHT254RlpTajU0U21obXFOSG96emNTVW00MHBOeGRUTG52eXdCbWtCd1pENjRlQ2RjbEF6NTRETEtDRmVucGlMbkdDeGNDeGJDUFlvZ1FySHg1aVd6UkdzSWxIaUFqTktBZUpDRXNweDRtSXExeWN6RERnRXdHeXk4elJFMkNKbFJta2xtdGtkdUF5ZzhUQ0dtUW1OcU1jelNnc3BSelJLSzV5WVRMRHdKL1NvRUZtZXFJcHNUS3pIUXNibVIyNHpHekxSUzZJaHJYU0QzZ1UyaGtJRFZJcUlacTQ0R3hNd2JtNGdnWEt6WVlXMGlJM1BTR1RXTG14SjIxcTVIYmdjanNFbVlJRTF5SHQwRWloRldVL1RWeE0yVTJUMUxrNG9YbXNBbHFFbG45WUJYdXVDYXVVUVdoOFVtMTJvWW10akZBdE1ybDBSbDVzTnFiWW5MeFlnVUtqU0U4NHhDa2dIRUtBQ1llVVFXanM1Z0xaaFNhMm9pU2F1SmlTYUpJNkZ5WTB3c2N2NnhDYVcwQkFoTG9tSUZJR29mR01hSGFoaWEyTUNBMEtoU1l1Tmh0VGJFNWVyRUNodVVoUFNNVFRzMTVWM0N3YmZpYWliSWdSbWk4c0doSWF6U2cwZVo3YUVYYVYwdzQ4RVZ0SlBmWkVhRVk1L0VSWVNqa0NSVnhsalZONUJvdnlDS2Z5ZUo1dFFSMWl4WG9Xd29vVnEydGJ0aEZyVVdLVnlzeWx3akJ5MnZDbDJJdzY4UzB1cDA1OFM2cGRuTlNvemRkeDB5QTFsTC9VUE1KRHZVWnFCeXcxeHhIMkE5SktUV3hHblNnUWwxUG5DU1RWTGt4cUdOa1cxU0sxL0JmT3dzUVdwakNOMUlxVkdxTEMyRlphcVluTnFLa21McWVtbXFUYXhVbk5kU3hiaTlUeVh4Y0xVeUljbEdPa1ZxelVvQ1BNMTZRZVp5STBvd3lyU01vcDR5cVNjZ1ZLalRnVzFpSzEvQU1yaERlV2tkcUJTKzBRdElDT3dTWVNNOHBIU0VrNTVTT2tyTnFGaVkxQVYwOWdoT1FmR0NIOEljQ0lyUVJpODlqTmxYMmtpZENLTWdFdUxxWk1nRXZxWEp6UUhGZFBXSVRrSHhZaHZHTnJoSGJ3UXJNaHUzMHlDMDFzUlNrMGNUR2wwQ1IxTGs1bzJOVVRGQ0g1QjBVSUQ5WWFvUjI4MEJ6UDhySUxUV3hGS1RSeE1hWFFKSFV1VEdoOHlTRXRJUkdTZjBpRThBU2tFZHJCQzgyRDdCcGxGcHJZaWxKbzRtSktvVW5xWEp6UWJFOVBRSVFVRUJDaHdBUkV5aUEwakhsb0lhdlF4RmFVUWhNWFV3cE5VdWZpaE9aaFBjRVFtbjh3aEFMWEJFUEtJRFNLZEFSRHhGYVVjVWR4TVdYWVVWTG40b1JHc1o1Z0NNMC9HRUlSTU1HUU1nZ05BcXdqR2lJeG81N2hKaTZubnVJbXFYWmhZdk5YRnRJU0VhRUY3SzltdXlZaVVncTFzUnRJUTBoRVlrYXRObkU1dGRvazFTNVFiUzdSRXhhaEJleWd4cmRtTldvcmdkcHNyQ011SWpHalZwdTRuRnB0a21vWHFEWkM5TVJHNERBMlVtdXNuMXFxMXlSU3MxbUZIR2RjYjhIV3BqM0I5Ylk4RlVaSFBDZXoxcFRpNEh0MUI2SUFvTGJzK2xXYkhwYVBrNnFkU29YQ0gwb2t1WVg2KzIxeDZ5SStJWCs4Y1cwMDByZ3VsczRtNUltbldGZkdmM1dtMlZvOFgrR3Zncm9NVzFod2Z2M1RDLzd6ZjJtMXRsbGJiRE9IY09vY0wxWTVXVnRyTkM4ZXJYWmVQZDU3K2JmOUx5N3ZQLys0V3Bsdi9KcmZlZXlXNnQrRTFVclA2SStIeHM0eVd5dWJ0WTNWdnJIanpjYksrdEVxdTBmbU4zamo4U2IyenlKb3I0Mk55dG5naTdQbmdqcTNOL292b1dXemY2alNlZnAwOTdPSCs1ODk3bnh5by9QM3YzUzN2Mk92ajB5M04xaFRiUEQvQ1V4TkQ5cGljR2hzMmM5My9IZTl4OWZEelBNZFRyc2hFUXg3UHp1NGJHNXdiWUlGWWRPc2dvMEk1THJqMy9VUzJCRFBodXFKZDNqL3dJR0pYdjNRcU8xZ3MyVktMWDlyNFpGZlJzZ081djdGcklvdC9xM0FienFXalhxK3dBMmJISHJQa05lUGE0QXh4d0lIZFJmWEljZzZVZWJZZXh1SDQzQWRacFVuUGlmKzFXSGx4eTZlOU9JTExJaXZIQkNudG1VWExiYUZaOFMvUEN2OG5UbGxZOGt1V1BJNy9yandsMmVVSnpLci9JYW1WZGo5OWpsZHU5aTZ3RHpGcWJYYVN2MXNhMnVBN2lGdS9RZUc0WGY5ZHZiaFhOdGtkTitxbks0dnQ0UFhnWHRjYUcwTTNySXplSVA3L05IUFoxcnRkbXR0NUN2K0RkS3JoNERpQUk5U25GbHZMRW93VGgwTGpYUEczMnhzU0JxSDhnQ3JHRFhCek9CY1NCNG1Ua0p5by9CRHRuTndEOVJ5dXJzMDNPaklHVzEwQjF1UnplbURGa2VBZDZvMHduMXd4bmIvakczQS80WE9PQjN3SFJId2UzWmpnQTlmQS9nRDBLZUgrMkJqQzcvbEYxb2pQUndTOUhoRzhHOTdoNkZORGtNSHNEL0UvaHoyeDQ0NTdKZ0xzajBTaUgxNnd1Y0JYOEFpa011ZkJaS1ZEMjA2Q09VbXhQWFBXbDVlL3hTOXFiNlA3UFZvQjhjVnZudlUwY2M3YjIvTWVlT3c3L2JDdmhzclhUZE42cnI1WmpoeG50dmxtN0RKOHROK2Q5SjQ3clNlbTRZNlplTisyM043dDd6eDJ5cS92ZitYTy92M1A4N1FOWk43YndnaTN0dGpuVGVQZGQ0d1pIODIrM1BaSHp1RzJUSENqaEYyakxCamhCMGo3QmhseHlnN1J0UHROcWJYcy91YlhiMitZNWNWTjM3OVFQeTZIMy9MM2E4SE8vbW05K3N3cVYrbmFBbjBubmVNWHpkK1BlTFhkNzk0MnJuOEpCKy9qaUorSFRJZkRabmZoc3h2SS9aa2pwRHgxNlgyMXlYMno0TVYyZGtkRmhzeGlVVG0rZklUSS83Wjg0aDBZeTNDdWxzd2U2SlI1NE0zTEtNL3hqamN5SkJZSTlrbFIrcVJJWXdQU1pYQ0lZTzgzZkRPMDBmVGU5Zi9wM3ZyU3VmcWxlNzIvUXgrR0ViOHNCUHh3OGhodnRkTDZYc3JQMi8xemtwdlFHUThLNXcrSUNJcjc4czhneVBOV2o2Ukl4YWszMWs3Y3lVbWJtZGhQZE0xZGV5cEpzUEdTUGhjSHpid0dEVlFpQm80REEya2hJYWJFQm9RdUpHUWI0Z2EySldtZEtsTkxRM3J3MDQ4TmRqOUdHcmtjV3E0S0RwZ3hGQmpKSmkrL2RIZW56Nlo3bHgreVA0dkIzQjRVWENRY2tBajBHZVdwM2VwQVlNTlRXMDFTZHpBU2JuQkhCaUo1d2FCOG5HTkdKamVSZ0p1UU9DRVd6a0VEaXBMeUJwd2pIYzNkdi82bjUyYjMrWEFEaHBoaDUwMjdab1hPM3lOWm1HSDFJQmhoNmEybWlCMklKQ1lIYmF5ejBHbGZRNElvR3M2SFVrNkhaSEJQQ0YyZUtiVEVkdnB1UHp0enZOYit2SUdFWFFnR0VVSE9neHRweXo0c0ROMlBhUUdERDQwdGRVazRRTWx4QWRHVm1oNlI1Z2VMdkUzZ1JIVHc0T0t6S2loaDMvUGtIQXJqOVBEOWl4WkV4dDZzSmZkSncrN0g5emNlWFo5Lzk3M1dxRmhsNE1PdmdvendFRmEzckJCVDFOTkVocWNwRDBMWWl0eTRNU1I5eXdJSm53ZXZrR0RLaXJsMGZna09JVW1DUjQ3eHZUNW5iM0hEL1plZmRxNS9GWDN5ZStEb05RUEw2N09yemFXMjZ5VDhjT0xheG1RWVVlUWtYYXdhRjRkQ2wrZFdUb1VVZ01HR3ByYWFwS280U1drQm5Jai9peE1EU0tmMWt3Qk5SMktKRFBISFRlZUdoQlJnNDA0YkF5QjBZOUdNV2E4MVZoZmFyMjN4ZDVVZmxMWi9hOW4zZjk0a1FOQjBtMXRteHRCQXFWbUlJamNnQ0dJcHJhYUpJS1F4S09vUEVVMm5DQkhPdmJXaktKS21OQkFpbVM0YlpMaGNmend1eGVqbE1pQUNEZUNpSFNMTCtVNFlNckxtUFNXR2pDSTBOUldFNFFJTzJuU20wU1hWZ2dUUWg2Wk11T2xFczdPaUF4bURzM09jRXpLTzQ0UXMrM05KZ1BFUHk3ZHRmNXg2Y3NNZU1CaFBOaHBWNmZLQ1ErK0REUFFRVnJld0VGUFUwMFNHNUptdEJGV0RhYWxVRDUxajZrYjhOVzZEUjJVYXhjcVJ0TkMyd3lualU5cVgvdTA4K0xTZE9meWsvM2Jqd2JocUh5aVVBaEVHRktTMUhjZzF5eFJLS2tCUXhGTmJUVkpHRW1hL1VZUXFLSlFSQjZGZ3N4Zm1QUjNrdlEzalFUN1FoZ0Jyc0ZJTEVidXZOcDk4R3pBajcyYmR6dmJuQ0s5N29jZnA5TE5qcExrd0FPTlptR0gxSUJoaDZhMm1pUjJKTTJCcXhjUDhmZU5GWHMxRDVHU0xkcFhTbkNZdFVPeVlXUFl5VWhMaHRDK0VYNTBhbVJWMVdpMHFpVDVick5raUZreXBEQlVKRTEyQjZ2c3lVSEJkMUdSZ2NMdGI3MWhRQkVEQ2pzV0UwaXllWW1CQkg5NXZOa3VBaEFseVhhN0lBc2VKS1VOSEhRMDFBU2h3VW1hNUhZVkUvTWdrcU9Ca0xIR05HZ1F0ckFUZ204SURaRjltdzBheHJQYkJiREJLVW1xMjgwMFAwOVMyckJCUjBOTkVodVNKcm05eUJwNEVUcDQwdVFFaHJSa0cvcVVrdzQ0ZnZ5VExkamcwaEFpTkVLMkNFU1VKSlB0YXpJREpLVGxEU2IwTk5Va2dTSnBHdHVOekJPTGdNS1dwaUt3ODNyN1RQeC9BMFVrM1JQdVNKaFVSQndvRm1ydkZJR0praVN0ZlVWbTZVdkl5aHRNNkdtcVNjSkUwb3kxNTZpV2dZSll1Z0F0SnNCa3JOV1ljSUZpRVNoa0ZvR0t3OFNKZFZhVklrQlJrbnkxcjhrcy9RbFplUU1LUFUwMVNhQkltcSttcXRVOVBOdVY5aWNJQkNaanJRWUZVYXp0NFppbFBXSkJNVk5iUEwrMVVWdXNGd0dMa3VTdWFjYTFQS1RsRFN6ME5OVUV3Y0pObXNIR2tTbGlZVml3OTlJRkJCMWdjdGhxV0hpUmFTcWhYZ1UyMHlmaVlERlhiOWJiUlpEQ0xVa20yeGRsQmxKSXl4dFM2R21xQ1NLRmwzUUhKQWVvQWxCOHpTZjVTTmgrUHNpZ0ltNGtMRlZFb0JBd0lhaUVreVlxUDZuTVRRVlQ3N3IzYnV4L2VmK2ZsMzdiK1hDNys5ZDczUnZYZHA1ZTc5ejgyODd6cjdxL3VkOTVzTDN6L2ZYT3RlM2R6ei9ZL2ZQdHpzMC9zbTltWkEwTnNZYUdXZU9WWk1POVFOWVpZQ00zWUdpanFhMG1DVGMwNmVSdUVqOTZDbnZ5cERqZmlzOHpzRkd2RHhJL3JkdUJCalFKUVhOaUtsZ3FwSHZyeXM3emIvZSsrYUQ3N0hlN2orL3QvdTdEemg4ZUZrQVRETXBCRXpTV2dFdy8yVnRTM0pCRVMwdE5FRWN3VE1vUkZKbUZIQ2FKSFRjTzEzUmExQnlCa1YxSVFpUmhYekRwa0tRc09UMjEvOWx2T284LzMyUDhlSHk3ZS9kWkVmeEFKZUdIcjlZc0JKRWFNQXpSMUZhVFJCRTc4VkpUOGFFdmpHak1FTjMrZmxhR0luRVVDY3pJRjVreWMvMlNFdVJVcnpleTkvalY3c3ZIUmVDakpGdTRjcGxtZ1lla3VFR0hscGFhSkhDNFNiTW1UbVNKN3NnT2ZhNDB3WTR4NmowNEczVEV6ZTZ3STNNdFExa1RoTXhFd01UNFdLaTkwd1BJenZQbm5ZL3U3ZjNwdzg0WHIzNTRjYU9YVExsMnFYdjNXdkNGUWNhazg4bU52VDk4M3IzKzc0TlVTKzdNOGNyQm5FRGhXUklvVWdPR081cmFhcExJa3pSZmoyelZFb2ZZbGkreVRvQnQ4dlZKUWwrS05RNGhOSXNjcXRhdjZpR25jL2RoQ0NvNzMxL2Z2LzExc0Yxc0VVUXBTVW8rVUc2V2ZvelVnQ0dLcHJhYUpLSWtUc203cXNIQ2ZEYTZiQW9pc1cyVGxFOUFGRWN4V2hnaU0xdzR5YVpPL2QzL1Rtd3RqdlZtaWt6TGs3S2s1ZDJNSTRybEJneFJOTFhWQkJHRkpFM09RNnJhd1FQSFRHb25ua21yS0hrQ3NXTDNEbW8yNzBpQ2s5bXB6b1B0enRWdjl5OWQyM242aUhWUk9oOWU3anordmdpSWxDUTNINGcxQTBUa0JneEVOTFhWSkVFa2FXNCtJMFNvWTdMekJpTkZZZVROcWQzL3ZiUDM5ZGNCVEFyRlNFbHk5QVlqQmlORllpUnBwajRiUmloeVRLYmVZS1Fvakp5YjZsejdjK2ZxbFFQb2paUWs3VzR3WWpCU0pFYVNwdDB6WXNSMVRkcmRZS1FvalB4cXF2dkpnLzNQTHUwOC9Xam42YVh1bzYrNm4yN3Z2THhiQkVaS2ttczNHREVZS1JJamlYUHRtVVp2VWVLYVhMc1p2VlVZUjQ1UGRTNC9aSDJSenN0UCtUSXF3ZUN0WXZzbHRDeXBkak40eXd6ZUtnNG9OUEU4ZUtqb2xjVHNkdzRCTkRSSk1JRXhkdVV1N3JNTVNaU2p0cVoyL3Y1bDU5R2RnQ1RkVzFlNjkvN1l2WG9yV0ZlbENJeVVKTm5PNVpvRklwTGlCaUZhV21xU0FKSjhDbndXZ0RpZXliSWJoQlF4bGVTa3d6b2pUL1p2UHhydGpEQ0U3RDY4M25sMnN3aUVsQ1RSYmhCaUVGSU1RcEttMkxNaHhJLzVHNFFZaE9TSWtKUHVWT2ZxZDkxYi94Mkd4OHVQOSs5OVV3UThTcEplTi9BdzhNZ1BIdE5uV1dXTy9laGZVRXNEQkJRQUFBQUlBTmFSSmxrZ3E0Vk4wZ0VBQUI0R0FBQVZBQUFBY21Wc2N5OXdZV2RsWDJadmNtMWhkSE11ZUcxc3BaVGJTc013R01mdkJkOGh4R3R0ZW5JYnBJcE9DZ05CV2VmaHRyaHNDNmJ0bUowNDczMEFyMzBIZlFEUnR4SGNXL2lscDdYQlFNWDBwdm1hMzcvZktSODlmSWdFdW1lTE81N0VIamIzQ0VZc3ZrbkdQSjU2K0dMazczYng0Y0gyRnZXVFJSU204SVpnMFg0aWtzVmRzZHRZME9BYU5Nd09ScGNlM3BsTWV0YVl1QVFidW9ObWVUQmYyb01FRkVjekZySE1Cb2FXbk9rME9RdTJQRTQ5YkpjQ05wRVBSa00yZ1QwaGVtZmgwKzlhKzZXVzQ4cW5sWmJpbDBsS0RVTENpZXRVSURVYW1hWStGOEtQMGtibXBhMlFoYnlNVm5QbTRTQVJmSXhSQmc5T2N1OE5EZVRxSVVjSG1aWVdncUxxb0s0ZTZ0UkNWb0trcHp4bWF0RFNWcWoyTUxwaWZEcExzNzZRY082ODRrZU5zRGNFeERGTWxuSGU3azRybk94dmNMdE91RnJDYnJpNCtTSFk1YWwrT1Bkd1ptM25nTlZ3NE05eTFGQXlTdnV6Y0tGbVdOcUtmRUYzQnZ3UjZnYXA5c09JaXhXVWtFZkJNbFk2dkVLc0NwRnd5WHg5dm41L3ZLMWZudGJ2ejBYMW9lbUxLNmhSTXQxS0Njb1RwQ3ZCOGpyL1E1TjBLODF1ZTAxbDFzRFZiR2FOSG92azVsWk5ZMllzUW9IR0NlWXk5OFU0T1JKOEtvZHUwODhhUVhxL0UvVUJvZjZWbm9kVGRqWlBZWjdYVmFVVnlVNndpVnoxZ1VDTkJnSVhzSnoxUDFCTEF3UVVBQUFBQ0FEV2tTWlpKUERiK0RvQUFBQTZBQUFBRWdBQUFISmxiSE12Y0dGblpWOXlaV3h6TG5odGJMT3hyOGpOVVNoTExTck96TSt6VlRMVU0xQlNTTTFMemsvSnpFdTNWU290U2RPMVVMSzM0K1d5Q1VyTlNTd0JxaW5PeUN3bzFnZUtBQUJRU3dNRUZBQUFBQWdBMXBFbVdaUElPWGtuQkFBQTJEc0FBQWtBQUFCMGFHVnRaUzU0Yld6dFc4MXUwMEFRdmlQeERwYTV3S0hZanAwL3lhRnFTaU1odGFna0Vaelg5anBaeGZGR3RrTmI3andBWjY1STNPQUJFTHhOSmZvVzdLN3RPSC9yT3FWTjBtUjlTVHp6N2V6T3pMZC90dGM4dkJ4NjBrY1loQWo3RFZsN3Fjb1M5RzNzSUwvWGtNZVJlMUNURDE4OWZXSjIrM0FJUS9KUElsZDhKNTI0THJTamhrekt2SG5ka0EzeTJ3Ykl0L0FGazcwRlE5aVFUNXdBWE1oSndhendNZlp3d0lycEtmTEk3MEZ2R3NuUUROaXhXWVZIdGczOXFOYVFuNmtxY011R25FZzBsWWdNeDY1YWRpcXFVb2tGSEVkTkpXVWlxVmhWdzZxbUVvTklvRnVwbFBWVW9oT0piVmVoTlNtbEVVa1oxZ3pYVFNWMUluSDFXcmsrd1pRb3hxNDdHYVpDTVRVQU5TQXIwNjRybWU4TEVZbWpPWWtrSjNvTWZ3WkdNWHBPd1pTZFBoakJGZzZHSUpMZWpaRTlPQVBob0NFZmFQTm1KaVZheVBPU0F0MnJFYW0xZ3ozazhPQlpWcVRNRzBJZDB1YjMxTzNrbW5GOHBxeVMxY2VEbkNJZjVpSW1xQThROWZvUnJWbm4xcGlaSkJVWGRmRi8zWXhkVFd2bHhpTFhVMU9aU3VhR2M3M1IzSmJ5dzl6R1k1K09XQlJxcklVR0pWbnFJcCtNZlpVNU9raHQ2RTd1QlRsbUcvd3c1TkJFeGhPOXlIaG1VbVI4bHlmN3Jac1E5blpkTUJPRTdXYUZTRFVySVZKZDNFdVI2amdJOFVSWVM4S2g2N0RxbG1BOW5RbFZTek9jYmFQQTlCeFF1NTB0NXlDS1lPQ3ovWGRKN0NWWFl4YzM5YUpySitySEV2d0N6RDhHSTRway9hdDRGMXhQbDlyMU5mdTk1cnJBTmtya1d1UjZFUzF5dmRXNUxqQ0JQbGl1cDVkUjlYejRpZThjQlFHK1lOaXlMSFhRSjdoMzIzVlQ0YjNNTVk5UllIdXcySXVlTjM0ZkJpamk5Zk1ON3hKaGVUdDNpUnQ4YjFDYTMwRHZ5RUQyaUI4cGlLZktxVjRRZ0d0eTV3bGdLam56anRrY1c5WnV6RWs3L3VSeXkxbkc5SHRLQURITXBIcEJBSzdKblNlQXFlVE1KV2FIeUhBZ1BuTGIwRWR1WkRQZUJ3NnhVTjFPOGpEOW5vNGVXN2VuRld6SkQ4NGV6RFdDQXZuQkVSVFlQQVdJanIrb01MdndNbUtlaE12TVRyUzhadDB0NjZhU1ovZ3V0VTRXZmZyS09SQ05XVjlqMWtlT3VCcVZYZXVMOU9OaVByUFlCUGFnNEtmTi9NWlBhZWJIRVZaQkw2Q3JNK2tNMDNHUzdDV2FnMTRMUmVudGtxTkNDNE5WZkZhSTFqSjNVdWo2ejQrL3YzL2VmUDE4OCt1TDlQejYyL2NYQzhlR1d0aVA0cE5VcCtIUzBUTURTUFR2b21HWnllTVhkVnFOM0htZ3gzMit0NW8xNDE2dHFhazFEdWszYWEyME41N21XQ09MSFE0YkUrWlRpaS93bnMzdWhZN0lIV00vTmIvTUQ2cG1xd0V5aHBDRm9BL0RrSFhJVG5UbFFmbzJlcW4zdDVUU09BbGR2WmlwOE5zZkwyUDVyblh4Q05sa0xCekdwcVVXQ3ZzMFh0cXQ3WndwbWFIendQbnhLb0pwUXc5RUNQdGhINDJrY3hEMWFlSm53cU55V3RDa1l5a0lybEpnaVFmc2pJZkRhVnk1d3NrVDhEdzhqbEtjcmk3L2JOUnNlWmcwbVd5eGM0T2MyNWFaeUN3bHdQSXNKNTJES1JOeElpSjN5VDg2OC93RFVFc0RCQlFBQUFBSUFOYVJKbG5UTTc4SXVoc0FBTXdiQUFBTkFBQUFkR2gxYldKdVlXbHNMbkJ1WnpWWkJWUlZUYlErbDdoMFNIZEtneUFnQW9LRWRIZEtLZkhURFZmeTBvMklnQ0I5UWJxN1V5N1MzVndhS1dtUWhuZDliNzI5MXB3emE5Yk1PWE5tZjdQMzk1MkowbENUeDhPbXdnWUFBRTlSUVVZTEFFRDR5UHAvbUNqSTYyZXNLQkR5aHVXaVlPZ09BRVFlL3dwb3hab2VBZ0RVQVlveVVqcVFqTU5NZnhmdHVjeXJUb29oc09YQ0wxQ2ZRcmp2V0J4cCttczJEYjYxME9VU3U1U2tmaXZib2lsdVJ6SlZoT1ZDM1ZKb3c5YUFJRmF0UllzQVphSlEzVmNIQTliUm9pbi9zK2NKV3haWVllTjZFOHVNcVZHS09kQVF4OUJqRVhMdUFWN3poUlN6RHppYk93UUR6Z1k5TlY5NGhqcXlKY1N1ZDdQY0E4Z3ZOdHY4eG82OXJTLysvcFdXbGJWNm5yamhDSTFXK3BEVEVoMnRwRk5VQVlNUmtaYVVGaFhKaE8xemNuSnFmcUZ4UmlWS1RrbEplUmVCajJqN2RJNi9OR0ZYajBQKzRuMmprNGxLbVJhbGhJNCtKWFBndzRGWm8rTVMyZGNDZkJyaG5KYkJMZmxNYU55enpsWDYwb0xGcGFXUE0wbUQxN24vOTNqaXF0UmNoZGFzVlF3Qm9HbHhHS0dtajExU2NuYW1ZYlhTU243M3Q5c0IvUDRGdVpERFU2ZlF5eFY0U1N6VmpDNXNveWNNeDlQVGMyUmtoT2QvRFZucHhVZmppTVdtSG9ZQ3Y0SXI5MUM3MndSL1lQTXhFK0JOb3d1OGYxRkxDV3hCMnFDRHRIa3RTakpPeTAyblY1MVBEOHZON2p0ajJXYWRBZjUyZG5aNmVucW1wcVp5L3d3dVQrOHZlT0dxVnZmc1Z2MHVQaEIzeXhIaTBUdjRnekJoaDZpTU92NE5GZEFrbERwU0F6U1piMitlQ25GNlIrOXpXbWlRYkc4TmZEWHpPKzJMSnVYU3F6UTEwZElpMHVWcGZiZFMxWTFyT00rUWZRdmo2VXdGckh0Nlk2MVM4QzVyL3JpQmdPRWtEcWIrdU1JSHpzMmdmYzUzL3prNGlQbGR1N2k3bnhlb3BqYzRJVVJMV2pKKzVJZWlvcTd6ak50cE1wekZZazl6NE9oUjk1L3JDWmVUU1N2UDNPakRZQzFLa1EwTkRiMFJCRU0xYmJaVEJmZjM5OVdDM2E0MFhRdkNRTGRtU08xbDVhckloRFVxdzVFZStVVVVjcEtBeSszRlhrMU5UYjM5bkp4RTRxNUhpOEZsVmxLKzB3SWJJREE5WG5HMTRzdExpQ2wyK3BNNHIveTZHNE4rdVptd2VHcVBMdUI2UFRZMjlvMkR2RlZiMm16Rnh0WGQxUkhpN3RBNTBGaGNIOGJQTk9XTjRuVnpadFdLZUJ3V0dCdk9scEJZYVNoNkRreDU2QlNYbFlsOU90dFNEemo3Q3FHR0pmS3A5S05ieWNxR1BWY3N5UzZLamJaOVhaTHh4cnVpcmUxK2dDMDd0cEdSRXd0K1FhWDcvZnQzdFF6aDNOdW9RWXBVdVFvdFkrUFd3S2ZIN0ljL05xZENNaXlNYVhMRVZUWlpuMzRqSGVlUFN4MGJWZUhtNnlHSytPZEcxME5wRnFXQ21OSS9DN1U3RVJMM3VRT1cwYm9oYk9wWmdsUnhvUWtHcnlqSWxJcjdOeit0QldIQTY4bVQvMHNsSTY2NldnMThTbCs5dDhaOVFJUE9IZEE2UzRBa01VOTkyamNSTVVxQ0t2NzZJdTYvVld4c2JLU2twQnpTYVkrTDUzNTY1N3Y1Rm5RWU9UY3VQWjFFU01RR1NrVFhIZHo0VjR6ekJ1UWo3RTBUZU5ldVhiOHR0T1grNVB3MlNjU1Z0UnB4dU1URGRMeThIZXB5ZiswSzhEa0hrdHk5MWVxTlloUFg5dE9wWGpvVVNuZVVidG40bVlnSERGc0xqSTk0TjM0eWVXRUlIblpwOXFNL3ZKdG5lU00xYkswUm9XMVJvd3hlNk9oMkVFb2ZDUzVBb05keWtWei9DSzlWTVNvNEszSmI3d21UWktoeTJ4NTg0MUJZWEx3MytVUDU4dkl5b0xPenZ2N1Z0VHM4bHJKUmpEV1pUdDdGVWpMNjZzWDVwTFJVQWdnRWZkUTg4QjZpUGV2d3A5ZG41QjBybTJrdGVZOVNsdXZqVkxUK002cEx4eXQ1cy8vemFsUzAxb0k4QTZGQnZWMnlXcUVBVmR6ZTNwNW9wbHJobFA5Sk4wYXZYZXJJNzdXMXFyVUswYlVtbFFhYy9xdm00U1ZsNFYvVzlsRnJ3UXU0OW9vdmo5dHlJbnBCM2R1aStOMUdOZDFsNGNUcUFRVmxwWDYzZTRVaUlpSzExaU5VN3hBZisrUDlMMmYwYlcxdFk4aDVBODRHMlBEQTd3VHJJVkpWaTE3SDRVd0x5azhFRjdQa1hsMjJnZHZKK2hRZjE5QzdCMzV4dFRwbU1DbGE0YUpJbG9YMk9JQzdESldtWFRiUWNyeWp6MkxNN3BrSU1XTkxCa2ZTWHovZDcwajhLeEplZitZakNUclBSOTk4Zk9Yb29XSWd6OWxvWXhmUEdYZ3paTlp4V2U3TXd2YjU2TkRyYVBubXBKZEF2bmkzbjg4Y2t1aUJkSzZjM2dIQlhPWmJ2YWVyYzU2eVdyYng4Um4rbDlZSVJtUmdzWGpuZ2xkTVdXdGR3RDFqSmVId0szQllaOTdzNkJSaTZudFl2L3B3NUoyM3o4U2FkdUtzcnFVMStYc2tmY1psWTZEcjhQMjJrdnhtd2RqVmROMWNJMkkzUXlHZEZUcjlYTlU2K3FqZVNtTHhlL3ZqZExGMjR2T0hmZjFPcWtQMmZQN3l5RjFPOG52OURzK04xVXBQZGF0aXlGK1ZrZWlqc2tBY0VySEg2ODNUQmxtckd1TEhwNGw5b2MvYnRZR2RiMzg4b0VuYXFLOU5EeS9Xb2Z2TWFPcklQVzh6Nmp3Y2VsM2hyZW9xZ1RVWnM2Sk8zYmxvNHMrM0VsNms0dFhUTk1oNHZMZnZkZlV6bllqWDZlTHYvV20wUjBNYWZJa3dXVkUxRld0KzRsWmdCRUhiTzRTamFoeWoyZEE3SXQxWldCa283bXhTOGRRRkgzeW1yUFpRY0NaamFEWXcwUmJXNldyVG1ScFFZdFJZVVdNM0ZvQndyeEQ3R01qN1lteGxkYTJhM0JYWlRQZ1l6TVQ4UHF1ZG1tdEJPeVo3eVVIdyswTVdzK1FMNENrbzdraGFmMFhYL1dabXJ2eXpydWpmUHhqbVBxUEpBZnVSVGlaZlJqRTcrN2NsQ0J1SzF5dFpHK2VlbW8rR1NOMzdIelRhbFRhSXJIVkU1bUM0dk56djc1ZGpQcUhMN29WRUcxWFNsWW5xT3ZyOXZieUlaQW5yNmk1Qm5Xbko3cVRBSmwwM00ydnZpdzJXK0UwNUF1ZVI1VHQ2MzE1UENOM3BkZFROV2xNWElDTTUwRUMwOE9ucko5akx4T05iZjdSZzFGaC9xNHMzVnFwYjZPWlpIN0ZjYjQzb0tWUkJGNEh6eU9QUWNVMVNlaHRkdFpCVitnN1dpZlkzRWZvTDlPL1BucWlHOWJtV2YwZ0s5T1NjaXVHcmNOdTBIanZwcVJrVXB5NFZheVFocTF3NUszdnFEU2wvcGp4b3BKNWtZVkV4WVVKN2UxdERXM2hGRjdRVFdYZ2ZXYmdjZHVaWXVNcUQ2aFo3WURvc0FBNUVXVkdpY0orcUhUbnAybXorYzlWVU1qZ0k3TTZTN3NYR2VPS0FkSzVCeS9VR0VVTlpaKzkwQytPdnhTdjFQZ0hIQVZkN1F3RmQvNFdPb21XZUxvaHRFQ3pwQ0JzVkxvYzNLVGxnYlhLMkM4QndHYTNmMFBoZXdRSi9ZdW9uZHN6VSt5QnkxYk1STDlmVWNOWXJ3eXB5RkNMc0pGTFFoenprYWtkSmJxUFFnV0hScG52b2FHcWV3UGNwY2hUSmxwY1lCVXphUVNMVG81ZTB1dHZqVnJ5alMxcjV4dTBDQkMrV253cmJab0JiK2VTUGRFYlVEY1V1K2F5Mk1GLzdaRnNsQ3YzMTM4T3QvcG1GMkgvcFh1VzZuTHIvNzhwbHZ0MktOempUV2JseTg0Qm5sbDdSSGJwblNVK2xMTS9XaERoOUhqTHhJbHg0bytwbjBYSTZ2MmN6VXFodVZyRmkvOWFmNmtRUHJmTkFWT2R1NlBPblFUUEhkbXh6US9zYjA2YzkvU0VKajcyT3EvNloxU0Vzb1IwSnozRUNuU2NKY3BkZi9ydFJKVk1uelByNkFUODN3MWVKaTR1cnVLZGtMNWlTalRWSlpFRWtMTU1xNGoyYlRaY0xYN2dJYnNUMk8rQ2YrWWkyNk9hZTdvOHJIMzNiUkZYTXpDS0pyVnAyNGplNm5LdGMwcDVrd213UCtLOWE3Nm92UFluZDRoWm1kSDI5cnVja3JJeWFtdXJMK0IrcVIwUVo2cmk2T2sxUERLeHVndnBpeU9uSzJscTRhZTgwSVlLOHJZdUJkdkxiV1BuTzRuYXdtUmI2clZ2eHJtSTdSTXQ3NEZHYkdvRTVOMTArcktSMGM2ejcxTkRYNU5XMjRxT1VxK0RGbGl4VmxvTm5wS1dCeXhyRjVMeXFpeTBGNVI2U0huRGFTSkpKajF6VHp4REoxQ21kb2NMR05RY0FKUTVMUTNCWnEzY004RnlSU09xd3JVOXIxS0NhSGN6MWNnS3VqREZrdTF0eXR1bDI5eGNoRWZjUitoK0Zmdk95YWVQano0cVdTbi9YbCt3dnVEUEVqd2ZER3pjY1pXRTVDbisxSWh4NHFtRTA3SVN5MW8zblFqaEx1a3Jvb0ZEQ0U3RU1OUU1IcGtKMmJIZFIycHF5Zm9TOUZ6bjZjd0IzV3NvQ0hRU1MwUXg5cmdoajUvUnEvVXFva1pYQWpNZk9EOEF3OTh4RjJsMmt5TkJBL0JOR210endNZjBlbFM2M09zUFZyRWEvRGRVbzhzV3Q2WWVySitXMmNnWDJTSFBTTlRUWlBzcENCTDUwQmhFaHRsZEIzVG96T0QzT0poR0ZEMDc4Z2FmYU91OHhFWUdWaGRwRnpNV280eVhNZnQxaG13emprNWJrd2x5LzdoYW5sRVNUQWtDaGpOdXVEUGVVZkU5eG95enh0UFdaYzJ3ck9WaXNJaHg3bE91QjdRMS9zamNkRlZRMFNIQmxORGl4aFhGZk5HMjdBOUV3bDQ5NHpUb2tMaGt3OXU2WUJ4SjA2RThLYURpNG95a1Y1eFdCMHk0czVPV0pHTVZITVY0M1RNOUFYd0VrV2lnK1V1R1pHVkQwWDQ5SDlyTWdNbFd2UkFKZjFYOE9zdjJxM1hqK3hQZnFYa2J6T1p3ZG5SRTVRaGhTMWRiZVRndFVHMERnRkVCMCtGL3dPODE4OUhlUS9ZTURZeVJCYVdueDhmSHBlTHc5bUo2ZXhvSjhZeDhZL0dmZnE0Nlk2TjY4SGhuVmVWem5PUmo0eG50ci82Q3Q1cDZhblBSQlFmV3A4dTVwKzB2cjhlZEdudXFnbHljTUFBRWNBTUkxcENYQWFsdHBhRmw4ZUxpczhUYTRBS3BsRjZlQkZBTm8zWDk3TUptcnVMaFlMczkxTkVNRUNMZFpTZFdMcFZuMC9IbTNYUTJ2M2ZsdUtLL3VMUjNxaFdoeXpXdHRmWE5kNll2VFBWNWgxUkpHZmRUaGpIM2t6WkdJcHJuRm9KajQ2enl4ZGxwS1NRa1N2NWt6NzUwTXkwZjdvWWI1OHdQcTErdTEyMFZHbkZraTVhYWY1Tjk0elVhSC8xbkd5VnhxdnNwSVJwOXo1OFBmNzYvc1UzaXo1ZEtKSmY5ekpEU1M1QU5yYnVVb0VFRTZuTVdmR2IwS05lSERIWi8vWjAzL1RjRHE2dXBlcHZMNUxielVnTERGNUMxZHVhYXJmNXpjMC9GTXJxaW8rR2JxWXp1V0pYNHFaRW16ZDNoWWp1UXRSMGQvN3g1ZUdrcDdlSHFpTDUzZStJVVNadTB3aXhYSk1PZHFzTEg4Uk5sSFkwektzcjJTS3AxREZjYWYvUGIyZkMzZG1TcWdaYmdhcDFXNUNPRllUZkxYUDV0VTlnUGhKMXhFaU9TQzFOMlBCRGovdUVKUnVLVU5BMERGK2ZmaGgzVnZzS0FCT296eFF1dWtDYUlpbUZaTXlaVCsvYnVSanM3RmVnUzkwMElOeTBwRExIbHljcktob2FGUnVaZFl5bUpjWEZ6U3BNTE5FSllreUtCY1R4SlVsQi9KVkFnTUsxcmR0TkVkbU9jQTdGWm8vT2dnamVQVytkKytER2JRdEpOY3ZlY2hGcFIvcXJDcjNraGhma3ljR2lCMjI4TGxNWXFLRmtnS0pFbTBCRkhRa09nNW9wYWorOVZ3WXo3RXNVY2o5dW9NSEdnd3NqVGd4cEMxWVJPZ0RJWGRoWmNoSXF1UmlxbnlGOHhxa1BXRC8yNXVoS1ZoaDgrckRjV1UwSUtHaGxselBrdHI2L2lwbE9uN20zTUJBWUhTMGxKbWNVSkQ2WnYrNUNFY2JJaTBaS1RxVmxReUFBMjRPV081NmQxNmhxcHVOV2pNTUNTREJwV0NLWWwzVVhTNWk3SFhFeW5ob2FjazEvT0gvOGROSTQrNUxnelFzQzNLOElGZDVVOC9QMzdSSUVTaFd2dFlNcUF5Z21XUWNIdDdPems1YWZaME8zY3E5Qnp1NGVFQkVjdkt5TWc0UFNxcXJaMDZ1Rnp4djBJMEhrRTVCZytma3pTbW82dkFmbkVvVVJwQVQ4VW9VQ3ZYTGZhTjZWMXo5ZVRhdzNlbkRNQlVlM2VTaVFZbjZuaFVIUXhybGdBa1BaTENqbDk3UVJlZ2VldG5VRHBqVkQ3N2hWNlZCcm1QZkgxOTJlUzBUdTRla0hydXE3WitNekU4WjBERlZSOTAwb1BESy9aMGY2N05jYnI4US9sYlRXMXQ3MUY0YVN5OXRsZjU1Qmd2a3RGNXIvcDd0N2t2cVZJMGFzYnB3Sk9ManpuVDB0SWtycnNKVEFOdXRpSFVSTlJHeHNaVFUxUE1mc0tFMDg4NDJwalBpS3VqTUNsejQ5WXpWWUlsazlqVGJvbXJHR1ptWnZBak52Y0tzK01iR2IyeFA2cFV6a1Vvam5BdXNCQUNKREQwdjFyWXYybzB6akF0V0w5RUlBWXdnd3FDQWlicHVIbXIrZUNRMkgyeGVaZm52dk1NWDlmU2dnTGtpTVNkU0JWWk9iUURkYkFTMDlOYi9XN09rQkpEWWlWOG1jUFIwZEZDbmhRZExVa0xHd1ZkQjJ3cG1TQWhpcE9sblVwYzA3dWVrMjBtVE05SmNFVG9LdGFGdXZ1R3dMcGVtaXI1SlF4ZGpVMUFvMFJoOG9zYm1EQ2dpNkhQcVJFakFqZEw0MFJzakxvRlE0YUFZVGVESXI5T3hRbXBlQUNEem9DSFJCWmxmRHFWdFQ4UVdscGFEZzZPOVhnZS9MUytDemJYMG5PcHJhN1RVTXhnaGdTSGg1d1F6dW4xTmhOQVVWQUdteC9VS3hORFI5emxrUWE5ZE44ZHowWEdybU8vblRmSWpja3RLQ1FFUmdIbFRWQThibzVUVmlXWTU3SmJiUi8xYlBTQVJuSnpwYlRmdnk5aXgwWmxjL05uNm5NY0Mra0xmU2J6MllKcFlNdHlzUmticXY3Mlp1dWdzbk9sN1pON0d4N2xxNlJKWkJSWmsvNlJtNXRiWE14QmlJbEUways5bzEwSlhDSDMzOE5aV1h4cEZXQUo0bmVzd28rV2RTcnkrcUExRDFIL3Q2dDVuOTlTT2IrVGs1ZVZsVVZLY1RjM04xWFZrWCtpYml3N095bEpFRGtRc3ZTS0oxWE9Qcm5iZ0pzc2IrSjZhZld4b2JTVWE2VkJSbGxmWDE5TFM4dk43V3ltVkQvRXU4bE9rR3BHblRYV0ZpbDZaeXRNak4rL3Y1OVU1czE4NC8wQzJWY1dDVGdqSXlRMmpKR0RRdFBmUi94SDBxMWpZa0czeTZWRHdwSnZ0NnpGcTVrVUgyWDFYYTBMakpRUngwaWR2TEd4QWFIbVI5R3ZOTTBVc0ZGNzl5NWt3WUV1b050QXNQcVM5T3hwbWhrUHlwQmtnT2wrMW9hdUJuY1F5OCtCYTYyNy9JY2VLMlV1eGZlR3dybTVNU010V3BaVjhjTzhvRXlpSllZRHJFakJDMnhNSTBBYUYxUk1XY25QR1hDL1NSLzRkOEhHdWUwVXZsaHZyMTl1UkdwVjNuS2cvK2U0YzhiOUhONjBpRnd4bGFXUDZqYUlla3hKNUtTUm55a25KemNmY3cyTEt0OVJET0FJQXd4VGhvNVpEczNOR2FBYjRHdU40WGJ5NjRsRDFDUG1IR0dPNnFpTUhvTm1SUHlqNURjcFJoYUFJVm9JQU5nV2ljekg3TmxMU29HdUVJSzNUUjU3azh6eThmZElSYjlVWnp1RnhKSmMyZGxLdjdNOWZkRjNZR25sN3ZyUXhySFYxOGZIYWJuSjllSDJVa0Z6SE1ZdS9ZVkMrTXZtYzBYT0Z4U1I1UmhkVXlZLzJCZFV6ZXNCaHRESXNEWWljOXdjRWxoWWltaXhKTGRRTCtLS0d0TlQyTkpBR1dJdXVHbzlLcDNoaFhVbGxCT1VZSVhhOTdBL3lPQTBVcDFFVVVSY3hRaHBYK21OSVBEMjhpSWpKVVc4WmRpU1dKbFA2M2c4UTB1ZDltSGFDY3R1WDV5Y2ROdWJaUGs2UUtLcEkwVlNmV25sUkVMR2xOOFJpdUllQWd1SHNVdCthbDR5eDR6TjYwb2NMNm9nQWh1bXFHZUpmVHBhYnI0N2F1V1ZrSGpxdUR1aWZsU2gwQmRaWXBlS2VUZnlGbGlvRFZ1a3Z0WXZQeTUzZXR4dVhsNlFHM2p6VFg3VGNOaWsybTEwV1NBT1cvQnNoeFpJRUg5TlBqSXp2Z3N5Y3dUc2Z6dXRDRzlOdTR6cml0RjlIdHIyUVFacDYrSFVpZG5aV1dUaVF5QVFVLytNMk4zRWlvL1pqcnVheUlDMXVRakZFNFdNVElvUVRRcHlmOW8vbHZubWF2dWJXVXBLeXR1VEx0UmFtN0hSWDc5U2wvcFBqSGhXb0dNSWZNbnNPUHZNWC9ObEZzNzFCNi90TmVjK1BXcTA4aHIzVms3dXRpUCt4SVo3WS9peEhrYS9BdjBHcXdpZ1pMLzdET1UxUnNVVlRlSlBLdFd2cE1JRlY4NGRuTjlvYVdzanRiUkxvVEJTYTNQWTNqcDlWSHRlVWlvamt6ZFJabFRQMlRUK3RGOWF1YisvWDJIV2FhcXR2WGwrOHowOUhlSDRpbXVXSUVBc3gyOGx6Z0dQTDhKc1p2TlQ0OE9mWEdwVmJCZjJoRFR4L2hwRHJzQm53cjVGN1ZnY2FRdUt0ZmF0L2dYalVySU1RRmVqWEo2M1BSVFFRL2lNS0JzYkw5bGsrM3RkN0U0NExqV3dzTEh0L1A0ZGJqSmJHdnQ2Mzh4SGg5dWtCWW12SHlIS2o1dHhtVjBKV0JTTmNnZkdPZWd0T3k5U2JkdGVaOHBURDgxZTUxVDdlVHVGTjJwMjJsVjBrTjA2bkt5cVp2c1cySk10VWdwMkxPS24xbDFWVGx3dkI2MzFvZm80NTFpRldaOWczU0U1QmdhOVg5V1BIMzNtZkx1WHQ2ZUJjeENpOUNTVFBDVVNNczl2SmFVL3NWWGhTbkYwVktrdDZlMnBjZFRYRlpyREtQdWlvNzZvTnppQ3R3SkJzWUdaMmRta0dxTmVRdTlRODA5d2d2TUkrZlZHdHlkR0sxVnNiNXJFSjFWcHI1YmRQM01QclY3RFg3T2VKY1BlZmZGS0ZrWHJWcElzN3Z0Z0VSdUVRVEVXRWlSdlc0d0tMS1pJbktrRVJiMEV0bTFveUMrK1RFVStVdzZzR2RKa3dkWW1nUzVrcm44d3YwVzFCaGJIR2N5YUdBQUQvR1k5d2x1dHI4OWtOSUxCR2lZc1hwWWpJeGhWcmk4QUo5bkE5WXg3YnNEOS9EVTRjTTZGUzlEZ0pUWEFWL2owMG1uelBRRGgvMEJ4MHZicC9QdjM3L2NCVDF2S1JGMVJldDJnR0NRbEg5NXorVVVJR0FaZW5ja0hEdmJhMVd0aHcyWUFGeTI3YWtKQjREQXlTVTRGakVtZlpDR25SdkxiOTN3a2VXZy94TEJuRWNjaEplaW5XU2pCTjVaWWtlSjFVeEM1T2FtTEhGelhjRGFDam13aFVpbHhuek1xU0s5MHhxN2V0Tkw3ckJrYitFQXFBZ1ZsL0ZjclRTU3I0SXpTUndOa2lYQXdqcU85ZUNtVUVLd09SdE5ZZEFHSDB3cVpKcExFRXhROHF5V3NDc0pVUWxXblZWUEdjazBpb2c0aVVTTHhBbU95WUU5UjR5YTlZTTZwTWxpckU4QjVoZ1lGMXB6eFV0ZEpGSVAvcXdVUm9lU1FjRjNXcVBOZWlOT2c3MXVmVXR5TVNiUlBmbjI2UWZNUVBMLy9YcGdOb2V1Nk9kK3BOenBFTWgvbS90blBYeGluTGlkNHlZUGQ4RW13TWlpSUxKTnErRW5JM0ZDZkNWcFpIZlZJZjRWQlFSc0tyNnN2THVsclpTeFFRUUpyc25UWXFWOUI0d2JYSGRPV1haRW14Ulg4WG8vbjZwWFhSdkNyQmxaL3VJbVVCRWhEVzF2QWVVV3NjczVlS0QyQ25oMS9oVUJla3FOK0hyTVdOY2RtVWQyMDNDekJtYWNhK2hLUEpsc1lBR1lUaWZqZ0lhSzJyWCtNclUwVU9WaFNmTmRqT2VjUkI1ZTNENDg1SlFMSi9DR0lIcGZNZi8rNE14OTVUMzhtcEtUTVRreDh5Y3hVNWFBTlNJUWVxUE9xbUh0cllLSlovcERxS0NLOUhid1pyd2s2Y2VLakc4Yks2ZGlEa1hHQk5IN1A0bWZ0UnVRaEtWNUJBUnpKKzJ4c2tIeVpldW9QbkhSR2x3aGNyb2RNV0kzbTNjSElmQjBlSHA2N2MwSTZ3RGlFK2R1VDRiT0JJcEFEeFVMSzJWa00xaGQxRG12TjB2allrcEs1UEt4Z0tFb283OXJFU255ayt4VWNEcmVmcTlqZTJzclB6NCs5U2xkVG04WXk2QmxmV3ZKOXZMOVo0MGkzMEV5SVpnTDVGell2UTdITVk2WHkxbFZCNEN3YmwzTytTMFJORDRnb2hCMzJ4L3hUVGc0RGhUbXYyM29Jd3YrdDJVa2tkTUF5MnR6SUxGTFpneXZta1VVaGRZbnpHTmZLUTE1TVBnSUpKeGxQejB1WWJFencxK3pUbVBKak5raEhhWFgxaENVLzRuZGRQZE5DSmdOYVVnK1IwZ3ZRbGZ5UGJOeElOaUg4UkJNaXh3MkcwMUFiTmJiazdjMFhEdk9QbUxuWndwWkFjUDFQVnJmdTlEK2ZjTkc2UXFQQkhQUWgyZ201NnNrY0dCekF2QUwyd0x3R20zbVVEQjgyL3k0bk9JUlJtdHZ5RDFKSWtKS1NJcmV4ZXRXQkJkb09KTFNyZko1WEJHdHR2QUN5NUlkeTRaODJFM0tMTlVaQXBNNGRla0tHWXhGTHJocHJWSTRpdStxampDTFRaMHRQQW55c0RYdTdyNjBzZy9OSFRVNlNGSHJLUkxFcHBZSjVWSW5ZMCtXMDBGUmZaQ0d5dGJYdG5vZGp5VlhPOFpxMlhTUDEyZVhsWmEvRU5wQVd2QU1pQ1NhTVVZaXNCMDd1QUtnV0VDME93VlArOUdtWHlsZGFCajluZEZKTENSU21xUkhCL1lhZC9TQkc3emQzNkNMTEFBSUtsZ1lYNkRMV2J6VncvSUpqZUtLa0tGejgvV3ZhQm5FZFNHUTVYZlE1ODJsLzdid3lmWEFaNHQwVlhrVEdSTjdTVm4rTVR3YmR1ZWtvWlJnaXdUVTZkcEhVVU5zemU0ZVg4Wjd5M0xDS0FuRXZUSU5FVEd5a1NBeGJOTkxucjE2OVlrbW9JQ3BWb1BqWFdsQ0FsQlVOc2pGa2ZVc0p0aEV0ZW9wOGsxTlRTR0t4NmRqbkllT1pqTWFNekNBc0xEL3k4cGozcWV5TUt1ZHpuTWpZNkNncEtjdkx5eHRObDEvSjFMRHplR0tpV040NGllOFBtZkNsbDM5T0dsZFdrN2FNeUZOdjFhQ2szUzlLaENBcEUvSU54dGdZQkxRMHpxUm9rb1FwM2xkaDBackU4cGdndEZKUHNkYzZoZnovdWcybkNkak1saG5PVlppa3YzWTJEV1Q4R0VzdUs4M2dsZ0VUWmtSRktWYWRNRUtYQW9CR0dRNDhjUFNGZkZ4UkxOZ1RnMXV6R1hMNlFVOHZSYThVejJtT00zcVMvT1NaQ2pxY0FwSzF5YWRRZ2NsSlp4ZGZXWjNib2dTYlhGb3kxdGFlUWlBT3IrNzZXWjFVSHFlTnYyTFA2T3Jvd0tTUjJlbi9UN0grNy9UcFByQTkzWEpIWnVydEhJQTBSVmsxbVFwcDgrRC9BVkJMQVFJVUF4UUFBQUFJQU5hUkpsbTFDQ25UcndFQUFEUUVBQUFNQUFrQUFBQUFBQUFBQUFDMmdRQUFBQUJrYjJOMWJXVnVkQzU0Yld4VlZBVUFCeFhXMm1aUVN3RUNGQU1VQUFBQUNBQml0SUZZMjY1NkNlZ1BBQUEwRWdBQUNBQUpBQUFBQUFBQUFBQUF0b0haQVFBQWJXMHVZbXRwZDJsVlZBVUFCeGpHQ21aUVN3RUNGQU1VQUFBQUNBRFdrU1paUGNrcUxhTUdBQUQ3RVFBQUR3QUpBQUFBQUFBQUFBQUF0b0huRVFBQWJXMXdZV2RsTDNCaFoyVXVZbWx1VlZRRkFBY1YxdHBtVUVzQkFoUURGQUFBQUFnQTFwRW1XWVhDUHoraEZRQUF3VzBCQUEwQUNRQUFBQUFBQUFBQUFMYUJ0eGdBQUhCaFoyVXZjR0ZuWlM1NGJXeFZWQVVBQnhYVzJtWlFTd0VDRkFNVUFBQUFDQURXa1NaWklLdUZUZElCQUFBZUJnQUFGUUFKQUFBQUFBQUFBQUFBdG9HRExnQUFjbVZzY3k5d1lXZGxYMlp2Y20xaGRITXVlRzFzVlZRRkFBY1YxdHBtVUVzQkFoUURGQUFBQUFnQTFwRW1XU1R3Mi9nNkFBQUFPZ0FBQUJJQUNRQUFBQUFBQUFBQUFMYUJpREFBQUhKbGJITXZjR0ZuWlY5eVpXeHpMbmh0YkZWVUJRQUhGZGJhWmxCTEFRSVVBeFFBQUFBSUFOYVJKbG1UeURsNUp3UUFBTmc3QUFBSkFBa0FBQUFBQUFBQUFBQzJnZkl3QUFCMGFHVnRaUzU0Yld4VlZBVUFCeFhXMm1aUVN3RUNGQU1VQUFBQUNBRFdrU1paMHpPL0NMb2JBQURNR3dBQURRQUpBQUFBQUFBQUFBQUF0b0ZBTlFBQWRHaDFiV0p1WVdsc0xuQnVaMVZVQlFBSEZkYmFabEJMQlFZQUFBQUFDQUFJQUNVQ0FBQWxVUUFBQUFBPSIsCgkiRmlsZU5hbWUiIDogIuWvvOWbvjEuZW1teCIKfQo="/>
    </extobj>
    <extobj name="1BCC2C28-871D-48CB-8BE0-2867F7803ADB-8">
      <extobjdata type="1BCC2C28-871D-48CB-8BE0-2867F7803ADB" data="ewoJIkZpbGVDb250ZW50IiA6ICJVRXNEQkJRQUFBQUlBRmVSSmxuc0VQUFhyd0VBQURRRUFBQU1BQUFBWkc5amRXMWxiblF1ZUcxc2ZWTmRiNXN3RkgydnRQK0FlQ2N4NEJDU2tsVlZvNmFWdXExUzB2YlpnaHU0QzlqSU1XMmphZjk5eGtuYTROQ0JoTXc5NTM2ZTYrVHF2U3FkVjVCYkZIem0rZ1BpT3NCVGtTSFBaKzdUNnRhTDNhdnYzeTZTdVVpYkNyaHluais0WkJBUGZOZlJ5S21OR011aXdXem0vaGtUR3RGd1RUM2lyME9QUmxubVRZZytRUkJTb0d3Y1RjTHNyNnZqTy9wSkhxV29RU3FFN2NGaXJOZU5FZzlzSnhxZFcyZHdoNmZnQ2lzb2tjTUxacW93T0NHa1M3bGhaYW1kdnd5eExNVGJRb3FtL3NrcTZNSG5OUnJySUJoMWdldFU0U3ZjOHd6ZVc0S1ZkcGxLQVA1UlYwQm8zRWU0QTh5TGZWbitLT2d5SGt1bTFrSldMZnFHdkF2KzBCcXRkLytsM0VoZ0NyS0RPdnZwR00zT1dVSzJjSjczNUVEb3hRN0I1L3F6N3kvUUtrODhFamsrbmRKNEdreDZZL1U2eEZPZlRHbGtkYzl5MkxiTVdoK3NXS3pXNFN5eGt1SFovaVFMeHBYNlZTdmQvcW4vaTVDYk9kc1ovOHZqU3k2Sm5lVzNrQ3RNTnkwdnRERGtuNWl0dkdKU0hkdTBzRnZrdUMyK0FJMWp1OUZtUG5Gc2IvTGUrVWdZalNPYjhNUlJuZDRFUzdHQzhSeE01ZDNreWZCOFRycDd1VmtXQUtwbEpjUGovZGMvL3dC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VjVFbVdXM3JZRjJlQkFBQVd3b0FBQThBQUFCdGJYQmhaMlV2Y0dGblpTNWlhVzZWbFYxTVcyVVl4NS9uMEhhdGE3b0xpVjRNRTVZUXpUU2FJTDJaTGpFNFNoaGJ0aXBtMldSK0xOUE9TZmtzMzJ6UUQyaDdTaGxZdnRaU3hrZVlrQVVMMnh4MGZJU01tY1dMeHNSNG9TWmVHT3g3MmlZbUdIZGx2TkQzbkhad2Vsck90TzNGZS9yUCtUMy81M21mOTNreCtzalpqOHh6dWFxM0VsUDNFdVBUcnhiQzJ4N0lMenJHQWl5V3NIUmxjTk5WMmRIalI4dnhoUEdVNnJUUmFIekgrSzdoazRZTExmQWVuc0d6ZUE0cm5RQXo1MTBBaDJ0ZXdRNm1RSkZqQW5XekZwOVZsckRQUEY5dWNPc3IzSUJkMllUQkNVQWJabEZNcFhjQXpieHdDVlR0Nm5ZcTdTOWh0d0oyZ3p0aVBnSllrMVV5cVlvQjY3SktNRmtHMkpCVkNod3hBamJ1RWVzandKWWR5WktVUXJGcCtwYi9ER0JiVmtsZjlDSGcxYXhTSlBJcG9BT1RtcnBUN09KY0wyQlBOa1gvMkFjNG1LMUtnYisrQVJ4T3ZhUHlvZHFIWXVMaDd3Rkg5MUwxRDM4QzlPK2xSczcvQ2ppV0xXWmsva2ZBOFNmdkJWQWRTTDJYK3gyZjMrOS9BMDdzb2JLdlAwVEFxYjFVR0ZBQ05qTUhGY3psbk05QnlleXJWcHMxVmFCQ3JHWnFGTWlZRllXdkZkRnZZWDQ4TkJOZmNDYUdRckd4NjBBLzJ2MDZaWHVuRlgwWW9FWnpWWWNLOGdyeWR2c1hzSjNKVXpCMU9mV1VpbitjM3Rlb3RtZ2FlSENqQUxZb2tpZ1NkcERiVmg2b2J0WjBhRkducktxdXJiY2NvQllwTTErWHJ5dGh5dzdWMGo3NzhtUEFUc3BFWkpvRktrVzJhbHAya2EwS01yRkNYTHpINkhwZkN0bEZrWXdkdXpONUwvWURXbEZzOG9CQWJCTVRPYmFYODdxSTIwbVdiNmFJTnFGKzZiQ0k5MnZBS3VZRm50V2V0TllodHRhaGlJWlhVd2w3VjNnUTMvUWFzMVlwa0hRS25ZSnVpTzRML21Cb2dkWmVoc1FOTDVLdlJpbE1US3JKSkVYTUJ3RnI1VWpFTXhGM3JFdElkWmtrbUh3WnNGN1cwN1ZaNGw2U2tCb3lTZm9mNkJ5eHlKRmluaVhPYXFNMWo4MnNpR0dOV3FVdXA2bjFpb2hZOXNESDErc3NZSk5zbGpPenhPbFBETmxJS0pEa3htd0wyMnZ1WXhmcUxQa25heTlXYmEreHFUQVdUWXZFOHlZLzRJNER0djZYSFpGR09OVlVuUkdnTFMxQTZLWE5WQXBYWkFPc0JvaG5Mak5BeGNXR1dyTlppTEVUNEtva2d3ZDhKMXdDdEtOc2tVUW5oLyt0WEJNMzdQYWFsM2g3dU41NW1pYTMwRWYvMzdJR2l5dEtTcmVzNDhUbnBRL2xKMDYrU1I5K3M5cUZVOUtwY2FBazBXWCs2ckVCUFlseVBpcExQK0M3eU9ldExPY1gwYkFuNFZqbmdtdzBiSTJHYnhGWE9INXZPUmJvSm92OTNOd3RqaDNqM0NOMFRZTE9tUDArZFJrYnU4T3hnOXpvRXVsZmlLN2VURmdEOFEwWENUbWlxL1BDTVY3TW1CQ2RtaDZVVk94YnV1ZVBCb0JPdHQzaGtEbHJhQnhhRFRLN1FUd2JxY2t3U0NlRExtY0lSL0E2Wmc0dy9lT2ZBWWRrczA5T201UzE1UDJnR1U2M3QvVitQN1ZuMmdRYVJYWkRYZnoyMGE2SnJnZEZ0RkZwc3Z6SThkTTc2L3JUak1WN2h1bTI4QXVYWFFUMHB3T0ZNeG1KMElzc0lGdTllTzl0YnNTVmJDZitnTkk5ZFBxSjI4WDFUWE1qOTdtN3c2bVNqZ2tsRGVJTm5Fd3Y2ZFliWGZ6OS9ROWdVTlo1ZEgwak5qUzNjOVpwVFFUendqMm9HWmVhcDAxcWN2NEpOTnpUbVJXZlhUWTFwdk1tSkx6aXV3WTI4Z3NBTmY4L1BOSXlQMkhUVm8rdGRwTUJ0eWpJbERUSXBvRTFOYXNCL2dWUVN3TUVGQUFBQUFnQVY1RW1XZVlTczdtWER3QUFWTklBQUEwQUFBQndZV2RsTDNCaFoyVXVlRzFzN1YxYmN4dzFGbjdmWHpFMVBLY3RxUy9xTHNlaDRobThoRTBvTHphUUxMVVBnejIycHpLZW5ocFBnT3hUSUJBbndjQnVDTEFrb2FpbG9FaFJiQkoyQ3dnSjJmd1gxak8ybi9JWFZsTDMzTHFsdnJnMTdZbFhjWnowZEk5T1MwZjluVTlINTBoOTlObTMxdXVGTjZxdGpacmJtQ2xDRFJRTDFjYVN1MXhyck00VVgxNmNPMklYbnoxMmRMNnlXaTJjS004VWRVRC9RRUMrdG5pK1daMHAwaXZGd291VmRYSzg5NDhmOTc3NDZnZ3NGdjdrdXV0RVdySHd4M08xcGJPbktodG5aNHFnNk1tWmI3bk5qV05IWDYwdHQ5Y0tyOHdVa1dIaTR0U3hvODlYYTZ0cmJYb0dZbVRUTTZYVDdCTkN0bVlXQzdOTTREd1ZSSytkb2Rkc3kyQVgwT0RDd2xMTHJkZFpTYUJaaG9OMWUzRDZqSGZhcEdlbWhpcHpzbkxlUGRjbWRWaG9WcFpJMCtuWGRDYnVsZEFaNzd2MHM4VUVWNWZhYnV0NHZiYmFZTFZsb252eTVtcjErcHpiV3ErMHlkbjVWcTNSWHFpMnp6VUxjN1YyMjExWXExYmJyRkhQRHc1ZkdSek9WcGJPcnJiY2M0MWw5cEVwakRRVkV0MTd1aUlmSEZ3c3ZOeW9rY1AxOVdMaFpIV2xmYXJTV3EzUnJxUmQ1RGFIUDc1RUN3MmZtSFZKTmRhSHpwQmFMcTVWMTcyK05taVJTcTN4dXZzbTFXM2h1WlVWMGxaMjZQWDNjOHV0eXB0RnYwakpyYnN0cHFXK0ZLOEFQV2NNUkM5VzN3cWVXbGlyTkt1RGMxUHNKTkVzTzAxckFwSGVlOTVPblNxNWpRYlRPYjF6cTlMWVdDRUtIbnFld09qREJJYWVKQjBCVGJmNGp4SzJEYzB5ZzAvVDFOQWRXSDI4M2d3KzF5UDlmTExXOEwvbUhiL2Fyd3RUelV1MFIzdFBWTkgvZnFuU3BKL1p0ZDQ1S3RSdjlZSmJyeTJUKzNoS0h1aWIxWFdSUEZiMFlhUUNubGxaTVV6NlE3cXV1a0krRTdSNlQ2UXZzSGZvMTI5cXFGSGtydFUzcXZWeXBWMGhqVDNYckxMdWhORDJCQXl1L2I3cXJsZmJyVnAxbzM5OHZsQ3F1eHZWWlU4ZHA5dzNxb3Z1c2FOTTYwZVFwVUhITUlKcVoxbzNzS2FIbGQ0clh6clhHaExrUU0wT2RSNlRjZ1E3SERISDJTVUlOY2V4Y2JEY0xMdG9haGpxd0FxV0xMRytnUnJHMkFrV0xJdHZPTld2NzFSUExZTkRwaTJtN1lYMitYcTFieXRtcXdSODgrM0M2WUdsTytNWk5uTHh1Y2F5ZjhtQVNFT0lYY1BBMU5pRE00U0Z3bHk5K3BiTEpNOFVpWWpGTmZKOE5xb2JHNzJxc1R1UFlncVBIVk0yMFNGVW1KS1BLYWhya0lzRVUwTVlnaEFwcGtlVWpqU2JqeWp5ak9xMkl3QVVxWmlsTzZIN00wQ1psb1ljUFZTd0xMNWZYb0J5YkNtQWNzWVBLSXUwUndGS1BxREljMklneE9jb29HSFRNQXlVR1ZRR3ArOFlwQXhkMDJHb0RFTVVnUVhBdXNNRmxFWFJEa0tHb0N5NlYwNXdzakcxVHBuaEJHd3BjRElOUy9QN0xnUW5pd3hOT0ZaSEtwemcwd09uUlhkMXRWNXRuU2o3YmhkemIvb1E4ejVuR1FkQ2pZOExUTUFuSGdUU3FnK0VRSkJLU0svd0tFU0ZOVG5DbFhMY1kxWUxReWMwSEp3VkZ5dEZGQ3VMaTJWR3FZa016UTRNRlFkQU5RbUZBTytxYVpEN1J3RVZ3a1JJaFdEOFNEV1FCaFJTYzBLcUVHU1dycUdrN3BvWVpGd3A4U0RqRm9zSEdiL08rWUdNZ055V0FUSTBmcENabUtjcUJiSjhRVWFzTXNmVXBRVVpWMG84eUxqRjRrSEdyM051SUxPQW95RVpJRFBHRHpLTWVLU3ZRSll2eVBqekRXbEJKcDRsaVFRWnQxZzh5TVl6UjVJY1pMcWpXVEpBWm8wZFpCaHdWYVZBbGkvSWlLVXpIQ2MwZVpFYVpnSTVmYUNoOENUSWJGVEJVa1RCY2xUQi9NQ0dBWkRqbThtWmxMUXdVWmVJMFd4VEMwK09LYXp4c0FiTmNVMmlRRjRucEp4RDRjcElPNFhDRXpKRWliWWdjTUFwVllvb1ZSYVd5b3hSeXpSQ0tCeGcxSEp3YjZMVHdrQUNRaEVjTzBLOVppaUU1b0pRSWJwQVZoNE1DWWdkYVlaS3hBNHl3NVhNRFU2eUtJOU9ZWXdiVU1Ud2hMSUdGS0J5QmhUZi9LY0UxYjdvYWw5c2RiQmtoWFVnWlI1U2wwTlhrZDZiQXpTczBCVUtjaU5yWElOSHpMRm1hZU52SEJHcG8yOWhHUU1mVHhCNUN4Y3BDWXVVUlVXaytuVzliQksrWDJmSEJNZVR3bEJPUm1RVURHM2lvSVk5WUFYRHpEQVVFMW9VRGhPQ0tEMkcwa1BvUUJGa1E5MUw0TTZJSUdQOCtZOE9SWkJLMTVLZnJrWEdCN1psb1pBTGM2YUhMMmdubnQyUHlOZUNuTjVqWUlKWTB4MmRQK2xJaG5rQVdueElHWTVtMjA1b01VTlplTGVjVXJZY0F4TlRINEdwWkNsYmhwekp4aWhTY3Nnd1ZsZEJhb0h2WlZpanZwY3h0aEVqUVlDSk15ZHRDYVNrbm5Ma2loa0tEd2dHai94eXBZaHk1WWh5TWltd0QwZ3VCVG9FdVZnR0I1cmpkK1ljdzlSTUJkaThBQnNSaTlPeElTVVd4NVVUSC9RV0ZJd1BlNHRxbmgvY0RGMkRVdUEyZnFmTnNjallTTUh0d09GMmhKaG9PM3V1SkY5S2JPQ2JYeXcyN0Myb2MzNUF3enBkdGlBQmFISkNBSkcrSFYyMG9YeTduTmVMSHBHellIU2Y2MFgzdTF6MElGZUxRb0RJWURHN2IyZkttUzZoVVRVazRDNElpTytzMHJZRTNHVWFvOXpsZlI2SGIwY1hSUUdmSWpJNGR5SXhhYjA3Z1p6NDdDOUJ3ZmpzTDFITnN3ZnJkQlpTSG9IbGNMVE82dkVrQkNCeVBpWXBEOHJML2hLRGxsZyt0VFFuTDlDS0I1eTJwaE12eWM0NjRoU0lpVVdib0Z3czJFVFZ6aE5ydWlNbDhjU1NsOGtsUmh2eC9aUjdkL0JvUXpwdmdYVktySEdGeENLTld5b1daL3dLNTRreXk1R3pFRzZ3THJ4U2E1eFlybFlFRUVNRzFBeGpGR2ZlUUhsZkcwdWx4bGdzS09pNldROE1BRlJXL0lkMVVEN1dNMHlNUHU2TkVrR043dGJFMXk2MC9kVWdBK1hxYUZpNVVBdFBuM3ZLSlFPRzZCVlE5SzZ6ZFhmcGJJRWVlWFVaYUpqVHZsN3p2RC9zVG11VlZtV3BUUXpCaWRPMFdHR3VzbDZybjU4cGR2NXpaL2ZSM2IyYjcrMDkvRnV4c0ZEN0MzM3l5Q1BWZXdpTEJWL29Nd05oODBUV2FxdlNYT3NKWTl0OXpSVEpNN0xRcE1wakF6YjZUVTlmeldaaDN2dGk2YlJYNTNhemR3ZzFuZnpBd3U2ZHIzZnZYdHE3Zm1mbjV0K1BUcldiUkFOTitvOG5ZYXF2Z3Y2cEVXZjdkZmJKZjRxbkliTElyejBORGZKL1NxTUhnMFpQOTNyTjlMckdDN1hINUsrT09BUUlPSnJ2dlZzSlpBaThBUSs3ZzhjSDlrWG9JMGwwbm14dll4cUVOYmFDYitqT0NPbTIyYmVjL0hSWS9yMzhDVU5OUjc0cE1JTWlCOFl6VVBjb0JZellGVGlvTzdjT3JOSUd3Um4yWjZGd3NBNmwySWFYK1hjZFZINms4NFNkejVIQTd6bkFaVHBocDBWcWVKWi81eEwzUHVWWVpZazZMUGtUZjV4NzU5bllocFJpdnlFcCtacnBwN2Y3NElsMXVzT2h1OUZuN2dIYnN0SEM0THRNejR5YjJWNkFHNk03Q2Rxak93a2F3WjBFNmVCOWRDZEIzd1Q1OWVEbGFLTmhFaWZTYTBzQ0ZvY1FCWG1HWUdWNGYwaURib29rU2lWbGk2ekd3dVJCeGtuSTNDZzR1RFlPYmlBdFpuZU1nMHFuYy9nRHBadFdlRWpyYVp4T21lK1QzT2tJMGhDMXVqZCtBWDRMMHhHOHdTUDRnVEFSd2NOOUVMeEg2WjM3RnpzL1hFaFA3S096Nkl2dVVOcWg3amszUTlRUDhEUUV6alNFa1B6cTAybFQ3VVBVejdmZENYbmZBeXFQc2NXa24xQUFBN3lJZmtaazhGdVF0Ynk0QVNuY3BwNDE5RjNXL3ZrWUt6MXMwcVBOdERWaXBuSFFTbHRCSzQxampiU1ZrNUZtK1o3cGpUUk1hcVFkdEF4TW9JeTBEQ1BOOThENkxkWjdMZFlCL1FtMFdJTFI5dVZLTnRxZEx4OTBOcWszdHYzb0E2bEdHNGVNdGc2bW9aNXV5YjB5MUFkaHFDZllNTnY1R0dadkowYzFlbjRxRERNQ3hLcU1xbmRnS3lmVzhIYXZ2Ti9kMnV4Y3Z0VDUrUnVwaHRkUkZsWloySDFiV05EUGRpSGNIV1ZnNlc1ZUFhanJYb1piTDVvSERHRTB6OVF0R1h1QnlUU3djQkx0cVdrSGxRejlNNTZTaVJwRjhWSVk3VmxNeERnWGpOdklidDkvNk05S2JEMUlhMlNUN0IwMWJIaEJ1dlEvMHB3WFhiODVVbTB3QTJZR0V5d3N6L0Nkd1lKbUxaL0lBbk5pMjBUUEZJS0o5Y3l0WnpwVlJ6WTFHVjhNVFZMTDR3czhRaGNvUUJjNHlCWW9saTJjWE5qQ2tySmJ1V0lMeFJiUlEvSlA3blgrK1JraGpCellBZ0xGRm9vdC9yL1lBc0pjMk1LUnNwbTNZZ3ZGRnRFejUxZS8zTDM0S0NlMlNEdHRydGhDc2NYVHpoWjZIbXhoSVN6ajdaZUtMUlJiUlBzV0gzN2J1ZnhUVG15Uk5oRldzWVZpaTZlZExjeUViR0VIQTVRQnJvRGk5SDNMNXI2MlRIRkZpSkNqbU1MUUZVK0llV0xuNmsvZEMyOTN0elozdm42UUIxWDQrNElNcGVsQVBBMFJJTDhUd2lKMnBvQ3lvTFJpRUJtS09rejhrVFR1alVBMGdkZ0FpSjBOay91Mk1FVWd3ZVF0SjVKQklGQVVFalV4OWZXM25VdWY3MTEvdTNQbmhrY2tPMi9mZmZMcjVWS2xTVEJFV3YvazF5dHllY1ZMdngvaGxiUlpTR01pRHdReXNZZW91S0lQS1pvNlJQeUJRSEwrOERJaUl4bEUvTW9wNVlJa1pKQ2dsa01jTXVJeEt4WUpUbGo1d2ZBZ2k3eDRiajB2RWtGd1lraEVzelBTaUVDQUloSkp1anBNVkdJa3BCTDZ2cDBvSXNHT0pYUkZNREdIS3FjcXlXNGZrV0dQOE5hOWlrT0dPT1RoamM3VjIyRU9XVmhxdWFTTEtZMk1uVVBTcmd3ZUU0ZU12aHNyL2JvSVFYSEZIMUkwZFlqWVEwL3FpT2dZYTRGcGxpQi8wT1ZhSXY3QWtHNE5ydmdqaGo5MFN3OXFPZUNJRUk5T3NDWk9rVWd4c0VLWi9uM3c0ZkNxamllL2JuVzIzdXUrL3oxeFZycDNQeURuZjd0dzYvaENlZTYzQzE5MHJtMlJEeS84NGVRMCtmRGZDKy9zZjVtZDkrYXJZVjdSSjhRMzhWQ2NnVm5FQWhTM1NOTFZZV0lYbEpCZFRCaVhsV1VqY1ZhV0RTQnYwMGJGTGdFdEcwNU1XaFl5VlY1V0pMdThOdmRubXBSMWJldTFGK2pCOXYycmV4Y2ZkVzlkMmI1L1lmditkNTNOKzdzLy9yeHo0OTNPdlkrNnQ3L3JYcm5admZ3cE9lN2N1clR6emkrRWUzWnUvcXQ3NWVQdVp6OTFQcnE3L2ZDYnZRczNkaDl2ZHU1YzNINzRQVnZkZlUvTy9ob2MvdEVuZzM4OG5HZmdIN0VBeFQrU2RIV0krTWZJYVdjbTczVXRrOFEvYWdPUVNlQ2pYRGNJK1pqNE5KMXZIM2V1UHBhNVFZZ1IzcG5Kc0tlaENjaXYycDJKMjRLSjJqdms2ZGxHejdDVE9ndDJURWljcnVrVHZ2Z05BQzM4RmdYbEtnUmRCU002SUk0Y0ZRK1AzNjlwSDZQNEpDL2lHN0hQRTVJNnhVQ1paV0F2S3EvRzlYSlVkWWlHOVdiU29FV210WDZPRHYzSkVNVVVhcW5mK0FJV216UTgwYmw2ZS92UnJYR1RoVGtoWVFpMTFFOHQ5Y3VOTEpMR0lESXM5WE9zM3F1ckZGV29sWDdqY2loMjMvdWtjMjJMSG15bURrNm5ab29KQ1JpbzVYeHFPVjhPSEdFa2pST3dGMUNOV3JGQW5NRFVrZWFJUnJ6ZXUvOG1pU2llamtBQlRmTU9lbklqa1FLYS9hOENCVW1JWlBmOUg3cWZibnI1VDNUdDM3MlBPcGMrNzF6ZTdIN3dWZmZUWDdyLy9rUm05TUEwUGFJWmloNlk5TjE3OWpSeHZWTXlqTlExR2d6R0daaEZMRUJGRHc0a2VtQmFTWmRCRU1NUlBTbUVUVWM4MG5ld1dwT2RaQ0VFQk5IVFFoWlMwMEtSZTVFL2VyeHovWFovRWZiZTlUdlpodno4ZHo2UDJHbzhHVU4rRDZCWklydENBV3JnTDBsWGgybnNuelRzYkljbXVvTzhZWWhuaU1qSUg2dWwyRW5taUVMc0hKZ2xNaFJ2eFBQR3dscHRwWjBIWjB4STlKbGhNOHRFa2FpOFlndzVxanBFaEdFbGpUNGpFTWNZZE9HQ21ERk1yTlpjSjlxOEk0WXlJRkNja2NiWDZGemI2dkhIem8xM2R4NisyL25yNVhFVGlUVWhrV2tQczFrbWhvUUNGSlZJMHRYVHppVlQ4NlF5eDM3M1AxQkxBd1FVQUFBQUNBQlhrU1pabm1KdllPa0JBQURUQmdBQUZRQUFBSEpsYkhNdmNHRm5aVjltYjNKdFlYUnpMbmh0YkoyVlMwN0RNQkNHOTBqY0lUSnJpUE9pcmVTQW9DZ1NFaEtvS1k5dFJOM1d3a21xRWhCbHp3Rlljd2M0QUlMYklORmJNTTQ3cHE0Q3ppYVorUHM5bmhtUHlmNUR5TFY3T3I5bGNlUWlZd2NqalViWDhZaEZFeGVkRDczdEx0cmYyOXdnWGp3UGd3VGVOQmlrSC9ONGZwdC9WUmJ0K0FvMFRBTnBGeTdhR284dExCNmtLeVlhbldKaXp4eGhaODNFVWpFYnlva1lGSWRUR3RMVUJvYVduR0UzT2JQZ2NEclVYTzhYTjJSUjRpSkxDb0Uyb0dQNFhxY0Z2MVpyN1JaYXRpT2VWbHJTZmd4Y2JTZ1lPM1lKRXIyUlN1SXh6cjB3YWFSVzJISlppT2R3TWFNdThtUE9Sa2hMNGVPanpIdGRBVGxxeUZaQmhxbUVvQmhVVUZjTmRXcGJsalpKVGxoRTVVMExXMTdPNE1vbFpaTnBrdGFUZ0RQbkpUOHF3ckFxQXVCQmZCZGw1OGx1aGVQZENyZnFoS01rcklhTDFZSmdGN1A2d2N4RnFiV2RBMmJEZ1QvTEVWMktLT2xQZzdrY1lXSEw0d1hWNmJOSHlCc2NKeThJR1Y5QUNsbm8zMFZTaFplSWFSV0lnQXZtNi9QMSsrTnQrZkswZkgvT3N3OUZ2N0lMVllzN3BSS2t4MDhXbkdaNVhxdTVzaTlVM3VIL2FLNzNFM2RMelc1N1RhbnZ3WEZ2Wm9JYzh2ajZSazVOYXN6REE4WG96MFErOHhaMXdObEUzQlJOUDJzRTdxMG02azFIWHBXY0JSTjZPa3ZnRXFxckNxc21xc3RLdzExdk1rUnZJSENvaXd2cUIxQkxBd1FVQUFBQUNBQlhrU1paSlBEYitEb0FBQUE2QUFBQUVnQUFBSEpsYkhNdmNHRm5aVjl5Wld4ekxuaHRiTE94cjhqTlVTaExMU3JPek0relZUTFVNMUJTU00xTHprL0p6RXUzVlNvdFNkTzFVTEszNCtXeUNVck5TU3dCcWluT3lDd28xZ2VLQUFCUVN3TUVGQUFBQUFnQVY1RW1XYUdUaVdJeEJBQUEyRHNBQUFrQUFBQjBhR1Z0WlM1NGJXenRXODF1MDBBUXZpUHhEdFp5Z1FQWVRwdy95YUZxUXlNaFVRUk5CZWUxdlU1V2RieVI3VkRLblFmZ3pCV0pHendBZ3JkQm9tL0I3dHFPNDhUcnVvVzBUck0rMlRPenMvUHplV2ZXUCtiZSs2bW52RU5CaUluZkIvb1REU2pJdDRtRC9YRWZ6Q1AzY1Jmc1BiMS96enlab0NrSzZabENqL2hLZWY2c0R3dzY0TkIxa1IzMUFUMTlDYWVvRHc2ZEFKNEI1UmhpM3lKbmpKRU16QVlQaUVjQ3JxR1pqdHIzeDhoYmx1VFNYSEJrOHduM2JSdjVVYU1QSHJUc251TzZJS0hvaklLNlJrYnBVWXJiN0xaNldrcHBNMG9YSWgybWxDNmxhQnAwVzBaSzZWQ0tZVUhIV1l6U05VWnk3STVscDZRbXBkaDJCMWtMSVlOU2tOdHV0NW9wcFVVcGJhdGpXQjJnTHJ1dVpyNnZSU1NPNGlLb3k1RmNqY2tSbk1YU0t3ek9IRTNnREExSk1JV1I4bnFPN2RNakdKNzJ3V045VmMxaXhCQjdYakxnNUh4R1p4MFJEenNpOFN3cnloc1cwK1FBU3VZYkJaS1djenczVnMzbUU0bTh3RDRxbFZoSXZVVjRQSW1ZSlUzaGpKbEtPbkZWRi8vVnpkalZkRlpoTEVvOU5kV2xaTllwMXplZDIwWjVtSS9KM0djckZoTTFOZ2FEWStRdVlnQktRTkdnbDlpbjYyRmJnaU52OEdiQW9jdU1KM3laOFV5bHpQaGRMdmExS0FpeUx5Z1BRdDFRSVZQTlI4aFVYOWZMM1VsMVhBYzFTemVjdUF3Mm02ampObEJ2TFNKSkhleld1Z1owTDBmTEt4aEZLUEQ1L3JzaDk1SlhRNWN3OWZMV1R0amJFdndLeUIvQUdaUGs5MWYxVzNCenQ5UXU5ZXovTmRjVnRsRXkxekxYNjlJeTE3WE9kWVVDdXJGY0w3ZFJ2WEx4UTkvWkR3Snl4bVZiUUJuaEQyam50dXVtS25xWll3NXdZSHVvMm91ZTUvNEVCVGdTM2VjM3ZVdEVyYTNZSmRiMHZVSGprc1c2emd2WkZqOVNrRStWVTc0RWdGRGxuUWVBcVpiVUhmTmdibGxiV3BQcWdyTE5QZDdZSXBSeC9vNENRQzR6S1Y4Q1FLanl6Z1BBVkV0cWlUbWlOQkxJajl4dTdpTzNQSFJvZkIycW9OTXVRNUhjcHRTd2Y3aU5QYTFFU3k0NGRVTExUZFVhQ1lGY2NDUUVhZ2NCeWhNM0ZlWUplaDl4RThNaXRRdXV5S3pyWmQxVXl4UlhuZlhLVFY5eEV5R04yYXd4dHdPT2VGYU5IN2ZpWEhHN1VxdjhjbzBIMEQ2dCtHbXoyUGdsenVvNndpY1lCNnc3VTQ0SVd5ZzFvQnljam9jNFNpOExmaFZhVzZ6aWY0WFlMQ3QvQ3YzKzllM1B6KzhYbno5ZS9QaWtQUHo5NWV1anRkK0doc1NQNGorcFhvU0ZxMmNtb1BCVC9rSk83d0psNk1FeHd5a25yODlYSEtWaWJjWi8xYWFsMnJUNmFXdnNqS2ZYMEVhYkhRRWFFK1F6aUsvaG5sZjNTci9JRFlpZnFpL3lnN0Y1TjBEWENkb0kraWdNdWZXajZOeEQ3RzEwb2ZlWGpOSUZDL25WaDVtcTJQNjRqUlc3ZGtKbTJLYnIzVFJXclF4eE9HSHgwaSsxTXpjeWt5NFRMbzlYRlpsajVNRUlFeitjNEpueUNrWVRsdmhjZURTQkJRZHNMWVhCZVNyWUVBbU81dFBwc2x5citLbVhPWUNlUitaUkt0ZlVpajhiTlljZW9TYlRMWFpwa0V0dHlVV21FQURGV1U1dURzNU15QW1KWGlWbnJQTDhCVkJMQXdRVUFBQUFDQUJYa1NaWnRXZzZ2bGdhQUFCWUdnQUFEUUFBQUhSb2RXMWlibUZwYkM1d2JtZE5lUVZRSEUyMDlTeHV3U0U0QkdlRGt4QXNXSUlUTEVEUVpYR0N1N3M3QkZqY25lQ3VnY1dkSlFHQ1czQUxGb0lFZWZ2OWY3MnFkNnRtcXF1bjYvYjAzTDczbkRNZHBhWWk5d3lIQ2djQWdHY0s4dTgxQUFDRWoyeGJZNkVnNzMyOTdQODl3SGFVMTNVQkFHTFgveTdRbWdXOUp3QlE0U2k4bDlMMHpEN0o4Vk1qL2RUeDFFT0ZtV0tNVWM4SVpscjIwOE1NL25XMWsrVEU0clE4T2pCaDdWdVFCRE04MWJZZm1UcE0rcHAxcE1TVjJyeXJvZXQvcDAvczhySzBvY0xjVU9HRFlKWVMrYk5CYm90a2hleUprN1plYWxONG11NmE3RjIyTmliWk55azRrU3Z6bWdSR29vY2FwZVBRNDMxUWY4YWUyRVBUbk5IVXdlV2ZHY3VWYXYzVy9NSkNmdEt0WVJHQUREWXRDWXVPSHF0VEswRjJjV3BXbEpmajRXcUJ3ZUIra3o0ZFRFZWo2ZGxaVFEyTkgydHI0ZzMyUlVWRkpNVEVxWnk2L0EzMldrTm9XbURnYk5FeTcrM1QvV1h2bVlHbVpyRWlpNWdhR3hTWVhsbWhZVVo4cW9VOFM3S0VxY3YrZis5czBJZkxjeDY2NWFnVVV2aUplMzkya2pPMi9SdCtqUlhZd1ducC9HL3VDdGRUdHpKYlpkQnVzU1hVVXNWY0VRZG9XM1ZaZTNDZU9hNlBOMlJoRjR2VStPemdVUHYxNjlmS1NodGJXekdmdjFXSVBaLzlnZ2p2ek93YU55WjBldzlGbk9tZk9yNmVEcmEyVkdyYjNDOUQyRVJGYVdVVzBvT0ZGeGRWVFFYRmw3QmJsNThCOGdyMElUUHFsTFIwbkJVR25lNG5NNm9TMVZWVnZqZWJFZWhTT25WUUtVM05GTzNLaDQwUUFtOHFiNkJOUUVNRHZBZjhMaTJKVXRyenBZZkJISm1ZbHZjWEgrNGhac2RPenplTFZqdS81TVNsd0pFek9LWjUxa25UYXZVbFk4cUEwM2lNSG84YkVTclpRdWV6SDFVZkRqLzFVSTM1RHM1UXNzQmdPYWFEYmFXN1k0cHZBMlB4UEMxcWJ4N0dxUU9DM2hmUHN2WVo0cXFXVUFkU3kwdkpLaVlpcE0zeHZCaUtHd0tlSHBHcjNSbFBxelhxOFU4M3RKREl5WWxQK0pHblVyVzZ1bTFsRlorQkE1UlhJZC85OGsvMGg1Nm50eW85dWpGa3FnSHRKbjhQRXRZbklYdytnaW85dHpHcnNBTlZ6Rk5PemFGMGZlUEoxblgvVHROaC9OYmx0MjI2VWxKU2lTaFl1Y2pvc0diTEllTVRuWlNVWkxmY2NuQjExOHNWOGFyTnByQ29LR1JiMXp5RjB1T2xzbEpuZEV4TVZtWW14SE16YkpPaWtxQ2xIRS9CVTNGbkswR2kyKzNvNXhqczViQUlJZXpzQlY3ajFlbTM2MXlWc285dWhmd05vY3ZsRi9NOWo2L0I0TU5SdGp5YUkwbk52cmc2S2kxbWhZdC9EMTlWTklPbGJ1UjNCcUpJM056Y0VPTC9qblV3QzRselE2TTBwL0lrakxTMS96Ym1QZGhXb2FwajYvZTlCLy83ZTZMZmFyK3FJMWRBUEJVYW9xbW9xRWpuYzF3ZlFlL3YrZDhJUzJrSU9FVkQ4WUJFVll6dloxQjVxUEFMSHBqRS9TWUJ0YUF0eFJHN0xKcE0rMFBqOVJ0RjFTTFFDY2ErRzhFNUh2a0Vxb3pWbnRialJWb1BCVjc0N094c1BiNFptbHB4TmdvYllKQWo2RkQ5RXpNd2t5U3FNaFVGb0dFSVE5T0FOeFdBbkp3QStDVWpwb3dKWGxlNHBiOHNCOHRBbGRRMXhFSWVEMWl4ejB3eTJmVWFZb2cyMkZObjRkaElsbjYzejVheWdPWFdtNDAxejBhYStFTHk3MlJqOGNBNU1CUG83cExGSVoxMExGbUs1WU0vMGM3WXVPelZlRnRlQ1pkRFcvVFNxTE5WREIxUFVGWkh5MmQzVDRzaGxBWUZJa2piSlkzb2lOKzNIUU1yOEs4VHl2aHF6S0pIKzI0QlJIMUZZeVZLYVNxNVlwUjBJZ2NxcnRtZ1VOZEgxbkYrZ0NKS3RuQURGRWwxWFFISHBKdDR1V2pJWFRaejRPcW5kV3dQU0hwZi9TTER3RkdzdUdTTUhPbkVNV2lySm1ISEtVa3BBeHgyWnp3WlhWdW9CeVlNR2hjdGd0eHo4NjlBMEJTTlY2NHV1RUJoT2tkMEludTlXaHJLZDd5MG1FRXAzcGlNeStuQ25TK3M3b2JuTkF6aitReU05SkZxWFErMFpoSEo2WjJLZmtMbi9yUFkwaDJRa3VKaTVyZCtBMkRYeTNXZmt3dFkrSmNMY2dhOTUxZTFpUHRsVXIrVnN3bDBLVURTOXhua2cwRTJQU0J3OXA0UVpWN0NnZENMSFpwNHp5SHhxaGZPd0hkV3lGNGFGYzJNamhFOVJZQlRjWEtNem91REl3bU1zY3dMQ0Fva00wY1dGZ1p1d1oxQ0NlTXhYZmdzZHIwRWpHTVJFMlpCWDhMNUNKTUxlbmRPc1JCUXh1RGFjVHZNNkJ6aVJzcFpyVkpDYWNuVnhBcXpOTDdoSWFkVmxRL0dkVHFlZ1J6SDdnNHlUdXJwTWxqYTFBYm9jUTBNSEZGaVAwUkUzWE4rK2ttWHE4QXBUQWNIQjVFN2pwYklBZi9UUVQzMXZ6OHpjcDZ4ZHRkYkZyY1NEODVidFJHbVZlekVwZ0NRdXllNkpCVC9rUlFkR252ZWhlV3E4OHFLNnRkOWpnQ3ZKTW9BZnIvNHQxZGlsNDN4N25IaGJ5aFFNTlJJdVIwVndFbXpEK1Y0KyttRkhOSEJLdFF5T0JOTEhlajlxNXV2VjRqb2hxVjZBLzFnTlhVb2N1aGxpanU1aTQyV2lNelhOaWdCRWFjNWI5WWZybTdRaCtVR3RIaVdYbW9JV2o3MlFPS2U4MEJzN2UyNy9SKzhmWHg4OVBYMXpjek1lUEZwL1pYenhQM3UvaHlZdXYxSnpBNTgyS0ovU24vMStZZjhBWnFra292U2hQenQ0ZWhjNms4SWwrVlVkbFJzYkd4Q1FrSjBOQXF2L1VyYkJvMnVlU2kyUXNYOXcybUFVYWU3blJwQndYMzFtbTRvQjAzK2l0Vk8wMHVqMlRaRklwOHAraXh4NGQyRkVod3JrNkFoRjMvTzNPenUvWEJObkxXTjJqTnI4bExyOXJCTXFaVmNjVC92c1JTT2o2WEsyTlpuNEY2R1A5cnd3OFBEcGFXbDRMZUVMaS9aRUw4SVJUK2lxbVQ5TGZ4N2Mxb3pRTVhJUzhJbllDK1k4KzVZT01BVVBoVlRlbUhEK3g0NlpIWjVHRmthUkF2cGNLMW9hSEJHTHNnalAzblRqQmVqbnJLaDljZWNsMDdwQTlYVlo2MlU1UmFQekNESys5RE9DTjUwWXdsSVNvUG9tTzZWMG40Y09JbVpTNy9sR0NJMk96ZVhJK3l5TzVFaGdNU2hiNjRIR2pZMk52MXVYdDhKT3JKdVlCSUdGUjk1MGYzWjM0Q1AzeFJaV290aTRrb0VEZzFtNnRSaW5ERzVyY0JNM3lUaXVFKzB3amNjc3ZtYTUrdDlQL2tOSjlCalRpOHN5R05SRnM5Q3ZoUVh6UjR3dGJ6WE13alM0UUxnSURzNlgwTks3R2RCUWNQZlRhaGFCL0U2SytYR1pFZ0g0Yy9hWWpRU1phc0YvcVpJY2pJbittNTYwMFNBTm1SeStUQjRIY1VhbndzWjEyZTh4c1FWLzY3SEdZcUMxalhDbEZoZlVLUEhPSzRDWE81dXpuTEV5T1NURHRqdVVwcm1weEFuamZRalJCckVPQWtCUHA5ZWE4TVV3ajRQbzJFTjVsRjB3bGR0VDY3YnYweWZ6RjdrdjFLUDBhUEhldEhVSmVaMExvQ0JTbUhLeUJBVk9JQ3FUUHBDUWN3cWlFU2lLVkZQMFZ5WGZIZXluNE1lRFdnNHpyTFVKeHZXa1hPWEo0ZnlrVWlpcHRHalNiYi9VN1hrOFNkK0JqZHBET0pUREpLMVpBcGQwUGt6b2N1SDEyWkNaS0x4MmRxNk1HVnRsV1RnNnVwS0xwN205ckN5Rmcvam5iUjAzMHE3eTliV0ZoTVRVMUZoNGFQTGVnRGc5cmJxV2FadXdpMTFEeHJkakd4MjUyZDVtZjViK1BQa3RzRjU2bSswUllySHQvckpINXNEdzFXL0ZkQ2c5cFJmU3pWL1gwTEhKVWNUTitwd2pkSlF0TjlUdmdzNjQxWFRsRXcxbHlLRU1yTk9vMUF5TUNkSGJKOFlMNXYzbzNMV2VhUHR1bzZSeDRRSi9wYmdLZFBEWWc4TFQ5T1IrMDJjaVhIelFZemlKc1RoT2FjQkxBdGprSnNQQlF0QUpSUk5BQmcyUVBLeDUwRDZ2QzU0M0dYekhHN05KM1YyM2tVWk9NTFhHUk1jQ05qejZKTmg4cklXMkp6WGJKWS9MOFVYZG92WWtxSUliRXRCeDM0ZXBVdEtDUVdxUzlDQURNck5hNDlXY2htaXBBSFNxR0FOSEtuRXAzRTdTQnFLd0F0Q21RR0ZXTXhvdjdoNnA5anp3cEdYT0F5QmlYQ05YSkFqeUNMNmdnNTBoZ2ZZb1UyTk9WY3hvRGxyKytjR1Jva3hRd05sV2dtVGtaWHUwWHNOZEhKeWd2eWV3czdiOGo0Ky81SllsTnhQbGtxKzQ3bUxnb0JwWlF6Z3c3RXA0TWprNVh3UmUvUjRHYWt3OTB2TWhQekQ3dWJXYzVsWHNEc3EwTVQwUU80MUtoRmZCWkhRcVVObURhVlZHUFJ3dG9LSWlPajE2OWNLQ2dxbzZWaGl3NkI2SjJidDVTKzlaL3plb2t3RlVpSHpPNmlBNDZvR04vQU9hdnlwSUhnUUJhaHZKR2R3bk91SFg5MkpWc2pqR1NoR3M4U2h3ci9BbTVVOTY0b2k5eWxDbVQ5TFFJbDdtU05MUC85MjRWalNrUUkyaFFNZGFVUTZDRkhVbHZiamxRelFKVUpHM2wzd1UxRWNUWUdjOW45RU9mdUVwYXZqU0V0eVdPaTk1ODVYQXdDZWFOc2VhbWdnRm0rZ3lNbkdaRDVwWVFZdmpuVDU1WGJLWjBJdmlETWZCQTNJSldubm9ycGVOa1RaOGhSSXJ3eEVrYXpKSUJ3S2daYjZZS0M5SUE4Ri9sRUtnUERxNjRraXlieDNxaWh1UUxVMWhQcWNheDF1UnphMTN3U04reHpKL1BlbkMzaTZiMHgrcjdRcnBYTGVybDEzdjBsY25HcjFwN3dNNlFqcS92WThzenY5NmtLcDFzUGhzNTNkMjRESCs2YlBNOTdWZ1ZmS3pCZjdxU29IWS9Mc3NWS2szek0rSDQ4NHUrNG93VUVhcldndjVqTmNEaWlUQzlrM3BvWFJlSGQzYmwveFJvR2VQYU5LNW5pV0tNTC8wdkFKUld4WVNyMHJNQWdYalRTeHRCQ0FRdURyWkdLb2dlSGhHRE1pSktUeFc2VG84QlBmS01aRlN2a05uYU1mMDF4ZWhldzVsSVh4cjFSYU9Zc0wyV1A1OHFXSytHNVJNeGpGZVg4QlZ0Tm5yS2lFRklxQmtvR3hibmhPTkhYclBuL2NHYi82NE9ENE9XdC8yNnRzeFdhcDBOVFV6QmJ6Y2s3M3dUQnNjK3kxYjBWa0NGaE9acjUrUjVYZ0RDa3BLZG5wQzhPMWh1ejRsenJnczZXd1FuZDJkdnA5ZngxdDlJYXdxV1FqeWR2elgxdGJFYVo1OTk5a2pJellDUlJiSHIwbFBwUGtxQ0NaZ3V4ZkhYQXZxMW14ODlIUDZtUTIxU1hibGhkYzYvNy9UcEJRZExwUWIzb3psY2RmbTdwZTJXRWdlb0VJZkxCOTZJbXJVb1hWTTVxeFFzbkl5SkMxa2Y3QzdrdWUvOTFuWjJkblpEbllmMTl5c1VISXp6R0M1SlZodU0veDdiY2NoWkJJVTNENG5vVUN6MFpUMkYxRzNITnpJY0NveHJiYnEzcnpqb0hqZ01GNVp3dzJtc3ptNFpCQlZaRW54RzFpUHpGUlZqcUY0QzMydXhobFE2WUhrcWZiTCtjVGs0YW5qdkdzQnR6WFBRWXNOQ3NWa1V3YkVncERpaDVVVExQTzltMHFaNmxSWVZDK1VFM3lqcFljVzVQMUYyaS9MVm5qRW5Tb242eU1EM2ZyOGQremlGRXFnM0VObCtQZmZQOGV1MHRIR2VHa09qVDU3OVdKeEJDU3dQS2F3WmZ2akRxZVBCdWk0a3lZbWVCY0s4Nkc3azhkSFZiLzBjeDNkNGhLbWs3R0FKMG5MZm1KVG0rbnk4N1RSOC9kczh5REJPNXNzWVdQVVg3Q2podVNMaTZYSXhoRjgwZElCVUJIUWxMY3dBZFRMd21vb09seWpEVThZcU5QczdoSmMyTmYvbVZPMjNPVTFuMCtrbFNjV2dqVFFtMzljd0JMN1RveEpLV3NYSkNkeWQwK25OVFAvR0t4OEpjL1d2RVA1WUVJVUg1T2JuZmUwTFJ0eDdNbEg4Y040aXJWT2orYlBkWFZEWXNicFR3NFQ2QTZieTdiTVZDNENqZzVPVjFLclRXODJlOTc0OEVNUThYRXY5K1hrNkRxZmpqenVsNzFpTGhsamgvelUza2lxWHZxTmxoczVlUHlXaDVQU05kMlczOWRmM3Y4ZU1qMCtqeHJmWnBnNFVmcnA0eFdLdytFVWxmVmpqdzJjZEtXdXZPZlpoaWs2Z2ZxeHZ5QjJreDJZckVBeTZCcEMvN1FUWlB5T3oxdk1XdTlMaXZoVDBVQ0pVYzNRVk5qWHJlemFteHJJVVQwcWgwVTV4OHVOWWVpSDB0KytGN3FyUTgxZkozWDFwNi90amE0M20vTTBoZGZXUmVES3VWQjdvZmtCQzA5MkljVGkzR2J4SmEvRis3TmlFem9rUDFLL2lNUVZ5N245M0NRNnEzcXBsdTkxb1FpLzZNM0pLTVM0MjFsYWRhM2wwdGFtcisvUExKQnYyeUZWKzFqd1Z1RXJ1Rk4vOHo3TjJGclFYcmVIb3RIMVFqQllydFp0dUlqNkN2T3NPc3ppSU5mQzUyVjFCMFQ1UUZjaWdkRk5ZbmE3YXdKNkxoWkZKSE1VOXQ5ZTFkdnowcElDUEg3Z0V2TlhtVThMTUVRbmRMNGR2MmpZWnljTm9KWFNqaTYvUXh1OWNjekVaYjJzaUg3YXRZRWxqT1ErbC9yTm5mS2ZxaXFiK1hmaFo4RCtGcjVTU09EV3VBeWdNb0c4NkRsZXhQYmFxZFhtZi95dUFpRm05SHBYL3lGSDdWUWkrR3NIMjZzbXBhbmdyWi9tZk5lQzVxNi8yaFU0Sks4eWlYdTMzWGxCWDZUUzJMdXEzME1JTDFpL3l5T3k1eS9RL05MZllhL3NWUmNYQUVUajlmaFF1dW53OFA0ei8zL3pLcGF1M0xPR2luRFRVMU1XRld5S1NncGhldVRheEFQYmZzNnpMVTFmK0ZXMjdIQjZMbStDWmk4Z25YWlZ5b3ZFRVA5bktTMkNDbUl2ZkVMVXAvNDhld3NyNmV1SmtYemdRT0pXbzF0THAvZldhMzJ2aDRDN01PelBCOXN4RHU1aFkyVjVveWhCOVRoamZwZDhqTmwxUUlwZGhVbThCOXZrdXA3RGgwei9BOWszMGs3dStocWJiajNsUHlsSVA3WUtkR3g1bXhtT2JmWklQNmJMVDdoNXVPaGtrM3BZeU5pcjlQNzZpdGlEOWZYeXRyYSttajc3dXJJVUdKNWFZbVJrUkVKYlhPVGNoc1Bick1acDRRTnVWODhucDRDN3ExbXJIWERnUWhianFaZVNDSVBybTR3RTcxWFdBWU5iNTNtbXRjZXJWdEk4Vm4ra3pwTGYyTExiY3FEcjc2cFd2eWlieHNlKzVFT28yalhJQzVnUGxsVlpSb3AxRlh5dGIvS05HajgzOUthcUpQRWE0MXIyL3Rya0hLdVdQdThxU25xK1pUbzZSL2JEU0U2QUkwQzI0RmZvcWVESVg0RVAySTR4TG9JUGZDWVQ4OVd6SXhKQkF5aUJFclpBWTh5QjBOTmJESU1aYW51M0l1VjRuT2lJc3F4eVB3Y3duWVBxWjlZUXIrRWRwM0h0TE5HZ203UllrYjBxM1IxZFg5K1FLbmx0UjRkM3pGRVYrbGxSY0V4alEzU3dhSXdQZTVkVWQwTWd0Wmg2ditrWDc3Y2N6RnZsV1lqRWphK3Z3bGdlL25rc2thN3h4Zjg1b01HRzlTNEgzb0ZEcXZJeW92TmVtUHNhelhiWk1YMmZpMUhCZGkvdWl1SSt4MHRCYmt2SWRiRGV5QjhySzJNZWZUOGk3dm80ZVNLMG9ITEdwK1FUbFd4M01sd0ZERkR2cElUVVZwYWl0VHdSS3JQWmVYazJKaVpPWFViek14V3Y4Wmk5NE5QdnJaSlMzU2N4VjFlVkpSbVZadHFMTTJ0cmZtZkxEVkRhdTNUUFUzdlEvODZTV3pzNnBkTkVxd01WNWFqSlNSV1ZLODMyNlJOV2h4ZGRXY2tKUkYvZzlUK3p2aktqeE02NUljVktCTkREa3RMdTdaV1ZsVzk5djRtbDBCSG01eW9TY2N1TFF2R2ZjNWRWVjYrdi95NDRvTHd1NXg4bzZXbFZVU2ZOSVlxTXlMUHdudlY0YmdwdlY0TDhUMGZETUVrMFA3MEtjRmJEVXhBK0lLSkRLaW9xRUNpMC81MTVmSHg4Zm5XOE5Odmp4N3FIYVJQR21rRk1IS3ZIN2kyTkRkZi9iTXpNU2xrajY3dHVvanUyZXRHQllPWnBFZXFBdEZ2bHRjZkJaSElRdlpTRzgvczdLUjEvZmRTczgxTTZZZVFybXVJekE0M0ZsOUZVMHRMOThYWXk5cnV1OE1OaTlxZXg3c2ZKVXBJL1NTbTNHcU5vMkV1TDYwTUJ0WUNuaDZRT0VmQUVYSzlIbUJVTzQ5VUM5NUM0aUdmOUkwME5WTytmQ0hDUTRDTGxObFhLOUYwV213enhuZW9maHlYU1R4OE5qQllVZUw1cHFuOXM3VzQ1RTF2WlhXUDk1VjFvbGhsTEg4QkcxbElMNVNYZ3AzMnp0QS81am1QLzFGMTYxUzJjS1BEdXZqckR4WE9DYUVUaitCVjNSYmJSVXg2MzhTY25MYzBXM24zMjJ4SVJxMVMxdGpXdG1EZFBJWEU5S1dteis4OFBoNExjek9PM09JajRsS2Y0dExQL2JibU5CS2Ntb21DZHlJY2Y2TGdSMkFDc2FXV2prMExwczFVdFBnVTFZTE5Wa0syU0IzSHpNdzhNRGhJSytwdW01N2xPVGc4TEhHOTRqSmZZeWpxZTNQVzdmY1BxY2FJU1VqMkpyUGVmUDVSSENRNHJaRisvQ1dLcTNYYU5zQTl6ZllEaVprWDBqOERBSkVNaDc3MnB1SFZDeHRNVEVCcE9BNzZqaVVYWkRaRnBsVWZ5dktDZ3d4QWlGMHFReUJydkNYRURHRHdtSFd6WHZWUDVQYkx6S1FhMHZIejgzTnhjVkZTVXFMWEg0UVo2VDNqbGRrbUlub2JSeWpOc0NkcTFtdXk2YVh6eThwZnZLR0JNNTgzSGZwSEZ5MUR6OWFpelFEMVpMdUsrQ0wwcTZhclNNNm9tWWpyL25TeXFyaFhtUit5eWltemZyeE83VzYreXZES01rdlQzU2JGam96ZjhxSWpIZUxNeXNBY2RwcUFFUlROWlp3MmJlODRaMXN4Q1MrYks5R2xLNFVqNjdQaWpqanJIL3VqVHAxTzk1UGVFTXlReG9WcWVXNWRYcGZvYldUMkxvdmcxNkRvMWtYU0REdXBIYXNzV2plbjIzbVJIeWFSamtLbWRXMElZblJwTmZ0U3A4Y3JYZmVPYW50U3pXK0hKUjdQMzk2cDJ4eHBoVE9IeXBFQkNlSjNWa2cxdVM2U0tpcFRYZjJKTW1tYVRndkZ6Tkx5ZEtWZGdKLy9vdVp0K2YvN1J5WWtYMUpUVTlQVTVIcHA0V1lqQ21NZ1hpS3BBeG90Sm9uUk5xY0wzcG5TUmlvS2tlQnJnT29zSnFtR0ZwQkIvNCtGMUxFb0Y2TnM3RWs4M2ZxY2ZwdDNrS21QSHZ0R0lvNGNaRG9jdi83NHQ3WFhSMWxuUjRxVnh2N0lwOTd0Nk9jbkl6K3RvdmI1MVVoTnpRNlNjSTNiMzUybi9wZFo2N1lMZFMrNHVlMnJUTld4NmZ2VXdJRDlXbGRHV2xxcjdXTERNSDJBNzMvZEpIMGZ3YURIK3oySjFwWVdDd3NML00rVXhhVGIrL21zSW5JUmpxazRnUmNYRndRUzk0Ny9wWkxxVVBBbmZRbVJjckw3SXNseThWQUpaWEl1dlpUMGRCMGRuZjNyZjVNV0xraksxMk5SMEcxVnFuMldnR0xNVFFaOC8vNmRXdEMydktMaTl2NFNFUk1UaytmNUM5dXRwdEQ1ZVdpUEpnb3p5MzltMk9WNWZvbVFlTG9ZNXlsVHp1aTd2Sy9TYlN3c0xHelNzNk8vaExkYzBmYXNUTDk5VE02elZ0MFpsMDROazBTOWkvb1lYdFk0dXlhYnZYd0pnbU1sREZNdE9MWE5oL2RIKy9tQk9DYklRQnlXeHVMYTFDRDRscFIyd1dER095N0hiUitBb2hHSGEzWXFxOTZ2RXpYOTNQUG5VZ3FjZkZnWFRVd1YxMkJBdWx6QWlMekIxa0o5TmNkdDFrdXRtQmlLekxlaitWb0hHNXZLaW9xQ2xBNkRta1pMeEoxdmR3U2RkM25aQzdhbHF0dGwyaUFqYmN2U2JPK1lwUXZibWhQMFZ3alpjZ1lzZmhIRkUrcXVXVlNiVkMxMzZVQTU4VHZacWI5RnVZZUgxbDBIVG1JbVRidTYyeWV6SnVqbGI0Y1ZuRjNzc2k1YU1TRlFrQTI1QTRLSEs2eHUxSnAwZ3J3ZHdJR1pnMzJBL0R0ZlExVHVNV2tJSkw4bVNWaHFncEhBR20xVEt5Y1duU0JWRTBVNVc4anA4ZjcyY2c5eGFuM3drUmR2Y0Nkd3p0cDFKSGh1cTN6bnN1b1dIYjFoMlBybHRsQVlZWDdsN0pwWmZsbFY2RmpEb0N4RHNwditnSnZhOGRFTWJSQklka3pYb1hseEErRERqVWZCSm04L0lzUm5lem1oeC9WUklFZ1pCRDl4OWhTVExacXpoaG1INFIyZUIvS2xDUmkxa080dWNicC9VdWt1SWgyYVEzZGY0SjlMTTR3Vk5MNkNqbVAxWlZ3MmJKeHArcGlaN2JBRWo3SnpjWVZOa0tMVElDN0ZFaVFyM2lKQWRITGQvVnVqNjdsR2VvY3BwREpqaTl5V01MUFJaUmRtOUM0dUJCNEdZR0NSKzRGSm5hS1QwRE9zaittNUVDMUR2cVNpUmVxY2RTUFJTQW4rSXY5cFpIKzYrYTRYU2hIOG5aT3dGQnJGRzNOc1FOMk5IME1zc21qTVVTMDlKcW1yRDBmbHkvRWcyVTZNclJkWmUzYWhQSGVwV1RUTnNYQURkQlJQT1pRZkYxZUFiQlN5a1ZMdDFjN0lQSnFVOXRLWjhKS0JMNHhFZUJEQ29HK1hBYlM5NGhiNGdFWTZTc2Mrc05lMklpMlRSR0VGYWw3d0hKWEJOa2haQUY4c1VHTlNYempMTExoa0J3OE9nUVpNZHFVNGdVaEpsc2hmQ3cvcll2bWhYaER6OUZCdmROL3lZWHJpY2hKZWh2VG1xNkozZWViWXNDOXl0Rm9pUWtnSkVNbktlT1g5Y0xFemppeGNReUtKdkhML2UvUUJCdmRMLzU5RGxrY0N1ZHRDUDQ1SmNoNEFhUW95S3U5cnBLSEIvd05RU3dFQ0ZBTVVBQUFBQ0FCWGtTWlo3QkR6MTY4QkFBQTBCQUFBREFBSkFBQUFBQUFBQUFBQXRvRUFBQUFBWkc5amRXMWxiblF1ZUcxc1ZWUUZBQWNtMWRwbVVFc0JBaFFERkFBQUFBZ0FZclNCV051dWVnbm9Ed0FBTkJJQUFBZ0FDUUFBQUFBQUFBQUFBTGFCMlFFQUFHMXRMbUpyYVhkcFZWUUZBQWNZeGdwbVVFc0JBaFFERkFBQUFBZ0FWNUVtV1czcllGMmVCQUFBV3dvQUFBOEFDUUFBQUFBQUFBQUFBTGFCNXhFQUFHMXRjR0ZuWlM5d1lXZGxMbUpwYmxWVUJRQUhKdFhhWmxCTEFRSVVBeFFBQUFBSUFGZVJKbG5tRXJPNWx3OEFBRlRTQUFBTkFBa0FBQUFBQUFBQUFBQzJnYklXQUFCd1lXZGxMM0JoWjJVdWVHMXNWVlFGQUFjbTFkcG1VRXNCQWhRREZBQUFBQWdBVjVFbVdaNWliMkRwQVFBQTB3WUFBQlVBQ1FBQUFBQUFBQUFBQUxhQmRDWUFBSEpsYkhNdmNHRm5aVjltYjNKdFlYUnpMbmh0YkZWVUJRQUhKdFhhWmxCTEFRSVVBeFFBQUFBSUFGZVJKbGtrOE52NE9nQUFBRG9BQUFBU0FBa0FBQUFBQUFBQUFBQzJnWkFvQUFCeVpXeHpMM0JoWjJWZmNtVnNjeTU0Yld4VlZBVUFCeWJWMm1aUVN3RUNGQU1VQUFBQUNBQlhrU1pab1pPSllqRUVBQURZT3dBQUNRQUpBQUFBQUFBQUFBQUF0b0g2S0FBQWRHaGxiV1V1ZUcxc1ZWUUZBQWNtMWRwbVVFc0JBaFFERkFBQUFBZ0FWNUVtV2JWb09yNVlHZ0FBV0JvQUFBMEFDUUFBQUFBQUFBQUFBTGFCVWkwQUFIUm9kVzFpYm1GcGJDNXdibWRWVkFVQUJ5YlYybVpRU3dVR0FBQUFBQWdBQ0FBbEFnQUExVWNBQUFBQSIsCgkiRmlsZU5hbWUiIDogIuWvvOWbvjEuZW1teCIKfQo="/>
    </extobj>
    <extobj name="1BCC2C28-871D-48CB-8BE0-2867F7803ADB-9">
      <extobjdata type="1BCC2C28-871D-48CB-8BE0-2867F7803ADB" data="ewoJIkZpbGVDb250ZW50IiA6ICJVRXNEQkJRQUFBQUlBRXVSSmxucHRXUTNyd0VBQURRRUFBQU1BQUFBWkc5amRXMWxiblF1ZUcxc2ZWTmRiNXN3RkgydjFQK0FlQ2N4NEJDU2tsVlZvMmFUMnExUzB2WFpnaHU0RGRqSU1XMmphdjk5eGttNjROQ0JoTXc5NTM2ZTYrVDZ2U3FkVjVCYkZIem0rZ1BpT3NCVGtTSFBaKzdUNnM2TDNldHZseGZKWEtSTkJWdzV2eis1WkJBUGZOZlJ5S21OR011aXdXem1mb3dKaldpNHBoN3gxNkZIb3l6ekprU2ZJQWdwVURhT0ptSDJ4OVh4SGYwa2oxTFVJQlhDOW1BeDFwdEdpWHUyRTQzT3JUTzR3MU53aFJXVXlPRVpNMVVZbkJEU3BkeXlzdFRPWDRaWUZ1SnRJVVZULzJRVjlPRHpHbzExRUl5NndFMnE4QlYrOEF6ZVc0S1ZkcGxLQVA1WlYwQm8zRWY0RHBnWCs3TDhVZEJsUEpaTXJZV3NXdlFOZVJkODBCcXRkLytsM0VwZ0NyS0RPdnZwR00zT1dVSzJjSjczNUVEb3hRN0I1L3F6N3kvUUtrODhFamsrbmRKNEdreDZZL1U2eEZPZlRJUFE2cDdsc0cyWnRUNVlzVml0dzFsaUpjT3ovVWtXakN2MXExYTYvVlAvWnlFM2M3WXovbGZIbDF3Uk84dUxrQ3RNTnkzUEt1NEIrVC9NVmw0eHFZNXRXdGdkY3R3V1g0REdzZDFvTTU4NHRqZDU3M3drak1hUlRYamlxRTV2Z3FWWXdYZ09wdkp1OG1SNFBpZmR2ZHdzQ3dEVnNwTGg4Zjdybjc5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UzVFbVdmY2FkcWFRQkFBQVpRb0FBQThBQUFCdGJYQmhaMlV2Y0dGblpTNWlhVzZWbFZ0TVczVWN4MysvUTl1MXJ1a2VSdWJETUdFSmlWR2pDY0xMM0JJemdZVXhzdUV3eXhRMUlkUE9TYmtXeW5YUUM3UTlwWXhaYm1zcGNna1RzbUJoa2dIakVqSWVGaCthSmNib2t6R0c5WnkyVHhqZjlNbmZPUzF3ZWxyT3RPM0QvL1NYOC9sOWY5Yy9ScDQ1QjVFNWxhMTVQejc5T0Q0eDgzWStmT0NCM0lJaUZtQ3BtS1ZUaVp0T3BlY3ZuUy9EeXhWWE5GY3JLaW8rckxoVzhrVlRkU3Q4aE5meEJuNk1WVTZBMlU5ZEFHL1V2WVdkVEo0cXl3aGFpeDVQcW92WlYxNHRLM0VIL0I3QW5neUdjUGtFb0EweldNZ3JvRWt3M0FKTmg3YURUTWVMMmQyQXZjUmR1SHdPc0M2aktWeGVCTmlRMFdUa3l3Q2JNcHJBZWcydytRaGYxWUN0QnlaendoU0t6Z2hCWFFkc3oyZ3FMUGdjOEU1R1V6ajhKYUFEazdadWJiZlUyVWtXc0MrekxieHdEM0FvVTZZS2wzY0FSL2JmOHFIV2g1TDMzbjN4SEhEc0tHdTQ2MWRBLzFGVzQ2bmZBY2N6K1RRYWZ3R2MySDh2Z05wQThyM3M1eFNqOGJ1L0FTZVBzTEl3QllEVFIxbkRKaFdnaFRtdFltNW5mUTFxNWxpdDFxU3JBUTFpTFZPblFzYWt5bituZ0w3NXViSFFiR3pSR1I4T1JjZnZBMzMweHczcWptNHIrakJBUXJNMVovSnk4bklPZXhpd2c4bFJNUTFaalVURlA2OGVhOWFhZFUwQ3VGa0VtMVVKRkxmbTRCNVpCYURXb3V2VW8wRmRVMXZmYUQ1QkVvbVphOGcxRkxPbForcUZJbE1sdXcrWkJMVG9XZzZCRmhVM3VjNjVCSVdScllFa3NJZUFqQjE3TVowbkRva1ZDWWpJdENWbG5oQ3A3Vklxei9ielhoZm5kbktyRDVKVW01akJWSndZY2czem1pQ3ZJeUd2VXlxdlV4VloyMGlHN0YwWFFFTHI2MHg2dFVneXFBd3FLb25oR3hKMlZnK1VmUVVTUDdMRWZUOUdNQ21wTHAwVU5wMEdyRmNpY1o3Sm1HTkxSbXBJSjhIVW00Q05pcHJ1em5IdUZSbXBLWjFVK1BOWlFMTVNLZXBaNGEwMnlubDBkbDBLYTlhckRWa3RiVjBTWXVsVG41Q3ZHNEF0aWxIT3puRk9mM3pZeG9VQ0NXN1V0cmkzNlM2cWJqRG5sdGZmck5uYlpKTnV6THBXbWVZZEdqRE5KY0MyLzFJUnVZY3JMYlZwRHRwVEhJUmUzMG1HMEtYb1lDUEFlZWJUSFZUZWJLbzNtVVFmQnc3dXlDSjRLblRDTFVBN0tpWkpNajNDYi8ydXRHSDNOcjJjdDQvdlg2QXcrY1VCK24vWEdyeFFXWHh4MXpyQitiejBVSGE1L0J3OXZMRGFSU0cwVG5VT2xJVzZTdlVmc2dITm81S1Nxb3VmQ1gzazgxYVZDWWZJbWlmdTJPS0RiR1ROR2xsN3lMbldZbzlYbzRGZWJtbVFuMy9JcytPOGU1VE9YTkFadFQ4aG5kSHhIM2gyaUI5YjRRWVhJeHNQNHRaQWJOdkZoUnlSalFWeGtKZmtlMExVMm9leXJQMUlkWDlHbDRBUGxYWU9lYUtNY0hQYm5HYzd1UjJHYURzWXNvWnhGTzluV0R2aUtoOVdqRCt4Y2ZiRmliZUViaVJWM3U0bmd3S0ticUpSNWFLNmhCSlM1MFMyZ2hMYW1EeFlZZTM0ZndKUy9CSmhzYjRSS294d2NOa2xRSDhxVUp6TGNQZ1BvTHRCS1h1eC9rZjhxQ3ZSVXNLUVVoV2Rmczd0NGdkbStORW4vUEpJTXFYallrcUQrQzFPcGFaMDk3MGV3ZEUvZ0VGRjVaR3Q3ZWp3L01HOFUwNUU4ZUp0cUp1UWk2YzJOVHIvQW5MM2NtYmxWN2VOemFtOFNSbnZ3akxkczcvUkxUejFmelJTbXZmWjFPelJqVjd1bmx2aVpGcnVaS2VFTlZxMEFQOENVRXNEQkJRQUFBQUlBRXVSSmxsNk55NWxaZzhBQUk3U0FBQU5BQUFBY0dGblpTOXdZV2RsTG5odGJPMWRXM1BjUkJaKzMxOHhOVHhiN201ZFdpckhvZUl4WHNJbWxCY2JDRXZ0dzJETDlsVEdvNm54R01nK0dRSnhFZ3pzaGdCTEVvcGFDb29VeFNaaHQ0QnNRamIvaGZXTTdTZit3blpMbXBGRzZ0YkZ1bmhpT280VGpUUjkxSDNVMy9uTzZkUGRPdkgwbSt2Tnl1dG1aNk5odGFhclVBTFZpdGxhc3BZYnJkWHA2b3VMY3hONjllbVRKK2JycTJibDlPeDBWUWIwRHdUa2E0c1gydVowbFY2cFZwNnZyNVBqZzMvOGNQRDVseE93V3ZtVFphMFRhZFhLSHpjYlMrZlAxamZPVDFkQjFaRXozN0hhR3lkUHZOeFk3cTVWWHBxdUlrWEYxY21USjU0MUc2dHJYWG9HWXFUVE03Vno5aWVFZEVtdFZtWnNnZk5VRUwzMkNyMm1hNHA5QVhrWEZwWTZWck5wbHdTU3FpRloxcnpUcjdpbjZabEpYMlhPMUM5WW0xMVNoNFYyZllrMG5YNU50c1c5RkRyamZKZCtkZ1NiUzEycmM2clpXRzNadGJWRkQrVE5OWnJOT2F1elh1K1NzL09kUnF1N1lIWTMyNVc1UnJkckxheVpadGR1MUxQZTRVdmU0VXg5NmZ4cXg5cHNMZHNmYllXUnBrS2llMGRYNUlPQnE1VVhXdzF5dUw1ZXJad3hWN3BuNjUzVkJuMlU5QkZaYmYvSEYyZ2gvNGtaaTFSajNYZUcxSEp4elZ4M25yVkNpOVFicmRlc042aHVLOCtzckpDMjJvZk84MzVtdVZOL28rb1dxVmxOcTJOcmFTakZLVURQS1o3b1JmUE40S21GdFhyYjlNNU4yaWVKWnUzVHRDWVF5WVArZHZac3pXcTFiSjNUTzNmcXJZMFZvbUJmZndLam5RbjRlcEtNZ0VTNkE3TXJZZDJRVUxBelRmcHVZRmZIZVpqQmJqM3ltTTgwV3U3WG5PT1hoMVd4TmZNQ2ZhQ0REbFYxdjErcnQrbG4rOXJnSEJYcU5uckJhamFXeVgwY0hYdnF0dXU2U0hvVjdZdFV3Rk1ySzRwS2Y4aVRNMWZJWndKV3AwTzZBZ2VIYnYwbWZZMGlkelZmTjV1ejlXNmROSGF6YmRwUEUwTGRFZUJkKzcxcHJadmRUc1BjR0I1ZnFOU2Exb2E1N0tqanJQVzZ1V2lkUEdFcmZRSXBrb3gxSE5TNnJYUUZTWHBJNTRQaXRjMk9UNDRCSlQzMDZHd2hFMWdKU3psbFh6RWtIV0FaQll2Tk9NVWtvQ21HSEN4WnM1K01MRUVWNjhHQ3M5ejdUUTVyT3puUWlYZG9xOHBXOVVMM1F0TWMyb2taa3dCdnZsczU1MW01Vnh5alJpNCswMXAyTHlrUVNRaloxekJVSlB1cUR3ZVZ1YWI1cG1WTG5xNFNFWXRycEhPMnpJMk5RZFhzTzQvaUNSZU9KeDFwa2lid2xEdWVOQWtiQ3BhWlNOQWtBeU1RNnRIcEVTVmpLVVNzTnFJUWtnekRDTEd4QXlqU04zVk5OWmlBVW1XSjFBeXlBY1c2WFZtQXNzMStka0FaeFFNcTdPc0lPR1dHRStra0hCQ0E3RENDRXBRMUhac1RNSVJKRzAyS0xHRkZZYU1wZEhzYlJwb3FxY2dJb1g4MjduWWxvY205bGcxTFFNOEZTNnFpU1VxSStoMHNhVEprV0p4YzBRU2ZIRFF0V3F1clRiTnpldFlOdCt5d1pvZ3c1M01XQnhCS2JIem9mS2FpOWZZa1FKQmN3cURrS0VpNWRaZ0lpN0NocVVvYWhvYkJKcnB3bVZwRW1WbE9tY3lZVklscnJRZjhRZytXcXFaTHdMbXFLbnEwMXdoaEltUkNVRHd5bGNMZFJvSE1XRnhwT0hGY3hrY1dTMGc4dGxpbDR0SEZySEI1K01MRWk4Z0RYNmg0ZkdtUW9TbUJyM0x4cFNLR2tVdUxMNWFRZUh5eFNzWGppMW5oMHZDbGdaZ2dMU20rbE9MeGhiRkExeEdqaXptY2tCWmQzQ0dRU0hTeFNzV2pxNUR4aitUb2tnMUp5d05kV3VIb3dvQ2xLWUd2a3IxRE9nWm9oTWI1MGp1SWJEbERsQ0VRR2krY2lTcFlpeWc0RzFXd1BLeGhBUEtKeFBJWmI5UXdVUmVQeVhTMTZJVFlzY0VhVklzYUk0R3NoNUJ5bElRcEkrMDRDVXVJanc5RHFiSVpicWxhUktsWmJxbk1HTlZVSllSQ0Q2T2FnUWVEbUJvR09TQVV3Y0lSNmpSRElMUVVoSExSbFRSUHdJVldTRUNzbThuT0RVUzVtT0ZLbGdhbnZDZ1BxY1VEaWhnZU1maDQxSUJpbS8rVW9Eb1VYUjJLclk2V3JMQU1jaGw2bFBPaHE4amdUZGNrcUFwNHNlR2xCYUkzclNpUFVwYUFFaFc5SlhRcWVXTFMrcFVjT1Y0UXlCbG9ZUmVyY1l2TlJoWExOUUFjekNoaEI0QzZMTUU4OEpyUGpNZ292T29BU3JMQWEwbDRqYUJEeERLYmFmbVFKU1RXMFdTV2luVTIyUlV1RFdJNmxKMFozaGtocGhRL1NkSUFoYzlEK1UzTzZvcWFKRG1SMXl6SlEwMlNQT3djeVNPY0ltbklNZG50Wk5PNmxIeUdMS01ZeTBDcWhMR2dMRFpsS1FIS1VncHpNWWtCQm9oUFdVbUhMZGxTVWc5Y01zWDRrZ3djRDVOZHJoWlJiamFpWEo3ME53UWtrLzRNZ2x5Y0IvK3B4WWVFaGdLSU1SYUFMUW13ZkIrVGVHeFlkYk5tR2J4TWpwaFlQNU5UTHRiVDVGVzdQTEFwZEtGUUhtQXJQcDR6VkkycVM0RHRxTUVHc1NRem5rUGFpSTRwSlRaNXppNFdtenJuMUxrOG9HRVMxT1VDdEh6U0NKRlJuZDBTRWRXVnVwUjBJcGUxcElkYlNucllsYVJIdUpBVUF1S25Sczc2U2hiVnFma01rdENzSE9Md0Zxa3FsTUxodXFBdGgvQkhhY3Y1WEVSUWh5UzYrUVBmUlV3WTFmSEVwQTNyT0hMaUo0OXhDc1pQSHVQVlBIdXVUN1l6MGlPbzlDZjd0QUZGUWdDTVBDZ3d2OGxqZk13aVRSS3Vaa21ZamN3ZFpKNm55WklSNzJZeUNzVTdtYXphbGdrdjJjaGxxb3FXMzl3dlBzQVVLSW1sQmtjT01PSnNaUjgxWWNpSUJSaXJVQ3pBbUxVdEUyQ2FrYzlDT1crSmVMM1JPcjFzMWpub1FnUWxpaklLTWNjclB0VG1VcW54RlFzSXVxVFdBUUlBOVJXM28zcmxZMlBBeE1oajNpZ1J6T2lPVFd6dFF0MWRPZUlwVjBaKzVVSXBQRXJ1S0pjdXdJLzBEK2hkWjVyVzB2a0tQWExxNG1tWTBiNUI4NXcvOXAzVzZwMzZVcGNZZ2RQbmFMSEtYSDI5MGJ3d1hlMzk5ODcrbzdzSE45ODllUGkzYW1XaDhSZmE4MGlYR25UQ2FzVVYrcFFuYko3SVd1M1UyMnNEWWZhV1g5TlYwa2NXMmxSNXRudEd2K25vcTkydXpEdGZySjF6NnR4dER3NUpPRU4rWUdYL3psZjdkeThkWEwremQvUHZKeWE3YmFLQk52M0hrVEE1Vk1IdzFFaFkvWnI5eWUzRlV4QnA1RmVmZ2dyNVA2WEJnMEdENThhNXF2Tm9uR3g2ekdUWEVmY2ZBWVBDam41WFN5Q0Q0L3M3MlBXNkR4eUtrRWRtM0RteTNkUXJsdXhsZnI0N0l5VHI2dEJ1c3VmT3N1L2xqZ3hLTW5KTmdSb1U2Um5QUU4yakZEQmlWNkJYZDJZZDdFb3JCR2ZZSFc3Q3dUclVZaHMreTc2clYvbVJoOGQ5K0F3SjdDY0gyUGx5M2tPTDFQQU0rODQxNW4xbVk1WEZlMkRKZS93cDVwMW5ZaHRTaS8xR1RqTzFiZjBNZGlBOHZVNTNPYlEyaHN6dHNhM3RMSGpmdGZWc2M3TzlIK0RHNkc2Qyt1aHVna3B3TjBFNmpqVzZtNkJyZ3R4NnNDWjBJeitKRSttTkpRNkxRNGlDUEtOQXliOUhwS0lSR3VmTzZsWnltR1RESk5nZzR5UmtiaFIwckpXamM2TDU3STV4VU9sMHNONVR1cXFGL1ZsSDQzUnMvSkRrRGdGQ0NxL1ZBLzhGdUMxTVIvQUtpK0E5WVR5Q2g0Y2dlSWZTZS9jdjlyN2ZTay9zbytQbGk1WnZscUhzQkRZKzZnZDRDZ0pqQ2tKSWZ1V3B0UFB5UTlUUHR0MEplZDhCS291eCthU2ZVSUF5dW04RjVNdGd0eUJyZVg0RFVvUk5BMnZvaHF2RDh6RlcybS9TbzgyME5tS21jZEJLYTBFcmpXT050RmFTa2M1bCsxVmhwRXN4MHV3SWJOaGllZEJpR2RDZlFJdHpNTnF1M0p5TmR1K0xCNzF0R28zdFBuby9WNk9OUTBaYkJsTlFUcmMrWHhocVlhZ2pEYlZlanFFKzNLZ1lUR3FtRGJRTVZDRE1kQjVtR2dGaVkwYlY2MW5Pc1RYRC9TdnY5WGUyZTVjdjlYNzZPbGN6YkFoN08vYjJkbnp0S3hoT2RDRk1IbVZlTVpJQ0NRY2tTNGJQdW1wQTRhYjFWRm1MR1JjdjNRK0c0MmhQVlQyb1pPaWVjWlJNMU1oTG5NYk1KUm9McnhjVWJXUjM3ejkweHloMkhxUTFza20ybmZJYlhwQnUyaDlwenZPVzI1eGNiYkFOekF3bW1GdmV4bmNHQzVxMWZDSUx6TWh5RXoxVENDYldNN09lNlZRZDJkUmtmT0Vic3M2UEwvQUlYYUFBWGVBZ1c2Qll0akJLWVF0TmszVEJGb0l0aW5iSlA3N1grK2VuaERCS1lBc0lCRnNJdHZodHNRV0VwYkFGM1RWSXNJVmdpNkxIMGE5K3NYL3hVVWxza1hZUVhiQ0ZZSXNublMza010aENRMWpTQkZzSXRpZzZ0dmpnbTk3bEgwdGlpN1RUWWdWYkNMWjQwdGxDVGNnV2VqQkJHZUFLeUovTXIrbTZ5Rm9reVFLaktLWlFRdnVWQ1o3d2VHTHY2by85cmJmNk85dDdYejBvZ3lyYzdVQjhrM1lnbm9JSWtOOHhZUkU5VTBLWlUxb3dTQjZLT2s3OGtUVHZqVUEwZ2VnQThJTU40a1VEUVNEeEMrNk1TQWFCUUZCSTFNRFVWOS8wTG4xMmNQMnQzcDBiRHBIc3ZYWDMxNTh2MStwdGdpSFMrbDkvdnBJdnJ6aVQ4VWQ0SmUwc3BJTElnNkkxQTN2d2lndjZ5RVZUeDRnL0VFak9IODZNeUVnRzRiK3RTb1FnQ1Jra3FPVVFoNHhFeklKRmdnTldiakk4eUNMUGI2NlhSU0lJamcySlNIcEdHdUVJRUVTU2s2Nk9FNVVvQ2FtRXZxb25pa2l3b1hGREVVek1vWmhUbFdUdmo4aTBSM2pEWHNFaFBnNTVlS04zOVhhWVF4YVdPaFo1eEpSR0N1ZVF0T3VFQytLUTBkZHFwVjhYd1NrdStDTVhUUjBqOXBDVEJpSXl4bEpnbUNYSUgzUzVGbzgvTU16akxXZkhuajlrVFE1cU9SQ0lrSWlPc3laT2tFZzFzRjZaL24zd2dYOVZ4NjgvNy9SMjN1Mi85eDBKVnZwMzN5Zm5mOW02ZFdwaGR1NlhyYzk3MTNiSWgrZitjR2FLZlBqZjF0c1p1WWI1S2l3LzE4aGpFcTg0eU03QU5ud0JnbTl5MHRWeFloeVVrSEZVR0RkVFMwZjhtVnIwUFgycVlKeFl4bEdNbUtsYVNCVnp0U0laNTlXNVA5T0pXdGQyWG4yT0h1emV2M3B3OFZILzFwWGQrMXU3OTcvdGJkL2YvK0dudlJ2djlPNTkyTC85YmYvS3pmN2xUOGh4NzlhbHZiZi9RL2hvNythLytsYys2bi82WSsvRHU3c1B2ejdZdXJIL2VMdDM1K0x1dysvc0ZkLzNzdXpBa1pxVDVQSGdKQWY3R1RpSkwwQndVazY2T2thY3BKUzBuMU0rNzBBUit6bE5pLzJjRHIrUnlFY2s5dWw5ODdoMzlYR2VHNGtvNGYyY0ZIMEtxb0Q4aWoyZG1DMFlxejFHbnB3OW5SUTlhUUNoeDZUTzZkby83bnZoQUJnelV6MmU0WU1TblRoSGhzaWJ4Ky9ybE5telo3K25iOFErajhrVUsxWFBsaHpubGhkK2ZUNnFPa1p1dlpvMHVaRnBUYUFod3pIYnBIVXNtVUlzQ2N5WTJOaW1hWXplMWR1N2oyNFZUUmJxbUtRbXhKSkFzU1N3TkxKSW1wZklzQ1RRMEFadnV4SlVJVllFRmhWUTdMLzdjZS9hRGozWXpwakVUc0FVWTVJd0VNdit4TEsvRWpoQ1Nab25zRjliTldyRkFua0NWVWFTd2ZONG5UY0dqaE5SUEJtSkFqb2RQQmpKaldRSzZDb0JrU2hJUWlUNzczM2YvMlRibVNkRjF3amUrN0IzNmJQZTVlMysrMS8yUC9sUC85OGY1NWs5VUZXSGFIelpBNVcrc1UrZklxRjNTb2JKZFMySERlTU16TUlYSUxJSFI1STlVTFdreXlXUUVqTW9oRldENytrYldLemRUckpnQW9Mb1lTRU5pV0doeUQzTEh6M2V1MzU3dUZqNzRQcWRiQzQvK3kzUkk3WWFqNGZMN3dBMFMyYVhLMEE0L2pucDZqajUva25Uem5wb29EdklHd3AvaEFnQ2hNV1M3U1JqUkNGMkRvd1NLWUkzNG5sallhMngwaTJETThZaysyeGpNOHRBRWErOFlJeDhWSFdNQ0VOTG1uMUdJSTR4NkdJR1BtT29XS3pOVHJUSlJ3eGxRQ0E0STAyczBidTJNK0NQdlJ2djdEMThwL2ZYeTBVVGlUWW1tV2tIczFrR2hyZ0NCSlhrcEtzbm5Vc201MGxsVHY3dS8xQkxBd1FVQUFBQUNBQkxrU1pabTI0VTR1d0JBQURUQmdBQUZRQUFBSEpsYkhNdmNHRm5aVjltYjNKdFlYUnpMbmh0YkoyVnkwN2pNQlNHOXlQeERwWlpNM0Z1MEVvT0NJb2lJU0dCbW5MWlJ0UnRMWnlrS2dGUjlqd0FhOTVoNWdGR00yOHpFcndGeDduVWlhbXJRTEpwVHYzOVBqY2YwNFBIUktBSHRyampXUnBnK3lmQmlLVTMyWmluMHdCZmpNS2RIajdZMy9wQncyeVJ4RG44UXZEUVFTYXl4VjMxcFN6bzVCbzBIQnVqeXdCdlR5WXVrUysyREF2dGZyMnc3NHlKdjJIaFNyRjhqQXZKSGthakdVdFlZUU5EUjg3MjJweFRjNlI0ek56ZUoyN0UwenpBcnBZQ05HUVQrTjZrQlgrdDE5cXR0VHhmdnAyMHRIaHNvZ0tLSjc2M0FxblZLaVVOdVJCaGtyZEtLMjJWTE9SenRKeXpBRWVaNEdPTUN2amt1UFRlTWtDK0dmSk1rTzBZSVdnR0ErUVFNOVJ2aEt3RlNVOTV5dlNncGExU0JWZXVHSi9POHFLZkpGdzZyL21oQ050VkJNREQ3RDR0ejVQWENTZTdDbmViaEc4azNKYUxha093eTFXRGVCN2d3dHJOQWFmbHdKZmxxS1ZsbEE1bThVTFBzTFJWK1lLNlJmd0o2Z1lESVl3VExwWlFRcDVFOTZuVzRTdkVjV3RFd2pYei85K3Z0NysvMzErZjMvKzhWTldIcGw4N2hkVG0va29KeWhQbFM4SEtPbS9VWERzWGxHYnZPNXFiL1NSS3M5ZGRVNXQ3Y056YmxhQkhJcnU1MVV0VEdLdFFvQm1qdWF4bk5hSU9CWi9LbTZMdFo0TWcvZlZFYytqb3U5THplTXJPNWpsY1FrMVZhVVd5dTl3aTNjMGhRNjBXQW9lNnZxQStBRkJMQXdRVUFBQUFDQUJMa1NaWkpQRGIrRG9BQUFBNkFBQUFFZ0FBQUhKbGJITXZjR0ZuWlY5eVpXeHpMbmh0YkxPeHI4ak5VU2hMTFNyT3pNK3pWVExVTTFCU1NNMUx6ay9KekV1M1ZTb3RTZE8xVUxLMzQrV3lDVXJOU1N3QnFpbk95Q3dvMWdlS0FBQlFTd01FRkFBQUFBZ0FTNUVtV1RIZzh6NHJCQUFBMkRzQUFBa0FBQUIwYUdWdFpTNTRiV3p0VzgxdTAwQVF2aVB4RHBhNXdLSFlqdk1yT1ZSdGFhUktMU3BOQk9lMXZVNVdjYnlSN2RDV093L0FtU3NTTjNnQUJHOVRpYjRGdTJzN3pvL1hkUU5OM0dSOWlUTi91elB6ZVhiV1A4YisxY2lWUGtBL1FOaHJ5OXBMVlphZ1oyRWJlZjIyUEFtZHZhYTgvK3JwRTZNM2dDTVlrRE9KSE5FLzZkaHhvQlcyWmFKejhyb3RWOG52QlVDZWlTOFo3UTBZd2JaOGJQdmdVbzRWVStVajdHS2ZxZW1KNUlIWGgrNnNKSk5tZ2wyTERYaGdXZEFMYTIzNVdkMXNWTTJHSEZNcWhGS3pXcmJqSkpRNm9UaE5BRFdRVUZxVW9qZHJMVFdoYUZRTE5xdXBscVlTVXRXMkdxYVZrS3FFQXAxNnZhWW5sQ2FocUNwd2F0V0VvaE9LWlRXZ09UWGRvSFpNWU51cXJNeTZycVMrTDBVa2l1WTBrcHpvTWZrek1JNmtGeGlNMlIyQU1leGdmd1JDNmUwRVdjTXpFQXpiOHA2MmFHYXEwVUd1R3l2MHJzZGsxQzUya2MwVFQ3TWlwZDRRNkpBNXY2TXhqbzg1eCtkMGxYUThuc2dwOG1DdXhGVHFQVVQ5UVVoSDFya2pwaWJKd0VWZC9GYzNJMWVUVWJteHlQWFVVR2FTdWVGY2J6UzNsZnd3WCtDSlJ5c1dGYTJ1QlFZVlV1cWdNdzJKTFBXUVJ5cGhYWUJqL2VEUVJNWmp2c2g0YWxKa2ZKc1grOUl0Q0R2YkY4d0ZvZHlvRUtsbUdpTFZ4YjBVcVk2Q0VDMkVxcWxWN1dRZGJNYXgwWFhZY0Nxd1ZUWUl6SzRCemJ2UmNnN0NFUG9lMjM5WHhGN3lmdWppcGw1YzJqSDdzUVMvQVBLUHdKaEtzdXVyK0NXNG5rdHEyM3YyLzVyckF0c29rV3VSNjJWcGtldFM1N3JBQXZwZ3VaNXRvL2d0SVJNLzl1d0QzOGVYVExZbVMxMzBFZTdjZHQxUWVBOXpqQ1BrV3k0czlxRG54QnRBSDRXODYzekR1MFJZSytjdXNUVFBEU3BGdDlQTWJKa0wyU08rcFNEdUtpZDhBUUN1eWEwSGdLSGtyRHZHNGNRMHQyTk4ydkk3bHlWSEdlUHZLQUJFbVVuNEFnQmNrMXNQQUVQSldVdU1McUZoWDd6a3RxR1gzQmFoUThKdEUzdU5zb0NIOFhlMGVwUnVUeXZRa2grY0hWaHJCQVR5Z3lNZ3NIa0lFQjYvcVRCNjhDcGtuZ1JaWnFkYzNyUld5N3FoNUJsZVpWUk8wNmVMeVpScU11c0RSelNNeW83MVJmcHg1WmRaUEFUV3NPQ3J6ZnpKejNBVzZ3Z2JvTy9UN2t3NkhQWTdLRHpEdEQ2U0hVVnlrdkdwMEZLeGlyNFZvcU1zZkNsMDgvdjduMTgvYnI5OHV2MzVXWHArOC9YYmk2WFBoanJZQzZNdnFVNkR6T3FaQ2tnZEYvUVpUaWx0ZVlTSUhqMngwN0xmcmxyVlduYlR1bXhOTFdTTkEvb0h0bGJNMCt4Ty9uRjV1cW8xMHV4dzBCZ2puMEo4Q2Zkc2RTLzBpZHdSOWhMeldYNVFOdXNHU0EwaGphQUhnNEQ1MGcydlhVaWZSbWQ2ZjRlV3hyblJmWDgxUStIUFAycGorYTcxOEJoWk03YWxEZ29HTkdBYXJZbWpuSG5PYTA2bEN3aHo0bFZFNWdLNklFVFlDd1pvTEoyRGNFQVRQeGNlbFRPRFExcExnWCtkQ0ZaNGd0M0phRFFyVjZ0ejhnUmNGMC9DUkU1WGVZWE54V1RLWkl1ZGhxcHdqT081TENacEdRRFpXWTR2RHNhTXlUR0ovSXZQNk1yekYxQkxBd1FVQUFBQUNBQkxrU1paZ2pqZGpIb2xBQUQzSlFBQURRQUFBSFJvZFcxaWJtRnBiQzV3Ym1kdGVuVllsRi93NzB0M0t5Z2hLU0F0SUFnc0hTSXQwdDNkbllJZzNkMGxJVXQzZHdoSUt0M2QzYjM4WHI3MzN1ZmVQKzQ4ejhhek8zdm1uRGt6bjZrTlVaRDdoSVZPakE0QUFOWm5TVEZGQUlEREJ0L25vY0tEejd2VXFpUGdDNXFkcExvakFPQTdQVC9nbGt6STNRQ0FBdmdzSnF6a2xuNlk0YWtVcDlwMjNZN0cvVkk0ZitrdmR4SSthcnhLaFFIekcxWGtjY0svQlhGVGYvMnFSNUk1d3BOZjk5RytLRTBwVXZyS1p5QXM2elJSdVBraFU5M1dYQjlTWURMeDJUSVBtc0Jya2ZOTEVkK2RqV2J3SGdzUFUvWFUvUWsxbTRvaTZZZnZ3YWlEK2RsQnE4L29jY2l0eWZKMWxQQTRKeXBpMTdpZXh4d2N2TDZlVUo0SWhSTWExVXY0SEdsY0tDNnF0cDlrZ05BTy9sS21pKytZTWdNRFE3elVabjhNdGJTME5QK2hORWRPVGs1Q1FzTHU3cTZ3c0hEbVZlOGhMaFR6VlozMWZKMStkK0JxZDVEblhFeGZnK3V4am9yS1ZKUHpQdVF3ZUo0U3F3Sk8xTnpjM0djY3pSZGt1TTdTR0NuOWY0VGtsWi9KS0xnNDdlcVh4SjhxSUFNVHE5M0ozRkZFK1BqL1lyVlVrQms0cXBWYUhON2dkSFFqcmhSNm1KdnYyS2gzNWRaRktsb1BuZVBqaTdETlVDcTZFOUx6dGVoSHRRQnYzL1Y2aGxJcngvUTJla2FuaFFYY3kvOFJBZUtoUk9jTzFGOFZ0TUtIOEY4Y3Y5T1J6RWovQk9Wd2ZndUVYaDhJbzBzNXlZbmlyU1djUzNFUERZdExHUm1GbmE3eDkySkFFV2V6cDlGai9uQUl6YTVxNVJVcXJTbThRT2huWnFFSEZBQlNscmdCQlpjTE96UURhdW9lUEhxV0VOeFAyUTBOR3lkLzNjOUZldGZHL21FNVhvTS9vQmYrOFpIekJlQkdTWStFamg1S3JzRUtFSHBzTmQ0UmlURWcrQVlHQnU3dDdVVk8rd2I5WVBrQjRTYUtvWi94NzMrUkRRQUdSQ01ZY0g4VU5CUzFmQU13dURjTVZrVnFJcFVEYUdnVXBMY0pld3FZeEQ3YnZLZnF5UUhjSUthTGVNVWExYlFUaDFFZk9pZ1VkM1hIT0wxUDE4VERlZzBxMWFTa3BSa1pHSXFLaS9mMzkrRXdTYmhLL0VXTTh4dVI2SVZPUmZZay94aG9peGxaV2NGUmZTVU1oQmRDVmE1Q2VmZHBhM2c5WUkxTnBKS1NLTVp5NisyUGVLanB5S0wvVEh5d1Fqd0FTRG1UYktpSkhtL0JDUTEwbnk0cnhGdjFSNnpFRUw2S2tXclBycXc4SFVyaGtNZzk3U1AzS1lGQ1QwOVAwZERRUW9LRFgvRzVXQW45UjNwNks0RllKTHowWkZUejVYK0dNYlcvVnJuWnZGZWtTaTFQaklkSEUvTDdhSHkwME5qQ2oxTk50Rk80aU5ZaGtvRGVtSnpFaGtPUytoU1RCR1JMb1JzUXNUREZiQlArRXZ2cEpyOUJ6QURmYVBQdEFRNHVKalRvM2J0M3QzZjc1ZTMzUjN4QjNlK04vN3dJRWNOLzh3YjJjRDdxNlZuL1dLN1B6a2MydTh5aG1oVHJCeTlXb3Y0YVR6MDhnWEdibjNSYmlzY0IwZEY1YmFvZG9PazNnampiRkNOanMyNE9ZQmdvUStMSldDVHlQcjZnRjNydnErYkw4RTVJek5PVjFBZ1g2b2FjV3VBRHU5MXVmM284Rm54NjRFZ2FsSldTQ2cwTEkrSDNjSXJDWWxHQ1NqazRLbithRXFyL1dQOUtyZVVqdDhQd3dDTGs4aDlXYnlYOWttOGZUS05vNnpBeFlFaXpHbm5ZSWJVK0xiV2VuWVlHMFZnbzlDTWw1ZmVmZUg3c2x6SkxDNDFDZjJJNmwrN2dPeWhJQXU4enM3N2Q3YlkvM2JlSGhZVVpHaGg4dTU5ZmxoQnoydjNrK2ZlbmVKWVByTEhaZXgvdWNlcjl0SWhGZ3NEbTFlRThuOHZCRGV6K0dHUUZQZS8zOWpuL0lWNU9NUzcwQW85VGxwekhZYU42VklEa2c4WEUxbkNhcnRlcHVMeW4yTTRiTVFidnpzdjlhVzdyT1NPdU5BSUNncmpZV0M5dmIwODlHczZhTERubkM4MCtMUXgxbGwyWGtVeisrMStDajlDMnRtL2JJeGxoUkt4SEtYSUFKaG52aEJWWDgxVDlraUZYV2hBMjJaNDU2eDM4djFKWGFrN1o3WTJOZytWMlFVcEsvZGtxWXdFQmdkWktGVjNkZHYxdVpGYldjbGkxSUEwbjUwV25QMHF4YXZuVitmbDVEYXROa0dTdjlzVFVsTTFDdzdQMWFMVjUzYWJ6T0VJT3NYUHFvOXRDTlF1TGlqUmFQUzRQNSt2cnJXYnhDUW0zekYxUldYd2xleThYbXB5bGN4UWdiaWRDK1lvUlpIeFQ0MGU0V2dpN1U4M0owa2tzQTVzT3Vyckx6SnAxdUJrUUVMMGFZa0ZwWldxVkJnc045aWtwS2RTZklpOXErQkJWUlpvdVdkWkJ6VUdoME54UFVVc045dXQ2ci9DSXJVRCtaNCtzcWVHa2pVdEpTSmpFaWFLZ3VuZ0RuZzNPMmRuWmNxckUzTXhzcHNvWTQrOUFOWHFNbEcyT09TOGo0LzVjclNWRGdnVmIraWRlTTByRlhlWm5GWU5RQ0FMZUR6UUN5Q0ZHWjBRMFhvV08vZDdFdTFJVnhyaUJwb2J0SDJ4MklDTVBFYXNPdUtmMWNwL0gvWnNiTi9sN0VUcytJOFNTSUU1T1RpYmROZ2dibTkzNjd3ajVJMzg2aUdlMFJuNlFrYW5wY3BPejVXU1JzaGlkUCtMWjhnS0JYSmFBOThsS1o1VEFYU0UzeXFjTFg5RWc3SmVFaEZmRjRqZGZmOGw1NzVmV1F3NGxkWVdJOVJhM1JqTDRRTVZFUkVRa0RHNTZ1eStEak5vdGJ2YmdEWG03ai8rcU11eUxISWlqdzBHdWpVWldxNTl0ODI1dWIyOVhZamhjdnljRVYrUE9BTlRxck5UMTlYTit0ZTVnQkNzMTlZRzg3VSt3KytzbFQ5dithRXB2cjMzWStKR0ZhTHZ6VUMwdTFBa2hxTHZTKzk3bHV4QXVHZG1odVM2cU4xYU1GSGYveUVnWkZLcmU1QVQ5UlVicEJsQWxsQmx3cFQzZGp2ckF0bjFncHVSUkhzNTR6Wi9UeW1xNTI2Y0tMR1d2NlA3VnVqUnJ6NmZxY2VkYnlyck1aQ1RYYU1RdExxVnVERzIyekpsR2pZMVMrdmRxK3hYc2FqZTdWS3FWMUM5L214OXZxL0hYVGl0VDJHZFcrSW9zQUlUMXdpc2d4M0IrR3BpaURjRTZiVXB2OElxWUl4NzlQcG5OSmZRMndyRDYvSU5ITFpJS1h2NHZOL1kzeG1QZGVrSmVFcEUvalA4a2FqWXlFRmh0U3ZpblZzR0xZS2N4NjFWQ0h1UGZCRXJtUzI5c2Iyc3lKUTRORFFsazJ1V1pOOVhWMVpXVmxiVzF0Y1hwZXllS3BjQkpsZGg4RzBTaEdPeVBxUUFrMlkxVXhGMmFsRzFYejkwbFFxc0FTQzZlWXdOeXNCRTdKY29MQU1HNEVxZ0FicTgrbWwwOHVDazMvalZEY3FONlV5S1JtNURHRk4zd1pIN1BMY1lnLzZ1czdBajAxalIrejZ2NGQxOFhQS2hUQzJ3WEd2UXIxWVpNemdNd2lHeVdXdHp2cjZ4TlNhbWNDRU1MdjZyaEd3ZHlmVDU0b2NEWW1lNVdpSVY4b3ZmWG53NmVDZWlJaWhKdDY0THZxZVlaMHd3UWw0S1QyZjFMWEdaVG9mb09qQkRvN3U3dTJFR0dBN0Z2YmFwOEh1OHVDZWprSHM0R1dVMnFHMy8rOUJzd2NtaGNpSTZPTGl3cy9KdjdDUVVKQ2VzMWU4LzB0T3Rpa3pQWnF3ckw4WmZJclVpK1gzRUpBUXZ4MkE4Q291LzBPK1BMS3FTTXFScVZrOVBEclZvREdXVWlDU2dFQitBeEN0MHlwUExZSE55OTJwQWdYeURiRG0xLzRVL2d2aXZRY0tmR3c3dndJR1ZHMHdkSWJrSVhtbDJQTzc0amhCRXlleHcxYm10WnpxN2FlVjB2dXZaRmt2RzVIaTBFNDFGVFVWTXZ1Mjlubkp6WXZZbWFQc3JEOHUvYzZjQ1hqbVdxVlhUb0tjNGJNNk5RN3JYY1FNN2tWTytDMTJQZjY1VGRVc3RKWktSWEE4eGVJT2R5MG9tYTlHOUpscUx6SU9IVnowYlhRdFNnU3VxWHhEVm00djBmMU1RVXYxdG1lZW1KNUoyOXdDYmo3VEZpMTI2MnkyMW91Q2t1Yjd0YkRTSUhXdTcyaXNsOUhrNEhXZHNYMG5TaStaZjdFNG9hSkhKanF0VDBPTS9XbEJWZm5SL0NvdzBhVFp5dk96T3BkU1o5emgvcngycHhnMFozSS8vSlNTSVJwMUxyU0tCMWRIOFJHN2V1eHRTeHhXbHVTcmNmYTMyTEhweG4xVXptMzZZcW4vZnZYVzF0N2RPNTROUDUxYnh0OHg3aS92bjJxR1h0SENqelBUdjdHZWdhNXlYcTFRK1BqNTYyaWIzZmhYUGhnSlBiYlByUW4vUW5lZmlBVlk3TUg1Tk81QTV3SzZuM3U3aFZzOEZKQXlYSS9qSnZBNzdvWndNQlhSMXhXL1J3SGFrWjF0bUZKdnZFQVg3YlZvTllObVlpZlEvcjVFKzRJV0xLeXNxdDNNNnJYUUcxbHROdHNMdjlZOUNkbjJESFQxY2RJb3FLaXNlTGRpai9PN1JnZzJqWFB6aElFQ0lHQndmWFd1bDR2TlM2Mk94S2dobDRjbklTSGg2K3M3TVQ2VW4yQTRZUkl4WGtkVDdNUFRrNUNSN2lPQ0lHaEIrb0VnTnRYT08zeDd2WEhDYTRNWmhhd1VwenY2RFFYVkNkNlJ5bWNsR2pqRVZGUlhPTmp0dW42MzBFK1BpZ1dJOWx1dDM2enNxN1VzT3lnQkk0eTZ5SGh3Y1NiaHNtdFlwczAxNHdDQ1l4cVR1QVNVSUVDWGRCUVVGVDNyR0E4OTRFR1ovTHhWS2s1V3lsWWQ4RTlDdi9vYml1a0l0d0hZTHN1SFFpRXhvVzF1T0tQNDZId3NQSmFyY1BHRDROREEzSC8vM3orTmk3QkdmVVhZRkNxV2dldExhMmRyM3M0d1BHTlVwS3lrVUd0eWZZSTRncHU1Y2VJV0t4OGZGaUhyU2pZREw2RDF2WDU3SFcwZnh6dlJSNGRsdlFZYlpIczU1MmNxTk1SdEozYVpkUk0vMGs4NWt2THk5cDQzWmQyKysxUWE1V1Q5VWNCU1ZsWmVpa0JYYlFPc2p5NWdmSVFpZWZXVkplbnNYdjZUSWRwcVNpVXFaUlcxUlFZSElPcGx4OVVhNVp0b2c0SW5uL0VzdmJZYnkwdENZVGhWKzBoM1MvZkttMG1Dd0NNOFNTa2hMNzlkK05rOXgrS0NEMFJkbURQL3I1OHlmM2tsdHUyRzF4VVpGS21kYnN6RXlEKzduSnp6aFRFc1ZpU09CZnM0dnI2NnozaGhLcTdOeGNYR1dhOVdWMWRTN3pkZGFQanQzOG5RRVhXZ3ljTzgwUkgxVDNHZEoyYUlsNE40VE5VbUZuUWJtcnRqS0N1cDR2YXcrTlRnemNaRit4Ty93WVpVTit4U2xyYW15czNXQ252ejlWQ2dhZTcwZkR4V1BaR0l5RE9Gbzh6aWQ3NXA3RHczTUZ5TmZ1VTdhdjl6WUhYM054WGZ5dW1BLzZwbGo2NEJZOXBFelF4UENTK0NMR1V2ek04ZjRQNmJSWGlnNFdUbVpNYWw0Zlc5b09pazc0VEhhRjloZHBIWFRTQTAwZVpBVHQyTkJKKzhmcmdPYTI0cHNBWVk0M3ZrTkhnajFwdTVOaTNJOHBhZEdYWGNkZUtYbnIxMHpuVHRCa200UVdaNHV2c2w4WHZlK0VsMjg0VjA3MFBZWXgwY2RIYndidGp0c0UrcFBIVENIaURFL0hheUc5QVQ2ZVF1T2NVQm5lM3FSZHNqZHN1ejFNeHI3MWxuV0VCSGNrR1o5N25ZcU5ycTczeVgyVmFMVzdrbllmOTlIZTYvN09ZMThwVTQ3VkpaM3gyVHNZa0o0aXNhbGExcWExN3h0SjV1S3doeG5JOC8wamNxSi9XYnp1NFFSRG1aVDlZTFJwUDMxcXdQYkU5VmI5ejlFZXBrbjl6Vm9IekRic1hBZjN2cUhiTGVwV2ZQcW11Qi9KWDVqNWNIUnFQTnRIdDZHNEFCcTVrNmZKK1JmbjM4aGh1Vm5ETnZiNnI1SE1BMXRldUJPL21lMkoyYmpNcTUrc1pyb01uOHBlZXF1ZVl1ejJYZnZlTzhYdGRlbTdxaDBKSHBaeFBXZG0wbnlLT2NLRG80ZUdZMGFhaXZKbWJtTTFqUWNLbDQ5WEp2ZG9DQ2t1ZVlwcTZqcGJEVk5SMi9Jem1nSHVOWFpmck81dE5jdGtzcENHZUtsR2NzbnZ6NFdscEFPcE82MnRGVmNQdUZ4RHNWVC9Ha3hPZFJ6ZHFzNVBtTFc0bDZYaGlPOGMxM0JZdXF6OGVhZGI0TnJ0ZjY5ZHpiWWZmTlA2WTgrZkl5S0xDSktKUzFMRyszcnJRVUJIaFN6cGw0b3pkUzNINFBlNFlkVVJpb1BEeDFVa1NIWHByY0Zscjk4bjl1dzdkdG8yVnhvM0V0K3FjOGEwYWlRZm9iNlBIRDF0cjMyamsxdTI2bFZIU0ROZXhRRVVUSEhZM1g4NU1MWjBNcDNGSG5SRXd2aHZEeUNtOUt0QkJieTlhUU1RaDFZRmlQN2RWOGVtNk9acDRqUmRiZXNTUkNBOC9BMFhQRURzczdTdngzeGFmK3hja1JoT0NyZlFPcVdHUnA3b3FDbjdKY0s3aTQzUTRrQTFxRkp5ckUzTy9CTURTbm5tVWFvY3FJMlVNMno1T0VQVzVKbTdaakttS1BYNDZ4bHUyRHRvaG5vWmIrV3Z2WjQzam4zZmxETWsrYjJwWGdJbVpDSG1kUHdCVHk3OUNkYmg0M1RwM09qTkQ3c0w0d2VsWFVQYzVTVkRtUDB2Nm8zNFBFdzZ0YnlFK25yaU0zUUhPQXlMMmM2SEk0OXY2U053VWlOMVdQYzBkSWpzUzlsOVZMR0FHUktHbGZzSEdYSWdseGJUMHh4eVJNaFRRbWZKaHVVcXA2TEJxcXd5NCsydjFzRm9xT2JvN1VzY2Q0ZHNaRVZJS2xFcldraldEYS9nZFA1VVJHWTlKTWhxaUlIY0dqMG5GWUJzWGQ0NGk0VlFLamh3U0dOdG1KeldIbm1JNkhZTXFSVWRaR2F3Z0pVaEpKTVNBbm9PVEFvblpvSFBsMFUwWHoySWpRUEFMK1gybml0dmwvZmIyOUVLWlBlK0IzQVRHMGs2Q2hQbmFHbEhaNUd4MEFienVsZUdoRkJxbHVvNXlpWVg4NFdiYmYwMjBSNXllOXVBbzh6U2tvWU5Eb3ZVSjFROUdvQlRSYWNVVHE5MUR2VW1FajhxSE5sdVV2K2hmdjFJeStmK0V6ZkxFT245dlJsZ3VNWGE0aURrOERYNWZlQkwvcTNydWZmQWdhZTFSUGpqSTc1cTVrZU9iSFBHQkJCNHRIVllyYVEvc0VqMmxsQ3ZYWDFyMHBjdTFaQU1XMFlBdEZUSWJNY2huaG9XUVluVzBOOUlXN3Z1emZOYTJNa3ZacGtTRWpHWkUvNTFzL0lDNlhCV0pvTXB1ZThKUnNtVDBtN2RVWU41WHJkRTVBeDZxeFZyNlZSUUtqaXpZeGF0bzNTWnRQZFoyamdOODFMWmVEODZIWTNMQ2lZa2hKKzVkSjdxbG81eFJrVFd1TlpXU1U2akFsZkkyWjFGbG9oc1VoQVp0cVdnRDY1NXpOUHZMZllrcDM1STNLc0hZUWxWdEo5RWRUTmN6NDNNZVdkbGJiQWRPazlSQ2dqYnZicUVpWkdRL1ZWaDRONmYzK1c4U05YajhWR3hDQkw4bmZGTElLSmpBQUlrdjNxRFduUDUyS08xR0djeXEzbjdIazJvNjZBRk5QL1hwb1QvT3N1NXJtVzYyRjBSUHJHT2FoQVFodS81dXl2VG9UdDlwRXEwTGVWOU5CbWFwK3o0eTZBNS9hZ0JXdzNWVHlqVDhqazhSTW4yUGx3TThLbDVaUVpWYmpEd01XVkY2aGdsWDJ3QWhIRDJQMzlDR3VSRzdSZ2djY1ZsMHNGbndpeGp1cXZQaFllTnluZGxTRWVHcHVSaDc0YlhLYjVlbng1ZXpZeEUxYXA1bWNYdUpPU0k4dzAyMVVHQWMzK1U4Y3NsWXVZRWgxQUx4c25xNW9IS2txUmNuMXVQTkM0WURIbjBWNE04UGRpN014QitxYVl6M2hOWVJOQXNzdGRNZG9QZHJqTndDTG93MGlZcUYyL1ZUVEJBcXJHK1YwY3FyUmYycXYvOUVNWjhlYmE5K0FqVVBYMFlySzJWbWtPcHdsWWtaaXpudFVxQ0E1S0k5Zm95cWlQNUFML0hUeEk0aG8vMkcyVGkxSjRoN1lkNUNIRmVFbkJDM1dUQWlmNHdtZnYxY3VTWHRmZCtaalBYdktGKzk0c1BKdTAvUzVVa2JqQko5amJuei9rMU81a2ZWd2JkT0dqbFlSVnd6bzBrVUczekRSbXZZeHFXWXBablpXcTVmSHRiYmtGSmR0NndCTC8wN2Z5UDFQbkZFS0l2MGRCSTl3VXU0akVoQzhPM2o5LzBHTXNTajdFeEJEeU05UzExQTdCRloyOFRVaVpuRm5rRnJ1aFZteWErd0swTW40U2loOWhaNithdkk5eDRxVG4yVmFTTGFnWkVFTEV4V1F6MDQ1V0dySHRuVEdLczhGbk05UmVpRlU1d0w4SDVTdHd2cFprZXdyclFQcmlXM3k1WUQzeXJML3pONCt0eWplK0w3UGxsa1BrblNuUDAzRWd4VzhjS0pzaytmTGN5MGxPSmpmZDVqNTNkTmxSN2JVZ3hBLzM5OFZzbGNpMnJ1dFd6WDlMbGlJT0c2ZFdNQnljQUtYKzEzdnVOWmpxdXFCUEM1TTF3RGxQY2t5dlkxa0NjSG9pTTIyWWZ5bm1UY2pTaFJSTGc5akVYL1V4eVZNalQzYmN3N2RTZHZlYS9yT3lrSUVtWE8zVTNob2grdXRUUFd2bzhMQjg2K0hzaE1GdjE0UlBFWWJMdCtqZFM0cm5ta3QyMjFhYjhuZFI4UGpKQVg4VFV0TUhCYklpNVgwVHRNeTI3LzliblNDbHJDMzJ2cE50bHl0NDA5dWs4amppajNGcVY1TGpPZFZCWW5HL3diVUtpajVmaVhkUzNsbEg3S2J6VGgvTytUZmZPb2pnQ2VVSDIvYTRsaHFGNDFYcllTZlhYZ2tIWDlZN2NTNkUvRnkwSk0zVXo3TzVQQi9WUWpubmM4eUs1YS9QVDd0ZHZnSTVIT1hsU00xdGtLSllBNXZHTEVVc2Z6M2VOdjNCbUJOcmRWWmx1S2dSWmN0Z2VFMkI5U2J6eW5xc3VjekYvYmoxVmIvcDRMUWdKbXVEWGRTdkpmMGRGT0pSK29YbzUrbStrSzdGaWxjRFF2NnNsUmNmN2VMaTYwMng1dFozNDBlOVhLMFZEOHBVcTRYR294dGtRcWZwRW45djdaQkxkbTFMeThjdU1sYzlhcWhlVWkwTFBWV3NOYTBJU3ZMclBGdTFOZEdoK0dzaFVvbTlJODdTdGVzUW1ZRGczcE9zVUlUODZYZi93MHpMOXZiVUM2ZjN5S2t0L0lNcjFPb1lBU3lIOTRWblRaL2hBdDl2MHg4a0NJbmphNWdHQldiWURZZDU1VFYzdmRwZXBFQ2ZIeTdjL0U4czZqTml3Mjg0Nk5kZC91Yy9oK1dudUhMZ2RBOGM1ZENidmxsUFpoc09FNWVDT01WbVJIWU9Ub2lKM05sSzJkcmQ5LzJhN3pyZDk1cXQvZ3ZtallIRkNkZWJXRHJKSVV5di9lQit5aVBoa0Y2TlVxbkF1Zk5YKzJBSkdmZXV2dWR4eHN6TStkUFQzcUw4UnhtVENyN0JtYnJwczM0TDdYOEprUnp3TEgyOWRieTArbmlhMnplUnphRDNadWZ4WjdKd2c2MytXam00Yk9OMlRrK3ZtK3NBWWxWTFBLdXZqUE1lWWVSVThSblFCNldMRGF2cTV1aFJ4VjJScWdoeFlzSHR4Y1FFbS9PSmhoTFZwbldHckgwWnNlK2gxZlV6SGdtWFR1QjVQdW5FMDYyMDJIUnE5RHhoeWppazdHOGpYdzFqYitvZUhIOEdhMHRzclV5Qm9Cc3hOd1R6V2Nyb3NSa0hNSDQ2OTV2SlZlZXRWYXZmcVIrYzlKVlgyKzV1YkVuQ0ZuYkVjUnBXU0J2ZHF2dVlTTkFSY3FvUytWL3dlVGs1T0Y5TzZQb3U5RDkrL2YwOUpTUkVRRURBM041OHUxM1V0dGtVY2ZVNll3U1I0ZlNpRkF5d1dkdzFnMmRuWkpTVk1wb3NPaDNNZjZ1OGtUaWpFR0t4VGVCd0xzcktXd1RLaldjZW9KeGdQWEFXc1pjQlZWSW9udmR2d0lLZ3hVcHBncVlFSTM4bTk3RFZlcWdnS2VtNjk5WVFRYkRyY0RzVDVyelhzZHdaTy85ZTVGbTJucHFCWUFVL25kam1wNnUvbjE2VHpCNnlNcnc1bVg3NTg2WGwxb00rZXd0cDJZOURYdklxR2dFT1Y0UEtLdzJUSWRkbmJkZjEzUkFwSGMzMUwrb0JSMjlrZnhsSCs2d1hUTEc4VkhaMDNCQVRqQ2NLbVhiNitROFUxbzJBUlUxVlZWYU54ZUhPNjdxblFBcGFpNjFHQ1YxZFgzNTRlcjNXLzNSb25OU2pwNmo0TjBHV3hwUXo5KzZlWTlPcUFQeWNuUjFaVzFuS3E1UFQvOU5MeXZWTlRVMkg3N1RCR3NJcTRQZHZrcjFaUVZxNTEzQjRCaTR6UkZBN1QzWC81TUZnclA0SFZlSUdzYmV1bGlwdWJHK3RoQTJIMXJCZW9mK1ZpRmRBKzYwV2JMZy9YTnpjdmo1cVBZZnU2VDBXRmhUc3BBUjBkUWdFaU9Vb01vK2s4MVVZRHNYNStmam93aHNtcHFlZjJFQ29PVG5rcDJZdE9vMkFsM28zTGFWMGNWTlNQZGl0Q3R1RkR5ZThOd1pLUnRmM2hERlRnaG9PN3ZyNStGTks0ejV5MjlVNTlaQ01oVlFMMjZlV2xkb1hlZDUzeThyS3lieDVIa2E4RnZOdzBORklsY2wvek9PU0o1RWhLUzkvZmJtZHBiOUxrakZJbzdvYTduMi9kM3QzdE9iRjgzQWdkM0N6VGJmOTJmM1VvR29pcFhta2dibUd4OXpmM0UxbGtYWXdNNmlPNDlzZ3JkcU4rdnVNV3g1TVZZZFVQZmQxZFhiQzc2WGFiMlNyamk1Mi9mQzRIYnRlTHJvSzNHM0UrVC9mTDE4ZlhMcDVRN2JTeUQ3TndNK1QvdUVTYmRtT2tYZUk0bXQ5cFczcTAvQUMvY0tZMXJ5M29pOEEwNGVWeGlBZUFaK1haMkJ6bGlBWXRlVjlycTg2Ry8wZE9IMG5wNU5JL3Voek16TlZhSWlBZ1VGTlRkLzlIb3FLaVFaaXYvL0dIdVRRUEYzRUx2UXF5Q2dqMDZ6V0F1NkZTRDFRMGtKYi9wd0NrVDErOHlNSUJJT1p5RG8wUytreFJ2eVk4aE1xUndTakVSSldBVHR5NEJQOEIwNnUxRjc1d2NtWFFpUWMvc2ZqTnQ0N241a1VnRHJtQUQreGhWUERwb1haYXgvTzVpMkkydTd6c001TE80N2cxOUZ5QWh4RFFTVWxKWWIrQkpHZGtEQnV4ODVCaVIvV1JnT2NITHdlOHhvZi9pUGNOVG9WbDlVc0xma0Myam9tYUxnanBxMGROWUZwT2ZBVkF3aFNzYXR4VHFlazRmL2JTZ2JFak5PNnNaRE82eUltTlljT2pSenIvVkE5anhqYzhscVJqODFRTXlPTVJNVlJzSE1hZSttOWNNcTdlWUxjS1hzajEwV0t4QXYyQ3ZzOUNnMzM3N2JBdE1NYnBmYjRsV3oxcnhaWEdxdFZnQnhiMW9QdFBUay96VldPUlRIMUpwMGdVUytrV0JxWEhQUFNVdHd0QkRlZlBxMThTbzQra0JyQ09HKy9RTUlFN1EyYlBGTTVWRWFVWjM0MHVqZDZuWEdNaVN0U0UwL0ZLeDBWdVhhS1NEK29YTWEvcVZNRytDZzJRM055OXViMTlYTVh4NmUvdmw1U1VUR1kzRHIyMzZkRmoreDFKQm1wQTdidlFTb3ZJdUpQMmYrVHQ3VzFoWVlHeWVURG5aRnBLcGJJU1VoZExKcVRsSUVGcU5Zdk9JMVlVL2hGd3FRaGdlQWV3Uk1FM2tLWmhpVUJETmJGZDdCb0QvV1FZS2wvSHVSWDlKSVhURThIL1llK3ZSUWVhS3BXOXZUMXZoZzFvbnNRUnYrZWJqd1U0a2YzZk80RmVKaHIwczFwQkRFeXFNYkY3aUkvaXZOR2J1VFQxc3dGT1Y1WHNML1RBU1VGN2Q2dmppTkF1TTI2SW0wcnU3eFd2M3MwZWV6ZGZZUUxyU2tBSlB4K09pYkEvTmtReFdLa0oyYi96WnAzOGlUNXVBTHphQnIxT2VQbm1jVUpDUFV0MzYvcjVMM0p3STNIdjFmQ05JM3RTVmc0NklGUUZ1NlRNbkJhdGI3emFlc0U2TnpWTnpZKzA3cDAyNWFlV3IyNEZGMmF5NUFKU1R3R1loSzRKSU15RE1IaCtEUHBFcVdZOTVGQmFVMmJXZ0tjM2Fyc0MrRnFubHNQbVMvNWtGamRRSmhzYW1iaC9DOEhlajVFMmFOVEFFZEI5d1pwUVpBVHhwK0w5YkJuMGpwOVhvMFM0aGVVVHZMV2lrMU9OMWxORHFUQ0dPc3NzRmlsMkh6bnNKQWk4aXNsaTFldkhSU0ptall2YjdjWElwVG1VLzhZTlVPV203KzN0VDJlYmc3SzBYNzk4aWZubFRYbnhRWXhoa1pxTDYwb1F0aTVZWnoydm9xcTYvZHhVUm8rUnFsZHY4MnJzWGgwenUydXFKaUVtOWdDQlJxQnQ5MnVqNjdHT21WbmhjNjlhVWplZkxsM0EyMk00OVFPNTk4VVhWOWNYMTRHaG9lajVpandPRy8ydzZoMStUczZhcWlwMmZ2NVd6U0JjVElWZ0pZLytNdTFtMERMcVBLOXRIQkQzS2I1emRuaElPamljZ1o3Q1pUMDNjUy9lK1FNT0xrWUs1eG0wV2oyY3pjMTNNL2s5SVljWU9hemdoZlBFMGNuREJuVmhaNU9xdXE4eGtmL3I1b3N4dEJyOERuK05IeUpXcXBJVUgrODJSK1RuK1R3aENBa0pxYXlzM0o4dWIvZTRMQUtQMllESERyOEZ2N2UzcDFLcTRRdzZETE5tSFdhZy9uZ25Xa3lvWldGWm1aeTB0Q0Y3aXJxNmVuY1F6blVOSCtLMEtMRmVHU1VGQlFVMWRXNWRuY3ZoWEczcFBTSGFLTDRZQXdzMVBUMDlOZlg2M21ReCtiY2JTcDdhblZsL3lkNEVtV1EyU2tiRy9idkxmVWJWc3BLU2t2ODFBTWxiTTZDVlRjMVRoQktUa0N6N1BIbmprNTJwKzBuMlhvYS80ZmM0M3hxR3dXQlFLSFI3Tk9zL2tVSjVhNFRwcDBjaUlpTHBLR1VlYzJSK0dCVCt2VFkvQ25iVDA5TWY3Ni9wYUdpWU5PdEtydkZhc01sNGxkVFVabndJVjNFb1JFRFl3eVpqU0JyMEpQMFFJdGw3bU03djZRS0dRekFZNlZZYUlBVjE3MVptL045UkJNdUZ0WUkrVjVxamcwTzhsUEZvYUJ4eThud0txUGFSREw3SGh3Zll4UzlCODlxNXdNREF6TmwzVEV3MHZMdFlxNnVyTWlhajdTZlBnNndHKzNVdTI2VVdyOXV6OHJZN0tZYUVURDdYTWhRSnllYmk2NHN0RGhyRlhlcFhtTDhYR2gycnE2dDVTT1UwTk9aQS9ReWJWUC9Lb0hKQ29Fb1FlRXRQYndZcUVZejc1dHJhR1RLMDkyQlNNN0QzK0IwK0poUWxPRFIwcnNYZDBjVEV4TkF3VjRzbFNTcmYzZDI5VmFDbTZxM2ZXRGVSUEUzYUhHc2l6SzJEc2huS2ZDVjNYaC92c1ZZblQ4eWVJdU55VDkwWk9kY2o2MEdEcXRnY05TWm5SZU81aitUNlNZN0tsTkF6L04zWEFwa1U5dnk4dkkwMDI3YUJnWUhiZytwUkhZL2RmREJDQndZRkNYNStrb1lCQUZMRzgzOEJuaDdPRjNuRUZzcGs4WXVaZ2V5cDRveWtpYnN0WEJHMkZDdkExNkZZeHhwQUVRRUFFZ254ZThyUStBT3ZpSVVPZ2xQNjBMVlR0Mng2L2pWbnY2bmNTR3NWL2dBajFNeVRud3ZaOVE3eGJtNG14YTJ6WTlUdTlLMlp2eGdVdTRyQXp3cXNBclJzemJIOWVwSjJIZGFzVkZvVGNtdm1xell0K0plRm9NeUVNVVdTQTFNRnBwcWFvWnFZS3IvRWJhb1V1L3o0ZGFtNVhoa3JVcUpzU3ZqRHJmZ2kxQW10Qk1ZWmhpaEJaTVNlcWFmS2VGQXVTOENhazdoV3cxcFdOcUsrM2xWU0VqVnJsSnpEUkVaUFQrKy9nWENIUHdvT2IwVm43TWFMejNwUzh1d082M0NSWTBYdjBSM2o0WUdLdEQ4UkV2NDZPRzNCZFBpbjJYLzdRU1JjQzJCMWVmRVRsYXM0Z0R3clo4T0lidmVkalVRa20yWTVuSjd0Ylp2aUN5WWxsNmJ6NXNHWHROSXpkVTRCWDVKak1MY2YvNzFrNWpidC9XeU0zSmlLei8rVE1JWXB4WnA3ODJ0Mm9aTWtoeEt1WmNOcm52UURNeXdXeStwTkQxK3BuMHlFYmMrOWN4czRJaGNLT2ZxTitPZVJna3grYkoyYWhRdUVKVmNTUG81cjNnekp1TkxYOUVjQ294SEdBaTVQaUdTKzdzcmhJUm5KTTBtUFgrUkxKekVSaHZVYXZFOGJmdllrWitkYVIyV2Z2cHhnSVBsZjdxWUhRQWg0QUhkbWhhSHg4QldJK1BrVWtkSWhwVjJrK1FBSXZmenkrVXJvd0U1QlBjRlAxRG1ueWplK1ZDRTRHRXdLTk9wTVFGVnR6b0FJSllvUUQ3MGFrRlBSNkdMUW1WaUt3cDBTNEFEb1ZUYU9XZFlNd0tOaDZGWENuYXhuSU1FQklseHBTSnB0Y0VJdEN2M0l2bFBVZmY1dnBSS1V5MWVsMWltNTFUNFE4OTlRRlg2NHRlZkJod3REb21hS253eFdDVUZYQXc1dTBTc3BkUkx3a3RKSlRRZC8wYVBHcmMvNGFzcFIweW51NnJLOUNoOEE4U3dUY2d2bWM3YXRNMk5qZGlDK2p0QXFId0EzN01ySWZmUlRkc3F2MHgwQ0Z0QTlCMTBEMzhhRS90emNGWG05NFFGYXk1akd4Z0N1T05QbnFxSHNlaW1PSHhJQnRLQ0lJSytBQlFiWnhKNnExTkxYbTREdmxObm5BaXQrUVozcHUwMmozdDd6eVVDdjVyejhYcE12ZzV0UmJneUtMOSs5VmN5ZDY4ZERWWE5oRHRnaXBMUlRUNk9aUnZqcDhPYm1kRUN4ZUlsZVpzdGlMaVJPNG90SGFCb1RIcUQzMmNISnZ1QUJUS2djZnJkUDBHTUNyQUxkV085L0J5c2hBMjF0YmNMQ3dtUkJWRldXMVI5ZWtNZExXRlVDMFl3M1hpYzVBMU4xRXZrRU5JTTNCbzNFWGlseVk0cDVpN2ppcDY5RmlnT2lIRWdhSUsvQ2IwbkxYbWIvMFNmeVJlcUlaNWtPTTJJbzNOenRvc29IalROOFdNcDhWMEZ3QWwyR0sxSXAzNlBucjBQRXd0eEQ3RCthdHdsOTUweGVMQ1FWY0JBNUs2M0FJUVl1QlJYMDdCNEhqR3pWazl1VnpYbEsvWlJ3aitEVVl0R3ZUYkJWeW9ZQ3E4ckE0c0dCZm5uODh6eGVmWGNYOS9RMGtWTThLQVNoZ3VZUGFjaGkzdkNVV2dlQnNQenBXdjZBL2ZDaGMvTmlmT25ZRGpOaG15UmlxMGE2RWU1bmpsZ2tza0Q2S2t0eFNQR2tHYUliUkMwQytRLzh5ZG4zajNFcWxLcWFZa1ZVSVFEcGx4cElLajZVUFI3ZU9BYW9tRC9rc2l6bTVoSEg1M1NOMDJEeGc5ZndaSElCVm5xbDlhUFAzUmxtRGpkZlVDQ0c5Y0s1S2ViSFd2OWoyQURJZzVOTUpCR1ptcmsrbDIwUE9zSFBITHJNaEw5dzZ6S3h6WkNxelErYmhLU2cxemt3NW5PWnJTOFE0S2JRWXVMR3hzYnlTbFVkU29lSFNzbG8zWmRHRkpqUFhSM085ZlFVRnZaNDEyM2xUY1Z2MWZUVUxnc29zakFVWFQ0U2NKRVh6RjI5bGVEbkZCMnZzNzNtcnprL25DdDhwdHA3Sy9rNWQwN1Jhdm5oNmF1M3RHV1BVM1dzN3l0bmMyMm5KY1RmSHQyNzZCb29yYzJaTEUvVDBoNVZ6Mm9jVDFodDViVFhlVE8veGljZ21PYjlIRzV4Yko5NTkxcmdaWldXUXdlYkpCV3NJV0hKSzlBSVBWWm9Cd3lPaUNKSkZJcXYyVEJqZ3dWdDhybXpLR1ArK09ydlRVREJSUENraGdqaFZmWHN3c1RFeFBwYW5xWmdOQVZKb0NmbUxKc014UVZlSHB6RS8rZWZVRS9rckt0elBJSmpHcGdBU0ovRjVjVEtSUFQ4L2dkUVN3RUNGQU1VQUFBQUNBQkxrU1paNmJWa042OEJBQUEwQkFBQURBQUpBQUFBQUFBQUFBQUF0b0VBQUFBQVpHOWpkVzFsYm5RdWVHMXNWVlFGQUFjUDFkcG1VRXNCQWhRREZBQUFBQWdBWXJTQldOdXVlZ25vRHdBQU5CSUFBQWdBQ1FBQUFBQUFBQUFBQUxhQjJRRUFBRzF0TG1KcmFYZHBWVlFGQUFjWXhncG1VRXNCQWhRREZBQUFBQWdBUzVFbVdmY2FkcWFRQkFBQVpRb0FBQThBQ1FBQUFBQUFBQUFBQUxhQjV4RUFBRzF0Y0dGblpTOXdZV2RsTG1KcGJsVlVCUUFIRDlYYVpsQkxBUUlVQXhRQUFBQUlBRXVSSmxsNk55NWxaZzhBQUk3U0FBQU5BQWtBQUFBQUFBQUFBQUMyZ2FRV0FBQndZV2RsTDNCaFoyVXVlRzFzVlZRRkFBY1AxZHBtVUVzQkFoUURGQUFBQUFnQVM1RW1XWnR1Rk9Mc0FRQUEwd1lBQUJVQUNRQUFBQUFBQUFBQUFMYUJOU1lBQUhKbGJITXZjR0ZuWlY5bWIzSnRZWFJ6TG5odGJGVlVCUUFIRDlYYVpsQkxBUUlVQXhRQUFBQUlBRXVSSmxrazhOdjRPZ0FBQURvQUFBQVNBQWtBQUFBQUFBQUFBQUMyZ1ZRb0FBQnlaV3h6TDNCaFoyVmZjbVZzY3k1NGJXeFZWQVVBQncvVjJtWlFTd0VDRkFNVUFBQUFDQUJMa1NaWk1lRHpQaXNFQUFEWU93QUFDUUFKQUFBQUFBQUFBQUFBdG9HK0tBQUFkR2hsYldVdWVHMXNWVlFGQUFjUDFkcG1VRXNCQWhRREZBQUFBQWdBUzVFbVdZSTQzWXg2SlFBQTl5VUFBQTBBQ1FBQUFBQUFBQUFBQUxhQkVDMEFBSFJvZFcxaWJtRnBiQzV3Ym1kVlZBVUFCdy9WMm1aUVN3VUdBQUFBQUFnQUNBQWxBZ0FBdFZJQUFBQUEiLAoJIkZpbGVOYW1lIiA6ICLlr7zlm74xLmVtbXgiCn0K"/>
    </extobj>
    <extobj name="1BCC2C28-871D-48CB-8BE0-2867F7803ADB-10">
      <extobjdata type="1BCC2C28-871D-48CB-8BE0-2867F7803ADB" data="ewoJIkZpbGVDb250ZW50IiA6ICJVRXNEQkJRQUFBQUlBSVdSSmxtcHJKdTh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eEZNL21QcFdYVXVXdzY1bDF2cGd4V0sxRG1lSmxRd3Y5aWRaTUs3VXoxcnA5cy85bjRYY3p0bmUrTitjWG5KRDdDd3ZRcTR4M2JhODBNS1EvOE5zNVJXVDZ0U21oVDBneDEzeENXZ2MyNDAyODRsamU1TVB6aWZDYUJ6WmhDZU82dndtV0lvVmpPZGdLdThtVDRhWGM5TGR5KzJxQUZBdEt4bWU3ci8rK1F0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aFpFbVdUdFpseXpsQlFBQTV3d0FBQThBQUFCdGJYQmhaMlV2Y0dGblpTNWlhVzZWVmx0TVUzY1kvNzVTc0oya1BtaTJaTElFRTVObHk3YUV5WXZUWkhNQ1FUU0tZMkZ1dWlYR3JlcTR5bFZRb1MzUUMxZUZjbXZMUmNaTlJVQ2RVRnRxZ3c5dUQ0MHZTL2F3TEx2ZytaOXorckJvdHFjbGU5aDN6bW4xMEpiT0FTZWM5dGYvNy90OXQ5OHBjZyt0UGFoNWVWdmErK0dyZDhNakUyOW53WWZ0a05tMDN3R3dtT09BekYyNWRyckwzM3RnYndFZUxEeWNkcVN3c1BCbzRVZTVYMWFkckllUHNSaVA0YWQ0M0Fvd2VjSUc4RVo1Rmw3UTdOU21HRUZYbDQ1YlUzTWNMNzFTa0d2UC9zWUUySndBTUJiM0Fab3hBZUxTVHdPV1NzQnBTR3ZVTlJLME9jZXg1ckxrMmtNcldZRGxDU0ZqOFc3QXlvUVFQUDBBc0NvaDVITGtBOVpzRU9zVHdQcG5VTFVDelFzVGRHcTRHTEFoSVpTOTZ3dkFTd21oVU9ncndCYU1ZRTI2SmxXd1J4bk5nRzJKTWVPU0ZiQXZVYVZDLzN3SDJCODVwZXRGMWFIc3JUOENEaWFFakhscmdNTUpJZmd0RE9oT0dPckVyNEFqVVlFdTFMa2k1N1k5bXNoMUdCOGg0TmhHNkx2dVZNQ3JHNkZ3Umc4NEZaWGpqTXA1MVVOQjN3b0J6a1NoZ1FpVWJ4NmovUG80d0d0UmFBaFZkVFkrL0F1d1RyTmRxem1iOGpXa2FqYVY2VXIxSlpDR1dLWXAxNkttVkp2MXppNzZ6Y29VNXlmRkJXdllPUys0aDRCKzBqY2JVaHViVE5pTExzcDhXOXFPblJrN001N3ZBbUNqSmtPcnFVdzVSNno0OU1pbUdsMjF2a29pcnBHSnE3VUtGZk8yc0ZzbWlWQlhwNytRam9iVWtyS0tjOVZiU0NKeFpob3lEWlRFamdxcEUwY0JtNTV6RW1HZHZ2WTVZWjJXamZtWVRWTElCYm9paE0xRXFMRmdLOGJ6aGVicUFFMUloSWdSa1Z0a3pubzFKKy9vNER0dHpHNWx5MU1SVHJOY3YvVmsyVnM5Z0NXYTF5Ung1eFZ4RFdweERWck82NDhrM09tVGlLUUYwcGVtcDhwTUJxMUJTeDAyWEtGMTJaME9WUHNrVEh6L0lyczVTR1JxcHZKNHBsRHBkc0NLWkV5c2ZVeHNDY1F3VmNZendmaWJnT2VTYXVxZVlmYWxHS2FxZUtic0g4aDRxcE14Q2UxTHZNbE1OUmNtZldxeW12UlVRMHJ0K1lzcXh2elZYcWxleHdCcmsyWTVPY09zdzJHbm1jMjdGRjdCdlBCa3hiNy9aR1YxNXFHS1V5VlBWaHlSTU5YNitoak5EMmp3MGc0QW5uK1Jqc1JHT0Z4YkZoZWdZVjJBK2RjZlJGSzRtRFNBMzhYYVorTURGSjJxcWlndGxXTThDM0FwSm9OVmFSSk9BMW93YVpGVXV5UDkrYnJWQS90a3BaTjF0dkVkYzVRbXY5QkY3NitaUFB1S2N2TFdUQ09zdDVOZUZCdzh0SWRlUERaWlpDRmt5dm9XakVsMVdYSWlNOUEySmxOeVBPOXphWTU2TzQ4WFNEZWN0ejNjRXVBOURzNXI0cnpYbWMwcjNsMFdYSzFzc1llZnZjNDczTHg5Z082Wnh5cFk3cEZPd1gyYmQvVHhnMHVzWjRIelQ0Vk5MakZvWS9NdG5IOU9YdVRGV0plUXRiWmhUTlcrbDZ6eE1wQzd5UWFodWJDQjUxQXNxZ21iQ2JMMllNUWYrc2dmRENsT0hNQ2hPSjl3L1UxUEJ1Y0crVjlVZWkwN1R0VENlbEhmVDlvTU9Ja3FmV3VmOVVoUHo0ZEFRWkoyMVNiMWtFYUhDM2lpZElNeTNUVEdHYy93TDBDS2s0NmhvME5zNjZmV1NEYzJTNVJ4V0dhY3hkalZESVgrQUhvNEpMTnNzZU1XUDJCVHBrcmFVMnFrZFpqWmJYelhCRDl3ajcvVEg2bXBXNjZwQjBkeGZMMlZyNzNYbk9zSW5kZ0U2RWtxblFzRUJlZnNzNVducXNpOWw1K3YrcEgxM2M5ZnBVazFXdjhFQ3ZmZm5FVm56aHByMXZPTnhmRHR1ME1hZndZZzhmOURJOVU1eWszekx2aGIyV1c3S3NqVjJDQVA2S3RGblE1b1VwS09SSS9VUFNLTVBObDhUakhncHovZWVaOTVadGZaZ0xlZExHYmZZNU81aUs0Y3V2SklVZ0g5UDBqWElicjJrTEhSeWlsandRVkgrRTR6MGZBajkrbE56dHZGVythRWF6N2FUMmtEZmROc1pZRjMzNDQ0QkgxMzBVL0ZsdjEzYVFwWGdZWXorUlJLSzBjYnJvU1dsc1hmclJiT2JEN1djMFh5ck9DTnNHbU1sb0NPQ081NWZ0eEdINUE4b25XSlhlNFdnMjJFaWtFbmM0K3FqNVBDc0RuSTJycW9HWXJwS0ZIRTRLamd2Nm13c1VrWHZVK2ZqNll6Z1BxWldMOWowaGVobjRBMjR3V1d5dWRVQ3NqdTNSSGMzeW9GRktmTjZ0SlJKWVhnRU5rZkJWVTJVTFJkcDF3NGJ3Y2J0Y2hIdWtYZkRTN1FwMUNGVFJZVzZCT1hSNFJwZjFUbkVPcXZ4WG9kcjZ3cS9BdFFTd01FRkFBQUFBZ0FoWkVtV1JzSFI0L2ZFUUFBclBBQUFBMEFBQUJ3WVdkbEwzQmhaMlV1ZUcxczdWMWJjOXZHRlg3dnIrQ3d6NEoyRjhBQ0dObnVXRkxVT3JVemJxV21TVHQ5WUNWSzRrUVNOUlNkeG4yU25kaXlIZGx1RXlkcGZVbmFUcHE0YVdxbmx6aUtaRVgvcFJVbzZzbC9vYnRZa0FDQlhWeU1peW5OMm1FTUF0eUR4UUcrOCszWmM4N2l4QS9lV2w2cXZGbHZyVFdhS3llclVBSFZTbjFsdGpuWFdGazRXZjNaek5TSVdmM0JxUlBuYXd2MXlwbkprMVVWMEQ4UWtKL05YRnl0bjZ6U0k5WEtLN1Zsc24zNDU2OFBIL3hsQkZZcnYyZzJsNG0wYXVVbkZ4cXpiNXlycmIxeHNncXFUTTc1Vm5OMTdkU0puemZtMm91VlY2bEkzYWlPbmpyeG8zcGpZYkZOOTBBRG1YVFB4R3ZPTjRSTVJhOVd4aDJCNTZrZ2V1eDFlc3pFbW5NQWVRZW1aMXZOcFNXbkpWQjBGVnU2NXUxKzNkMU45NHo2T25PMmRyRjVvVTM2TUwxYW15V1h6dnBGZi9WcWFBLzdMZjJPSGNIMTJYYXpkWHFwc2JEaTlOWVIzWk0zMVZoYW1tcTJsbXR0c3ZkOHE3SFNucTYzTDZ4V3BocnRkbk42c1Y1dk94ZjFJMi96Vlc5enZEYjd4a0tyZVdGbHp2bnFLSXhjS2lTNlo3b2lYeXlqV3ZuWlNvTnNMaTlYSzJmcjgrMXp0ZFpDZzk1S2VvdWFxLzZ2UDZXTi9EdkdtNlFieTc0OXBKY3ppL1ZsZHE4MTJxVFdXUGwxOHpkVXQ1V1g1dWZKdFRxYjdINi9OTmVxL2FicU5wbG9MalZianBiNlVsZ0R1ay96Uk0vVTN3cnVtbDZzcmRhOWZhUE9UcUpaWnpmdENVUnE3M2s3ZDI2aXViTGk2SnlldVZWYldac25Ddlk5VDJEd1lRSytKMGxGUUZFeC8xRXlzS1VnUXc4K1RxTytVemdkWXJjeitHQVAzT2l6alJYM1oyejc1LzNPT0xyNUtiMmx2VWVxNnY1K29yWkt2enZIZXZ1b1VQZXlwNXRMalRseUhxWmxUK0ZPWDJmSWMwV2ZSaXJnKy9Qem1rNy9rbnRYbnlmZkNWelpJK2tLN0cyNi9SdjFYUlE1YS8zTit0SmtyVjBqRjN0aHRlN2NUd2hOSnNBNzlzTjZjN25lYmpYcWEvM3RpNVdKcGVaYWZZNnA0MXp6emZwTTg5UUpSKzBqS2xBc002UjJSK3NZS1FZS0s3M1hmdUpDeXlmSWdvcEF6SWlsOGVTY2RvNUJnNXplTklNTng1MkRwR3ZBUW9ZWmJEcEJqeUxhRWxqQmxwTVJweHp0ZDNtMHB4bHYwMUdZby9EcDlzV2xldDllak5jSkFNKzNLNjk1MXU1MVp0ekl3WmRXNXR4REdrUUtRczR4YkdpSzdwZ3hIeUFxVTB2MXQ1cU82Sk5WSW1ObWtUeWpLL1cxdFY3Zm5GTVBBc3NvSEZnbXdBcVd3Q29DV0pBOEJKWVJlcklkdFNOZFVmTkFsbTd3NURqSWdvcHFJZFBnQXdzU2tTcUdYRnhwUUlFcVZ2bTQ0cCt3SkZ3Wm1xV29lZURLS2g1WG1xWUFpYXNDY0lXUW9rRU5jZkVBRkl3QnhpRytTQThzYUNtV0FGaXFvWkJ6aE1hOERGaTBtYWtqTHJBd1ZEU0VCWVRGUDJGSndES1Jwc0FjZ0FYTVhJQ2xhMWdKMzJFR0xFeE1sMVkwc09EUkFkWk1jMkZocWQ0Nk0rbDZZNDdYMHdjYis1NkJ4QkJVQkdORGxXdmZlcTFwMzMxVUNOSko2YlVlaEt1d0x5TjhNUTVhZFRLOGdWWUlkT01SN1NZaTJrMUd0TXNNVnAzQTBBd09JVDNBNnRoVUFEdXNhNmFpUmVFVndrU0FoYUI0d0tJU1JwZ1NzTEZRMHd6RmpBQnNVcWp4eGNSRGpkOHVIbXFDYnBjSU5jTlV6RHlnaG9xSG1nYTV5cEpRS3hkcUt1SmF2TFJRNDR1Smh4cS9YVHpVQk4wdUQyb1lXQXJLQTJwYThWQWpqbkRoL3AyRVdpelVvTUgxQnRKQ2pTOG1IbXI4ZHZGUUUzUzdSS2lwbG9MemdCb3VIbW9tWDFrU2F1VkNiUVFpN2hSRlNxenhwZlNoaGdEa1FvM2ZiQ0tpMmFTNFdZbEFNd0RJeDFQTFo4NlNFTHlDaFVEVGxkRE1sWVFaRjJac3RxeUlpUlhJdXdrcHAxVzRNdEpPcXZDRStCaFJFTExqdFpxSWFEVXBiSlVacEZqWFFpajBNSW90dzR2WGdSd1FpbURoQ0dXWElSRmFDa0tGNkFKWktUQWtJSGFnR1dvUk84UU1kN0kwT09WRmVaUzNpd1lVTVR4WUF1b0ZBNHB2L3RPT0s1K0hycDZMclY0c1dSa3F5R1UrVXMySHJxSThOd05qMG12cHVRbndoUU9lR3k1cVNEa0NjZVRjZjhKUnBVaE15b0VsWDRybkFQS0J5bTAwSVd3MEtXNlVwL1BuWmFUd25UOVRWV0FlV00wbnd6SVNxeWJOVHBCWUxRbXJZcENwS0RLd25oQmtmQ214NDB4K3M5akJwcURQNVFITmhLb1NtYitTRUdoYThSbVhGb1NLSlRQRGlzaTR4SXFxSVRPVXVkZ2ZZL0xVbmpZelRETjRZbGpHSlZBUTBBUURUVEs2QTBqbEoxenFpcTRoUG9YeFQxZFNXcGlsVzRxVlExcVlscy9jWlJSOVdUUnJWYkpYR0ZSYVlhTkthQ25pUk11a0U1VThHYWtuS2psQ1lvYVQzRFl4bzBsdW16dzV6b01ibCtNc1NpcDVrSnhldk9kbllTY29JdUdZT3h6RkEwZU5NNU9WY3RUSUVSRURKRTZMR0JqeHVsa2lpTEFWayttY0ZFVEZ1MlNXWVNreTdsMHVpQ0pKTGVrRVIzbytlZzQ2ZXRGc1pGa3hOVzVKZ1pUUExIK2t5NldiM0dwQTZYSVZXVDA2a2xQNTZQTldqejUzOGVnTHJSMkZRRmNWTFFlblM4OW5Lb05HejhLK0tjTVZCQ3JzSFpRTUZad3pkSmMyNkdPTmZTL0NFME9JRzJaSjZZc0pwS1QxeHZoaVl2TzdCTzFpRTd3RTdYS0l4NmxPMUhnUWt2NklITzR4SlFURWtPUkFoUGxsZUlrQjZ3MDNKV0FMQjZ3UWFnWVpSZWtnYzhoN1JDQW5IbXlDaHZGb0UvVzhWTGlwVmk3NUpUaS9oQzB4NEREc0paOUl3TDA0d0kyWUNqUTBOM3FWQVhFQ01iR0FFN1NMeFp1bzI2WENEVnU1Skp6Z25OSzVhT21yYU1hRVRaRkt0SVZtVExMNmVjbHpHZE1PTzhNQzB1YVQwT1ZLVEtNK0FrUGh0YmhaRjNITHVNa1hjY3ZzMkVSOTdIbFQvajVvR2lEM2lBRE95VmNrSGo4UVJnUXNHYURqUVZNSEVwcEhCcG9hY0xobklKRGdnNmJaWjlYYzRneTQrTG9mZHlwWFFqTUV6Y0pXVDNueDBCVFhJUEFCS2E1QTRNT3cwUG9ETC9qQVRaSE9MVFlCdmZXTWFvMlZNM1AxbWdCNVNJT0twZzNDajAzeVB0Y3lxYW14RndzV3V0QUxBd2tBdFhuWDBmTGF4d1kyRXFPU2U2SkVFS1Jyai9LMUMwMjNXTmxUcm9yOHlvWENZWWNLcVc4VG9WNTYxdkdsNXV3YkZickYrdUpwbUhOOXZjdGpmNXd6TGRaYXRkazJNUnBuWG5NZS9LbmFjbVBwNHNtcS9kMmo3dTdqdzN0WERuZCtYNjFNTjM1TG56enlTUFVld21yRkZmcDlUOWg1SW11aFZWdGQ3QWx6RnE4OVdTWFB5UFFxVlo0ejMwaC95ZlMxdWxvNXozNDQ4UnJyYzN1MXR3a1ZsZnlGbGU2alQ3dVByeDdlZVhSdzd3OG5SdHVyUkFPcjlIOU13bWhmQmYxZEE5YncxODQzOXlrZWd3aVRqemtHTmZKdlNvY2RCZzJreXU2YXptNE55K0JNWXg4UnNDanM2Rzl4QWhrQ0U4bXc2ejArc0M5Q0haaTVZYkpQczdseVEzR1dtZkNkR1NIVjFHUHNKZjljYk55aUtTcHlUWUVlRk9rWnowRGZveFF3WUZlZzEzZHVIMWcyQjhHWjRVWlJqV0FmSm1JdmZKSi9WcS96QXpkUGVQTTVFdmgzRG5DWlRYalRJalU4emovekJQYzhrN0hLRXQydzVFLzhhZTZaeDJNdlpDTDJGem54czZPZjNscmFaNWJwZXQzTnRUNXplMnpyakJPODN6cDZkcmpaV2RsNmJYQmRiSE53WFd3dHVDNDJqZVlPcm92dG1pQzNIN3d5UXVRbmNTSzlNU3RnY1FoUmtHZm9pa28rcHRFd29YRUIxYmdMQVJSQzVVSEtTVWpkS0RqcTFsN2NDRnRNNzRZUjFEck5RdkcwcnVQd0dKYXBQSGE2VDh6dUVDQ2tpYTY2TjRBQjdoV21ZM2lOeC9DZU1CSER3K2RnZU1icDl0YmI5ai9YMHpQN1lCYklUTk5YMytJTStnYTRIeGhqRUZoakVFTHlVY2ZTbG9PR3VKOXZ2Qk1TUDBNcWo3TEZySjlRZ0lONEVmOE15T0JmUWRiMjRndEk0VGYxektFYmIrbnZqekhUZnBzZWJhZnhnSjAyZ21ZYUI4MjBFV3VsY1RsVzJpMGtrbGI2U0ZocHZnL1d2MksxZDhVcW9IOERWNXlEMVhibDVteTE3VSsyN1EzcWorM3Yzc3pWYWhzaHE2MkNNYWltbThhU2xscGE2a2hMYlpaanFkMUZ5ZE5iYXBoOFdscWFYcUhwUllEWWpVRm04NnpoMEpyV3p2VjNPNXNiOXJXcjlqZC96ZFcwV3RLR0RyME5IVjZiQ2ZvQmRzTE9VU2JUUUVvZ2pJQlV4ZkpaVEF3MFliYVpydUtZMmU3U3g3WndHTzJwYmdhVkROMDlUTWxFamFKOFBxaUVvOHJETnBJRlJSdlovYTBkZCtKaGN6dXRrVTJ5ZXFuZjhJSjBtVXZrY2w1cHVwZVRxdzEyZ0puQkJBdmJPL2pPWUVHenRrOWtnVG14YnFKbkNzSEVldWIyTTUycUl5ODFHVi80SnFMejR3dGpnQzVRZ0M2TUlGdWdXTGF3U21FTGpCVlRzb1ZraTZLSDVCOThaZi9qSTBJWUpiQUZUSmRNSjlsQ3NzV1Jad3NJUzJFTG1sNGwyVUt5UmRGejR6Yys2YjY5V3hKYnBKMFlsMndoMmVLb3M0VmFCbHRnWkNoWXNvVmtpNko5aTF1ZjI5ZWVsTVFXYVpOZEpWdEl0ampxYktFblpBc3pHS0FNY0FVVXAraGowNVJSaXlSUllCVEZGRnBvMlZ2SkV4NVBITng0MGxtLzFObmNPUGgwdXd5cWNKY0w5eVhpUUdNTUlrQStROElpWnFhQXNxQzFaSkE4RkhXYytDTnAzQnVCYUFJeEFSQTdHMlFVRFNTQnhKZlJXWkVNQW9Ha2tLaUpxVTgvdDYvKzhmRE9KZnZSWFVZa0I1Y2VQM3Q2YmFLMlNqQkVydjdaMCt2NThnckxzQi9nbGJSWlNBV1JCMFZyQnZZUU5aZjBrWXVtamhGL0lKQ2NQMWhHWkNTRGlOOThLbDJRaEF3UzFIS0lRd1k4WnNraXdRa3JOeGdlWkpGWExpeVhSU0lJRGcySktHWkdHaEVJa0VTU2s2Nk9FNVZvQ2FtRXZ2WXhpa2dNQ3d0ZEVZT1lRNWxUbFdSRmo4aXdSL2cxWTVKRGZCeXljOWUrOFRETUlkT3pyU2E1eFpSR0N1ZVF0TVcvQlhISTRDdGEwOWRGQ0pwTC9zaEZVOGVJUGRTa2pvaHFHRXBnbWlYSUg3UmNTOFFmQnN4amxjUmp6eDhxVm9OYURqZ2l4S01UMU1SSkVxa0dhcERwZjl1My9GVWR6NTV1MnB0WE91OStTWnlWenVPYlpQOS8xKytmbnA2Yyt1LzZBL3U5VGZMbDVSK2ZIU05mL3JkK09TUFhjTitzNnVjYWRVajhGWWJzREd3akZpRDVKaWRkSFNmR1FRa1pSNGR4bVZxMGtscmtzWmdBRHR1cVJVUEpPSm9WazZxRmRKbXJGY2s0djV6NkZVM1VlbS96bHkvVGpmMnRHNGR2NzNidVg5L2ZXdC9mK3NMZTJPcCsvYzNCM1hmc3IyNTNIbjdSdVg2dmMrMURzbTNmdjNwdytWdkNSd2YzL3RXNS9uN25veWYyN2NmN08zODlYTC9iM2R1d0g3Mjl2L09sVS9IOVZaWlZOVkp6a2pvY25NU3duNEdUeEFJa0orV2txMlBFU1ZwSml6UzU3eDVNVDBvd0tTbFphQTY0SzYvTFJacllCTEZjcENtd2tzajd4UG14UDkremIremx1WktJRmw2a1NUUEhvQTdHMHE0M0xoY1p5Wk5LanY0aUk1cVoxR013WTJMbHROaFArSTRkWUNvRkxWaCtyUHdGTFRwU2ppd1pLSTlmeUNuVEFubGFhTml1V1NIYmk0Y2tIOWZCWkphQnZLaTlITWZubzZwak5Jelhrd1l6TXRVQVducHZDazhTaFN3QkxDNlFzVUhERnZhTmgvdTc5L1BrQ2gyR3VRSVBCMWZJQ2tCWkFWZ2FWeVFOUTJTb0FMUk13L1VjSlZQSUFzQ2kzSW51bFEvczl6YnB4a2JxbUhVa1VZVGZsWUNIWk5GQ1dlUW5pL3hLb0FndGFWVEFlZlhVb0JFTFJBVjBGU21XYUx6cnZxbDZtSWppYUlRRmFQWjMwSkViaUF2UW9nQVpGa2hDSk4xMy85bjVjSU9sUmRHU3dLOXUyMWYvYUYvYjZOejhTK2ZEYnp2Ly9pRFBXQUY3aWVVQXRlajB0WHZtR1BHOFUxSk1ycVViRG80elVJdFl3TEdLRlJ5ZGx6cm9PR2wxQkRFYzBYTkNobTZKUi9xV0lVdTFrOVJIUUJBOUs0U1JuQldLWEtKOGQrL2d6c04rYmZiaG5VZlpVb0xZbTA1OWxsa0wyV3BqT01iOERLQlo0cmhDQVhMa241T3VqdFBnUDJuUTJRek5jd2Q1UXhQUEVFR0FqR0ViK2c4bGNSZ2hkZzdNRW1tU04rSjVZM3F4TWQ4dWd6T0daRDBQMDh4R0djTDJrakh5VWRVeElneWNOUGlNUUJ4ajBOb0ZNV1BvaGl6RlRyU21Sd3hsUUNBNUk0MnZZYiszMmVPUGc3dnZIT3k4WS8vdVd0RkVnb2VrUmc2QmpFd2lGaUNwSkNkZEhTY3VTYnFtaHc2RFlRZWtxRDRUWnhIM1FzUWtwbVhKUEtZRWVVeE1qS2RpRmZzakRFZzNoQkdHNFE4d0ZKL0ZkSnRHcGdsZnVDOHczYjdUM2QwaC8zWHVmR2ZmZnpoUXJMMTE0OW5UYTZmL3QzNXBtbndteVdlS01NN0w1Tjhmazg5WjhobDc5dlQ2czZlYkxPUzl2L2VnczNtSmlPazgrSTdzM04rNjJibjg1Y0hmdGp2WFBxVDFjOXVmMlU4ZmQrNzk2em5xdUgweDhWRGdBZy9KK2lBVTkxbVNhZ1hOSGV1UkpVaVJzWDFaWE1UdFp5cEZSMTdwY1dLaXBQR1RXQ2JTeE1zVVdwb3BlVWp5VVBGVmI1MlBuakFDb1NVWU83Zjg5R052Yk51M2YwL1hCOW43KytINkovYkdEbWx5Y085UjUwOGI1QWUwVHZ1ZEovYnZiblgzcnBDajNiMDc5cjJQL2MwSnp4eGUyck92M0NRZUV5djhabWZwN24xOHNQTVBKczMrOUM3WlQzNmZpWlJZZGVjQUtRMUpoRWFTa2lTbGNrZ3BhV3hHczZJbjJpd3Rvc3hESnU4bXFnYzBBN1FVS0FmVUJMUWtwOWlxWHZydTloM216dGpmL3Z2ZzNuK1lPOVA5N0pMZmtTRit6Y0hlSDdwZmYwUElnK1g2ZGplK0lKeTB2L1d1L2ZGbHA4bXQ3dmJmOTNmZlo2SU8xeS9idSs5M3YzbHc4TmxPTnI0SnZRVUVEMGwwaDZJN0E5K0ltc3NKdVZ3MGRkVDVadlE4NmN5cDcvMGZVRXNEQkJRQUFBQUlBSVdSSmxsa01ZSHE5QUVBQUF3SEFBQVZBQUFBY21Wc2N5OXdZV2RsWDJadmNtMWhkSE11ZUcxc25aWGRUdHN3Rk1mdkovRU9scm5lWXVjRFdza0JRVkVrSktSTnROdTRqYWpiV2poSlZjSkVkNzhIMlBYZUFSNEF3ZHNnd1Z2c09COTFZdUlxNE53MHAvNzlmYjV5ekE1dkU0bCs4ZFcxeU5JUTB5OEVJNTVlWmxPUnprUDhmUko5SHVERGc1MVBMTXBXU1p6REx3U0xqVEtacmE2ck4yMUJweGVnUVljWS9Rang3bXptRWZWZ3g3TFJkZXVOUTNkS0F2dEdTdXVONWJKdUpQc1lUUlk4NFlVTkREMDU2cmU1aldPa1dIWnUvdzAzRVdrZVlzOUlBVHJuTTNqZnBnVi9kV3Z0MVZwK29KNWVXa1k4bE9pQTRsbmdiMERtdEVySklpRmxsT1N0MGlwYkpRdjVuS3lYUE1UalRJb3BSZ1Y4ZWxKNjcxaWd3QTc1Tm9pNlZnaWF3UUs1bmhXQ1Z0TWhHMEd5TTVGeU0yaGxxMVFoZHorNW1DL3lvcDhVWERwditLRUo2bWtDNGpqUGJ0THllL0o3NFdSUDQxNlRDS3lFMTNKUkh3aDJ0V3NVTDBOY1dQczU0TFljZUxjY2M0eU1zdEVpWHBrWlZyWXFYNURoc2ZnTmRZUEpFY1dKa0dzb29VakdONm5SNFJ2RTlUdVE1NmU3bDhmNzEzOS9YaC8rV2tGYWcrclVUaEpWSDgxdTUvalNYZ2NiSmVWTXZwYThiSkN0bXAwRFJXc09QcUs1M1UraU5RZjlOWTJCQ1hPaVhVSjJMTFBMSzdPbWhiRUtCYnA0dkZTTlVNMjJJeW5tNm9wcCs5a2d5TENiYUU0cjgxVDJMWjd6cjhzY2JxK21xcklpMVpaZWtlN21kR0pPQzRGcFVOOXMvd0ZRU3dNRUZBQUFBQWdBaFpFbVdTVHcyL2c2QUFBQU9nQUFBQklBQUFCeVpXeHpMM0JoWjJWZmNtVnNjeTU0Yld5enNhL0l6VkVvU3kwcXpzelBzMVV5MUROUVVrak5TODVQeWN4THQxVXFMVW5UdFZDeXQrUGxzZ2xLelVrc0Fhb3B6c2dzS05ZSGlnQUFVRXNEQkJRQUFBQUlBSVdSSmxrVERGNG5MUVFBQU5nN0FBQUpBQUFBZEdobGJXVXVlRzFzN1Z2ZGJ0TXdGTDVINGgyaWNBTVhJMG1UL2trcDAxWldDV2xEWTYzZzJrbWMxbG9hVjBuS051NTVBSzY1UmVJT0hnREIyMHhpYjRIdC9QVW56ckt4dFYzbjNMUTVQajgrNTN5MmorUEUzRDBmZTlKSEdJUUkreDFaZTZuS0V2UnQ3Q0IvMkpHbmtidlRrbmRmUFgxaURrWndERVB5VHlKWGZDY2R1QzYwbzQ1TVpONjg3c2dHK1QwQnlMZndHYU85QldQWWtRK2NBSnpKaVdBdTNNVWVEcGlZbm5MdStVUG96WEl5YnNiWXQ1bkJQZHVHZnFSMTVHZDEyREpjVjA0b0RVSnhXd0JxSUtYVUNhVmhOUTJybVZJTVFvRnVvMUhYVTBxTjZySGJUcTZuU1NpR0JSeEhUU2s2b2RoMkUxb1pSVk1wazJNM0xUc2x0YWw1dlZWdlowd3RRbEZWNE5ZTldabDFYY2w5WDRwSUhNMHNrcHpvTWY0ak1JbTVGeHBZWTM4RUpyQ0hnekdJcEhkVFpKOGVnZkMwSSs5b2kyb3lpUjd5dkVSZ2NERWhWdnZZUXc2UFBjK0tsSHREb0VQNi9KNEdJcm5tSEorVFZYSjdQSlpENU1OU2pvenJBMFREVVVRdDYxeUx1VXBpdUtxTC8rdG03R3BxbFJ1TFVrOU5aU2FaYTg3MVduTmJLdy96Q1o3NmRNYWlyTVpLWUZDVHBRSHl5ZHpYV0lDRGRBTGQ3RjZBWTc3RDl3TU9UV1E4YVJjWnoxV0tqRy96WXI5eEM4S2pyUXZtZ3JEWnFCQ3BaaElpMWRXOUZLbU9neEF2aEswa0hMb09tMjROdHRPVlVMVTB3OWswQ015dUFhM3IwWElNb2dnR1B0dC8xOFJlOG1ibzRxWmVETzJrK2FFRXZ3THl1MkJDT2RuNHFqNEVWek9rdHIxbXY5TmNWOWhHaVZ5TFhDOXppMXh2ZEs0ckxLRDNsdXZaTXFwZHpuN2dPM3RCZ004WWIxMlcrdWdUZkhUYmRWUGhIZWFZWFJUWUhxeDIwUFBHSDhFQVJieHh2dVpkSXF4djVpNXhqZWNHdGNVTjlKWk1aQS80a1lKNHFweTJDd0J3Vlc0OUFFeWxaTjB4OTZlV3RSMXIwcFkvdWR4d2xMSDJSd29BTWMyazdRSUFYSlZiRHdCVEtWbEx6RDZoNFVDODVMYW1sOXhLRVNPUjREdEVlN01oWm8vTnF4L1c4T3FEUUV2MTRHem5XaU1nY0lQZ0NBaXNxZUFvS1NyTUFUeVBtQ2Roa2Rxc2xkZXQyMlhkVk1vVTM4WnFWdlRwTnk3NlJHZFcxNW5WZ1NNMm83SnJkWkYrV01obkd2ZUJmVnJ4MVdaKzUyZGFGdWNSWm1BWTBPcE1Pc0owTGlSN2lmM1RZUTlGNlczQnAwSkxrMVg4clJDMXN2Q2wwT1dmSDM5Ly83ejYrdm5xMXhmcCtlVzM3eStXUGh2cVlUK0t2NlE2REF0bno1eEJZbi9aZ1p6V2t0bmRzaGxDOThDUSszeXZXSnR4cDlyVTY3UnhRTDhLYmJWSDQra3R0SkZpaDRQR0JQa1U0a3U0WjZ0N3BVL2t1dGhQMVJmNVFadFpOVURtRUZJSStqQU0yWURzUnhjZXBLZlJoZDVmSTZWeEVucHpNVlBoOXo4dVkvbXVEZkFFMlRPNnBSNEtSelJnR3AwaHh5WDluSmZNdUNzd2MrSlZoZWNFZWlCQzJBOUhhSkxacG4wOUJ0R0lnb0NMeFgwNmw0TGdJcFdxcWJ5RGh1bDRQTXRYTHk1Q3pTN3dQRHlOVWo1ZExYNXQxT3g1bUhTWmJMSHpVRldPY2RLWHhTUXRBNkE0eThuZ1lJMEpPU0dSdStRZlhYbitBVkJMQXdRVUFBQUFDQUNGa1NaWjY4TC9sZGdiQUFEdkd3QUFEUUFBQUhSb2RXMWlibUZwYkM1d2JtY2xXUVZZRk4vWEhwWmFPcVZCdXFTUjdwTHVrQVpaUWtDV3BaR1Evb0cwcENDTklFdEl0N0EwMGdoSWx5Q3NkRWpudC82Lzkzbm16dHlaNTdsejU5enpublBldWUvMWRGUUpjR2x3QVFBZ1VGZFROZ0FBTkVMVU5SUU1RclZtZWk1MHFCTU9UTTNNQ3dCSXZmOGRhS3VPVC8wQmdMWlFYVm5CeUQvbklEZkVtMnh1QVlubzRRd05ZVXFmQ2NVYzdZaHdpSUFZY0E1SVZLdnJlYWVSL1dYNUZwMUM1aW02a3lkWnJXVDlKWGlKOVFnYUtFNmJjWEhsN2VlbGNjTXVzeFJNcEQ3YjdTYm1IbEc0amdIYitEenVmMk5BaHM4L2tDQklKWkVkU0daUEp6Q3YrUEVweVgvM2tNOC92bWNvVVBXbjdGL2Z2UnBiYnYyN2pFdzhmMzJZaEd5ZDgvNjdyVTFGUmJXY3FQN2VwS3VMVVVSQXE3K0xrUjNmVUZBZ0JxZlhDQi9mcmtmZ0NYckV4NDg1cnpFSDBvSnZMd2p3OGZ0VVpocWNwejI5dk9MaTRqYVp4eGl2czB4TFFldERIUG54bVdXWGF5Rnkxa1g0S2ZudmZ3SnhjODlVdG9iVG4zbWtPU2IvMXVJeGZGOVFvWG0vVktLSmsvOG55V2pBU0NMaU02UkhwRXZSKzk1eGI1YXdvS2FtcGdrZEViZ1o5WTNvNGVUcEhnQkUwYzRXWG1RMkhxaW8wT0xpL1kzVGV4blhvK2c5NDF0NXUwZGJRVnJacUxCQmhTejF2RGx6VGhyME9seHVQVHc4REFzTG94V0RSbFkzTnFPcjBKZGhpcUwva1l6cTZWRXNLRVlQcHo4WWsvY0tkSFArdFgyWGVJR0NMNkFTWldXYW5sbVdUY1dhN2VIS0hYSzd0SmI5NlJPSGRyWXlsMVdiOTQ0U2tVeGFWbGFyMzlIcTVQbTNPd0lWK3NZRGVYMzlWd0x3cG1JS2VYMm0wQ0trS0hrUitoOUF6OGdvTFFhWGlwVjZjOUpJVWtwSzd1WlA4VUs5VThqajdkckU2Q2dkMTFLNXlGN3lvNkhVTW5UKzcrVFBkQVRVNjZGdHNsRnM5Yy9OdXRqMUJhWEpsby9Qd3RyM2tUMVU5N1oyd0w5RXkxNXJjNmgrZnU5OGRtN095ZDVlK3ZRN2k0U0VSSy93L253dFMySkUvMGs2eXBEeCtjMGFUazVPcnE1NzVjWVYyNk5ad2daNThmSHh0VVpEdHRLQ09sb2xLRlJVN01HLzVMVzVqZE5MK2ZhVjlLR2UvcXg0T2FpU3BxQWh3RUJqRy9Md043L2F1dU5tSHBMRVprNFNjYUkxL0duNDRmNjJ2cTdPcE5MMHcyc1YvQUVKdUl4RnlIcFhXRVBEODE0ZC9JRlFjdEgwWXRVa2xOVytXcllLL1lpbDBnSWIvRFFLQ0F3a29oT3ZnYTYwTFRtSkNNUmd3MTI0M1R2T1p3Y1NhTW1xb3JveG1ObTB0M0w5VnMwUTcrNVJ2a0phRllPNmRiNXRURWd2YVYrL2dJdUwrOExEbmE2WThlZUNGaVF5WUNQWnJsUklYUHlxRy92cDNRWWxnbXJsQUIwZC9jVG56ZnRNem9qZkhQMDB0cmNYQjhMdnZoT1FLbkpuRGIrMENkNDZEOWhzUGtWSFNsOXhDT0dBNzdlVXBnallCZUF6d0ZLeisxcTJpS3ZkUk1qT1ZBa1poODdaMmRuVi9VTWNKZi9OL1lNOFk0SFZsdWQ1cVZ0TmI4THd5M0s2OEc4T21pekxvZlFiekJYSWVsbDU4bjRzb25jOEFiS1I0Q1JWY3F0eHoraGpncGtSUmpZMWFrTm5kL2VKNFdIU3lLV1FsN2UzdDBsUDVWWi8vUGd4Tjlmc2Y3SmhWdSs0Y0hDeHY3OWZXVmw1YzNNVFUzbHh6QVNIdlVxbGhTbFpZalRUMWdST0FwVnlNMEF0Zmhuc0xhc0JBMUtTK2pNcEY0UWJtNUN1cFdyenVORjFUaGJsTG4rUkV4TjVNb0Vvbm5naHgra2wrSjBTYXRwWG9QTUh0c3RvY0hPU2tYMEdJbm5OVG9zTE0wZ0ViYzFTZnc2MnN1QjZwTUVLK0tWeGtLdDlzdm5uLytBNTBtK0ZwUDdobHVLdDdNUFZaa1pHaHVyVFlPK0R4VWJCR0hLMXFKRitTejRnRWt5YzgyVEx0bTVhSFZCZzVKdkVCUTNJdndFZ0JYd2EzUkoyL25EcWVFT0RYaU9VKytmcUlOVmV0cmUzNyszdXhzYkdXcis3M3JJWStSSHRpeE91OU5oUGlTRVBpeHluSTJUNitOK0hzZDZQNkxsNm4wUGhLQXRiZGdTa0c5Q2M3eFlxUlNjeXlKaWJtVWs0RzJnVnZ6M0p4dGVudEV1STQ0eElZOFRjTUw3WVgxQUNtOVhaRHgxcnR2c2Q1VW42bEpNa3ZCYkFZcjM5Tm96eVRTbEp5YUxGb1NWM1JBZnNsK0kvbC92UDNqMlVYc0t6N3hjTVh6Zms5cUQ1MzhTcWhOQWpXbEwzM2RObloyZnY3dTZZM29kYzlUN0ZseEtrZ3FRc0dvM255ZURaZm8rMUppQWdRQmxVYkwvUE5sN2Q1ZC9hSVI0ZmJzKzVVQ1lYeVBySGpmY0dRN1k5S1RPbHB3dE8rVHVVK05zNWZyNisvMVlCeCtqZi9XOHJOM2w1RFBVTDBwQUIvUE16bEN2ZlhoNDkvaUlLOFJjVFNpQTR4SCtoZlpxTm9oNXlxa1N6Y1JvVkN0UFQwcFk3VENFUlVoRS9QbndqcUJrZjEvazBWc3FRTCtXWDZQWHVVdTdYQUpZZlZqRzd1cllEREZiVDNtNWhVUmI0K0hEdlJ3NG5wWldPZWREeTQxM3RwLzRzcXI0SVFPS2RlN3R6YzNNZDY4M0krNjhvdWgzVURhUUxrM2xuM2l6K3JsMWlpbVV1bTRZYmFZN2p2b0dYR2o4Wnp0akZhcWIxRFRSVE1XNzlaU3J0b1c1dHlCUlpObmgrZnI2MXRlWG5mWnYrN0dYbjFVWWNQK0x1dENjS0w1UGZwcE8wWi9Na2Z1WmxvYSsvY2dzdHpmTEZjSkQvTWdIQkp5RE5vL0JiZVN4MElieThuRk1XSFlzc2hsWGt5WGpyeUJib2VPZExQZ1U1dVduVnJPbmhhVURId2NFQmgyN2V0NkRyMDI5di8yNlA1MW9ZR1QzMzJaMkJHMzdSK1NUcXR0amdmTlJ4bVdjQ2t1ZVNadmhnRUtyRWFKY0ZUbHFDUmx2VUdzZjRKbFgwL0RRbFlLS0RUa0J3dXA5VE5TK3ZHaEdlNVZYdU9VdnNHdkxaSUJZcFk1eWFyeWpPSEhNUWM4SDQwTE04dVpDamVHcisrMnVsQ2drV0dUY04vWXR2NmNLVTFYblhLMHpYU2ZSU0Y2aUpnVXc3Zzk1NmVOU0s5a2tMaGE4RDYrVXdqTjR0Q1I5Sk5EMWNFdXYvWXJsNzdGOUdvVnM2NHZOUlVrRUUzamd3ZTlGeTNJV0kzMVNmMjlEZjcyYTdqNUszOGE0Sk9TMjdNeUc0N3laR0t2LytUTHRjRFhTSHdZN0RzQmttWDR5KzZKbGZIN2VkV2Q2dE9sMjNFWDA4VjBSK2hKT3lVSUxRdFpHSjFUSlhpSGN2N3piZklvOFdVTno5ajREV3p2S05VQ2Z0TXJWK01sa3N5UnIzSSt6TXBqbUVLYUZXMUU5WmN2VFIyMjJCZis0eGRlRk40Z2tGcEduVmRrWlpMQjF4a1JkMGQxeWgvdk13VnVQVmRrNVN4cVBmVW9QNy84S3c3aG5XZkY1ZVJwbXZnVXZnTHM1enhHOEhJUGwrMGhYdjRXdVhUZnVOY3NNMFUxYllWSlRjTGIzTEFjZThGMXMxdi9UMXhuaGx2dHNMTjZ1TC8zek1nTW1kcXBXc2psZkNoTDZPWTFHSTM3V1dMZTAyTnNHZ0NkN2xHajYvTFByb2xZZHBINDdIZzdFNGtwdWNsdDhyUHR2VGxNb3N4RlBydEJ3M2IrNzE4NFdrYTcxL1RZanljNzdWc3JEOXM1RXBwY3V3UHhwODByalArVVZKR0gxc2RiR3FqVCtnL3RHV2ZwdHZWTVZxcE5vazhNVDBZcCtqYnZLdEIxVEJSRjJCNzdUT2RvS1h0em45NjRqS2x6Vzh4NTN4eWhRZk0vc1lEVEdQdjhYVmlRbGZ0N0d3L0pTOURWczk3eGVQKzdiSkVPYkJkUmI1cDMxMWd6Wm5qODdJZnM0dnZVS3BTSXB2VjlNRlcvTzRkZCs5OEJpSThoeFREUUJ4TDFBcjVvTFgvcDhYZm42WmlLWGd1bXNqM3lIdUFrWTg2Q2kxcy9aUlp6Vi92Nmt4ZWtRN1V4dGNLNDk4WklZMUVINXlQbmVTT3RaVWhwbzVZdWZnaGNtTzF3SlIxVWo0aXVpbHRyc1ljRlVMN2Y1dlRIUy9YWncyVkFZUEtwZWMvaWt6M1hVaWIybmY3YnFMNk1vNGRlL3dyUDZYNXpTSGJvTEN2NEhaMnVESlorNXJHM2xJRGV2cTVrS1VsWFkxUmFVemZGcVdLRHpNa1FTT1ZEclcwS0UyaDZUTjM3ck5HeDdOYnViVzNadVlacTNIczdOTXpRRDIwajBReXVOOVl5SDdCN29RY0tJSkhPZS9tTjNSc2JYeFExbU5QQ3V1RHJueUtwMEEvNFhTR1VtTldGcFN2bnZnSHZ0R203THBoVklKSlNMSTd0ZHlwczZkMVBHa2E5T2UxUDBaanNWZlRRNHFWQSt2ZGpxT2VXazVpdktUYmxsdzhDT2M1VHYvN0tmb3gzViszYnZBZWo2bWFlbkdwcXY4bDJQeGRXY2Z3aFNDM2tPNTc4UENqb0pPYlRwYlBOL3RQMmxqZVJqUFh0dS9ldnArdHNkV2tiZ0R6VkhRU1ZyM1pUWmt0NVkxM3N5UXA1SHRNZWMxNzBBczdBMEJzbzdIMVlMZGVUV25XL2xyeVE2THg4eEtlZ1A2bjBqTUpQOFpmM3BDWHNFNzZyanlEMGdXSTNZZFFZVmYyRDFic0g3N0F5NEN1S2QzT2xSM1VlMldXMVljMHUzeG1NbHh2eW91MXJ2UlY4bVZNUkQ5VGxZT1lsTDBoSnFscFRwQlVCUFI3M1FxQ0RldU5kRGdrVDJFK1B5OEwxVXZoWkxkSnBuMGE4RGhDYlh2VnRmY0paYU5LQVd5eEpHUkh4ZDNxUzRibTBTdFJHdnhsdWNXRiswYnM2bGNEOXpQc3lndTY1dmV4ZlhiMWRhMGhUamY5emw1OHJFRDFRdk1ndmxIZFVtUDJPNE9JWGFkMWphR3BWRjFvaytaT3B2YVJLRWlKSEdZNnprV1BCVHlHYTR0em9LMVpkbkRicU9udWVzNGdCbjBOdkg5aUd3UjI5RHBZTWFzSWFtd3ZzdXBHUStGV1lZU0NhWG5HQVhVWjlmVDVTWFFLSjJ2eTJ1WU9WOHFrOXpVWEdLeXhoR3Y3WG43a0ZZWUV6dGt0K1htcGwxVk5WaVpxYjJ2NkJwU1ViMDBOelAvdTVoOXRUU1REcTg1Tmp5bythcUVjcnRhdmFrVlZpSFIrL1lvR052a3JrN0FTNmZJaDFycEkwZ05GLzFqQUM1aEtOZU1Ta0hENi9lOG9VV2NzVDF2eUFGeWNZQlk1RVhpZjBSVU5NWndvWmdJQUlUY1ZjNW05cEozSkZiZ2VvUEJnRW5NeGNXa0UwckNEQUJzSkJiZzBCSGNzaDVGeERTSUtYTG94c1l0U3JPTE9QK05CaGVCeXhnYXFRNWxON09OT2trendlWCtOZ21STWdibnVuNFNlYmtzcndhWHc2cHR1bHVCRHNlckZpVXBCWjZSd0tlN1hrYzdVSW5sTlJFQkU1MHJNZWp5OFhXUWVmd3dLdmlCd3JvczkwYlBHcmpXc25TR1BTbXFjMXI5OFdmVVJNV2pBVUw1LzRnWFh5ZDVFV0oxbzMxbGQ5SEdWeUFXUjRMN0NWNFAzcUNqaFJZMHFVU3VPd25JRWJIanVreXpzYjU1M2RTT3UwRzkwcUYvdUdFWnlPaHlZSFE3NWNJTTFuUEhOVGE3SkQrTVpMWENlWnhEUEp6WFQ4aEtCZDk0bjN0ZkhxNFVjZkpaUzVQdzlqR3FxMDA1Y0hLV3hBc2VlTi9mbkQ4TnVhdGRPOUxOZVZIOFlnNXY3cnoxeUQ4WHorcFJTdEc2VDVKbWNmYjdZaVBUd3NaY1pwNC9LeHhPckVqTzFrTjBrT1dVQjRmRDFaTWxpNk85MktPNGV4d0dQbzVTK1E2TDBNVzhtVndqUkV2cFl3d1ZWdGNuZis4UnViZ1Q3OEUzNGtrQWVZMWxQKzR3SUo1WlVlS2lia2UzTGxTUlVWN2lNaURoRkMvSXZxYmZqYVdRTW1PRW9UQ0pNQWFXQTQ4NjJOallsSnJCT3I3TWtybGFlMTU3Z1VPMVE3K0VPREhGTDhQRFFiZ0FHUFFxbmlRYTRDeEFMUyt2MXQ1MUxKalBnd1ZnOXRIUDFNbVo4MjljbGxCZmZJbFc0N00zaTh3UGtSVVdOc3kvK2hYOU5GdXJ0SzZ1VHRuWlp4RC93QnYwYS9VazE0ZEhTY2FjYnlTK1RCTjBYQmpzVVNWV1RVQy9jM051L3NVeUUwb3NQT1RLblpDUVFCR25ncUNvd0VWK2c4TjNzT1d1RkJRYjJuaVJFL2tJMksrZTg3MDVsQlFJbUpDNTdQTWNtYk1KcWRyVzB0U2twYU9qMnludkZ0UFcwUmx2UnNnVVhVSlFaWSt1N3NUaFNudnhWK1RLejUvR05qYVBxZmwzOXZ1TmJTSXlNaklveC9nK05KVDEzTmtnZnFtRjVqUHUwTzFSam9qckxHcnN3TURBYUp2aGtaSEFYZmlYOHZKeVBwdE82WXZZaE1pMUk0VG5sZ1lVZXZoN0tKVkFpam9rL3M5OENqNEtaeGNYTDN6azFYUjFiVHFEcmwyck96SXlNOFUreTZWeTZ1VExWaTBPaVZsb2ZmWlRuV3lPOURMbFlaSkwxWk50clJvanY1Qi9md3orbFhNYkpKdXZnc3pyNlE1ZXBod21UU2w1aDNWMFNlREQ5ZVAwU25IcWVYQTQ1czF6WG5Ha20xdG5nU3lKUTVUeWRYakk0bUlRZStvRUVzOWg3dmR0a0tXMnlQWGk0cUs0V0ZiTWhGZ2xjMHl5M0ZraHpEaTBmMk9UaVVBOE0yS0t1VndzN2JOdkRBODM5Mkl0UkhYR3pSQk5LMC82N1hTcE5rcHdjRVNLNTQ2Yllqd2c1RG9XcGdjM2lwYlM0TnRSM2pzc0k0L1dNaDNlT3lrTGIvSWt6ejhsQ205Nk5rYmljbEJSWXNDeUJGVSt2SDRuVzR0cFR3MituUDJwNEtJQm5sRndFUWdGaEFCMmNUcXRjaE5wNWlwdTFURUtIT2F4TCtLWW1Ba0ZUN1lJMmVlSU4reUZuUFN3MitDcDNDSzRKYytsTlJqbkJQU2VDNWxzTVFLUWxDSzlMMlRKckVNN28wNC92eGl4a2RDTU84YVRnQVJnWWNKbVU4TzRHcW1mYlNWU01EVFFxaW5EQVBLb0Q1NW9UTmZYT3FTMnBPdG5RdXBvSmJGOVlHUG1aeHM4ZnZLRVF6Yks2YVNvOXhDOUZZTUpxTHVjK2ZlcHhBa2tvNnZObUIwU0d6a25VL0VqZnBxcUdueUtiY1A3alJLNTBXK3c0VWdVaWE1L3ArbzJRVmR1T282QytmbjVqMlpCdDlVK3VtYSt6TmE3OUkvNDJmQ3JvRTZVUXJKQUpoRXhzNEY2MEhjS2pTZHh3Q3lMYXJYUVpITXdvUUc2QUJrR0syYmFhd1licWNMV3dHQk9CWEl1RWdCanNJNCtORUMrU3g0T0lqMzlFaWFmWTJ2UXFQWU1DQlBFS1pqa0g1WlZWdmRIS3lQVDZ2dkZlQnc1WWxDaWowc00yaTRCaDRZeWRsRXg2YWpGUzlFeFhZdXlHNk1YOVp3cTNZYm1uUk5XZ1FHRlZCdkZHUE1Qayt1RlhlUkVBT09YUGh4MUVPWW1zVHdKM3RCUzFVc0oyRG9RaXYwMDZIaDI0ZTVkaUpXVmxibjVJcXJJZDY4TldxMTR2RVQwL3pENlNtOTlaWk4vbjcvcm9hbzZpS3FzdGRrTnYwVW1ZU0F0Z2RUQ0JJcm9OUlpMT1JCZGNMS2tmK0s2YWQxNDY3UDl3NUlWa3AyYmtsYURxSE5pREI4d1RjNUlmSmc0WGJjQ2pQSHo1M0VuclM4Rm5aVUZMY25QUHBzMHJPcHJwdkxEekJ6QllrTlJuRTkrakNCZkJTdEdlZkJWdUE3aWhlS0xGOGwxY3JLMnd5M2JmUTkrb3FUdjlWWW1aR2lVeWhWRm5wMGRzMXE3S003WXRadFp2ZncvWU1NZG5DdkhyQjlrd09oMFJPY2RtbzN1bnhhTzlVOE9lVjlIUklObko2T3VueHVlM040SEJ3Zi8zVlloc3BvTnllMHVISGRudk10dnIzRG9iUnlpT01kYkorNTY2MitnY3J1TE1mSkU4ZHA0UXVGZ2hKeGNVRXNYc3F1aWFpRFdCV2hsQ1pYVTFOUTBOdm9NcFN5cFlwSXBncGxRbzZrbU1kemZINFhJaVl1TGh6emNoWWVIY3htVzJ0dmJLMTg4b0FjZHRacDg1cS9GcE9LSmV4bUI4UGw2OVB6R2RvRE9xNVlnbnlWVXFRdmRNT2JTNE5rb1VDa2FCL0U1YytDWnlKRVE5dG9lTGNzVVI2YXdTdVRxS0V3dVRsSS9jOWFSVDVIUGRYckNoWjBtMGJqV1JEV3BMZVZwNWdoQUdGbm5oWEY4TkVjZFNjRnF1RGxib0JaTEZqUTkrYis1djJjbU95TlpqU05NMGlJd1ZTUzgzZTcxYkhvQXRlMXV1NFNwcWFrSWJLS0J2RFdYeGpiTHI1UTJRU2NvQlpncjVwNVh4Qmx5UFdMamU3QjR2clQyY09FMWdUUVhqUnZEWDRaY2YxMlFYSkttMzc2ZE0vK083Z2hvempyaWcyYVZhcjZPMUlBeVh6V0JURDVScjRZeHhZR3RhYWpFMzkxZDFVSUdVZXAzY1cwdDVNQTg3VW1oZHlBM1R1RnhFaWt0ZVNob2ROdGIwbzRtYVpLcERBaGRod0V3OFI0Rm5rTC85TkJNcmtqRlZ6bEtqR25jZ1B5M0Q4RTRnQzA1SDJkOHRES09wTXhRV1RqbUlPL1FLbUM0MEJsODIwc2tWM213S2VMQ1RHTmJkUi95eVkxay9Nekw5TkFHWkxPMzlTQ01qazl0MzJRbUg3SkNVdjhFcmU1aUtVUDRmakFSbzdKL3UxT1lXbW1WMnh5OXNxSml4S1h4NHZ6Y2pDZGpkSFMwNFgrWW5OR1lFWDF1NTB3M0dENWJRRU5SRFRKekROMUZJNHRmbkN3eWJPakUrTkZZejN3akF5aHFON1RQd0phVGFVcW5GaGJlL3Y3KzRVdit1eHUrclQvYS9YTUIxSnFqcndsczFXKzhBZkR4RFZyUUhQTW9xUHBvY0I5L1pGLytrVnFZdUdaVWRGT3JJTVMzalpnNnJ6Skx3OTI5V2xJOTVIQzVOWTZTbi9CL0dEaWNMM3JsMzhLS295OWptZEpSWFdTZ3A4YzRjdG9mUjdrcHppZ1ZyQzRKOFB5d0puZDg1UVBENHZZdThEMFpBMUNOS3FsSXNDUkVLN2l6R2NZc3BPWnNVRkJkVklmU3BlMlhYZm5aREJNMlcxeUdFWTZPb3ArbXA2YmlPMW9IeGVBbkptaXd0ZUJMZWtsdk5VVHVMbWVOMXRDQnhKMlA1Wm1ncnNpYWFxLzFoRWxGSXdJaHQ3aXR2Q2p3dGN1Qk1QdzcyTWN0TFIvdDk3alZwbEp6aGQ5ZWRBUkpUaGg0Z2xZK2R4VWI3QUV3bGZTa2VKTXhkcjloOVk5OVhYdXV0REg5OW5WeXRpQnhOQ05zbkpwWVAvU0NycVhTMk9UVFI1enhwY2h0OWREazhoc08wa01kRmEwMm1KczQ3SFZ3cStoYjBtenNEUjRqc2NoZFdoWXVDRGN3VzJsVzd6cjM5ZW45SDlYaWpPUDd3Znk0WXRtQVNwTTlWTXAvZDc3N2s2bVRWeEtiYkp5R1RlVU1pRHNWaE9ITzdDZ0xPMzBoanlJVlRpWEhqRVVTRGpvcDlZeFZucVF4QndBdnNkSnliQ3Q5V01nelFlSXovQitLT0dHU3VjcGh5Z3JpRUlCcStud1JVMDFrRkg0b09xNlllaHZwUVRnQU5tMmM0ZXhKMXowcG5PSU1zQnpIRlJqb0tSN1JRc3NKTmFxU3h4QWhVMCtSVitpZHZpV1pZREphVU5IejVFei9YRStPWGc3UmJFV3YvQStWUHVxbXl2eVZqZjQ4eFhaSzZlUEVaTExGajJXVzRHTDFwNkd4cW03Ums2bnN2TDUrM2tXdVVxZ2puS3JMaFZ0eXJRZEswTE1rNXpYWURGVTlpMmtvbDI1Ym1vRVpsS0poMlc2UFpua2h4MlU4ZjZzVlBYbXZneW8yc29TZG1LZGZtQVp3dERRa2lYbi9kQ3c5OXBlV3RFa3lCZVBKMGFaVVdreHp0clFSOWVEZE5maFRSNEFFL0g4eU9lUnk4ZzZuUkNpRllSZFFNUmc2MHpMbzRUVEtsM1BpTzhic2NyTDk5Wit4SGR2VzgwWWNTb0JaalJiby9NbFZUaGlqOVRUZ2hybC8wTmpXOVdRY21GV2xKZVM1WW5iWjBmczMwUUFpUGF5YWV2MWQybU5GZmZxUU42eC9BR1ZPZllpU20xR2tKT1BYdjQ0dEJHS0dzYWhpNmZFT0thZmJRTUhpdVQxS1hUMUhDOGJBd3NhT1VJOFhFVHhJRnZSTkZTeGxJR290TDFsQksxeUtWcHROOVBGc0JQV0s0WFBwU0RtMTBUNTMva1hiTUVMQ1RBVUpjWWl2TFMwdExYTlJubmx1bXExVGFXMXhQeDFyc01sZXVoSmsrQXp5KzBZVTAzMnlUN0REb08yeC8wQXRvZHRPSnBxUXZzMXpheGdWQjNKZXF4UUp4M0orLzdVY01FTTEwSFVpTnFSV213eDM0Z1pXM3lKek56WTJxUHllaUFyRTRNRm5Ydjd3djluNWNybS9BTUVmcDRsbjQzTG1Ca1NoeTFmYm45elp6ZkVpY0pUTHM0ZmpxWVZOS2sxcm5TYnlsSi9aQ2VpckdSdWkxZGdQcGFBVzRYQU5JZmYvdjNubmpZQzBqQXlkN09mcUpyM0RCUGlkNmdaTFJrQ2xlYU1MREFZN1d1MTRiOUpubTVPYUV0SGZLeEYwZFF3My9BTGRLMEc0cjNXR2hkWE9NMjlEUDRxNm1VT2hVQThQajZJbmdqR002VUZkME80Nmg1RzYrbm9VSzFkUStSWTJubU54c0gyT0tpQVNzMHlLdCs4djEzUWJjTEdVcURsS1FRVUZCWXpDd3ZXZG5iSXlNdmNmVkJuZTArem4zVldUUDRFTWMrS29YM2ZHTW53YWEvTFlIRUI5c3hVcU5TNjMvdlcxb1BSd20xdUJEU2RYRkJiSDBBY1ZRWkc5SWkvNDlrd0NxRmlsTnBGVlJmcDYvekM1dXZvd0tQZHdNcEJBbXpaMWQzZDNkbllXSDQ5dnhjYzNaK1R1T2g5SWlqZWJZV3lTUnRia01DMHFCblIxZG1LMDN5N0RlZ25icnlBLy9oWmlRMGw4all6UzhTd3pzdXJjYUxtZmNYa1F3MHlzRW1KeFFTWWR6clREdzhwbGlXZGw4QTlsZzlPY29PQzR5VlBxL2RBbDNvZVdxYjhJcFJLalRvT3RVQjdONGFiLzFnRFhaelp3b1F4VmRaZUJRbmdaK1pOLzhQSHpDNVRPbTUyZHpjdGpRS3hWZThtUWcyMmIrWUY5Z0lRUmJKeWVZRUZPd21CK0hobUIvRzVRM0k2Vy9tVGM4QlBOekZIVEV1L0pxV2NZTVNjQVpncTM3TURrQXlyYmFJejVicHZjQ0FpZzh5UFdKTUFDdXZsaE9JaVJaWEFhOUlNTkpOK2xiN3h3bGQvVWl0YXVoaEdxaExadnV0NmtoR1pIa0NPZ0J0NmNOVEx5OVBxSHhtbDZLZC9JYW4wU2drRGRIdXR0RURZRzRZK1Z5ZEE2RGNKeG9BdlZSK2V0WDBMelgyL0NMbVlxbDBsUHQydU01TjcxSkhrT1NzU2RlM3lySFd3MlB3SmdnWlhmbEszYVJmOGgvYURVSi9TQm00Qy83WUMvSlh2cmhWSG5LUzZyZWdLR1BsQlFXWWNmTysxZndpcFY2NytiUkxzYWZHbDE4QkVlOXNRRmlBd0lNTHkxUnhYWFlqdDJnb3I2Vk9ZMVNweXZpOVdmUnBIZ0o0SnphMnhoS29hR2hzZkMvcGtaejZqV1NVYUpyWFFqV0YvbGpGYjBmVStrbHpLd3F4RTNQc3ZSaTY4Z3FWa2lYYWpYdFM3aWRYcVZiRHZ3MXNaQm5HUWwvYk55YmhXS3dGaEtXYVlFQXVnUitzSzFOTFpZV01VRC85dmsrdis5cndjNWV2cjMwbXNSS2NNQUN1b3FPc3BmRlczRC93OVFTd0VDRkFNVUFBQUFDQUNGa1NaWnFheWJ2SzhCQUFBMEJBQUFEQUFKQUFBQUFBQUFBQUFBdG9FQUFBQUFaRzlqZFcxbGJuUXVlRzFzVlZRRkFBZDcxZHBtVUVzQkFoUURGQUFBQUFnQVlyU0JXTnV1ZWdub0R3QUFOQklBQUFnQUNRQUFBQUFBQUFBQUFMYUIyUUVBQUcxdExtSnJhWGRwVlZRRkFBY1l4Z3BtVUVzQkFoUURGQUFBQUFnQWhaRW1XVHRabHl6bEJRQUE1d3dBQUE4QUNRQUFBQUFBQUFBQUFMYUI1eEVBQUcxdGNHRm5aUzl3WVdkbExtSnBibFZVQlFBSGU5WGFabEJMQVFJVUF4UUFBQUFJQUlXUkpsa2JCMGVQM3hFQUFLendBQUFOQUFrQUFBQUFBQUFBQUFDMmdma1hBQUJ3WVdkbEwzQmhaMlV1ZUcxc1ZWUUZBQWQ3MWRwbVVFc0JBaFFERkFBQUFBZ0FoWkVtV1dReGdlcjBBUUFBREFjQUFCVUFDUUFBQUFBQUFBQUFBTGFCQXlvQUFISmxiSE12Y0dGblpWOW1iM0p0WVhSekxuaHRiRlZVQlFBSGU5WGFabEJMQVFJVUF4UUFBQUFJQUlXUkpsa2s4TnY0T2dBQUFEb0FBQUFTQUFrQUFBQUFBQUFBQUFDMmdTb3NBQUJ5Wld4ekwzQmhaMlZmY21Wc2N5NTRiV3hWVkFVQUIzdlYybVpRU3dFQ0ZBTVVBQUFBQ0FDRmtTWlpFd3hlSnkwRUFBRFlPd0FBQ1FBSkFBQUFBQUFBQUFBQXRvR1VMQUFBZEdobGJXVXVlRzFzVlZRRkFBZDcxZHBtVUVzQkFoUURGQUFBQUFnQWhaRW1XZXZDLzVYWUd3QUE3eHNBQUEwQUNRQUFBQUFBQUFBQUFMYUI2REFBQUhSb2RXMWlibUZwYkM1d2JtZFZWQVVBQjN2VjJtWlFTd1VHQUFBQUFBZ0FDQUFsQWdBQTYwd0FBQUFBIiwKCSJGaWxlTmFtZSIgOiAi5a+85Zu+MS5lbW14Igp9Cg=="/>
    </extobj>
  </extobjs>
</s:customData>
</file>

<file path=customXml/item2.xml>��
</file>

<file path=customXml/item3.xml>��
</file>

<file path=customXml/item4.xml>��
</file>

<file path=customXml/item5.xml>��
</file>

<file path=customXml/item6.xml>��
</file>

<file path=customXml/item7.xml>��
</file>

<file path=customXml/item8.xml>��
</file>

<file path=customXml/item9.xml>��
</file>

<file path=customXml/item10.xml>��
</file>

<file path=customXml/item11.xml>��
</file>

<file path=customXml/item12.xml>��
</file>

<file path=customXml/item13.xml>��
</file>

<file path=customXml/item14.xml>��
</file>

<file path=customXml/item15.xml>��
</file>

<file path=customXml/item16.xml>��
</file>

<file path=customXml/item17.xml>��
</file>

<file path=customXml/item18.xml>��
</file>

<file path=customXml/item19.xml>��
</file>

<file path=customXml/item20.xml>��
</file>

<file path=customXml/item21.xml>��
</file>

<file path=customXml/item22.xml>��
</file>

<file path=customXml/item23.xml>��
</file>

<file path=customXml/item24.xml>��
</file>

<file path=customXml/item25.xml>��
</file>

<file path=customXml/item26.xml>��
</file>

<file path=customXml/item27.xml>��
</file>

<file path=customXml/item28.xml>��
</file>

<file path=customXml/item29.xml>��
</file>

<file path=customXml/item30.xml>��
</file>

<file path=customXml/item31.xml>��
</file>

<file path=customXml/item32.xml>��
</file>

<file path=customXml/itemProps57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customXml/itemProps58.xml><?xml version="1.0" encoding="utf-8"?>
<ds:datastoreItem xmlns:ds="http://schemas.openxmlformats.org/officeDocument/2006/customXml" ds:itemID="{a8f6e1e3-74ea-4db9-8d44-8a01846e8cde}">
  <ds:schemaRefs/>
</ds:datastoreItem>
</file>

<file path=customXml/itemProps59.xml><?xml version="1.0" encoding="utf-8"?>
<ds:datastoreItem xmlns:ds="http://schemas.openxmlformats.org/officeDocument/2006/customXml" ds:itemID="{8a4b3470-b9d1-40d4-b313-762432028260}">
  <ds:schemaRefs/>
</ds:datastoreItem>
</file>

<file path=customXml/itemProps60.xml><?xml version="1.0" encoding="utf-8"?>
<ds:datastoreItem xmlns:ds="http://schemas.openxmlformats.org/officeDocument/2006/customXml" ds:itemID="{90bb6926-90f1-410c-b765-7bda5a3cba91}">
  <ds:schemaRefs/>
</ds:datastoreItem>
</file>

<file path=customXml/itemProps61.xml><?xml version="1.0" encoding="utf-8"?>
<ds:datastoreItem xmlns:ds="http://schemas.openxmlformats.org/officeDocument/2006/customXml" ds:itemID="{88263a07-1a09-4e88-98f2-94bbf7c6bbb3}">
  <ds:schemaRefs/>
</ds:datastoreItem>
</file>

<file path=customXml/itemProps62.xml><?xml version="1.0" encoding="utf-8"?>
<ds:datastoreItem xmlns:ds="http://schemas.openxmlformats.org/officeDocument/2006/customXml" ds:itemID="{7a1a43c9-0ab9-45ed-a4e3-6b3f7b26eb5d}">
  <ds:schemaRefs/>
</ds:datastoreItem>
</file>

<file path=customXml/itemProps63.xml><?xml version="1.0" encoding="utf-8"?>
<ds:datastoreItem xmlns:ds="http://schemas.openxmlformats.org/officeDocument/2006/customXml" ds:itemID="{91024d05-9c9c-4de4-889c-2deeb3b7e5f1}">
  <ds:schemaRefs/>
</ds:datastoreItem>
</file>

<file path=customXml/itemProps64.xml><?xml version="1.0" encoding="utf-8"?>
<ds:datastoreItem xmlns:ds="http://schemas.openxmlformats.org/officeDocument/2006/customXml" ds:itemID="{edbc4bb5-d208-454c-9a61-29b26c4bd9d9}">
  <ds:schemaRefs/>
</ds:datastoreItem>
</file>

<file path=customXml/itemProps65.xml><?xml version="1.0" encoding="utf-8"?>
<ds:datastoreItem xmlns:ds="http://schemas.openxmlformats.org/officeDocument/2006/customXml" ds:itemID="{d1d470e5-0b53-4a73-9860-cc4795e2b415}">
  <ds:schemaRefs/>
</ds:datastoreItem>
</file>

<file path=customXml/itemProps66.xml><?xml version="1.0" encoding="utf-8"?>
<ds:datastoreItem xmlns:ds="http://schemas.openxmlformats.org/officeDocument/2006/customXml" ds:itemID="{3417ad56-782d-4f4b-abb8-ac9cba8e4282}">
  <ds:schemaRefs/>
</ds:datastoreItem>
</file>

<file path=customXml/itemProps67.xml><?xml version="1.0" encoding="utf-8"?>
<ds:datastoreItem xmlns:ds="http://schemas.openxmlformats.org/officeDocument/2006/customXml" ds:itemID="{3196b900-66d7-48f7-91b3-da6adb7a4649}">
  <ds:schemaRefs/>
</ds:datastoreItem>
</file>

<file path=customXml/itemProps68.xml><?xml version="1.0" encoding="utf-8"?>
<ds:datastoreItem xmlns:ds="http://schemas.openxmlformats.org/officeDocument/2006/customXml" ds:itemID="{ead1c152-8186-4952-a34b-5a303a3047aa}">
  <ds:schemaRefs/>
</ds:datastoreItem>
</file>

<file path=customXml/itemProps69.xml><?xml version="1.0" encoding="utf-8"?>
<ds:datastoreItem xmlns:ds="http://schemas.openxmlformats.org/officeDocument/2006/customXml" ds:itemID="{dcf68fc2-b02b-4331-9ba3-6d1d657178b1}">
  <ds:schemaRefs/>
</ds:datastoreItem>
</file>

<file path=customXml/itemProps70.xml><?xml version="1.0" encoding="utf-8"?>
<ds:datastoreItem xmlns:ds="http://schemas.openxmlformats.org/officeDocument/2006/customXml" ds:itemID="{d942192b-7cc5-4d19-a69e-ab2e9a0ee8d6}">
  <ds:schemaRefs/>
</ds:datastoreItem>
</file>

<file path=customXml/itemProps71.xml><?xml version="1.0" encoding="utf-8"?>
<ds:datastoreItem xmlns:ds="http://schemas.openxmlformats.org/officeDocument/2006/customXml" ds:itemID="{c8d411ed-79b4-4ec2-84f9-792507c0e412}">
  <ds:schemaRefs/>
</ds:datastoreItem>
</file>

<file path=customXml/itemProps72.xml><?xml version="1.0" encoding="utf-8"?>
<ds:datastoreItem xmlns:ds="http://schemas.openxmlformats.org/officeDocument/2006/customXml" ds:itemID="{44253280-b9de-46f1-8bdd-f5640db3e6ff}">
  <ds:schemaRefs/>
</ds:datastoreItem>
</file>

<file path=customXml/itemProps73.xml><?xml version="1.0" encoding="utf-8"?>
<ds:datastoreItem xmlns:ds="http://schemas.openxmlformats.org/officeDocument/2006/customXml" ds:itemID="{ac4d25b2-e6dc-4daa-ab1f-3d0079d72097}">
  <ds:schemaRefs/>
</ds:datastoreItem>
</file>

<file path=customXml/itemProps74.xml><?xml version="1.0" encoding="utf-8"?>
<ds:datastoreItem xmlns:ds="http://schemas.openxmlformats.org/officeDocument/2006/customXml" ds:itemID="{6e1a7d40-dedc-4dbe-b9ac-46e2ae57f8c9}">
  <ds:schemaRefs/>
</ds:datastoreItem>
</file>

<file path=customXml/itemProps75.xml><?xml version="1.0" encoding="utf-8"?>
<ds:datastoreItem xmlns:ds="http://schemas.openxmlformats.org/officeDocument/2006/customXml" ds:itemID="{8207ee9e-fc39-41ec-a07d-01374cf7de2a}">
  <ds:schemaRefs/>
</ds:datastoreItem>
</file>

<file path=customXml/itemProps76.xml><?xml version="1.0" encoding="utf-8"?>
<ds:datastoreItem xmlns:ds="http://schemas.openxmlformats.org/officeDocument/2006/customXml" ds:itemID="{1180e68b-ad92-4273-b56d-2eb2747228cd}">
  <ds:schemaRefs/>
</ds:datastoreItem>
</file>

<file path=customXml/itemProps77.xml><?xml version="1.0" encoding="utf-8"?>
<ds:datastoreItem xmlns:ds="http://schemas.openxmlformats.org/officeDocument/2006/customXml" ds:itemID="{9d19d399-4ffe-40f0-b671-530ae89b0054}">
  <ds:schemaRefs/>
</ds:datastoreItem>
</file>

<file path=customXml/itemProps78.xml><?xml version="1.0" encoding="utf-8"?>
<ds:datastoreItem xmlns:ds="http://schemas.openxmlformats.org/officeDocument/2006/customXml" ds:itemID="{ba782caa-2351-4f32-873f-2a9f8449f0db}">
  <ds:schemaRefs/>
</ds:datastoreItem>
</file>

<file path=customXml/itemProps79.xml><?xml version="1.0" encoding="utf-8"?>
<ds:datastoreItem xmlns:ds="http://schemas.openxmlformats.org/officeDocument/2006/customXml" ds:itemID="{0c907857-1dbb-44d6-b5e0-600df7c28a89}">
  <ds:schemaRefs/>
</ds:datastoreItem>
</file>

<file path=customXml/itemProps80.xml><?xml version="1.0" encoding="utf-8"?>
<ds:datastoreItem xmlns:ds="http://schemas.openxmlformats.org/officeDocument/2006/customXml" ds:itemID="{701f4eda-3588-47d8-b57a-6822ab13a4db}">
  <ds:schemaRefs/>
</ds:datastoreItem>
</file>

<file path=customXml/itemProps81.xml><?xml version="1.0" encoding="utf-8"?>
<ds:datastoreItem xmlns:ds="http://schemas.openxmlformats.org/officeDocument/2006/customXml" ds:itemID="{a7098aab-0104-4011-a8c5-f1add203a70b}">
  <ds:schemaRefs/>
</ds:datastoreItem>
</file>

<file path=customXml/itemProps82.xml><?xml version="1.0" encoding="utf-8"?>
<ds:datastoreItem xmlns:ds="http://schemas.openxmlformats.org/officeDocument/2006/customXml" ds:itemID="{176ce232-a5ed-4da3-9ea2-aa927ca50688}">
  <ds:schemaRefs/>
</ds:datastoreItem>
</file>

<file path=customXml/itemProps83.xml><?xml version="1.0" encoding="utf-8"?>
<ds:datastoreItem xmlns:ds="http://schemas.openxmlformats.org/officeDocument/2006/customXml" ds:itemID="{021f3ac8-65f8-4002-830b-0ee58c288523}">
  <ds:schemaRefs/>
</ds:datastoreItem>
</file>

<file path=customXml/itemProps84.xml><?xml version="1.0" encoding="utf-8"?>
<ds:datastoreItem xmlns:ds="http://schemas.openxmlformats.org/officeDocument/2006/customXml" ds:itemID="{d3b13bd9-da78-4aeb-a12c-d305dc23481c}">
  <ds:schemaRefs/>
</ds:datastoreItem>
</file>

<file path=customXml/itemProps85.xml><?xml version="1.0" encoding="utf-8"?>
<ds:datastoreItem xmlns:ds="http://schemas.openxmlformats.org/officeDocument/2006/customXml" ds:itemID="{677fc8ae-b7bd-4b06-897e-8b7781a4d8b8}">
  <ds:schemaRefs/>
</ds:datastoreItem>
</file>

<file path=customXml/itemProps86.xml><?xml version="1.0" encoding="utf-8"?>
<ds:datastoreItem xmlns:ds="http://schemas.openxmlformats.org/officeDocument/2006/customXml" ds:itemID="{a341b677-1250-45f5-a041-be8de87764c5}">
  <ds:schemaRefs/>
</ds:datastoreItem>
</file>

<file path=customXml/itemProps87.xml><?xml version="1.0" encoding="utf-8"?>
<ds:datastoreItem xmlns:ds="http://schemas.openxmlformats.org/officeDocument/2006/customXml" ds:itemID="{b5ced45e-c124-4c9a-8a66-fa4b60917074}">
  <ds:schemaRefs/>
</ds:datastoreItem>
</file>

<file path=customXml/itemProps88.xml><?xml version="1.0" encoding="utf-8"?>
<ds:datastoreItem xmlns:ds="http://schemas.openxmlformats.org/officeDocument/2006/customXml" ds:itemID="{acd3d090-c5f8-44a6-a4e0-14e52b5b271f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1766</Words>
  <Application>WPS 演示</Application>
  <PresentationFormat>宽屏</PresentationFormat>
  <Paragraphs>162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等线</vt:lpstr>
      <vt:lpstr>Times New Roman</vt:lpstr>
      <vt:lpstr>Microsoft YaHei UI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步骤1：键盘指法及速度练习</vt:lpstr>
      <vt:lpstr>步骤2：常用键和高频快捷键自测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大雪</cp:lastModifiedBy>
  <cp:revision>352</cp:revision>
  <dcterms:created xsi:type="dcterms:W3CDTF">2015-11-09T02:22:00Z</dcterms:created>
  <dcterms:modified xsi:type="dcterms:W3CDTF">2024-09-06T11:01:20Z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315812BB0D8F4ABA8643BE726F1DB65F_13</vt:lpwstr>
  </property>
  <property fmtid="{D5CDD505-2E9C-101B-9397-08002B2CF9AE}" pid="3" name="KSOProductBuildVer">
    <vt:lpwstr>2052-12.1.0.17857</vt:lpwstr>
  </property>
</Properties>
</file>