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JPG" ContentType="image/.jpg"/>
  <Default Extension="vml" ContentType="application/vnd.openxmlformats-officedocument.vmlDrawing"/>
  <Default Extension="bin" ContentType="application/vnd.openxmlformats-officedocument.oleObject"/>
  <Default Extension="png" ContentType="image/png"/>
  <Default Extension="wdp" ContentType="image/vnd.ms-photo"/>
  <Default Extension="emf" ContentType="image/x-emf"/>
  <Default Extension="rels" ContentType="application/vnd.openxmlformats-package.relationships+xml"/>
  <Override PartName="/customXml/itemProps100.xml" ContentType="application/vnd.openxmlformats-officedocument.customXmlProperties+xml"/>
  <Override PartName="/customXml/itemProps101.xml" ContentType="application/vnd.openxmlformats-officedocument.customXmlProperties+xml"/>
  <Override PartName="/customXml/itemProps102.xml" ContentType="application/vnd.openxmlformats-officedocument.customXmlProperties+xml"/>
  <Override PartName="/customXml/itemProps103.xml" ContentType="application/vnd.openxmlformats-officedocument.customXmlProperties+xml"/>
  <Override PartName="/customXml/itemProps104.xml" ContentType="application/vnd.openxmlformats-officedocument.customXmlProperties+xml"/>
  <Override PartName="/customXml/itemProps105.xml" ContentType="application/vnd.openxmlformats-officedocument.customXmlProperties+xml"/>
  <Override PartName="/customXml/itemProps106.xml" ContentType="application/vnd.openxmlformats-officedocument.customXmlProperties+xml"/>
  <Override PartName="/customXml/itemProps107.xml" ContentType="application/vnd.openxmlformats-officedocument.customXmlProperties+xml"/>
  <Override PartName="/customXml/itemProps108.xml" ContentType="application/vnd.openxmlformats-officedocument.customXmlProperties+xml"/>
  <Override PartName="/customXml/itemProps109.xml" ContentType="application/vnd.openxmlformats-officedocument.customXmlProperties+xml"/>
  <Override PartName="/customXml/itemProps110.xml" ContentType="application/vnd.openxmlformats-officedocument.customXmlProperties+xml"/>
  <Override PartName="/customXml/itemProps111.xml" ContentType="application/vnd.openxmlformats-officedocument.customXmlProperties+xml"/>
  <Override PartName="/customXml/itemProps112.xml" ContentType="application/vnd.openxmlformats-officedocument.customXmlProperties+xml"/>
  <Override PartName="/customXml/itemProps113.xml" ContentType="application/vnd.openxmlformats-officedocument.customXmlProperties+xml"/>
  <Override PartName="/customXml/itemProps114.xml" ContentType="application/vnd.openxmlformats-officedocument.customXmlProperties+xml"/>
  <Override PartName="/customXml/itemProps115.xml" ContentType="application/vnd.openxmlformats-officedocument.customXmlProperties+xml"/>
  <Override PartName="/customXml/itemProps116.xml" ContentType="application/vnd.openxmlformats-officedocument.customXmlProperties+xml"/>
  <Override PartName="/customXml/itemProps117.xml" ContentType="application/vnd.openxmlformats-officedocument.customXmlProperties+xml"/>
  <Override PartName="/customXml/itemProps118.xml" ContentType="application/vnd.openxmlformats-officedocument.customXmlProperties+xml"/>
  <Override PartName="/customXml/itemProps119.xml" ContentType="application/vnd.openxmlformats-officedocument.customXmlProperties+xml"/>
  <Override PartName="/customXml/itemProps120.xml" ContentType="application/vnd.openxmlformats-officedocument.customXmlProperties+xml"/>
  <Override PartName="/customXml/itemProps121.xml" ContentType="application/vnd.openxmlformats-officedocument.customXmlProperties+xml"/>
  <Override PartName="/customXml/itemProps122.xml" ContentType="application/vnd.openxmlformats-officedocument.customXmlProperties+xml"/>
  <Override PartName="/customXml/itemProps123.xml" ContentType="application/vnd.openxmlformats-officedocument.customXmlProperties+xml"/>
  <Override PartName="/customXml/itemProps124.xml" ContentType="application/vnd.openxmlformats-officedocument.customXmlProperties+xml"/>
  <Override PartName="/customXml/itemProps125.xml" ContentType="application/vnd.openxmlformats-officedocument.customXmlProperties+xml"/>
  <Override PartName="/customXml/itemProps126.xml" ContentType="application/vnd.openxmlformats-officedocument.customXmlProperties+xml"/>
  <Override PartName="/customXml/itemProps127.xml" ContentType="application/vnd.openxmlformats-officedocument.customXmlProperties+xml"/>
  <Override PartName="/customXml/itemProps128.xml" ContentType="application/vnd.openxmlformats-officedocument.customXmlProperties+xml"/>
  <Override PartName="/customXml/itemProps129.xml" ContentType="application/vnd.openxmlformats-officedocument.customXmlProperties+xml"/>
  <Override PartName="/customXml/itemProps130.xml" ContentType="application/vnd.openxmlformats-officedocument.customXmlProperties+xml"/>
  <Override PartName="/customXml/itemProps131.xml" ContentType="application/vnd.openxmlformats-officedocument.customXmlProperties+xml"/>
  <Override PartName="/customXml/itemProps132.xml" ContentType="application/vnd.openxmlformats-officedocument.customXmlProperties+xml"/>
  <Override PartName="/customXml/itemProps133.xml" ContentType="application/vnd.openxmlformats-officedocument.customXmlProperties+xml"/>
  <Override PartName="/customXml/itemProps134.xml" ContentType="application/vnd.openxmlformats-officedocument.customXmlProperties+xml"/>
  <Override PartName="/customXml/itemProps135.xml" ContentType="application/vnd.openxmlformats-officedocument.customXmlProperties+xml"/>
  <Override PartName="/customXml/itemProps136.xml" ContentType="application/vnd.openxmlformats-officedocument.customXmlProperties+xml"/>
  <Override PartName="/customXml/itemProps137.xml" ContentType="application/vnd.openxmlformats-officedocument.customXmlProperties+xml"/>
  <Override PartName="/customXml/itemProps138.xml" ContentType="application/vnd.openxmlformats-officedocument.customXmlProperties+xml"/>
  <Override PartName="/customXml/itemProps139.xml" ContentType="application/vnd.openxmlformats-officedocument.customXmlProperties+xml"/>
  <Override PartName="/customXml/itemProps140.xml" ContentType="application/vnd.openxmlformats-officedocument.customXmlProperties+xml"/>
  <Override PartName="/customXml/itemProps141.xml" ContentType="application/vnd.openxmlformats-officedocument.customXmlProperties+xml"/>
  <Override PartName="/customXml/itemProps142.xml" ContentType="application/vnd.openxmlformats-officedocument.customXmlProperties+xml"/>
  <Override PartName="/customXml/itemProps143.xml" ContentType="application/vnd.openxmlformats-officedocument.customXmlProperties+xml"/>
  <Override PartName="/customXml/itemProps144.xml" ContentType="application/vnd.openxmlformats-officedocument.customXmlProperties+xml"/>
  <Override PartName="/customXml/itemProps85.xml" ContentType="application/vnd.openxmlformats-officedocument.customXmlProperties+xml"/>
  <Override PartName="/customXml/itemProps86.xml" ContentType="application/vnd.openxmlformats-officedocument.customXmlProperties+xml"/>
  <Override PartName="/customXml/itemProps87.xml" ContentType="application/vnd.openxmlformats-officedocument.customXmlProperties+xml"/>
  <Override PartName="/customXml/itemProps88.xml" ContentType="application/vnd.openxmlformats-officedocument.customXmlProperties+xml"/>
  <Override PartName="/customXml/itemProps89.xml" ContentType="application/vnd.openxmlformats-officedocument.customXmlProperties+xml"/>
  <Override PartName="/customXml/itemProps90.xml" ContentType="application/vnd.openxmlformats-officedocument.customXmlProperties+xml"/>
  <Override PartName="/customXml/itemProps91.xml" ContentType="application/vnd.openxmlformats-officedocument.customXmlProperties+xml"/>
  <Override PartName="/customXml/itemProps92.xml" ContentType="application/vnd.openxmlformats-officedocument.customXmlProperties+xml"/>
  <Override PartName="/customXml/itemProps93.xml" ContentType="application/vnd.openxmlformats-officedocument.customXmlProperties+xml"/>
  <Override PartName="/customXml/itemProps94.xml" ContentType="application/vnd.openxmlformats-officedocument.customXmlProperties+xml"/>
  <Override PartName="/customXml/itemProps95.xml" ContentType="application/vnd.openxmlformats-officedocument.customXmlProperties+xml"/>
  <Override PartName="/customXml/itemProps96.xml" ContentType="application/vnd.openxmlformats-officedocument.customXmlProperties+xml"/>
  <Override PartName="/customXml/itemProps97.xml" ContentType="application/vnd.openxmlformats-officedocument.customXmlProperties+xml"/>
  <Override PartName="/customXml/itemProps98.xml" ContentType="application/vnd.openxmlformats-officedocument.customXmlProperties+xml"/>
  <Override PartName="/customXml/itemProps99.xml" ContentType="application/vnd.openxmlformats-officedocument.customXmlProperties+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ommentAuthors.xml" ContentType="application/vnd.openxmlformats-officedocument.presentationml.commentAuthor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45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5"/>
  </p:notesMasterIdLst>
  <p:sldIdLst>
    <p:sldId id="403" r:id="rId3"/>
    <p:sldId id="404" r:id="rId4"/>
    <p:sldId id="654" r:id="rId6"/>
    <p:sldId id="660" r:id="rId7"/>
    <p:sldId id="406" r:id="rId8"/>
    <p:sldId id="407" r:id="rId9"/>
    <p:sldId id="881" r:id="rId10"/>
    <p:sldId id="882" r:id="rId11"/>
    <p:sldId id="883" r:id="rId12"/>
    <p:sldId id="884" r:id="rId13"/>
    <p:sldId id="885" r:id="rId14"/>
    <p:sldId id="886" r:id="rId15"/>
    <p:sldId id="887" r:id="rId16"/>
    <p:sldId id="888" r:id="rId17"/>
    <p:sldId id="892" r:id="rId18"/>
    <p:sldId id="893" r:id="rId19"/>
    <p:sldId id="894" r:id="rId20"/>
    <p:sldId id="895" r:id="rId21"/>
    <p:sldId id="896" r:id="rId22"/>
    <p:sldId id="897" r:id="rId23"/>
    <p:sldId id="898" r:id="rId24"/>
    <p:sldId id="840" r:id="rId25"/>
    <p:sldId id="841" r:id="rId26"/>
    <p:sldId id="899" r:id="rId27"/>
    <p:sldId id="900" r:id="rId28"/>
    <p:sldId id="901" r:id="rId29"/>
    <p:sldId id="902" r:id="rId30"/>
    <p:sldId id="872" r:id="rId31"/>
    <p:sldId id="873" r:id="rId32"/>
    <p:sldId id="903" r:id="rId33"/>
    <p:sldId id="904" r:id="rId34"/>
    <p:sldId id="905" r:id="rId35"/>
    <p:sldId id="906" r:id="rId36"/>
    <p:sldId id="907" r:id="rId37"/>
    <p:sldId id="908" r:id="rId38"/>
    <p:sldId id="909" r:id="rId39"/>
    <p:sldId id="910" r:id="rId40"/>
    <p:sldId id="913" r:id="rId41"/>
    <p:sldId id="745" r:id="rId42"/>
  </p:sldIdLst>
  <p:sldSz cx="12192000" cy="6858000"/>
  <p:notesSz cx="6858000" cy="9144000"/>
  <p:custDataLst>
    <p:tags r:id="rId108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pos="3819" userDrawn="1">
          <p15:clr>
            <a:srgbClr val="A4A3A4"/>
          </p15:clr>
        </p15:guide>
        <p15:guide id="2" pos="220" userDrawn="1">
          <p15:clr>
            <a:srgbClr val="A4A3A4"/>
          </p15:clr>
        </p15:guide>
        <p15:guide id="3" pos="2684" userDrawn="1">
          <p15:clr>
            <a:srgbClr val="A4A3A4"/>
          </p15:clr>
        </p15:guide>
        <p15:guide id="4" pos="7430" userDrawn="1">
          <p15:clr>
            <a:srgbClr val="A4A3A4"/>
          </p15:clr>
        </p15:guide>
        <p15:guide id="5" orient="horz" pos="3953" userDrawn="1">
          <p15:clr>
            <a:srgbClr val="A4A3A4"/>
          </p15:clr>
        </p15:guide>
        <p15:guide id="6" orient="horz" pos="2690" userDrawn="1">
          <p15:clr>
            <a:srgbClr val="A4A3A4"/>
          </p15:clr>
        </p15:guide>
        <p15:guide id="7" orient="horz" pos="439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0" name="王晓娟" initials="wang" lastIdx="1" clrIdx="0"/>
  <p:cmAuthor id="1" name="zhaomeijie" initials="z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36EB8"/>
    <a:srgbClr val="F8F8F8"/>
    <a:srgbClr val="279136"/>
    <a:srgbClr val="175520"/>
    <a:srgbClr val="2A9A3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howGuides="1">
      <p:cViewPr varScale="1">
        <p:scale>
          <a:sx n="80" d="100"/>
          <a:sy n="80" d="100"/>
        </p:scale>
        <p:origin x="754" y="48"/>
      </p:cViewPr>
      <p:guideLst>
        <p:guide pos="3819"/>
        <p:guide pos="220"/>
        <p:guide pos="2684"/>
        <p:guide pos="7430"/>
        <p:guide orient="horz" pos="3953"/>
        <p:guide orient="horz" pos="2690"/>
        <p:guide orient="horz" pos="439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customXml" Target="../customXml/item52.xml"/><Relationship Id="rId98" Type="http://schemas.openxmlformats.org/officeDocument/2006/relationships/customXml" Target="../customXml/item51.xml"/><Relationship Id="rId97" Type="http://schemas.openxmlformats.org/officeDocument/2006/relationships/customXml" Target="../customXml/item50.xml"/><Relationship Id="rId96" Type="http://schemas.openxmlformats.org/officeDocument/2006/relationships/customXml" Target="../customXml/item49.xml"/><Relationship Id="rId95" Type="http://schemas.openxmlformats.org/officeDocument/2006/relationships/customXml" Target="../customXml/item48.xml"/><Relationship Id="rId94" Type="http://schemas.openxmlformats.org/officeDocument/2006/relationships/customXml" Target="../customXml/item47.xml"/><Relationship Id="rId93" Type="http://schemas.openxmlformats.org/officeDocument/2006/relationships/customXml" Target="../customXml/item46.xml"/><Relationship Id="rId92" Type="http://schemas.openxmlformats.org/officeDocument/2006/relationships/customXml" Target="../customXml/item45.xml"/><Relationship Id="rId91" Type="http://schemas.openxmlformats.org/officeDocument/2006/relationships/customXml" Target="../customXml/item44.xml"/><Relationship Id="rId90" Type="http://schemas.openxmlformats.org/officeDocument/2006/relationships/customXml" Target="../customXml/item43.xml"/><Relationship Id="rId9" Type="http://schemas.openxmlformats.org/officeDocument/2006/relationships/slide" Target="slides/slide6.xml"/><Relationship Id="rId89" Type="http://schemas.openxmlformats.org/officeDocument/2006/relationships/customXml" Target="../customXml/item42.xml"/><Relationship Id="rId88" Type="http://schemas.openxmlformats.org/officeDocument/2006/relationships/customXml" Target="../customXml/item41.xml"/><Relationship Id="rId87" Type="http://schemas.openxmlformats.org/officeDocument/2006/relationships/customXml" Target="../customXml/item40.xml"/><Relationship Id="rId86" Type="http://schemas.openxmlformats.org/officeDocument/2006/relationships/customXml" Target="../customXml/item39.xml"/><Relationship Id="rId85" Type="http://schemas.openxmlformats.org/officeDocument/2006/relationships/customXml" Target="../customXml/item38.xml"/><Relationship Id="rId84" Type="http://schemas.openxmlformats.org/officeDocument/2006/relationships/customXml" Target="../customXml/item37.xml"/><Relationship Id="rId83" Type="http://schemas.openxmlformats.org/officeDocument/2006/relationships/customXml" Target="../customXml/item36.xml"/><Relationship Id="rId82" Type="http://schemas.openxmlformats.org/officeDocument/2006/relationships/customXml" Target="../customXml/item35.xml"/><Relationship Id="rId81" Type="http://schemas.openxmlformats.org/officeDocument/2006/relationships/customXml" Target="../customXml/item34.xml"/><Relationship Id="rId80" Type="http://schemas.openxmlformats.org/officeDocument/2006/relationships/customXml" Target="../customXml/item33.xml"/><Relationship Id="rId8" Type="http://schemas.openxmlformats.org/officeDocument/2006/relationships/slide" Target="slides/slide5.xml"/><Relationship Id="rId79" Type="http://schemas.openxmlformats.org/officeDocument/2006/relationships/customXml" Target="../customXml/item32.xml"/><Relationship Id="rId78" Type="http://schemas.openxmlformats.org/officeDocument/2006/relationships/customXml" Target="../customXml/item31.xml"/><Relationship Id="rId77" Type="http://schemas.openxmlformats.org/officeDocument/2006/relationships/customXml" Target="../customXml/item30.xml"/><Relationship Id="rId76" Type="http://schemas.openxmlformats.org/officeDocument/2006/relationships/customXml" Target="../customXml/item29.xml"/><Relationship Id="rId75" Type="http://schemas.openxmlformats.org/officeDocument/2006/relationships/customXml" Target="../customXml/item28.xml"/><Relationship Id="rId74" Type="http://schemas.openxmlformats.org/officeDocument/2006/relationships/customXml" Target="../customXml/item27.xml"/><Relationship Id="rId73" Type="http://schemas.openxmlformats.org/officeDocument/2006/relationships/customXml" Target="../customXml/item26.xml"/><Relationship Id="rId72" Type="http://schemas.openxmlformats.org/officeDocument/2006/relationships/customXml" Target="../customXml/item25.xml"/><Relationship Id="rId71" Type="http://schemas.openxmlformats.org/officeDocument/2006/relationships/customXml" Target="../customXml/item24.xml"/><Relationship Id="rId70" Type="http://schemas.openxmlformats.org/officeDocument/2006/relationships/customXml" Target="../customXml/item23.xml"/><Relationship Id="rId7" Type="http://schemas.openxmlformats.org/officeDocument/2006/relationships/slide" Target="slides/slide4.xml"/><Relationship Id="rId69" Type="http://schemas.openxmlformats.org/officeDocument/2006/relationships/customXml" Target="../customXml/item22.xml"/><Relationship Id="rId68" Type="http://schemas.openxmlformats.org/officeDocument/2006/relationships/customXml" Target="../customXml/item21.xml"/><Relationship Id="rId67" Type="http://schemas.openxmlformats.org/officeDocument/2006/relationships/customXml" Target="../customXml/item20.xml"/><Relationship Id="rId66" Type="http://schemas.openxmlformats.org/officeDocument/2006/relationships/customXml" Target="../customXml/item19.xml"/><Relationship Id="rId65" Type="http://schemas.openxmlformats.org/officeDocument/2006/relationships/customXml" Target="../customXml/item18.xml"/><Relationship Id="rId64" Type="http://schemas.openxmlformats.org/officeDocument/2006/relationships/customXml" Target="../customXml/item17.xml"/><Relationship Id="rId63" Type="http://schemas.openxmlformats.org/officeDocument/2006/relationships/customXml" Target="../customXml/item16.xml"/><Relationship Id="rId62" Type="http://schemas.openxmlformats.org/officeDocument/2006/relationships/customXml" Target="../customXml/item15.xml"/><Relationship Id="rId61" Type="http://schemas.openxmlformats.org/officeDocument/2006/relationships/customXml" Target="../customXml/item14.xml"/><Relationship Id="rId60" Type="http://schemas.openxmlformats.org/officeDocument/2006/relationships/customXml" Target="../customXml/item13.xml"/><Relationship Id="rId6" Type="http://schemas.openxmlformats.org/officeDocument/2006/relationships/slide" Target="slides/slide3.xml"/><Relationship Id="rId59" Type="http://schemas.openxmlformats.org/officeDocument/2006/relationships/customXml" Target="../customXml/item12.xml"/><Relationship Id="rId58" Type="http://schemas.openxmlformats.org/officeDocument/2006/relationships/customXml" Target="../customXml/item11.xml"/><Relationship Id="rId57" Type="http://schemas.openxmlformats.org/officeDocument/2006/relationships/customXml" Target="../customXml/item10.xml"/><Relationship Id="rId56" Type="http://schemas.openxmlformats.org/officeDocument/2006/relationships/customXml" Target="../customXml/item9.xml"/><Relationship Id="rId55" Type="http://schemas.openxmlformats.org/officeDocument/2006/relationships/customXml" Target="../customXml/item8.xml"/><Relationship Id="rId54" Type="http://schemas.openxmlformats.org/officeDocument/2006/relationships/customXml" Target="../customXml/item7.xml"/><Relationship Id="rId53" Type="http://schemas.openxmlformats.org/officeDocument/2006/relationships/customXml" Target="../customXml/item6.xml"/><Relationship Id="rId52" Type="http://schemas.openxmlformats.org/officeDocument/2006/relationships/customXml" Target="../customXml/item5.xml"/><Relationship Id="rId51" Type="http://schemas.openxmlformats.org/officeDocument/2006/relationships/customXml" Target="../customXml/item4.xml"/><Relationship Id="rId50" Type="http://schemas.openxmlformats.org/officeDocument/2006/relationships/customXml" Target="../customXml/item3.xml"/><Relationship Id="rId5" Type="http://schemas.openxmlformats.org/officeDocument/2006/relationships/notesMaster" Target="notesMasters/notesMaster1.xml"/><Relationship Id="rId49" Type="http://schemas.openxmlformats.org/officeDocument/2006/relationships/customXml" Target="../customXml/item2.xml"/><Relationship Id="rId48" Type="http://schemas.openxmlformats.org/officeDocument/2006/relationships/customXml" Target="../customXml/item1.xml"/><Relationship Id="rId47" Type="http://schemas.openxmlformats.org/officeDocument/2006/relationships/customXmlProps" Target="../customXml/itemProps85.xml"/><Relationship Id="rId46" Type="http://schemas.openxmlformats.org/officeDocument/2006/relationships/commentAuthors" Target="commentAuthors.xml"/><Relationship Id="rId45" Type="http://schemas.openxmlformats.org/officeDocument/2006/relationships/tableStyles" Target="tableStyles.xml"/><Relationship Id="rId44" Type="http://schemas.openxmlformats.org/officeDocument/2006/relationships/viewProps" Target="viewProps.xml"/><Relationship Id="rId43" Type="http://schemas.openxmlformats.org/officeDocument/2006/relationships/presProps" Target="presProps.xml"/><Relationship Id="rId42" Type="http://schemas.openxmlformats.org/officeDocument/2006/relationships/slide" Target="slides/slide39.xml"/><Relationship Id="rId41" Type="http://schemas.openxmlformats.org/officeDocument/2006/relationships/slide" Target="slides/slide38.xml"/><Relationship Id="rId40" Type="http://schemas.openxmlformats.org/officeDocument/2006/relationships/slide" Target="slides/slide37.xml"/><Relationship Id="rId4" Type="http://schemas.openxmlformats.org/officeDocument/2006/relationships/slide" Target="slides/slide2.xml"/><Relationship Id="rId39" Type="http://schemas.openxmlformats.org/officeDocument/2006/relationships/slide" Target="slides/slide36.xml"/><Relationship Id="rId38" Type="http://schemas.openxmlformats.org/officeDocument/2006/relationships/slide" Target="slides/slide35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" Type="http://schemas.openxmlformats.org/officeDocument/2006/relationships/slide" Target="slides/slide32.xml"/><Relationship Id="rId34" Type="http://schemas.openxmlformats.org/officeDocument/2006/relationships/slide" Target="slides/slide31.xml"/><Relationship Id="rId33" Type="http://schemas.openxmlformats.org/officeDocument/2006/relationships/slide" Target="slides/slide30.xml"/><Relationship Id="rId32" Type="http://schemas.openxmlformats.org/officeDocument/2006/relationships/slide" Target="slides/slide29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8" Type="http://schemas.openxmlformats.org/officeDocument/2006/relationships/tags" Target="tags/tag145.xml"/><Relationship Id="rId107" Type="http://schemas.openxmlformats.org/officeDocument/2006/relationships/customXml" Target="../customXml/item60.xml"/><Relationship Id="rId106" Type="http://schemas.openxmlformats.org/officeDocument/2006/relationships/customXml" Target="../customXml/item59.xml"/><Relationship Id="rId105" Type="http://schemas.openxmlformats.org/officeDocument/2006/relationships/customXml" Target="../customXml/item58.xml"/><Relationship Id="rId104" Type="http://schemas.openxmlformats.org/officeDocument/2006/relationships/customXml" Target="../customXml/item57.xml"/><Relationship Id="rId103" Type="http://schemas.openxmlformats.org/officeDocument/2006/relationships/customXml" Target="../customXml/item56.xml"/><Relationship Id="rId102" Type="http://schemas.openxmlformats.org/officeDocument/2006/relationships/customXml" Target="../customXml/item55.xml"/><Relationship Id="rId101" Type="http://schemas.openxmlformats.org/officeDocument/2006/relationships/customXml" Target="../customXml/item54.xml"/><Relationship Id="rId100" Type="http://schemas.openxmlformats.org/officeDocument/2006/relationships/customXml" Target="../customXml/item53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5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8F8B746-3CD4-4AC0-AD25-71A25EF76EA8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953D535-AB13-49B2-8DB6-9DBD7D277F78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953D535-AB13-49B2-8DB6-9DBD7D277F78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/>
              <a:t>单击以编辑母版副标题样式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6FF189-F266-444D-A381-573CA300B9A8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E69630-C091-46B6-A379-DDF72F9DECC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文本框 17"/>
          <p:cNvSpPr txBox="1"/>
          <p:nvPr userDrawn="1"/>
        </p:nvSpPr>
        <p:spPr>
          <a:xfrm>
            <a:off x="239697" y="6528367"/>
            <a:ext cx="321371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大学计算机基础（微课版）</a:t>
            </a:r>
            <a:endParaRPr lang="zh-CN" altLang="en-US" sz="1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6" name="Picture 33" descr="封面标16开"/>
          <p:cNvPicPr>
            <a:picLocks noChangeAspect="1" noChangeArrowheads="1"/>
          </p:cNvPicPr>
          <p:nvPr userDrawn="1"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35215" y="6574244"/>
            <a:ext cx="1300852" cy="2710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696FF189-F266-444D-A381-573CA300B9A8}" type="datetimeFigureOut">
              <a:rPr lang="zh-CN" altLang="en-US" smtClean="0"/>
            </a:fld>
            <a:endParaRPr lang="zh-CN" altLang="en-US"/>
          </a:p>
        </p:txBody>
      </p:sp>
      <p:sp>
        <p:nvSpPr>
          <p:cNvPr id="20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22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BE69630-C091-46B6-A379-DDF72F9DECC5}" type="slidenum">
              <a:rPr lang="zh-CN" altLang="en-US" smtClean="0"/>
            </a:fld>
            <a:endParaRPr lang="zh-CN" altLang="en-US"/>
          </a:p>
        </p:txBody>
      </p:sp>
      <p:sp>
        <p:nvSpPr>
          <p:cNvPr id="23" name="矩形 22"/>
          <p:cNvSpPr/>
          <p:nvPr userDrawn="1"/>
        </p:nvSpPr>
        <p:spPr bwMode="auto">
          <a:xfrm>
            <a:off x="0" y="6497513"/>
            <a:ext cx="12192000" cy="360487"/>
          </a:xfrm>
          <a:prstGeom prst="rect">
            <a:avLst/>
          </a:prstGeom>
          <a:solidFill>
            <a:srgbClr val="01519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矩形 23"/>
          <p:cNvSpPr/>
          <p:nvPr userDrawn="1"/>
        </p:nvSpPr>
        <p:spPr>
          <a:xfrm>
            <a:off x="160022" y="6507993"/>
            <a:ext cx="2505935" cy="3683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文琥珀" panose="02010800040101010101" pitchFamily="2" charset="-122"/>
                <a:ea typeface="华文琥珀" panose="02010800040101010101" pitchFamily="2" charset="-122"/>
                <a:cs typeface="+mn-cs"/>
              </a:rPr>
              <a:t>  修身报国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文琥珀" panose="02010800040101010101" pitchFamily="2" charset="-122"/>
                <a:ea typeface="华文琥珀" panose="02010800040101010101" pitchFamily="2" charset="-122"/>
                <a:cs typeface="+mn-cs"/>
              </a:rPr>
              <a:t> 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文琥珀" panose="02010800040101010101" pitchFamily="2" charset="-122"/>
                <a:ea typeface="华文琥珀" panose="02010800040101010101" pitchFamily="2" charset="-122"/>
                <a:cs typeface="+mn-cs"/>
              </a:rPr>
              <a:t>水利万物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文琥珀" panose="02010800040101010101" pitchFamily="2" charset="-122"/>
              <a:ea typeface="华文琥珀" panose="02010800040101010101" pitchFamily="2" charset="-122"/>
              <a:cs typeface="+mn-cs"/>
            </a:endParaRPr>
          </a:p>
        </p:txBody>
      </p:sp>
      <p:sp>
        <p:nvSpPr>
          <p:cNvPr id="25" name="矩形 24"/>
          <p:cNvSpPr/>
          <p:nvPr userDrawn="1"/>
        </p:nvSpPr>
        <p:spPr>
          <a:xfrm>
            <a:off x="7494447" y="6488668"/>
            <a:ext cx="4554220" cy="36830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信息技术基础</a:t>
            </a:r>
            <a:r>
              <a:rPr lang="en-US" altLang="zh-CN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(Windows11+WPS Office)</a:t>
            </a:r>
            <a:endParaRPr lang="zh-CN" altLang="en-US" dirty="0"/>
          </a:p>
        </p:txBody>
      </p:sp>
      <p:grpSp>
        <p:nvGrpSpPr>
          <p:cNvPr id="26" name="组合 25"/>
          <p:cNvGrpSpPr/>
          <p:nvPr userDrawn="1"/>
        </p:nvGrpSpPr>
        <p:grpSpPr>
          <a:xfrm>
            <a:off x="-3835" y="159542"/>
            <a:ext cx="12190730" cy="255270"/>
            <a:chOff x="1588" y="308751"/>
            <a:chExt cx="12190730" cy="207902"/>
          </a:xfrm>
        </p:grpSpPr>
        <p:sp>
          <p:nvSpPr>
            <p:cNvPr id="27" name="矩形 26"/>
            <p:cNvSpPr/>
            <p:nvPr/>
          </p:nvSpPr>
          <p:spPr bwMode="auto">
            <a:xfrm>
              <a:off x="4492943" y="308751"/>
              <a:ext cx="7699375" cy="207902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28" name="矩形 27"/>
            <p:cNvSpPr/>
            <p:nvPr/>
          </p:nvSpPr>
          <p:spPr bwMode="auto">
            <a:xfrm>
              <a:off x="1588" y="308751"/>
              <a:ext cx="254000" cy="207818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29" name="矩形 28"/>
            <p:cNvSpPr/>
            <p:nvPr/>
          </p:nvSpPr>
          <p:spPr bwMode="auto">
            <a:xfrm>
              <a:off x="288925" y="308751"/>
              <a:ext cx="68263" cy="207818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</p:grpSp>
      <p:pic>
        <p:nvPicPr>
          <p:cNvPr id="2" name="图片 1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5575" y="0"/>
            <a:ext cx="1160145" cy="857250"/>
          </a:xfrm>
          <a:prstGeom prst="rect">
            <a:avLst/>
          </a:prstGeom>
        </p:spPr>
      </p:pic>
      <p:sp>
        <p:nvSpPr>
          <p:cNvPr id="17" name="矩形 16"/>
          <p:cNvSpPr/>
          <p:nvPr userDrawn="1"/>
        </p:nvSpPr>
        <p:spPr>
          <a:xfrm>
            <a:off x="694055" y="171450"/>
            <a:ext cx="3948430" cy="39878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zh-CN" altLang="en-US" sz="2000" b="1" spc="300" dirty="0">
                <a:ln w="1905"/>
                <a:solidFill>
                  <a:srgbClr val="C00000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华文行楷" panose="02010800040101010101" pitchFamily="2" charset="-122"/>
                <a:ea typeface="华文行楷" panose="02010800040101010101" pitchFamily="2" charset="-122"/>
              </a:rPr>
              <a:t>吉林水利电力职业学院</a:t>
            </a:r>
            <a:endParaRPr lang="zh-CN" altLang="en-US" sz="2000" b="1" cap="none" spc="300" dirty="0">
              <a:ln w="1905"/>
              <a:solidFill>
                <a:srgbClr val="C00000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  <a:latin typeface="华文行楷" panose="02010800040101010101" pitchFamily="2" charset="-122"/>
              <a:ea typeface="华文行楷" panose="02010800040101010101" pitchFamily="2" charset="-122"/>
            </a:endParaRPr>
          </a:p>
        </p:txBody>
      </p:sp>
      <p:sp>
        <p:nvSpPr>
          <p:cNvPr id="18" name="矩形 17"/>
          <p:cNvSpPr/>
          <p:nvPr userDrawn="1"/>
        </p:nvSpPr>
        <p:spPr>
          <a:xfrm>
            <a:off x="516890" y="477520"/>
            <a:ext cx="4352925" cy="22987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altLang="zh-CN" sz="900" b="1" cap="none" spc="0" dirty="0">
                <a:ln w="1905"/>
                <a:solidFill>
                  <a:srgbClr val="C00000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Jilin Polytechnic Of Water Resources And Electric Engineering</a:t>
            </a:r>
            <a:endParaRPr lang="en-US" altLang="zh-CN" sz="900" b="1" cap="none" spc="0" dirty="0">
              <a:ln w="1905"/>
              <a:solidFill>
                <a:srgbClr val="C00000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6FF189-F266-444D-A381-573CA300B9A8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E69630-C091-46B6-A379-DDF72F9DECC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矩形 35"/>
          <p:cNvSpPr/>
          <p:nvPr userDrawn="1"/>
        </p:nvSpPr>
        <p:spPr>
          <a:xfrm>
            <a:off x="-8879" y="0"/>
            <a:ext cx="12200879" cy="1069145"/>
          </a:xfrm>
          <a:prstGeom prst="rect">
            <a:avLst/>
          </a:prstGeom>
          <a:solidFill>
            <a:srgbClr val="F8F8F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8" name="Picture 33" descr="封面标16开"/>
          <p:cNvPicPr>
            <a:picLocks noChangeAspect="1" noChangeArrowheads="1"/>
          </p:cNvPicPr>
          <p:nvPr userDrawn="1"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35215" y="6574244"/>
            <a:ext cx="1300852" cy="2710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" name="内容占位符 2"/>
          <p:cNvSpPr>
            <a:spLocks noGrp="1"/>
          </p:cNvSpPr>
          <p:nvPr>
            <p:ph idx="1" hasCustomPrompt="1"/>
          </p:nvPr>
        </p:nvSpPr>
        <p:spPr>
          <a:xfrm>
            <a:off x="541536" y="1702190"/>
            <a:ext cx="5198082" cy="4158859"/>
          </a:xfrm>
        </p:spPr>
        <p:txBody>
          <a:bodyPr/>
          <a:lstStyle>
            <a:lvl1pPr marL="228600" indent="-228600">
              <a:lnSpc>
                <a:spcPct val="100000"/>
              </a:lnSpc>
              <a:spcBef>
                <a:spcPts val="0"/>
              </a:spcBef>
              <a:buClr>
                <a:srgbClr val="0070C0"/>
              </a:buClr>
              <a:buSzPct val="99000"/>
              <a:buFont typeface="Wingdings" panose="05000000000000000000" pitchFamily="2" charset="2"/>
              <a:buChar char="n"/>
              <a:defRPr sz="22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20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>
              <a:defRPr sz="18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>
              <a:defRPr sz="20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>
              <a:defRPr sz="20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dirty="0"/>
              <a:t>  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30" name="内容占位符 2"/>
          <p:cNvSpPr>
            <a:spLocks noGrp="1"/>
          </p:cNvSpPr>
          <p:nvPr>
            <p:ph idx="10" hasCustomPrompt="1"/>
          </p:nvPr>
        </p:nvSpPr>
        <p:spPr>
          <a:xfrm>
            <a:off x="6302326" y="1716258"/>
            <a:ext cx="5311263" cy="4144792"/>
          </a:xfrm>
        </p:spPr>
        <p:txBody>
          <a:bodyPr/>
          <a:lstStyle>
            <a:lvl1pPr marL="228600" indent="-228600">
              <a:lnSpc>
                <a:spcPct val="100000"/>
              </a:lnSpc>
              <a:spcBef>
                <a:spcPts val="0"/>
              </a:spcBef>
              <a:buClr>
                <a:srgbClr val="0070C0"/>
              </a:buClr>
              <a:buSzPct val="99000"/>
              <a:buFont typeface="Wingdings" panose="05000000000000000000" pitchFamily="2" charset="2"/>
              <a:buChar char="n"/>
              <a:defRPr lang="zh-CN" altLang="en-US" sz="220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lvl1pPr>
            <a:lvl2pPr>
              <a:defRPr sz="20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>
              <a:defRPr sz="18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>
              <a:defRPr sz="20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>
              <a:defRPr sz="20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dirty="0"/>
              <a:t>  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33" name="副标题 2"/>
          <p:cNvSpPr>
            <a:spLocks noGrp="1"/>
          </p:cNvSpPr>
          <p:nvPr>
            <p:ph type="subTitle" idx="11" hasCustomPrompt="1"/>
          </p:nvPr>
        </p:nvSpPr>
        <p:spPr>
          <a:xfrm>
            <a:off x="640012" y="1210532"/>
            <a:ext cx="9144000" cy="393187"/>
          </a:xfrm>
        </p:spPr>
        <p:txBody>
          <a:bodyPr>
            <a:noAutofit/>
          </a:bodyPr>
          <a:lstStyle>
            <a:lvl1pPr marL="0" indent="0" algn="l">
              <a:buNone/>
              <a:defRPr sz="22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/>
              <a:t>单击以编辑母版副标题样式</a:t>
            </a:r>
            <a:endParaRPr lang="zh-CN" altLang="en-US" dirty="0"/>
          </a:p>
        </p:txBody>
      </p:sp>
      <p:sp>
        <p:nvSpPr>
          <p:cNvPr id="37" name="标题 1"/>
          <p:cNvSpPr>
            <a:spLocks noGrp="1"/>
          </p:cNvSpPr>
          <p:nvPr>
            <p:ph type="title"/>
          </p:nvPr>
        </p:nvSpPr>
        <p:spPr>
          <a:xfrm>
            <a:off x="655844" y="545558"/>
            <a:ext cx="9965184" cy="452805"/>
          </a:xfrm>
        </p:spPr>
        <p:txBody>
          <a:bodyPr>
            <a:normAutofit/>
          </a:bodyPr>
          <a:lstStyle>
            <a:lvl1pPr>
              <a:lnSpc>
                <a:spcPct val="100000"/>
              </a:lnSpc>
              <a:defRPr sz="24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6FF189-F266-444D-A381-573CA300B9A8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E69630-C091-46B6-A379-DDF72F9DECC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6FF189-F266-444D-A381-573CA300B9A8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E69630-C091-46B6-A379-DDF72F9DECC5}" type="slidenum">
              <a:rPr lang="zh-CN" altLang="en-US" smtClean="0"/>
            </a:fld>
            <a:endParaRPr lang="zh-CN" altLang="en-US"/>
          </a:p>
        </p:txBody>
      </p:sp>
      <p:sp>
        <p:nvSpPr>
          <p:cNvPr id="6" name="矩形 5"/>
          <p:cNvSpPr/>
          <p:nvPr userDrawn="1"/>
        </p:nvSpPr>
        <p:spPr bwMode="auto">
          <a:xfrm>
            <a:off x="0" y="6497513"/>
            <a:ext cx="12192000" cy="360487"/>
          </a:xfrm>
          <a:prstGeom prst="rect">
            <a:avLst/>
          </a:prstGeom>
          <a:solidFill>
            <a:srgbClr val="01519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文琥珀" panose="02010800040101010101" pitchFamily="2" charset="-122"/>
                <a:ea typeface="华文琥珀" panose="02010800040101010101" pitchFamily="2" charset="-122"/>
                <a:cs typeface="+mn-cs"/>
              </a:rPr>
              <a:t>修身报国   水利万物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文琥珀" panose="02010800040101010101" pitchFamily="2" charset="-122"/>
              <a:ea typeface="华文琥珀" panose="02010800040101010101" pitchFamily="2" charset="-122"/>
              <a:cs typeface="+mn-cs"/>
            </a:endParaRPr>
          </a:p>
        </p:txBody>
      </p:sp>
      <p:sp>
        <p:nvSpPr>
          <p:cNvPr id="7" name="矩形 6"/>
          <p:cNvSpPr/>
          <p:nvPr userDrawn="1"/>
        </p:nvSpPr>
        <p:spPr>
          <a:xfrm>
            <a:off x="7541368" y="6488668"/>
            <a:ext cx="4554220" cy="36830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信息技术基础</a:t>
            </a:r>
            <a:r>
              <a:rPr lang="en-US" altLang="zh-CN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(Windows11+WPS Office)</a:t>
            </a:r>
            <a:endParaRPr lang="zh-CN" altLang="en-US" dirty="0"/>
          </a:p>
        </p:txBody>
      </p:sp>
      <p:grpSp>
        <p:nvGrpSpPr>
          <p:cNvPr id="8" name="组合 7"/>
          <p:cNvGrpSpPr/>
          <p:nvPr userDrawn="1"/>
        </p:nvGrpSpPr>
        <p:grpSpPr>
          <a:xfrm>
            <a:off x="-3835" y="381614"/>
            <a:ext cx="12190730" cy="255270"/>
            <a:chOff x="1588" y="308751"/>
            <a:chExt cx="12190730" cy="207902"/>
          </a:xfrm>
        </p:grpSpPr>
        <p:sp>
          <p:nvSpPr>
            <p:cNvPr id="9" name="矩形 8"/>
            <p:cNvSpPr/>
            <p:nvPr/>
          </p:nvSpPr>
          <p:spPr bwMode="auto">
            <a:xfrm>
              <a:off x="4464368" y="308751"/>
              <a:ext cx="7727950" cy="207902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0" name="矩形 9"/>
            <p:cNvSpPr/>
            <p:nvPr/>
          </p:nvSpPr>
          <p:spPr bwMode="auto">
            <a:xfrm>
              <a:off x="1588" y="308751"/>
              <a:ext cx="254000" cy="207818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1" name="矩形 10"/>
            <p:cNvSpPr/>
            <p:nvPr/>
          </p:nvSpPr>
          <p:spPr bwMode="auto">
            <a:xfrm>
              <a:off x="288925" y="308751"/>
              <a:ext cx="68263" cy="207818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</p:grpSp>
      <p:pic>
        <p:nvPicPr>
          <p:cNvPr id="16" name="图片 15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5575" y="0"/>
            <a:ext cx="1160145" cy="857250"/>
          </a:xfrm>
          <a:prstGeom prst="rect">
            <a:avLst/>
          </a:prstGeom>
        </p:spPr>
      </p:pic>
      <p:sp>
        <p:nvSpPr>
          <p:cNvPr id="17" name="矩形 16"/>
          <p:cNvSpPr/>
          <p:nvPr userDrawn="1"/>
        </p:nvSpPr>
        <p:spPr>
          <a:xfrm>
            <a:off x="694055" y="171450"/>
            <a:ext cx="3948430" cy="39878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zh-CN" altLang="en-US" sz="2000" b="1" spc="300" dirty="0">
                <a:ln w="1905"/>
                <a:solidFill>
                  <a:srgbClr val="C00000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华文行楷" panose="02010800040101010101" pitchFamily="2" charset="-122"/>
                <a:ea typeface="华文行楷" panose="02010800040101010101" pitchFamily="2" charset="-122"/>
              </a:rPr>
              <a:t>吉林水利电力职业学院</a:t>
            </a:r>
            <a:endParaRPr lang="zh-CN" altLang="en-US" sz="2000" b="1" cap="none" spc="300" dirty="0">
              <a:ln w="1905"/>
              <a:solidFill>
                <a:srgbClr val="C00000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  <a:latin typeface="华文行楷" panose="02010800040101010101" pitchFamily="2" charset="-122"/>
              <a:ea typeface="华文行楷" panose="02010800040101010101" pitchFamily="2" charset="-122"/>
            </a:endParaRPr>
          </a:p>
        </p:txBody>
      </p:sp>
      <p:sp>
        <p:nvSpPr>
          <p:cNvPr id="18" name="矩形 17"/>
          <p:cNvSpPr/>
          <p:nvPr userDrawn="1"/>
        </p:nvSpPr>
        <p:spPr>
          <a:xfrm>
            <a:off x="516890" y="477520"/>
            <a:ext cx="4352925" cy="22987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altLang="zh-CN" sz="900" b="1" cap="none" spc="0" dirty="0">
                <a:ln w="1905"/>
                <a:solidFill>
                  <a:srgbClr val="C00000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Jilin Polytechnic Of Water Resources And Electric Engineering</a:t>
            </a:r>
            <a:endParaRPr lang="en-US" altLang="zh-CN" sz="900" b="1" cap="none" spc="0" dirty="0">
              <a:ln w="1905"/>
              <a:solidFill>
                <a:srgbClr val="C00000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33" descr="封面标16开"/>
          <p:cNvPicPr>
            <a:picLocks noChangeAspect="1" noChangeArrowheads="1"/>
          </p:cNvPicPr>
          <p:nvPr userDrawn="1"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35215" y="6574244"/>
            <a:ext cx="1300852" cy="2710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" name="组合 11"/>
          <p:cNvGrpSpPr/>
          <p:nvPr userDrawn="1"/>
        </p:nvGrpSpPr>
        <p:grpSpPr>
          <a:xfrm>
            <a:off x="-3835" y="381614"/>
            <a:ext cx="12190730" cy="255270"/>
            <a:chOff x="1588" y="308751"/>
            <a:chExt cx="12190730" cy="207902"/>
          </a:xfrm>
        </p:grpSpPr>
        <p:sp>
          <p:nvSpPr>
            <p:cNvPr id="13" name="矩形 12"/>
            <p:cNvSpPr/>
            <p:nvPr/>
          </p:nvSpPr>
          <p:spPr bwMode="auto">
            <a:xfrm>
              <a:off x="4530408" y="308751"/>
              <a:ext cx="7661910" cy="207902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4" name="矩形 13"/>
            <p:cNvSpPr/>
            <p:nvPr/>
          </p:nvSpPr>
          <p:spPr bwMode="auto">
            <a:xfrm>
              <a:off x="1588" y="308751"/>
              <a:ext cx="254000" cy="207818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15" name="矩形 14"/>
            <p:cNvSpPr/>
            <p:nvPr/>
          </p:nvSpPr>
          <p:spPr bwMode="auto">
            <a:xfrm>
              <a:off x="288925" y="308751"/>
              <a:ext cx="68263" cy="207818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</p:grpSp>
      <p:sp>
        <p:nvSpPr>
          <p:cNvPr id="18" name="矩形 17"/>
          <p:cNvSpPr/>
          <p:nvPr userDrawn="1"/>
        </p:nvSpPr>
        <p:spPr bwMode="auto">
          <a:xfrm>
            <a:off x="0" y="6497513"/>
            <a:ext cx="12192000" cy="360487"/>
          </a:xfrm>
          <a:prstGeom prst="rect">
            <a:avLst/>
          </a:prstGeom>
          <a:solidFill>
            <a:srgbClr val="01519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矩形 18"/>
          <p:cNvSpPr/>
          <p:nvPr userDrawn="1"/>
        </p:nvSpPr>
        <p:spPr>
          <a:xfrm>
            <a:off x="160022" y="6507993"/>
            <a:ext cx="2505935" cy="3683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文琥珀" panose="02010800040101010101" pitchFamily="2" charset="-122"/>
                <a:ea typeface="华文琥珀" panose="02010800040101010101" pitchFamily="2" charset="-122"/>
                <a:cs typeface="+mn-cs"/>
              </a:rPr>
              <a:t>修身报国  水利万物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文琥珀" panose="02010800040101010101" pitchFamily="2" charset="-122"/>
              <a:ea typeface="华文琥珀" panose="02010800040101010101" pitchFamily="2" charset="-122"/>
              <a:cs typeface="+mn-cs"/>
            </a:endParaRPr>
          </a:p>
        </p:txBody>
      </p:sp>
      <p:sp>
        <p:nvSpPr>
          <p:cNvPr id="20" name="矩形 19"/>
          <p:cNvSpPr/>
          <p:nvPr userDrawn="1"/>
        </p:nvSpPr>
        <p:spPr>
          <a:xfrm>
            <a:off x="7494447" y="6488668"/>
            <a:ext cx="4554220" cy="36830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信息技术基础</a:t>
            </a:r>
            <a:r>
              <a:rPr lang="en-US" altLang="zh-CN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(Windows11+WPS Office)</a:t>
            </a:r>
            <a:endParaRPr lang="zh-CN" altLang="en-US" dirty="0"/>
          </a:p>
        </p:txBody>
      </p:sp>
      <p:pic>
        <p:nvPicPr>
          <p:cNvPr id="2" name="图片 1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5575" y="0"/>
            <a:ext cx="1160145" cy="857250"/>
          </a:xfrm>
          <a:prstGeom prst="rect">
            <a:avLst/>
          </a:prstGeom>
        </p:spPr>
      </p:pic>
      <p:sp>
        <p:nvSpPr>
          <p:cNvPr id="3" name="矩形 2"/>
          <p:cNvSpPr/>
          <p:nvPr userDrawn="1"/>
        </p:nvSpPr>
        <p:spPr>
          <a:xfrm>
            <a:off x="694055" y="171450"/>
            <a:ext cx="3948430" cy="39878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zh-CN" altLang="en-US" sz="2000" b="1" spc="300" dirty="0">
                <a:ln w="1905"/>
                <a:solidFill>
                  <a:srgbClr val="C00000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华文行楷" panose="02010800040101010101" pitchFamily="2" charset="-122"/>
                <a:ea typeface="华文行楷" panose="02010800040101010101" pitchFamily="2" charset="-122"/>
              </a:rPr>
              <a:t>吉林水利电力职业学院</a:t>
            </a:r>
            <a:endParaRPr lang="zh-CN" altLang="en-US" sz="2000" b="1" cap="none" spc="300" dirty="0">
              <a:ln w="1905"/>
              <a:solidFill>
                <a:srgbClr val="C00000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  <a:latin typeface="华文行楷" panose="02010800040101010101" pitchFamily="2" charset="-122"/>
              <a:ea typeface="华文行楷" panose="02010800040101010101" pitchFamily="2" charset="-122"/>
            </a:endParaRPr>
          </a:p>
        </p:txBody>
      </p:sp>
      <p:sp>
        <p:nvSpPr>
          <p:cNvPr id="4" name="矩形 3"/>
          <p:cNvSpPr/>
          <p:nvPr userDrawn="1"/>
        </p:nvSpPr>
        <p:spPr>
          <a:xfrm>
            <a:off x="516890" y="477520"/>
            <a:ext cx="4352925" cy="22987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altLang="zh-CN" sz="900" b="1" cap="none" spc="0" dirty="0">
                <a:ln w="1905"/>
                <a:solidFill>
                  <a:srgbClr val="C00000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Jilin Polytechnic Of Water Resources And Electric Engineering</a:t>
            </a:r>
            <a:endParaRPr lang="en-US" altLang="zh-CN" sz="900" b="1" cap="none" spc="0" dirty="0">
              <a:ln w="1905"/>
              <a:solidFill>
                <a:srgbClr val="C00000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dirty="0"/>
              <a:t>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dirty="0"/>
              <a:t>编辑母版文本样式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6FF189-F266-444D-A381-573CA300B9A8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E69630-C091-46B6-A379-DDF72F9DECC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6FF189-F266-444D-A381-573CA300B9A8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E69630-C091-46B6-A379-DDF72F9DECC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6FF189-F266-444D-A381-573CA300B9A8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E69630-C091-46B6-A379-DDF72F9DECC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6FF189-F266-444D-A381-573CA300B9A8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E69630-C091-46B6-A379-DDF72F9DECC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样本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文本框 17"/>
          <p:cNvSpPr txBox="1"/>
          <p:nvPr userDrawn="1"/>
        </p:nvSpPr>
        <p:spPr>
          <a:xfrm>
            <a:off x="239697" y="6528367"/>
            <a:ext cx="321371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zh-CN" altLang="en-US" sz="1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内容占位符 2"/>
          <p:cNvSpPr>
            <a:spLocks noGrp="1"/>
          </p:cNvSpPr>
          <p:nvPr>
            <p:ph idx="1" hasCustomPrompt="1"/>
          </p:nvPr>
        </p:nvSpPr>
        <p:spPr>
          <a:xfrm>
            <a:off x="497445" y="1650690"/>
            <a:ext cx="11178741" cy="4210359"/>
          </a:xfrm>
        </p:spPr>
        <p:txBody>
          <a:bodyPr/>
          <a:lstStyle>
            <a:lvl1pPr marL="228600" indent="-228600">
              <a:lnSpc>
                <a:spcPct val="100000"/>
              </a:lnSpc>
              <a:spcBef>
                <a:spcPts val="0"/>
              </a:spcBef>
              <a:buClr>
                <a:srgbClr val="0070C0"/>
              </a:buClr>
              <a:buSzPct val="99000"/>
              <a:buFont typeface="Wingdings" panose="05000000000000000000" pitchFamily="2" charset="2"/>
              <a:buChar char="n"/>
              <a:defRPr sz="20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20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2pPr>
            <a:lvl3pPr>
              <a:defRPr sz="18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3pPr>
            <a:lvl4pPr>
              <a:defRPr sz="20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4pPr>
            <a:lvl5pPr>
              <a:defRPr sz="20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dirty="0"/>
              <a:t>  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8" name="标题 1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>
            <a:normAutofit/>
          </a:bodyPr>
          <a:lstStyle>
            <a:lvl1pPr>
              <a:lnSpc>
                <a:spcPct val="100000"/>
              </a:lnSpc>
              <a:defRPr sz="24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grpSp>
        <p:nvGrpSpPr>
          <p:cNvPr id="19" name="组合 18"/>
          <p:cNvGrpSpPr/>
          <p:nvPr userDrawn="1"/>
        </p:nvGrpSpPr>
        <p:grpSpPr>
          <a:xfrm>
            <a:off x="-3835" y="353905"/>
            <a:ext cx="12190730" cy="255270"/>
            <a:chOff x="1588" y="308751"/>
            <a:chExt cx="12190730" cy="207902"/>
          </a:xfrm>
        </p:grpSpPr>
        <p:sp>
          <p:nvSpPr>
            <p:cNvPr id="20" name="矩形 19"/>
            <p:cNvSpPr/>
            <p:nvPr/>
          </p:nvSpPr>
          <p:spPr bwMode="auto">
            <a:xfrm>
              <a:off x="4546918" y="308751"/>
              <a:ext cx="7645400" cy="207902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29" name="矩形 28"/>
            <p:cNvSpPr/>
            <p:nvPr/>
          </p:nvSpPr>
          <p:spPr bwMode="auto">
            <a:xfrm>
              <a:off x="1588" y="308751"/>
              <a:ext cx="254000" cy="207818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  <p:sp>
          <p:nvSpPr>
            <p:cNvPr id="30" name="矩形 29"/>
            <p:cNvSpPr/>
            <p:nvPr/>
          </p:nvSpPr>
          <p:spPr bwMode="auto">
            <a:xfrm>
              <a:off x="288925" y="308751"/>
              <a:ext cx="68263" cy="207818"/>
            </a:xfrm>
            <a:prstGeom prst="rect">
              <a:avLst/>
            </a:prstGeom>
            <a:solidFill>
              <a:srgbClr val="0151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+mn-cs"/>
                <a:sym typeface="Arial" panose="020B0604020202020204" pitchFamily="34" charset="0"/>
              </a:endParaRPr>
            </a:p>
          </p:txBody>
        </p:sp>
      </p:grpSp>
      <p:pic>
        <p:nvPicPr>
          <p:cNvPr id="2" name="图片 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5575" y="44450"/>
            <a:ext cx="1160145" cy="857250"/>
          </a:xfrm>
          <a:prstGeom prst="rect">
            <a:avLst/>
          </a:prstGeom>
        </p:spPr>
      </p:pic>
      <p:sp>
        <p:nvSpPr>
          <p:cNvPr id="3" name="矩形 2"/>
          <p:cNvSpPr/>
          <p:nvPr userDrawn="1"/>
        </p:nvSpPr>
        <p:spPr>
          <a:xfrm>
            <a:off x="694055" y="295910"/>
            <a:ext cx="3948430" cy="39878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zh-CN" altLang="en-US" sz="2000" b="1" spc="300" dirty="0">
                <a:ln w="1905"/>
                <a:solidFill>
                  <a:srgbClr val="C00000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latin typeface="华文行楷" panose="02010800040101010101" pitchFamily="2" charset="-122"/>
                <a:ea typeface="华文行楷" panose="02010800040101010101" pitchFamily="2" charset="-122"/>
              </a:rPr>
              <a:t>吉林水利电力职业学院</a:t>
            </a:r>
            <a:endParaRPr lang="zh-CN" altLang="en-US" sz="2000" b="1" cap="none" spc="300" dirty="0">
              <a:ln w="1905"/>
              <a:solidFill>
                <a:srgbClr val="C00000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  <a:latin typeface="华文行楷" panose="02010800040101010101" pitchFamily="2" charset="-122"/>
              <a:ea typeface="华文行楷" panose="02010800040101010101" pitchFamily="2" charset="-122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目录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矩形 16"/>
          <p:cNvSpPr/>
          <p:nvPr userDrawn="1"/>
        </p:nvSpPr>
        <p:spPr>
          <a:xfrm>
            <a:off x="160022" y="6507993"/>
            <a:ext cx="250593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文琥珀" panose="02010800040101010101" pitchFamily="2" charset="-122"/>
                <a:ea typeface="华文琥珀" panose="02010800040101010101" pitchFamily="2" charset="-122"/>
                <a:cs typeface="+mn-cs"/>
              </a:rPr>
              <a:t>尚德躬行   笃学擅用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文琥珀" panose="02010800040101010101" pitchFamily="2" charset="-122"/>
              <a:ea typeface="华文琥珀" panose="02010800040101010101" pitchFamily="2" charset="-122"/>
              <a:cs typeface="+mn-cs"/>
            </a:endParaRPr>
          </a:p>
        </p:txBody>
      </p:sp>
      <p:sp>
        <p:nvSpPr>
          <p:cNvPr id="18" name="矩形 17"/>
          <p:cNvSpPr/>
          <p:nvPr userDrawn="1"/>
        </p:nvSpPr>
        <p:spPr>
          <a:xfrm>
            <a:off x="7672339" y="6505856"/>
            <a:ext cx="4693920" cy="36830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计算机应用基础</a:t>
            </a:r>
            <a:r>
              <a:rPr lang="en-US" altLang="zh-CN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(windows10+Office2016)</a:t>
            </a:r>
            <a:endParaRPr lang="zh-CN" altLang="en-US" dirty="0"/>
          </a:p>
        </p:txBody>
      </p:sp>
      <p:sp>
        <p:nvSpPr>
          <p:cNvPr id="14" name="矩形 13"/>
          <p:cNvSpPr/>
          <p:nvPr userDrawn="1"/>
        </p:nvSpPr>
        <p:spPr bwMode="auto">
          <a:xfrm>
            <a:off x="0" y="6497513"/>
            <a:ext cx="12192000" cy="360487"/>
          </a:xfrm>
          <a:prstGeom prst="rect">
            <a:avLst/>
          </a:prstGeom>
          <a:solidFill>
            <a:srgbClr val="01519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矩形 14"/>
          <p:cNvSpPr/>
          <p:nvPr userDrawn="1"/>
        </p:nvSpPr>
        <p:spPr>
          <a:xfrm>
            <a:off x="160022" y="6507993"/>
            <a:ext cx="2505935" cy="3683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zh-CN" altLang="en-US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文琥珀" panose="02010800040101010101" pitchFamily="2" charset="-122"/>
                <a:ea typeface="华文琥珀" panose="02010800040101010101" pitchFamily="2" charset="-122"/>
                <a:sym typeface="+mn-ea"/>
              </a:rPr>
              <a:t>修身报国   水利万物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华文琥珀" panose="02010800040101010101" pitchFamily="2" charset="-122"/>
              <a:ea typeface="华文琥珀" panose="02010800040101010101" pitchFamily="2" charset="-122"/>
              <a:cs typeface="+mn-cs"/>
            </a:endParaRPr>
          </a:p>
        </p:txBody>
      </p:sp>
      <p:sp>
        <p:nvSpPr>
          <p:cNvPr id="16" name="矩形 15"/>
          <p:cNvSpPr/>
          <p:nvPr userDrawn="1"/>
        </p:nvSpPr>
        <p:spPr>
          <a:xfrm>
            <a:off x="7524927" y="6488668"/>
            <a:ext cx="4744720" cy="36830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计算机应用基础</a:t>
            </a:r>
            <a:r>
              <a:rPr lang="en-US" altLang="zh-CN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(Windows10+Office2016)</a:t>
            </a:r>
            <a:endParaRPr lang="zh-CN" alt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4" Type="http://schemas.openxmlformats.org/officeDocument/2006/relationships/theme" Target="../theme/theme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96FF189-F266-444D-A381-573CA300B9A8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BE69630-C091-46B6-A379-DDF72F9DECC5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6.xml"/><Relationship Id="rId4" Type="http://schemas.microsoft.com/office/2007/relationships/hdphoto" Target="../media/image4.wdp"/><Relationship Id="rId3" Type="http://schemas.openxmlformats.org/officeDocument/2006/relationships/image" Target="../media/image3.png"/><Relationship Id="rId2" Type="http://schemas.openxmlformats.org/officeDocument/2006/relationships/tags" Target="../tags/tag2.xml"/><Relationship Id="rId1" Type="http://schemas.openxmlformats.org/officeDocument/2006/relationships/tags" Target="../tags/tag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.xml"/></Relationships>
</file>

<file path=ppt/slides/_rels/slide3.xml.rels><?xml version="1.0" encoding="UTF-8" standalone="yes"?>
<Relationships xmlns="http://schemas.openxmlformats.org/package/2006/relationships"><Relationship Id="rId9" Type="http://schemas.openxmlformats.org/officeDocument/2006/relationships/tags" Target="../tags/tag10.xml"/><Relationship Id="rId8" Type="http://schemas.openxmlformats.org/officeDocument/2006/relationships/tags" Target="../tags/tag9.xml"/><Relationship Id="rId7" Type="http://schemas.openxmlformats.org/officeDocument/2006/relationships/image" Target="../media/image5.emf"/><Relationship Id="rId6" Type="http://schemas.openxmlformats.org/officeDocument/2006/relationships/oleObject" Target="../embeddings/oleObject1.bin"/><Relationship Id="rId5" Type="http://schemas.openxmlformats.org/officeDocument/2006/relationships/tags" Target="../tags/tag8.xml"/><Relationship Id="rId4" Type="http://schemas.openxmlformats.org/officeDocument/2006/relationships/tags" Target="../tags/tag7.xml"/><Relationship Id="rId39" Type="http://schemas.openxmlformats.org/officeDocument/2006/relationships/vmlDrawing" Target="../drawings/vmlDrawing1.vml"/><Relationship Id="rId38" Type="http://schemas.openxmlformats.org/officeDocument/2006/relationships/slideLayout" Target="../slideLayouts/slideLayout7.xml"/><Relationship Id="rId37" Type="http://schemas.microsoft.com/office/2007/relationships/hdphoto" Target="../media/image4.wdp"/><Relationship Id="rId36" Type="http://schemas.openxmlformats.org/officeDocument/2006/relationships/image" Target="../media/image3.png"/><Relationship Id="rId35" Type="http://schemas.openxmlformats.org/officeDocument/2006/relationships/tags" Target="../tags/tag36.xml"/><Relationship Id="rId34" Type="http://schemas.openxmlformats.org/officeDocument/2006/relationships/tags" Target="../tags/tag35.xml"/><Relationship Id="rId33" Type="http://schemas.openxmlformats.org/officeDocument/2006/relationships/tags" Target="../tags/tag34.xml"/><Relationship Id="rId32" Type="http://schemas.openxmlformats.org/officeDocument/2006/relationships/tags" Target="../tags/tag33.xml"/><Relationship Id="rId31" Type="http://schemas.openxmlformats.org/officeDocument/2006/relationships/tags" Target="../tags/tag32.xml"/><Relationship Id="rId30" Type="http://schemas.openxmlformats.org/officeDocument/2006/relationships/tags" Target="../tags/tag31.xml"/><Relationship Id="rId3" Type="http://schemas.openxmlformats.org/officeDocument/2006/relationships/tags" Target="../tags/tag6.xml"/><Relationship Id="rId29" Type="http://schemas.openxmlformats.org/officeDocument/2006/relationships/tags" Target="../tags/tag30.xml"/><Relationship Id="rId28" Type="http://schemas.openxmlformats.org/officeDocument/2006/relationships/tags" Target="../tags/tag29.xml"/><Relationship Id="rId27" Type="http://schemas.openxmlformats.org/officeDocument/2006/relationships/tags" Target="../tags/tag28.xml"/><Relationship Id="rId26" Type="http://schemas.openxmlformats.org/officeDocument/2006/relationships/tags" Target="../tags/tag27.xml"/><Relationship Id="rId25" Type="http://schemas.openxmlformats.org/officeDocument/2006/relationships/tags" Target="../tags/tag26.xml"/><Relationship Id="rId24" Type="http://schemas.openxmlformats.org/officeDocument/2006/relationships/tags" Target="../tags/tag25.xml"/><Relationship Id="rId23" Type="http://schemas.openxmlformats.org/officeDocument/2006/relationships/tags" Target="../tags/tag24.xml"/><Relationship Id="rId22" Type="http://schemas.openxmlformats.org/officeDocument/2006/relationships/tags" Target="../tags/tag23.xml"/><Relationship Id="rId21" Type="http://schemas.openxmlformats.org/officeDocument/2006/relationships/tags" Target="../tags/tag22.xml"/><Relationship Id="rId20" Type="http://schemas.openxmlformats.org/officeDocument/2006/relationships/tags" Target="../tags/tag21.xml"/><Relationship Id="rId2" Type="http://schemas.openxmlformats.org/officeDocument/2006/relationships/tags" Target="../tags/tag5.xml"/><Relationship Id="rId19" Type="http://schemas.openxmlformats.org/officeDocument/2006/relationships/tags" Target="../tags/tag20.xml"/><Relationship Id="rId18" Type="http://schemas.openxmlformats.org/officeDocument/2006/relationships/tags" Target="../tags/tag19.xml"/><Relationship Id="rId17" Type="http://schemas.openxmlformats.org/officeDocument/2006/relationships/tags" Target="../tags/tag18.xml"/><Relationship Id="rId16" Type="http://schemas.openxmlformats.org/officeDocument/2006/relationships/tags" Target="../tags/tag17.xml"/><Relationship Id="rId15" Type="http://schemas.openxmlformats.org/officeDocument/2006/relationships/tags" Target="../tags/tag16.xml"/><Relationship Id="rId14" Type="http://schemas.openxmlformats.org/officeDocument/2006/relationships/tags" Target="../tags/tag15.xml"/><Relationship Id="rId13" Type="http://schemas.openxmlformats.org/officeDocument/2006/relationships/tags" Target="../tags/tag14.xml"/><Relationship Id="rId12" Type="http://schemas.openxmlformats.org/officeDocument/2006/relationships/tags" Target="../tags/tag13.xml"/><Relationship Id="rId11" Type="http://schemas.openxmlformats.org/officeDocument/2006/relationships/tags" Target="../tags/tag12.xml"/><Relationship Id="rId10" Type="http://schemas.openxmlformats.org/officeDocument/2006/relationships/tags" Target="../tags/tag11.xml"/><Relationship Id="rId1" Type="http://schemas.openxmlformats.org/officeDocument/2006/relationships/tags" Target="../tags/tag4.xml"/></Relationships>
</file>

<file path=ppt/slides/_rels/slide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6.png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9" Type="http://schemas.openxmlformats.org/officeDocument/2006/relationships/tags" Target="../tags/tag43.xml"/><Relationship Id="rId8" Type="http://schemas.openxmlformats.org/officeDocument/2006/relationships/tags" Target="../tags/tag42.xml"/><Relationship Id="rId7" Type="http://schemas.openxmlformats.org/officeDocument/2006/relationships/tags" Target="../tags/tag41.xml"/><Relationship Id="rId6" Type="http://schemas.openxmlformats.org/officeDocument/2006/relationships/tags" Target="../tags/tag40.xml"/><Relationship Id="rId5" Type="http://schemas.openxmlformats.org/officeDocument/2006/relationships/tags" Target="../tags/tag39.xml"/><Relationship Id="rId4" Type="http://schemas.openxmlformats.org/officeDocument/2006/relationships/tags" Target="../tags/tag38.xml"/><Relationship Id="rId31" Type="http://schemas.openxmlformats.org/officeDocument/2006/relationships/slideLayout" Target="../slideLayouts/slideLayout7.xml"/><Relationship Id="rId30" Type="http://schemas.openxmlformats.org/officeDocument/2006/relationships/tags" Target="../tags/tag64.xml"/><Relationship Id="rId3" Type="http://schemas.openxmlformats.org/officeDocument/2006/relationships/tags" Target="../tags/tag37.xml"/><Relationship Id="rId29" Type="http://schemas.openxmlformats.org/officeDocument/2006/relationships/tags" Target="../tags/tag63.xml"/><Relationship Id="rId28" Type="http://schemas.openxmlformats.org/officeDocument/2006/relationships/tags" Target="../tags/tag62.xml"/><Relationship Id="rId27" Type="http://schemas.openxmlformats.org/officeDocument/2006/relationships/tags" Target="../tags/tag61.xml"/><Relationship Id="rId26" Type="http://schemas.openxmlformats.org/officeDocument/2006/relationships/tags" Target="../tags/tag60.xml"/><Relationship Id="rId25" Type="http://schemas.openxmlformats.org/officeDocument/2006/relationships/tags" Target="../tags/tag59.xml"/><Relationship Id="rId24" Type="http://schemas.openxmlformats.org/officeDocument/2006/relationships/tags" Target="../tags/tag58.xml"/><Relationship Id="rId23" Type="http://schemas.openxmlformats.org/officeDocument/2006/relationships/tags" Target="../tags/tag57.xml"/><Relationship Id="rId22" Type="http://schemas.openxmlformats.org/officeDocument/2006/relationships/tags" Target="../tags/tag56.xml"/><Relationship Id="rId21" Type="http://schemas.openxmlformats.org/officeDocument/2006/relationships/tags" Target="../tags/tag55.xml"/><Relationship Id="rId20" Type="http://schemas.openxmlformats.org/officeDocument/2006/relationships/tags" Target="../tags/tag54.xml"/><Relationship Id="rId2" Type="http://schemas.microsoft.com/office/2007/relationships/hdphoto" Target="../media/image4.wdp"/><Relationship Id="rId19" Type="http://schemas.openxmlformats.org/officeDocument/2006/relationships/tags" Target="../tags/tag53.xml"/><Relationship Id="rId18" Type="http://schemas.openxmlformats.org/officeDocument/2006/relationships/tags" Target="../tags/tag52.xml"/><Relationship Id="rId17" Type="http://schemas.openxmlformats.org/officeDocument/2006/relationships/tags" Target="../tags/tag51.xml"/><Relationship Id="rId16" Type="http://schemas.openxmlformats.org/officeDocument/2006/relationships/tags" Target="../tags/tag50.xml"/><Relationship Id="rId15" Type="http://schemas.openxmlformats.org/officeDocument/2006/relationships/tags" Target="../tags/tag49.xml"/><Relationship Id="rId14" Type="http://schemas.openxmlformats.org/officeDocument/2006/relationships/tags" Target="../tags/tag48.xml"/><Relationship Id="rId13" Type="http://schemas.openxmlformats.org/officeDocument/2006/relationships/tags" Target="../tags/tag47.xml"/><Relationship Id="rId12" Type="http://schemas.openxmlformats.org/officeDocument/2006/relationships/tags" Target="../tags/tag46.xml"/><Relationship Id="rId11" Type="http://schemas.openxmlformats.org/officeDocument/2006/relationships/tags" Target="../tags/tag45.xml"/><Relationship Id="rId10" Type="http://schemas.openxmlformats.org/officeDocument/2006/relationships/tags" Target="../tags/tag44.xml"/><Relationship Id="rId1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8.png"/><Relationship Id="rId1" Type="http://schemas.openxmlformats.org/officeDocument/2006/relationships/image" Target="../media/image7.png"/></Relationships>
</file>

<file path=ppt/slides/_rels/slide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2.xml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12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2.xml"/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image" Target="../media/image13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16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17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19.jpeg"/><Relationship Id="rId1" Type="http://schemas.openxmlformats.org/officeDocument/2006/relationships/image" Target="../media/image18.jpe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20.jpe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21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24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26.png"/><Relationship Id="rId1" Type="http://schemas.openxmlformats.org/officeDocument/2006/relationships/image" Target="../media/image25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27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28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23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7.xml"/><Relationship Id="rId3" Type="http://schemas.microsoft.com/office/2007/relationships/hdphoto" Target="../media/image4.wdp"/><Relationship Id="rId2" Type="http://schemas.openxmlformats.org/officeDocument/2006/relationships/image" Target="../media/image3.png"/><Relationship Id="rId1" Type="http://schemas.openxmlformats.org/officeDocument/2006/relationships/image" Target="../media/image29.png"/></Relationships>
</file>

<file path=ppt/slides/_rels/slide2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7.xml"/><Relationship Id="rId3" Type="http://schemas.microsoft.com/office/2007/relationships/hdphoto" Target="../media/image4.wdp"/><Relationship Id="rId2" Type="http://schemas.openxmlformats.org/officeDocument/2006/relationships/image" Target="../media/image3.png"/><Relationship Id="rId1" Type="http://schemas.openxmlformats.org/officeDocument/2006/relationships/image" Target="../media/image30.png"/></Relationships>
</file>

<file path=ppt/slides/_rels/slide25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7.xml"/><Relationship Id="rId3" Type="http://schemas.microsoft.com/office/2007/relationships/hdphoto" Target="../media/image4.wdp"/><Relationship Id="rId2" Type="http://schemas.openxmlformats.org/officeDocument/2006/relationships/image" Target="../media/image3.png"/><Relationship Id="rId1" Type="http://schemas.openxmlformats.org/officeDocument/2006/relationships/image" Target="../media/image31.png"/></Relationships>
</file>

<file path=ppt/slides/_rels/slide26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7.xml"/><Relationship Id="rId3" Type="http://schemas.microsoft.com/office/2007/relationships/hdphoto" Target="../media/image4.wdp"/><Relationship Id="rId2" Type="http://schemas.openxmlformats.org/officeDocument/2006/relationships/image" Target="../media/image3.png"/><Relationship Id="rId1" Type="http://schemas.openxmlformats.org/officeDocument/2006/relationships/image" Target="../media/image32.png"/></Relationships>
</file>

<file path=ppt/slides/_rels/slide2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7.xml"/><Relationship Id="rId3" Type="http://schemas.microsoft.com/office/2007/relationships/hdphoto" Target="../media/image4.wdp"/><Relationship Id="rId2" Type="http://schemas.openxmlformats.org/officeDocument/2006/relationships/image" Target="../media/image3.png"/><Relationship Id="rId1" Type="http://schemas.openxmlformats.org/officeDocument/2006/relationships/image" Target="../media/image33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microsoft.com/office/2007/relationships/hdphoto" Target="../media/image4.wdp"/><Relationship Id="rId1" Type="http://schemas.openxmlformats.org/officeDocument/2006/relationships/image" Target="../media/image3.png"/></Relationships>
</file>

<file path=ppt/slides/_rels/slide38.xml.rels><?xml version="1.0" encoding="UTF-8" standalone="yes"?>
<Relationships xmlns="http://schemas.openxmlformats.org/package/2006/relationships"><Relationship Id="rId9" Type="http://schemas.openxmlformats.org/officeDocument/2006/relationships/tags" Target="../tags/tag73.xml"/><Relationship Id="rId8" Type="http://schemas.openxmlformats.org/officeDocument/2006/relationships/tags" Target="../tags/tag72.xml"/><Relationship Id="rId7" Type="http://schemas.openxmlformats.org/officeDocument/2006/relationships/tags" Target="../tags/tag71.xml"/><Relationship Id="rId6" Type="http://schemas.openxmlformats.org/officeDocument/2006/relationships/tags" Target="../tags/tag70.xml"/><Relationship Id="rId5" Type="http://schemas.openxmlformats.org/officeDocument/2006/relationships/tags" Target="../tags/tag69.xml"/><Relationship Id="rId4" Type="http://schemas.openxmlformats.org/officeDocument/2006/relationships/tags" Target="../tags/tag68.xml"/><Relationship Id="rId3" Type="http://schemas.openxmlformats.org/officeDocument/2006/relationships/tags" Target="../tags/tag67.xml"/><Relationship Id="rId2" Type="http://schemas.openxmlformats.org/officeDocument/2006/relationships/tags" Target="../tags/tag66.xml"/><Relationship Id="rId17" Type="http://schemas.openxmlformats.org/officeDocument/2006/relationships/slideLayout" Target="../slideLayouts/slideLayout6.xml"/><Relationship Id="rId16" Type="http://schemas.openxmlformats.org/officeDocument/2006/relationships/tags" Target="../tags/tag80.xml"/><Relationship Id="rId15" Type="http://schemas.openxmlformats.org/officeDocument/2006/relationships/tags" Target="../tags/tag79.xml"/><Relationship Id="rId14" Type="http://schemas.openxmlformats.org/officeDocument/2006/relationships/tags" Target="../tags/tag78.xml"/><Relationship Id="rId13" Type="http://schemas.openxmlformats.org/officeDocument/2006/relationships/tags" Target="../tags/tag77.xml"/><Relationship Id="rId12" Type="http://schemas.openxmlformats.org/officeDocument/2006/relationships/tags" Target="../tags/tag76.xml"/><Relationship Id="rId11" Type="http://schemas.openxmlformats.org/officeDocument/2006/relationships/tags" Target="../tags/tag75.xml"/><Relationship Id="rId10" Type="http://schemas.openxmlformats.org/officeDocument/2006/relationships/tags" Target="../tags/tag74.xml"/><Relationship Id="rId1" Type="http://schemas.openxmlformats.org/officeDocument/2006/relationships/tags" Target="../tags/tag65.xml"/></Relationships>
</file>

<file path=ppt/slides/_rels/slide39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6.xml"/><Relationship Id="rId6" Type="http://schemas.microsoft.com/office/2007/relationships/hdphoto" Target="../media/image4.wdp"/><Relationship Id="rId5" Type="http://schemas.openxmlformats.org/officeDocument/2006/relationships/image" Target="../media/image3.png"/><Relationship Id="rId4" Type="http://schemas.openxmlformats.org/officeDocument/2006/relationships/tags" Target="../tags/tag84.xml"/><Relationship Id="rId3" Type="http://schemas.openxmlformats.org/officeDocument/2006/relationships/tags" Target="../tags/tag83.xml"/><Relationship Id="rId2" Type="http://schemas.openxmlformats.org/officeDocument/2006/relationships/tags" Target="../tags/tag82.xml"/><Relationship Id="rId1" Type="http://schemas.openxmlformats.org/officeDocument/2006/relationships/tags" Target="../tags/tag8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MH_Other_1"/>
          <p:cNvSpPr/>
          <p:nvPr>
            <p:custDataLst>
              <p:tags r:id="rId1"/>
            </p:custDataLst>
          </p:nvPr>
        </p:nvSpPr>
        <p:spPr>
          <a:xfrm>
            <a:off x="468630" y="2453005"/>
            <a:ext cx="8031480" cy="2148205"/>
          </a:xfrm>
          <a:custGeom>
            <a:avLst/>
            <a:gdLst>
              <a:gd name="connsiteX0" fmla="*/ 0 w 3302000"/>
              <a:gd name="connsiteY0" fmla="*/ 304800 h 990600"/>
              <a:gd name="connsiteX1" fmla="*/ 397933 w 3302000"/>
              <a:gd name="connsiteY1" fmla="*/ 922867 h 990600"/>
              <a:gd name="connsiteX2" fmla="*/ 3090333 w 3302000"/>
              <a:gd name="connsiteY2" fmla="*/ 990600 h 990600"/>
              <a:gd name="connsiteX3" fmla="*/ 3302000 w 3302000"/>
              <a:gd name="connsiteY3" fmla="*/ 0 h 990600"/>
              <a:gd name="connsiteX4" fmla="*/ 0 w 3302000"/>
              <a:gd name="connsiteY4" fmla="*/ 304800 h 99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02000" h="990600">
                <a:moveTo>
                  <a:pt x="0" y="304800"/>
                </a:moveTo>
                <a:lnTo>
                  <a:pt x="397933" y="922867"/>
                </a:lnTo>
                <a:lnTo>
                  <a:pt x="3090333" y="990600"/>
                </a:lnTo>
                <a:lnTo>
                  <a:pt x="3302000" y="0"/>
                </a:lnTo>
                <a:lnTo>
                  <a:pt x="0" y="304800"/>
                </a:lnTo>
                <a:close/>
              </a:path>
            </a:pathLst>
          </a:cu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MH_Other_2"/>
          <p:cNvSpPr/>
          <p:nvPr>
            <p:custDataLst>
              <p:tags r:id="rId2"/>
            </p:custDataLst>
          </p:nvPr>
        </p:nvSpPr>
        <p:spPr>
          <a:xfrm>
            <a:off x="3917315" y="2759075"/>
            <a:ext cx="7149465" cy="1984375"/>
          </a:xfrm>
          <a:custGeom>
            <a:avLst/>
            <a:gdLst>
              <a:gd name="connsiteX0" fmla="*/ 0 w 2836333"/>
              <a:gd name="connsiteY0" fmla="*/ 0 h 965200"/>
              <a:gd name="connsiteX1" fmla="*/ 245533 w 2836333"/>
              <a:gd name="connsiteY1" fmla="*/ 685800 h 965200"/>
              <a:gd name="connsiteX2" fmla="*/ 2658533 w 2836333"/>
              <a:gd name="connsiteY2" fmla="*/ 965200 h 965200"/>
              <a:gd name="connsiteX3" fmla="*/ 2836333 w 2836333"/>
              <a:gd name="connsiteY3" fmla="*/ 101600 h 965200"/>
              <a:gd name="connsiteX4" fmla="*/ 0 w 2836333"/>
              <a:gd name="connsiteY4" fmla="*/ 0 h 965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36333" h="965200">
                <a:moveTo>
                  <a:pt x="0" y="0"/>
                </a:moveTo>
                <a:lnTo>
                  <a:pt x="245533" y="685800"/>
                </a:lnTo>
                <a:lnTo>
                  <a:pt x="2658533" y="965200"/>
                </a:lnTo>
                <a:lnTo>
                  <a:pt x="2836333" y="101600"/>
                </a:lnTo>
                <a:lnTo>
                  <a:pt x="0" y="0"/>
                </a:lnTo>
                <a:close/>
              </a:path>
            </a:pathLst>
          </a:custGeom>
          <a:solidFill>
            <a:srgbClr val="34BF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" name="文本框 5"/>
          <p:cNvSpPr txBox="1"/>
          <p:nvPr/>
        </p:nvSpPr>
        <p:spPr>
          <a:xfrm>
            <a:off x="1166495" y="3288665"/>
            <a:ext cx="10099675" cy="134366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zh-CN" sz="4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rPr>
              <a:t>信息技术基础</a:t>
            </a:r>
            <a:r>
              <a:rPr lang="en-US" altLang="zh-CN" sz="4000" b="1" kern="2700" spc="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+mn-ea"/>
              </a:rPr>
              <a:t>(</a:t>
            </a:r>
            <a:r>
              <a:rPr lang="en-US" altLang="zh-CN" sz="4000" b="1" kern="27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+mn-ea"/>
              </a:rPr>
              <a:t>Windows11+WPS Office</a:t>
            </a:r>
            <a:r>
              <a:rPr lang="zh-CN" altLang="en-US" sz="4000" b="1" kern="2700" spc="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+mn-ea"/>
              </a:rPr>
              <a:t>）</a:t>
            </a:r>
            <a:endParaRPr lang="zh-CN" altLang="en-US" sz="4000" b="1" kern="2700" spc="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endParaRPr lang="zh-CN" altLang="en-US" sz="4000" b="1" kern="2700" spc="6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" name="组合 13"/>
          <p:cNvGrpSpPr/>
          <p:nvPr/>
        </p:nvGrpSpPr>
        <p:grpSpPr>
          <a:xfrm>
            <a:off x="3686629" y="1041940"/>
            <a:ext cx="4194628" cy="1209221"/>
            <a:chOff x="3686629" y="1298779"/>
            <a:chExt cx="4194628" cy="1209221"/>
          </a:xfrm>
        </p:grpSpPr>
        <p:sp>
          <p:nvSpPr>
            <p:cNvPr id="12" name="文本框 11"/>
            <p:cNvSpPr txBox="1"/>
            <p:nvPr/>
          </p:nvSpPr>
          <p:spPr>
            <a:xfrm>
              <a:off x="4895850" y="1646551"/>
              <a:ext cx="298540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en-US" altLang="zh-CN" sz="2400" b="1" dirty="0">
                  <a:solidFill>
                    <a:srgbClr val="036EB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COMPUTER</a:t>
              </a:r>
              <a:endParaRPr lang="en-US" altLang="zh-CN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十字箭头标注 12"/>
            <p:cNvSpPr/>
            <p:nvPr/>
          </p:nvSpPr>
          <p:spPr>
            <a:xfrm>
              <a:off x="3686629" y="1298779"/>
              <a:ext cx="1209221" cy="1209221"/>
            </a:xfrm>
            <a:prstGeom prst="quadArrowCallout">
              <a:avLst/>
            </a:prstGeom>
            <a:solidFill>
              <a:srgbClr val="036EB8"/>
            </a:solidFill>
            <a:ln>
              <a:noFill/>
            </a:ln>
            <a:effectLst>
              <a:outerShdw blurRad="431800" dist="38100" dir="18900000" sx="60000" sy="6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endParaRPr lang="zh-CN" altLang="en-US" dirty="0"/>
            </a:p>
          </p:txBody>
        </p:sp>
      </p:grpSp>
      <p:pic>
        <p:nvPicPr>
          <p:cNvPr id="2" name="图片 1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17042" y="1266579"/>
            <a:ext cx="702583" cy="702583"/>
          </a:xfrm>
          <a:prstGeom prst="rect">
            <a:avLst/>
          </a:prstGeom>
        </p:spPr>
      </p:pic>
      <p:sp>
        <p:nvSpPr>
          <p:cNvPr id="15" name="文本框 14"/>
          <p:cNvSpPr txBox="1"/>
          <p:nvPr/>
        </p:nvSpPr>
        <p:spPr>
          <a:xfrm>
            <a:off x="4766713" y="1793321"/>
            <a:ext cx="4713464" cy="3371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kern="2700" spc="3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信息技术基础项目化教程</a:t>
            </a:r>
            <a:endParaRPr lang="zh-CN" altLang="en-US" sz="1600" kern="2700" spc="3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5630545" y="5085080"/>
            <a:ext cx="628967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主讲教师：智能工程学院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董亚男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6" name="直接连接符 85"/>
          <p:cNvCxnSpPr/>
          <p:nvPr/>
        </p:nvCxnSpPr>
        <p:spPr>
          <a:xfrm>
            <a:off x="4078579" y="1085119"/>
            <a:ext cx="0" cy="5122129"/>
          </a:xfrm>
          <a:prstGeom prst="line">
            <a:avLst/>
          </a:prstGeom>
          <a:ln w="28575">
            <a:solidFill>
              <a:schemeClr val="accent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矩形 2"/>
          <p:cNvSpPr/>
          <p:nvPr/>
        </p:nvSpPr>
        <p:spPr>
          <a:xfrm>
            <a:off x="0" y="2813153"/>
            <a:ext cx="1291771" cy="928915"/>
          </a:xfrm>
          <a:prstGeom prst="rect">
            <a:avLst/>
          </a:prstGeom>
          <a:solidFill>
            <a:srgbClr val="036EB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1381344" y="2813152"/>
            <a:ext cx="174171" cy="928915"/>
          </a:xfrm>
          <a:prstGeom prst="rect">
            <a:avLst/>
          </a:prstGeom>
          <a:solidFill>
            <a:srgbClr val="036EB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TextBox 1"/>
          <p:cNvSpPr txBox="1"/>
          <p:nvPr/>
        </p:nvSpPr>
        <p:spPr>
          <a:xfrm>
            <a:off x="1928878" y="2768458"/>
            <a:ext cx="1359346" cy="946411"/>
          </a:xfrm>
          <a:prstGeom prst="rect">
            <a:avLst/>
          </a:prstGeom>
          <a:noFill/>
        </p:spPr>
        <p:txBody>
          <a:bodyPr wrap="none" lIns="0" tIns="0" rIns="0" bIns="60958" rtlCol="0">
            <a:spAutoFit/>
          </a:bodyPr>
          <a:lstStyle/>
          <a:p>
            <a:pPr>
              <a:lnSpc>
                <a:spcPts val="6935"/>
              </a:lnSpc>
            </a:pPr>
            <a:r>
              <a:rPr lang="en-US" altLang="zh-CN" sz="5300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目录</a:t>
            </a:r>
            <a:endParaRPr lang="en-US" altLang="zh-CN" sz="5300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Microsoft YaHei UI" panose="020B0503020204020204" pitchFamily="18" charset="-122"/>
            </a:endParaRPr>
          </a:p>
        </p:txBody>
      </p:sp>
      <p:sp>
        <p:nvSpPr>
          <p:cNvPr id="75" name="TextBox 1"/>
          <p:cNvSpPr txBox="1"/>
          <p:nvPr/>
        </p:nvSpPr>
        <p:spPr>
          <a:xfrm>
            <a:off x="2004958" y="3664081"/>
            <a:ext cx="1340110" cy="266738"/>
          </a:xfrm>
          <a:prstGeom prst="rect">
            <a:avLst/>
          </a:prstGeom>
          <a:noFill/>
        </p:spPr>
        <p:txBody>
          <a:bodyPr wrap="none" lIns="0" tIns="0" rIns="0" bIns="60958" rtlCol="0">
            <a:spAutoFit/>
          </a:bodyPr>
          <a:lstStyle/>
          <a:p>
            <a:pPr>
              <a:lnSpc>
                <a:spcPts val="1600"/>
              </a:lnSpc>
            </a:pPr>
            <a:r>
              <a:rPr lang="en-US" altLang="zh-CN" sz="1900" dirty="0">
                <a:solidFill>
                  <a:srgbClr val="036EB8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CONTENTS</a:t>
            </a:r>
            <a:endParaRPr lang="en-US" altLang="zh-CN" sz="1900" dirty="0">
              <a:solidFill>
                <a:srgbClr val="036EB8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2" name="文本框 61"/>
          <p:cNvSpPr txBox="1"/>
          <p:nvPr>
            <p:custDataLst>
              <p:tags r:id="rId1"/>
            </p:custDataLst>
          </p:nvPr>
        </p:nvSpPr>
        <p:spPr>
          <a:xfrm>
            <a:off x="2056765" y="986155"/>
            <a:ext cx="8660130" cy="622300"/>
          </a:xfrm>
          <a:prstGeom prst="rect">
            <a:avLst/>
          </a:prstGeom>
          <a:pattFill prst="pct10">
            <a:fgClr>
              <a:schemeClr val="accent1"/>
            </a:fgClr>
            <a:bgClr>
              <a:schemeClr val="bg1"/>
            </a:bgClr>
          </a:pattFill>
        </p:spPr>
        <p:txBody>
          <a:bodyPr wrap="square" lIns="68580" tIns="34290" rIns="68580" bIns="34290" rtlCol="0">
            <a:spAutoFit/>
          </a:bodyPr>
          <a:lstStyle/>
          <a:p>
            <a:pPr algn="ctr"/>
            <a:r>
              <a:rPr sz="3600" b="1" dirty="0"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单元2 WPS Office文字处理</a:t>
            </a:r>
            <a:endParaRPr sz="3600" b="1" dirty="0"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4315977" y="5050404"/>
            <a:ext cx="6400801" cy="727608"/>
          </a:xfrm>
          <a:prstGeom prst="rect">
            <a:avLst/>
          </a:prstGeom>
          <a:solidFill>
            <a:srgbClr val="036EB8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等腰三角形 12"/>
          <p:cNvSpPr/>
          <p:nvPr/>
        </p:nvSpPr>
        <p:spPr>
          <a:xfrm rot="5400000" flipV="1">
            <a:off x="10360184" y="5254802"/>
            <a:ext cx="390507" cy="290285"/>
          </a:xfrm>
          <a:prstGeom prst="triangle">
            <a:avLst/>
          </a:prstGeom>
          <a:solidFill>
            <a:srgbClr val="34BF49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4" name="TextBox 1"/>
          <p:cNvSpPr txBox="1"/>
          <p:nvPr/>
        </p:nvSpPr>
        <p:spPr>
          <a:xfrm>
            <a:off x="4511733" y="3534728"/>
            <a:ext cx="4573270" cy="367665"/>
          </a:xfrm>
          <a:prstGeom prst="rect">
            <a:avLst/>
          </a:prstGeom>
          <a:noFill/>
        </p:spPr>
        <p:txBody>
          <a:bodyPr wrap="none" lIns="0" tIns="0" rIns="0" bIns="60958" rtlCol="0">
            <a:spAutoFit/>
          </a:bodyPr>
          <a:p>
            <a:pPr>
              <a:lnSpc>
                <a:spcPts val="2400"/>
              </a:lnSpc>
            </a:pP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任务</a:t>
            </a:r>
            <a:r>
              <a:rPr lang="en-US" altLang="zh-CN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2</a:t>
            </a:r>
            <a:r>
              <a:rPr lang="en-US" altLang="zh-CN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.3</a:t>
            </a: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  </a:t>
            </a:r>
            <a:r>
              <a:rPr lang="zh-CN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制作简约型表格个人简历</a:t>
            </a:r>
            <a:endParaRPr lang="zh-CN" sz="2400" dirty="0">
              <a:solidFill>
                <a:srgbClr val="8087A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Microsoft YaHei UI" panose="020B0503020204020204" pitchFamily="18" charset="-122"/>
            </a:endParaRPr>
          </a:p>
        </p:txBody>
      </p:sp>
      <p:sp>
        <p:nvSpPr>
          <p:cNvPr id="15" name="TextBox 1"/>
          <p:cNvSpPr txBox="1"/>
          <p:nvPr/>
        </p:nvSpPr>
        <p:spPr>
          <a:xfrm>
            <a:off x="4511733" y="2968308"/>
            <a:ext cx="4268470" cy="367665"/>
          </a:xfrm>
          <a:prstGeom prst="rect">
            <a:avLst/>
          </a:prstGeom>
          <a:noFill/>
        </p:spPr>
        <p:txBody>
          <a:bodyPr wrap="none" lIns="0" tIns="0" rIns="0" bIns="60958" rtlCol="0">
            <a:spAutoFit/>
          </a:bodyPr>
          <a:p>
            <a:pPr>
              <a:lnSpc>
                <a:spcPts val="2400"/>
              </a:lnSpc>
            </a:pP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任务</a:t>
            </a:r>
            <a:r>
              <a:rPr lang="en-US" altLang="zh-CN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2.2</a:t>
            </a: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  制定</a:t>
            </a:r>
            <a:r>
              <a:rPr lang="zh-CN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垃圾分类主题海报</a:t>
            </a:r>
            <a:endParaRPr lang="zh-CN" sz="2400" dirty="0">
              <a:solidFill>
                <a:srgbClr val="8087A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Microsoft YaHei UI" panose="020B0503020204020204" pitchFamily="18" charset="-122"/>
            </a:endParaRPr>
          </a:p>
        </p:txBody>
      </p:sp>
      <p:sp>
        <p:nvSpPr>
          <p:cNvPr id="16" name="TextBox 1"/>
          <p:cNvSpPr txBox="1"/>
          <p:nvPr/>
        </p:nvSpPr>
        <p:spPr>
          <a:xfrm>
            <a:off x="4511733" y="2401888"/>
            <a:ext cx="4951730" cy="367665"/>
          </a:xfrm>
          <a:prstGeom prst="rect">
            <a:avLst/>
          </a:prstGeom>
          <a:noFill/>
        </p:spPr>
        <p:txBody>
          <a:bodyPr wrap="none" lIns="0" tIns="0" rIns="0" bIns="60958" rtlCol="0">
            <a:spAutoFit/>
          </a:bodyPr>
          <a:p>
            <a:pPr lvl="0" algn="l">
              <a:lnSpc>
                <a:spcPts val="2400"/>
              </a:lnSpc>
              <a:buClrTx/>
              <a:buSzTx/>
              <a:buFontTx/>
            </a:pP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  <a:sym typeface="+mn-ea"/>
              </a:rPr>
              <a:t>任务</a:t>
            </a: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  <a:sym typeface="+mn-ea"/>
              </a:rPr>
              <a:t>2.</a:t>
            </a: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  <a:sym typeface="+mn-ea"/>
              </a:rPr>
              <a:t>1  </a:t>
            </a: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  <a:sym typeface="+mn-ea"/>
              </a:rPr>
              <a:t>排版学习资料《七律·长征》</a:t>
            </a:r>
            <a:endParaRPr lang="zh-CN" altLang="en-US" sz="2400" dirty="0">
              <a:solidFill>
                <a:srgbClr val="8087A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Microsoft YaHei UI" panose="020B0503020204020204" pitchFamily="18" charset="-122"/>
              <a:sym typeface="+mn-ea"/>
            </a:endParaRPr>
          </a:p>
        </p:txBody>
      </p:sp>
      <p:sp>
        <p:nvSpPr>
          <p:cNvPr id="17" name="Freeform 3"/>
          <p:cNvSpPr/>
          <p:nvPr/>
        </p:nvSpPr>
        <p:spPr>
          <a:xfrm>
            <a:off x="4001411" y="2445216"/>
            <a:ext cx="142240" cy="142239"/>
          </a:xfrm>
          <a:custGeom>
            <a:avLst/>
            <a:gdLst>
              <a:gd name="connsiteX0" fmla="*/ 0 w 106680"/>
              <a:gd name="connsiteY0" fmla="*/ 53339 h 106679"/>
              <a:gd name="connsiteX1" fmla="*/ 53340 w 106680"/>
              <a:gd name="connsiteY1" fmla="*/ 0 h 106679"/>
              <a:gd name="connsiteX2" fmla="*/ 106679 w 106680"/>
              <a:gd name="connsiteY2" fmla="*/ 53339 h 106679"/>
              <a:gd name="connsiteX3" fmla="*/ 53340 w 106680"/>
              <a:gd name="connsiteY3" fmla="*/ 106679 h 106679"/>
              <a:gd name="connsiteX4" fmla="*/ 0 w 106680"/>
              <a:gd name="connsiteY4" fmla="*/ 53339 h 106679"/>
            </a:gdLst>
            <a:ahLst/>
            <a:cxnLst>
              <a:cxn ang="0">
                <a:pos x="connsiteX0" y="connsiteY0"/>
              </a:cxn>
              <a:cxn ang="1">
                <a:pos x="connsiteX1" y="connsiteY1"/>
              </a:cxn>
              <a:cxn ang="2">
                <a:pos x="connsiteX2" y="connsiteY2"/>
              </a:cxn>
              <a:cxn ang="3">
                <a:pos x="connsiteX3" y="connsiteY3"/>
              </a:cxn>
              <a:cxn ang="4">
                <a:pos x="connsiteX4" y="connsiteY4"/>
              </a:cxn>
            </a:cxnLst>
            <a:rect l="l" t="t" r="r" b="b"/>
            <a:pathLst>
              <a:path w="106680" h="106679">
                <a:moveTo>
                  <a:pt x="0" y="53339"/>
                </a:moveTo>
                <a:cubicBezTo>
                  <a:pt x="0" y="23876"/>
                  <a:pt x="23876" y="0"/>
                  <a:pt x="53340" y="0"/>
                </a:cubicBezTo>
                <a:cubicBezTo>
                  <a:pt x="82803" y="0"/>
                  <a:pt x="106679" y="23876"/>
                  <a:pt x="106679" y="53339"/>
                </a:cubicBezTo>
                <a:cubicBezTo>
                  <a:pt x="106679" y="82804"/>
                  <a:pt x="82803" y="106679"/>
                  <a:pt x="53340" y="106679"/>
                </a:cubicBezTo>
                <a:cubicBezTo>
                  <a:pt x="23876" y="106679"/>
                  <a:pt x="0" y="82804"/>
                  <a:pt x="0" y="53339"/>
                </a:cubicBezTo>
              </a:path>
            </a:pathLst>
          </a:custGeom>
          <a:solidFill>
            <a:srgbClr val="64C448">
              <a:alpha val="100000"/>
            </a:srgbClr>
          </a:solidFill>
          <a:ln w="12700">
            <a:solidFill>
              <a:srgbClr val="000000">
                <a:alpha val="0"/>
              </a:srgb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p>
            <a:pPr algn="ctr"/>
            <a:endParaRPr lang="zh-CN" altLang="en-US"/>
          </a:p>
        </p:txBody>
      </p:sp>
      <p:sp>
        <p:nvSpPr>
          <p:cNvPr id="18" name="Freeform 3"/>
          <p:cNvSpPr/>
          <p:nvPr/>
        </p:nvSpPr>
        <p:spPr>
          <a:xfrm>
            <a:off x="4001411" y="3022430"/>
            <a:ext cx="142240" cy="141605"/>
          </a:xfrm>
          <a:custGeom>
            <a:avLst/>
            <a:gdLst>
              <a:gd name="connsiteX0" fmla="*/ 0 w 106680"/>
              <a:gd name="connsiteY0" fmla="*/ 53339 h 106679"/>
              <a:gd name="connsiteX1" fmla="*/ 53340 w 106680"/>
              <a:gd name="connsiteY1" fmla="*/ 0 h 106679"/>
              <a:gd name="connsiteX2" fmla="*/ 106679 w 106680"/>
              <a:gd name="connsiteY2" fmla="*/ 53339 h 106679"/>
              <a:gd name="connsiteX3" fmla="*/ 53340 w 106680"/>
              <a:gd name="connsiteY3" fmla="*/ 106679 h 106679"/>
              <a:gd name="connsiteX4" fmla="*/ 0 w 106680"/>
              <a:gd name="connsiteY4" fmla="*/ 53339 h 106679"/>
            </a:gdLst>
            <a:ahLst/>
            <a:cxnLst>
              <a:cxn ang="0">
                <a:pos x="connsiteX0" y="connsiteY0"/>
              </a:cxn>
              <a:cxn ang="1">
                <a:pos x="connsiteX1" y="connsiteY1"/>
              </a:cxn>
              <a:cxn ang="2">
                <a:pos x="connsiteX2" y="connsiteY2"/>
              </a:cxn>
              <a:cxn ang="3">
                <a:pos x="connsiteX3" y="connsiteY3"/>
              </a:cxn>
              <a:cxn ang="4">
                <a:pos x="connsiteX4" y="connsiteY4"/>
              </a:cxn>
            </a:cxnLst>
            <a:rect l="l" t="t" r="r" b="b"/>
            <a:pathLst>
              <a:path w="106680" h="106679">
                <a:moveTo>
                  <a:pt x="0" y="53339"/>
                </a:moveTo>
                <a:cubicBezTo>
                  <a:pt x="0" y="23876"/>
                  <a:pt x="23876" y="0"/>
                  <a:pt x="53340" y="0"/>
                </a:cubicBezTo>
                <a:cubicBezTo>
                  <a:pt x="82803" y="0"/>
                  <a:pt x="106679" y="23876"/>
                  <a:pt x="106679" y="53339"/>
                </a:cubicBezTo>
                <a:cubicBezTo>
                  <a:pt x="106679" y="82804"/>
                  <a:pt x="82803" y="106679"/>
                  <a:pt x="53340" y="106679"/>
                </a:cubicBezTo>
                <a:cubicBezTo>
                  <a:pt x="23876" y="106679"/>
                  <a:pt x="0" y="82804"/>
                  <a:pt x="0" y="53339"/>
                </a:cubicBezTo>
              </a:path>
            </a:pathLst>
          </a:custGeom>
          <a:solidFill>
            <a:srgbClr val="64C448">
              <a:alpha val="100000"/>
            </a:srgbClr>
          </a:solidFill>
          <a:ln w="12700">
            <a:solidFill>
              <a:srgbClr val="000000">
                <a:alpha val="0"/>
              </a:srgb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p>
            <a:pPr algn="ctr"/>
            <a:endParaRPr lang="zh-CN" altLang="en-US"/>
          </a:p>
        </p:txBody>
      </p:sp>
      <p:sp>
        <p:nvSpPr>
          <p:cNvPr id="19" name="Freeform 3"/>
          <p:cNvSpPr/>
          <p:nvPr/>
        </p:nvSpPr>
        <p:spPr>
          <a:xfrm>
            <a:off x="4001411" y="3599010"/>
            <a:ext cx="142240" cy="139700"/>
          </a:xfrm>
          <a:custGeom>
            <a:avLst/>
            <a:gdLst>
              <a:gd name="connsiteX0" fmla="*/ 0 w 106680"/>
              <a:gd name="connsiteY0" fmla="*/ 52577 h 105155"/>
              <a:gd name="connsiteX1" fmla="*/ 53340 w 106680"/>
              <a:gd name="connsiteY1" fmla="*/ 0 h 105155"/>
              <a:gd name="connsiteX2" fmla="*/ 106679 w 106680"/>
              <a:gd name="connsiteY2" fmla="*/ 52577 h 105155"/>
              <a:gd name="connsiteX3" fmla="*/ 53340 w 106680"/>
              <a:gd name="connsiteY3" fmla="*/ 105155 h 105155"/>
              <a:gd name="connsiteX4" fmla="*/ 0 w 106680"/>
              <a:gd name="connsiteY4" fmla="*/ 52577 h 105155"/>
            </a:gdLst>
            <a:ahLst/>
            <a:cxnLst>
              <a:cxn ang="0">
                <a:pos x="connsiteX0" y="connsiteY0"/>
              </a:cxn>
              <a:cxn ang="1">
                <a:pos x="connsiteX1" y="connsiteY1"/>
              </a:cxn>
              <a:cxn ang="2">
                <a:pos x="connsiteX2" y="connsiteY2"/>
              </a:cxn>
              <a:cxn ang="3">
                <a:pos x="connsiteX3" y="connsiteY3"/>
              </a:cxn>
              <a:cxn ang="4">
                <a:pos x="connsiteX4" y="connsiteY4"/>
              </a:cxn>
            </a:cxnLst>
            <a:rect l="l" t="t" r="r" b="b"/>
            <a:pathLst>
              <a:path w="106680" h="105155">
                <a:moveTo>
                  <a:pt x="0" y="52577"/>
                </a:moveTo>
                <a:cubicBezTo>
                  <a:pt x="0" y="23495"/>
                  <a:pt x="23876" y="0"/>
                  <a:pt x="53340" y="0"/>
                </a:cubicBezTo>
                <a:cubicBezTo>
                  <a:pt x="82803" y="0"/>
                  <a:pt x="106679" y="23495"/>
                  <a:pt x="106679" y="52577"/>
                </a:cubicBezTo>
                <a:cubicBezTo>
                  <a:pt x="106679" y="81661"/>
                  <a:pt x="82803" y="105155"/>
                  <a:pt x="53340" y="105155"/>
                </a:cubicBezTo>
                <a:cubicBezTo>
                  <a:pt x="23876" y="105155"/>
                  <a:pt x="0" y="81661"/>
                  <a:pt x="0" y="52577"/>
                </a:cubicBezTo>
              </a:path>
            </a:pathLst>
          </a:custGeom>
          <a:solidFill>
            <a:srgbClr val="64C448">
              <a:alpha val="100000"/>
            </a:srgbClr>
          </a:solidFill>
          <a:ln w="12700">
            <a:solidFill>
              <a:srgbClr val="000000">
                <a:alpha val="0"/>
              </a:srgb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p>
            <a:pPr algn="ctr"/>
            <a:endParaRPr lang="zh-CN" altLang="en-US"/>
          </a:p>
        </p:txBody>
      </p:sp>
      <p:sp>
        <p:nvSpPr>
          <p:cNvPr id="20" name="TextBox 1"/>
          <p:cNvSpPr txBox="1"/>
          <p:nvPr/>
        </p:nvSpPr>
        <p:spPr>
          <a:xfrm>
            <a:off x="4516178" y="4667568"/>
            <a:ext cx="3963670" cy="367665"/>
          </a:xfrm>
          <a:prstGeom prst="rect">
            <a:avLst/>
          </a:prstGeom>
          <a:noFill/>
        </p:spPr>
        <p:txBody>
          <a:bodyPr wrap="none" lIns="0" tIns="0" rIns="0" bIns="60958" rtlCol="0">
            <a:spAutoFit/>
          </a:bodyPr>
          <a:p>
            <a:pPr>
              <a:lnSpc>
                <a:spcPts val="2400"/>
              </a:lnSpc>
            </a:pP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任务</a:t>
            </a:r>
            <a:r>
              <a:rPr lang="en-US" altLang="zh-CN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2.5</a:t>
            </a: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  </a:t>
            </a:r>
            <a:r>
              <a:rPr lang="zh-CN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批量制作学生信息卡</a:t>
            </a:r>
            <a:endParaRPr lang="zh-CN" sz="2400" dirty="0">
              <a:solidFill>
                <a:srgbClr val="8087A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Microsoft YaHei UI" panose="020B0503020204020204" pitchFamily="18" charset="-122"/>
            </a:endParaRPr>
          </a:p>
        </p:txBody>
      </p:sp>
      <p:sp>
        <p:nvSpPr>
          <p:cNvPr id="21" name="TextBox 1"/>
          <p:cNvSpPr txBox="1"/>
          <p:nvPr/>
        </p:nvSpPr>
        <p:spPr>
          <a:xfrm>
            <a:off x="4516178" y="4101148"/>
            <a:ext cx="3354070" cy="367665"/>
          </a:xfrm>
          <a:prstGeom prst="rect">
            <a:avLst/>
          </a:prstGeom>
          <a:noFill/>
        </p:spPr>
        <p:txBody>
          <a:bodyPr wrap="none" lIns="0" tIns="0" rIns="0" bIns="60958" rtlCol="0">
            <a:spAutoFit/>
          </a:bodyPr>
          <a:p>
            <a:pPr>
              <a:lnSpc>
                <a:spcPts val="2400"/>
              </a:lnSpc>
            </a:pP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任务</a:t>
            </a:r>
            <a:r>
              <a:rPr lang="en-US" altLang="zh-CN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2</a:t>
            </a:r>
            <a:r>
              <a:rPr lang="en-US" altLang="zh-CN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.4</a:t>
            </a:r>
            <a:r>
              <a:rPr lang="zh-CN" altLang="en-US" sz="2400" dirty="0">
                <a:solidFill>
                  <a:srgbClr val="8087A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  制作产品订购单</a:t>
            </a:r>
            <a:endParaRPr lang="zh-CN" altLang="en-US" sz="2400" dirty="0">
              <a:solidFill>
                <a:srgbClr val="8087A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Microsoft YaHei UI" panose="020B0503020204020204" pitchFamily="18" charset="-122"/>
            </a:endParaRPr>
          </a:p>
        </p:txBody>
      </p:sp>
      <p:sp>
        <p:nvSpPr>
          <p:cNvPr id="22" name="Freeform 3"/>
          <p:cNvSpPr/>
          <p:nvPr/>
        </p:nvSpPr>
        <p:spPr>
          <a:xfrm>
            <a:off x="4005856" y="4173685"/>
            <a:ext cx="142240" cy="141605"/>
          </a:xfrm>
          <a:custGeom>
            <a:avLst/>
            <a:gdLst>
              <a:gd name="connsiteX0" fmla="*/ 0 w 106680"/>
              <a:gd name="connsiteY0" fmla="*/ 53339 h 106679"/>
              <a:gd name="connsiteX1" fmla="*/ 53340 w 106680"/>
              <a:gd name="connsiteY1" fmla="*/ 0 h 106679"/>
              <a:gd name="connsiteX2" fmla="*/ 106679 w 106680"/>
              <a:gd name="connsiteY2" fmla="*/ 53339 h 106679"/>
              <a:gd name="connsiteX3" fmla="*/ 53340 w 106680"/>
              <a:gd name="connsiteY3" fmla="*/ 106679 h 106679"/>
              <a:gd name="connsiteX4" fmla="*/ 0 w 106680"/>
              <a:gd name="connsiteY4" fmla="*/ 53339 h 106679"/>
            </a:gdLst>
            <a:ahLst/>
            <a:cxnLst>
              <a:cxn ang="0">
                <a:pos x="connsiteX0" y="connsiteY0"/>
              </a:cxn>
              <a:cxn ang="1">
                <a:pos x="connsiteX1" y="connsiteY1"/>
              </a:cxn>
              <a:cxn ang="2">
                <a:pos x="connsiteX2" y="connsiteY2"/>
              </a:cxn>
              <a:cxn ang="3">
                <a:pos x="connsiteX3" y="connsiteY3"/>
              </a:cxn>
              <a:cxn ang="4">
                <a:pos x="connsiteX4" y="connsiteY4"/>
              </a:cxn>
            </a:cxnLst>
            <a:rect l="l" t="t" r="r" b="b"/>
            <a:pathLst>
              <a:path w="106680" h="106679">
                <a:moveTo>
                  <a:pt x="0" y="53339"/>
                </a:moveTo>
                <a:cubicBezTo>
                  <a:pt x="0" y="23876"/>
                  <a:pt x="23876" y="0"/>
                  <a:pt x="53340" y="0"/>
                </a:cubicBezTo>
                <a:cubicBezTo>
                  <a:pt x="82803" y="0"/>
                  <a:pt x="106679" y="23876"/>
                  <a:pt x="106679" y="53339"/>
                </a:cubicBezTo>
                <a:cubicBezTo>
                  <a:pt x="106679" y="82804"/>
                  <a:pt x="82803" y="106679"/>
                  <a:pt x="53340" y="106679"/>
                </a:cubicBezTo>
                <a:cubicBezTo>
                  <a:pt x="23876" y="106679"/>
                  <a:pt x="0" y="82804"/>
                  <a:pt x="0" y="53339"/>
                </a:cubicBezTo>
              </a:path>
            </a:pathLst>
          </a:custGeom>
          <a:solidFill>
            <a:srgbClr val="64C448">
              <a:alpha val="100000"/>
            </a:srgbClr>
          </a:solidFill>
          <a:ln w="12700">
            <a:solidFill>
              <a:srgbClr val="000000">
                <a:alpha val="0"/>
              </a:srgb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p>
            <a:pPr algn="ctr"/>
            <a:endParaRPr lang="zh-CN" altLang="en-US"/>
          </a:p>
        </p:txBody>
      </p:sp>
      <p:sp>
        <p:nvSpPr>
          <p:cNvPr id="23" name="Freeform 3"/>
          <p:cNvSpPr/>
          <p:nvPr/>
        </p:nvSpPr>
        <p:spPr>
          <a:xfrm>
            <a:off x="4005856" y="4750265"/>
            <a:ext cx="142240" cy="139700"/>
          </a:xfrm>
          <a:custGeom>
            <a:avLst/>
            <a:gdLst>
              <a:gd name="connsiteX0" fmla="*/ 0 w 106680"/>
              <a:gd name="connsiteY0" fmla="*/ 52577 h 105155"/>
              <a:gd name="connsiteX1" fmla="*/ 53340 w 106680"/>
              <a:gd name="connsiteY1" fmla="*/ 0 h 105155"/>
              <a:gd name="connsiteX2" fmla="*/ 106679 w 106680"/>
              <a:gd name="connsiteY2" fmla="*/ 52577 h 105155"/>
              <a:gd name="connsiteX3" fmla="*/ 53340 w 106680"/>
              <a:gd name="connsiteY3" fmla="*/ 105155 h 105155"/>
              <a:gd name="connsiteX4" fmla="*/ 0 w 106680"/>
              <a:gd name="connsiteY4" fmla="*/ 52577 h 105155"/>
            </a:gdLst>
            <a:ahLst/>
            <a:cxnLst>
              <a:cxn ang="0">
                <a:pos x="connsiteX0" y="connsiteY0"/>
              </a:cxn>
              <a:cxn ang="1">
                <a:pos x="connsiteX1" y="connsiteY1"/>
              </a:cxn>
              <a:cxn ang="2">
                <a:pos x="connsiteX2" y="connsiteY2"/>
              </a:cxn>
              <a:cxn ang="3">
                <a:pos x="connsiteX3" y="connsiteY3"/>
              </a:cxn>
              <a:cxn ang="4">
                <a:pos x="connsiteX4" y="connsiteY4"/>
              </a:cxn>
            </a:cxnLst>
            <a:rect l="l" t="t" r="r" b="b"/>
            <a:pathLst>
              <a:path w="106680" h="105155">
                <a:moveTo>
                  <a:pt x="0" y="52577"/>
                </a:moveTo>
                <a:cubicBezTo>
                  <a:pt x="0" y="23495"/>
                  <a:pt x="23876" y="0"/>
                  <a:pt x="53340" y="0"/>
                </a:cubicBezTo>
                <a:cubicBezTo>
                  <a:pt x="82803" y="0"/>
                  <a:pt x="106679" y="23495"/>
                  <a:pt x="106679" y="52577"/>
                </a:cubicBezTo>
                <a:cubicBezTo>
                  <a:pt x="106679" y="81661"/>
                  <a:pt x="82803" y="105155"/>
                  <a:pt x="53340" y="105155"/>
                </a:cubicBezTo>
                <a:cubicBezTo>
                  <a:pt x="23876" y="105155"/>
                  <a:pt x="0" y="81661"/>
                  <a:pt x="0" y="52577"/>
                </a:cubicBezTo>
              </a:path>
            </a:pathLst>
          </a:custGeom>
          <a:solidFill>
            <a:srgbClr val="64C448">
              <a:alpha val="100000"/>
            </a:srgbClr>
          </a:solidFill>
          <a:ln w="12700">
            <a:solidFill>
              <a:srgbClr val="000000">
                <a:alpha val="0"/>
              </a:srgb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p>
            <a:pPr algn="ctr"/>
            <a:endParaRPr lang="zh-CN" altLang="en-US"/>
          </a:p>
        </p:txBody>
      </p:sp>
      <p:sp>
        <p:nvSpPr>
          <p:cNvPr id="24" name="TextBox 1"/>
          <p:cNvSpPr txBox="1"/>
          <p:nvPr/>
        </p:nvSpPr>
        <p:spPr>
          <a:xfrm>
            <a:off x="4516178" y="5233988"/>
            <a:ext cx="5182870" cy="367665"/>
          </a:xfrm>
          <a:prstGeom prst="rect">
            <a:avLst/>
          </a:prstGeom>
          <a:noFill/>
        </p:spPr>
        <p:txBody>
          <a:bodyPr wrap="none" lIns="0" tIns="0" rIns="0" bIns="60958" rtlCol="0">
            <a:spAutoFit/>
          </a:bodyPr>
          <a:p>
            <a:pPr>
              <a:lnSpc>
                <a:spcPts val="2400"/>
              </a:lnSpc>
            </a:pP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任务</a:t>
            </a:r>
            <a:r>
              <a:rPr lang="en-US" altLang="zh-CN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2.6</a:t>
            </a:r>
            <a:r>
              <a: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  </a:t>
            </a:r>
            <a:r>
              <a:rPr lang="zh-CN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crosoft YaHei UI" panose="020B0503020204020204" pitchFamily="18" charset="-122"/>
              </a:rPr>
              <a:t>制作感动中国人物事迹宣传册</a:t>
            </a:r>
            <a:endParaRPr lang="zh-CN" sz="2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Microsoft YaHei UI" panose="020B0503020204020204" pitchFamily="18" charset="-122"/>
            </a:endParaRPr>
          </a:p>
        </p:txBody>
      </p:sp>
      <p:sp>
        <p:nvSpPr>
          <p:cNvPr id="25" name="Freeform 3"/>
          <p:cNvSpPr/>
          <p:nvPr/>
        </p:nvSpPr>
        <p:spPr>
          <a:xfrm>
            <a:off x="4005856" y="5324940"/>
            <a:ext cx="142240" cy="141605"/>
          </a:xfrm>
          <a:custGeom>
            <a:avLst/>
            <a:gdLst>
              <a:gd name="connsiteX0" fmla="*/ 0 w 106680"/>
              <a:gd name="connsiteY0" fmla="*/ 53339 h 106679"/>
              <a:gd name="connsiteX1" fmla="*/ 53340 w 106680"/>
              <a:gd name="connsiteY1" fmla="*/ 0 h 106679"/>
              <a:gd name="connsiteX2" fmla="*/ 106679 w 106680"/>
              <a:gd name="connsiteY2" fmla="*/ 53339 h 106679"/>
              <a:gd name="connsiteX3" fmla="*/ 53340 w 106680"/>
              <a:gd name="connsiteY3" fmla="*/ 106679 h 106679"/>
              <a:gd name="connsiteX4" fmla="*/ 0 w 106680"/>
              <a:gd name="connsiteY4" fmla="*/ 53339 h 106679"/>
            </a:gdLst>
            <a:ahLst/>
            <a:cxnLst>
              <a:cxn ang="0">
                <a:pos x="connsiteX0" y="connsiteY0"/>
              </a:cxn>
              <a:cxn ang="1">
                <a:pos x="connsiteX1" y="connsiteY1"/>
              </a:cxn>
              <a:cxn ang="2">
                <a:pos x="connsiteX2" y="connsiteY2"/>
              </a:cxn>
              <a:cxn ang="3">
                <a:pos x="connsiteX3" y="connsiteY3"/>
              </a:cxn>
              <a:cxn ang="4">
                <a:pos x="connsiteX4" y="connsiteY4"/>
              </a:cxn>
            </a:cxnLst>
            <a:rect l="l" t="t" r="r" b="b"/>
            <a:pathLst>
              <a:path w="106680" h="106679">
                <a:moveTo>
                  <a:pt x="0" y="53339"/>
                </a:moveTo>
                <a:cubicBezTo>
                  <a:pt x="0" y="23876"/>
                  <a:pt x="23876" y="0"/>
                  <a:pt x="53340" y="0"/>
                </a:cubicBezTo>
                <a:cubicBezTo>
                  <a:pt x="82803" y="0"/>
                  <a:pt x="106679" y="23876"/>
                  <a:pt x="106679" y="53339"/>
                </a:cubicBezTo>
                <a:cubicBezTo>
                  <a:pt x="106679" y="82804"/>
                  <a:pt x="82803" y="106679"/>
                  <a:pt x="53340" y="106679"/>
                </a:cubicBezTo>
                <a:cubicBezTo>
                  <a:pt x="23876" y="106679"/>
                  <a:pt x="0" y="82804"/>
                  <a:pt x="0" y="53339"/>
                </a:cubicBezTo>
              </a:path>
            </a:pathLst>
          </a:custGeom>
          <a:solidFill>
            <a:srgbClr val="64C448">
              <a:alpha val="100000"/>
            </a:srgbClr>
          </a:solidFill>
          <a:ln w="12700">
            <a:solidFill>
              <a:srgbClr val="000000">
                <a:alpha val="0"/>
              </a:srgb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79"/>
          <p:cNvGrpSpPr/>
          <p:nvPr>
            <p:custDataLst>
              <p:tags r:id="rId1"/>
            </p:custDataLst>
          </p:nvPr>
        </p:nvGrpSpPr>
        <p:grpSpPr bwMode="auto">
          <a:xfrm>
            <a:off x="3410586" y="2309178"/>
            <a:ext cx="5407025" cy="3732213"/>
            <a:chOff x="1809684" y="1771915"/>
            <a:chExt cx="5633372" cy="3890359"/>
          </a:xfrm>
        </p:grpSpPr>
        <p:sp>
          <p:nvSpPr>
            <p:cNvPr id="7170" name="弧形 80"/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 rot="5400000">
              <a:off x="3976670" y="3085281"/>
              <a:ext cx="1313885" cy="1314895"/>
            </a:xfrm>
            <a:custGeom>
              <a:avLst/>
              <a:gdLst>
                <a:gd name="T0" fmla="*/ 660347 w 1313885"/>
                <a:gd name="T1" fmla="*/ 1314886 h 1314895"/>
                <a:gd name="T2" fmla="*/ 50918 w 1313885"/>
                <a:gd name="T3" fmla="*/ 911233 h 1314895"/>
                <a:gd name="T4" fmla="*/ 191035 w 1313885"/>
                <a:gd name="T5" fmla="*/ 193946 h 1314895"/>
                <a:gd name="T6" fmla="*/ 907723 w 1313885"/>
                <a:gd name="T7" fmla="*/ 49788 h 1314895"/>
                <a:gd name="T8" fmla="*/ 1313886 w 1313885"/>
                <a:gd name="T9" fmla="*/ 657448 h 1314895"/>
                <a:gd name="T10" fmla="*/ 656943 w 1313885"/>
                <a:gd name="T11" fmla="*/ 657448 h 1314895"/>
                <a:gd name="T12" fmla="*/ 660347 w 1313885"/>
                <a:gd name="T13" fmla="*/ 1314886 h 1314895"/>
                <a:gd name="T14" fmla="*/ 660347 w 1313885"/>
                <a:gd name="T15" fmla="*/ 1314886 h 1314895"/>
                <a:gd name="T16" fmla="*/ 50918 w 1313885"/>
                <a:gd name="T17" fmla="*/ 911233 h 1314895"/>
                <a:gd name="T18" fmla="*/ 191035 w 1313885"/>
                <a:gd name="T19" fmla="*/ 193946 h 1314895"/>
                <a:gd name="T20" fmla="*/ 907723 w 1313885"/>
                <a:gd name="T21" fmla="*/ 49788 h 1314895"/>
                <a:gd name="T22" fmla="*/ 1313886 w 1313885"/>
                <a:gd name="T23" fmla="*/ 657448 h 1314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13885" h="1314895" stroke="0">
                  <a:moveTo>
                    <a:pt x="660347" y="1314886"/>
                  </a:moveTo>
                  <a:cubicBezTo>
                    <a:pt x="394266" y="1316266"/>
                    <a:pt x="153631" y="1156882"/>
                    <a:pt x="50918" y="911233"/>
                  </a:cubicBezTo>
                  <a:cubicBezTo>
                    <a:pt x="-51709" y="665790"/>
                    <a:pt x="3602" y="382641"/>
                    <a:pt x="191035" y="193946"/>
                  </a:cubicBezTo>
                  <a:cubicBezTo>
                    <a:pt x="378689" y="5028"/>
                    <a:pt x="661705" y="-51899"/>
                    <a:pt x="907723" y="49788"/>
                  </a:cubicBezTo>
                  <a:cubicBezTo>
                    <a:pt x="1153536" y="151390"/>
                    <a:pt x="1313886" y="391290"/>
                    <a:pt x="1313886" y="657448"/>
                  </a:cubicBezTo>
                  <a:lnTo>
                    <a:pt x="656943" y="657448"/>
                  </a:lnTo>
                  <a:cubicBezTo>
                    <a:pt x="658078" y="876594"/>
                    <a:pt x="659212" y="1095740"/>
                    <a:pt x="660347" y="1314886"/>
                  </a:cubicBezTo>
                  <a:close/>
                </a:path>
                <a:path w="1313885" h="1314895" fill="none">
                  <a:moveTo>
                    <a:pt x="660347" y="1314886"/>
                  </a:moveTo>
                  <a:cubicBezTo>
                    <a:pt x="394266" y="1316266"/>
                    <a:pt x="153631" y="1156882"/>
                    <a:pt x="50918" y="911233"/>
                  </a:cubicBezTo>
                  <a:cubicBezTo>
                    <a:pt x="-51709" y="665790"/>
                    <a:pt x="3602" y="382641"/>
                    <a:pt x="191035" y="193946"/>
                  </a:cubicBezTo>
                  <a:cubicBezTo>
                    <a:pt x="378689" y="5028"/>
                    <a:pt x="661705" y="-51899"/>
                    <a:pt x="907723" y="49788"/>
                  </a:cubicBezTo>
                  <a:cubicBezTo>
                    <a:pt x="1153536" y="151390"/>
                    <a:pt x="1313886" y="391290"/>
                    <a:pt x="1313886" y="657448"/>
                  </a:cubicBezTo>
                </a:path>
              </a:pathLst>
            </a:custGeom>
            <a:noFill/>
            <a:ln w="57150">
              <a:solidFill>
                <a:srgbClr val="D5F4FF"/>
              </a:solidFill>
              <a:round/>
              <a:headEnd type="oval" w="sm" len="sm"/>
              <a:tailEnd type="oval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 sz="5000"/>
            </a:p>
          </p:txBody>
        </p:sp>
        <p:sp>
          <p:nvSpPr>
            <p:cNvPr id="7171" name="弧形 81"/>
            <p:cNvSpPr>
              <a:spLocks noChangeArrowheads="1"/>
            </p:cNvSpPr>
            <p:nvPr>
              <p:custDataLst>
                <p:tags r:id="rId3"/>
              </p:custDataLst>
            </p:nvPr>
          </p:nvSpPr>
          <p:spPr bwMode="auto">
            <a:xfrm>
              <a:off x="4091957" y="3203290"/>
              <a:ext cx="1083341" cy="1083872"/>
            </a:xfrm>
            <a:custGeom>
              <a:avLst/>
              <a:gdLst>
                <a:gd name="T0" fmla="*/ 31 w 1083341"/>
                <a:gd name="T1" fmla="*/ 547729 h 1083872"/>
                <a:gd name="T2" fmla="*/ 267398 w 1083341"/>
                <a:gd name="T3" fmla="*/ 74608 h 1083872"/>
                <a:gd name="T4" fmla="*/ 810932 w 1083341"/>
                <a:gd name="T5" fmla="*/ 71700 h 1083872"/>
                <a:gd name="T6" fmla="*/ 1083342 w 1083341"/>
                <a:gd name="T7" fmla="*/ 541937 h 1083872"/>
                <a:gd name="T8" fmla="*/ 541671 w 1083341"/>
                <a:gd name="T9" fmla="*/ 541936 h 1083872"/>
                <a:gd name="T10" fmla="*/ 31 w 1083341"/>
                <a:gd name="T11" fmla="*/ 547729 h 1083872"/>
                <a:gd name="T12" fmla="*/ 31 w 1083341"/>
                <a:gd name="T13" fmla="*/ 547729 h 1083872"/>
                <a:gd name="T14" fmla="*/ 267398 w 1083341"/>
                <a:gd name="T15" fmla="*/ 74608 h 1083872"/>
                <a:gd name="T16" fmla="*/ 810932 w 1083341"/>
                <a:gd name="T17" fmla="*/ 71700 h 1083872"/>
                <a:gd name="T18" fmla="*/ 1083342 w 1083341"/>
                <a:gd name="T19" fmla="*/ 541937 h 1083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83341" h="1083872" stroke="0">
                  <a:moveTo>
                    <a:pt x="31" y="547729"/>
                  </a:moveTo>
                  <a:cubicBezTo>
                    <a:pt x="-2044" y="353477"/>
                    <a:pt x="99961" y="172973"/>
                    <a:pt x="267398" y="74608"/>
                  </a:cubicBezTo>
                  <a:cubicBezTo>
                    <a:pt x="434942" y="-23819"/>
                    <a:pt x="642344" y="-24929"/>
                    <a:pt x="810932" y="71700"/>
                  </a:cubicBezTo>
                  <a:cubicBezTo>
                    <a:pt x="979412" y="168267"/>
                    <a:pt x="1083342" y="347672"/>
                    <a:pt x="1083342" y="541937"/>
                  </a:cubicBezTo>
                  <a:lnTo>
                    <a:pt x="541671" y="541936"/>
                  </a:lnTo>
                  <a:lnTo>
                    <a:pt x="31" y="547729"/>
                  </a:lnTo>
                  <a:close/>
                </a:path>
                <a:path w="1083341" h="1083872" fill="none">
                  <a:moveTo>
                    <a:pt x="31" y="547729"/>
                  </a:moveTo>
                  <a:cubicBezTo>
                    <a:pt x="-2044" y="353477"/>
                    <a:pt x="99961" y="172973"/>
                    <a:pt x="267398" y="74608"/>
                  </a:cubicBezTo>
                  <a:cubicBezTo>
                    <a:pt x="434942" y="-23819"/>
                    <a:pt x="642344" y="-24929"/>
                    <a:pt x="810932" y="71700"/>
                  </a:cubicBezTo>
                  <a:cubicBezTo>
                    <a:pt x="979412" y="168267"/>
                    <a:pt x="1083342" y="347672"/>
                    <a:pt x="1083342" y="541937"/>
                  </a:cubicBezTo>
                </a:path>
              </a:pathLst>
            </a:custGeom>
            <a:noFill/>
            <a:ln w="57150">
              <a:solidFill>
                <a:srgbClr val="D5F4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 sz="5000"/>
            </a:p>
          </p:txBody>
        </p:sp>
        <p:sp>
          <p:nvSpPr>
            <p:cNvPr id="7172" name="弧形 82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 rot="-5400000">
              <a:off x="4171955" y="3346629"/>
              <a:ext cx="898538" cy="823670"/>
            </a:xfrm>
            <a:custGeom>
              <a:avLst/>
              <a:gdLst>
                <a:gd name="T0" fmla="*/ 455476 w 898538"/>
                <a:gd name="T1" fmla="*/ 39 h 823670"/>
                <a:gd name="T2" fmla="*/ 898538 w 898538"/>
                <a:gd name="T3" fmla="*/ 411835 h 823670"/>
                <a:gd name="T4" fmla="*/ 449269 w 898538"/>
                <a:gd name="T5" fmla="*/ 411835 h 823670"/>
                <a:gd name="T6" fmla="*/ 455476 w 898538"/>
                <a:gd name="T7" fmla="*/ 39 h 823670"/>
                <a:gd name="T8" fmla="*/ 455476 w 898538"/>
                <a:gd name="T9" fmla="*/ 39 h 823670"/>
                <a:gd name="T10" fmla="*/ 898538 w 898538"/>
                <a:gd name="T11" fmla="*/ 411835 h 823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8538" h="823670" stroke="0">
                  <a:moveTo>
                    <a:pt x="455476" y="39"/>
                  </a:moveTo>
                  <a:cubicBezTo>
                    <a:pt x="701156" y="3151"/>
                    <a:pt x="898538" y="186603"/>
                    <a:pt x="898538" y="411835"/>
                  </a:cubicBezTo>
                  <a:lnTo>
                    <a:pt x="449269" y="411835"/>
                  </a:lnTo>
                  <a:lnTo>
                    <a:pt x="455476" y="39"/>
                  </a:lnTo>
                  <a:close/>
                </a:path>
                <a:path w="898538" h="823670" fill="none">
                  <a:moveTo>
                    <a:pt x="455476" y="39"/>
                  </a:moveTo>
                  <a:cubicBezTo>
                    <a:pt x="701156" y="3151"/>
                    <a:pt x="898538" y="186603"/>
                    <a:pt x="898538" y="411835"/>
                  </a:cubicBezTo>
                </a:path>
              </a:pathLst>
            </a:custGeom>
            <a:noFill/>
            <a:ln w="57150">
              <a:solidFill>
                <a:srgbClr val="D5F4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 sz="5000"/>
            </a:p>
          </p:txBody>
        </p:sp>
        <p:grpSp>
          <p:nvGrpSpPr>
            <p:cNvPr id="7173" name="组合 3"/>
            <p:cNvGrpSpPr/>
            <p:nvPr/>
          </p:nvGrpSpPr>
          <p:grpSpPr bwMode="auto">
            <a:xfrm>
              <a:off x="1809684" y="1771915"/>
              <a:ext cx="5633372" cy="3890359"/>
              <a:chOff x="1809685" y="1771917"/>
              <a:chExt cx="5633374" cy="3890364"/>
            </a:xfrm>
          </p:grpSpPr>
          <p:graphicFrame>
            <p:nvGraphicFramePr>
              <p:cNvPr id="7174" name="图表 2"/>
              <p:cNvGraphicFramePr/>
              <p:nvPr>
                <p:custDataLst>
                  <p:tags r:id="rId5"/>
                </p:custDataLst>
              </p:nvPr>
            </p:nvGraphicFramePr>
            <p:xfrm>
              <a:off x="1809685" y="1771917"/>
              <a:ext cx="5633374" cy="389036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" name="" r:id="rId6" imgW="5403850" imgH="3730625" progId="Excel.Sheet.8">
                      <p:embed/>
                    </p:oleObj>
                  </mc:Choice>
                  <mc:Fallback>
                    <p:oleObj name="" r:id="rId6" imgW="5403850" imgH="3730625" progId="Excel.Sheet.8">
                      <p:embed/>
                      <p:pic>
                        <p:nvPicPr>
                          <p:cNvPr id="0" name="图片 4367"/>
                          <p:cNvPicPr>
                            <a:picLocks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809685" y="1771917"/>
                            <a:ext cx="5633374" cy="389036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38100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0" name="TextBox 88"/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3276413" y="2450369"/>
                <a:ext cx="924231" cy="736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eaLnBrk="0" fontAlgn="auto" hangingPunct="0">
                  <a:spcBef>
                    <a:spcPts val="0"/>
                  </a:spcBef>
                  <a:spcAft>
                    <a:spcPts val="0"/>
                  </a:spcAft>
                  <a:buFontTx/>
                  <a:buNone/>
                  <a:defRPr/>
                </a:pPr>
                <a:r>
                  <a:rPr lang="zh-CN" altLang="en-US" sz="2000" b="1" spc="300" dirty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知识</a:t>
                </a:r>
                <a:endParaRPr lang="zh-CN" altLang="en-US" sz="2000" b="1" spc="3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eaLnBrk="0" fontAlgn="auto" hangingPunct="0">
                  <a:spcBef>
                    <a:spcPts val="0"/>
                  </a:spcBef>
                  <a:spcAft>
                    <a:spcPts val="0"/>
                  </a:spcAft>
                  <a:buFontTx/>
                  <a:buNone/>
                  <a:defRPr/>
                </a:pPr>
                <a:r>
                  <a:rPr lang="zh-CN" altLang="en-US" sz="2000" b="1" spc="300" dirty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目标</a:t>
                </a:r>
                <a:endParaRPr lang="zh-CN" altLang="en-US" sz="2000" b="1" spc="3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" name="TextBox 43"/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3276413" y="4203771"/>
                <a:ext cx="1041992" cy="736703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 eaLnBrk="0" fontAlgn="auto" hangingPunct="0">
                  <a:spcBef>
                    <a:spcPts val="0"/>
                  </a:spcBef>
                  <a:spcAft>
                    <a:spcPts val="0"/>
                  </a:spcAft>
                  <a:buFontTx/>
                  <a:buNone/>
                  <a:defRPr/>
                </a:pPr>
                <a:r>
                  <a:rPr lang="zh-CN" altLang="en-US" sz="2000" b="1" spc="30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教学</a:t>
                </a:r>
                <a:endParaRPr lang="zh-CN" altLang="en-US" sz="2000" b="1" spc="300" dirty="0">
                  <a:solidFill>
                    <a:srgbClr val="0070C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eaLnBrk="0" fontAlgn="auto" hangingPunct="0">
                  <a:spcBef>
                    <a:spcPts val="0"/>
                  </a:spcBef>
                  <a:spcAft>
                    <a:spcPts val="0"/>
                  </a:spcAft>
                  <a:buFontTx/>
                  <a:buNone/>
                  <a:defRPr/>
                </a:pPr>
                <a:r>
                  <a:rPr lang="zh-CN" altLang="en-US" sz="2000" b="1" spc="30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方法</a:t>
                </a:r>
                <a:endParaRPr lang="zh-CN" altLang="en-US" sz="2000" b="1" spc="300" dirty="0">
                  <a:solidFill>
                    <a:srgbClr val="0070C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" name="TextBox 84"/>
            <p:cNvSpPr txBox="1"/>
            <p:nvPr>
              <p:custDataLst>
                <p:tags r:id="rId10"/>
              </p:custDataLst>
            </p:nvPr>
          </p:nvSpPr>
          <p:spPr>
            <a:xfrm flipH="1">
              <a:off x="5188388" y="2458320"/>
              <a:ext cx="825655" cy="7367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eaLnBrk="0" fontAlgn="auto" hangingPunct="0">
                <a:spcBef>
                  <a:spcPts val="0"/>
                </a:spcBef>
                <a:spcAft>
                  <a:spcPts val="0"/>
                </a:spcAft>
                <a:buFontTx/>
                <a:buNone/>
                <a:defRPr/>
              </a:pPr>
              <a:r>
                <a:rPr lang="zh-CN" altLang="en-US" sz="2000" b="1" spc="3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能力</a:t>
              </a:r>
              <a:endParaRPr lang="zh-CN" altLang="en-US" sz="2000" b="1" spc="3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0" fontAlgn="auto" hangingPunct="0">
                <a:spcBef>
                  <a:spcPts val="0"/>
                </a:spcBef>
                <a:spcAft>
                  <a:spcPts val="0"/>
                </a:spcAft>
                <a:buFontTx/>
                <a:buNone/>
                <a:defRPr/>
              </a:pPr>
              <a:r>
                <a:rPr lang="zh-CN" altLang="en-US" sz="2000" b="1" spc="3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目标</a:t>
              </a:r>
              <a:endParaRPr lang="zh-CN" altLang="en-US" sz="2000" b="1" spc="3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Box 86"/>
            <p:cNvSpPr txBox="1"/>
            <p:nvPr>
              <p:custDataLst>
                <p:tags r:id="rId11"/>
              </p:custDataLst>
            </p:nvPr>
          </p:nvSpPr>
          <p:spPr>
            <a:xfrm rot="10800000" flipH="1" flipV="1">
              <a:off x="5240650" y="4172623"/>
              <a:ext cx="1040337" cy="736703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eaLnBrk="0" fontAlgn="auto" hangingPunct="0">
                <a:spcBef>
                  <a:spcPts val="0"/>
                </a:spcBef>
                <a:spcAft>
                  <a:spcPts val="0"/>
                </a:spcAft>
                <a:buFontTx/>
                <a:buNone/>
                <a:defRPr/>
              </a:pPr>
              <a:r>
                <a:rPr lang="zh-CN" altLang="en-US" sz="2000" b="1" spc="3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素质目标</a:t>
              </a:r>
              <a:endParaRPr lang="zh-CN" altLang="en-US" sz="2000" b="1" spc="3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" name="组合 9"/>
          <p:cNvGrpSpPr/>
          <p:nvPr>
            <p:custDataLst>
              <p:tags r:id="rId12"/>
            </p:custDataLst>
          </p:nvPr>
        </p:nvGrpSpPr>
        <p:grpSpPr bwMode="auto">
          <a:xfrm>
            <a:off x="561975" y="2579370"/>
            <a:ext cx="4264026" cy="1301115"/>
            <a:chOff x="199833" y="1681889"/>
            <a:chExt cx="3086699" cy="1073881"/>
          </a:xfrm>
        </p:grpSpPr>
        <p:sp>
          <p:nvSpPr>
            <p:cNvPr id="7181" name="矩形 5"/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627788" y="1747402"/>
              <a:ext cx="2658744" cy="8086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noAutofit/>
            </a:bodyPr>
            <a:lstStyle/>
            <a:p>
              <a:pPr indent="0" algn="l" fontAlgn="auto">
                <a:lnSpc>
                  <a:spcPts val="2300"/>
                </a:lnSpc>
                <a:buNone/>
              </a:pPr>
              <a:r>
                <a:rPr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微软雅黑" panose="020B0503020204020204" pitchFamily="34" charset="-122"/>
                </a:rPr>
                <a:t>1. 掌握WPS Office文字排版的基本操作。</a:t>
              </a:r>
              <a:endParaRPr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endParaRPr>
            </a:p>
            <a:p>
              <a:pPr indent="0" algn="l" fontAlgn="auto">
                <a:lnSpc>
                  <a:spcPts val="2300"/>
                </a:lnSpc>
                <a:buNone/>
              </a:pPr>
              <a:r>
                <a:rPr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微软雅黑" panose="020B0503020204020204" pitchFamily="34" charset="-122"/>
                </a:rPr>
                <a:t>2. 学习设置分页、分节、页码的方法。</a:t>
              </a:r>
              <a:endParaRPr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endParaRPr>
            </a:p>
            <a:p>
              <a:pPr indent="0" algn="l" fontAlgn="auto">
                <a:lnSpc>
                  <a:spcPts val="2300"/>
                </a:lnSpc>
                <a:buNone/>
              </a:pPr>
              <a:r>
                <a:rPr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微软雅黑" panose="020B0503020204020204" pitchFamily="34" charset="-122"/>
                </a:rPr>
                <a:t>3. 理解并应用样式、脚注、题注和目录的创建与使用。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微软雅黑" panose="020B0503020204020204" pitchFamily="34" charset="-122"/>
                </a:rPr>
                <a:t>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endParaRPr>
            </a:p>
          </p:txBody>
        </p:sp>
        <p:grpSp>
          <p:nvGrpSpPr>
            <p:cNvPr id="7182" name="组合 16"/>
            <p:cNvGrpSpPr/>
            <p:nvPr/>
          </p:nvGrpSpPr>
          <p:grpSpPr bwMode="auto">
            <a:xfrm>
              <a:off x="466649" y="2103098"/>
              <a:ext cx="2541171" cy="652672"/>
              <a:chOff x="860311" y="2351794"/>
              <a:chExt cx="2539897" cy="652663"/>
            </a:xfrm>
          </p:grpSpPr>
          <p:cxnSp>
            <p:nvCxnSpPr>
              <p:cNvPr id="7183" name="直接连接符 7"/>
              <p:cNvCxnSpPr>
                <a:cxnSpLocks noChangeShapeType="1"/>
              </p:cNvCxnSpPr>
              <p:nvPr>
                <p:custDataLst>
                  <p:tags r:id="rId14"/>
                </p:custDataLst>
              </p:nvPr>
            </p:nvCxnSpPr>
            <p:spPr bwMode="auto">
              <a:xfrm>
                <a:off x="860311" y="2351794"/>
                <a:ext cx="372783" cy="652663"/>
              </a:xfrm>
              <a:prstGeom prst="line">
                <a:avLst/>
              </a:prstGeom>
              <a:noFill/>
              <a:ln w="28575">
                <a:solidFill>
                  <a:srgbClr val="1369B2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184" name="直接连接符 10"/>
              <p:cNvCxnSpPr>
                <a:cxnSpLocks noChangeShapeType="1"/>
              </p:cNvCxnSpPr>
              <p:nvPr>
                <p:custDataLst>
                  <p:tags r:id="rId15"/>
                </p:custDataLst>
              </p:nvPr>
            </p:nvCxnSpPr>
            <p:spPr bwMode="auto">
              <a:xfrm>
                <a:off x="1223576" y="3004457"/>
                <a:ext cx="2176632" cy="0"/>
              </a:xfrm>
              <a:prstGeom prst="line">
                <a:avLst/>
              </a:prstGeom>
              <a:noFill/>
              <a:ln w="28575">
                <a:solidFill>
                  <a:srgbClr val="1369B2"/>
                </a:solidFill>
                <a:rou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7185" name="组合 15"/>
            <p:cNvGrpSpPr/>
            <p:nvPr/>
          </p:nvGrpSpPr>
          <p:grpSpPr bwMode="auto">
            <a:xfrm>
              <a:off x="199833" y="1681889"/>
              <a:ext cx="358235" cy="421416"/>
              <a:chOff x="1278287" y="3597473"/>
              <a:chExt cx="358055" cy="421410"/>
            </a:xfrm>
          </p:grpSpPr>
          <p:sp>
            <p:nvSpPr>
              <p:cNvPr id="7186" name="椭圆 16"/>
              <p:cNvSpPr>
                <a:spLocks noChangeArrowheads="1"/>
              </p:cNvSpPr>
              <p:nvPr>
                <p:custDataLst>
                  <p:tags r:id="rId16"/>
                </p:custDataLst>
              </p:nvPr>
            </p:nvSpPr>
            <p:spPr bwMode="auto">
              <a:xfrm>
                <a:off x="1278287" y="3597473"/>
                <a:ext cx="358055" cy="421410"/>
              </a:xfrm>
              <a:prstGeom prst="ellipse">
                <a:avLst/>
              </a:prstGeom>
              <a:solidFill>
                <a:srgbClr val="1369B2"/>
              </a:solidFill>
              <a:ln>
                <a:noFill/>
              </a:ln>
              <a:effectLst>
                <a:outerShdw dist="12700" dir="2700000" algn="tl" rotWithShape="0">
                  <a:srgbClr val="808080">
                    <a:alpha val="39998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indent="0" fontAlgn="auto">
                  <a:lnSpc>
                    <a:spcPts val="2300"/>
                  </a:lnSpc>
                </a:pPr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87" name="TextBox 52"/>
              <p:cNvSpPr txBox="1">
                <a:spLocks noChangeArrowheads="1"/>
              </p:cNvSpPr>
              <p:nvPr>
                <p:custDataLst>
                  <p:tags r:id="rId17"/>
                </p:custDataLst>
              </p:nvPr>
            </p:nvSpPr>
            <p:spPr bwMode="auto">
              <a:xfrm>
                <a:off x="1365153" y="3647698"/>
                <a:ext cx="220479" cy="318648"/>
              </a:xfrm>
              <a:prstGeom prst="rect">
                <a:avLst/>
              </a:prstGeom>
              <a:noFill/>
              <a:ln>
                <a:noFill/>
              </a:ln>
              <a:effectLst>
                <a:outerShdw dist="12700" dir="2700000" algn="tl" rotWithShape="0">
                  <a:srgbClr val="808080">
                    <a:alpha val="39998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1pPr>
                <a:lvl2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2pPr>
                <a:lvl3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3pPr>
                <a:lvl4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4pPr>
                <a:lvl5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9pPr>
              </a:lstStyle>
              <a:p>
                <a:pPr indent="0" eaLnBrk="0" fontAlgn="auto" hangingPunct="0">
                  <a:lnSpc>
                    <a:spcPts val="2300"/>
                  </a:lnSpc>
                </a:pPr>
                <a:r>
                  <a:rPr lang="en-US" altLang="zh-CN" sz="1800" b="1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8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1" name="组合 63"/>
          <p:cNvGrpSpPr/>
          <p:nvPr>
            <p:custDataLst>
              <p:tags r:id="rId18"/>
            </p:custDataLst>
          </p:nvPr>
        </p:nvGrpSpPr>
        <p:grpSpPr bwMode="auto">
          <a:xfrm>
            <a:off x="7299325" y="2146980"/>
            <a:ext cx="4475603" cy="1491570"/>
            <a:chOff x="4100473" y="1405817"/>
            <a:chExt cx="4515886" cy="1804108"/>
          </a:xfrm>
        </p:grpSpPr>
        <p:grpSp>
          <p:nvGrpSpPr>
            <p:cNvPr id="7189" name="组合 32"/>
            <p:cNvGrpSpPr/>
            <p:nvPr/>
          </p:nvGrpSpPr>
          <p:grpSpPr bwMode="auto">
            <a:xfrm flipH="1">
              <a:off x="4552584" y="2558036"/>
              <a:ext cx="3878563" cy="651889"/>
              <a:chOff x="860264" y="2352817"/>
              <a:chExt cx="3878965" cy="651640"/>
            </a:xfrm>
          </p:grpSpPr>
          <p:cxnSp>
            <p:nvCxnSpPr>
              <p:cNvPr id="7190" name="直接连接符 33"/>
              <p:cNvCxnSpPr>
                <a:cxnSpLocks noChangeShapeType="1"/>
              </p:cNvCxnSpPr>
              <p:nvPr>
                <p:custDataLst>
                  <p:tags r:id="rId19"/>
                </p:custDataLst>
              </p:nvPr>
            </p:nvCxnSpPr>
            <p:spPr bwMode="auto">
              <a:xfrm>
                <a:off x="860264" y="2352817"/>
                <a:ext cx="371605" cy="651640"/>
              </a:xfrm>
              <a:prstGeom prst="line">
                <a:avLst/>
              </a:prstGeom>
              <a:noFill/>
              <a:ln w="28575">
                <a:solidFill>
                  <a:srgbClr val="1369B2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191" name="直接连接符 34"/>
              <p:cNvCxnSpPr>
                <a:cxnSpLocks noChangeShapeType="1"/>
              </p:cNvCxnSpPr>
              <p:nvPr>
                <p:custDataLst>
                  <p:tags r:id="rId20"/>
                </p:custDataLst>
              </p:nvPr>
            </p:nvCxnSpPr>
            <p:spPr bwMode="auto">
              <a:xfrm flipV="1">
                <a:off x="1222341" y="2967095"/>
                <a:ext cx="3516888" cy="37362"/>
              </a:xfrm>
              <a:prstGeom prst="line">
                <a:avLst/>
              </a:prstGeom>
              <a:noFill/>
              <a:ln w="28575">
                <a:solidFill>
                  <a:srgbClr val="1369B2"/>
                </a:solidFill>
                <a:rou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7192" name="组合 35"/>
            <p:cNvGrpSpPr/>
            <p:nvPr/>
          </p:nvGrpSpPr>
          <p:grpSpPr bwMode="auto">
            <a:xfrm>
              <a:off x="8223133" y="2138608"/>
              <a:ext cx="393226" cy="474790"/>
              <a:chOff x="1232348" y="3558863"/>
              <a:chExt cx="394340" cy="475203"/>
            </a:xfrm>
          </p:grpSpPr>
          <p:sp>
            <p:nvSpPr>
              <p:cNvPr id="7193" name="椭圆 24"/>
              <p:cNvSpPr>
                <a:spLocks noChangeArrowheads="1"/>
              </p:cNvSpPr>
              <p:nvPr>
                <p:custDataLst>
                  <p:tags r:id="rId21"/>
                </p:custDataLst>
              </p:nvPr>
            </p:nvSpPr>
            <p:spPr bwMode="auto">
              <a:xfrm>
                <a:off x="1232348" y="3558995"/>
                <a:ext cx="384875" cy="475071"/>
              </a:xfrm>
              <a:prstGeom prst="ellipse">
                <a:avLst/>
              </a:prstGeom>
              <a:solidFill>
                <a:srgbClr val="1369B2"/>
              </a:solidFill>
              <a:ln>
                <a:noFill/>
              </a:ln>
              <a:effectLst>
                <a:outerShdw dist="12700" dir="2700000" algn="tl" rotWithShape="0">
                  <a:srgbClr val="808080">
                    <a:alpha val="39998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indent="0" fontAlgn="auto">
                  <a:lnSpc>
                    <a:spcPts val="2300"/>
                  </a:lnSpc>
                </a:pPr>
                <a:endParaRPr lang="zh-CN" altLang="en-US" sz="14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94" name="TextBox 68"/>
              <p:cNvSpPr txBox="1">
                <a:spLocks noChangeArrowheads="1"/>
              </p:cNvSpPr>
              <p:nvPr>
                <p:custDataLst>
                  <p:tags r:id="rId22"/>
                </p:custDataLst>
              </p:nvPr>
            </p:nvSpPr>
            <p:spPr bwMode="auto">
              <a:xfrm>
                <a:off x="1290693" y="3558863"/>
                <a:ext cx="335995" cy="467384"/>
              </a:xfrm>
              <a:prstGeom prst="rect">
                <a:avLst/>
              </a:prstGeom>
              <a:noFill/>
              <a:ln>
                <a:noFill/>
              </a:ln>
              <a:effectLst>
                <a:outerShdw dist="12700" dir="2700000" algn="tl" rotWithShape="0">
                  <a:srgbClr val="808080">
                    <a:alpha val="39998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1pPr>
                <a:lvl2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2pPr>
                <a:lvl3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3pPr>
                <a:lvl4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4pPr>
                <a:lvl5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9pPr>
              </a:lstStyle>
              <a:p>
                <a:pPr indent="0" eaLnBrk="0" fontAlgn="auto" hangingPunct="0">
                  <a:lnSpc>
                    <a:spcPts val="2300"/>
                  </a:lnSpc>
                </a:pPr>
                <a:r>
                  <a:rPr lang="en-US" altLang="zh-CN" sz="1400" b="1" dirty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7195" name="矩形 46"/>
            <p:cNvSpPr>
              <a:spLocks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4100473" y="1405817"/>
              <a:ext cx="4183647" cy="15376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/>
            <a:p>
              <a:pPr indent="0" algn="l" fontAlgn="auto">
                <a:lnSpc>
                  <a:spcPts val="2300"/>
                </a:lnSpc>
                <a:buNone/>
              </a:pPr>
              <a:r>
                <a:rPr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微软雅黑" panose="020B0503020204020204" pitchFamily="34" charset="-122"/>
                </a:rPr>
                <a:t>1. 能够独立制作并格式化宣传册文档。</a:t>
              </a:r>
              <a:endParaRPr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endParaRPr>
            </a:p>
            <a:p>
              <a:pPr indent="0" algn="l" fontAlgn="auto">
                <a:lnSpc>
                  <a:spcPts val="2300"/>
                </a:lnSpc>
                <a:buNone/>
              </a:pPr>
              <a:r>
                <a:rPr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微软雅黑" panose="020B0503020204020204" pitchFamily="34" charset="-122"/>
                </a:rPr>
                <a:t>2. 能够运用样式快速统一文档格式。</a:t>
              </a:r>
              <a:endParaRPr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endParaRPr>
            </a:p>
            <a:p>
              <a:pPr indent="0" algn="l" fontAlgn="auto">
                <a:lnSpc>
                  <a:spcPts val="2300"/>
                </a:lnSpc>
                <a:buNone/>
              </a:pPr>
              <a:r>
                <a:rPr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微软雅黑" panose="020B0503020204020204" pitchFamily="34" charset="-122"/>
                </a:rPr>
                <a:t>3. 能够进行文档的注释和引用，提高文档的可读性。</a:t>
              </a:r>
              <a:endParaRPr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endParaRPr>
            </a:p>
          </p:txBody>
        </p:sp>
      </p:grpSp>
      <p:grpSp>
        <p:nvGrpSpPr>
          <p:cNvPr id="29" name="组合 71"/>
          <p:cNvGrpSpPr/>
          <p:nvPr>
            <p:custDataLst>
              <p:tags r:id="rId24"/>
            </p:custDataLst>
          </p:nvPr>
        </p:nvGrpSpPr>
        <p:grpSpPr bwMode="auto">
          <a:xfrm>
            <a:off x="7441353" y="4627879"/>
            <a:ext cx="5648325" cy="1091065"/>
            <a:chOff x="4312380" y="4214797"/>
            <a:chExt cx="5702857" cy="1092393"/>
          </a:xfrm>
        </p:grpSpPr>
        <p:sp>
          <p:nvSpPr>
            <p:cNvPr id="7197" name="矩形 51"/>
            <p:cNvSpPr>
              <a:spLocks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4312380" y="4257713"/>
              <a:ext cx="5702857" cy="977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/>
            <a:p>
              <a:pPr indent="0" algn="l" fontAlgn="auto">
                <a:lnSpc>
                  <a:spcPts val="2300"/>
                </a:lnSpc>
                <a:buClrTx/>
                <a:buSzTx/>
                <a:buNone/>
              </a:pP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宋体" panose="02010600030101010101" pitchFamily="2" charset="-122"/>
                </a:rPr>
                <a:t>1. 培养细致入微的工作态度，确保文档格式正确无误。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宋体" panose="02010600030101010101" pitchFamily="2" charset="-122"/>
              </a:endParaRPr>
            </a:p>
            <a:p>
              <a:pPr indent="0" algn="l" fontAlgn="auto">
                <a:lnSpc>
                  <a:spcPts val="2300"/>
                </a:lnSpc>
                <a:buClrTx/>
                <a:buSzTx/>
                <a:buNone/>
              </a:pP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宋体" panose="02010600030101010101" pitchFamily="2" charset="-122"/>
                </a:rPr>
                <a:t>2. 增强信息整理与归纳能力，提升文档结构清晰度。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宋体" panose="02010600030101010101" pitchFamily="2" charset="-122"/>
              </a:endParaRPr>
            </a:p>
            <a:p>
              <a:pPr indent="0" algn="l" fontAlgn="auto">
                <a:lnSpc>
                  <a:spcPts val="2300"/>
                </a:lnSpc>
                <a:buClrTx/>
                <a:buSzTx/>
                <a:buNone/>
              </a:pP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宋体" panose="02010600030101010101" pitchFamily="2" charset="-122"/>
                </a:rPr>
                <a:t>3. 培养合作精神，通过小组协作共同完成任务。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宋体" panose="02010600030101010101" pitchFamily="2" charset="-122"/>
              </a:endParaRPr>
            </a:p>
          </p:txBody>
        </p:sp>
        <p:grpSp>
          <p:nvGrpSpPr>
            <p:cNvPr id="7198" name="组合 38"/>
            <p:cNvGrpSpPr/>
            <p:nvPr/>
          </p:nvGrpSpPr>
          <p:grpSpPr bwMode="auto">
            <a:xfrm rot="10800000">
              <a:off x="4589884" y="4214797"/>
              <a:ext cx="3819173" cy="651812"/>
              <a:chOff x="882356" y="2364019"/>
              <a:chExt cx="3819569" cy="651562"/>
            </a:xfrm>
          </p:grpSpPr>
          <p:cxnSp>
            <p:nvCxnSpPr>
              <p:cNvPr id="7199" name="直接连接符 39"/>
              <p:cNvCxnSpPr>
                <a:cxnSpLocks noChangeShapeType="1"/>
              </p:cNvCxnSpPr>
              <p:nvPr>
                <p:custDataLst>
                  <p:tags r:id="rId26"/>
                </p:custDataLst>
              </p:nvPr>
            </p:nvCxnSpPr>
            <p:spPr bwMode="auto">
              <a:xfrm>
                <a:off x="882356" y="2364019"/>
                <a:ext cx="373012" cy="651561"/>
              </a:xfrm>
              <a:prstGeom prst="line">
                <a:avLst/>
              </a:prstGeom>
              <a:noFill/>
              <a:ln w="28575">
                <a:solidFill>
                  <a:srgbClr val="1369B2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00" name="直接连接符 40"/>
              <p:cNvCxnSpPr>
                <a:cxnSpLocks noChangeShapeType="1"/>
              </p:cNvCxnSpPr>
              <p:nvPr>
                <p:custDataLst>
                  <p:tags r:id="rId27"/>
                </p:custDataLst>
              </p:nvPr>
            </p:nvCxnSpPr>
            <p:spPr bwMode="auto">
              <a:xfrm rot="10800000" flipH="1">
                <a:off x="1245844" y="2976647"/>
                <a:ext cx="3456081" cy="38934"/>
              </a:xfrm>
              <a:prstGeom prst="line">
                <a:avLst/>
              </a:prstGeom>
              <a:noFill/>
              <a:ln w="28575">
                <a:solidFill>
                  <a:srgbClr val="1369B2"/>
                </a:solidFill>
                <a:rou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7201" name="组合 41"/>
            <p:cNvGrpSpPr/>
            <p:nvPr/>
          </p:nvGrpSpPr>
          <p:grpSpPr bwMode="auto">
            <a:xfrm flipH="1">
              <a:off x="8223171" y="4831632"/>
              <a:ext cx="459049" cy="475558"/>
              <a:chOff x="1246610" y="3558282"/>
              <a:chExt cx="460350" cy="474964"/>
            </a:xfrm>
          </p:grpSpPr>
          <p:sp>
            <p:nvSpPr>
              <p:cNvPr id="7202" name="椭圆 32"/>
              <p:cNvSpPr>
                <a:spLocks noChangeArrowheads="1"/>
              </p:cNvSpPr>
              <p:nvPr>
                <p:custDataLst>
                  <p:tags r:id="rId28"/>
                </p:custDataLst>
              </p:nvPr>
            </p:nvSpPr>
            <p:spPr bwMode="auto">
              <a:xfrm>
                <a:off x="1246610" y="3558282"/>
                <a:ext cx="460350" cy="474964"/>
              </a:xfrm>
              <a:prstGeom prst="ellipse">
                <a:avLst/>
              </a:prstGeom>
              <a:solidFill>
                <a:srgbClr val="1369B2"/>
              </a:solidFill>
              <a:ln>
                <a:noFill/>
              </a:ln>
              <a:effectLst>
                <a:outerShdw dist="12700" dir="2700000" algn="tl" rotWithShape="0">
                  <a:srgbClr val="808080">
                    <a:alpha val="39998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indent="0" fontAlgn="auto">
                  <a:lnSpc>
                    <a:spcPts val="2300"/>
                  </a:lnSpc>
                </a:pPr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03" name="TextBox 76"/>
              <p:cNvSpPr txBox="1">
                <a:spLocks noChangeArrowheads="1"/>
              </p:cNvSpPr>
              <p:nvPr>
                <p:custDataLst>
                  <p:tags r:id="rId29"/>
                </p:custDataLst>
              </p:nvPr>
            </p:nvSpPr>
            <p:spPr bwMode="auto">
              <a:xfrm>
                <a:off x="1301701" y="3607825"/>
                <a:ext cx="335830" cy="386067"/>
              </a:xfrm>
              <a:prstGeom prst="rect">
                <a:avLst/>
              </a:prstGeom>
              <a:noFill/>
              <a:ln>
                <a:noFill/>
              </a:ln>
              <a:effectLst>
                <a:outerShdw dist="12700" dir="2700000" algn="tl" rotWithShape="0">
                  <a:srgbClr val="808080">
                    <a:alpha val="39998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1pPr>
                <a:lvl2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2pPr>
                <a:lvl3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3pPr>
                <a:lvl4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4pPr>
                <a:lvl5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9pPr>
              </a:lstStyle>
              <a:p>
                <a:pPr indent="0" eaLnBrk="0" fontAlgn="auto" hangingPunct="0">
                  <a:lnSpc>
                    <a:spcPts val="2300"/>
                  </a:lnSpc>
                </a:pPr>
                <a:r>
                  <a:rPr lang="en-US" altLang="zh-CN" sz="1800" b="1" dirty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37" name="组合 10"/>
          <p:cNvGrpSpPr/>
          <p:nvPr>
            <p:custDataLst>
              <p:tags r:id="rId30"/>
            </p:custDataLst>
          </p:nvPr>
        </p:nvGrpSpPr>
        <p:grpSpPr bwMode="auto">
          <a:xfrm>
            <a:off x="305812" y="4642175"/>
            <a:ext cx="4391680" cy="1470123"/>
            <a:chOff x="218911" y="4850758"/>
            <a:chExt cx="3891946" cy="1294628"/>
          </a:xfrm>
        </p:grpSpPr>
        <p:grpSp>
          <p:nvGrpSpPr>
            <p:cNvPr id="7205" name="组合 16"/>
            <p:cNvGrpSpPr/>
            <p:nvPr/>
          </p:nvGrpSpPr>
          <p:grpSpPr bwMode="auto">
            <a:xfrm flipV="1">
              <a:off x="445977" y="4857376"/>
              <a:ext cx="3541282" cy="869249"/>
              <a:chOff x="860243" y="2351976"/>
              <a:chExt cx="3038668" cy="652481"/>
            </a:xfrm>
          </p:grpSpPr>
          <p:cxnSp>
            <p:nvCxnSpPr>
              <p:cNvPr id="7206" name="直接连接符 7"/>
              <p:cNvCxnSpPr>
                <a:cxnSpLocks noChangeShapeType="1"/>
              </p:cNvCxnSpPr>
              <p:nvPr>
                <p:custDataLst>
                  <p:tags r:id="rId31"/>
                </p:custDataLst>
              </p:nvPr>
            </p:nvCxnSpPr>
            <p:spPr bwMode="auto">
              <a:xfrm>
                <a:off x="860243" y="2351976"/>
                <a:ext cx="371966" cy="652481"/>
              </a:xfrm>
              <a:prstGeom prst="line">
                <a:avLst/>
              </a:prstGeom>
              <a:noFill/>
              <a:ln w="28575">
                <a:solidFill>
                  <a:srgbClr val="1369B2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07" name="直接连接符 10"/>
              <p:cNvCxnSpPr>
                <a:cxnSpLocks noChangeShapeType="1"/>
              </p:cNvCxnSpPr>
              <p:nvPr>
                <p:custDataLst>
                  <p:tags r:id="rId32"/>
                </p:custDataLst>
              </p:nvPr>
            </p:nvCxnSpPr>
            <p:spPr bwMode="auto">
              <a:xfrm>
                <a:off x="1222671" y="3004457"/>
                <a:ext cx="2676240" cy="0"/>
              </a:xfrm>
              <a:prstGeom prst="line">
                <a:avLst/>
              </a:prstGeom>
              <a:noFill/>
              <a:ln w="28575">
                <a:solidFill>
                  <a:srgbClr val="1369B2"/>
                </a:solidFill>
                <a:rou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7208" name="组合 41"/>
            <p:cNvGrpSpPr/>
            <p:nvPr/>
          </p:nvGrpSpPr>
          <p:grpSpPr bwMode="auto">
            <a:xfrm flipH="1">
              <a:off x="218911" y="5671107"/>
              <a:ext cx="473188" cy="474279"/>
              <a:chOff x="4095132" y="3559141"/>
              <a:chExt cx="474386" cy="473593"/>
            </a:xfrm>
          </p:grpSpPr>
          <p:sp>
            <p:nvSpPr>
              <p:cNvPr id="7209" name="椭圆 40"/>
              <p:cNvSpPr>
                <a:spLocks noChangeArrowheads="1"/>
              </p:cNvSpPr>
              <p:nvPr>
                <p:custDataLst>
                  <p:tags r:id="rId33"/>
                </p:custDataLst>
              </p:nvPr>
            </p:nvSpPr>
            <p:spPr bwMode="auto">
              <a:xfrm>
                <a:off x="4095132" y="3559141"/>
                <a:ext cx="474386" cy="473593"/>
              </a:xfrm>
              <a:prstGeom prst="ellipse">
                <a:avLst/>
              </a:prstGeom>
              <a:solidFill>
                <a:srgbClr val="1369B2"/>
              </a:solidFill>
              <a:ln>
                <a:noFill/>
              </a:ln>
              <a:effectLst>
                <a:outerShdw dist="12700" dir="2700000" algn="tl" rotWithShape="0">
                  <a:srgbClr val="808080">
                    <a:alpha val="39998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indent="0" fontAlgn="auto">
                  <a:lnSpc>
                    <a:spcPts val="2300"/>
                  </a:lnSpc>
                </a:pPr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10" name="TextBox 50"/>
              <p:cNvSpPr txBox="1">
                <a:spLocks noChangeArrowheads="1"/>
              </p:cNvSpPr>
              <p:nvPr>
                <p:custDataLst>
                  <p:tags r:id="rId34"/>
                </p:custDataLst>
              </p:nvPr>
            </p:nvSpPr>
            <p:spPr bwMode="auto">
              <a:xfrm>
                <a:off x="4158589" y="3603117"/>
                <a:ext cx="335891" cy="367648"/>
              </a:xfrm>
              <a:prstGeom prst="rect">
                <a:avLst/>
              </a:prstGeom>
              <a:noFill/>
              <a:ln>
                <a:noFill/>
              </a:ln>
              <a:effectLst>
                <a:outerShdw dist="12700" dir="2700000" algn="tl" rotWithShape="0">
                  <a:srgbClr val="808080">
                    <a:alpha val="39998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1pPr>
                <a:lvl2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2pPr>
                <a:lvl3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3pPr>
                <a:lvl4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4pPr>
                <a:lvl5pPr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 sz="2400">
                    <a:solidFill>
                      <a:schemeClr val="tx1"/>
                    </a:solidFill>
                    <a:latin typeface="等线" panose="02010600030101010101" charset="-122"/>
                    <a:ea typeface="宋体" panose="02010600030101010101" pitchFamily="2" charset="-122"/>
                  </a:defRPr>
                </a:lvl9pPr>
              </a:lstStyle>
              <a:p>
                <a:pPr indent="0" eaLnBrk="0" fontAlgn="auto" hangingPunct="0">
                  <a:lnSpc>
                    <a:spcPts val="2300"/>
                  </a:lnSpc>
                </a:pPr>
                <a:r>
                  <a:rPr lang="en-US" altLang="zh-CN" sz="1800" b="1" dirty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lang="en-US" altLang="zh-CN" sz="1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7211" name="矩形 7"/>
            <p:cNvSpPr>
              <a:spLocks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929908" y="4850758"/>
              <a:ext cx="3180949" cy="10005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indent="0" algn="l" eaLnBrk="1" fontAlgn="auto">
                <a:lnSpc>
                  <a:spcPts val="2300"/>
                </a:lnSpc>
                <a:buClrTx/>
                <a:buSzTx/>
                <a:buFontTx/>
              </a:pPr>
              <a:r>
                <a:rPr lang="zh-CN" altLang="en-US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采用</a:t>
              </a:r>
              <a:r>
                <a:rPr lang="zh-CN" altLang="en-US" b="1" dirty="0">
                  <a:solidFill>
                    <a:srgbClr val="1369B2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演示法、讲授法、练习法、任务驱动法、项目化教学</a:t>
              </a:r>
              <a:endParaRPr lang="zh-CN" altLang="en-US" b="1" i="0" dirty="0">
                <a:solidFill>
                  <a:srgbClr val="1369B2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 fontAlgn="auto">
                <a:lnSpc>
                  <a:spcPts val="2500"/>
                </a:lnSpc>
                <a:buClrTx/>
                <a:buSzTx/>
                <a:buFontTx/>
              </a:pPr>
              <a:endParaRPr lang="zh-CN" altLang="en-US" b="1" dirty="0">
                <a:solidFill>
                  <a:srgbClr val="1369B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宋体" panose="02010600030101010101" pitchFamily="2" charset="-122"/>
              </a:endParaRPr>
            </a:p>
          </p:txBody>
        </p:sp>
      </p:grpSp>
      <p:cxnSp>
        <p:nvCxnSpPr>
          <p:cNvPr id="33" name="直接连接符 32"/>
          <p:cNvCxnSpPr/>
          <p:nvPr/>
        </p:nvCxnSpPr>
        <p:spPr>
          <a:xfrm>
            <a:off x="1666643" y="1798399"/>
            <a:ext cx="262826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016937" y="1216101"/>
            <a:ext cx="2985407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教学目标</a:t>
            </a:r>
            <a:endParaRPr lang="zh-CN" altLang="en-US" sz="32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595173" y="83078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36" cstate="print">
            <a:extLst>
              <a:ext uri="{BEBA8EAE-BF5A-486C-A8C5-ECC9F3942E4B}">
                <a14:imgProps xmlns:a14="http://schemas.microsoft.com/office/drawing/2010/main">
                  <a14:imgLayer r:embed="rId37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5586" y="1055421"/>
            <a:ext cx="702583" cy="702583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14:prism isContent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 tmFilter="0, 0; .2, .5; .8, .5; 1, 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" dur="250" autoRev="1" fill="hold"/>
                                        <p:tgtEl>
                                          <p:spTgt spid="1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5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 tmFilter="0, 0; .2, .5; .8, .5; 1, 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4" dur="250" autoRev="1" fill="hold"/>
                                        <p:tgtEl>
                                          <p:spTgt spid="2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 tmFilter="0, 0; .2, .5; .8, .5; 1, 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3" dur="250" autoRev="1" fill="hold"/>
                                        <p:tgtEl>
                                          <p:spTgt spid="3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617" y="1156411"/>
            <a:ext cx="2985407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任务描述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19" name="矩形 18"/>
          <p:cNvSpPr/>
          <p:nvPr/>
        </p:nvSpPr>
        <p:spPr>
          <a:xfrm>
            <a:off x="1908175" y="1790065"/>
            <a:ext cx="9012555" cy="13220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533400" fontAlgn="auto">
              <a:lnSpc>
                <a:spcPct val="200000"/>
              </a:lnSpc>
            </a:pPr>
            <a:r>
              <a:rPr kumimoji="1" lang="zh-CN" altLang="en-US" sz="20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制作感动中国人物事迹宣传册，效果如图2-78所示。希望学习者在学习WPS Office文字排版的同时，学习他们的感人事迹，留住感动，并将其传递。</a:t>
            </a:r>
            <a:endParaRPr kumimoji="1" lang="zh-CN" altLang="en-US" sz="20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16" name="图片 2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27885" y="3112135"/>
            <a:ext cx="7725410" cy="3053715"/>
          </a:xfrm>
          <a:prstGeom prst="rect">
            <a:avLst/>
          </a:prstGeom>
          <a:ln>
            <a:solidFill>
              <a:schemeClr val="accent3"/>
            </a:solidFill>
          </a:ln>
        </p:spPr>
      </p:pic>
      <p:sp>
        <p:nvSpPr>
          <p:cNvPr id="2" name="文本框 1"/>
          <p:cNvSpPr txBox="1"/>
          <p:nvPr/>
        </p:nvSpPr>
        <p:spPr>
          <a:xfrm>
            <a:off x="3450590" y="6165533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-78 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感动中国人物事迹宣传册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文本框 10"/>
          <p:cNvSpPr txBox="1"/>
          <p:nvPr/>
        </p:nvSpPr>
        <p:spPr>
          <a:xfrm>
            <a:off x="2567073" y="1134507"/>
            <a:ext cx="693801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l">
              <a:buClrTx/>
              <a:buSzTx/>
              <a:buFontTx/>
            </a:pPr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任务</a:t>
            </a:r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实施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+mn-ea"/>
            </a:endParaRPr>
          </a:p>
        </p:txBody>
      </p:sp>
      <p:sp>
        <p:nvSpPr>
          <p:cNvPr id="5" name="十字箭头标注 4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cxnSp>
        <p:nvCxnSpPr>
          <p:cNvPr id="26" name="直接箭头连接符 25"/>
          <p:cNvCxnSpPr/>
          <p:nvPr/>
        </p:nvCxnSpPr>
        <p:spPr>
          <a:xfrm flipH="1" flipV="1">
            <a:off x="1878649" y="2216168"/>
            <a:ext cx="4445" cy="4092575"/>
          </a:xfrm>
          <a:prstGeom prst="straightConnector1">
            <a:avLst/>
          </a:prstGeom>
          <a:ln w="28575"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组合 19"/>
          <p:cNvGrpSpPr/>
          <p:nvPr>
            <p:custDataLst>
              <p:tags r:id="rId3"/>
            </p:custDataLst>
          </p:nvPr>
        </p:nvGrpSpPr>
        <p:grpSpPr>
          <a:xfrm>
            <a:off x="2912110" y="1735455"/>
            <a:ext cx="3946525" cy="335915"/>
            <a:chOff x="4587" y="2535"/>
            <a:chExt cx="6215" cy="529"/>
          </a:xfrm>
        </p:grpSpPr>
        <p:sp>
          <p:nvSpPr>
            <p:cNvPr id="30" name="KSO_Shape"/>
            <p:cNvSpPr/>
            <p:nvPr>
              <p:custDataLst>
                <p:tags r:id="rId4"/>
              </p:custDataLst>
            </p:nvPr>
          </p:nvSpPr>
          <p:spPr>
            <a:xfrm rot="5400000">
              <a:off x="4699" y="2423"/>
              <a:ext cx="529" cy="753"/>
            </a:xfrm>
            <a:custGeom>
              <a:avLst/>
              <a:gdLst>
                <a:gd name="connsiteX0" fmla="*/ 586581 w 1173161"/>
                <a:gd name="connsiteY0" fmla="*/ 0 h 1672438"/>
                <a:gd name="connsiteX1" fmla="*/ 1001356 w 1173161"/>
                <a:gd name="connsiteY1" fmla="*/ 171806 h 1672438"/>
                <a:gd name="connsiteX2" fmla="*/ 1001356 w 1173161"/>
                <a:gd name="connsiteY2" fmla="*/ 1001357 h 1672438"/>
                <a:gd name="connsiteX3" fmla="*/ 586581 w 1173161"/>
                <a:gd name="connsiteY3" fmla="*/ 1672438 h 1672438"/>
                <a:gd name="connsiteX4" fmla="*/ 171805 w 1173161"/>
                <a:gd name="connsiteY4" fmla="*/ 1001357 h 1672438"/>
                <a:gd name="connsiteX5" fmla="*/ 171805 w 1173161"/>
                <a:gd name="connsiteY5" fmla="*/ 171806 h 1672438"/>
                <a:gd name="connsiteX6" fmla="*/ 586581 w 1173161"/>
                <a:gd name="connsiteY6" fmla="*/ 0 h 167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3161" h="1672438">
                  <a:moveTo>
                    <a:pt x="586581" y="0"/>
                  </a:moveTo>
                  <a:cubicBezTo>
                    <a:pt x="736700" y="0"/>
                    <a:pt x="886819" y="57269"/>
                    <a:pt x="1001356" y="171806"/>
                  </a:cubicBezTo>
                  <a:cubicBezTo>
                    <a:pt x="1230430" y="400880"/>
                    <a:pt x="1230430" y="772282"/>
                    <a:pt x="1001356" y="1001357"/>
                  </a:cubicBezTo>
                  <a:cubicBezTo>
                    <a:pt x="820380" y="1182333"/>
                    <a:pt x="682121" y="1406027"/>
                    <a:pt x="586581" y="1672438"/>
                  </a:cubicBezTo>
                  <a:cubicBezTo>
                    <a:pt x="491040" y="1406027"/>
                    <a:pt x="352782" y="1182333"/>
                    <a:pt x="171805" y="1001357"/>
                  </a:cubicBezTo>
                  <a:cubicBezTo>
                    <a:pt x="-57269" y="772282"/>
                    <a:pt x="-57269" y="400880"/>
                    <a:pt x="171805" y="171806"/>
                  </a:cubicBezTo>
                  <a:cubicBezTo>
                    <a:pt x="286343" y="57269"/>
                    <a:pt x="436462" y="0"/>
                    <a:pt x="586581" y="0"/>
                  </a:cubicBezTo>
                  <a:close/>
                </a:path>
              </a:pathLst>
            </a:custGeom>
            <a:solidFill>
              <a:srgbClr val="036EB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57600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dirty="0">
                <a:solidFill>
                  <a:srgbClr val="FFFFFF"/>
                </a:solidFill>
              </a:endParaRPr>
            </a:p>
          </p:txBody>
        </p:sp>
        <p:sp>
          <p:nvSpPr>
            <p:cNvPr id="31" name="文本框 18"/>
            <p:cNvSpPr txBox="1"/>
            <p:nvPr>
              <p:custDataLst>
                <p:tags r:id="rId5"/>
              </p:custDataLst>
            </p:nvPr>
          </p:nvSpPr>
          <p:spPr>
            <a:xfrm>
              <a:off x="4847" y="2583"/>
              <a:ext cx="341" cy="4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43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一</a:t>
              </a:r>
              <a:endParaRPr lang="zh-CN" altLang="en-US" sz="143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文本框 25"/>
            <p:cNvSpPr txBox="1"/>
            <p:nvPr>
              <p:custDataLst>
                <p:tags r:id="rId6"/>
              </p:custDataLst>
            </p:nvPr>
          </p:nvSpPr>
          <p:spPr>
            <a:xfrm>
              <a:off x="5396" y="2574"/>
              <a:ext cx="5406" cy="4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zh-CN" altLang="en-US" sz="119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页面设置</a:t>
              </a:r>
              <a:endParaRPr kumimoji="1" lang="zh-CN" altLang="en-US" sz="119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5" name="组合 24"/>
          <p:cNvGrpSpPr/>
          <p:nvPr>
            <p:custDataLst>
              <p:tags r:id="rId7"/>
            </p:custDataLst>
          </p:nvPr>
        </p:nvGrpSpPr>
        <p:grpSpPr>
          <a:xfrm>
            <a:off x="2912110" y="2395220"/>
            <a:ext cx="3946525" cy="335915"/>
            <a:chOff x="4587" y="3117"/>
            <a:chExt cx="6215" cy="529"/>
          </a:xfrm>
        </p:grpSpPr>
        <p:sp>
          <p:nvSpPr>
            <p:cNvPr id="52" name="KSO_Shape"/>
            <p:cNvSpPr/>
            <p:nvPr>
              <p:custDataLst>
                <p:tags r:id="rId8"/>
              </p:custDataLst>
            </p:nvPr>
          </p:nvSpPr>
          <p:spPr>
            <a:xfrm rot="5400000">
              <a:off x="4699" y="3005"/>
              <a:ext cx="529" cy="753"/>
            </a:xfrm>
            <a:custGeom>
              <a:avLst/>
              <a:gdLst>
                <a:gd name="connsiteX0" fmla="*/ 586581 w 1173161"/>
                <a:gd name="connsiteY0" fmla="*/ 0 h 1672438"/>
                <a:gd name="connsiteX1" fmla="*/ 1001356 w 1173161"/>
                <a:gd name="connsiteY1" fmla="*/ 171806 h 1672438"/>
                <a:gd name="connsiteX2" fmla="*/ 1001356 w 1173161"/>
                <a:gd name="connsiteY2" fmla="*/ 1001357 h 1672438"/>
                <a:gd name="connsiteX3" fmla="*/ 586581 w 1173161"/>
                <a:gd name="connsiteY3" fmla="*/ 1672438 h 1672438"/>
                <a:gd name="connsiteX4" fmla="*/ 171805 w 1173161"/>
                <a:gd name="connsiteY4" fmla="*/ 1001357 h 1672438"/>
                <a:gd name="connsiteX5" fmla="*/ 171805 w 1173161"/>
                <a:gd name="connsiteY5" fmla="*/ 171806 h 1672438"/>
                <a:gd name="connsiteX6" fmla="*/ 586581 w 1173161"/>
                <a:gd name="connsiteY6" fmla="*/ 0 h 167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3161" h="1672438">
                  <a:moveTo>
                    <a:pt x="586581" y="0"/>
                  </a:moveTo>
                  <a:cubicBezTo>
                    <a:pt x="736700" y="0"/>
                    <a:pt x="886819" y="57269"/>
                    <a:pt x="1001356" y="171806"/>
                  </a:cubicBezTo>
                  <a:cubicBezTo>
                    <a:pt x="1230430" y="400880"/>
                    <a:pt x="1230430" y="772282"/>
                    <a:pt x="1001356" y="1001357"/>
                  </a:cubicBezTo>
                  <a:cubicBezTo>
                    <a:pt x="820380" y="1182333"/>
                    <a:pt x="682121" y="1406027"/>
                    <a:pt x="586581" y="1672438"/>
                  </a:cubicBezTo>
                  <a:cubicBezTo>
                    <a:pt x="491040" y="1406027"/>
                    <a:pt x="352782" y="1182333"/>
                    <a:pt x="171805" y="1001357"/>
                  </a:cubicBezTo>
                  <a:cubicBezTo>
                    <a:pt x="-57269" y="772282"/>
                    <a:pt x="-57269" y="400880"/>
                    <a:pt x="171805" y="171806"/>
                  </a:cubicBezTo>
                  <a:cubicBezTo>
                    <a:pt x="286343" y="57269"/>
                    <a:pt x="436462" y="0"/>
                    <a:pt x="586581" y="0"/>
                  </a:cubicBezTo>
                  <a:close/>
                </a:path>
              </a:pathLst>
            </a:custGeom>
            <a:solidFill>
              <a:srgbClr val="036EB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576000"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dirty="0">
                <a:solidFill>
                  <a:srgbClr val="FFFFFF"/>
                </a:solidFill>
              </a:endParaRPr>
            </a:p>
          </p:txBody>
        </p:sp>
        <p:sp>
          <p:nvSpPr>
            <p:cNvPr id="53" name="文本框 18"/>
            <p:cNvSpPr txBox="1"/>
            <p:nvPr>
              <p:custDataLst>
                <p:tags r:id="rId9"/>
              </p:custDataLst>
            </p:nvPr>
          </p:nvSpPr>
          <p:spPr>
            <a:xfrm>
              <a:off x="4847" y="3164"/>
              <a:ext cx="341" cy="4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43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二</a:t>
              </a:r>
              <a:endParaRPr lang="zh-CN" altLang="en-US" sz="143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文本框 25"/>
            <p:cNvSpPr txBox="1"/>
            <p:nvPr>
              <p:custDataLst>
                <p:tags r:id="rId10"/>
              </p:custDataLst>
            </p:nvPr>
          </p:nvSpPr>
          <p:spPr>
            <a:xfrm>
              <a:off x="5396" y="3166"/>
              <a:ext cx="5406" cy="4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kumimoji="1" lang="zh-CN" altLang="en-US" sz="119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设置分节和分页</a:t>
              </a:r>
              <a:endParaRPr kumimoji="1" lang="zh-CN" altLang="en-US" sz="119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endParaRPr>
            </a:p>
          </p:txBody>
        </p:sp>
      </p:grpSp>
      <p:grpSp>
        <p:nvGrpSpPr>
          <p:cNvPr id="9" name="组合 8"/>
          <p:cNvGrpSpPr/>
          <p:nvPr>
            <p:custDataLst>
              <p:tags r:id="rId11"/>
            </p:custDataLst>
          </p:nvPr>
        </p:nvGrpSpPr>
        <p:grpSpPr>
          <a:xfrm>
            <a:off x="2912110" y="3054985"/>
            <a:ext cx="3946525" cy="335915"/>
            <a:chOff x="4587" y="3699"/>
            <a:chExt cx="6215" cy="529"/>
          </a:xfrm>
        </p:grpSpPr>
        <p:sp>
          <p:nvSpPr>
            <p:cNvPr id="4" name="KSO_Shape"/>
            <p:cNvSpPr/>
            <p:nvPr>
              <p:custDataLst>
                <p:tags r:id="rId12"/>
              </p:custDataLst>
            </p:nvPr>
          </p:nvSpPr>
          <p:spPr>
            <a:xfrm rot="5400000">
              <a:off x="4699" y="3586"/>
              <a:ext cx="529" cy="754"/>
            </a:xfrm>
            <a:custGeom>
              <a:avLst/>
              <a:gdLst>
                <a:gd name="connsiteX0" fmla="*/ 586581 w 1173161"/>
                <a:gd name="connsiteY0" fmla="*/ 0 h 1672438"/>
                <a:gd name="connsiteX1" fmla="*/ 1001356 w 1173161"/>
                <a:gd name="connsiteY1" fmla="*/ 171806 h 1672438"/>
                <a:gd name="connsiteX2" fmla="*/ 1001356 w 1173161"/>
                <a:gd name="connsiteY2" fmla="*/ 1001357 h 1672438"/>
                <a:gd name="connsiteX3" fmla="*/ 586581 w 1173161"/>
                <a:gd name="connsiteY3" fmla="*/ 1672438 h 1672438"/>
                <a:gd name="connsiteX4" fmla="*/ 171805 w 1173161"/>
                <a:gd name="connsiteY4" fmla="*/ 1001357 h 1672438"/>
                <a:gd name="connsiteX5" fmla="*/ 171805 w 1173161"/>
                <a:gd name="connsiteY5" fmla="*/ 171806 h 1672438"/>
                <a:gd name="connsiteX6" fmla="*/ 586581 w 1173161"/>
                <a:gd name="connsiteY6" fmla="*/ 0 h 167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3161" h="1672438">
                  <a:moveTo>
                    <a:pt x="586581" y="0"/>
                  </a:moveTo>
                  <a:cubicBezTo>
                    <a:pt x="736700" y="0"/>
                    <a:pt x="886819" y="57269"/>
                    <a:pt x="1001356" y="171806"/>
                  </a:cubicBezTo>
                  <a:cubicBezTo>
                    <a:pt x="1230430" y="400880"/>
                    <a:pt x="1230430" y="772282"/>
                    <a:pt x="1001356" y="1001357"/>
                  </a:cubicBezTo>
                  <a:cubicBezTo>
                    <a:pt x="820380" y="1182333"/>
                    <a:pt x="682121" y="1406027"/>
                    <a:pt x="586581" y="1672438"/>
                  </a:cubicBezTo>
                  <a:cubicBezTo>
                    <a:pt x="491040" y="1406027"/>
                    <a:pt x="352782" y="1182333"/>
                    <a:pt x="171805" y="1001357"/>
                  </a:cubicBezTo>
                  <a:cubicBezTo>
                    <a:pt x="-57269" y="772282"/>
                    <a:pt x="-57269" y="400880"/>
                    <a:pt x="171805" y="171806"/>
                  </a:cubicBezTo>
                  <a:cubicBezTo>
                    <a:pt x="286343" y="57269"/>
                    <a:pt x="436462" y="0"/>
                    <a:pt x="586581" y="0"/>
                  </a:cubicBezTo>
                  <a:close/>
                </a:path>
              </a:pathLst>
            </a:custGeom>
            <a:solidFill>
              <a:srgbClr val="036EB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576000" anchor="ctr"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dirty="0">
                <a:solidFill>
                  <a:srgbClr val="FFFFFF"/>
                </a:solidFill>
              </a:endParaRPr>
            </a:p>
          </p:txBody>
        </p:sp>
        <p:sp>
          <p:nvSpPr>
            <p:cNvPr id="7" name="文本框 18"/>
            <p:cNvSpPr txBox="1"/>
            <p:nvPr>
              <p:custDataLst>
                <p:tags r:id="rId13"/>
              </p:custDataLst>
            </p:nvPr>
          </p:nvSpPr>
          <p:spPr>
            <a:xfrm>
              <a:off x="4847" y="3746"/>
              <a:ext cx="341" cy="4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143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三</a:t>
              </a:r>
              <a:endParaRPr lang="zh-CN" altLang="en-US" sz="143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文本框 25"/>
            <p:cNvSpPr txBox="1"/>
            <p:nvPr>
              <p:custDataLst>
                <p:tags r:id="rId14"/>
              </p:custDataLst>
            </p:nvPr>
          </p:nvSpPr>
          <p:spPr>
            <a:xfrm>
              <a:off x="5396" y="3737"/>
              <a:ext cx="5406" cy="48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>
                <a:lnSpc>
                  <a:spcPct val="120000"/>
                </a:lnSpc>
              </a:pPr>
              <a:r>
                <a:rPr kumimoji="1" lang="zh-CN" altLang="en-US" sz="119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设置页码</a:t>
              </a:r>
              <a:endParaRPr kumimoji="1" lang="en-US" altLang="zh-CN" sz="119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4" name="组合 13"/>
          <p:cNvGrpSpPr/>
          <p:nvPr>
            <p:custDataLst>
              <p:tags r:id="rId15"/>
            </p:custDataLst>
          </p:nvPr>
        </p:nvGrpSpPr>
        <p:grpSpPr>
          <a:xfrm>
            <a:off x="2912110" y="3714750"/>
            <a:ext cx="3946525" cy="340995"/>
            <a:chOff x="4587" y="4281"/>
            <a:chExt cx="6215" cy="537"/>
          </a:xfrm>
        </p:grpSpPr>
        <p:sp>
          <p:nvSpPr>
            <p:cNvPr id="11" name="KSO_Shape"/>
            <p:cNvSpPr/>
            <p:nvPr>
              <p:custDataLst>
                <p:tags r:id="rId16"/>
              </p:custDataLst>
            </p:nvPr>
          </p:nvSpPr>
          <p:spPr>
            <a:xfrm rot="5400000">
              <a:off x="4699" y="4168"/>
              <a:ext cx="529" cy="754"/>
            </a:xfrm>
            <a:custGeom>
              <a:avLst/>
              <a:gdLst>
                <a:gd name="connsiteX0" fmla="*/ 586581 w 1173161"/>
                <a:gd name="connsiteY0" fmla="*/ 0 h 1672438"/>
                <a:gd name="connsiteX1" fmla="*/ 1001356 w 1173161"/>
                <a:gd name="connsiteY1" fmla="*/ 171806 h 1672438"/>
                <a:gd name="connsiteX2" fmla="*/ 1001356 w 1173161"/>
                <a:gd name="connsiteY2" fmla="*/ 1001357 h 1672438"/>
                <a:gd name="connsiteX3" fmla="*/ 586581 w 1173161"/>
                <a:gd name="connsiteY3" fmla="*/ 1672438 h 1672438"/>
                <a:gd name="connsiteX4" fmla="*/ 171805 w 1173161"/>
                <a:gd name="connsiteY4" fmla="*/ 1001357 h 1672438"/>
                <a:gd name="connsiteX5" fmla="*/ 171805 w 1173161"/>
                <a:gd name="connsiteY5" fmla="*/ 171806 h 1672438"/>
                <a:gd name="connsiteX6" fmla="*/ 586581 w 1173161"/>
                <a:gd name="connsiteY6" fmla="*/ 0 h 167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3161" h="1672438">
                  <a:moveTo>
                    <a:pt x="586581" y="0"/>
                  </a:moveTo>
                  <a:cubicBezTo>
                    <a:pt x="736700" y="0"/>
                    <a:pt x="886819" y="57269"/>
                    <a:pt x="1001356" y="171806"/>
                  </a:cubicBezTo>
                  <a:cubicBezTo>
                    <a:pt x="1230430" y="400880"/>
                    <a:pt x="1230430" y="772282"/>
                    <a:pt x="1001356" y="1001357"/>
                  </a:cubicBezTo>
                  <a:cubicBezTo>
                    <a:pt x="820380" y="1182333"/>
                    <a:pt x="682121" y="1406027"/>
                    <a:pt x="586581" y="1672438"/>
                  </a:cubicBezTo>
                  <a:cubicBezTo>
                    <a:pt x="491040" y="1406027"/>
                    <a:pt x="352782" y="1182333"/>
                    <a:pt x="171805" y="1001357"/>
                  </a:cubicBezTo>
                  <a:cubicBezTo>
                    <a:pt x="-57269" y="772282"/>
                    <a:pt x="-57269" y="400880"/>
                    <a:pt x="171805" y="171806"/>
                  </a:cubicBezTo>
                  <a:cubicBezTo>
                    <a:pt x="286343" y="57269"/>
                    <a:pt x="436462" y="0"/>
                    <a:pt x="586581" y="0"/>
                  </a:cubicBezTo>
                  <a:close/>
                </a:path>
              </a:pathLst>
            </a:custGeom>
            <a:solidFill>
              <a:srgbClr val="036EB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576000" anchor="ctr"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dirty="0">
                <a:solidFill>
                  <a:srgbClr val="FFFFFF"/>
                </a:solidFill>
              </a:endParaRPr>
            </a:p>
          </p:txBody>
        </p:sp>
        <p:sp>
          <p:nvSpPr>
            <p:cNvPr id="12" name="文本框 18"/>
            <p:cNvSpPr txBox="1"/>
            <p:nvPr>
              <p:custDataLst>
                <p:tags r:id="rId17"/>
              </p:custDataLst>
            </p:nvPr>
          </p:nvSpPr>
          <p:spPr>
            <a:xfrm>
              <a:off x="4847" y="4328"/>
              <a:ext cx="341" cy="4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143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四</a:t>
              </a:r>
              <a:endParaRPr lang="zh-CN" altLang="en-US" sz="143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文本框 25"/>
            <p:cNvSpPr txBox="1"/>
            <p:nvPr>
              <p:custDataLst>
                <p:tags r:id="rId18"/>
              </p:custDataLst>
            </p:nvPr>
          </p:nvSpPr>
          <p:spPr>
            <a:xfrm>
              <a:off x="5396" y="4329"/>
              <a:ext cx="5406" cy="48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>
                <a:lnSpc>
                  <a:spcPct val="120000"/>
                </a:lnSpc>
              </a:pPr>
              <a:r>
                <a:rPr kumimoji="1" lang="zh-CN" altLang="en-US" sz="119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使用样式</a:t>
              </a:r>
              <a:endParaRPr kumimoji="1" lang="zh-CN" altLang="en-US" sz="119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endParaRPr>
            </a:p>
          </p:txBody>
        </p:sp>
      </p:grpSp>
      <p:grpSp>
        <p:nvGrpSpPr>
          <p:cNvPr id="19" name="组合 18"/>
          <p:cNvGrpSpPr/>
          <p:nvPr>
            <p:custDataLst>
              <p:tags r:id="rId19"/>
            </p:custDataLst>
          </p:nvPr>
        </p:nvGrpSpPr>
        <p:grpSpPr>
          <a:xfrm>
            <a:off x="2912110" y="4379595"/>
            <a:ext cx="3947160" cy="335915"/>
            <a:chOff x="4587" y="4863"/>
            <a:chExt cx="6216" cy="529"/>
          </a:xfrm>
        </p:grpSpPr>
        <p:sp>
          <p:nvSpPr>
            <p:cNvPr id="16" name="KSO_Shape"/>
            <p:cNvSpPr/>
            <p:nvPr>
              <p:custDataLst>
                <p:tags r:id="rId20"/>
              </p:custDataLst>
            </p:nvPr>
          </p:nvSpPr>
          <p:spPr>
            <a:xfrm rot="5400000">
              <a:off x="4699" y="4751"/>
              <a:ext cx="529" cy="753"/>
            </a:xfrm>
            <a:custGeom>
              <a:avLst/>
              <a:gdLst>
                <a:gd name="connsiteX0" fmla="*/ 586581 w 1173161"/>
                <a:gd name="connsiteY0" fmla="*/ 0 h 1672438"/>
                <a:gd name="connsiteX1" fmla="*/ 1001356 w 1173161"/>
                <a:gd name="connsiteY1" fmla="*/ 171806 h 1672438"/>
                <a:gd name="connsiteX2" fmla="*/ 1001356 w 1173161"/>
                <a:gd name="connsiteY2" fmla="*/ 1001357 h 1672438"/>
                <a:gd name="connsiteX3" fmla="*/ 586581 w 1173161"/>
                <a:gd name="connsiteY3" fmla="*/ 1672438 h 1672438"/>
                <a:gd name="connsiteX4" fmla="*/ 171805 w 1173161"/>
                <a:gd name="connsiteY4" fmla="*/ 1001357 h 1672438"/>
                <a:gd name="connsiteX5" fmla="*/ 171805 w 1173161"/>
                <a:gd name="connsiteY5" fmla="*/ 171806 h 1672438"/>
                <a:gd name="connsiteX6" fmla="*/ 586581 w 1173161"/>
                <a:gd name="connsiteY6" fmla="*/ 0 h 167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3161" h="1672438">
                  <a:moveTo>
                    <a:pt x="586581" y="0"/>
                  </a:moveTo>
                  <a:cubicBezTo>
                    <a:pt x="736700" y="0"/>
                    <a:pt x="886819" y="57269"/>
                    <a:pt x="1001356" y="171806"/>
                  </a:cubicBezTo>
                  <a:cubicBezTo>
                    <a:pt x="1230430" y="400880"/>
                    <a:pt x="1230430" y="772282"/>
                    <a:pt x="1001356" y="1001357"/>
                  </a:cubicBezTo>
                  <a:cubicBezTo>
                    <a:pt x="820380" y="1182333"/>
                    <a:pt x="682121" y="1406027"/>
                    <a:pt x="586581" y="1672438"/>
                  </a:cubicBezTo>
                  <a:cubicBezTo>
                    <a:pt x="491040" y="1406027"/>
                    <a:pt x="352782" y="1182333"/>
                    <a:pt x="171805" y="1001357"/>
                  </a:cubicBezTo>
                  <a:cubicBezTo>
                    <a:pt x="-57269" y="772282"/>
                    <a:pt x="-57269" y="400880"/>
                    <a:pt x="171805" y="171806"/>
                  </a:cubicBezTo>
                  <a:cubicBezTo>
                    <a:pt x="286343" y="57269"/>
                    <a:pt x="436462" y="0"/>
                    <a:pt x="586581" y="0"/>
                  </a:cubicBezTo>
                  <a:close/>
                </a:path>
              </a:pathLst>
            </a:custGeom>
            <a:solidFill>
              <a:srgbClr val="036EB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576000" anchor="ctr"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dirty="0">
                <a:solidFill>
                  <a:srgbClr val="FFFFFF"/>
                </a:solidFill>
              </a:endParaRPr>
            </a:p>
          </p:txBody>
        </p:sp>
        <p:sp>
          <p:nvSpPr>
            <p:cNvPr id="17" name="文本框 18"/>
            <p:cNvSpPr txBox="1"/>
            <p:nvPr>
              <p:custDataLst>
                <p:tags r:id="rId21"/>
              </p:custDataLst>
            </p:nvPr>
          </p:nvSpPr>
          <p:spPr>
            <a:xfrm>
              <a:off x="4848" y="4910"/>
              <a:ext cx="341" cy="4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143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五</a:t>
              </a:r>
              <a:endParaRPr lang="zh-CN" altLang="en-US" sz="143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文本框 25"/>
            <p:cNvSpPr txBox="1"/>
            <p:nvPr>
              <p:custDataLst>
                <p:tags r:id="rId22"/>
              </p:custDataLst>
            </p:nvPr>
          </p:nvSpPr>
          <p:spPr>
            <a:xfrm>
              <a:off x="5397" y="4902"/>
              <a:ext cx="5406" cy="48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>
                <a:lnSpc>
                  <a:spcPct val="120000"/>
                </a:lnSpc>
              </a:pPr>
              <a:r>
                <a:rPr kumimoji="1" lang="zh-CN" altLang="en-US" sz="119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设置封面</a:t>
              </a:r>
              <a:endParaRPr kumimoji="1" lang="zh-CN" altLang="en-US" sz="119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" name="组合 23"/>
          <p:cNvGrpSpPr/>
          <p:nvPr>
            <p:custDataLst>
              <p:tags r:id="rId23"/>
            </p:custDataLst>
          </p:nvPr>
        </p:nvGrpSpPr>
        <p:grpSpPr>
          <a:xfrm>
            <a:off x="2912110" y="5039360"/>
            <a:ext cx="4183990" cy="344805"/>
            <a:chOff x="4587" y="5445"/>
            <a:chExt cx="6216" cy="538"/>
          </a:xfrm>
        </p:grpSpPr>
        <p:sp>
          <p:nvSpPr>
            <p:cNvPr id="21" name="KSO_Shape"/>
            <p:cNvSpPr/>
            <p:nvPr>
              <p:custDataLst>
                <p:tags r:id="rId24"/>
              </p:custDataLst>
            </p:nvPr>
          </p:nvSpPr>
          <p:spPr>
            <a:xfrm rot="5400000">
              <a:off x="4699" y="5333"/>
              <a:ext cx="529" cy="753"/>
            </a:xfrm>
            <a:custGeom>
              <a:avLst/>
              <a:gdLst>
                <a:gd name="connsiteX0" fmla="*/ 586581 w 1173161"/>
                <a:gd name="connsiteY0" fmla="*/ 0 h 1672438"/>
                <a:gd name="connsiteX1" fmla="*/ 1001356 w 1173161"/>
                <a:gd name="connsiteY1" fmla="*/ 171806 h 1672438"/>
                <a:gd name="connsiteX2" fmla="*/ 1001356 w 1173161"/>
                <a:gd name="connsiteY2" fmla="*/ 1001357 h 1672438"/>
                <a:gd name="connsiteX3" fmla="*/ 586581 w 1173161"/>
                <a:gd name="connsiteY3" fmla="*/ 1672438 h 1672438"/>
                <a:gd name="connsiteX4" fmla="*/ 171805 w 1173161"/>
                <a:gd name="connsiteY4" fmla="*/ 1001357 h 1672438"/>
                <a:gd name="connsiteX5" fmla="*/ 171805 w 1173161"/>
                <a:gd name="connsiteY5" fmla="*/ 171806 h 1672438"/>
                <a:gd name="connsiteX6" fmla="*/ 586581 w 1173161"/>
                <a:gd name="connsiteY6" fmla="*/ 0 h 167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3161" h="1672438">
                  <a:moveTo>
                    <a:pt x="586581" y="0"/>
                  </a:moveTo>
                  <a:cubicBezTo>
                    <a:pt x="736700" y="0"/>
                    <a:pt x="886819" y="57269"/>
                    <a:pt x="1001356" y="171806"/>
                  </a:cubicBezTo>
                  <a:cubicBezTo>
                    <a:pt x="1230430" y="400880"/>
                    <a:pt x="1230430" y="772282"/>
                    <a:pt x="1001356" y="1001357"/>
                  </a:cubicBezTo>
                  <a:cubicBezTo>
                    <a:pt x="820380" y="1182333"/>
                    <a:pt x="682121" y="1406027"/>
                    <a:pt x="586581" y="1672438"/>
                  </a:cubicBezTo>
                  <a:cubicBezTo>
                    <a:pt x="491040" y="1406027"/>
                    <a:pt x="352782" y="1182333"/>
                    <a:pt x="171805" y="1001357"/>
                  </a:cubicBezTo>
                  <a:cubicBezTo>
                    <a:pt x="-57269" y="772282"/>
                    <a:pt x="-57269" y="400880"/>
                    <a:pt x="171805" y="171806"/>
                  </a:cubicBezTo>
                  <a:cubicBezTo>
                    <a:pt x="286343" y="57269"/>
                    <a:pt x="436462" y="0"/>
                    <a:pt x="586581" y="0"/>
                  </a:cubicBezTo>
                  <a:close/>
                </a:path>
              </a:pathLst>
            </a:custGeom>
            <a:solidFill>
              <a:srgbClr val="036EB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576000" anchor="ctr"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dirty="0">
                <a:solidFill>
                  <a:srgbClr val="FFFFFF"/>
                </a:solidFill>
              </a:endParaRPr>
            </a:p>
          </p:txBody>
        </p:sp>
        <p:sp>
          <p:nvSpPr>
            <p:cNvPr id="22" name="文本框 18"/>
            <p:cNvSpPr txBox="1"/>
            <p:nvPr>
              <p:custDataLst>
                <p:tags r:id="rId25"/>
              </p:custDataLst>
            </p:nvPr>
          </p:nvSpPr>
          <p:spPr>
            <a:xfrm>
              <a:off x="4848" y="5493"/>
              <a:ext cx="341" cy="4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143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六</a:t>
              </a:r>
              <a:endParaRPr lang="zh-CN" altLang="en-US" sz="143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文本框 25"/>
            <p:cNvSpPr txBox="1"/>
            <p:nvPr>
              <p:custDataLst>
                <p:tags r:id="rId26"/>
              </p:custDataLst>
            </p:nvPr>
          </p:nvSpPr>
          <p:spPr>
            <a:xfrm>
              <a:off x="5397" y="5494"/>
              <a:ext cx="5406" cy="48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>
                <a:lnSpc>
                  <a:spcPct val="120000"/>
                </a:lnSpc>
              </a:pPr>
              <a:r>
                <a:rPr kumimoji="1" lang="zh-CN" altLang="en-US" sz="119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目录设置</a:t>
              </a:r>
              <a:endParaRPr kumimoji="1" lang="zh-CN" altLang="en-US" sz="119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endParaRPr>
            </a:p>
          </p:txBody>
        </p:sp>
      </p:grpSp>
      <p:grpSp>
        <p:nvGrpSpPr>
          <p:cNvPr id="27" name="组合 26"/>
          <p:cNvGrpSpPr/>
          <p:nvPr>
            <p:custDataLst>
              <p:tags r:id="rId27"/>
            </p:custDataLst>
          </p:nvPr>
        </p:nvGrpSpPr>
        <p:grpSpPr>
          <a:xfrm>
            <a:off x="2912110" y="5708015"/>
            <a:ext cx="4183990" cy="341600"/>
            <a:chOff x="4587" y="5445"/>
            <a:chExt cx="6216" cy="533"/>
          </a:xfrm>
        </p:grpSpPr>
        <p:sp>
          <p:nvSpPr>
            <p:cNvPr id="28" name="KSO_Shape"/>
            <p:cNvSpPr/>
            <p:nvPr>
              <p:custDataLst>
                <p:tags r:id="rId28"/>
              </p:custDataLst>
            </p:nvPr>
          </p:nvSpPr>
          <p:spPr>
            <a:xfrm rot="5400000">
              <a:off x="4699" y="5333"/>
              <a:ext cx="529" cy="753"/>
            </a:xfrm>
            <a:custGeom>
              <a:avLst/>
              <a:gdLst>
                <a:gd name="connsiteX0" fmla="*/ 586581 w 1173161"/>
                <a:gd name="connsiteY0" fmla="*/ 0 h 1672438"/>
                <a:gd name="connsiteX1" fmla="*/ 1001356 w 1173161"/>
                <a:gd name="connsiteY1" fmla="*/ 171806 h 1672438"/>
                <a:gd name="connsiteX2" fmla="*/ 1001356 w 1173161"/>
                <a:gd name="connsiteY2" fmla="*/ 1001357 h 1672438"/>
                <a:gd name="connsiteX3" fmla="*/ 586581 w 1173161"/>
                <a:gd name="connsiteY3" fmla="*/ 1672438 h 1672438"/>
                <a:gd name="connsiteX4" fmla="*/ 171805 w 1173161"/>
                <a:gd name="connsiteY4" fmla="*/ 1001357 h 1672438"/>
                <a:gd name="connsiteX5" fmla="*/ 171805 w 1173161"/>
                <a:gd name="connsiteY5" fmla="*/ 171806 h 1672438"/>
                <a:gd name="connsiteX6" fmla="*/ 586581 w 1173161"/>
                <a:gd name="connsiteY6" fmla="*/ 0 h 167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3161" h="1672438">
                  <a:moveTo>
                    <a:pt x="586581" y="0"/>
                  </a:moveTo>
                  <a:cubicBezTo>
                    <a:pt x="736700" y="0"/>
                    <a:pt x="886819" y="57269"/>
                    <a:pt x="1001356" y="171806"/>
                  </a:cubicBezTo>
                  <a:cubicBezTo>
                    <a:pt x="1230430" y="400880"/>
                    <a:pt x="1230430" y="772282"/>
                    <a:pt x="1001356" y="1001357"/>
                  </a:cubicBezTo>
                  <a:cubicBezTo>
                    <a:pt x="820380" y="1182333"/>
                    <a:pt x="682121" y="1406027"/>
                    <a:pt x="586581" y="1672438"/>
                  </a:cubicBezTo>
                  <a:cubicBezTo>
                    <a:pt x="491040" y="1406027"/>
                    <a:pt x="352782" y="1182333"/>
                    <a:pt x="171805" y="1001357"/>
                  </a:cubicBezTo>
                  <a:cubicBezTo>
                    <a:pt x="-57269" y="772282"/>
                    <a:pt x="-57269" y="400880"/>
                    <a:pt x="171805" y="171806"/>
                  </a:cubicBezTo>
                  <a:cubicBezTo>
                    <a:pt x="286343" y="57269"/>
                    <a:pt x="436462" y="0"/>
                    <a:pt x="586581" y="0"/>
                  </a:cubicBezTo>
                  <a:close/>
                </a:path>
              </a:pathLst>
            </a:custGeom>
            <a:solidFill>
              <a:srgbClr val="036EB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576000" anchor="ctr"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dirty="0">
                <a:solidFill>
                  <a:srgbClr val="FFFFFF"/>
                </a:solidFill>
              </a:endParaRPr>
            </a:p>
          </p:txBody>
        </p:sp>
        <p:sp>
          <p:nvSpPr>
            <p:cNvPr id="29" name="文本框 18"/>
            <p:cNvSpPr txBox="1"/>
            <p:nvPr>
              <p:custDataLst>
                <p:tags r:id="rId29"/>
              </p:custDataLst>
            </p:nvPr>
          </p:nvSpPr>
          <p:spPr>
            <a:xfrm>
              <a:off x="4848" y="5493"/>
              <a:ext cx="341" cy="4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r>
                <a:rPr lang="zh-CN" altLang="en-US" sz="143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七</a:t>
              </a:r>
              <a:endParaRPr lang="zh-CN" altLang="en-US" sz="143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文本框 25"/>
            <p:cNvSpPr txBox="1"/>
            <p:nvPr>
              <p:custDataLst>
                <p:tags r:id="rId30"/>
              </p:custDataLst>
            </p:nvPr>
          </p:nvSpPr>
          <p:spPr>
            <a:xfrm>
              <a:off x="5397" y="5494"/>
              <a:ext cx="5406" cy="4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>
                <a:lnSpc>
                  <a:spcPct val="120000"/>
                </a:lnSpc>
              </a:pPr>
              <a:r>
                <a:rPr kumimoji="1" lang="zh-CN" altLang="en-US" sz="119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注释和引用</a:t>
              </a:r>
              <a:endParaRPr kumimoji="1" lang="zh-CN" altLang="en-US" sz="119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endParaRP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2.6.2.1 页面设置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3" name="标题 2"/>
          <p:cNvSpPr>
            <a:spLocks noGrp="1"/>
          </p:cNvSpPr>
          <p:nvPr/>
        </p:nvSpPr>
        <p:spPr>
          <a:xfrm>
            <a:off x="1080770" y="1475105"/>
            <a:ext cx="9965055" cy="89408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18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纸张大小为A4，上、下页边距为 2.3厘米，左、右页边距为 2.9厘米，左侧装订线为 0.5厘米，纸张方向为纵向，页眉距边界 2厘米，页脚距边界1.75厘米。</a:t>
            </a:r>
            <a:endParaRPr sz="18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080770" y="2480945"/>
            <a:ext cx="10737215" cy="541020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步骤1：打开本书配套素材“感动中国2023年度人物事迹宣传册（初稿）.docx”文档。</a:t>
            </a:r>
            <a:endParaRPr lang="zh-CN" altLang="en-US" sz="1800">
              <a:latin typeface="+mn-ea"/>
              <a:cs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062990" y="3021965"/>
            <a:ext cx="5166360" cy="4023360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2：单击【页面】选项卡中的【页边距】按钮，在展开的下拉列表中选择【自定义页边距】选项，在打开的【页面设置】对话框的【页边距】选项卡中，在【页边距】设置区的【上】【下】【左】【右】编辑框中分别输入相应的数值，或单击编辑框右侧的微调按钮进行微调。单击【版式】选项卡，设置页眉和页脚距边界的距离，然后单击【确定】按钮，如图2-79所示。</a:t>
            </a:r>
            <a:endParaRPr lang="zh-CN" altLang="en-US" sz="1800">
              <a:latin typeface="+mn-ea"/>
              <a:cs typeface="+mn-ea"/>
            </a:endParaRPr>
          </a:p>
        </p:txBody>
      </p:sp>
      <p:grpSp>
        <p:nvGrpSpPr>
          <p:cNvPr id="138" name="画布 138"/>
          <p:cNvGrpSpPr/>
          <p:nvPr/>
        </p:nvGrpSpPr>
        <p:grpSpPr>
          <a:xfrm>
            <a:off x="6439535" y="3311843"/>
            <a:ext cx="5326380" cy="3107055"/>
            <a:chOff x="0" y="0"/>
            <a:chExt cx="5326380" cy="3107055"/>
          </a:xfrm>
        </p:grpSpPr>
        <p:sp>
          <p:nvSpPr>
            <p:cNvPr id="9" name="画布 138"/>
            <p:cNvSpPr>
              <a:spLocks noChangeAspect="1"/>
            </p:cNvSpPr>
            <p:nvPr/>
          </p:nvSpPr>
          <p:spPr>
            <a:xfrm>
              <a:off x="0" y="0"/>
              <a:ext cx="5326380" cy="3107055"/>
            </a:xfrm>
          </p:spPr>
        </p:sp>
        <p:pic>
          <p:nvPicPr>
            <p:cNvPr id="139" name="图片 139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0" y="0"/>
              <a:ext cx="2503273" cy="3076575"/>
            </a:xfrm>
            <a:prstGeom prst="rect">
              <a:avLst/>
            </a:prstGeom>
            <a:ln>
              <a:solidFill>
                <a:schemeClr val="accent3"/>
              </a:solidFill>
            </a:ln>
          </p:spPr>
        </p:pic>
        <p:pic>
          <p:nvPicPr>
            <p:cNvPr id="146" name="图片 146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771037" y="0"/>
              <a:ext cx="2503273" cy="3076575"/>
            </a:xfrm>
            <a:prstGeom prst="rect">
              <a:avLst/>
            </a:prstGeom>
            <a:ln>
              <a:solidFill>
                <a:schemeClr val="accent3"/>
              </a:solidFill>
            </a:ln>
          </p:spPr>
        </p:pic>
        <p:sp>
          <p:nvSpPr>
            <p:cNvPr id="149" name="矩形 149"/>
            <p:cNvSpPr/>
            <p:nvPr/>
          </p:nvSpPr>
          <p:spPr>
            <a:xfrm>
              <a:off x="36285" y="159657"/>
              <a:ext cx="319315" cy="1524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sp>
        <p:sp>
          <p:nvSpPr>
            <p:cNvPr id="179" name="矩形 179"/>
            <p:cNvSpPr/>
            <p:nvPr/>
          </p:nvSpPr>
          <p:spPr>
            <a:xfrm>
              <a:off x="550114" y="441257"/>
              <a:ext cx="1881028" cy="444114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sp>
        <p:sp>
          <p:nvSpPr>
            <p:cNvPr id="184" name="矩形 184"/>
            <p:cNvSpPr/>
            <p:nvPr/>
          </p:nvSpPr>
          <p:spPr>
            <a:xfrm>
              <a:off x="3409428" y="159657"/>
              <a:ext cx="318770" cy="1524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sp>
        <p:sp>
          <p:nvSpPr>
            <p:cNvPr id="185" name="矩形 185"/>
            <p:cNvSpPr/>
            <p:nvPr/>
          </p:nvSpPr>
          <p:spPr>
            <a:xfrm>
              <a:off x="2836115" y="978286"/>
              <a:ext cx="1119027" cy="298972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10" name="文本框 9"/>
          <p:cNvSpPr txBox="1"/>
          <p:nvPr/>
        </p:nvSpPr>
        <p:spPr>
          <a:xfrm>
            <a:off x="6633845" y="6388418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-79 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【页面设置】对话框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2.6.2.2 设置分节和分页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3" name="标题 2"/>
          <p:cNvSpPr>
            <a:spLocks noGrp="1"/>
          </p:cNvSpPr>
          <p:nvPr/>
        </p:nvSpPr>
        <p:spPr>
          <a:xfrm>
            <a:off x="1080770" y="1475105"/>
            <a:ext cx="9965055" cy="89408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18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使用分隔符将文档的封面、目录、每位感动中国人物均设为单独节</a:t>
            </a:r>
            <a:r>
              <a:rPr lang="zh-CN" sz="18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，操作步骤如下。</a:t>
            </a:r>
            <a:endParaRPr lang="zh-CN" sz="18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080770" y="2480945"/>
            <a:ext cx="10737215" cy="541020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步骤1：插入分节符，如图2-80所示。</a:t>
            </a:r>
            <a:endParaRPr lang="zh-CN" altLang="en-US" sz="1800">
              <a:latin typeface="+mn-ea"/>
              <a:cs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062990" y="3089275"/>
            <a:ext cx="5166360" cy="143319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步骤2：保持插入点位置不变，再次插入一个【下一页分节符】（将会在插入的空白页中放置目录）。</a:t>
            </a:r>
            <a:endParaRPr lang="zh-CN" altLang="en-US" sz="1800">
              <a:latin typeface="+mn-ea"/>
              <a:cs typeface="+mn-ea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6409690" y="5463858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sz="1600">
                <a:solidFill>
                  <a:srgbClr val="000000"/>
                </a:solidFill>
                <a:latin typeface="等线" panose="02010600030101010101" charset="-122"/>
              </a:rPr>
              <a:t>图2-80 插入分节符</a:t>
            </a:r>
            <a:endParaRPr sz="1600">
              <a:solidFill>
                <a:srgbClr val="000000"/>
              </a:solidFill>
              <a:latin typeface="等线" panose="02010600030101010101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080770" y="4589780"/>
            <a:ext cx="5166360" cy="143319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步骤3：使用同样的方法，在“结束语”前插入一个【下一页分节符】。这样，就将该文档分为13节：封面、目录、十位感动中国人物及结束语。</a:t>
            </a:r>
            <a:endParaRPr lang="zh-CN" altLang="en-US" sz="1800">
              <a:latin typeface="+mn-ea"/>
              <a:cs typeface="+mn-ea"/>
            </a:endParaRPr>
          </a:p>
        </p:txBody>
      </p:sp>
      <p:grpSp>
        <p:nvGrpSpPr>
          <p:cNvPr id="162" name="画布 162"/>
          <p:cNvGrpSpPr/>
          <p:nvPr/>
        </p:nvGrpSpPr>
        <p:grpSpPr>
          <a:xfrm>
            <a:off x="5805805" y="2572385"/>
            <a:ext cx="6492875" cy="2891790"/>
            <a:chOff x="0" y="0"/>
            <a:chExt cx="5274310" cy="2205990"/>
          </a:xfrm>
        </p:grpSpPr>
        <p:sp>
          <p:nvSpPr>
            <p:cNvPr id="5" name="画布 162"/>
            <p:cNvSpPr>
              <a:spLocks noChangeAspect="1"/>
            </p:cNvSpPr>
            <p:nvPr/>
          </p:nvSpPr>
          <p:spPr>
            <a:xfrm>
              <a:off x="0" y="0"/>
              <a:ext cx="5274310" cy="2205990"/>
            </a:xfrm>
          </p:spPr>
        </p:sp>
        <p:pic>
          <p:nvPicPr>
            <p:cNvPr id="164" name="图片 164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1901372" y="35346"/>
              <a:ext cx="1305474" cy="2170371"/>
            </a:xfrm>
            <a:prstGeom prst="rect">
              <a:avLst/>
            </a:prstGeom>
            <a:ln>
              <a:solidFill>
                <a:schemeClr val="accent3"/>
              </a:solidFill>
            </a:ln>
          </p:spPr>
        </p:pic>
        <p:pic>
          <p:nvPicPr>
            <p:cNvPr id="174" name="图片 174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280228" y="1410987"/>
              <a:ext cx="1362710" cy="786979"/>
            </a:xfrm>
            <a:prstGeom prst="rect">
              <a:avLst/>
            </a:prstGeom>
            <a:ln>
              <a:solidFill>
                <a:schemeClr val="accent3"/>
              </a:solidFill>
            </a:ln>
          </p:spPr>
        </p:pic>
        <p:pic>
          <p:nvPicPr>
            <p:cNvPr id="186" name="图片 186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50114" y="1421909"/>
              <a:ext cx="1277005" cy="783808"/>
            </a:xfrm>
            <a:prstGeom prst="rect">
              <a:avLst/>
            </a:prstGeom>
            <a:ln>
              <a:solidFill>
                <a:schemeClr val="accent3"/>
              </a:solidFill>
            </a:ln>
          </p:spPr>
        </p:pic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2.6.2.3 页码设置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3" name="标题 2"/>
          <p:cNvSpPr>
            <a:spLocks noGrp="1"/>
          </p:cNvSpPr>
          <p:nvPr/>
        </p:nvSpPr>
        <p:spPr>
          <a:xfrm>
            <a:off x="1080770" y="1475105"/>
            <a:ext cx="9965055" cy="89408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18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页码置于页面底部、居中，封面、目录等前置部分无页码，操作步骤如下。</a:t>
            </a:r>
            <a:endParaRPr sz="18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080770" y="2480945"/>
            <a:ext cx="6084570" cy="104838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步骤1：双击第3节正文的页脚区，进入页脚编辑状态，在【页眉页脚】选项卡中取消【同前节】的选中状态，单击【页码】下拉按钮，在列表中选择【页码】。</a:t>
            </a:r>
            <a:endParaRPr lang="zh-CN" altLang="en-US" sz="1800">
              <a:latin typeface="+mn-ea"/>
              <a:cs typeface="+mn-ea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6612890" y="5799773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sz="1600">
                <a:solidFill>
                  <a:srgbClr val="000000"/>
                </a:solidFill>
                <a:latin typeface="等线" panose="02010600030101010101" charset="-122"/>
                <a:sym typeface="+mn-ea"/>
              </a:rPr>
              <a:t>图2-81 【页码】对话框</a:t>
            </a:r>
            <a:endParaRPr sz="1600">
              <a:solidFill>
                <a:srgbClr val="000000"/>
              </a:solidFill>
              <a:latin typeface="等线" panose="02010600030101010101" charset="-122"/>
              <a:sym typeface="+mn-ea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141730" y="3858260"/>
            <a:ext cx="6024245" cy="227901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步骤2：在弹出的【页码】对话框中【位置】下拉列表中选择【底端居中】，页码编号选择【起始页码】，值设置为“1”，应用范围为【本页及之后】，单击【确定】按钮，如图2-81所示。</a:t>
            </a:r>
            <a:endParaRPr lang="zh-CN" altLang="en-US" sz="1800">
              <a:latin typeface="+mn-ea"/>
              <a:cs typeface="+mn-ea"/>
            </a:endParaRPr>
          </a:p>
        </p:txBody>
      </p:sp>
      <p:pic>
        <p:nvPicPr>
          <p:cNvPr id="187" name="图片 187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17180" y="2272030"/>
            <a:ext cx="2758440" cy="3528060"/>
          </a:xfrm>
          <a:prstGeom prst="rect">
            <a:avLst/>
          </a:prstGeom>
          <a:ln>
            <a:solidFill>
              <a:schemeClr val="accent3"/>
            </a:solidFill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2.6.2.4 使用样式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3" name="标题 2"/>
          <p:cNvSpPr>
            <a:spLocks noGrp="1"/>
          </p:cNvSpPr>
          <p:nvPr/>
        </p:nvSpPr>
        <p:spPr>
          <a:xfrm>
            <a:off x="466725" y="1475105"/>
            <a:ext cx="9965055" cy="195389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18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1.修改样式</a:t>
            </a:r>
            <a:endParaRPr sz="18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1200150" lvl="2" indent="-28575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  <a:buChar char="•"/>
            </a:pPr>
            <a:r>
              <a:rPr sz="135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</a:t>
            </a:r>
            <a:r>
              <a:rPr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正文格式为宋体、小四，两端对齐，行距为21磅，首行缩进2个字符。</a:t>
            </a:r>
            <a:endParaRPr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1200150" lvl="2" indent="-28575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  <a:buChar char="•"/>
            </a:pPr>
            <a:r>
              <a:rPr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标题1格式为黑体、小三，段前、段后间距1行，无特殊格式，单倍行距。 </a:t>
            </a:r>
            <a:endParaRPr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marL="1200150" lvl="2" indent="-28575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  <a:buChar char="•"/>
            </a:pPr>
            <a:r>
              <a:rPr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标题2格式为黑体、四号。</a:t>
            </a:r>
            <a:endParaRPr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2.6.2.4 使用样式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710565" y="2428875"/>
            <a:ext cx="6590030" cy="341820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1：在【开始】选项卡【样式】功能组中，右击【正文】样式，在弹出的快捷菜单中选择【修改样式】选项，在打开的【修改样式】对话框中，单击左下角【格式】按钮，选择【字体】选项。在打开的【字体】对话框中，设置字体为“宋体”，字号为“小四”，单击【确定】按钮，如图2-82所示。</a:t>
            </a:r>
            <a:endParaRPr lang="zh-CN" altLang="en-US" sz="1800">
              <a:latin typeface="+mn-ea"/>
              <a:cs typeface="+mn-ea"/>
            </a:endParaRPr>
          </a:p>
        </p:txBody>
      </p:sp>
      <p:grpSp>
        <p:nvGrpSpPr>
          <p:cNvPr id="190" name="画布 190"/>
          <p:cNvGrpSpPr/>
          <p:nvPr/>
        </p:nvGrpSpPr>
        <p:grpSpPr>
          <a:xfrm>
            <a:off x="5882640" y="2866390"/>
            <a:ext cx="5721350" cy="3492500"/>
            <a:chOff x="0" y="0"/>
            <a:chExt cx="5274310" cy="3076575"/>
          </a:xfrm>
        </p:grpSpPr>
        <p:sp>
          <p:nvSpPr>
            <p:cNvPr id="5" name="画布 190"/>
            <p:cNvSpPr>
              <a:spLocks noChangeAspect="1"/>
            </p:cNvSpPr>
            <p:nvPr/>
          </p:nvSpPr>
          <p:spPr>
            <a:xfrm>
              <a:off x="0" y="0"/>
              <a:ext cx="5274310" cy="3076575"/>
            </a:xfrm>
          </p:spPr>
        </p:sp>
        <p:pic>
          <p:nvPicPr>
            <p:cNvPr id="192" name="图片 192"/>
            <p:cNvPicPr>
              <a:picLocks noChangeAspect="1"/>
            </p:cNvPicPr>
            <p:nvPr/>
          </p:nvPicPr>
          <p:blipFill>
            <a:blip r:embed="rId1"/>
            <a:srcRect r="17623"/>
            <a:stretch>
              <a:fillRect/>
            </a:stretch>
          </p:blipFill>
          <p:spPr>
            <a:xfrm>
              <a:off x="203201" y="1872658"/>
              <a:ext cx="1458684" cy="1203917"/>
            </a:xfrm>
            <a:prstGeom prst="rect">
              <a:avLst/>
            </a:prstGeom>
            <a:ln>
              <a:solidFill>
                <a:schemeClr val="accent3"/>
              </a:solidFill>
            </a:ln>
          </p:spPr>
        </p:pic>
        <p:pic>
          <p:nvPicPr>
            <p:cNvPr id="193" name="图片 193"/>
            <p:cNvPicPr>
              <a:picLocks noChangeAspect="1"/>
            </p:cNvPicPr>
            <p:nvPr/>
          </p:nvPicPr>
          <p:blipFill>
            <a:blip r:embed="rId2"/>
            <a:srcRect r="71413"/>
            <a:stretch>
              <a:fillRect/>
            </a:stretch>
          </p:blipFill>
          <p:spPr>
            <a:xfrm>
              <a:off x="1872454" y="740229"/>
              <a:ext cx="725601" cy="2336346"/>
            </a:xfrm>
            <a:prstGeom prst="rect">
              <a:avLst/>
            </a:prstGeom>
            <a:ln>
              <a:solidFill>
                <a:schemeClr val="accent3"/>
              </a:solidFill>
            </a:ln>
          </p:spPr>
        </p:pic>
        <p:pic>
          <p:nvPicPr>
            <p:cNvPr id="6" name="图片 194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830286" y="0"/>
              <a:ext cx="2220752" cy="3076575"/>
            </a:xfrm>
            <a:prstGeom prst="rect">
              <a:avLst/>
            </a:prstGeom>
          </p:spPr>
        </p:pic>
        <p:cxnSp>
          <p:nvCxnSpPr>
            <p:cNvPr id="195" name="直接箭头连接符 195"/>
            <p:cNvCxnSpPr/>
            <p:nvPr/>
          </p:nvCxnSpPr>
          <p:spPr>
            <a:xfrm flipV="1">
              <a:off x="1676400" y="1494971"/>
              <a:ext cx="166914" cy="92891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接箭头连接符 196"/>
            <p:cNvCxnSpPr>
              <a:endCxn id="6" idx="1"/>
            </p:cNvCxnSpPr>
            <p:nvPr/>
          </p:nvCxnSpPr>
          <p:spPr>
            <a:xfrm>
              <a:off x="2634342" y="1538288"/>
              <a:ext cx="195944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文本框 1"/>
          <p:cNvSpPr txBox="1"/>
          <p:nvPr/>
        </p:nvSpPr>
        <p:spPr>
          <a:xfrm>
            <a:off x="5767705" y="6434138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-82 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修改样式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-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字体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710565" y="1744980"/>
            <a:ext cx="6096000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b="1" dirty="0">
                <a:sym typeface="+mn-ea"/>
              </a:rPr>
              <a:t>（1）修改“正文”的样式</a:t>
            </a:r>
            <a:endParaRPr lang="zh-CN" altLang="en-US" sz="2000" b="1" dirty="0" smtClean="0">
              <a:solidFill>
                <a:schemeClr val="tx1">
                  <a:lumMod val="85000"/>
                  <a:lumOff val="15000"/>
                </a:schemeClr>
              </a:solidFill>
              <a:sym typeface="+mn-ea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2.6.2.4 使用样式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025525" y="1612265"/>
            <a:ext cx="6079490" cy="3862070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en-US" altLang="zh-CN" sz="1800">
                <a:latin typeface="+mn-ea"/>
                <a:cs typeface="+mn-ea"/>
              </a:rPr>
              <a:t>步骤2： 再次单击【修改样式】对话框中的【格式】按钮，选择【段落】选项，在【段落】对话框中，设置两端对齐、首行缩进2个字符、行距固定值21磅，单击【确定】按钮，如图2-83所示。</a:t>
            </a:r>
            <a:endParaRPr lang="en-US" altLang="zh-CN" sz="1800">
              <a:latin typeface="+mn-ea"/>
              <a:cs typeface="+mn-ea"/>
            </a:endParaRPr>
          </a:p>
        </p:txBody>
      </p:sp>
      <p:pic>
        <p:nvPicPr>
          <p:cNvPr id="197" name="图片 197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374890" y="1498600"/>
            <a:ext cx="3272790" cy="3784600"/>
          </a:xfrm>
          <a:prstGeom prst="rect">
            <a:avLst/>
          </a:prstGeom>
          <a:ln>
            <a:solidFill>
              <a:schemeClr val="accent3"/>
            </a:solidFill>
          </a:ln>
        </p:spPr>
      </p:pic>
      <p:sp>
        <p:nvSpPr>
          <p:cNvPr id="3" name="文本框 2"/>
          <p:cNvSpPr txBox="1"/>
          <p:nvPr/>
        </p:nvSpPr>
        <p:spPr>
          <a:xfrm>
            <a:off x="6471285" y="5352098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-83 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修改样式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-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段落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2.6.2.4 使用样式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710565" y="2428875"/>
            <a:ext cx="6590030" cy="194246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步骤1 ：在【开始】选项卡【样式】功能组中，右击【标题1】样式选择【修改样式】选项，在打开的【修改样式】对话框中，单击左下角【格式】按钮，选择【字体】选项。在【字体】对话框中，设置字号为“小三”，单击【确定】按钮。</a:t>
            </a:r>
            <a:endParaRPr lang="zh-CN" altLang="en-US" sz="1800">
              <a:latin typeface="+mn-ea"/>
              <a:cs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710565" y="1744980"/>
            <a:ext cx="6096000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b="1" dirty="0">
                <a:sym typeface="+mn-ea"/>
              </a:rPr>
              <a:t>（2）修改“标题 1”“标题 2”的样式</a:t>
            </a:r>
            <a:endParaRPr sz="2000" b="1" dirty="0">
              <a:sym typeface="+mn-ea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710565" y="4303395"/>
            <a:ext cx="6590030" cy="1384300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步骤2：再次单击【修改样式】对话框中的【格式】按钮，选择【段落】选项，在【段落】对话框中，设置段前、段后间距1行，无特殊格式，单倍行距，单击【确定】按钮，如图2-84所示。</a:t>
            </a:r>
            <a:endParaRPr lang="zh-CN" altLang="en-US" sz="1800">
              <a:latin typeface="+mn-ea"/>
              <a:cs typeface="+mn-ea"/>
            </a:endParaRPr>
          </a:p>
        </p:txBody>
      </p:sp>
      <p:pic>
        <p:nvPicPr>
          <p:cNvPr id="198" name="图片 198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66685" y="1945640"/>
            <a:ext cx="3460115" cy="4002405"/>
          </a:xfrm>
          <a:prstGeom prst="rect">
            <a:avLst/>
          </a:prstGeom>
          <a:ln>
            <a:solidFill>
              <a:schemeClr val="accent3"/>
            </a:solidFill>
          </a:ln>
        </p:spPr>
      </p:pic>
      <p:sp>
        <p:nvSpPr>
          <p:cNvPr id="9" name="文本框 8"/>
          <p:cNvSpPr txBox="1"/>
          <p:nvPr/>
        </p:nvSpPr>
        <p:spPr>
          <a:xfrm>
            <a:off x="6956425" y="6037263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-84 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【段落】对话框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710565" y="5619750"/>
            <a:ext cx="6589395" cy="82994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lvl="0" algn="l">
              <a:lnSpc>
                <a:spcPct val="150000"/>
              </a:lnSpc>
              <a:buClrTx/>
              <a:buSzTx/>
              <a:buFontTx/>
            </a:pPr>
            <a:r>
              <a:rPr lang="zh-CN" altLang="en-US">
                <a:latin typeface="+mn-ea"/>
                <a:cs typeface="+mn-ea"/>
                <a:sym typeface="+mn-ea"/>
              </a:rPr>
              <a:t>步骤</a:t>
            </a:r>
            <a:r>
              <a:rPr lang="zh-CN" altLang="en-US">
                <a:latin typeface="+mn-ea"/>
                <a:cs typeface="+mn-ea"/>
                <a:sym typeface="+mn-ea"/>
              </a:rPr>
              <a:t>3</a:t>
            </a:r>
            <a:r>
              <a:rPr lang="zh-CN" altLang="en-US">
                <a:latin typeface="+mn-ea"/>
                <a:cs typeface="+mn-ea"/>
                <a:sym typeface="+mn-ea"/>
              </a:rPr>
              <a:t>：同样方法将“标题</a:t>
            </a:r>
            <a:r>
              <a:rPr lang="zh-CN" altLang="en-US">
                <a:latin typeface="+mn-ea"/>
                <a:cs typeface="+mn-ea"/>
                <a:sym typeface="+mn-ea"/>
              </a:rPr>
              <a:t>2”</a:t>
            </a:r>
            <a:r>
              <a:rPr lang="zh-CN" altLang="en-US">
                <a:latin typeface="+mn-ea"/>
                <a:cs typeface="+mn-ea"/>
                <a:sym typeface="+mn-ea"/>
              </a:rPr>
              <a:t>的样式修改为黑体、四号。</a:t>
            </a:r>
            <a:endParaRPr lang="zh-CN" altLang="en-US">
              <a:latin typeface="+mn-ea"/>
              <a:cs typeface="+mn-ea"/>
              <a:sym typeface="+mn-ea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2.6.2.4 使用样式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3" name="标题 2"/>
          <p:cNvSpPr>
            <a:spLocks noGrp="1"/>
          </p:cNvSpPr>
          <p:nvPr/>
        </p:nvSpPr>
        <p:spPr>
          <a:xfrm>
            <a:off x="252095" y="1429385"/>
            <a:ext cx="11088370" cy="104584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2.新建样式</a:t>
            </a:r>
            <a:endParaRPr sz="20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lvl="2" indent="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None/>
            </a:pPr>
            <a:r>
              <a:rPr sz="20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为结束语标题新建1级标题样式，样式名为“我的结束语”，样式格式为黑体、小三、居中。</a:t>
            </a:r>
            <a:endParaRPr sz="20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pic>
        <p:nvPicPr>
          <p:cNvPr id="4" name="图片 3"/>
          <p:cNvPicPr/>
          <p:nvPr/>
        </p:nvPicPr>
        <p:blipFill>
          <a:blip r:embed="rId1"/>
        </p:blipFill>
        <p:spPr>
          <a:xfrm>
            <a:off x="2261235" y="3104515"/>
            <a:ext cx="328295" cy="257175"/>
          </a:xfrm>
          <a:prstGeom prst="rect">
            <a:avLst/>
          </a:prstGeom>
        </p:spPr>
      </p:pic>
      <p:sp>
        <p:nvSpPr>
          <p:cNvPr id="6" name="文本框 5"/>
          <p:cNvSpPr txBox="1"/>
          <p:nvPr/>
        </p:nvSpPr>
        <p:spPr>
          <a:xfrm>
            <a:off x="1132840" y="2543810"/>
            <a:ext cx="6998970" cy="878205"/>
          </a:xfrm>
          <a:prstGeom prst="rect">
            <a:avLst/>
          </a:prstGeom>
        </p:spPr>
        <p:txBody>
          <a:bodyPr wrap="square">
            <a:noAutofit/>
          </a:bodyPr>
          <a:p>
            <a:pPr indent="0" algn="l" defTabSz="266700" fontAlgn="auto">
              <a:lnSpc>
                <a:spcPct val="150000"/>
              </a:lnSpc>
              <a:spcAft>
                <a:spcPct val="0"/>
              </a:spcAft>
            </a:pPr>
            <a:r>
              <a:rPr lang="zh-CN" altLang="en-US">
                <a:solidFill>
                  <a:srgbClr val="000000"/>
                </a:solidFill>
                <a:ea typeface="+mn-lt"/>
                <a:cs typeface="+mn-lt"/>
              </a:rPr>
              <a:t>步骤</a:t>
            </a:r>
            <a:r>
              <a:rPr lang="en-US" altLang="zh-CN">
                <a:solidFill>
                  <a:srgbClr val="000000"/>
                </a:solidFill>
                <a:ea typeface="+mn-lt"/>
                <a:cs typeface="+mn-lt"/>
              </a:rPr>
              <a:t>1 </a:t>
            </a:r>
            <a:r>
              <a:rPr lang="zh-CN" altLang="en-US">
                <a:solidFill>
                  <a:srgbClr val="000000"/>
                </a:solidFill>
                <a:ea typeface="+mn-lt"/>
                <a:cs typeface="+mn-lt"/>
              </a:rPr>
              <a:t>：单击【开始】选项卡，【样式】功能组中的【样式和格式】启动按钮</a:t>
            </a:r>
            <a:r>
              <a:rPr lang="en-US" altLang="zh-CN">
                <a:solidFill>
                  <a:srgbClr val="000000"/>
                </a:solidFill>
                <a:ea typeface="+mn-lt"/>
                <a:cs typeface="+mn-lt"/>
              </a:rPr>
              <a:t>      </a:t>
            </a:r>
            <a:r>
              <a:rPr lang="zh-CN" altLang="en-US">
                <a:solidFill>
                  <a:srgbClr val="000000"/>
                </a:solidFill>
                <a:ea typeface="+mn-lt"/>
                <a:cs typeface="+mn-lt"/>
                <a:sym typeface="+mn-ea"/>
              </a:rPr>
              <a:t>，单击【新样式】按钮。</a:t>
            </a:r>
            <a:endParaRPr lang="zh-CN" altLang="en-US">
              <a:solidFill>
                <a:srgbClr val="000000"/>
              </a:solidFill>
              <a:ea typeface="+mn-lt"/>
              <a:cs typeface="+mn-lt"/>
            </a:endParaRPr>
          </a:p>
          <a:p>
            <a:pPr marL="0" indent="0" algn="l" defTabSz="266700" fontAlgn="auto">
              <a:lnSpc>
                <a:spcPct val="150000"/>
              </a:lnSpc>
              <a:spcAft>
                <a:spcPct val="0"/>
              </a:spcAft>
            </a:pPr>
            <a:endParaRPr lang="zh-CN" altLang="en-US">
              <a:solidFill>
                <a:srgbClr val="000000"/>
              </a:solidFill>
              <a:ea typeface="+mn-lt"/>
              <a:cs typeface="+mn-lt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1132840" y="3589020"/>
            <a:ext cx="6652895" cy="1413510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步骤2： 在【新建样式】对话框中，【名称】为“我的结束语”，【样式类型】为“段落”，【样式基于】为“无样式”，【后续段落样式】为“正文”，【格式】为黑体、小三、居中，如图2-85所示。</a:t>
            </a:r>
            <a:endParaRPr lang="zh-CN" altLang="en-US" sz="1800">
              <a:latin typeface="+mn-ea"/>
              <a:cs typeface="+mn-ea"/>
            </a:endParaRPr>
          </a:p>
        </p:txBody>
      </p:sp>
      <p:pic>
        <p:nvPicPr>
          <p:cNvPr id="11" name="图片 10"/>
          <p:cNvPicPr/>
          <p:nvPr/>
        </p:nvPicPr>
        <p:blipFill>
          <a:blip r:embed="rId2"/>
        </p:blipFill>
        <p:spPr>
          <a:xfrm>
            <a:off x="8224520" y="2580640"/>
            <a:ext cx="3116580" cy="3382645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7242652" y="5962491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-85 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【新建样式】对话框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2.6.2.4 使用样式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3" name="标题 2"/>
          <p:cNvSpPr>
            <a:spLocks noGrp="1"/>
          </p:cNvSpPr>
          <p:nvPr/>
        </p:nvSpPr>
        <p:spPr>
          <a:xfrm>
            <a:off x="252095" y="1429385"/>
            <a:ext cx="11088370" cy="104584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2.新建样式</a:t>
            </a:r>
            <a:endParaRPr sz="20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lvl="2" indent="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None/>
            </a:pPr>
            <a:r>
              <a:rPr sz="20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为结束语标题新建1级标题样式，样式名为“我的结束语”，样式格式为黑体、小三、居中。</a:t>
            </a:r>
            <a:endParaRPr sz="20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1132840" y="2580640"/>
            <a:ext cx="6652895" cy="196786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3：单击【新建样式】对话框中的【格式】按钮，选择【段落】选项，在【段落】对话框中，设置【大纲级别】为1级，无特殊格式、行距固定值21磅，单击【确定】按钮，继续单击【确定】按钮，如图2-86所示。</a:t>
            </a:r>
            <a:endParaRPr lang="zh-CN" altLang="en-US" sz="1800">
              <a:latin typeface="+mn-ea"/>
              <a:cs typeface="+mn-ea"/>
            </a:endParaRPr>
          </a:p>
        </p:txBody>
      </p:sp>
      <p:pic>
        <p:nvPicPr>
          <p:cNvPr id="5" name="图片 4"/>
          <p:cNvPicPr/>
          <p:nvPr/>
        </p:nvPicPr>
        <p:blipFill>
          <a:blip r:embed="rId1"/>
        </p:blipFill>
        <p:spPr>
          <a:xfrm>
            <a:off x="7911465" y="2604135"/>
            <a:ext cx="3020695" cy="3502660"/>
          </a:xfrm>
          <a:prstGeom prst="rect">
            <a:avLst/>
          </a:prstGeom>
        </p:spPr>
      </p:pic>
      <p:sp>
        <p:nvSpPr>
          <p:cNvPr id="8" name="文本框 7"/>
          <p:cNvSpPr txBox="1"/>
          <p:nvPr/>
        </p:nvSpPr>
        <p:spPr>
          <a:xfrm>
            <a:off x="6737827" y="6106636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-86 </a:t>
            </a:r>
            <a:r>
              <a:rPr lang="zh-CN" altLang="en-US" sz="1600">
                <a:solidFill>
                  <a:srgbClr val="0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【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段落</a:t>
            </a:r>
            <a:r>
              <a:rPr lang="zh-CN" altLang="en-US" sz="1600">
                <a:solidFill>
                  <a:srgbClr val="0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】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对话框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2.6.2.4 使用样式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3" name="标题 2"/>
          <p:cNvSpPr>
            <a:spLocks noGrp="1"/>
          </p:cNvSpPr>
          <p:nvPr/>
        </p:nvSpPr>
        <p:spPr>
          <a:xfrm>
            <a:off x="391795" y="1429385"/>
            <a:ext cx="11605895" cy="17526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3.应用样式</a:t>
            </a:r>
            <a:endParaRPr sz="20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（1）给正文应用样式</a:t>
            </a:r>
            <a:endParaRPr sz="20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按&lt;Ctrl+A&gt;组合键选择全文，单击【开始】选项卡【样式】功能组中的【正文】样式即可。</a:t>
            </a:r>
            <a:endParaRPr sz="20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2" name="标题 2"/>
          <p:cNvSpPr>
            <a:spLocks noGrp="1"/>
          </p:cNvSpPr>
          <p:nvPr/>
        </p:nvSpPr>
        <p:spPr>
          <a:xfrm>
            <a:off x="391795" y="3328035"/>
            <a:ext cx="11605895" cy="285051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j-cs"/>
              </a:defRPr>
            </a:lvl1pPr>
          </a:lstStyle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b="1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（2）给各标题应用样式</a:t>
            </a:r>
            <a:endParaRPr sz="2000" b="1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步骤1：将光标定位在一级标题文本所在的位置，单击【开始】|【标题1】选项。</a:t>
            </a:r>
            <a:endParaRPr sz="20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步骤2：按同样的方法设置其他的一级标题所在位置。</a:t>
            </a:r>
            <a:endParaRPr sz="20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步骤3：按同样方法将【事迹】和【颁奖辞】应用【标题2】样式。</a:t>
            </a:r>
            <a:endParaRPr sz="20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  <a:p>
            <a:pPr lvl="0" indent="45720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步骤4：将光标定位在“结束语”所在行，单击【开始】|【我的结束语】选项。</a:t>
            </a:r>
            <a:endParaRPr sz="20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2.6.2.5 设置封面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791845" y="1461135"/>
            <a:ext cx="6199505" cy="386016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>
                <a:latin typeface="+mn-ea"/>
                <a:cs typeface="+mn-ea"/>
                <a:sym typeface="+mn-ea"/>
              </a:rPr>
              <a:t>将光标定位到文档第1页起始位置，单击【插入】选项卡中的【封面】下拉按钮，在展开的封面页中，浏览封面模板，根据文档风格和需求，选择最适合的模板，如图2-87所示。依据实际需求，对封面的位置、大小及布局进行适当调整。</a:t>
            </a:r>
            <a:endParaRPr lang="zh-CN" altLang="en-US">
              <a:latin typeface="+mn-ea"/>
              <a:cs typeface="+mn-ea"/>
              <a:sym typeface="+mn-ea"/>
            </a:endParaRPr>
          </a:p>
        </p:txBody>
      </p:sp>
      <p:pic>
        <p:nvPicPr>
          <p:cNvPr id="205" name="图片 205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44740" y="901065"/>
            <a:ext cx="3863975" cy="4823460"/>
          </a:xfrm>
          <a:prstGeom prst="rect">
            <a:avLst/>
          </a:prstGeom>
          <a:ln>
            <a:solidFill>
              <a:schemeClr val="accent3"/>
            </a:solidFill>
          </a:ln>
        </p:spPr>
      </p:pic>
      <p:sp>
        <p:nvSpPr>
          <p:cNvPr id="2" name="文本框 1"/>
          <p:cNvSpPr txBox="1"/>
          <p:nvPr/>
        </p:nvSpPr>
        <p:spPr>
          <a:xfrm>
            <a:off x="6837045" y="5847398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-87 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预设封面页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2.6.2.6 目录设置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710565" y="2428875"/>
            <a:ext cx="5857875" cy="341820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步骤1：将光标移至目录页，单击【引用】选项卡下【目录】按钮，在下拉列表中选择第2个目录样式，目录显示到二级目录，如图2-88所示。</a:t>
            </a:r>
            <a:endParaRPr lang="zh-CN" altLang="en-US" sz="1800">
              <a:latin typeface="+mn-ea"/>
              <a:cs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786130" y="1414145"/>
            <a:ext cx="1031113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lvl="0" indent="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lang="en-US" sz="2000" b="1" dirty="0">
                <a:sym typeface="+mn-ea"/>
              </a:rPr>
              <a:t>    </a:t>
            </a:r>
            <a:r>
              <a:rPr sz="2000" b="1" dirty="0">
                <a:sym typeface="+mn-ea"/>
              </a:rPr>
              <a:t>目录内容包含正文1.2级标题，字号为宋体、字号为五号，需要时可调整行距；“目录”二字设置为黑体、字号为18磅、加粗，设置段前、段后各20磅，居中对齐，操作步骤如下。</a:t>
            </a:r>
            <a:endParaRPr sz="2000" b="1" dirty="0">
              <a:sym typeface="+mn-ea"/>
            </a:endParaRPr>
          </a:p>
        </p:txBody>
      </p:sp>
      <p:grpSp>
        <p:nvGrpSpPr>
          <p:cNvPr id="1088939393" name="画布 1088939393"/>
          <p:cNvGrpSpPr/>
          <p:nvPr/>
        </p:nvGrpSpPr>
        <p:grpSpPr>
          <a:xfrm>
            <a:off x="5996305" y="2428875"/>
            <a:ext cx="5917565" cy="4017645"/>
            <a:chOff x="0" y="0"/>
            <a:chExt cx="5274310" cy="3488055"/>
          </a:xfrm>
        </p:grpSpPr>
        <p:sp>
          <p:nvSpPr>
            <p:cNvPr id="3" name="画布 1088939393"/>
            <p:cNvSpPr>
              <a:spLocks noChangeAspect="1"/>
            </p:cNvSpPr>
            <p:nvPr/>
          </p:nvSpPr>
          <p:spPr>
            <a:xfrm>
              <a:off x="0" y="0"/>
              <a:ext cx="5274310" cy="3488055"/>
            </a:xfrm>
            <a:solidFill>
              <a:prstClr val="white"/>
            </a:solidFill>
          </p:spPr>
        </p:sp>
        <p:grpSp>
          <p:nvGrpSpPr>
            <p:cNvPr id="1088939396" name="组合 1088939396"/>
            <p:cNvGrpSpPr/>
            <p:nvPr/>
          </p:nvGrpSpPr>
          <p:grpSpPr>
            <a:xfrm>
              <a:off x="1005424" y="0"/>
              <a:ext cx="3355027" cy="3488055"/>
              <a:chOff x="1005424" y="0"/>
              <a:chExt cx="3355027" cy="3488055"/>
            </a:xfrm>
          </p:grpSpPr>
          <p:pic>
            <p:nvPicPr>
              <p:cNvPr id="1088939394" name="图片 1088939394"/>
              <p:cNvPicPr>
                <a:picLocks noChangeAspect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05424" y="0"/>
                <a:ext cx="1585376" cy="3488055"/>
              </a:xfrm>
              <a:prstGeom prst="rect">
                <a:avLst/>
              </a:prstGeom>
              <a:ln>
                <a:solidFill>
                  <a:schemeClr val="accent3"/>
                </a:solidFill>
              </a:ln>
            </p:spPr>
          </p:pic>
          <p:pic>
            <p:nvPicPr>
              <p:cNvPr id="1088939395" name="图片 1088939395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599267" y="870728"/>
                <a:ext cx="1761184" cy="1974075"/>
              </a:xfrm>
              <a:prstGeom prst="rect">
                <a:avLst/>
              </a:prstGeom>
              <a:ln>
                <a:solidFill>
                  <a:schemeClr val="accent3"/>
                </a:solidFill>
              </a:ln>
            </p:spPr>
          </p:pic>
        </p:grpSp>
      </p:grpSp>
      <p:sp>
        <p:nvSpPr>
          <p:cNvPr id="9" name="文本框 8"/>
          <p:cNvSpPr txBox="1"/>
          <p:nvPr/>
        </p:nvSpPr>
        <p:spPr>
          <a:xfrm>
            <a:off x="6415405" y="6446203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-88 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目录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2.6.2.6 目录设置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710565" y="1429385"/>
            <a:ext cx="10565765" cy="1891030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2：选中“目录”二字，利用【开始】选项卡【字体】功能组设置为“黑体”、字号为“18磅”、“加粗”，在【段落】功能组中设置“段前、段后各20磅”，“居中对齐”。选择目录内容，在【字体】功能组设置为“宋体”、字号为“五号”，插入目录后的页面效果如图2-89所示。</a:t>
            </a:r>
            <a:endParaRPr lang="zh-CN" altLang="en-US" sz="1800">
              <a:latin typeface="+mn-ea"/>
              <a:cs typeface="+mn-ea"/>
            </a:endParaRPr>
          </a:p>
        </p:txBody>
      </p:sp>
      <p:pic>
        <p:nvPicPr>
          <p:cNvPr id="207" name="图片 207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656205" y="2858135"/>
            <a:ext cx="7207885" cy="3341370"/>
          </a:xfrm>
          <a:prstGeom prst="rect">
            <a:avLst/>
          </a:prstGeom>
          <a:ln>
            <a:solidFill>
              <a:schemeClr val="accent3"/>
            </a:solidFill>
          </a:ln>
        </p:spPr>
      </p:pic>
      <p:sp>
        <p:nvSpPr>
          <p:cNvPr id="2" name="文本框 1"/>
          <p:cNvSpPr txBox="1"/>
          <p:nvPr/>
        </p:nvSpPr>
        <p:spPr>
          <a:xfrm>
            <a:off x="3556000" y="6199188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-8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9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 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插入目录后的页面效果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2.6.2.7 注释和引用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947420" y="2943225"/>
            <a:ext cx="5857875" cy="334581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步骤1：将光标移至“俞鸿儒：时代塑鸿儒”右边，单击【引用】选项卡【插入脚注】按钮，光标自动移至脚注区，输入文字“俞鸿儒：老科学家”。</a:t>
            </a:r>
            <a:endParaRPr lang="zh-CN" altLang="en-US" sz="1800">
              <a:latin typeface="+mn-ea"/>
              <a:cs typeface="+mn-ea"/>
            </a:endParaRPr>
          </a:p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步骤2：鼠标右击脚注区，在弹出的快捷菜单中选择【脚注和尾注】选项，在打开的【脚注和尾注】对话框中，选择【编号格式】为小写字母“a,b,c,...”，单击【应用】按钮，如图 2-90 所示。</a:t>
            </a:r>
            <a:endParaRPr lang="zh-CN" altLang="en-US" sz="1800">
              <a:latin typeface="+mn-ea"/>
              <a:cs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786130" y="1338580"/>
            <a:ext cx="10311130" cy="160464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lvl="0" indent="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lang="en-US" sz="2000" b="1" dirty="0">
                <a:sym typeface="+mn-ea"/>
              </a:rPr>
              <a:t>    </a:t>
            </a:r>
            <a:r>
              <a:rPr sz="2000" b="1" dirty="0">
                <a:sym typeface="+mn-ea"/>
              </a:rPr>
              <a:t>1.插入脚注</a:t>
            </a:r>
            <a:endParaRPr sz="2000" b="1" dirty="0">
              <a:sym typeface="+mn-ea"/>
            </a:endParaRPr>
          </a:p>
          <a:p>
            <a:pPr lvl="0" indent="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lang="en-US" sz="2000" b="1" dirty="0">
                <a:sym typeface="+mn-ea"/>
              </a:rPr>
              <a:t>       </a:t>
            </a:r>
            <a:r>
              <a:rPr sz="2000" b="1" dirty="0">
                <a:sym typeface="+mn-ea"/>
              </a:rPr>
              <a:t>为所有感动中国人物标题插入脚注，如“一、俞鸿儒：时代塑鸿儒”添加脚注“俞鸿儒：老科学家”，编号为小写字母，操作步骤如下。</a:t>
            </a:r>
            <a:endParaRPr sz="2000" b="1" dirty="0">
              <a:sym typeface="+mn-ea"/>
            </a:endParaRPr>
          </a:p>
        </p:txBody>
      </p:sp>
      <p:grpSp>
        <p:nvGrpSpPr>
          <p:cNvPr id="163" name="画布 163"/>
          <p:cNvGrpSpPr/>
          <p:nvPr/>
        </p:nvGrpSpPr>
        <p:grpSpPr>
          <a:xfrm>
            <a:off x="5795645" y="2696845"/>
            <a:ext cx="7167880" cy="3548380"/>
            <a:chOff x="0" y="0"/>
            <a:chExt cx="5274310" cy="2417445"/>
          </a:xfrm>
        </p:grpSpPr>
        <p:sp>
          <p:nvSpPr>
            <p:cNvPr id="2" name="画布 163"/>
            <p:cNvSpPr>
              <a:spLocks noChangeAspect="1"/>
            </p:cNvSpPr>
            <p:nvPr/>
          </p:nvSpPr>
          <p:spPr>
            <a:xfrm>
              <a:off x="0" y="0"/>
              <a:ext cx="5274310" cy="2417445"/>
            </a:xfrm>
            <a:solidFill>
              <a:prstClr val="white"/>
            </a:solidFill>
          </p:spPr>
        </p:sp>
        <p:pic>
          <p:nvPicPr>
            <p:cNvPr id="165" name="图片 165"/>
            <p:cNvPicPr>
              <a:picLocks noChangeAspect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42801" y="710475"/>
              <a:ext cx="1847999" cy="1440000"/>
            </a:xfrm>
            <a:prstGeom prst="rect">
              <a:avLst/>
            </a:prstGeom>
            <a:ln>
              <a:solidFill>
                <a:schemeClr val="accent3"/>
              </a:solidFill>
            </a:ln>
          </p:spPr>
        </p:pic>
        <p:pic>
          <p:nvPicPr>
            <p:cNvPr id="178" name="图片 178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841232" y="0"/>
              <a:ext cx="1492533" cy="2160000"/>
            </a:xfrm>
            <a:prstGeom prst="rect">
              <a:avLst/>
            </a:prstGeom>
            <a:ln>
              <a:solidFill>
                <a:schemeClr val="accent3"/>
              </a:solidFill>
            </a:ln>
          </p:spPr>
        </p:pic>
        <p:sp>
          <p:nvSpPr>
            <p:cNvPr id="191" name="文本框 191"/>
            <p:cNvSpPr txBox="1"/>
            <p:nvPr/>
          </p:nvSpPr>
          <p:spPr>
            <a:xfrm>
              <a:off x="1438274" y="2169897"/>
              <a:ext cx="561975" cy="211353"/>
            </a:xfrm>
            <a:prstGeom prst="rect">
              <a:avLst/>
            </a:prstGeom>
            <a:solidFill>
              <a:schemeClr val="lt1"/>
            </a:solidFill>
            <a:ln w="6350">
              <a:noFill/>
            </a:ln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r>
                <a:rPr lang="en-US" altLang="zh-CN" sz="1050" kern="100">
                  <a:solidFill>
                    <a:srgbClr val="000000"/>
                  </a:solidFill>
                  <a:latin typeface="等线" panose="02010600030101010101" charset="-122"/>
                  <a:ea typeface="宋体" panose="02010600030101010101" pitchFamily="2" charset="-122"/>
                  <a:cs typeface="Times New Roman" panose="02020603050405020304"/>
                  <a:sym typeface="Times New Roman" panose="02020603050405020304"/>
                </a:rPr>
                <a:t>（A）</a:t>
              </a:r>
              <a:endParaRPr lang="en-US" altLang="zh-CN" sz="1050" kern="1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  <a:cs typeface="Times New Roman" panose="02020603050405020304"/>
                <a:sym typeface="Times New Roman" panose="02020603050405020304"/>
              </a:endParaRPr>
            </a:p>
          </p:txBody>
        </p:sp>
        <p:sp>
          <p:nvSpPr>
            <p:cNvPr id="206" name="文本框 191"/>
            <p:cNvSpPr txBox="1"/>
            <p:nvPr/>
          </p:nvSpPr>
          <p:spPr>
            <a:xfrm>
              <a:off x="3275625" y="2170724"/>
              <a:ext cx="561975" cy="210820"/>
            </a:xfrm>
            <a:prstGeom prst="rect">
              <a:avLst/>
            </a:prstGeom>
            <a:solidFill>
              <a:schemeClr val="lt1"/>
            </a:solidFill>
            <a:ln w="6350">
              <a:noFill/>
            </a:ln>
          </p:spPr>
          <p:txBody>
            <a:bodyPr rot="0" spcFirstLastPara="0" vert="horz" wrap="square" lIns="0" tIns="0" rIns="0" bIns="0" numCol="1" spcCol="0" rtlCol="0" fromWordArt="0" anchor="ctr" anchorCtr="0" forceAA="0" compatLnSpc="1">
              <a:noAutofit/>
            </a:bodyPr>
            <a:lstStyle/>
            <a:p>
              <a:r>
                <a:rPr lang="en-US" altLang="zh-CN" sz="1050" kern="100">
                  <a:solidFill>
                    <a:srgbClr val="000000"/>
                  </a:solidFill>
                  <a:latin typeface="等线" panose="02010600030101010101" charset="-122"/>
                  <a:ea typeface="宋体" panose="02010600030101010101" pitchFamily="2" charset="-122"/>
                  <a:cs typeface="Times New Roman" panose="02020603050405020304"/>
                  <a:sym typeface="Times New Roman" panose="02020603050405020304"/>
                </a:rPr>
                <a:t>（</a:t>
              </a:r>
              <a:r>
                <a:rPr lang="en-US" altLang="zh-CN" sz="1050" kern="100">
                  <a:solidFill>
                    <a:srgbClr val="000000"/>
                  </a:solidFill>
                  <a:latin typeface="等线" panose="02010600030101010101" charset="-122"/>
                  <a:ea typeface="宋体" panose="02010600030101010101" pitchFamily="2" charset="-122"/>
                  <a:cs typeface="Times New Roman" panose="02020603050405020304"/>
                  <a:sym typeface="Times New Roman" panose="02020603050405020304"/>
                </a:rPr>
                <a:t>B</a:t>
              </a:r>
              <a:r>
                <a:rPr lang="en-US" altLang="zh-CN" sz="1050" kern="100">
                  <a:solidFill>
                    <a:srgbClr val="000000"/>
                  </a:solidFill>
                  <a:latin typeface="等线" panose="02010600030101010101" charset="-122"/>
                  <a:ea typeface="宋体" panose="02010600030101010101" pitchFamily="2" charset="-122"/>
                  <a:cs typeface="Times New Roman" panose="02020603050405020304"/>
                  <a:sym typeface="Times New Roman" panose="02020603050405020304"/>
                </a:rPr>
                <a:t>）</a:t>
              </a:r>
              <a:endParaRPr lang="en-US" altLang="zh-CN" sz="1200" kern="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  <a:cs typeface="Times New Roman" panose="02020603050405020304"/>
                <a:sym typeface="Times New Roman" panose="02020603050405020304"/>
              </a:endParaRPr>
            </a:p>
          </p:txBody>
        </p:sp>
      </p:grpSp>
      <p:sp>
        <p:nvSpPr>
          <p:cNvPr id="5" name="文本框 4"/>
          <p:cNvSpPr txBox="1"/>
          <p:nvPr/>
        </p:nvSpPr>
        <p:spPr>
          <a:xfrm>
            <a:off x="6454140" y="5994718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90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 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插入脚注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2.6.2.7 注释和引用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040130" y="2565400"/>
            <a:ext cx="5857875" cy="334581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步骤1: 将光标移至第一张图片下方文字“俞鸿儒”前。</a:t>
            </a:r>
            <a:endParaRPr lang="zh-CN" altLang="en-US" sz="1800">
              <a:latin typeface="+mn-ea"/>
              <a:cs typeface="+mn-ea"/>
            </a:endParaRPr>
          </a:p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步骤2: 单击【引用】选项卡【题注】按钮，在打开的【题注】对话框的【标签】下拉列表中选择“图”， 在【题注】文本框中“图1”文字后添加一个空格，单击【确定】按钮，如图2-91所示。</a:t>
            </a:r>
            <a:endParaRPr lang="zh-CN" altLang="en-US" sz="1800">
              <a:latin typeface="+mn-ea"/>
              <a:cs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786130" y="1338580"/>
            <a:ext cx="10311130" cy="11430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lvl="0" indent="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lang="en-US" sz="2000" b="1" dirty="0">
                <a:sym typeface="+mn-ea"/>
              </a:rPr>
              <a:t>    </a:t>
            </a:r>
            <a:r>
              <a:rPr sz="2000" b="1" dirty="0">
                <a:sym typeface="+mn-ea"/>
              </a:rPr>
              <a:t>2.插入题注</a:t>
            </a:r>
            <a:endParaRPr sz="2000" b="1" dirty="0">
              <a:sym typeface="+mn-ea"/>
            </a:endParaRPr>
          </a:p>
          <a:p>
            <a:pPr lvl="0" indent="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000" b="1" dirty="0">
                <a:sym typeface="+mn-ea"/>
              </a:rPr>
              <a:t>为图片编号，格式为“图1 图2 …”，图序必须连续，不得重复或跳跃，操作步骤如下。</a:t>
            </a:r>
            <a:endParaRPr sz="2000" b="1" dirty="0">
              <a:sym typeface="+mn-ea"/>
            </a:endParaRPr>
          </a:p>
        </p:txBody>
      </p:sp>
      <p:pic>
        <p:nvPicPr>
          <p:cNvPr id="200" name="图片 200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9950" y="2660650"/>
            <a:ext cx="3548380" cy="2967990"/>
          </a:xfrm>
          <a:prstGeom prst="rect">
            <a:avLst/>
          </a:prstGeom>
          <a:ln>
            <a:solidFill>
              <a:schemeClr val="accent3"/>
            </a:solidFill>
          </a:ln>
        </p:spPr>
      </p:pic>
      <p:sp>
        <p:nvSpPr>
          <p:cNvPr id="3" name="文本框 2"/>
          <p:cNvSpPr txBox="1"/>
          <p:nvPr/>
        </p:nvSpPr>
        <p:spPr>
          <a:xfrm>
            <a:off x="6454140" y="5628323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-9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1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 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【题注】对话框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2"/>
          <p:cNvSpPr>
            <a:spLocks noGrp="1"/>
          </p:cNvSpPr>
          <p:nvPr>
            <p:ph type="title"/>
          </p:nvPr>
        </p:nvSpPr>
        <p:spPr>
          <a:xfrm>
            <a:off x="497445" y="976496"/>
            <a:ext cx="9965184" cy="452805"/>
          </a:xfrm>
        </p:spPr>
        <p:txBody>
          <a:bodyPr vert="horz" lIns="91440" tIns="45720" rIns="91440" bIns="45720" rtlCol="0">
            <a:normAutofit fontScale="90000"/>
          </a:bodyPr>
          <a:lstStyle/>
          <a:p>
            <a:pPr lvl="0" algn="l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sz="2800" dirty="0">
                <a:solidFill>
                  <a:schemeClr val="tx1"/>
                </a:solidFill>
                <a:latin typeface="+mn-lt"/>
                <a:ea typeface="+mn-ea"/>
                <a:cs typeface="+mn-cs"/>
                <a:sym typeface="+mn-ea"/>
              </a:rPr>
              <a:t>2.6.2.7 注释和引用</a:t>
            </a:r>
            <a:endParaRPr sz="2800" dirty="0">
              <a:solidFill>
                <a:schemeClr val="tx1"/>
              </a:solidFill>
              <a:latin typeface="+mn-lt"/>
              <a:ea typeface="+mn-ea"/>
              <a:cs typeface="+mn-cs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890270" y="3404870"/>
            <a:ext cx="5857875" cy="3345815"/>
          </a:xfrm>
          <a:prstGeom prst="rect">
            <a:avLst/>
          </a:prstGeom>
        </p:spPr>
        <p:txBody>
          <a:bodyPr>
            <a:no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步骤1: 将光标定位至“图 2.1”上方文字“如所示”处，删除空白符。</a:t>
            </a:r>
            <a:endParaRPr lang="zh-CN" altLang="en-US" sz="1800">
              <a:latin typeface="+mn-ea"/>
              <a:cs typeface="+mn-ea"/>
            </a:endParaRPr>
          </a:p>
          <a:p>
            <a:pPr indent="0" algn="l" fontAlgn="auto">
              <a:lnSpc>
                <a:spcPct val="150000"/>
              </a:lnSpc>
            </a:pPr>
            <a:r>
              <a:rPr lang="zh-CN" altLang="en-US" sz="1800">
                <a:latin typeface="+mn-ea"/>
                <a:cs typeface="+mn-ea"/>
              </a:rPr>
              <a:t>步骤2: 单击【引用】选项卡【交叉引用】按钮，在【交叉引用】对话框中，选择【引用类型】为“图”，【引用内容】为“只有标签和编号”，在【引用哪一个题注】列表框中选择“图1 俞鸿儒”，单击【插入】按钮，如图 2-92 所示。</a:t>
            </a:r>
            <a:endParaRPr lang="zh-CN" altLang="en-US" sz="1800">
              <a:latin typeface="+mn-ea"/>
              <a:cs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786130" y="1338580"/>
            <a:ext cx="10311130" cy="206629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lvl="0" indent="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lang="en-US" sz="2000" b="1" dirty="0">
                <a:sym typeface="+mn-ea"/>
              </a:rPr>
              <a:t>   </a:t>
            </a:r>
            <a:r>
              <a:rPr sz="2000" b="1" dirty="0">
                <a:sym typeface="+mn-ea"/>
              </a:rPr>
              <a:t>3.交叉引用</a:t>
            </a:r>
            <a:endParaRPr sz="2000" b="1" dirty="0">
              <a:sym typeface="+mn-ea"/>
            </a:endParaRPr>
          </a:p>
          <a:p>
            <a:pPr lvl="0" indent="0" algn="l" fontAlgn="auto">
              <a:lnSpc>
                <a:spcPct val="15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</a:pPr>
            <a:r>
              <a:rPr lang="en-US" sz="2000" b="1" dirty="0">
                <a:sym typeface="+mn-ea"/>
              </a:rPr>
              <a:t>      </a:t>
            </a:r>
            <a:r>
              <a:rPr sz="2000" b="1" dirty="0">
                <a:sym typeface="+mn-ea"/>
              </a:rPr>
              <a:t>创建完题注后，就可在文档中对题注进行交叉引用。当题注的编号发生变化时，选择文档中灰色的引用域，右击选择【更新域】或按【F9】键可更新域。将文档中“如所示”的位置对图片题注进行引用，操作步骤如下。</a:t>
            </a:r>
            <a:endParaRPr sz="2000" b="1" dirty="0">
              <a:sym typeface="+mn-ea"/>
            </a:endParaRPr>
          </a:p>
        </p:txBody>
      </p:sp>
      <p:pic>
        <p:nvPicPr>
          <p:cNvPr id="201" name="图片 201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6505" y="3037840"/>
            <a:ext cx="3139440" cy="2971800"/>
          </a:xfrm>
          <a:prstGeom prst="rect">
            <a:avLst/>
          </a:prstGeom>
          <a:ln>
            <a:solidFill>
              <a:schemeClr val="accent3"/>
            </a:solidFill>
          </a:ln>
        </p:spPr>
      </p:pic>
      <p:sp>
        <p:nvSpPr>
          <p:cNvPr id="2" name="文本框 1"/>
          <p:cNvSpPr txBox="1"/>
          <p:nvPr/>
        </p:nvSpPr>
        <p:spPr>
          <a:xfrm>
            <a:off x="6626225" y="6009323"/>
            <a:ext cx="5080000" cy="337185"/>
          </a:xfrm>
          <a:prstGeom prst="rect">
            <a:avLst/>
          </a:prstGeom>
        </p:spPr>
        <p:txBody>
          <a:bodyPr>
            <a:spAutoFit/>
          </a:bodyPr>
          <a:p>
            <a:pPr marL="0" indent="266700" algn="ctr" defTabSz="266700">
              <a:spcAft>
                <a:spcPct val="0"/>
              </a:spcAft>
            </a:pP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图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-9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等线" panose="02010600030101010101" charset="-122"/>
              </a:rPr>
              <a:t>2</a:t>
            </a:r>
            <a:r>
              <a:rPr lang="en-US" altLang="zh-CN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 </a:t>
            </a:r>
            <a:r>
              <a:rPr lang="zh-CN" altLang="en-US" sz="1600">
                <a:solidFill>
                  <a:srgbClr val="000000"/>
                </a:solidFill>
                <a:latin typeface="等线" panose="02010600030101010101" charset="-122"/>
                <a:ea typeface="宋体" panose="02010600030101010101" pitchFamily="2" charset="-122"/>
              </a:rPr>
              <a:t>【交叉引用】对话框</a:t>
            </a:r>
            <a:endParaRPr lang="zh-CN" altLang="en-US" sz="1600">
              <a:solidFill>
                <a:srgbClr val="000000"/>
              </a:solidFill>
              <a:latin typeface="等线" panose="02010600030101010101" charset="-122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617" y="1156411"/>
            <a:ext cx="2985407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知识链接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19" name="矩形 18"/>
          <p:cNvSpPr/>
          <p:nvPr/>
        </p:nvSpPr>
        <p:spPr>
          <a:xfrm>
            <a:off x="1958975" y="1955165"/>
            <a:ext cx="7287260" cy="31692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533400" fontAlgn="auto">
              <a:lnSpc>
                <a:spcPct val="200000"/>
              </a:lnSpc>
            </a:pPr>
            <a:r>
              <a:rPr kumimoji="1" lang="zh-CN" altLang="en-US" sz="20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2.6.3.1 设置分页和分节</a:t>
            </a:r>
            <a:endParaRPr kumimoji="1" lang="zh-CN" altLang="en-US" sz="20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indent="533400" fontAlgn="auto">
              <a:lnSpc>
                <a:spcPct val="200000"/>
              </a:lnSpc>
            </a:pPr>
            <a:r>
              <a:rPr kumimoji="1" lang="zh-CN" altLang="en-US" sz="20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2.6.3.2 使用样式</a:t>
            </a:r>
            <a:endParaRPr kumimoji="1" lang="zh-CN" altLang="en-US" sz="20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indent="533400" fontAlgn="auto">
              <a:lnSpc>
                <a:spcPct val="200000"/>
              </a:lnSpc>
            </a:pPr>
            <a:r>
              <a:rPr kumimoji="1" lang="zh-CN" altLang="en-US" sz="20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2.6.3.3 设置页眉、页脚和页码</a:t>
            </a:r>
            <a:endParaRPr kumimoji="1" lang="zh-CN" altLang="en-US" sz="20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indent="533400" fontAlgn="auto">
              <a:lnSpc>
                <a:spcPct val="200000"/>
              </a:lnSpc>
            </a:pPr>
            <a:r>
              <a:rPr kumimoji="1" lang="zh-CN" altLang="en-US" sz="20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2.6.3.4 脚注、尾注和题注</a:t>
            </a:r>
            <a:endParaRPr kumimoji="1" lang="zh-CN" altLang="en-US" sz="20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indent="533400" fontAlgn="auto">
              <a:lnSpc>
                <a:spcPct val="200000"/>
              </a:lnSpc>
            </a:pPr>
            <a:r>
              <a:rPr kumimoji="1" lang="zh-CN" altLang="en-US" sz="20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2.6.3.5 使用目录</a:t>
            </a:r>
            <a:endParaRPr kumimoji="1" lang="zh-CN" altLang="en-US" sz="20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1BCC2C28-871D-48CB-8BE0-2867F7803ADB-1" descr="C:/Users/gg/AppData/Local/Temp/导图1(27).png导图1(27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598805" y="2060575"/>
            <a:ext cx="9610344" cy="3486912"/>
          </a:xfrm>
          <a:prstGeom prst="rect">
            <a:avLst/>
          </a:prstGeom>
        </p:spPr>
      </p:pic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知识链接</a:t>
            </a:r>
            <a:endParaRPr lang="en-US" altLang="zh-CN" sz="2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1BCC2C28-871D-48CB-8BE0-2867F7803ADB-11" descr="C:/Users/gg/AppData/Local/Temp/导图1(28).png导图1(28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71195" y="1829435"/>
            <a:ext cx="11281410" cy="4543425"/>
          </a:xfrm>
          <a:prstGeom prst="rect">
            <a:avLst/>
          </a:prstGeom>
        </p:spPr>
      </p:pic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知识链接</a:t>
            </a:r>
            <a:endParaRPr lang="en-US" altLang="zh-CN" sz="2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1BCC2C28-871D-48CB-8BE0-2867F7803ADB-12" descr="C:/Users/gg/AppData/Local/Temp/导图1(29).png导图1(29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69950" y="1829435"/>
            <a:ext cx="9261475" cy="4324985"/>
          </a:xfrm>
          <a:prstGeom prst="rect">
            <a:avLst/>
          </a:prstGeom>
        </p:spPr>
      </p:pic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知识链接</a:t>
            </a:r>
            <a:endParaRPr lang="en-US" altLang="zh-CN" sz="2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1BCC2C28-871D-48CB-8BE0-2867F7803ADB-13" descr="C:/Users/gg/AppData/Local/Temp/导图1(30).png导图1(30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80670" y="2237105"/>
            <a:ext cx="11592560" cy="3058795"/>
          </a:xfrm>
          <a:prstGeom prst="rect">
            <a:avLst/>
          </a:prstGeom>
        </p:spPr>
      </p:pic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知识链接</a:t>
            </a:r>
            <a:endParaRPr lang="en-US" altLang="zh-CN" sz="2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1BCC2C28-871D-48CB-8BE0-2867F7803ADB-14" descr="C:/Users/gg/AppData/Local/Temp/导图1(31).png导图1(31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945640" y="934720"/>
            <a:ext cx="7315200" cy="5285232"/>
          </a:xfrm>
          <a:prstGeom prst="rect">
            <a:avLst/>
          </a:prstGeom>
        </p:spPr>
      </p:pic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知识链接</a:t>
            </a:r>
            <a:endParaRPr lang="en-US" altLang="zh-CN" sz="2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信息中国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2106930" y="1663700"/>
            <a:ext cx="8263255" cy="5614670"/>
          </a:xfrm>
          <a:prstGeom prst="rect">
            <a:avLst/>
          </a:prstGeom>
        </p:spPr>
        <p:txBody>
          <a:bodyPr>
            <a:noAutofit/>
          </a:bodyPr>
          <a:p>
            <a:pPr indent="266700" algn="just" defTabSz="266700" fontAlgn="auto">
              <a:lnSpc>
                <a:spcPct val="150000"/>
              </a:lnSpc>
              <a:spcAft>
                <a:spcPct val="0"/>
              </a:spcAft>
            </a:pPr>
            <a:r>
              <a:rPr sz="2000">
                <a:solidFill>
                  <a:srgbClr val="000000"/>
                </a:solidFill>
                <a:ea typeface="+mn-lt"/>
                <a:cs typeface="+mn-lt"/>
              </a:rPr>
              <a:t>一、文档版式设计关键知识点和技巧</a:t>
            </a:r>
            <a:endParaRPr sz="2000">
              <a:solidFill>
                <a:srgbClr val="000000"/>
              </a:solidFill>
              <a:ea typeface="+mn-lt"/>
              <a:cs typeface="+mn-lt"/>
            </a:endParaRPr>
          </a:p>
          <a:p>
            <a:pPr indent="266700" algn="just" defTabSz="266700" fontAlgn="auto">
              <a:lnSpc>
                <a:spcPct val="150000"/>
              </a:lnSpc>
              <a:spcAft>
                <a:spcPct val="0"/>
              </a:spcAft>
            </a:pPr>
            <a:r>
              <a:rPr sz="2000">
                <a:solidFill>
                  <a:srgbClr val="000000"/>
                </a:solidFill>
                <a:ea typeface="+mn-lt"/>
                <a:cs typeface="+mn-lt"/>
              </a:rPr>
              <a:t>二、我国的印刷术</a:t>
            </a:r>
            <a:endParaRPr sz="2000">
              <a:solidFill>
                <a:srgbClr val="000000"/>
              </a:solidFill>
              <a:ea typeface="+mn-lt"/>
              <a:cs typeface="+mn-lt"/>
            </a:endParaRPr>
          </a:p>
          <a:p>
            <a:pPr indent="266700" algn="just" defTabSz="266700" fontAlgn="auto">
              <a:lnSpc>
                <a:spcPct val="150000"/>
              </a:lnSpc>
              <a:spcAft>
                <a:spcPct val="0"/>
              </a:spcAft>
            </a:pPr>
            <a:r>
              <a:rPr sz="2000">
                <a:solidFill>
                  <a:srgbClr val="000000"/>
                </a:solidFill>
                <a:ea typeface="+mn-lt"/>
                <a:cs typeface="+mn-lt"/>
              </a:rPr>
              <a:t>1. 雕版印刷术</a:t>
            </a:r>
            <a:endParaRPr sz="2000">
              <a:solidFill>
                <a:srgbClr val="000000"/>
              </a:solidFill>
              <a:ea typeface="+mn-lt"/>
              <a:cs typeface="+mn-lt"/>
            </a:endParaRPr>
          </a:p>
          <a:p>
            <a:pPr indent="266700" algn="just" defTabSz="266700" fontAlgn="auto">
              <a:lnSpc>
                <a:spcPct val="150000"/>
              </a:lnSpc>
              <a:spcAft>
                <a:spcPct val="0"/>
              </a:spcAft>
            </a:pPr>
            <a:r>
              <a:rPr sz="2000">
                <a:solidFill>
                  <a:srgbClr val="000000"/>
                </a:solidFill>
                <a:ea typeface="+mn-lt"/>
                <a:cs typeface="+mn-lt"/>
              </a:rPr>
              <a:t>2. 活字印刷术</a:t>
            </a:r>
            <a:endParaRPr sz="2000">
              <a:solidFill>
                <a:srgbClr val="000000"/>
              </a:solidFill>
              <a:ea typeface="+mn-lt"/>
              <a:cs typeface="+mn-lt"/>
            </a:endParaRPr>
          </a:p>
          <a:p>
            <a:pPr indent="266700" algn="just" defTabSz="266700" fontAlgn="auto">
              <a:lnSpc>
                <a:spcPct val="150000"/>
              </a:lnSpc>
              <a:spcAft>
                <a:spcPct val="0"/>
              </a:spcAft>
            </a:pPr>
            <a:r>
              <a:rPr sz="2000">
                <a:solidFill>
                  <a:srgbClr val="000000"/>
                </a:solidFill>
                <a:ea typeface="+mn-lt"/>
                <a:cs typeface="+mn-lt"/>
              </a:rPr>
              <a:t>3. 现代印刷技术</a:t>
            </a:r>
            <a:endParaRPr sz="2000">
              <a:solidFill>
                <a:srgbClr val="000000"/>
              </a:solidFill>
              <a:ea typeface="+mn-lt"/>
              <a:cs typeface="+mn-lt"/>
            </a:endParaRPr>
          </a:p>
          <a:p>
            <a:pPr indent="266700" algn="just" defTabSz="266700" fontAlgn="auto">
              <a:lnSpc>
                <a:spcPct val="150000"/>
              </a:lnSpc>
              <a:spcAft>
                <a:spcPct val="0"/>
              </a:spcAft>
            </a:pPr>
            <a:r>
              <a:rPr sz="2000">
                <a:solidFill>
                  <a:srgbClr val="000000"/>
                </a:solidFill>
                <a:ea typeface="+mn-lt"/>
                <a:cs typeface="+mn-lt"/>
              </a:rPr>
              <a:t>三、专业的国产排版系统</a:t>
            </a:r>
            <a:endParaRPr sz="2000">
              <a:solidFill>
                <a:srgbClr val="000000"/>
              </a:solidFill>
              <a:ea typeface="+mn-lt"/>
              <a:cs typeface="+mn-lt"/>
            </a:endParaRPr>
          </a:p>
          <a:p>
            <a:pPr indent="266700" algn="just" defTabSz="266700" fontAlgn="auto">
              <a:lnSpc>
                <a:spcPct val="150000"/>
              </a:lnSpc>
              <a:spcAft>
                <a:spcPct val="0"/>
              </a:spcAft>
            </a:pPr>
            <a:r>
              <a:rPr lang="en-US" sz="2000">
                <a:solidFill>
                  <a:srgbClr val="000000"/>
                </a:solidFill>
                <a:ea typeface="+mn-lt"/>
                <a:cs typeface="+mn-lt"/>
              </a:rPr>
              <a:t> </a:t>
            </a:r>
            <a:r>
              <a:rPr sz="2000">
                <a:solidFill>
                  <a:srgbClr val="000000"/>
                </a:solidFill>
                <a:ea typeface="+mn-lt"/>
                <a:cs typeface="+mn-lt"/>
              </a:rPr>
              <a:t>1. 方正飞腾（Founder Fit）</a:t>
            </a:r>
            <a:endParaRPr sz="2000">
              <a:solidFill>
                <a:srgbClr val="000000"/>
              </a:solidFill>
              <a:ea typeface="+mn-lt"/>
              <a:cs typeface="+mn-lt"/>
            </a:endParaRPr>
          </a:p>
          <a:p>
            <a:pPr indent="266700" algn="just" defTabSz="266700" fontAlgn="auto">
              <a:lnSpc>
                <a:spcPct val="150000"/>
              </a:lnSpc>
              <a:spcAft>
                <a:spcPct val="0"/>
              </a:spcAft>
            </a:pPr>
            <a:r>
              <a:rPr sz="2000">
                <a:solidFill>
                  <a:srgbClr val="000000"/>
                </a:solidFill>
                <a:ea typeface="+mn-lt"/>
                <a:cs typeface="+mn-lt"/>
              </a:rPr>
              <a:t> 2. 中印排版系统（Zhongyin Typesetting System）</a:t>
            </a:r>
            <a:endParaRPr sz="2000">
              <a:solidFill>
                <a:srgbClr val="000000"/>
              </a:solidFill>
              <a:ea typeface="+mn-lt"/>
              <a:cs typeface="+mn-lt"/>
            </a:endParaRPr>
          </a:p>
          <a:p>
            <a:pPr indent="266700" algn="just" defTabSz="266700" fontAlgn="auto">
              <a:lnSpc>
                <a:spcPct val="150000"/>
              </a:lnSpc>
              <a:spcAft>
                <a:spcPct val="0"/>
              </a:spcAft>
            </a:pPr>
            <a:r>
              <a:rPr sz="2000">
                <a:solidFill>
                  <a:srgbClr val="000000"/>
                </a:solidFill>
                <a:ea typeface="+mn-lt"/>
                <a:cs typeface="+mn-lt"/>
              </a:rPr>
              <a:t> 3. 华光排版系统（Huaguang Typesetting System）</a:t>
            </a:r>
            <a:endParaRPr sz="2000">
              <a:solidFill>
                <a:srgbClr val="000000"/>
              </a:solidFill>
              <a:ea typeface="+mn-lt"/>
              <a:cs typeface="+mn-lt"/>
            </a:endParaRPr>
          </a:p>
          <a:p>
            <a:pPr indent="266700" algn="just" defTabSz="266700" fontAlgn="auto">
              <a:lnSpc>
                <a:spcPct val="150000"/>
              </a:lnSpc>
              <a:spcAft>
                <a:spcPct val="0"/>
              </a:spcAft>
            </a:pPr>
            <a:r>
              <a:rPr sz="2000">
                <a:solidFill>
                  <a:srgbClr val="000000"/>
                </a:solidFill>
                <a:ea typeface="+mn-lt"/>
                <a:cs typeface="+mn-lt"/>
              </a:rPr>
              <a:t> 4. 麒麟排版系统（Kylin Typesetting System）</a:t>
            </a:r>
            <a:endParaRPr sz="2000">
              <a:solidFill>
                <a:srgbClr val="000000"/>
              </a:solidFill>
              <a:ea typeface="+mn-lt"/>
              <a:cs typeface="+mn-lt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实训任务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802640" y="2249805"/>
            <a:ext cx="10278745" cy="2647950"/>
          </a:xfrm>
          <a:prstGeom prst="rect">
            <a:avLst/>
          </a:prstGeom>
        </p:spPr>
        <p:txBody>
          <a:bodyPr>
            <a:noAutofit/>
          </a:bodyPr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</a:rPr>
              <a:t>1.创建新文档并设置页面</a:t>
            </a:r>
            <a:endParaRPr>
              <a:solidFill>
                <a:srgbClr val="000000"/>
              </a:solidFill>
              <a:ea typeface="+mn-lt"/>
              <a:cs typeface="+mn-lt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</a:rPr>
              <a:t>打开WPS Office文字，新建一个空白文档。将页面大小设置为A4，页面方向选择纵向。调整上、下、左、右页边距为2.5厘米。接着，打开“实训素材.docx”文件，将其中的所有文字内容复制并粘贴到新建的文档中。最后，将新文档保存为“页面设置练习.docx”。</a:t>
            </a:r>
            <a:endParaRPr>
              <a:solidFill>
                <a:srgbClr val="000000"/>
              </a:solidFill>
              <a:ea typeface="+mn-lt"/>
              <a:cs typeface="+mn-lt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</a:rPr>
              <a:t>操作提示：在WPS Office文字中，通【页面】选项卡中的【页面设置】对话框进行页面设置。</a:t>
            </a:r>
            <a:endParaRPr>
              <a:solidFill>
                <a:srgbClr val="000000"/>
              </a:solidFill>
              <a:ea typeface="+mn-lt"/>
              <a:cs typeface="+mn-lt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实训任务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802640" y="2249805"/>
            <a:ext cx="10278745" cy="2647950"/>
          </a:xfrm>
          <a:prstGeom prst="rect">
            <a:avLst/>
          </a:prstGeom>
        </p:spPr>
        <p:txBody>
          <a:bodyPr>
            <a:noAutofit/>
          </a:bodyPr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</a:rPr>
              <a:t>2.设置字体和段落格式</a:t>
            </a:r>
            <a:endParaRPr>
              <a:solidFill>
                <a:srgbClr val="000000"/>
              </a:solidFill>
              <a:ea typeface="+mn-lt"/>
              <a:cs typeface="+mn-lt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</a:rPr>
              <a:t>打开“页面设置练习.docx”文档，将第1自然段文字的字体设置为“黑体、26磅、加粗、居中对齐”，将文档中其它文字字体设置为“宋体，12磅，1.5倍行距”，除第1自然段外的所有段落设置为首行缩进2字符。</a:t>
            </a:r>
            <a:endParaRPr>
              <a:solidFill>
                <a:srgbClr val="000000"/>
              </a:solidFill>
              <a:ea typeface="+mn-lt"/>
              <a:cs typeface="+mn-lt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</a:rPr>
              <a:t>操作提示：通过【开始】选项卡中的【字体】和【段落】功能组中相应按钮进行字体和段落格式设置。</a:t>
            </a:r>
            <a:endParaRPr>
              <a:solidFill>
                <a:srgbClr val="000000"/>
              </a:solidFill>
              <a:ea typeface="+mn-lt"/>
              <a:cs typeface="+mn-lt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实训任务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802640" y="2249805"/>
            <a:ext cx="10278745" cy="2647950"/>
          </a:xfrm>
          <a:prstGeom prst="rect">
            <a:avLst/>
          </a:prstGeom>
        </p:spPr>
        <p:txBody>
          <a:bodyPr>
            <a:noAutofit/>
          </a:bodyPr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3.插入图片和表格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在文档的第三段后插入图片“长城.jpg”，调整图片大小为宽度7.5厘米，高度自动调整，居中对齐。在图片下方插入一个3行4列的表格，设置表格边框为“所有框线”。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操作提示：插入图片和表格可以通过【插入】选项卡中的相应按钮完成。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实训任务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802640" y="2249805"/>
            <a:ext cx="10278745" cy="2647950"/>
          </a:xfrm>
          <a:prstGeom prst="rect">
            <a:avLst/>
          </a:prstGeom>
        </p:spPr>
        <p:txBody>
          <a:bodyPr>
            <a:noAutofit/>
          </a:bodyPr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4.分节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将文档中的标题分别设置为“标题1”、“标题2”和“标题3”样式。在第2段“一、长城”前面插入两个分节符，清除第2节内容格式。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操作提示：设置标题样式可以通过【开始】选项卡中的【样式】功能组完成。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实训任务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802640" y="2249805"/>
            <a:ext cx="10278745" cy="2647950"/>
          </a:xfrm>
          <a:prstGeom prst="rect">
            <a:avLst/>
          </a:prstGeom>
        </p:spPr>
        <p:txBody>
          <a:bodyPr>
            <a:noAutofit/>
          </a:bodyPr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5.应用样式和主题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为文档应用一个内置的主题，如“角度”。创建一个新的样式，命名为“自定义样式”，设置字体为“微软雅黑”，12磅，加粗，颜色为深红色。将“自定义样式”应用到文档内“注意事项”后面的文字。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操作提示：应用主题可以通过【页面】选项卡中的【主题】按钮完成。创建和应用样式可以通过【开始】选项卡中的【样式】功能组完成。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实训任务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802640" y="2249805"/>
            <a:ext cx="10278745" cy="2647950"/>
          </a:xfrm>
          <a:prstGeom prst="rect">
            <a:avLst/>
          </a:prstGeom>
        </p:spPr>
        <p:txBody>
          <a:bodyPr>
            <a:noAutofit/>
          </a:bodyPr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6.插入页眉和页脚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从第3节开始插入页眉，输入文档标题“页面设置练习”，并设置为居中对齐。插入页脚，添加页码，并设置为右对齐，样式为“1，2，3…”。设置奇偶页不同的页眉页脚，奇数页显示文档标题，偶数页显示学号和姓名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操作提示：插入页眉和页脚可以通过【插入】选项卡中的【页眉】和【页脚】按钮完成。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实训任务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802640" y="2249805"/>
            <a:ext cx="10278745" cy="3917950"/>
          </a:xfrm>
          <a:prstGeom prst="rect">
            <a:avLst/>
          </a:prstGeom>
        </p:spPr>
        <p:txBody>
          <a:bodyPr>
            <a:noAutofit/>
          </a:bodyPr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7.创建目录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在第2节中插入目录，使用自动目录样式。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操作提示：插入目录可以通过【引用】选项卡中的【目录】按钮完成。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8.使用表格工具进行数据处理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在表格中输入一些数据，至少包含5行4列。使用表格工具对数据进行排序，按第一列升序排列。在表格中插入一行，计算每列的平均值。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操作提示：表格工具可以通过【表格工具】选项卡中的相应功能完成。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实训任务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802640" y="2249805"/>
            <a:ext cx="10278745" cy="2647950"/>
          </a:xfrm>
          <a:prstGeom prst="rect">
            <a:avLst/>
          </a:prstGeom>
        </p:spPr>
        <p:txBody>
          <a:bodyPr>
            <a:noAutofit/>
          </a:bodyPr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9.插入文本框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在文档首页中插入一个文本框，将“中华瑰宝：长城、故宫与兵马俑”文字复制并粘贴到该文本框中，设置文本框形状轮廓为“无边框颜色”，并将文本框移动至适当位置。将原位置“中华瑰宝：长城、故宫与兵马俑”文字删除，保存文档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操作提示：插入文本框可以通过【插入】选项卡中的【文本框】下拉按钮完成。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直接连接符 32"/>
          <p:cNvCxnSpPr/>
          <p:nvPr/>
        </p:nvCxnSpPr>
        <p:spPr>
          <a:xfrm>
            <a:off x="2567073" y="1640284"/>
            <a:ext cx="5644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1"/>
          <p:cNvSpPr txBox="1"/>
          <p:nvPr/>
        </p:nvSpPr>
        <p:spPr>
          <a:xfrm>
            <a:off x="2504440" y="1156335"/>
            <a:ext cx="885888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实训任务</a:t>
            </a:r>
            <a:endParaRPr lang="zh-CN" altLang="en-US" sz="2400" b="1" dirty="0">
              <a:solidFill>
                <a:srgbClr val="036EB8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十字箭头标注 16"/>
          <p:cNvSpPr/>
          <p:nvPr/>
        </p:nvSpPr>
        <p:spPr>
          <a:xfrm>
            <a:off x="1266368" y="1027632"/>
            <a:ext cx="1209221" cy="1209221"/>
          </a:xfrm>
          <a:prstGeom prst="quadArrowCallout">
            <a:avLst/>
          </a:prstGeom>
          <a:solidFill>
            <a:srgbClr val="036EB8"/>
          </a:solidFill>
          <a:ln>
            <a:noFill/>
          </a:ln>
          <a:effectLst>
            <a:outerShdw blurRad="431800" dist="38100" dir="18900000" sx="60000" sy="6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eaVert" rtlCol="0" anchor="ctr"/>
          <a:lstStyle/>
          <a:p>
            <a:pPr algn="ctr"/>
            <a:endParaRPr lang="zh-CN" altLang="en-US" dirty="0"/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 cstate="print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6781" y="1252271"/>
            <a:ext cx="702583" cy="702583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802640" y="2249805"/>
            <a:ext cx="10278745" cy="2647950"/>
          </a:xfrm>
          <a:prstGeom prst="rect">
            <a:avLst/>
          </a:prstGeom>
        </p:spPr>
        <p:txBody>
          <a:bodyPr>
            <a:noAutofit/>
          </a:bodyPr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10.打印预览和输出文档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在“页面设置练习.docx”文档中使用打印预览功能检查文档的最终打印效果。将文档输出为PDF格式，保存为“页面设置练习.pdf”。关闭所有文档。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  <a:p>
            <a:pPr indent="457200" algn="just" defTabSz="266700" fontAlgn="auto">
              <a:lnSpc>
                <a:spcPct val="150000"/>
              </a:lnSpc>
              <a:spcAft>
                <a:spcPct val="0"/>
              </a:spcAft>
              <a:extLst>
                <a:ext uri="{35155182-B16C-46BC-9424-99874614C6A1}">
                  <wpsdc:indentchars xmlns:wpsdc="http://www.wps.cn/officeDocument/2017/drawingmlCustomData" val="200" checksum="59296752"/>
                </a:ext>
              </a:extLst>
            </a:pPr>
            <a:r>
              <a:rPr>
                <a:solidFill>
                  <a:srgbClr val="000000"/>
                </a:solidFill>
                <a:ea typeface="+mn-lt"/>
                <a:cs typeface="+mn-lt"/>
                <a:sym typeface="+mn-ea"/>
              </a:rPr>
              <a:t>操作提示：打印预览可以通过【文件】菜单中的【打印】选项完成。输出为PDF格式可以通过【文件】菜单中的【输出为PDF】选项完成。</a:t>
            </a:r>
            <a:endParaRPr>
              <a:solidFill>
                <a:srgbClr val="000000"/>
              </a:solidFill>
              <a:ea typeface="+mn-lt"/>
              <a:cs typeface="+mn-lt"/>
              <a:sym typeface="+mn-ea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对象11"/>
          <p:cNvSpPr/>
          <p:nvPr>
            <p:custDataLst>
              <p:tags r:id="rId1"/>
            </p:custDataLst>
          </p:nvPr>
        </p:nvSpPr>
        <p:spPr>
          <a:xfrm>
            <a:off x="5335302" y="2932811"/>
            <a:ext cx="1709928" cy="1709928"/>
          </a:xfrm>
          <a:custGeom>
            <a:avLst/>
            <a:gdLst/>
            <a:ahLst/>
            <a:cxnLst/>
            <a:rect l="l" t="t" r="r" b="b"/>
            <a:pathLst>
              <a:path w="1709928" h="1709928">
                <a:moveTo>
                  <a:pt x="822960" y="0"/>
                </a:moveTo>
                <a:cubicBezTo>
                  <a:pt x="832104" y="0"/>
                  <a:pt x="841248" y="0"/>
                  <a:pt x="859536" y="0"/>
                </a:cubicBezTo>
                <a:cubicBezTo>
                  <a:pt x="868680" y="0"/>
                  <a:pt x="877824" y="0"/>
                  <a:pt x="886968" y="0"/>
                </a:cubicBezTo>
                <a:lnTo>
                  <a:pt x="886968" y="9144"/>
                </a:lnTo>
                <a:cubicBezTo>
                  <a:pt x="877824" y="9144"/>
                  <a:pt x="868680" y="9144"/>
                  <a:pt x="859536" y="9144"/>
                </a:cubicBezTo>
                <a:cubicBezTo>
                  <a:pt x="841248" y="9144"/>
                  <a:pt x="832104" y="9144"/>
                  <a:pt x="822960" y="9144"/>
                </a:cubicBezTo>
                <a:lnTo>
                  <a:pt x="822960" y="0"/>
                </a:lnTo>
                <a:moveTo>
                  <a:pt x="685800" y="18288"/>
                </a:moveTo>
                <a:cubicBezTo>
                  <a:pt x="713232" y="9144"/>
                  <a:pt x="731520" y="9144"/>
                  <a:pt x="758952" y="9144"/>
                </a:cubicBezTo>
                <a:lnTo>
                  <a:pt x="758952" y="18288"/>
                </a:lnTo>
                <a:cubicBezTo>
                  <a:pt x="731520" y="18288"/>
                  <a:pt x="713232" y="27432"/>
                  <a:pt x="694944" y="27432"/>
                </a:cubicBezTo>
                <a:lnTo>
                  <a:pt x="685800" y="18288"/>
                </a:lnTo>
                <a:moveTo>
                  <a:pt x="960120" y="9144"/>
                </a:moveTo>
                <a:cubicBezTo>
                  <a:pt x="978408" y="9144"/>
                  <a:pt x="1005840" y="9144"/>
                  <a:pt x="1024128" y="18288"/>
                </a:cubicBezTo>
                <a:lnTo>
                  <a:pt x="1024128" y="27432"/>
                </a:lnTo>
                <a:cubicBezTo>
                  <a:pt x="996696" y="27432"/>
                  <a:pt x="978408" y="18288"/>
                  <a:pt x="960120" y="18288"/>
                </a:cubicBezTo>
                <a:lnTo>
                  <a:pt x="960120" y="9144"/>
                </a:lnTo>
                <a:moveTo>
                  <a:pt x="557784" y="54864"/>
                </a:moveTo>
                <a:cubicBezTo>
                  <a:pt x="585216" y="45720"/>
                  <a:pt x="603504" y="36576"/>
                  <a:pt x="621792" y="27432"/>
                </a:cubicBezTo>
                <a:lnTo>
                  <a:pt x="630936" y="45720"/>
                </a:lnTo>
                <a:cubicBezTo>
                  <a:pt x="603504" y="45720"/>
                  <a:pt x="585216" y="54864"/>
                  <a:pt x="566928" y="64008"/>
                </a:cubicBezTo>
                <a:lnTo>
                  <a:pt x="557784" y="54864"/>
                </a:lnTo>
                <a:moveTo>
                  <a:pt x="1088136" y="27432"/>
                </a:moveTo>
                <a:cubicBezTo>
                  <a:pt x="1106424" y="36576"/>
                  <a:pt x="1133856" y="45720"/>
                  <a:pt x="1152144" y="54864"/>
                </a:cubicBezTo>
                <a:lnTo>
                  <a:pt x="1152144" y="64008"/>
                </a:lnTo>
                <a:cubicBezTo>
                  <a:pt x="1124712" y="54864"/>
                  <a:pt x="1106424" y="45720"/>
                  <a:pt x="1088136" y="45720"/>
                </a:cubicBezTo>
                <a:lnTo>
                  <a:pt x="1088136" y="27432"/>
                </a:lnTo>
                <a:moveTo>
                  <a:pt x="1216152" y="82296"/>
                </a:moveTo>
                <a:cubicBezTo>
                  <a:pt x="1234440" y="91440"/>
                  <a:pt x="1252728" y="100584"/>
                  <a:pt x="1271016" y="109728"/>
                </a:cubicBezTo>
                <a:lnTo>
                  <a:pt x="1271016" y="118872"/>
                </a:lnTo>
                <a:cubicBezTo>
                  <a:pt x="1252728" y="109728"/>
                  <a:pt x="1234440" y="100584"/>
                  <a:pt x="1207008" y="91440"/>
                </a:cubicBezTo>
                <a:lnTo>
                  <a:pt x="1216152" y="82296"/>
                </a:lnTo>
                <a:moveTo>
                  <a:pt x="438912" y="109728"/>
                </a:moveTo>
                <a:cubicBezTo>
                  <a:pt x="457200" y="100584"/>
                  <a:pt x="475488" y="91440"/>
                  <a:pt x="493776" y="82296"/>
                </a:cubicBezTo>
                <a:lnTo>
                  <a:pt x="502920" y="91440"/>
                </a:lnTo>
                <a:cubicBezTo>
                  <a:pt x="484632" y="100584"/>
                  <a:pt x="466344" y="109728"/>
                  <a:pt x="448056" y="118872"/>
                </a:cubicBezTo>
                <a:lnTo>
                  <a:pt x="438912" y="109728"/>
                </a:lnTo>
                <a:moveTo>
                  <a:pt x="1335024" y="146304"/>
                </a:moveTo>
                <a:cubicBezTo>
                  <a:pt x="1353312" y="155448"/>
                  <a:pt x="1371600" y="173736"/>
                  <a:pt x="1389888" y="182880"/>
                </a:cubicBezTo>
                <a:lnTo>
                  <a:pt x="1380744" y="192024"/>
                </a:lnTo>
                <a:cubicBezTo>
                  <a:pt x="1362456" y="182880"/>
                  <a:pt x="1344168" y="164592"/>
                  <a:pt x="1325880" y="155448"/>
                </a:cubicBezTo>
                <a:lnTo>
                  <a:pt x="1335024" y="146304"/>
                </a:lnTo>
                <a:moveTo>
                  <a:pt x="329184" y="182880"/>
                </a:moveTo>
                <a:cubicBezTo>
                  <a:pt x="347472" y="173736"/>
                  <a:pt x="365760" y="155448"/>
                  <a:pt x="384048" y="146304"/>
                </a:cubicBezTo>
                <a:lnTo>
                  <a:pt x="384048" y="155448"/>
                </a:lnTo>
                <a:cubicBezTo>
                  <a:pt x="365760" y="164592"/>
                  <a:pt x="347472" y="182880"/>
                  <a:pt x="329184" y="192024"/>
                </a:cubicBezTo>
                <a:lnTo>
                  <a:pt x="329184" y="182880"/>
                </a:lnTo>
                <a:moveTo>
                  <a:pt x="1435608" y="228600"/>
                </a:moveTo>
                <a:cubicBezTo>
                  <a:pt x="1453896" y="246888"/>
                  <a:pt x="1472184" y="256032"/>
                  <a:pt x="1481328" y="274320"/>
                </a:cubicBezTo>
                <a:lnTo>
                  <a:pt x="1481328" y="283464"/>
                </a:lnTo>
                <a:cubicBezTo>
                  <a:pt x="1463040" y="265176"/>
                  <a:pt x="1444752" y="246888"/>
                  <a:pt x="1426464" y="237744"/>
                </a:cubicBezTo>
                <a:lnTo>
                  <a:pt x="1435608" y="228600"/>
                </a:lnTo>
                <a:moveTo>
                  <a:pt x="228600" y="274320"/>
                </a:moveTo>
                <a:cubicBezTo>
                  <a:pt x="246888" y="256032"/>
                  <a:pt x="256032" y="246888"/>
                  <a:pt x="274320" y="228600"/>
                </a:cubicBezTo>
                <a:lnTo>
                  <a:pt x="283464" y="237744"/>
                </a:lnTo>
                <a:cubicBezTo>
                  <a:pt x="265176" y="246888"/>
                  <a:pt x="246888" y="265176"/>
                  <a:pt x="237744" y="283464"/>
                </a:cubicBezTo>
                <a:lnTo>
                  <a:pt x="228600" y="274320"/>
                </a:lnTo>
                <a:moveTo>
                  <a:pt x="1527048" y="329184"/>
                </a:moveTo>
                <a:cubicBezTo>
                  <a:pt x="1545336" y="347472"/>
                  <a:pt x="1554480" y="365760"/>
                  <a:pt x="1572768" y="384048"/>
                </a:cubicBezTo>
                <a:lnTo>
                  <a:pt x="1563624" y="384048"/>
                </a:lnTo>
                <a:cubicBezTo>
                  <a:pt x="1545336" y="365760"/>
                  <a:pt x="1536192" y="347472"/>
                  <a:pt x="1517904" y="329184"/>
                </a:cubicBezTo>
                <a:lnTo>
                  <a:pt x="1527048" y="329184"/>
                </a:lnTo>
                <a:moveTo>
                  <a:pt x="146304" y="384048"/>
                </a:moveTo>
                <a:cubicBezTo>
                  <a:pt x="155448" y="365760"/>
                  <a:pt x="173736" y="347472"/>
                  <a:pt x="182880" y="329184"/>
                </a:cubicBezTo>
                <a:lnTo>
                  <a:pt x="192024" y="329184"/>
                </a:lnTo>
                <a:cubicBezTo>
                  <a:pt x="182880" y="347472"/>
                  <a:pt x="164592" y="365760"/>
                  <a:pt x="155448" y="384048"/>
                </a:cubicBezTo>
                <a:lnTo>
                  <a:pt x="146304" y="384048"/>
                </a:lnTo>
                <a:moveTo>
                  <a:pt x="1600200" y="438912"/>
                </a:moveTo>
                <a:cubicBezTo>
                  <a:pt x="1618488" y="457200"/>
                  <a:pt x="1627632" y="475488"/>
                  <a:pt x="1636776" y="493776"/>
                </a:cubicBezTo>
                <a:lnTo>
                  <a:pt x="1627632" y="502920"/>
                </a:lnTo>
                <a:cubicBezTo>
                  <a:pt x="1618488" y="484632"/>
                  <a:pt x="1609344" y="466344"/>
                  <a:pt x="1591056" y="438912"/>
                </a:cubicBezTo>
                <a:lnTo>
                  <a:pt x="1600200" y="438912"/>
                </a:lnTo>
                <a:moveTo>
                  <a:pt x="82296" y="493776"/>
                </a:moveTo>
                <a:cubicBezTo>
                  <a:pt x="91440" y="475488"/>
                  <a:pt x="100584" y="457200"/>
                  <a:pt x="109728" y="438912"/>
                </a:cubicBezTo>
                <a:lnTo>
                  <a:pt x="118872" y="438912"/>
                </a:lnTo>
                <a:cubicBezTo>
                  <a:pt x="109728" y="466344"/>
                  <a:pt x="100584" y="484632"/>
                  <a:pt x="91440" y="502920"/>
                </a:cubicBezTo>
                <a:lnTo>
                  <a:pt x="82296" y="493776"/>
                </a:lnTo>
                <a:moveTo>
                  <a:pt x="1664208" y="557784"/>
                </a:moveTo>
                <a:cubicBezTo>
                  <a:pt x="1664208" y="576072"/>
                  <a:pt x="1673352" y="603504"/>
                  <a:pt x="1682496" y="621792"/>
                </a:cubicBezTo>
                <a:lnTo>
                  <a:pt x="1673352" y="621792"/>
                </a:lnTo>
                <a:cubicBezTo>
                  <a:pt x="1664208" y="603504"/>
                  <a:pt x="1655064" y="585216"/>
                  <a:pt x="1645920" y="566928"/>
                </a:cubicBezTo>
                <a:lnTo>
                  <a:pt x="1664208" y="557784"/>
                </a:lnTo>
                <a:moveTo>
                  <a:pt x="27432" y="621792"/>
                </a:moveTo>
                <a:cubicBezTo>
                  <a:pt x="36576" y="603504"/>
                  <a:pt x="45720" y="576072"/>
                  <a:pt x="54864" y="557784"/>
                </a:cubicBezTo>
                <a:lnTo>
                  <a:pt x="64008" y="566928"/>
                </a:lnTo>
                <a:cubicBezTo>
                  <a:pt x="54864" y="585216"/>
                  <a:pt x="45720" y="603504"/>
                  <a:pt x="45720" y="621792"/>
                </a:cubicBezTo>
                <a:lnTo>
                  <a:pt x="27432" y="621792"/>
                </a:lnTo>
                <a:moveTo>
                  <a:pt x="1700784" y="685800"/>
                </a:moveTo>
                <a:cubicBezTo>
                  <a:pt x="1700784" y="713232"/>
                  <a:pt x="1700784" y="731520"/>
                  <a:pt x="1709928" y="758952"/>
                </a:cubicBezTo>
                <a:lnTo>
                  <a:pt x="1691640" y="758952"/>
                </a:lnTo>
                <a:cubicBezTo>
                  <a:pt x="1691640" y="731520"/>
                  <a:pt x="1691640" y="713232"/>
                  <a:pt x="1682496" y="694944"/>
                </a:cubicBezTo>
                <a:lnTo>
                  <a:pt x="1700784" y="685800"/>
                </a:lnTo>
                <a:moveTo>
                  <a:pt x="9144" y="758952"/>
                </a:moveTo>
                <a:cubicBezTo>
                  <a:pt x="9144" y="731520"/>
                  <a:pt x="9144" y="713232"/>
                  <a:pt x="18288" y="685800"/>
                </a:cubicBezTo>
                <a:lnTo>
                  <a:pt x="27432" y="694944"/>
                </a:lnTo>
                <a:cubicBezTo>
                  <a:pt x="27432" y="713232"/>
                  <a:pt x="18288" y="731520"/>
                  <a:pt x="18288" y="758952"/>
                </a:cubicBezTo>
                <a:lnTo>
                  <a:pt x="9144" y="758952"/>
                </a:lnTo>
                <a:moveTo>
                  <a:pt x="1709928" y="822960"/>
                </a:moveTo>
                <a:cubicBezTo>
                  <a:pt x="1709928" y="832104"/>
                  <a:pt x="1709928" y="841248"/>
                  <a:pt x="1709928" y="859536"/>
                </a:cubicBezTo>
                <a:cubicBezTo>
                  <a:pt x="1709928" y="868680"/>
                  <a:pt x="1709928" y="877824"/>
                  <a:pt x="1709928" y="886968"/>
                </a:cubicBezTo>
                <a:lnTo>
                  <a:pt x="1700784" y="886968"/>
                </a:lnTo>
                <a:cubicBezTo>
                  <a:pt x="1700784" y="877824"/>
                  <a:pt x="1700784" y="868680"/>
                  <a:pt x="1700784" y="859536"/>
                </a:cubicBezTo>
                <a:cubicBezTo>
                  <a:pt x="1700784" y="841248"/>
                  <a:pt x="1700784" y="832104"/>
                  <a:pt x="1700784" y="822960"/>
                </a:cubicBezTo>
                <a:lnTo>
                  <a:pt x="1709928" y="822960"/>
                </a:lnTo>
                <a:moveTo>
                  <a:pt x="0" y="859536"/>
                </a:moveTo>
                <a:cubicBezTo>
                  <a:pt x="0" y="841248"/>
                  <a:pt x="0" y="832104"/>
                  <a:pt x="0" y="822960"/>
                </a:cubicBezTo>
                <a:lnTo>
                  <a:pt x="9144" y="822960"/>
                </a:lnTo>
                <a:cubicBezTo>
                  <a:pt x="9144" y="832104"/>
                  <a:pt x="9144" y="841248"/>
                  <a:pt x="9144" y="859536"/>
                </a:cubicBezTo>
                <a:cubicBezTo>
                  <a:pt x="9144" y="868680"/>
                  <a:pt x="9144" y="877824"/>
                  <a:pt x="9144" y="886968"/>
                </a:cubicBezTo>
                <a:lnTo>
                  <a:pt x="0" y="886968"/>
                </a:lnTo>
                <a:cubicBezTo>
                  <a:pt x="0" y="877824"/>
                  <a:pt x="0" y="868680"/>
                  <a:pt x="0" y="859536"/>
                </a:cubicBezTo>
                <a:moveTo>
                  <a:pt x="1709928" y="960120"/>
                </a:moveTo>
                <a:cubicBezTo>
                  <a:pt x="1700784" y="978408"/>
                  <a:pt x="1700784" y="996696"/>
                  <a:pt x="1700784" y="1024128"/>
                </a:cubicBezTo>
                <a:lnTo>
                  <a:pt x="1682496" y="1024128"/>
                </a:lnTo>
                <a:cubicBezTo>
                  <a:pt x="1691640" y="996696"/>
                  <a:pt x="1691640" y="978408"/>
                  <a:pt x="1691640" y="950976"/>
                </a:cubicBezTo>
                <a:lnTo>
                  <a:pt x="1709928" y="960120"/>
                </a:lnTo>
                <a:moveTo>
                  <a:pt x="18288" y="1024128"/>
                </a:moveTo>
                <a:cubicBezTo>
                  <a:pt x="9144" y="996696"/>
                  <a:pt x="9144" y="978408"/>
                  <a:pt x="9144" y="960120"/>
                </a:cubicBezTo>
                <a:lnTo>
                  <a:pt x="18288" y="950976"/>
                </a:lnTo>
                <a:cubicBezTo>
                  <a:pt x="18288" y="978408"/>
                  <a:pt x="27432" y="996696"/>
                  <a:pt x="27432" y="1024128"/>
                </a:cubicBezTo>
                <a:lnTo>
                  <a:pt x="18288" y="1024128"/>
                </a:lnTo>
                <a:moveTo>
                  <a:pt x="1682496" y="1088136"/>
                </a:moveTo>
                <a:cubicBezTo>
                  <a:pt x="1673352" y="1106424"/>
                  <a:pt x="1664208" y="1133856"/>
                  <a:pt x="1664208" y="1152144"/>
                </a:cubicBezTo>
                <a:lnTo>
                  <a:pt x="1645920" y="1152144"/>
                </a:lnTo>
                <a:cubicBezTo>
                  <a:pt x="1655064" y="1124712"/>
                  <a:pt x="1664208" y="1106424"/>
                  <a:pt x="1673352" y="1088136"/>
                </a:cubicBezTo>
                <a:lnTo>
                  <a:pt x="1682496" y="1088136"/>
                </a:lnTo>
                <a:moveTo>
                  <a:pt x="54864" y="1152144"/>
                </a:moveTo>
                <a:cubicBezTo>
                  <a:pt x="45720" y="1133856"/>
                  <a:pt x="36576" y="1106424"/>
                  <a:pt x="27432" y="1088136"/>
                </a:cubicBezTo>
                <a:lnTo>
                  <a:pt x="45720" y="1088136"/>
                </a:lnTo>
                <a:cubicBezTo>
                  <a:pt x="45720" y="1106424"/>
                  <a:pt x="54864" y="1124712"/>
                  <a:pt x="64008" y="1152144"/>
                </a:cubicBezTo>
                <a:lnTo>
                  <a:pt x="54864" y="1152144"/>
                </a:lnTo>
                <a:moveTo>
                  <a:pt x="1636776" y="1216152"/>
                </a:moveTo>
                <a:cubicBezTo>
                  <a:pt x="1627632" y="1234440"/>
                  <a:pt x="1618488" y="1252728"/>
                  <a:pt x="1600200" y="1271016"/>
                </a:cubicBezTo>
                <a:lnTo>
                  <a:pt x="1591056" y="1271016"/>
                </a:lnTo>
                <a:cubicBezTo>
                  <a:pt x="1609344" y="1252728"/>
                  <a:pt x="1618488" y="1225296"/>
                  <a:pt x="1627632" y="1207008"/>
                </a:cubicBezTo>
                <a:lnTo>
                  <a:pt x="1636776" y="1216152"/>
                </a:lnTo>
                <a:moveTo>
                  <a:pt x="109728" y="1271016"/>
                </a:moveTo>
                <a:cubicBezTo>
                  <a:pt x="100584" y="1252728"/>
                  <a:pt x="91440" y="1234440"/>
                  <a:pt x="82296" y="1216152"/>
                </a:cubicBezTo>
                <a:lnTo>
                  <a:pt x="91440" y="1207008"/>
                </a:lnTo>
                <a:cubicBezTo>
                  <a:pt x="100584" y="1225296"/>
                  <a:pt x="109728" y="1252728"/>
                  <a:pt x="118872" y="1271016"/>
                </a:cubicBezTo>
                <a:lnTo>
                  <a:pt x="109728" y="1271016"/>
                </a:lnTo>
                <a:moveTo>
                  <a:pt x="1572768" y="1335024"/>
                </a:moveTo>
                <a:cubicBezTo>
                  <a:pt x="1554480" y="1353312"/>
                  <a:pt x="1545336" y="1371600"/>
                  <a:pt x="1527048" y="1389888"/>
                </a:cubicBezTo>
                <a:lnTo>
                  <a:pt x="1517904" y="1380744"/>
                </a:lnTo>
                <a:cubicBezTo>
                  <a:pt x="1536192" y="1362456"/>
                  <a:pt x="1545336" y="1344168"/>
                  <a:pt x="1563624" y="1325880"/>
                </a:cubicBezTo>
                <a:lnTo>
                  <a:pt x="1572768" y="1335024"/>
                </a:lnTo>
                <a:moveTo>
                  <a:pt x="182880" y="1389888"/>
                </a:moveTo>
                <a:cubicBezTo>
                  <a:pt x="173736" y="1371600"/>
                  <a:pt x="155448" y="1353312"/>
                  <a:pt x="146304" y="1335024"/>
                </a:cubicBezTo>
                <a:lnTo>
                  <a:pt x="155448" y="1325880"/>
                </a:lnTo>
                <a:cubicBezTo>
                  <a:pt x="164592" y="1344168"/>
                  <a:pt x="182880" y="1362456"/>
                  <a:pt x="192024" y="1380744"/>
                </a:cubicBezTo>
                <a:lnTo>
                  <a:pt x="182880" y="1389888"/>
                </a:lnTo>
                <a:moveTo>
                  <a:pt x="1481328" y="1435608"/>
                </a:moveTo>
                <a:cubicBezTo>
                  <a:pt x="1472184" y="1453896"/>
                  <a:pt x="1453896" y="1472184"/>
                  <a:pt x="1435608" y="1481328"/>
                </a:cubicBezTo>
                <a:lnTo>
                  <a:pt x="1426464" y="1472184"/>
                </a:lnTo>
                <a:cubicBezTo>
                  <a:pt x="1444752" y="1463040"/>
                  <a:pt x="1463040" y="1444752"/>
                  <a:pt x="1481328" y="1426464"/>
                </a:cubicBezTo>
                <a:lnTo>
                  <a:pt x="1481328" y="1435608"/>
                </a:lnTo>
                <a:moveTo>
                  <a:pt x="274320" y="1481328"/>
                </a:moveTo>
                <a:cubicBezTo>
                  <a:pt x="256032" y="1472184"/>
                  <a:pt x="246888" y="1453896"/>
                  <a:pt x="228600" y="1435608"/>
                </a:cubicBezTo>
                <a:lnTo>
                  <a:pt x="237744" y="1426464"/>
                </a:lnTo>
                <a:cubicBezTo>
                  <a:pt x="246888" y="1444752"/>
                  <a:pt x="265176" y="1463040"/>
                  <a:pt x="283464" y="1472184"/>
                </a:cubicBezTo>
                <a:lnTo>
                  <a:pt x="274320" y="1481328"/>
                </a:lnTo>
                <a:moveTo>
                  <a:pt x="1389888" y="1527048"/>
                </a:moveTo>
                <a:cubicBezTo>
                  <a:pt x="1371600" y="1545336"/>
                  <a:pt x="1353312" y="1554480"/>
                  <a:pt x="1335024" y="1563624"/>
                </a:cubicBezTo>
                <a:lnTo>
                  <a:pt x="1325880" y="1554480"/>
                </a:lnTo>
                <a:cubicBezTo>
                  <a:pt x="1344168" y="1545336"/>
                  <a:pt x="1362456" y="1536192"/>
                  <a:pt x="1380744" y="1517904"/>
                </a:cubicBezTo>
                <a:lnTo>
                  <a:pt x="1389888" y="1527048"/>
                </a:lnTo>
                <a:moveTo>
                  <a:pt x="384048" y="1563624"/>
                </a:moveTo>
                <a:cubicBezTo>
                  <a:pt x="365760" y="1554480"/>
                  <a:pt x="347472" y="1545336"/>
                  <a:pt x="329184" y="1527048"/>
                </a:cubicBezTo>
                <a:lnTo>
                  <a:pt x="329184" y="1517904"/>
                </a:lnTo>
                <a:cubicBezTo>
                  <a:pt x="347472" y="1536192"/>
                  <a:pt x="365760" y="1545336"/>
                  <a:pt x="384048" y="1554480"/>
                </a:cubicBezTo>
                <a:lnTo>
                  <a:pt x="384048" y="1563624"/>
                </a:lnTo>
                <a:moveTo>
                  <a:pt x="493776" y="1636776"/>
                </a:moveTo>
                <a:cubicBezTo>
                  <a:pt x="475488" y="1627632"/>
                  <a:pt x="457200" y="1609344"/>
                  <a:pt x="438912" y="1600200"/>
                </a:cubicBezTo>
                <a:lnTo>
                  <a:pt x="448056" y="1591056"/>
                </a:lnTo>
                <a:cubicBezTo>
                  <a:pt x="466344" y="1600200"/>
                  <a:pt x="484632" y="1609344"/>
                  <a:pt x="502920" y="1618488"/>
                </a:cubicBezTo>
                <a:lnTo>
                  <a:pt x="493776" y="1636776"/>
                </a:lnTo>
                <a:moveTo>
                  <a:pt x="1271016" y="1600200"/>
                </a:moveTo>
                <a:cubicBezTo>
                  <a:pt x="1252728" y="1609344"/>
                  <a:pt x="1234440" y="1627632"/>
                  <a:pt x="1216152" y="1636776"/>
                </a:cubicBezTo>
                <a:lnTo>
                  <a:pt x="1207008" y="1618488"/>
                </a:lnTo>
                <a:cubicBezTo>
                  <a:pt x="1234440" y="1609344"/>
                  <a:pt x="1252728" y="1600200"/>
                  <a:pt x="1271016" y="1591056"/>
                </a:cubicBezTo>
                <a:lnTo>
                  <a:pt x="1271016" y="1600200"/>
                </a:lnTo>
                <a:moveTo>
                  <a:pt x="621792" y="1682496"/>
                </a:moveTo>
                <a:cubicBezTo>
                  <a:pt x="603504" y="1673352"/>
                  <a:pt x="585216" y="1664208"/>
                  <a:pt x="557784" y="1655064"/>
                </a:cubicBezTo>
                <a:lnTo>
                  <a:pt x="566928" y="1645920"/>
                </a:lnTo>
                <a:cubicBezTo>
                  <a:pt x="585216" y="1655064"/>
                  <a:pt x="603504" y="1664208"/>
                  <a:pt x="630936" y="1664208"/>
                </a:cubicBezTo>
                <a:lnTo>
                  <a:pt x="621792" y="1682496"/>
                </a:lnTo>
                <a:moveTo>
                  <a:pt x="1152144" y="1655064"/>
                </a:moveTo>
                <a:cubicBezTo>
                  <a:pt x="1133856" y="1664208"/>
                  <a:pt x="1106424" y="1673352"/>
                  <a:pt x="1088136" y="1682496"/>
                </a:cubicBezTo>
                <a:lnTo>
                  <a:pt x="1088136" y="1664208"/>
                </a:lnTo>
                <a:cubicBezTo>
                  <a:pt x="1106424" y="1664208"/>
                  <a:pt x="1124712" y="1655064"/>
                  <a:pt x="1152144" y="1645920"/>
                </a:cubicBezTo>
                <a:lnTo>
                  <a:pt x="1152144" y="1655064"/>
                </a:lnTo>
                <a:moveTo>
                  <a:pt x="758952" y="1709928"/>
                </a:moveTo>
                <a:cubicBezTo>
                  <a:pt x="731520" y="1700784"/>
                  <a:pt x="713232" y="1700784"/>
                  <a:pt x="685800" y="1691640"/>
                </a:cubicBezTo>
                <a:lnTo>
                  <a:pt x="694944" y="1682496"/>
                </a:lnTo>
                <a:cubicBezTo>
                  <a:pt x="713232" y="1691640"/>
                  <a:pt x="731520" y="1691640"/>
                  <a:pt x="758952" y="1691640"/>
                </a:cubicBezTo>
                <a:lnTo>
                  <a:pt x="758952" y="1709928"/>
                </a:lnTo>
                <a:moveTo>
                  <a:pt x="1024128" y="1691640"/>
                </a:moveTo>
                <a:cubicBezTo>
                  <a:pt x="1005840" y="1700784"/>
                  <a:pt x="978408" y="1700784"/>
                  <a:pt x="960120" y="1709928"/>
                </a:cubicBezTo>
                <a:lnTo>
                  <a:pt x="960120" y="1691640"/>
                </a:lnTo>
                <a:cubicBezTo>
                  <a:pt x="978408" y="1691640"/>
                  <a:pt x="996696" y="1691640"/>
                  <a:pt x="1024128" y="1682496"/>
                </a:cubicBezTo>
                <a:lnTo>
                  <a:pt x="1024128" y="1691640"/>
                </a:lnTo>
                <a:moveTo>
                  <a:pt x="859536" y="1709928"/>
                </a:moveTo>
                <a:cubicBezTo>
                  <a:pt x="841248" y="1709928"/>
                  <a:pt x="832104" y="1709928"/>
                  <a:pt x="822960" y="1709928"/>
                </a:cubicBezTo>
                <a:lnTo>
                  <a:pt x="822960" y="1700784"/>
                </a:lnTo>
                <a:cubicBezTo>
                  <a:pt x="832104" y="1700784"/>
                  <a:pt x="841248" y="1700784"/>
                  <a:pt x="859536" y="1700784"/>
                </a:cubicBezTo>
                <a:cubicBezTo>
                  <a:pt x="868680" y="1700784"/>
                  <a:pt x="877824" y="1700784"/>
                  <a:pt x="886968" y="1700784"/>
                </a:cubicBezTo>
                <a:lnTo>
                  <a:pt x="886968" y="1709928"/>
                </a:lnTo>
                <a:cubicBezTo>
                  <a:pt x="877824" y="1709928"/>
                  <a:pt x="868680" y="1709928"/>
                  <a:pt x="859536" y="1709928"/>
                </a:cubicBezTo>
              </a:path>
            </a:pathLst>
          </a:custGeom>
          <a:gradFill>
            <a:gsLst>
              <a:gs pos="0">
                <a:schemeClr val="accent2">
                  <a:alpha val="100000"/>
                </a:schemeClr>
              </a:gs>
              <a:gs pos="100000">
                <a:schemeClr val="accent1">
                  <a:alpha val="100000"/>
                </a:schemeClr>
              </a:gs>
            </a:gsLst>
            <a:lin ang="3593688" scaled="0"/>
          </a:gradFill>
          <a:ln w="25400">
            <a:noFill/>
          </a:ln>
          <a:effectLst/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254000" dist="127000" dir="5400000" algn="ctr" rotWithShape="0">
                    <a:srgbClr val="000000">
                      <a:alpha val="40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wrap="square" lIns="0" tIns="0" rIns="0" bIns="0" anchor="ctr" anchorCtr="0">
            <a:noAutofit/>
          </a:bodyPr>
          <a:p>
            <a:pPr mar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zh-CN" b="1" dirty="0">
                <a:solidFill>
                  <a:schemeClr val="tx1">
                    <a:lumMod val="100000"/>
                  </a:schemeClr>
                </a:solidFill>
                <a:latin typeface="+mn-ea"/>
                <a:cs typeface="+mn-ea"/>
              </a:rPr>
              <a:t>课堂小结</a:t>
            </a:r>
            <a:endParaRPr lang="zh-CN" altLang="zh-CN" b="1" dirty="0">
              <a:solidFill>
                <a:schemeClr val="tx1">
                  <a:lumMod val="100000"/>
                </a:schemeClr>
              </a:solidFill>
              <a:latin typeface="+mn-ea"/>
              <a:cs typeface="+mn-ea"/>
            </a:endParaRPr>
          </a:p>
        </p:txBody>
      </p:sp>
      <p:sp>
        <p:nvSpPr>
          <p:cNvPr id="61" name="对象2"/>
          <p:cNvSpPr/>
          <p:nvPr>
            <p:custDataLst>
              <p:tags r:id="rId2"/>
            </p:custDataLst>
          </p:nvPr>
        </p:nvSpPr>
        <p:spPr>
          <a:xfrm>
            <a:off x="856266" y="4660773"/>
            <a:ext cx="5027930" cy="1508760"/>
          </a:xfrm>
          <a:custGeom>
            <a:avLst/>
            <a:gdLst/>
            <a:ahLst/>
            <a:cxnLst/>
            <a:rect l="l" t="t" r="r" b="b"/>
            <a:pathLst>
              <a:path w="4956048" h="1508760">
                <a:moveTo>
                  <a:pt x="4005072" y="0"/>
                </a:moveTo>
                <a:lnTo>
                  <a:pt x="0" y="0"/>
                </a:lnTo>
                <a:lnTo>
                  <a:pt x="0" y="1508760"/>
                </a:lnTo>
                <a:lnTo>
                  <a:pt x="4224528" y="1508760"/>
                </a:lnTo>
                <a:cubicBezTo>
                  <a:pt x="4626864" y="1508760"/>
                  <a:pt x="4956048" y="1179576"/>
                  <a:pt x="4956048" y="768096"/>
                </a:cubicBezTo>
                <a:lnTo>
                  <a:pt x="4956048" y="630936"/>
                </a:lnTo>
                <a:cubicBezTo>
                  <a:pt x="4562856" y="548640"/>
                  <a:pt x="4224528" y="320040"/>
                  <a:pt x="4005072" y="0"/>
                </a:cubicBezTo>
              </a:path>
            </a:pathLst>
          </a:custGeom>
          <a:gradFill>
            <a:gsLst>
              <a:gs pos="0">
                <a:schemeClr val="accent2">
                  <a:alpha val="10000"/>
                </a:schemeClr>
              </a:gs>
              <a:gs pos="100000">
                <a:schemeClr val="lt1">
                  <a:alpha val="0"/>
                </a:schemeClr>
              </a:gs>
            </a:gsLst>
            <a:lin ang="10800000" scaled="0"/>
          </a:gradFill>
          <a:ln w="12700">
            <a:gradFill>
              <a:gsLst>
                <a:gs pos="0">
                  <a:schemeClr val="bg1">
                    <a:alpha val="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lin ang="0" scaled="1"/>
            </a:gra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254000" dist="127000" dir="5400000" algn="ctr" rotWithShape="0">
                    <a:srgbClr val="000000">
                      <a:alpha val="40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wrap="square" lIns="90170" rIns="1548130" anchor="ctr" anchorCtr="1">
            <a:noAutofit/>
          </a:bodyPr>
          <a:p>
            <a:pPr algn="r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  <a:sym typeface="+mn-ea"/>
              </a:rPr>
              <a:t>掌握目录的创建和更新方法，方便文档的查阅和管理。</a:t>
            </a:r>
            <a:endParaRPr lang="zh-CN" altLang="en-US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63" name="对象3"/>
          <p:cNvSpPr/>
          <p:nvPr>
            <p:custDataLst>
              <p:tags r:id="rId3"/>
            </p:custDataLst>
          </p:nvPr>
        </p:nvSpPr>
        <p:spPr>
          <a:xfrm>
            <a:off x="855631" y="3033268"/>
            <a:ext cx="4004310" cy="1508760"/>
          </a:xfrm>
          <a:custGeom>
            <a:avLst/>
            <a:gdLst/>
            <a:ahLst/>
            <a:cxnLst/>
            <a:rect l="l" t="t" r="r" b="b"/>
            <a:pathLst>
              <a:path w="3931920" h="1508760">
                <a:moveTo>
                  <a:pt x="3931920" y="0"/>
                </a:moveTo>
                <a:lnTo>
                  <a:pt x="0" y="0"/>
                </a:lnTo>
                <a:lnTo>
                  <a:pt x="0" y="1508760"/>
                </a:lnTo>
                <a:lnTo>
                  <a:pt x="3931920" y="1508760"/>
                </a:lnTo>
                <a:cubicBezTo>
                  <a:pt x="3803904" y="1280160"/>
                  <a:pt x="3730752" y="1024128"/>
                  <a:pt x="3730752" y="749808"/>
                </a:cubicBezTo>
                <a:cubicBezTo>
                  <a:pt x="3730752" y="475488"/>
                  <a:pt x="3803904" y="219456"/>
                  <a:pt x="3931920" y="0"/>
                </a:cubicBezTo>
              </a:path>
            </a:pathLst>
          </a:custGeom>
          <a:gradFill>
            <a:gsLst>
              <a:gs pos="0">
                <a:schemeClr val="accent2">
                  <a:alpha val="10000"/>
                </a:schemeClr>
              </a:gs>
              <a:gs pos="100000">
                <a:schemeClr val="lt1">
                  <a:alpha val="0"/>
                </a:schemeClr>
              </a:gs>
            </a:gsLst>
            <a:lin ang="10800000" scaled="0"/>
          </a:gradFill>
          <a:ln w="12700">
            <a:gradFill>
              <a:gsLst>
                <a:gs pos="0">
                  <a:schemeClr val="bg1">
                    <a:alpha val="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lin ang="0" scaled="1"/>
            </a:gra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254000" dist="127000" dir="5400000" algn="ctr" rotWithShape="0">
                    <a:srgbClr val="000000">
                      <a:alpha val="40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wrap="square" rIns="935990" anchor="ctr" anchorCtr="1">
            <a:noAutofit/>
          </a:bodyPr>
          <a:p>
            <a:pPr algn="r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  <a:sym typeface="+mn-ea"/>
              </a:rPr>
              <a:t>学习注释和引用的插入，增强文档的可读性和专业性。</a:t>
            </a:r>
            <a:endParaRPr lang="zh-CN" altLang="en-US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65" name="对象4"/>
          <p:cNvSpPr/>
          <p:nvPr>
            <p:custDataLst>
              <p:tags r:id="rId4"/>
            </p:custDataLst>
          </p:nvPr>
        </p:nvSpPr>
        <p:spPr>
          <a:xfrm>
            <a:off x="855631" y="1424178"/>
            <a:ext cx="5028565" cy="1508760"/>
          </a:xfrm>
          <a:custGeom>
            <a:avLst/>
            <a:gdLst/>
            <a:ahLst/>
            <a:cxnLst/>
            <a:rect l="l" t="t" r="r" b="b"/>
            <a:pathLst>
              <a:path w="4956048" h="1508760">
                <a:moveTo>
                  <a:pt x="4224528" y="0"/>
                </a:moveTo>
                <a:cubicBezTo>
                  <a:pt x="4626864" y="0"/>
                  <a:pt x="4956048" y="329184"/>
                  <a:pt x="4956048" y="731520"/>
                </a:cubicBezTo>
                <a:lnTo>
                  <a:pt x="4956048" y="859536"/>
                </a:lnTo>
                <a:cubicBezTo>
                  <a:pt x="4553712" y="941832"/>
                  <a:pt x="4215384" y="1179576"/>
                  <a:pt x="3995928" y="1508760"/>
                </a:cubicBezTo>
                <a:lnTo>
                  <a:pt x="0" y="1508760"/>
                </a:lnTo>
                <a:lnTo>
                  <a:pt x="0" y="0"/>
                </a:lnTo>
                <a:lnTo>
                  <a:pt x="4224528" y="0"/>
                </a:lnTo>
              </a:path>
            </a:pathLst>
          </a:custGeom>
          <a:gradFill>
            <a:gsLst>
              <a:gs pos="0">
                <a:schemeClr val="accent2">
                  <a:alpha val="10000"/>
                </a:schemeClr>
              </a:gs>
              <a:gs pos="100000">
                <a:schemeClr val="lt1">
                  <a:alpha val="0"/>
                </a:schemeClr>
              </a:gs>
            </a:gsLst>
            <a:lin ang="10800000" scaled="0"/>
          </a:gradFill>
          <a:ln w="12700">
            <a:gradFill>
              <a:gsLst>
                <a:gs pos="0">
                  <a:schemeClr val="bg1">
                    <a:alpha val="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lin ang="0" scaled="1"/>
            </a:gra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254000" dist="127000" dir="5400000" algn="ctr" rotWithShape="0">
                    <a:srgbClr val="000000">
                      <a:alpha val="40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wrap="square" lIns="90170" rIns="1548130" anchor="ctr" anchorCtr="1">
            <a:noAutofit/>
          </a:bodyPr>
          <a:p>
            <a:pPr marL="0" indent="0" algn="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  <a:sym typeface="+mn-ea"/>
              </a:rPr>
              <a:t>学习制作宣传册的基本流程，包括页面设置、分节分页、使用样式、设置封面、目录、注释和引用等。</a:t>
            </a:r>
            <a:endParaRPr lang="zh-CN" altLang="en-US" sz="1400" b="1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67" name="对象5"/>
          <p:cNvSpPr/>
          <p:nvPr>
            <p:custDataLst>
              <p:tags r:id="rId5"/>
            </p:custDataLst>
          </p:nvPr>
        </p:nvSpPr>
        <p:spPr>
          <a:xfrm>
            <a:off x="6524276" y="4660773"/>
            <a:ext cx="5276850" cy="1508760"/>
          </a:xfrm>
          <a:custGeom>
            <a:avLst/>
            <a:gdLst/>
            <a:ahLst/>
            <a:cxnLst/>
            <a:rect l="l" t="t" r="r" b="b"/>
            <a:pathLst>
              <a:path w="4956048" h="1508760">
                <a:moveTo>
                  <a:pt x="0" y="612648"/>
                </a:moveTo>
                <a:lnTo>
                  <a:pt x="0" y="768096"/>
                </a:lnTo>
                <a:cubicBezTo>
                  <a:pt x="0" y="1179576"/>
                  <a:pt x="329184" y="1508760"/>
                  <a:pt x="731520" y="1508760"/>
                </a:cubicBezTo>
                <a:lnTo>
                  <a:pt x="4956048" y="1508760"/>
                </a:lnTo>
                <a:lnTo>
                  <a:pt x="4956048" y="0"/>
                </a:lnTo>
                <a:lnTo>
                  <a:pt x="914400" y="0"/>
                </a:lnTo>
                <a:cubicBezTo>
                  <a:pt x="694944" y="301752"/>
                  <a:pt x="374904" y="530352"/>
                  <a:pt x="0" y="612648"/>
                </a:cubicBezTo>
              </a:path>
            </a:pathLst>
          </a:custGeom>
          <a:gradFill>
            <a:gsLst>
              <a:gs pos="0">
                <a:schemeClr val="lt1">
                  <a:alpha val="0"/>
                </a:schemeClr>
              </a:gs>
              <a:gs pos="100000">
                <a:schemeClr val="accent2">
                  <a:alpha val="10000"/>
                </a:schemeClr>
              </a:gs>
            </a:gsLst>
            <a:lin ang="10800000" scaled="0"/>
          </a:gradFill>
          <a:ln w="12700">
            <a:gradFill>
              <a:gsLst>
                <a:gs pos="0">
                  <a:schemeClr val="bg1">
                    <a:alpha val="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lin ang="10800000" scaled="0"/>
            </a:gra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254000" dist="127000" dir="5400000" algn="ctr" rotWithShape="0">
                    <a:srgbClr val="000000">
                      <a:alpha val="40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vertOverflow="overflow" horzOverflow="overflow" vert="horz" wrap="square" lIns="1727835" numCol="1" spcCol="0" rtlCol="0" fromWordArt="0" anchor="ctr" anchorCtr="1" forceAA="0" compatLnSpc="1">
            <a:noAutofit/>
          </a:bodyPr>
          <a:p>
            <a:pPr lvl="0" algn="l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</a:pPr>
            <a:r>
              <a:rPr lang="zh-CN" altLang="en-US" sz="140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  <a:sym typeface="+mn-ea"/>
              </a:rPr>
              <a:t>学习样式的创建和修改，掌握快速格式化文档的方法，提高排版效率。</a:t>
            </a:r>
            <a:endParaRPr lang="zh-CN" altLang="en-US" sz="140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69" name="对象6"/>
          <p:cNvSpPr/>
          <p:nvPr>
            <p:custDataLst>
              <p:tags r:id="rId6"/>
            </p:custDataLst>
          </p:nvPr>
        </p:nvSpPr>
        <p:spPr>
          <a:xfrm>
            <a:off x="7511701" y="3033268"/>
            <a:ext cx="4285615" cy="1508760"/>
          </a:xfrm>
          <a:custGeom>
            <a:avLst/>
            <a:gdLst/>
            <a:ahLst/>
            <a:cxnLst/>
            <a:rect l="l" t="t" r="r" b="b"/>
            <a:pathLst>
              <a:path w="3941064" h="1508760">
                <a:moveTo>
                  <a:pt x="0" y="1508760"/>
                </a:moveTo>
                <a:cubicBezTo>
                  <a:pt x="128016" y="1280160"/>
                  <a:pt x="201168" y="1024128"/>
                  <a:pt x="201168" y="749808"/>
                </a:cubicBezTo>
                <a:cubicBezTo>
                  <a:pt x="201168" y="475488"/>
                  <a:pt x="128016" y="219456"/>
                  <a:pt x="18288" y="0"/>
                </a:cubicBezTo>
                <a:lnTo>
                  <a:pt x="3941064" y="0"/>
                </a:lnTo>
                <a:lnTo>
                  <a:pt x="3941064" y="1508760"/>
                </a:lnTo>
                <a:lnTo>
                  <a:pt x="0" y="1508760"/>
                </a:lnTo>
              </a:path>
            </a:pathLst>
          </a:custGeom>
          <a:gradFill>
            <a:gsLst>
              <a:gs pos="0">
                <a:schemeClr val="lt1">
                  <a:alpha val="0"/>
                </a:schemeClr>
              </a:gs>
              <a:gs pos="100000">
                <a:schemeClr val="accent2">
                  <a:alpha val="10000"/>
                </a:schemeClr>
              </a:gs>
            </a:gsLst>
            <a:lin ang="10800000" scaled="0"/>
          </a:gradFill>
          <a:ln w="12700">
            <a:gradFill>
              <a:gsLst>
                <a:gs pos="0">
                  <a:schemeClr val="bg1">
                    <a:alpha val="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lin ang="10800000" scaled="0"/>
            </a:gra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254000" dist="127000" dir="5400000" algn="ctr" rotWithShape="0">
                    <a:srgbClr val="000000">
                      <a:alpha val="40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vertOverflow="overflow" horzOverflow="overflow" vert="horz" wrap="square" lIns="899795" numCol="1" spcCol="0" rtlCol="0" fromWordArt="0" anchor="ctr" anchorCtr="1" forceAA="0" compatLnSpc="1">
            <a:noAutofit/>
          </a:bodyPr>
          <a:p>
            <a:pPr marL="0" lv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ct val="100000"/>
              <a:buFontTx/>
            </a:pPr>
            <a:r>
              <a:rPr lang="zh-CN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  <a:sym typeface="+mn-ea"/>
              </a:rPr>
              <a:t>理解分节和分页的作用，学会使用分隔符进行文档分节，实现不同的页面格式设置。</a:t>
            </a:r>
            <a:endParaRPr lang="zh-CN" altLang="en-US" sz="1400" b="1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71" name="对象7"/>
          <p:cNvSpPr/>
          <p:nvPr>
            <p:custDataLst>
              <p:tags r:id="rId7"/>
            </p:custDataLst>
          </p:nvPr>
        </p:nvSpPr>
        <p:spPr>
          <a:xfrm>
            <a:off x="6496336" y="1405763"/>
            <a:ext cx="5300345" cy="1508760"/>
          </a:xfrm>
          <a:custGeom>
            <a:avLst/>
            <a:gdLst/>
            <a:ahLst/>
            <a:cxnLst/>
            <a:rect l="l" t="t" r="r" b="b"/>
            <a:pathLst>
              <a:path w="4956048" h="1508760">
                <a:moveTo>
                  <a:pt x="731520" y="0"/>
                </a:moveTo>
                <a:cubicBezTo>
                  <a:pt x="329184" y="0"/>
                  <a:pt x="0" y="329184"/>
                  <a:pt x="0" y="731520"/>
                </a:cubicBezTo>
                <a:lnTo>
                  <a:pt x="0" y="886968"/>
                </a:lnTo>
                <a:cubicBezTo>
                  <a:pt x="384048" y="969264"/>
                  <a:pt x="713232" y="1197864"/>
                  <a:pt x="932688" y="1508760"/>
                </a:cubicBezTo>
                <a:lnTo>
                  <a:pt x="4956048" y="1508760"/>
                </a:lnTo>
                <a:lnTo>
                  <a:pt x="4956048" y="0"/>
                </a:lnTo>
                <a:lnTo>
                  <a:pt x="731520" y="0"/>
                </a:lnTo>
              </a:path>
            </a:pathLst>
          </a:custGeom>
          <a:gradFill>
            <a:gsLst>
              <a:gs pos="0">
                <a:schemeClr val="lt1">
                  <a:alpha val="0"/>
                </a:schemeClr>
              </a:gs>
              <a:gs pos="100000">
                <a:schemeClr val="accent2">
                  <a:alpha val="10000"/>
                </a:schemeClr>
              </a:gs>
            </a:gsLst>
            <a:lin ang="10800000" scaled="0"/>
          </a:gradFill>
          <a:ln w="12700">
            <a:gradFill>
              <a:gsLst>
                <a:gs pos="0">
                  <a:schemeClr val="bg1">
                    <a:alpha val="0"/>
                  </a:schemeClr>
                </a:gs>
                <a:gs pos="100000">
                  <a:schemeClr val="accent2">
                    <a:alpha val="50000"/>
                  </a:schemeClr>
                </a:gs>
              </a:gsLst>
              <a:lin ang="10800000" scaled="0"/>
            </a:gra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254000" dist="127000" dir="5400000" algn="ctr" rotWithShape="0">
                    <a:srgbClr val="000000">
                      <a:alpha val="40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vertOverflow="overflow" horzOverflow="overflow" vert="horz" wrap="square" lIns="1727835" numCol="1" spcCol="0" rtlCol="0" fromWordArt="0" anchor="ctr" anchorCtr="1" forceAA="0" compatLnSpc="1">
            <a:noAutofit/>
          </a:bodyPr>
          <a:p>
            <a:pPr marL="0" lv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ct val="100000"/>
              <a:buFontTx/>
            </a:pPr>
            <a:r>
              <a:rPr lang="zh-CN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  <a:sym typeface="+mn-ea"/>
              </a:rPr>
              <a:t>掌握页面设置技巧，如纸张大小、页边距、装订线等，以适应不同文档需求。</a:t>
            </a:r>
            <a:endParaRPr lang="zh-CN" altLang="en-US" sz="1400" b="1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79" name="对象8"/>
          <p:cNvSpPr/>
          <p:nvPr>
            <p:custDataLst>
              <p:tags r:id="rId8"/>
            </p:custDataLst>
          </p:nvPr>
        </p:nvSpPr>
        <p:spPr>
          <a:xfrm>
            <a:off x="4768374" y="2375027"/>
            <a:ext cx="2843784" cy="2834640"/>
          </a:xfrm>
          <a:custGeom>
            <a:avLst/>
            <a:gdLst/>
            <a:ahLst/>
            <a:cxnLst/>
            <a:rect l="l" t="t" r="r" b="b"/>
            <a:pathLst>
              <a:path w="2843784" h="2834640">
                <a:moveTo>
                  <a:pt x="1417320" y="2834640"/>
                </a:moveTo>
                <a:cubicBezTo>
                  <a:pt x="2203704" y="2834640"/>
                  <a:pt x="2843784" y="2203704"/>
                  <a:pt x="2843784" y="1417320"/>
                </a:cubicBezTo>
                <a:cubicBezTo>
                  <a:pt x="2843784" y="630936"/>
                  <a:pt x="2203704" y="0"/>
                  <a:pt x="1417320" y="0"/>
                </a:cubicBezTo>
                <a:cubicBezTo>
                  <a:pt x="640080" y="0"/>
                  <a:pt x="0" y="630936"/>
                  <a:pt x="0" y="1417320"/>
                </a:cubicBezTo>
                <a:cubicBezTo>
                  <a:pt x="0" y="2203704"/>
                  <a:pt x="640080" y="2834640"/>
                  <a:pt x="1417320" y="2834640"/>
                </a:cubicBezTo>
                <a:moveTo>
                  <a:pt x="1417320" y="2459736"/>
                </a:moveTo>
                <a:cubicBezTo>
                  <a:pt x="1993392" y="2459736"/>
                  <a:pt x="2459736" y="1993392"/>
                  <a:pt x="2459736" y="1417320"/>
                </a:cubicBezTo>
                <a:cubicBezTo>
                  <a:pt x="2459736" y="841248"/>
                  <a:pt x="1993392" y="384048"/>
                  <a:pt x="1417320" y="384048"/>
                </a:cubicBezTo>
                <a:cubicBezTo>
                  <a:pt x="850392" y="384048"/>
                  <a:pt x="384048" y="841248"/>
                  <a:pt x="384048" y="1417320"/>
                </a:cubicBezTo>
                <a:cubicBezTo>
                  <a:pt x="384048" y="1993392"/>
                  <a:pt x="850392" y="2459736"/>
                  <a:pt x="1417320" y="2459736"/>
                </a:cubicBezTo>
              </a:path>
            </a:pathLst>
          </a:custGeom>
          <a:gradFill>
            <a:gsLst>
              <a:gs pos="0">
                <a:schemeClr val="accent2">
                  <a:alpha val="20000"/>
                </a:schemeClr>
              </a:gs>
              <a:gs pos="100000">
                <a:schemeClr val="accent1">
                  <a:alpha val="20000"/>
                </a:schemeClr>
              </a:gs>
            </a:gsLst>
            <a:lin ang="3593688" scaled="0"/>
          </a:gradFill>
          <a:ln w="25400">
            <a:noFill/>
          </a:ln>
          <a:effectLst/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254000" dist="127000" dir="5400000" algn="ctr" rotWithShape="0">
                    <a:srgbClr val="000000">
                      <a:alpha val="40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/>
          <a:p>
            <a:endParaRPr lang="zh-CN" altLang="en-US"/>
          </a:p>
        </p:txBody>
      </p:sp>
      <p:sp>
        <p:nvSpPr>
          <p:cNvPr id="80" name="对象9"/>
          <p:cNvSpPr/>
          <p:nvPr>
            <p:custDataLst>
              <p:tags r:id="rId9"/>
            </p:custDataLst>
          </p:nvPr>
        </p:nvSpPr>
        <p:spPr>
          <a:xfrm>
            <a:off x="4896390" y="2503043"/>
            <a:ext cx="2587752" cy="2587752"/>
          </a:xfrm>
          <a:custGeom>
            <a:avLst/>
            <a:gdLst/>
            <a:ahLst/>
            <a:cxnLst/>
            <a:rect l="l" t="t" r="r" b="b"/>
            <a:pathLst>
              <a:path w="2587752" h="2587752">
                <a:moveTo>
                  <a:pt x="1289304" y="2587752"/>
                </a:moveTo>
                <a:cubicBezTo>
                  <a:pt x="2011680" y="2587752"/>
                  <a:pt x="2587752" y="2002536"/>
                  <a:pt x="2587752" y="1289304"/>
                </a:cubicBezTo>
                <a:cubicBezTo>
                  <a:pt x="2587752" y="576072"/>
                  <a:pt x="2011680" y="0"/>
                  <a:pt x="1289304" y="0"/>
                </a:cubicBezTo>
                <a:cubicBezTo>
                  <a:pt x="576072" y="0"/>
                  <a:pt x="0" y="576072"/>
                  <a:pt x="0" y="1289304"/>
                </a:cubicBezTo>
                <a:cubicBezTo>
                  <a:pt x="0" y="2002536"/>
                  <a:pt x="576072" y="2587752"/>
                  <a:pt x="1289304" y="2587752"/>
                </a:cubicBezTo>
                <a:moveTo>
                  <a:pt x="1298448" y="2231136"/>
                </a:moveTo>
                <a:cubicBezTo>
                  <a:pt x="1819656" y="2231136"/>
                  <a:pt x="2240280" y="1810512"/>
                  <a:pt x="2240280" y="1289304"/>
                </a:cubicBezTo>
                <a:cubicBezTo>
                  <a:pt x="2240280" y="768096"/>
                  <a:pt x="1819656" y="347472"/>
                  <a:pt x="1298448" y="347472"/>
                </a:cubicBezTo>
                <a:cubicBezTo>
                  <a:pt x="777240" y="347472"/>
                  <a:pt x="347472" y="768096"/>
                  <a:pt x="347472" y="1289304"/>
                </a:cubicBezTo>
                <a:cubicBezTo>
                  <a:pt x="347472" y="1810512"/>
                  <a:pt x="777240" y="2231136"/>
                  <a:pt x="1298448" y="2231136"/>
                </a:cubicBezTo>
              </a:path>
            </a:pathLst>
          </a:custGeom>
          <a:gradFill>
            <a:gsLst>
              <a:gs pos="0">
                <a:schemeClr val="accent2">
                  <a:alpha val="100000"/>
                </a:schemeClr>
              </a:gs>
              <a:gs pos="100000">
                <a:schemeClr val="accent1">
                  <a:alpha val="100000"/>
                </a:schemeClr>
              </a:gs>
            </a:gsLst>
            <a:lin ang="3593688" scaled="0"/>
          </a:gradFill>
          <a:ln w="25400">
            <a:noFill/>
          </a:ln>
          <a:effectLst/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254000" dist="127000" dir="5400000" algn="ctr" rotWithShape="0">
                    <a:srgbClr val="000000">
                      <a:alpha val="40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/>
          <a:p>
            <a:endParaRPr lang="zh-CN" altLang="en-US"/>
          </a:p>
        </p:txBody>
      </p:sp>
      <p:sp>
        <p:nvSpPr>
          <p:cNvPr id="2" name="椭圆 1"/>
          <p:cNvSpPr/>
          <p:nvPr>
            <p:custDataLst>
              <p:tags r:id="rId10"/>
            </p:custDataLst>
          </p:nvPr>
        </p:nvSpPr>
        <p:spPr>
          <a:xfrm>
            <a:off x="4503198" y="1894499"/>
            <a:ext cx="511200" cy="511200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1"/>
              </a:gs>
            </a:gsLst>
            <a:lin ang="3594000" scaled="0"/>
          </a:gradFill>
          <a:effectLst>
            <a:outerShdw blurRad="254000" dist="50800" dir="5400000" sx="102000" sy="102000" algn="ctr" rotWithShape="0">
              <a:schemeClr val="accent1">
                <a:lumMod val="40000"/>
                <a:lumOff val="60000"/>
                <a:alpha val="40000"/>
              </a:schemeClr>
            </a:outerShdw>
          </a:effectLst>
        </p:spPr>
        <p:txBody>
          <a:bodyPr wrap="none" lIns="0" tIns="0" rIns="0" bIns="0" rtlCol="0" anchor="ctr">
            <a:noAutofit/>
          </a:bodyPr>
          <a:p>
            <a:pPr algn="ctr">
              <a:spcBef>
                <a:spcPct val="0"/>
              </a:spcBef>
              <a:spcAft>
                <a:spcPct val="0"/>
              </a:spcAft>
            </a:pPr>
            <a:r>
              <a:rPr lang="en-US" altLang="zh-CN" sz="2000" b="1">
                <a:solidFill>
                  <a:schemeClr val="lt1">
                    <a:lumMod val="100000"/>
                  </a:schemeClr>
                </a:solidFill>
                <a:latin typeface="+mn-ea"/>
                <a:cs typeface="+mn-ea"/>
                <a:sym typeface="+mn-ea"/>
              </a:rPr>
              <a:t>01</a:t>
            </a:r>
            <a:endParaRPr lang="zh-CN" altLang="en-US" sz="2000" b="1">
              <a:solidFill>
                <a:schemeClr val="lt1">
                  <a:lumMod val="100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4" name="椭圆 3"/>
          <p:cNvSpPr/>
          <p:nvPr>
            <p:custDataLst>
              <p:tags r:id="rId11"/>
            </p:custDataLst>
          </p:nvPr>
        </p:nvSpPr>
        <p:spPr>
          <a:xfrm>
            <a:off x="4005282" y="3527603"/>
            <a:ext cx="511200" cy="511200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1"/>
              </a:gs>
            </a:gsLst>
            <a:lin ang="3594000" scaled="0"/>
          </a:gradFill>
          <a:effectLst>
            <a:outerShdw blurRad="254000" dist="50800" dir="5400000" sx="102000" sy="102000" algn="ctr" rotWithShape="0">
              <a:schemeClr val="accent1">
                <a:lumMod val="40000"/>
                <a:lumOff val="60000"/>
                <a:alpha val="40000"/>
              </a:schemeClr>
            </a:outerShdw>
          </a:effectLst>
        </p:spPr>
        <p:txBody>
          <a:bodyPr wrap="none" lIns="0" tIns="0" rIns="0" bIns="0" rtlCol="0" anchor="ctr">
            <a:noAutofit/>
          </a:bodyPr>
          <a:p>
            <a:pPr algn="ctr">
              <a:spcBef>
                <a:spcPct val="0"/>
              </a:spcBef>
              <a:spcAft>
                <a:spcPct val="0"/>
              </a:spcAft>
            </a:pPr>
            <a:r>
              <a:rPr lang="en-US" altLang="zh-CN" sz="2000" b="1">
                <a:solidFill>
                  <a:schemeClr val="lt1">
                    <a:lumMod val="100000"/>
                  </a:schemeClr>
                </a:solidFill>
                <a:latin typeface="+mn-ea"/>
                <a:cs typeface="+mn-ea"/>
                <a:sym typeface="+mn-ea"/>
              </a:rPr>
              <a:t>06</a:t>
            </a:r>
            <a:endParaRPr lang="zh-CN" altLang="en-US" sz="2000" b="1">
              <a:solidFill>
                <a:schemeClr val="lt1">
                  <a:lumMod val="100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8" name="椭圆 7"/>
          <p:cNvSpPr/>
          <p:nvPr>
            <p:custDataLst>
              <p:tags r:id="rId12"/>
            </p:custDataLst>
          </p:nvPr>
        </p:nvSpPr>
        <p:spPr>
          <a:xfrm>
            <a:off x="4503198" y="5160707"/>
            <a:ext cx="511200" cy="511200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1"/>
              </a:gs>
            </a:gsLst>
            <a:lin ang="3594000" scaled="0"/>
          </a:gradFill>
          <a:effectLst>
            <a:outerShdw blurRad="254000" dist="50800" dir="5400000" sx="102000" sy="102000" algn="ctr" rotWithShape="0">
              <a:schemeClr val="accent1">
                <a:lumMod val="40000"/>
                <a:lumOff val="60000"/>
                <a:alpha val="40000"/>
              </a:schemeClr>
            </a:outerShdw>
          </a:effectLst>
        </p:spPr>
        <p:txBody>
          <a:bodyPr wrap="none" lIns="0" tIns="0" rIns="0" bIns="0" rtlCol="0" anchor="ctr">
            <a:noAutofit/>
          </a:bodyPr>
          <a:p>
            <a:pPr algn="ctr">
              <a:spcBef>
                <a:spcPct val="0"/>
              </a:spcBef>
              <a:spcAft>
                <a:spcPct val="0"/>
              </a:spcAft>
            </a:pPr>
            <a:r>
              <a:rPr lang="en-US" altLang="zh-CN" sz="2000" b="1">
                <a:solidFill>
                  <a:schemeClr val="lt1">
                    <a:lumMod val="100000"/>
                  </a:schemeClr>
                </a:solidFill>
                <a:latin typeface="+mn-ea"/>
                <a:cs typeface="+mn-ea"/>
                <a:sym typeface="+mn-ea"/>
              </a:rPr>
              <a:t>05</a:t>
            </a:r>
            <a:endParaRPr lang="zh-CN" altLang="en-US" sz="2000" b="1">
              <a:solidFill>
                <a:schemeClr val="lt1">
                  <a:lumMod val="100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9" name="椭圆 8"/>
          <p:cNvSpPr/>
          <p:nvPr>
            <p:custDataLst>
              <p:tags r:id="rId13"/>
            </p:custDataLst>
          </p:nvPr>
        </p:nvSpPr>
        <p:spPr>
          <a:xfrm>
            <a:off x="7608450" y="1894499"/>
            <a:ext cx="511200" cy="511200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1"/>
              </a:gs>
            </a:gsLst>
            <a:lin ang="3594000" scaled="0"/>
          </a:gradFill>
          <a:effectLst>
            <a:outerShdw blurRad="254000" dist="50800" dir="5400000" sx="102000" sy="102000" algn="ctr" rotWithShape="0">
              <a:schemeClr val="accent1">
                <a:lumMod val="40000"/>
                <a:lumOff val="60000"/>
                <a:alpha val="40000"/>
              </a:schemeClr>
            </a:outerShdw>
          </a:effectLst>
        </p:spPr>
        <p:txBody>
          <a:bodyPr wrap="none" lIns="0" tIns="0" rIns="0" bIns="0" rtlCol="0" anchor="ctr">
            <a:noAutofit/>
          </a:bodyPr>
          <a:p>
            <a:pPr algn="ctr">
              <a:spcBef>
                <a:spcPct val="0"/>
              </a:spcBef>
              <a:spcAft>
                <a:spcPct val="0"/>
              </a:spcAft>
            </a:pPr>
            <a:r>
              <a:rPr lang="en-US" altLang="zh-CN" sz="2000" b="1">
                <a:solidFill>
                  <a:schemeClr val="lt1">
                    <a:lumMod val="100000"/>
                  </a:schemeClr>
                </a:solidFill>
                <a:latin typeface="+mn-ea"/>
                <a:cs typeface="+mn-ea"/>
                <a:sym typeface="+mn-ea"/>
              </a:rPr>
              <a:t>02</a:t>
            </a:r>
            <a:endParaRPr lang="zh-CN" altLang="en-US" sz="2000" b="1">
              <a:solidFill>
                <a:schemeClr val="lt1">
                  <a:lumMod val="100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10" name="椭圆 9"/>
          <p:cNvSpPr/>
          <p:nvPr>
            <p:custDataLst>
              <p:tags r:id="rId14"/>
            </p:custDataLst>
          </p:nvPr>
        </p:nvSpPr>
        <p:spPr>
          <a:xfrm>
            <a:off x="7608450" y="5160707"/>
            <a:ext cx="511200" cy="511200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1"/>
              </a:gs>
            </a:gsLst>
            <a:lin ang="3594000" scaled="0"/>
          </a:gradFill>
          <a:effectLst>
            <a:outerShdw blurRad="254000" dist="50800" dir="5400000" sx="102000" sy="102000" algn="ctr" rotWithShape="0">
              <a:schemeClr val="accent1">
                <a:lumMod val="40000"/>
                <a:lumOff val="60000"/>
                <a:alpha val="40000"/>
              </a:schemeClr>
            </a:outerShdw>
          </a:effectLst>
        </p:spPr>
        <p:txBody>
          <a:bodyPr wrap="none" lIns="0" tIns="0" rIns="0" bIns="0" rtlCol="0" anchor="ctr">
            <a:noAutofit/>
          </a:bodyPr>
          <a:p>
            <a:pPr algn="ctr">
              <a:spcBef>
                <a:spcPct val="0"/>
              </a:spcBef>
              <a:spcAft>
                <a:spcPct val="0"/>
              </a:spcAft>
            </a:pPr>
            <a:r>
              <a:rPr lang="en-US" altLang="zh-CN" sz="2000" b="1">
                <a:solidFill>
                  <a:schemeClr val="lt1">
                    <a:lumMod val="100000"/>
                  </a:schemeClr>
                </a:solidFill>
                <a:latin typeface="+mn-ea"/>
                <a:cs typeface="+mn-ea"/>
                <a:sym typeface="+mn-ea"/>
              </a:rPr>
              <a:t>04</a:t>
            </a:r>
            <a:endParaRPr lang="zh-CN" altLang="en-US" sz="2000" b="1">
              <a:solidFill>
                <a:schemeClr val="lt1">
                  <a:lumMod val="100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11" name="椭圆 10"/>
          <p:cNvSpPr/>
          <p:nvPr>
            <p:custDataLst>
              <p:tags r:id="rId15"/>
            </p:custDataLst>
          </p:nvPr>
        </p:nvSpPr>
        <p:spPr>
          <a:xfrm>
            <a:off x="7864050" y="3527603"/>
            <a:ext cx="511200" cy="511200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1"/>
              </a:gs>
            </a:gsLst>
            <a:lin ang="3594000" scaled="0"/>
          </a:gradFill>
          <a:effectLst>
            <a:outerShdw blurRad="254000" dist="50800" dir="5400000" sx="102000" sy="102000" algn="ctr" rotWithShape="0">
              <a:schemeClr val="accent1">
                <a:lumMod val="40000"/>
                <a:lumOff val="60000"/>
                <a:alpha val="40000"/>
              </a:schemeClr>
            </a:outerShdw>
          </a:effectLst>
        </p:spPr>
        <p:txBody>
          <a:bodyPr wrap="none" lIns="0" tIns="0" rIns="0" bIns="0" rtlCol="0" anchor="ctr">
            <a:noAutofit/>
          </a:bodyPr>
          <a:p>
            <a:pPr algn="ctr">
              <a:spcBef>
                <a:spcPct val="0"/>
              </a:spcBef>
              <a:spcAft>
                <a:spcPct val="0"/>
              </a:spcAft>
            </a:pPr>
            <a:r>
              <a:rPr lang="en-US" altLang="zh-CN" sz="2000" b="1">
                <a:solidFill>
                  <a:schemeClr val="lt1">
                    <a:lumMod val="100000"/>
                  </a:schemeClr>
                </a:solidFill>
                <a:latin typeface="+mn-ea"/>
                <a:cs typeface="+mn-ea"/>
                <a:sym typeface="+mn-ea"/>
              </a:rPr>
              <a:t>03</a:t>
            </a:r>
            <a:endParaRPr lang="zh-CN" altLang="en-US" sz="2000" b="1">
              <a:solidFill>
                <a:schemeClr val="lt1">
                  <a:lumMod val="100000"/>
                </a:schemeClr>
              </a:solidFill>
              <a:latin typeface="+mn-ea"/>
              <a:cs typeface="+mn-ea"/>
              <a:sym typeface="+mn-ea"/>
            </a:endParaRPr>
          </a:p>
        </p:txBody>
      </p:sp>
    </p:spTree>
    <p:custDataLst>
      <p:tags r:id="rId16"/>
    </p:custData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直角三角形 2"/>
          <p:cNvSpPr/>
          <p:nvPr/>
        </p:nvSpPr>
        <p:spPr>
          <a:xfrm rot="9560863">
            <a:off x="8707344" y="2490078"/>
            <a:ext cx="544881" cy="1185561"/>
          </a:xfrm>
          <a:prstGeom prst="rtTriangle">
            <a:avLst/>
          </a:prstGeom>
          <a:solidFill>
            <a:srgbClr val="2A9A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" name="直角三角形 3"/>
          <p:cNvSpPr/>
          <p:nvPr/>
        </p:nvSpPr>
        <p:spPr>
          <a:xfrm rot="19063166">
            <a:off x="7857464" y="3380676"/>
            <a:ext cx="681250" cy="1185561"/>
          </a:xfrm>
          <a:prstGeom prst="rtTriangle">
            <a:avLst/>
          </a:prstGeom>
          <a:solidFill>
            <a:srgbClr val="2A9A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矩形 4"/>
          <p:cNvSpPr/>
          <p:nvPr/>
        </p:nvSpPr>
        <p:spPr>
          <a:xfrm>
            <a:off x="0" y="2896064"/>
            <a:ext cx="12192000" cy="1319080"/>
          </a:xfrm>
          <a:prstGeom prst="rect">
            <a:avLst/>
          </a:prstGeom>
          <a:solidFill>
            <a:srgbClr val="036EB8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任意多边形 6"/>
          <p:cNvSpPr/>
          <p:nvPr>
            <p:custDataLst>
              <p:tags r:id="rId1"/>
            </p:custDataLst>
          </p:nvPr>
        </p:nvSpPr>
        <p:spPr>
          <a:xfrm>
            <a:off x="3021014" y="2430464"/>
            <a:ext cx="6008687" cy="2219325"/>
          </a:xfrm>
          <a:custGeom>
            <a:avLst/>
            <a:gdLst>
              <a:gd name="connsiteX0" fmla="*/ 0 w 6008914"/>
              <a:gd name="connsiteY0" fmla="*/ 452846 h 2220686"/>
              <a:gd name="connsiteX1" fmla="*/ 252548 w 6008914"/>
              <a:gd name="connsiteY1" fmla="*/ 1793966 h 2220686"/>
              <a:gd name="connsiteX2" fmla="*/ 5320937 w 6008914"/>
              <a:gd name="connsiteY2" fmla="*/ 2220686 h 2220686"/>
              <a:gd name="connsiteX3" fmla="*/ 6008914 w 6008914"/>
              <a:gd name="connsiteY3" fmla="*/ 0 h 2220686"/>
              <a:gd name="connsiteX4" fmla="*/ 0 w 6008914"/>
              <a:gd name="connsiteY4" fmla="*/ 452846 h 2220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08914" h="2220686">
                <a:moveTo>
                  <a:pt x="0" y="452846"/>
                </a:moveTo>
                <a:lnTo>
                  <a:pt x="252548" y="1793966"/>
                </a:lnTo>
                <a:lnTo>
                  <a:pt x="5320937" y="2220686"/>
                </a:lnTo>
                <a:lnTo>
                  <a:pt x="6008914" y="0"/>
                </a:lnTo>
                <a:lnTo>
                  <a:pt x="0" y="452846"/>
                </a:lnTo>
                <a:close/>
              </a:path>
            </a:pathLst>
          </a:custGeom>
          <a:solidFill>
            <a:srgbClr val="34BF49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8" name="任意多边形 7"/>
          <p:cNvSpPr/>
          <p:nvPr>
            <p:custDataLst>
              <p:tags r:id="rId2"/>
            </p:custDataLst>
          </p:nvPr>
        </p:nvSpPr>
        <p:spPr>
          <a:xfrm>
            <a:off x="9086850" y="2482850"/>
            <a:ext cx="400050" cy="158750"/>
          </a:xfrm>
          <a:custGeom>
            <a:avLst/>
            <a:gdLst>
              <a:gd name="connsiteX0" fmla="*/ 0 w 400050"/>
              <a:gd name="connsiteY0" fmla="*/ 152400 h 158750"/>
              <a:gd name="connsiteX1" fmla="*/ 374650 w 400050"/>
              <a:gd name="connsiteY1" fmla="*/ 0 h 158750"/>
              <a:gd name="connsiteX2" fmla="*/ 400050 w 400050"/>
              <a:gd name="connsiteY2" fmla="*/ 158750 h 158750"/>
              <a:gd name="connsiteX3" fmla="*/ 0 w 400050"/>
              <a:gd name="connsiteY3" fmla="*/ 152400 h 15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0050" h="158750">
                <a:moveTo>
                  <a:pt x="0" y="152400"/>
                </a:moveTo>
                <a:lnTo>
                  <a:pt x="374650" y="0"/>
                </a:lnTo>
                <a:lnTo>
                  <a:pt x="400050" y="158750"/>
                </a:lnTo>
                <a:lnTo>
                  <a:pt x="0" y="152400"/>
                </a:lnTo>
                <a:close/>
              </a:path>
            </a:pathLst>
          </a:custGeom>
          <a:solidFill>
            <a:srgbClr val="34BF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" name="任意多边形 8"/>
          <p:cNvSpPr/>
          <p:nvPr>
            <p:custDataLst>
              <p:tags r:id="rId3"/>
            </p:custDataLst>
          </p:nvPr>
        </p:nvSpPr>
        <p:spPr>
          <a:xfrm>
            <a:off x="8959850" y="1936750"/>
            <a:ext cx="368300" cy="342900"/>
          </a:xfrm>
          <a:custGeom>
            <a:avLst/>
            <a:gdLst>
              <a:gd name="connsiteX0" fmla="*/ 0 w 368300"/>
              <a:gd name="connsiteY0" fmla="*/ 342900 h 342900"/>
              <a:gd name="connsiteX1" fmla="*/ 254000 w 368300"/>
              <a:gd name="connsiteY1" fmla="*/ 0 h 342900"/>
              <a:gd name="connsiteX2" fmla="*/ 368300 w 368300"/>
              <a:gd name="connsiteY2" fmla="*/ 139700 h 342900"/>
              <a:gd name="connsiteX3" fmla="*/ 0 w 368300"/>
              <a:gd name="connsiteY3" fmla="*/ 342900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300" h="342900">
                <a:moveTo>
                  <a:pt x="0" y="342900"/>
                </a:moveTo>
                <a:lnTo>
                  <a:pt x="254000" y="0"/>
                </a:lnTo>
                <a:lnTo>
                  <a:pt x="368300" y="139700"/>
                </a:lnTo>
                <a:lnTo>
                  <a:pt x="0" y="342900"/>
                </a:lnTo>
                <a:close/>
              </a:path>
            </a:pathLst>
          </a:custGeom>
          <a:solidFill>
            <a:srgbClr val="34BF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0" name="文本框 5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 rot="21345375">
            <a:off x="2905126" y="2419350"/>
            <a:ext cx="6124575" cy="168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en-US" altLang="zh-CN" sz="8000" dirty="0">
                <a:solidFill>
                  <a:srgbClr val="FFFFFF"/>
                </a:solidFill>
                <a:latin typeface="Bodoni MT Black" panose="02070A03080606020203" pitchFamily="18" charset="0"/>
                <a:ea typeface="幼圆" panose="02010509060101010101" pitchFamily="49" charset="-122"/>
              </a:rPr>
              <a:t>THANKS</a:t>
            </a:r>
            <a:endParaRPr lang="zh-CN" altLang="en-US" sz="8000" dirty="0">
              <a:solidFill>
                <a:srgbClr val="FFFFFF"/>
              </a:solidFill>
              <a:latin typeface="Bodoni MT Black" panose="02070A03080606020203" pitchFamily="18" charset="0"/>
              <a:ea typeface="幼圆" panose="02010509060101010101" pitchFamily="49" charset="-122"/>
            </a:endParaRPr>
          </a:p>
        </p:txBody>
      </p:sp>
      <p:grpSp>
        <p:nvGrpSpPr>
          <p:cNvPr id="15" name="组合 14"/>
          <p:cNvGrpSpPr/>
          <p:nvPr/>
        </p:nvGrpSpPr>
        <p:grpSpPr>
          <a:xfrm>
            <a:off x="3686629" y="1041940"/>
            <a:ext cx="4194628" cy="1209221"/>
            <a:chOff x="3686629" y="1298779"/>
            <a:chExt cx="4194628" cy="1209221"/>
          </a:xfrm>
        </p:grpSpPr>
        <p:sp>
          <p:nvSpPr>
            <p:cNvPr id="17" name="文本框 11"/>
            <p:cNvSpPr txBox="1"/>
            <p:nvPr/>
          </p:nvSpPr>
          <p:spPr>
            <a:xfrm>
              <a:off x="4895850" y="1646551"/>
              <a:ext cx="298540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en-US" altLang="zh-CN" sz="2400" b="1" dirty="0">
                  <a:solidFill>
                    <a:srgbClr val="036EB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COMPUTER</a:t>
              </a:r>
              <a:endParaRPr lang="en-US" altLang="zh-CN" sz="2400" b="1" dirty="0">
                <a:solidFill>
                  <a:srgbClr val="036EB8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十字箭头标注 17"/>
            <p:cNvSpPr/>
            <p:nvPr/>
          </p:nvSpPr>
          <p:spPr>
            <a:xfrm>
              <a:off x="3686629" y="1298779"/>
              <a:ext cx="1209221" cy="1209221"/>
            </a:xfrm>
            <a:prstGeom prst="quadArrowCallout">
              <a:avLst/>
            </a:prstGeom>
            <a:solidFill>
              <a:srgbClr val="036EB8"/>
            </a:solidFill>
            <a:ln>
              <a:noFill/>
            </a:ln>
            <a:effectLst>
              <a:outerShdw blurRad="431800" dist="38100" dir="18900000" sx="60000" sy="6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endParaRPr lang="zh-CN" altLang="en-US" dirty="0"/>
            </a:p>
          </p:txBody>
        </p:sp>
      </p:grpSp>
      <p:pic>
        <p:nvPicPr>
          <p:cNvPr id="20" name="图片 19"/>
          <p:cNvPicPr>
            <a:picLocks noChangeAspect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1000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17042" y="1266579"/>
            <a:ext cx="702583" cy="702583"/>
          </a:xfrm>
          <a:prstGeom prst="rect">
            <a:avLst/>
          </a:prstGeom>
        </p:spPr>
      </p:pic>
      <p:sp>
        <p:nvSpPr>
          <p:cNvPr id="14" name="文本框 13"/>
          <p:cNvSpPr txBox="1"/>
          <p:nvPr/>
        </p:nvSpPr>
        <p:spPr>
          <a:xfrm>
            <a:off x="4730115" y="1793875"/>
            <a:ext cx="5683885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kern="2700" spc="3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信息技术基础</a:t>
            </a:r>
            <a:r>
              <a:rPr lang="en-US" altLang="zh-CN" kern="2700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kern="27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Windows11+WPS Office</a:t>
            </a:r>
            <a:r>
              <a:rPr lang="zh-CN" altLang="en-US" kern="2700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zh-CN" altLang="en-US" kern="2700" spc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MH" val="20151108193144"/>
  <p:tag name="MH_LIBRARY" val="GRAPHIC"/>
  <p:tag name="MH_TYPE" val="Other"/>
  <p:tag name="MH_ORDER" val="1"/>
</p:tagLst>
</file>

<file path=ppt/tags/tag2.xml><?xml version="1.0" encoding="utf-8"?>
<p:tagLst xmlns:p="http://schemas.openxmlformats.org/presentationml/2006/main">
  <p:tag name="MH" val="20151108193144"/>
  <p:tag name="MH_LIBRARY" val="GRAPHIC"/>
  <p:tag name="MH_TYPE" val="Other"/>
  <p:tag name="MH_ORDER" val="2"/>
</p:tagLst>
</file>

<file path=ppt/tags/tag3.xml><?xml version="1.0" encoding="utf-8"?>
<p:tagLst xmlns:p="http://schemas.openxmlformats.org/presentationml/2006/main">
  <p:tag name="KSO_WM_BEAUTIFY_FLAG" val=""/>
</p:tagLst>
</file>

<file path=ppt/tags/tag4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5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6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7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8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9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10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11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12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13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14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15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16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17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18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19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20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21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22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23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24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25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26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27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28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29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30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31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32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33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34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35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36.xml><?xml version="1.0" encoding="utf-8"?>
<p:tagLst xmlns:p="http://schemas.openxmlformats.org/presentationml/2006/main">
  <p:tag name="KSO_WM_DIAGRAM_VIRTUALLY_FRAME" val="{&quot;height&quot;:462.3024401542907,&quot;left&quot;:34.29976377952756,&quot;top&quot;:27.15866220791412,&quot;width&quot;:896.9753543307088}"/>
</p:tagLst>
</file>

<file path=ppt/tags/tag37.xml><?xml version="1.0" encoding="utf-8"?>
<p:tagLst xmlns:p="http://schemas.openxmlformats.org/presentationml/2006/main">
  <p:tag name="KSO_WM_DIAGRAM_VIRTUALLY_FRAME" val="{&quot;height&quot;:357.21496062992117,&quot;left&quot;:149.66677165354324,&quot;top&quot;:126.7,&quot;width&quot;:527.4547244094489}"/>
</p:tagLst>
</file>

<file path=ppt/tags/tag38.xml><?xml version="1.0" encoding="utf-8"?>
<p:tagLst xmlns:p="http://schemas.openxmlformats.org/presentationml/2006/main">
  <p:tag name="KSO_WM_BEAUTIFY_FLAG" val="#wm#"/>
  <p:tag name="KSO_WM_UNIT_TYPE" val="l_h_x"/>
  <p:tag name="KSO_WM_UNIT_INDEX" val="1_1_1"/>
  <p:tag name="KSO_WM_UNIT_ID" val="diagram19882022_6*l_h_x*1_1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39.xml><?xml version="1.0" encoding="utf-8"?>
<p:tagLst xmlns:p="http://schemas.openxmlformats.org/presentationml/2006/main">
  <p:tag name="KSO_WM_BEAUTIFY_FLAG" val="#wm#"/>
  <p:tag name="KSO_WM_UNIT_TYPE" val="l_h_i"/>
  <p:tag name="KSO_WM_UNIT_INDEX" val="1_1_1"/>
  <p:tag name="KSO_WM_UNIT_ID" val="diagram19882022_6*l_h_i*1_1_1"/>
  <p:tag name="KSO_WM_TEMPLATE_INDEX" val="19882022"/>
  <p:tag name="KSO_WM_TAG_VERSION" val="2.0"/>
  <p:tag name="KSO_WM_DIAGRAM_GROUP_CODE" val="l1-1"/>
  <p:tag name="KSO_WM_UNIT_SUBTYPE" val="d"/>
  <p:tag name="KSO_WM_DIAGRAM_VIRTUALLY_FRAME" val="{&quot;height&quot;:357.21496062992117,&quot;left&quot;:149.66677165354324,&quot;top&quot;:126.7,&quot;width&quot;:527.4547244094489}"/>
</p:tagLst>
</file>

<file path=ppt/tags/tag40.xml><?xml version="1.0" encoding="utf-8"?>
<p:tagLst xmlns:p="http://schemas.openxmlformats.org/presentationml/2006/main">
  <p:tag name="KSO_WM_BEAUTIFY_FLAG" val="#wm#"/>
  <p:tag name="KSO_WM_UNIT_TYPE" val="l_h_f"/>
  <p:tag name="KSO_WM_UNIT_INDEX" val="1_1_1"/>
  <p:tag name="KSO_WM_UNIT_ID" val="diagram19882022_6*l_h_f*1_1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41.xml><?xml version="1.0" encoding="utf-8"?>
<p:tagLst xmlns:p="http://schemas.openxmlformats.org/presentationml/2006/main">
  <p:tag name="KSO_WM_DIAGRAM_VIRTUALLY_FRAME" val="{&quot;height&quot;:357.21496062992117,&quot;left&quot;:149.66677165354324,&quot;top&quot;:126.7,&quot;width&quot;:527.4547244094489}"/>
</p:tagLst>
</file>

<file path=ppt/tags/tag42.xml><?xml version="1.0" encoding="utf-8"?>
<p:tagLst xmlns:p="http://schemas.openxmlformats.org/presentationml/2006/main">
  <p:tag name="KSO_WM_BEAUTIFY_FLAG" val="#wm#"/>
  <p:tag name="KSO_WM_UNIT_TYPE" val="l_h_x"/>
  <p:tag name="KSO_WM_UNIT_INDEX" val="1_2_1"/>
  <p:tag name="KSO_WM_UNIT_ID" val="diagram19882022_6*l_h_x*1_2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43.xml><?xml version="1.0" encoding="utf-8"?>
<p:tagLst xmlns:p="http://schemas.openxmlformats.org/presentationml/2006/main">
  <p:tag name="KSO_WM_BEAUTIFY_FLAG" val="#wm#"/>
  <p:tag name="KSO_WM_UNIT_TYPE" val="l_h_i"/>
  <p:tag name="KSO_WM_UNIT_INDEX" val="1_2_1"/>
  <p:tag name="KSO_WM_UNIT_ID" val="diagram19882022_6*l_h_i*1_2_1"/>
  <p:tag name="KSO_WM_TEMPLATE_INDEX" val="19882022"/>
  <p:tag name="KSO_WM_TAG_VERSION" val="2.0"/>
  <p:tag name="KSO_WM_DIAGRAM_GROUP_CODE" val="l1-1"/>
  <p:tag name="KSO_WM_UNIT_SUBTYPE" val="d"/>
  <p:tag name="KSO_WM_DIAGRAM_VIRTUALLY_FRAME" val="{&quot;height&quot;:357.21496062992117,&quot;left&quot;:149.66677165354324,&quot;top&quot;:126.7,&quot;width&quot;:527.4547244094489}"/>
</p:tagLst>
</file>

<file path=ppt/tags/tag44.xml><?xml version="1.0" encoding="utf-8"?>
<p:tagLst xmlns:p="http://schemas.openxmlformats.org/presentationml/2006/main">
  <p:tag name="KSO_WM_BEAUTIFY_FLAG" val="#wm#"/>
  <p:tag name="KSO_WM_UNIT_TYPE" val="l_h_f"/>
  <p:tag name="KSO_WM_UNIT_INDEX" val="1_2_1"/>
  <p:tag name="KSO_WM_UNIT_ID" val="diagram19882022_6*l_h_f*1_2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45.xml><?xml version="1.0" encoding="utf-8"?>
<p:tagLst xmlns:p="http://schemas.openxmlformats.org/presentationml/2006/main">
  <p:tag name="KSO_WM_DIAGRAM_VIRTUALLY_FRAME" val="{&quot;height&quot;:357.21496062992117,&quot;left&quot;:149.66677165354324,&quot;top&quot;:126.7,&quot;width&quot;:527.4547244094489}"/>
</p:tagLst>
</file>

<file path=ppt/tags/tag46.xml><?xml version="1.0" encoding="utf-8"?>
<p:tagLst xmlns:p="http://schemas.openxmlformats.org/presentationml/2006/main">
  <p:tag name="KSO_WM_BEAUTIFY_FLAG" val="#wm#"/>
  <p:tag name="KSO_WM_UNIT_TYPE" val="l_h_x"/>
  <p:tag name="KSO_WM_UNIT_INDEX" val="1_3_1"/>
  <p:tag name="KSO_WM_UNIT_ID" val="diagram19882022_6*l_h_x*1_3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47.xml><?xml version="1.0" encoding="utf-8"?>
<p:tagLst xmlns:p="http://schemas.openxmlformats.org/presentationml/2006/main">
  <p:tag name="KSO_WM_BEAUTIFY_FLAG" val="#wm#"/>
  <p:tag name="KSO_WM_UNIT_TYPE" val="l_h_i"/>
  <p:tag name="KSO_WM_UNIT_INDEX" val="1_3_1"/>
  <p:tag name="KSO_WM_UNIT_ID" val="diagram19882022_6*l_h_i*1_3_1"/>
  <p:tag name="KSO_WM_TEMPLATE_INDEX" val="19882022"/>
  <p:tag name="KSO_WM_TAG_VERSION" val="2.0"/>
  <p:tag name="KSO_WM_DIAGRAM_GROUP_CODE" val="l1-1"/>
  <p:tag name="KSO_WM_UNIT_SUBTYPE" val="d"/>
  <p:tag name="KSO_WM_DIAGRAM_VIRTUALLY_FRAME" val="{&quot;height&quot;:357.21496062992117,&quot;left&quot;:149.66677165354324,&quot;top&quot;:126.7,&quot;width&quot;:527.4547244094489}"/>
</p:tagLst>
</file>

<file path=ppt/tags/tag48.xml><?xml version="1.0" encoding="utf-8"?>
<p:tagLst xmlns:p="http://schemas.openxmlformats.org/presentationml/2006/main">
  <p:tag name="KSO_WM_BEAUTIFY_FLAG" val="#wm#"/>
  <p:tag name="KSO_WM_UNIT_TYPE" val="l_h_f"/>
  <p:tag name="KSO_WM_UNIT_INDEX" val="1_3_1"/>
  <p:tag name="KSO_WM_UNIT_ID" val="diagram19882022_6*l_h_f*1_3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49.xml><?xml version="1.0" encoding="utf-8"?>
<p:tagLst xmlns:p="http://schemas.openxmlformats.org/presentationml/2006/main">
  <p:tag name="KSO_WM_DIAGRAM_VIRTUALLY_FRAME" val="{&quot;height&quot;:357.21496062992117,&quot;left&quot;:149.66677165354324,&quot;top&quot;:126.7,&quot;width&quot;:527.4547244094489}"/>
</p:tagLst>
</file>

<file path=ppt/tags/tag50.xml><?xml version="1.0" encoding="utf-8"?>
<p:tagLst xmlns:p="http://schemas.openxmlformats.org/presentationml/2006/main">
  <p:tag name="KSO_WM_BEAUTIFY_FLAG" val="#wm#"/>
  <p:tag name="KSO_WM_UNIT_TYPE" val="l_h_x"/>
  <p:tag name="KSO_WM_UNIT_INDEX" val="1_4_1"/>
  <p:tag name="KSO_WM_UNIT_ID" val="diagram19882022_6*l_h_x*1_4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51.xml><?xml version="1.0" encoding="utf-8"?>
<p:tagLst xmlns:p="http://schemas.openxmlformats.org/presentationml/2006/main">
  <p:tag name="KSO_WM_BEAUTIFY_FLAG" val="#wm#"/>
  <p:tag name="KSO_WM_UNIT_TYPE" val="l_h_i"/>
  <p:tag name="KSO_WM_UNIT_INDEX" val="1_4_1"/>
  <p:tag name="KSO_WM_UNIT_ID" val="diagram19882022_6*l_h_i*1_4_1"/>
  <p:tag name="KSO_WM_TEMPLATE_INDEX" val="19882022"/>
  <p:tag name="KSO_WM_TAG_VERSION" val="2.0"/>
  <p:tag name="KSO_WM_DIAGRAM_GROUP_CODE" val="l1-1"/>
  <p:tag name="KSO_WM_UNIT_SUBTYPE" val="d"/>
  <p:tag name="KSO_WM_DIAGRAM_VIRTUALLY_FRAME" val="{&quot;height&quot;:357.21496062992117,&quot;left&quot;:149.66677165354324,&quot;top&quot;:126.7,&quot;width&quot;:527.4547244094489}"/>
</p:tagLst>
</file>

<file path=ppt/tags/tag52.xml><?xml version="1.0" encoding="utf-8"?>
<p:tagLst xmlns:p="http://schemas.openxmlformats.org/presentationml/2006/main">
  <p:tag name="KSO_WM_BEAUTIFY_FLAG" val="#wm#"/>
  <p:tag name="KSO_WM_UNIT_TYPE" val="l_h_f"/>
  <p:tag name="KSO_WM_UNIT_INDEX" val="1_4_1"/>
  <p:tag name="KSO_WM_UNIT_ID" val="diagram19882022_6*l_h_f*1_4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53.xml><?xml version="1.0" encoding="utf-8"?>
<p:tagLst xmlns:p="http://schemas.openxmlformats.org/presentationml/2006/main">
  <p:tag name="KSO_WM_DIAGRAM_VIRTUALLY_FRAME" val="{&quot;height&quot;:357.21496062992117,&quot;left&quot;:149.66677165354324,&quot;top&quot;:126.7,&quot;width&quot;:527.4547244094489}"/>
</p:tagLst>
</file>

<file path=ppt/tags/tag54.xml><?xml version="1.0" encoding="utf-8"?>
<p:tagLst xmlns:p="http://schemas.openxmlformats.org/presentationml/2006/main">
  <p:tag name="KSO_WM_BEAUTIFY_FLAG" val="#wm#"/>
  <p:tag name="KSO_WM_UNIT_TYPE" val="l_h_x"/>
  <p:tag name="KSO_WM_UNIT_INDEX" val="1_5_1"/>
  <p:tag name="KSO_WM_UNIT_ID" val="diagram19882022_6*l_h_x*1_5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55.xml><?xml version="1.0" encoding="utf-8"?>
<p:tagLst xmlns:p="http://schemas.openxmlformats.org/presentationml/2006/main">
  <p:tag name="KSO_WM_BEAUTIFY_FLAG" val="#wm#"/>
  <p:tag name="KSO_WM_UNIT_TYPE" val="l_h_i"/>
  <p:tag name="KSO_WM_UNIT_INDEX" val="1_5_1"/>
  <p:tag name="KSO_WM_UNIT_ID" val="diagram19882022_6*l_h_i*1_5_1"/>
  <p:tag name="KSO_WM_TEMPLATE_INDEX" val="19882022"/>
  <p:tag name="KSO_WM_TAG_VERSION" val="2.0"/>
  <p:tag name="KSO_WM_DIAGRAM_GROUP_CODE" val="l1-1"/>
  <p:tag name="KSO_WM_UNIT_SUBTYPE" val="d"/>
  <p:tag name="KSO_WM_DIAGRAM_VIRTUALLY_FRAME" val="{&quot;height&quot;:357.21496062992117,&quot;left&quot;:149.66677165354324,&quot;top&quot;:126.7,&quot;width&quot;:527.4547244094489}"/>
</p:tagLst>
</file>

<file path=ppt/tags/tag56.xml><?xml version="1.0" encoding="utf-8"?>
<p:tagLst xmlns:p="http://schemas.openxmlformats.org/presentationml/2006/main">
  <p:tag name="KSO_WM_BEAUTIFY_FLAG" val="#wm#"/>
  <p:tag name="KSO_WM_UNIT_TYPE" val="l_h_f"/>
  <p:tag name="KSO_WM_UNIT_INDEX" val="1_5_1"/>
  <p:tag name="KSO_WM_UNIT_ID" val="diagram19882022_6*l_h_f*1_5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57.xml><?xml version="1.0" encoding="utf-8"?>
<p:tagLst xmlns:p="http://schemas.openxmlformats.org/presentationml/2006/main">
  <p:tag name="KSO_WM_DIAGRAM_VIRTUALLY_FRAME" val="{&quot;height&quot;:357.21496062992117,&quot;left&quot;:149.66677165354324,&quot;top&quot;:126.7,&quot;width&quot;:527.4547244094489}"/>
</p:tagLst>
</file>

<file path=ppt/tags/tag58.xml><?xml version="1.0" encoding="utf-8"?>
<p:tagLst xmlns:p="http://schemas.openxmlformats.org/presentationml/2006/main">
  <p:tag name="KSO_WM_BEAUTIFY_FLAG" val="#wm#"/>
  <p:tag name="KSO_WM_UNIT_TYPE" val="l_h_x"/>
  <p:tag name="KSO_WM_UNIT_INDEX" val="1_6_1"/>
  <p:tag name="KSO_WM_UNIT_ID" val="diagram19882022_6*l_h_x*1_6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59.xml><?xml version="1.0" encoding="utf-8"?>
<p:tagLst xmlns:p="http://schemas.openxmlformats.org/presentationml/2006/main">
  <p:tag name="KSO_WM_BEAUTIFY_FLAG" val="#wm#"/>
  <p:tag name="KSO_WM_UNIT_TYPE" val="l_h_i"/>
  <p:tag name="KSO_WM_UNIT_INDEX" val="1_6_1"/>
  <p:tag name="KSO_WM_UNIT_ID" val="diagram19882022_6*l_h_i*1_6_1"/>
  <p:tag name="KSO_WM_TEMPLATE_INDEX" val="19882022"/>
  <p:tag name="KSO_WM_TAG_VERSION" val="2.0"/>
  <p:tag name="KSO_WM_DIAGRAM_GROUP_CODE" val="l1-1"/>
  <p:tag name="KSO_WM_UNIT_SUBTYPE" val="d"/>
  <p:tag name="KSO_WM_DIAGRAM_VIRTUALLY_FRAME" val="{&quot;height&quot;:357.21496062992117,&quot;left&quot;:149.66677165354324,&quot;top&quot;:126.7,&quot;width&quot;:527.4547244094489}"/>
</p:tagLst>
</file>

<file path=ppt/tags/tag60.xml><?xml version="1.0" encoding="utf-8"?>
<p:tagLst xmlns:p="http://schemas.openxmlformats.org/presentationml/2006/main">
  <p:tag name="KSO_WM_BEAUTIFY_FLAG" val="#wm#"/>
  <p:tag name="KSO_WM_UNIT_TYPE" val="l_h_f"/>
  <p:tag name="KSO_WM_UNIT_INDEX" val="1_6_1"/>
  <p:tag name="KSO_WM_UNIT_ID" val="diagram19882022_6*l_h_f*1_6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61.xml><?xml version="1.0" encoding="utf-8"?>
<p:tagLst xmlns:p="http://schemas.openxmlformats.org/presentationml/2006/main">
  <p:tag name="KSO_WM_DIAGRAM_VIRTUALLY_FRAME" val="{&quot;height&quot;:357.21496062992117,&quot;left&quot;:149.66677165354324,&quot;top&quot;:126.7,&quot;width&quot;:527.4547244094489}"/>
</p:tagLst>
</file>

<file path=ppt/tags/tag62.xml><?xml version="1.0" encoding="utf-8"?>
<p:tagLst xmlns:p="http://schemas.openxmlformats.org/presentationml/2006/main">
  <p:tag name="KSO_WM_UNIT_TYPE" val="l_h_x"/>
  <p:tag name="KSO_WM_UNIT_INDEX" val="1_6_1"/>
  <p:tag name="KSO_WM_UNIT_ID" val="diagram19882022_6*l_h_x*1_6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63.xml><?xml version="1.0" encoding="utf-8"?>
<p:tagLst xmlns:p="http://schemas.openxmlformats.org/presentationml/2006/main">
  <p:tag name="KSO_WM_UNIT_TYPE" val="l_h_i"/>
  <p:tag name="KSO_WM_UNIT_INDEX" val="1_6_1"/>
  <p:tag name="KSO_WM_UNIT_ID" val="diagram19882022_6*l_h_i*1_6_1"/>
  <p:tag name="KSO_WM_TEMPLATE_INDEX" val="19882022"/>
  <p:tag name="KSO_WM_TAG_VERSION" val="2.0"/>
  <p:tag name="KSO_WM_DIAGRAM_GROUP_CODE" val="l1-1"/>
  <p:tag name="KSO_WM_UNIT_SUBTYPE" val="d"/>
  <p:tag name="KSO_WM_DIAGRAM_VIRTUALLY_FRAME" val="{&quot;height&quot;:357.21496062992117,&quot;left&quot;:149.66677165354324,&quot;top&quot;:126.7,&quot;width&quot;:527.4547244094489}"/>
</p:tagLst>
</file>

<file path=ppt/tags/tag64.xml><?xml version="1.0" encoding="utf-8"?>
<p:tagLst xmlns:p="http://schemas.openxmlformats.org/presentationml/2006/main">
  <p:tag name="KSO_WM_UNIT_TYPE" val="l_h_f"/>
  <p:tag name="KSO_WM_UNIT_INDEX" val="1_6_1"/>
  <p:tag name="KSO_WM_UNIT_ID" val="diagram19882022_6*l_h_f*1_6_1"/>
  <p:tag name="KSO_WM_TEMPLATE_INDEX" val="19882022"/>
  <p:tag name="KSO_WM_TAG_VERSION" val="2.0"/>
  <p:tag name="KSO_WM_DIAGRAM_GROUP_CODE" val="l1-1"/>
  <p:tag name="KSO_WM_DIAGRAM_VIRTUALLY_FRAME" val="{&quot;height&quot;:357.21496062992117,&quot;left&quot;:149.66677165354324,&quot;top&quot;:126.7,&quot;width&quot;:527.4547244094489}"/>
</p:tagLst>
</file>

<file path=ppt/tags/tag65.xml><?xml version="1.0" encoding="utf-8"?>
<p:tagLst xmlns:p="http://schemas.openxmlformats.org/presentationml/2006/main">
  <p:tag name="KSO_WM_UNIT_COMPATIBLE" val="0"/>
  <p:tag name="KSO_WM_UNIT_DIAGRAM_ISREFERUNIT" val="0"/>
  <p:tag name="KSO_WM_TEMPLATE_CATEGORY" val="diagram"/>
  <p:tag name="KSO_WM_UNIT_LAYERLEVEL" val="1_1_1"/>
  <p:tag name="KSO_WM_BEAUTIFY_FLAG" val="#wm#"/>
  <p:tag name="KSO_WM_DIAGRAM_COLOR_TRICK" val="1"/>
  <p:tag name="KSO_WM_DIAGRAM_GROUP_CODE" val="n1-1"/>
  <p:tag name="KSO_WM_UNIT_INDEX" val="1_1_1"/>
  <p:tag name="KSO_WM_DIAGRAM_MAX_ITEMCNT" val="6"/>
  <p:tag name="KSO_WM_DIAGRAM_VIRTUALLY_FRAME" val="{&quot;height&quot;:375.1000061035156,&quot;left&quot;:48.59501220703123,&quot;top&quot;:110.68999694824215,&quot;width&quot;:899.4049877929687}"/>
  <p:tag name="KSO_WM_UNIT_HIGHLIGHT" val="0"/>
  <p:tag name="KSO_WM_UNIT_DIAGRAM_ISNUMVISUAL" val="0"/>
  <p:tag name="KSO_WM_UNIT_ID" val="diagram20231642_5*n_h_a*1_1_1"/>
  <p:tag name="KSO_WM_TEMPLATE_INDEX" val="20231642"/>
  <p:tag name="KSO_WM_TAG_VERSION" val="3.0"/>
  <p:tag name="KSO_WM_DIAGRAM_VERSION" val="3"/>
  <p:tag name="KSO_WM_DIAGRAM_COLOR_TEXT_CAN_REMOVE" val="n"/>
  <p:tag name="KSO_WM_UNIT_ISCONTENTSTITLE" val="0"/>
  <p:tag name="KSO_WM_UNIT_ISNUMDGMTITLE" val="0"/>
  <p:tag name="KSO_WM_UNIT_NOCLEAR" val="0"/>
  <p:tag name="KSO_WM_UNIT_TYPE" val="n_h_a"/>
  <p:tag name="KSO_WM_DIAGRAM_MIN_ITEMCNT" val="2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,&quot;colorType&quot;:2,&quot;rgb&quot;:&quot;#000000&quot;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_BRIGHTNESS" val="0"/>
  <p:tag name="KSO_WM_UNIT_VALUE" val="42"/>
  <p:tag name="KSO_WM_UNIT_PRESET_TEXT" val="添加标题"/>
  <p:tag name="KSO_WM_UNIT_FILL_TYPE" val="3"/>
  <p:tag name="KSO_WM_UNIT_TEXT_FILL_FORE_SCHEMECOLOR_INDEX" val="1"/>
  <p:tag name="KSO_WM_UNIT_TEXT_FILL_TYPE" val="1"/>
  <p:tag name="KSO_WM_UNIT_USESOURCEFORMAT_APPLY" val="1"/>
</p:tagLst>
</file>

<file path=ppt/tags/tag6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642_5*n_h_h_f*1_2_5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UNIT_SUBTYPE" val="a"/>
  <p:tag name="KSO_WM_UNIT_NOCLEAR" val="0"/>
  <p:tag name="KSO_WM_UNIT_VALUE" val="114"/>
  <p:tag name="KSO_WM_DIAGRAM_GROUP_CODE" val="n1-1"/>
  <p:tag name="KSO_WM_UNIT_TYPE" val="n_h_h_f"/>
  <p:tag name="KSO_WM_UNIT_INDEX" val="1_2_5_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6,&quot;pos&quot;:0,&quot;transparency&quot;:0.8999999761581421},{&quot;brightness&quot;:0,&quot;colorType&quot;:1,&quot;foreColorIndex&quot;:2,&quot;pos&quot;:1,&quot;transparency&quot;:1}],&quot;type&quot;:3},&quot;glow&quot;:{&quot;colorType&quot;:0},&quot;line&quot;:{&quot;gradient&quot;:[{&quot;brightness&quot;:0,&quot;colorType&quot;:1,&quot;foreColorIndex&quot;:14,&quot;pos&quot;:0,&quot;transparency&quot;:1},{&quot;brightness&quot;:0,&quot;colorType&quot;:1,&quot;foreColorIndex&quot;:6,&quot;pos&quot;:1,&quot;transparency&quot;:0.5}],&quot;type&quot;:2},&quot;shadow&quot;:{&quot;brightness&quot;:0,&quot;colorType&quot;:2,&quot;rgb&quot;:&quot;#000000&quot;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.15000000596046448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输入你的项正文，文字是您思想的提炼，请尽量言简意赅的阐述观点"/>
  <p:tag name="KSO_WM_UNIT_FILL_TYPE" val="3"/>
  <p:tag name="KSO_WM_UNIT_TEXT_FILL_FORE_SCHEMECOLOR_INDEX" val="1"/>
  <p:tag name="KSO_WM_UNIT_TEXT_FILL_TYPE" val="1"/>
  <p:tag name="KSO_WM_UNIT_LINE_FORE_SCHEMECOLOR_INDEX_1_BRIGHTNESS" val="0"/>
  <p:tag name="KSO_WM_UNIT_LINE_FORE_SCHEMECOLOR_INDEX_1" val="14"/>
  <p:tag name="KSO_WM_UNIT_LINE_FORE_SCHEMECOLOR_INDEX_1_POS" val="0"/>
  <p:tag name="KSO_WM_UNIT_LINE_FORE_SCHEMECOLOR_INDEX_1_TRANS" val="1"/>
  <p:tag name="KSO_WM_UNIT_LINE_FORE_SCHEMECOLOR_INDEX_2_BRIGHTNESS" val="0"/>
  <p:tag name="KSO_WM_UNIT_LINE_FORE_SCHEMECOLOR_INDEX_2" val="6"/>
  <p:tag name="KSO_WM_UNIT_LINE_FORE_SCHEMECOLOR_INDEX_2_POS" val="1"/>
  <p:tag name="KSO_WM_UNIT_LINE_FORE_SCHEMECOLOR_INDEX_2_TRANS" val="0.5"/>
  <p:tag name="KSO_WM_UNIT_LINE_GRADIENT_TYPE" val="0"/>
  <p:tag name="KSO_WM_UNIT_LINE_GRADIENT_ANGLE" val="0"/>
  <p:tag name="KSO_WM_UNIT_LINE_GRADIENT_Direction" val="3"/>
  <p:tag name="KSO_WM_UNIT_LINE_FILL_TYPE" val="5"/>
  <p:tag name="KSO_WM_UNIT_USESOURCEFORMAT_APPLY" val="1"/>
</p:tagLst>
</file>

<file path=ppt/tags/tag6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642_5*n_h_h_f*1_2_6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UNIT_SUBTYPE" val="a"/>
  <p:tag name="KSO_WM_UNIT_NOCLEAR" val="0"/>
  <p:tag name="KSO_WM_UNIT_VALUE" val="96"/>
  <p:tag name="KSO_WM_DIAGRAM_GROUP_CODE" val="n1-1"/>
  <p:tag name="KSO_WM_UNIT_TYPE" val="n_h_h_f"/>
  <p:tag name="KSO_WM_UNIT_INDEX" val="1_2_6_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6,&quot;pos&quot;:0,&quot;transparency&quot;:0.8999999761581421},{&quot;brightness&quot;:0,&quot;colorType&quot;:1,&quot;foreColorIndex&quot;:2,&quot;pos&quot;:1,&quot;transparency&quot;:1}],&quot;type&quot;:3},&quot;glow&quot;:{&quot;colorType&quot;:0},&quot;line&quot;:{&quot;gradient&quot;:[{&quot;brightness&quot;:0,&quot;colorType&quot;:1,&quot;foreColorIndex&quot;:14,&quot;pos&quot;:0,&quot;transparency&quot;:1},{&quot;brightness&quot;:0,&quot;colorType&quot;:1,&quot;foreColorIndex&quot;:6,&quot;pos&quot;:1,&quot;transparency&quot;:0.5}],&quot;type&quot;:2},&quot;shadow&quot;:{&quot;brightness&quot;:0,&quot;colorType&quot;:2,&quot;rgb&quot;:&quot;#000000&quot;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.15000000596046448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输入你的项正文，文字是您思想的提炼，请尽量言简意赅的阐述"/>
  <p:tag name="KSO_WM_UNIT_FILL_TYPE" val="3"/>
  <p:tag name="KSO_WM_UNIT_TEXT_FILL_FORE_SCHEMECOLOR_INDEX" val="1"/>
  <p:tag name="KSO_WM_UNIT_TEXT_FILL_TYPE" val="1"/>
  <p:tag name="KSO_WM_UNIT_LINE_FORE_SCHEMECOLOR_INDEX_1_BRIGHTNESS" val="0"/>
  <p:tag name="KSO_WM_UNIT_LINE_FORE_SCHEMECOLOR_INDEX_1" val="14"/>
  <p:tag name="KSO_WM_UNIT_LINE_FORE_SCHEMECOLOR_INDEX_1_POS" val="0"/>
  <p:tag name="KSO_WM_UNIT_LINE_FORE_SCHEMECOLOR_INDEX_1_TRANS" val="1"/>
  <p:tag name="KSO_WM_UNIT_LINE_FORE_SCHEMECOLOR_INDEX_2_BRIGHTNESS" val="0"/>
  <p:tag name="KSO_WM_UNIT_LINE_FORE_SCHEMECOLOR_INDEX_2" val="6"/>
  <p:tag name="KSO_WM_UNIT_LINE_FORE_SCHEMECOLOR_INDEX_2_POS" val="1"/>
  <p:tag name="KSO_WM_UNIT_LINE_FORE_SCHEMECOLOR_INDEX_2_TRANS" val="0.5"/>
  <p:tag name="KSO_WM_UNIT_LINE_GRADIENT_TYPE" val="0"/>
  <p:tag name="KSO_WM_UNIT_LINE_GRADIENT_ANGLE" val="0"/>
  <p:tag name="KSO_WM_UNIT_LINE_GRADIENT_Direction" val="3"/>
  <p:tag name="KSO_WM_UNIT_LINE_FILL_TYPE" val="5"/>
  <p:tag name="KSO_WM_UNIT_USESOURCEFORMAT_APPLY" val="1"/>
</p:tagLst>
</file>

<file path=ppt/tags/tag6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642_5*n_h_h_f*1_2_1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UNIT_SUBTYPE" val="a"/>
  <p:tag name="KSO_WM_UNIT_NOCLEAR" val="0"/>
  <p:tag name="KSO_WM_UNIT_VALUE" val="114"/>
  <p:tag name="KSO_WM_DIAGRAM_GROUP_CODE" val="n1-1"/>
  <p:tag name="KSO_WM_UNIT_TYPE" val="n_h_h_f"/>
  <p:tag name="KSO_WM_UNIT_INDEX" val="1_2_1_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6,&quot;pos&quot;:0,&quot;transparency&quot;:0.8999999761581421},{&quot;brightness&quot;:0,&quot;colorType&quot;:1,&quot;foreColorIndex&quot;:2,&quot;pos&quot;:1,&quot;transparency&quot;:1}],&quot;type&quot;:3},&quot;glow&quot;:{&quot;colorType&quot;:0},&quot;line&quot;:{&quot;gradient&quot;:[{&quot;brightness&quot;:0,&quot;colorType&quot;:1,&quot;foreColorIndex&quot;:14,&quot;pos&quot;:0,&quot;transparency&quot;:1},{&quot;brightness&quot;:0,&quot;colorType&quot;:1,&quot;foreColorIndex&quot;:6,&quot;pos&quot;:1,&quot;transparency&quot;:0.5}],&quot;type&quot;:2},&quot;shadow&quot;:{&quot;brightness&quot;:0,&quot;colorType&quot;:2,&quot;rgb&quot;:&quot;#000000&quot;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.15000000596046448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输入你的项正文，文字是您思想的提炼，请尽量言简意赅的阐述观点"/>
  <p:tag name="KSO_WM_UNIT_FILL_TYPE" val="3"/>
  <p:tag name="KSO_WM_UNIT_TEXT_FILL_FORE_SCHEMECOLOR_INDEX" val="1"/>
  <p:tag name="KSO_WM_UNIT_TEXT_FILL_TYPE" val="1"/>
  <p:tag name="KSO_WM_UNIT_LINE_FORE_SCHEMECOLOR_INDEX_1_BRIGHTNESS" val="0"/>
  <p:tag name="KSO_WM_UNIT_LINE_FORE_SCHEMECOLOR_INDEX_1" val="14"/>
  <p:tag name="KSO_WM_UNIT_LINE_FORE_SCHEMECOLOR_INDEX_1_POS" val="0"/>
  <p:tag name="KSO_WM_UNIT_LINE_FORE_SCHEMECOLOR_INDEX_1_TRANS" val="1"/>
  <p:tag name="KSO_WM_UNIT_LINE_FORE_SCHEMECOLOR_INDEX_2_BRIGHTNESS" val="0"/>
  <p:tag name="KSO_WM_UNIT_LINE_FORE_SCHEMECOLOR_INDEX_2" val="6"/>
  <p:tag name="KSO_WM_UNIT_LINE_FORE_SCHEMECOLOR_INDEX_2_POS" val="1"/>
  <p:tag name="KSO_WM_UNIT_LINE_FORE_SCHEMECOLOR_INDEX_2_TRANS" val="0.5"/>
  <p:tag name="KSO_WM_UNIT_LINE_GRADIENT_TYPE" val="0"/>
  <p:tag name="KSO_WM_UNIT_LINE_GRADIENT_ANGLE" val="0"/>
  <p:tag name="KSO_WM_UNIT_LINE_GRADIENT_Direction" val="3"/>
  <p:tag name="KSO_WM_UNIT_LINE_FILL_TYPE" val="5"/>
  <p:tag name="KSO_WM_UNIT_USESOURCEFORMAT_APPLY" val="1"/>
</p:tagLst>
</file>

<file path=ppt/tags/tag6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642_5*n_h_h_f*1_2_4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UNIT_SUBTYPE" val="a"/>
  <p:tag name="KSO_WM_UNIT_NOCLEAR" val="0"/>
  <p:tag name="KSO_WM_DIAGRAM_GROUP_CODE" val="n1-1"/>
  <p:tag name="KSO_WM_UNIT_TYPE" val="n_h_h_f"/>
  <p:tag name="KSO_WM_UNIT_INDEX" val="1_2_4_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2,&quot;pos&quot;:0,&quot;transparency&quot;:1},{&quot;brightness&quot;:0,&quot;colorType&quot;:1,&quot;foreColorIndex&quot;:6,&quot;pos&quot;:1,&quot;transparency&quot;:0.8999999761581421}],&quot;type&quot;:3},&quot;glow&quot;:{&quot;colorType&quot;:0},&quot;line&quot;:{&quot;gradient&quot;:[{&quot;brightness&quot;:0,&quot;colorType&quot;:1,&quot;foreColorIndex&quot;:14,&quot;pos&quot;:0,&quot;transparency&quot;:1},{&quot;brightness&quot;:0,&quot;colorType&quot;:1,&quot;foreColorIndex&quot;:6,&quot;pos&quot;:1,&quot;transparency&quot;:0.5}],&quot;type&quot;:2},&quot;shadow&quot;:{&quot;brightness&quot;:0,&quot;colorType&quot;:2,&quot;rgb&quot;:&quot;#000000&quot;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.15000000596046448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输入你的项正文，文字是您思想的提炼，请尽量言简意赅的阐述观点"/>
  <p:tag name="KSO_WM_UNIT_FILL_TYPE" val="3"/>
  <p:tag name="KSO_WM_UNIT_TEXT_FILL_FORE_SCHEMECOLOR_INDEX" val="1"/>
  <p:tag name="KSO_WM_UNIT_TEXT_FILL_TYPE" val="1"/>
  <p:tag name="KSO_WM_UNIT_LINE_FORE_SCHEMECOLOR_INDEX_1_BRIGHTNESS" val="0"/>
  <p:tag name="KSO_WM_UNIT_LINE_FORE_SCHEMECOLOR_INDEX_1" val="14"/>
  <p:tag name="KSO_WM_UNIT_LINE_FORE_SCHEMECOLOR_INDEX_1_POS" val="0"/>
  <p:tag name="KSO_WM_UNIT_LINE_FORE_SCHEMECOLOR_INDEX_1_TRANS" val="1"/>
  <p:tag name="KSO_WM_UNIT_LINE_FORE_SCHEMECOLOR_INDEX_2_BRIGHTNESS" val="0"/>
  <p:tag name="KSO_WM_UNIT_LINE_FORE_SCHEMECOLOR_INDEX_2" val="6"/>
  <p:tag name="KSO_WM_UNIT_LINE_FORE_SCHEMECOLOR_INDEX_2_POS" val="1"/>
  <p:tag name="KSO_WM_UNIT_LINE_FORE_SCHEMECOLOR_INDEX_2_TRANS" val="0.5"/>
  <p:tag name="KSO_WM_UNIT_LINE_GRADIENT_TYPE" val="0"/>
  <p:tag name="KSO_WM_UNIT_LINE_GRADIENT_ANGLE" val="180"/>
  <p:tag name="KSO_WM_UNIT_LINE_GRADIENT_Direction" val="4"/>
  <p:tag name="KSO_WM_UNIT_LINE_FILL_TYPE" val="5"/>
  <p:tag name="KSO_WM_UNIT_USESOURCEFORMAT_APPLY" val="1"/>
</p:tagLst>
</file>

<file path=ppt/tags/tag7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642_5*n_h_h_f*1_2_3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UNIT_SUBTYPE" val="a"/>
  <p:tag name="KSO_WM_UNIT_NOCLEAR" val="0"/>
  <p:tag name="KSO_WM_DIAGRAM_GROUP_CODE" val="n1-1"/>
  <p:tag name="KSO_WM_UNIT_TYPE" val="n_h_h_f"/>
  <p:tag name="KSO_WM_UNIT_INDEX" val="1_2_3_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2,&quot;pos&quot;:0,&quot;transparency&quot;:1},{&quot;brightness&quot;:0,&quot;colorType&quot;:1,&quot;foreColorIndex&quot;:6,&quot;pos&quot;:1,&quot;transparency&quot;:0.8999999761581421}],&quot;type&quot;:3},&quot;glow&quot;:{&quot;colorType&quot;:0},&quot;line&quot;:{&quot;gradient&quot;:[{&quot;brightness&quot;:0,&quot;colorType&quot;:1,&quot;foreColorIndex&quot;:14,&quot;pos&quot;:0,&quot;transparency&quot;:1},{&quot;brightness&quot;:0,&quot;colorType&quot;:1,&quot;foreColorIndex&quot;:6,&quot;pos&quot;:1,&quot;transparency&quot;:0.5}],&quot;type&quot;:2},&quot;shadow&quot;:{&quot;brightness&quot;:0,&quot;colorType&quot;:2,&quot;rgb&quot;:&quot;#000000&quot;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.15000000596046448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输入你的项正文，文字是您思想的提炼，请尽量言简意赅的阐述观点"/>
  <p:tag name="KSO_WM_UNIT_FILL_TYPE" val="3"/>
  <p:tag name="KSO_WM_UNIT_TEXT_FILL_FORE_SCHEMECOLOR_INDEX" val="1"/>
  <p:tag name="KSO_WM_UNIT_TEXT_FILL_TYPE" val="1"/>
  <p:tag name="KSO_WM_UNIT_LINE_FORE_SCHEMECOLOR_INDEX_1_BRIGHTNESS" val="0"/>
  <p:tag name="KSO_WM_UNIT_LINE_FORE_SCHEMECOLOR_INDEX_1" val="14"/>
  <p:tag name="KSO_WM_UNIT_LINE_FORE_SCHEMECOLOR_INDEX_1_POS" val="0"/>
  <p:tag name="KSO_WM_UNIT_LINE_FORE_SCHEMECOLOR_INDEX_1_TRANS" val="1"/>
  <p:tag name="KSO_WM_UNIT_LINE_FORE_SCHEMECOLOR_INDEX_2_BRIGHTNESS" val="0"/>
  <p:tag name="KSO_WM_UNIT_LINE_FORE_SCHEMECOLOR_INDEX_2" val="6"/>
  <p:tag name="KSO_WM_UNIT_LINE_FORE_SCHEMECOLOR_INDEX_2_POS" val="1"/>
  <p:tag name="KSO_WM_UNIT_LINE_FORE_SCHEMECOLOR_INDEX_2_TRANS" val="0.5"/>
  <p:tag name="KSO_WM_UNIT_LINE_GRADIENT_TYPE" val="0"/>
  <p:tag name="KSO_WM_UNIT_LINE_GRADIENT_ANGLE" val="180"/>
  <p:tag name="KSO_WM_UNIT_LINE_GRADIENT_Direction" val="4"/>
  <p:tag name="KSO_WM_UNIT_LINE_FILL_TYPE" val="5"/>
  <p:tag name="KSO_WM_UNIT_USESOURCEFORMAT_APPLY" val="1"/>
</p:tagLst>
</file>

<file path=ppt/tags/tag7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642_5*n_h_h_f*1_2_2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UNIT_SUBTYPE" val="a"/>
  <p:tag name="KSO_WM_UNIT_NOCLEAR" val="0"/>
  <p:tag name="KSO_WM_DIAGRAM_GROUP_CODE" val="n1-1"/>
  <p:tag name="KSO_WM_UNIT_TYPE" val="n_h_h_f"/>
  <p:tag name="KSO_WM_UNIT_INDEX" val="1_2_2_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2,&quot;pos&quot;:0,&quot;transparency&quot;:1},{&quot;brightness&quot;:0,&quot;colorType&quot;:1,&quot;foreColorIndex&quot;:6,&quot;pos&quot;:1,&quot;transparency&quot;:0.8999999761581421}],&quot;type&quot;:3},&quot;glow&quot;:{&quot;colorType&quot;:0},&quot;line&quot;:{&quot;gradient&quot;:[{&quot;brightness&quot;:0,&quot;colorType&quot;:1,&quot;foreColorIndex&quot;:14,&quot;pos&quot;:0,&quot;transparency&quot;:1},{&quot;brightness&quot;:0,&quot;colorType&quot;:1,&quot;foreColorIndex&quot;:6,&quot;pos&quot;:1,&quot;transparency&quot;:0.5}],&quot;type&quot;:2},&quot;shadow&quot;:{&quot;brightness&quot;:0,&quot;colorType&quot;:2,&quot;rgb&quot;:&quot;#000000&quot;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.15000000596046448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输入你的项正文，文字是您思想的提炼，请尽量言简意赅的阐述观点"/>
  <p:tag name="KSO_WM_UNIT_FILL_TYPE" val="3"/>
  <p:tag name="KSO_WM_UNIT_TEXT_FILL_FORE_SCHEMECOLOR_INDEX" val="1"/>
  <p:tag name="KSO_WM_UNIT_TEXT_FILL_TYPE" val="1"/>
  <p:tag name="KSO_WM_UNIT_LINE_FORE_SCHEMECOLOR_INDEX_1_BRIGHTNESS" val="0"/>
  <p:tag name="KSO_WM_UNIT_LINE_FORE_SCHEMECOLOR_INDEX_1" val="14"/>
  <p:tag name="KSO_WM_UNIT_LINE_FORE_SCHEMECOLOR_INDEX_1_POS" val="0"/>
  <p:tag name="KSO_WM_UNIT_LINE_FORE_SCHEMECOLOR_INDEX_1_TRANS" val="1"/>
  <p:tag name="KSO_WM_UNIT_LINE_FORE_SCHEMECOLOR_INDEX_2_BRIGHTNESS" val="0"/>
  <p:tag name="KSO_WM_UNIT_LINE_FORE_SCHEMECOLOR_INDEX_2" val="6"/>
  <p:tag name="KSO_WM_UNIT_LINE_FORE_SCHEMECOLOR_INDEX_2_POS" val="1"/>
  <p:tag name="KSO_WM_UNIT_LINE_FORE_SCHEMECOLOR_INDEX_2_TRANS" val="0.5"/>
  <p:tag name="KSO_WM_UNIT_LINE_GRADIENT_TYPE" val="0"/>
  <p:tag name="KSO_WM_UNIT_LINE_GRADIENT_ANGLE" val="180"/>
  <p:tag name="KSO_WM_UNIT_LINE_GRADIENT_Direction" val="4"/>
  <p:tag name="KSO_WM_UNIT_LINE_FILL_TYPE" val="5"/>
  <p:tag name="KSO_WM_UNIT_USESOURCEFORMAT_APPLY" val="1"/>
</p:tagLst>
</file>

<file path=ppt/tags/tag7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642_5*n_h_i*1_1_2"/>
  <p:tag name="KSO_WM_TEMPLATE_CATEGORY" val="diagram"/>
  <p:tag name="KSO_WM_TEMPLATE_INDEX" val="2023164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n1-1"/>
  <p:tag name="KSO_WM_UNIT_TYPE" val="n_h_i"/>
  <p:tag name="KSO_WM_UNIT_INDEX" val="1_1_2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6,&quot;pos&quot;:0,&quot;transparency&quot;:0.800000011920929},{&quot;brightness&quot;:0,&quot;colorType&quot;:1,&quot;foreColorIndex&quot;:5,&quot;pos&quot;:1,&quot;transparency&quot;:0.800000011920929}],&quot;type&quot;:3},&quot;glow&quot;:{&quot;colorType&quot;:0},&quot;line&quot;:{&quot;type&quot;:0},&quot;shadow&quot;:{&quot;brightness&quot;:0,&quot;colorType&quot;:2,&quot;rgb&quot;:&quot;#000000&quot;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TYPE" val="3"/>
  <p:tag name="KSO_WM_UNIT_TEXT_FILL_FORE_SCHEMECOLOR_INDEX_BRIGHTNESS" val="0"/>
  <p:tag name="KSO_WM_UNIT_TEXT_FILL_FORE_SCHEMECOLOR_INDEX" val="2"/>
  <p:tag name="KSO_WM_UNIT_TEXT_FILL_TYPE" val="1"/>
  <p:tag name="KSO_WM_UNIT_USESOURCEFORMAT_APPLY" val="1"/>
</p:tagLst>
</file>

<file path=ppt/tags/tag7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642_5*n_h_i*1_1_1"/>
  <p:tag name="KSO_WM_TEMPLATE_CATEGORY" val="diagram"/>
  <p:tag name="KSO_WM_TEMPLATE_INDEX" val="2023164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n1-1"/>
  <p:tag name="KSO_WM_UNIT_TYPE" val="n_h_i"/>
  <p:tag name="KSO_WM_UNIT_INDEX" val="1_1_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,&quot;colorType&quot;:2,&quot;rgb&quot;:&quot;#000000&quot;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TYPE" val="3"/>
  <p:tag name="KSO_WM_UNIT_TEXT_FILL_FORE_SCHEMECOLOR_INDEX_BRIGHTNESS" val="0"/>
  <p:tag name="KSO_WM_UNIT_TEXT_FILL_FORE_SCHEMECOLOR_INDEX" val="2"/>
  <p:tag name="KSO_WM_UNIT_TEXT_FILL_TYPE" val="1"/>
  <p:tag name="KSO_WM_UNIT_USESOURCEFORMAT_APPLY" val="1"/>
</p:tagLst>
</file>

<file path=ppt/tags/tag7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n_h_h_i"/>
  <p:tag name="KSO_WM_UNIT_INDEX" val="1_2_1_1"/>
  <p:tag name="KSO_WM_UNIT_ID" val="diagram20231642_5*n_h_h_i*1_2_1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UNIT_TEXT_FILL_FORE_SCHEMECOLOR_INDEX_BRIGHTNESS" val="0.15"/>
  <p:tag name="KSO_WM_DIAGRAM_VERSION" val="3"/>
  <p:tag name="KSO_WM_DIAGRAM_COLOR_TRICK" val="1"/>
  <p:tag name="KSO_WM_DIAGRAM_COLOR_TEXT_CAN_REMOVE" val="n"/>
  <p:tag name="KSO_WM_DIAGRAM_GROUP_CODE" val="n1-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.6000000238418579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01"/>
  <p:tag name="KSO_WM_UNIT_FILL_TYPE" val="3"/>
  <p:tag name="KSO_WM_UNIT_TEXT_FILL_FORE_SCHEMECOLOR_INDEX" val="1"/>
  <p:tag name="KSO_WM_UNIT_TEXT_FILL_TYPE" val="1"/>
  <p:tag name="KSO_WM_UNIT_SHADOW_SCHEMECOLOR_INDEX_BRIGHTNESS" val="0.6"/>
  <p:tag name="KSO_WM_UNIT_SHADOW_SCHEMECOLOR_INDEX" val="5"/>
  <p:tag name="KSO_WM_UNIT_USESOURCEFORMAT_APPLY" val="1"/>
</p:tagLst>
</file>

<file path=ppt/tags/tag7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n_h_h_i"/>
  <p:tag name="KSO_WM_UNIT_INDEX" val="1_2_6_1"/>
  <p:tag name="KSO_WM_UNIT_ID" val="diagram20231642_5*n_h_h_i*1_2_6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UNIT_TEXT_FILL_FORE_SCHEMECOLOR_INDEX_BRIGHTNESS" val="0.15"/>
  <p:tag name="KSO_WM_DIAGRAM_VERSION" val="3"/>
  <p:tag name="KSO_WM_DIAGRAM_COLOR_TRICK" val="1"/>
  <p:tag name="KSO_WM_DIAGRAM_COLOR_TEXT_CAN_REMOVE" val="n"/>
  <p:tag name="KSO_WM_DIAGRAM_GROUP_CODE" val="n1-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.6000000238418579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06"/>
  <p:tag name="KSO_WM_UNIT_FILL_TYPE" val="3"/>
  <p:tag name="KSO_WM_UNIT_TEXT_FILL_FORE_SCHEMECOLOR_INDEX" val="1"/>
  <p:tag name="KSO_WM_UNIT_TEXT_FILL_TYPE" val="1"/>
  <p:tag name="KSO_WM_UNIT_SHADOW_SCHEMECOLOR_INDEX_BRIGHTNESS" val="0.6"/>
  <p:tag name="KSO_WM_UNIT_SHADOW_SCHEMECOLOR_INDEX" val="5"/>
  <p:tag name="KSO_WM_UNIT_USESOURCEFORMAT_APPLY" val="1"/>
</p:tagLst>
</file>

<file path=ppt/tags/tag7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n_h_h_i"/>
  <p:tag name="KSO_WM_UNIT_INDEX" val="1_2_5_1"/>
  <p:tag name="KSO_WM_UNIT_ID" val="diagram20231642_5*n_h_h_i*1_2_5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UNIT_TEXT_FILL_FORE_SCHEMECOLOR_INDEX_BRIGHTNESS" val="0.15"/>
  <p:tag name="KSO_WM_DIAGRAM_VERSION" val="3"/>
  <p:tag name="KSO_WM_DIAGRAM_COLOR_TRICK" val="1"/>
  <p:tag name="KSO_WM_DIAGRAM_COLOR_TEXT_CAN_REMOVE" val="n"/>
  <p:tag name="KSO_WM_DIAGRAM_GROUP_CODE" val="n1-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.6000000238418579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05"/>
  <p:tag name="KSO_WM_UNIT_FILL_TYPE" val="3"/>
  <p:tag name="KSO_WM_UNIT_TEXT_FILL_FORE_SCHEMECOLOR_INDEX" val="1"/>
  <p:tag name="KSO_WM_UNIT_TEXT_FILL_TYPE" val="1"/>
  <p:tag name="KSO_WM_UNIT_SHADOW_SCHEMECOLOR_INDEX_BRIGHTNESS" val="0.6"/>
  <p:tag name="KSO_WM_UNIT_SHADOW_SCHEMECOLOR_INDEX" val="5"/>
  <p:tag name="KSO_WM_UNIT_USESOURCEFORMAT_APPLY" val="1"/>
</p:tagLst>
</file>

<file path=ppt/tags/tag7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n_h_h_i"/>
  <p:tag name="KSO_WM_UNIT_INDEX" val="1_2_2_1"/>
  <p:tag name="KSO_WM_UNIT_ID" val="diagram20231642_5*n_h_h_i*1_2_2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UNIT_TEXT_FILL_FORE_SCHEMECOLOR_INDEX_BRIGHTNESS" val="0.15"/>
  <p:tag name="KSO_WM_DIAGRAM_VERSION" val="3"/>
  <p:tag name="KSO_WM_DIAGRAM_COLOR_TRICK" val="1"/>
  <p:tag name="KSO_WM_DIAGRAM_COLOR_TEXT_CAN_REMOVE" val="n"/>
  <p:tag name="KSO_WM_DIAGRAM_GROUP_CODE" val="n1-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.6000000238418579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02"/>
  <p:tag name="KSO_WM_UNIT_FILL_TYPE" val="3"/>
  <p:tag name="KSO_WM_UNIT_TEXT_FILL_FORE_SCHEMECOLOR_INDEX" val="1"/>
  <p:tag name="KSO_WM_UNIT_TEXT_FILL_TYPE" val="1"/>
  <p:tag name="KSO_WM_UNIT_SHADOW_SCHEMECOLOR_INDEX_BRIGHTNESS" val="0.6"/>
  <p:tag name="KSO_WM_UNIT_SHADOW_SCHEMECOLOR_INDEX" val="5"/>
  <p:tag name="KSO_WM_UNIT_USESOURCEFORMAT_APPLY" val="1"/>
</p:tagLst>
</file>

<file path=ppt/tags/tag7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n_h_h_i"/>
  <p:tag name="KSO_WM_UNIT_INDEX" val="1_2_4_1"/>
  <p:tag name="KSO_WM_UNIT_ID" val="diagram20231642_5*n_h_h_i*1_2_4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UNIT_TEXT_FILL_FORE_SCHEMECOLOR_INDEX_BRIGHTNESS" val="0.15"/>
  <p:tag name="KSO_WM_DIAGRAM_VERSION" val="3"/>
  <p:tag name="KSO_WM_DIAGRAM_COLOR_TRICK" val="1"/>
  <p:tag name="KSO_WM_DIAGRAM_COLOR_TEXT_CAN_REMOVE" val="n"/>
  <p:tag name="KSO_WM_DIAGRAM_GROUP_CODE" val="n1-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.6000000238418579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04"/>
  <p:tag name="KSO_WM_UNIT_FILL_TYPE" val="3"/>
  <p:tag name="KSO_WM_UNIT_TEXT_FILL_FORE_SCHEMECOLOR_INDEX" val="1"/>
  <p:tag name="KSO_WM_UNIT_TEXT_FILL_TYPE" val="1"/>
  <p:tag name="KSO_WM_UNIT_SHADOW_SCHEMECOLOR_INDEX_BRIGHTNESS" val="0.6"/>
  <p:tag name="KSO_WM_UNIT_SHADOW_SCHEMECOLOR_INDEX" val="5"/>
  <p:tag name="KSO_WM_UNIT_USESOURCEFORMAT_APPLY" val="1"/>
</p:tagLst>
</file>

<file path=ppt/tags/tag7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n_h_h_i"/>
  <p:tag name="KSO_WM_UNIT_INDEX" val="1_2_3_1"/>
  <p:tag name="KSO_WM_UNIT_ID" val="diagram20231642_5*n_h_h_i*1_2_3_1"/>
  <p:tag name="KSO_WM_TEMPLATE_CATEGORY" val="diagram"/>
  <p:tag name="KSO_WM_TEMPLATE_INDEX" val="20231642"/>
  <p:tag name="KSO_WM_UNIT_LAYERLEVEL" val="1_1_1_1"/>
  <p:tag name="KSO_WM_TAG_VERSION" val="3.0"/>
  <p:tag name="KSO_WM_BEAUTIFY_FLAG" val="#wm#"/>
  <p:tag name="KSO_WM_UNIT_TEXT_FILL_FORE_SCHEMECOLOR_INDEX_BRIGHTNESS" val="0.15"/>
  <p:tag name="KSO_WM_DIAGRAM_VERSION" val="3"/>
  <p:tag name="KSO_WM_DIAGRAM_COLOR_TRICK" val="1"/>
  <p:tag name="KSO_WM_DIAGRAM_COLOR_TEXT_CAN_REMOVE" val="n"/>
  <p:tag name="KSO_WM_DIAGRAM_GROUP_CODE" val="n1-1"/>
  <p:tag name="KSO_WM_DIAGRAM_MAX_ITEMCNT" val="6"/>
  <p:tag name="KSO_WM_DIAGRAM_MIN_ITEMCNT" val="2"/>
  <p:tag name="KSO_WM_DIAGRAM_VIRTUALLY_FRAME" val="{&quot;height&quot;:375.1000061035156,&quot;left&quot;:48.59501220703123,&quot;top&quot;:110.68999694824215,&quot;width&quot;:899.4049877929687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.6000000238418579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03"/>
  <p:tag name="KSO_WM_UNIT_FILL_TYPE" val="3"/>
  <p:tag name="KSO_WM_UNIT_TEXT_FILL_FORE_SCHEMECOLOR_INDEX" val="1"/>
  <p:tag name="KSO_WM_UNIT_TEXT_FILL_TYPE" val="1"/>
  <p:tag name="KSO_WM_UNIT_SHADOW_SCHEMECOLOR_INDEX_BRIGHTNESS" val="0.6"/>
  <p:tag name="KSO_WM_UNIT_SHADOW_SCHEMECOLOR_INDEX" val="5"/>
  <p:tag name="KSO_WM_UNIT_USESOURCEFORMAT_APPLY" val="1"/>
</p:tagLst>
</file>

<file path=ppt/tags/tag80.xml><?xml version="1.0" encoding="utf-8"?>
<p:tagLst xmlns:p="http://schemas.openxmlformats.org/presentationml/2006/main">
  <p:tag name="KSO_WM_SLIDE_ID" val="diagram20231642_2"/>
  <p:tag name="KSO_WM_TEMPLATE_SUBCATEGORY" val="0"/>
  <p:tag name="KSO_WM_TEMPLATE_MASTER_TYPE" val="0"/>
  <p:tag name="KSO_WM_TEMPLATE_COLOR_TYPE" val="0"/>
  <p:tag name="KSO_WM_SLIDE_ITEM_CNT" val="6"/>
  <p:tag name="KSO_WM_SLIDE_INDEX" val="2"/>
  <p:tag name="KSO_WM_TAG_VERSION" val="3.0"/>
  <p:tag name="KSO_WM_BEAUTIFY_FLAG" val="#wm#"/>
  <p:tag name="KSO_WM_TEMPLATE_CATEGORY" val="diagram"/>
  <p:tag name="KSO_WM_TEMPLATE_INDEX" val="20231642"/>
  <p:tag name="KSO_WM_SLIDE_TYPE" val="text"/>
  <p:tag name="KSO_WM_SLIDE_SUBTYPE" val="diag"/>
  <p:tag name="KSO_WM_SLIDE_SIZE" val="861.12*371.52"/>
  <p:tag name="KSO_WM_SLIDE_POSITION" val="48.96*126.48"/>
  <p:tag name="KSO_WM_SLIDE_LAYOUT" val="a_n"/>
  <p:tag name="KSO_WM_SLIDE_LAYOUT_CNT" val="1_1"/>
  <p:tag name="KSO_WM_SPECIAL_SOURCE" val="bdnull"/>
  <p:tag name="KSO_WM_DIAGRAM_GROUP_CODE" val="n1-1"/>
  <p:tag name="KSO_WM_SLIDE_DIAGTYPE" val="n"/>
</p:tagLst>
</file>

<file path=ppt/tags/tag81.xml><?xml version="1.0" encoding="utf-8"?>
<p:tagLst xmlns:p="http://schemas.openxmlformats.org/presentationml/2006/main">
  <p:tag name="MH" val="20151108141239"/>
  <p:tag name="MH_LIBRARY" val="GRAPHIC"/>
  <p:tag name="MH_ORDER" val="Freeform 2"/>
</p:tagLst>
</file>

<file path=ppt/tags/tag82.xml><?xml version="1.0" encoding="utf-8"?>
<p:tagLst xmlns:p="http://schemas.openxmlformats.org/presentationml/2006/main">
  <p:tag name="MH" val="20151108141239"/>
  <p:tag name="MH_LIBRARY" val="GRAPHIC"/>
  <p:tag name="MH_ORDER" val="Freeform 3"/>
</p:tagLst>
</file>

<file path=ppt/tags/tag83.xml><?xml version="1.0" encoding="utf-8"?>
<p:tagLst xmlns:p="http://schemas.openxmlformats.org/presentationml/2006/main">
  <p:tag name="MH" val="20151108141239"/>
  <p:tag name="MH_LIBRARY" val="GRAPHIC"/>
  <p:tag name="MH_ORDER" val="Freeform 4"/>
</p:tagLst>
</file>

<file path=ppt/tags/tag84.xml><?xml version="1.0" encoding="utf-8"?>
<p:tagLst xmlns:p="http://schemas.openxmlformats.org/presentationml/2006/main">
  <p:tag name="MH" val="20151108141239"/>
  <p:tag name="MH_LIBRARY" val="GRAPHIC"/>
  <p:tag name="MH_ORDER" val="文本框 5"/>
</p:tagLst>
</file>

<file path=ppt/tags/tag145.xml><?xml version="1.0" encoding="utf-8"?>
<p:tagLst xmlns:p="http://schemas.openxmlformats.org/presentationml/2006/main">
  <p:tag name="KSO_WPP_MARK_KEY" val="1b9db658-8625-4e39-b37f-ed1da5931690"/>
  <p:tag name="COMMONDATA" val="eyJoZGlkIjoiY2FjYzUxMDdiZWE2MjNiZDFiOGEyZGYzNmM1ZjEyNzkifQ=="/>
  <p:tag name="RESOURCE_RECORD_KEY" val="{&quot;70&quot;:[3318445,3316008,3321973,3321977,3314378]}"/>
  <p:tag name="commondata" val="eyJoZGlkIjoiYzYxZGRkYmE2NWIzNjc4ZTU0MDY2OWY1MTJkOGUzOTEifQ==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square" rtlCol="0">
        <a:spAutoFit/>
      </a:bodyPr>
      <a:lstStyle>
        <a:defPPr>
          <a:defRPr sz="2000" dirty="0" smtClean="0">
            <a:solidFill>
              <a:schemeClr val="tx1">
                <a:lumMod val="85000"/>
                <a:lumOff val="15000"/>
              </a:schemeClr>
            </a:solidFill>
          </a:defRPr>
        </a:defPPr>
      </a:lstStyle>
    </a:tx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.xml"/></Relationships>
</file>

<file path=customXml/_rels/item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.xml"/></Relationships>
</file>

<file path=customXml/_rels/item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.xml"/></Relationships>
</file>

<file path=customXml/_rels/item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.xml"/></Relationships>
</file>

<file path=customXml/_rels/item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.xml"/></Relationships>
</file>

<file path=customXml/_rels/item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.xml"/></Relationships>
</file>

<file path=customXml/_rels/item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.xml"/></Relationships>
</file>

<file path=customXml/_rels/item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.xml"/></Relationships>
</file>

<file path=customXml/_rels/item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.xml"/></Relationships>
</file>

<file path=customXml/_rels/item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.xml"/></Relationships>
</file>

<file path=customXml/_rels/item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.xml"/></Relationships>
</file>

<file path=customXml/_rels/item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.xml"/></Relationships>
</file>

<file path=customXml/_rels/item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.xml"/></Relationships>
</file>

<file path=customXml/_rels/item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.xml"/></Relationships>
</file>

<file path=customXml/_rels/item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.xml"/></Relationships>
</file>

<file path=customXml/_rels/item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.xml"/></Relationships>
</file>

<file path=customXml/_rels/item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.xml"/></Relationships>
</file>

<file path=customXml/_rels/item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.xml"/></Relationships>
</file>

<file path=customXml/_rels/item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.xml"/></Relationships>
</file>

<file path=customXml/_rels/item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.xml"/></Relationships>
</file>

<file path=customXml/_rels/item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.xml"/></Relationships>
</file>

<file path=customXml/_rels/item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.xml"/></Relationships>
</file>

<file path=customXml/_rels/item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.xml"/></Relationships>
</file>

<file path=customXml/_rels/item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.xml"/></Relationships>
</file>

<file path=customXml/_rels/item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.xml"/></Relationships>
</file>

<file path=customXml/_rels/item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.xml"/></Relationships>
</file>

<file path=customXml/_rels/item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.xml"/></Relationships>
</file>

<file path=customXml/_rels/item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.xml"/></Relationships>
</file>

<file path=customXml/_rels/item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.xml"/></Relationships>
</file>

<file path=customXml/_rels/item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.xml"/></Relationships>
</file>

<file path=customXml/_rels/item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.xml"/></Relationships>
</file>

<file path=customXml/_rels/item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.xml"/></Relationships>
</file>

<file path=customXml/_rels/item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.xml"/></Relationships>
</file>

<file path=customXml/_rels/item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.xml"/></Relationships>
</file>

<file path=customXml/_rels/item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.xml"/></Relationships>
</file>

<file path=customXml/_rels/item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.xml"/></Relationships>
</file>

<file path=customXml/_rels/item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.xml"/></Relationships>
</file>

<file path=customXml/_rels/item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.xml"/></Relationships>
</file>

<file path=customXml/_rels/item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.xml"/></Relationships>
</file>

<file path=customXml/_rels/item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.xml"/></Relationships>
</file>

<file path=customXml/_rels/item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.xml"/></Relationships>
</file>

<file path=customXml/_rels/item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.xml"/></Relationships>
</file>

<file path=customXml/_rels/item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.xml"/></Relationships>
</file>

<file path=customXml/_rels/item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.xml"/></Relationships>
</file>

<file path=customXml/_rels/item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.xml"/></Relationships>
</file>

<file path=customXml/_rels/item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.xml"/></Relationships>
</file>

<file path=customXml/_rels/item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.xml"/></Relationships>
</file>

<file path=customXml/_rels/item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.xml"/></Relationships>
</file>

<file path=customXml/_rels/item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.xml"/></Relationships>
</file>

<file path=customXml/_rels/item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.xml"/></Relationships>
</file>

<file path=customXml/_rels/item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.xml"/></Relationships>
</file>

<file path=customXml/_rels/item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.xml"/></Relationships>
</file>

<file path=customXml/_rels/item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.xml"/></Relationships>
</file>

<file path=customXml/_rels/item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.xml"/></Relationships>
</file>

<file path=customXml/_rels/item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.xml"/></Relationships>
</file>

<file path=customXml/_rels/item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.xml"/></Relationships>
</file>

<file path=customXml/item1.xml><?xml version="1.0" encoding="utf-8"?>
<s:customData xmlns="http://www.wps.cn/officeDocument/2013/wpsCustomData" xmlns:s="http://www.wps.cn/officeDocument/2013/wpsCustomData">
  <extobjs>
    <extobj name="1BCC2C28-871D-48CB-8BE0-2867F7803ADB-1">
      <extobjdata type="1BCC2C28-871D-48CB-8BE0-2867F7803ADB" data="ewoJIkZpbGVDb250ZW50IiA6ICJVRXNEQkJRQUFBQUlBRVNmSjFsdXVCMTRzUUVBQURRRUFBQU1BQUFBWkc5amRXMWxiblF1ZUcxc2ZWTmRiNXN3RkgyZnRQK0FlQ2N4NEJCSXlhcXFVYk5KKzRpVWRIMjI0QWJ1QWpaeVROdG8ybitmY1pJdU9IUWdJWFBQdVovbk9yMTlyU3ZuR2VRZUJaKzcvb2k0RHZCTTVNaUx1ZnU0ZWZCaTkvYlR4dy9wUW1SdERWdzVQOSs0WkJTUGZOZlJ5S1dOR011eXhYenUvcDRTR3RGd1N6M2liME9QUm5udUpVU2ZJQWdwVURhTmtqRC80K3I0am43U2xSUU5TSVd3UDFtTTlhNVY0aXM3aUZibjFobmM4U1c0d1JvcTVQQ0V1U29OVGdqcFUrNVpWV25uZDBPc1MvR3lsS0p0dnJNYUJ2QkZnOFk2Q2laOTRDNVQrQXhmZUE2dkhjRkt1ODRrQUgrckt5QTBIaUo4Qml6S1kxbitKT2d6VmhWVFd5SHJEbjFCM2dlL2FZMjJoLzlTN2lVd0JmbEpuZU4wakdiWExDRTd1Q2dHY2lBTVlxZmdDLzA1OWhkb2xST1BSSTVQWnpTZUJjbGdyR3VIcWVNbnMwazhJOVo4VnF5QWZjZHM5TUdLeFJvZHpoSXJIVi90VDdwa1hLa2ZqZEx0WC9vL0NibGJzSVB4dnptLzVJYllXWDRKdWNGczEvRkNDMFArRDdPVlYweXFjNXNXOW9BYzkrVTdvSEhzTnRyTUo0N3RUVDQ2bndtVGFXUVRIam1xeTV0Z0tWWXlYb0Nwdko4OEhWL1BTWGN2ZCtzU1FIV3NkSHkrLy9ybkwxQkxBd1FVQUFBQUNBQml0SUZZMjY1NkNlZ1BBQUEwRWdBQUNBQUFBRzF0TG1KcmFYZHBOWmVGZHZJTTEyMXhsd0l0N2hHQ0V3SWhnVUFJN2lVNEZLbENDeTFTb2ZxOHZmVy8zempqM01JY2U2ODExNVVKOW52c3pIbldzZm00WDUrVUkrOVJEZUozbHJKNXdnZEJiYVpRcmZoZ1ZjQWZaeHZNOTlyRjVSR0hvNlFHUjliUis3dnlLaDJScThUUmZ6Z1dkTFArRVlNVHEvZytQUjlram8xQldXazdGaVpQVHVKTXdzRnhmMzV3bWs1WG4yb1RDU1VFTE0rVi9scWo0WGxsWTVNNFY5bmVFVWlHUTlmSnI2aDV1TkI2RzV2UnVKbENoOUpYdUhDRktZMitVdVE5VnhjNHdha1ZWRncxNlU0c0d4UUVUODBpeUxqZjNkQXdrT1c2VlB1SGV0aGU4TXNDQ2Mxamx5aWJVNGFSR2VOcW10UGJXRXJ2bUo1YVJoVWlPWUo0dG9Rb2F6cUppL1NMOGNFZmZaTVVzQmtuZmNCcktianBhblhYYmNxUVlTdnN1WVJpQlVCK1JueGFKR1dscDAvVW1MNlRKNEZSU012NkdycGpsWTJZUHc3Tko1dllUUTNtL2xWZmI2OS83aHU2VDJhVHRTYldEMGVZT3RybEFGeXNGTlNZZTM4ZFcwMEVmbm9OZHE0dTRqVytZUEFIOUhIUXRWTUdzdHJJTmFWQjZsUWtQbXczajRxdGgvV0hvV0toZ1BoVHpJRElocUNVUE1nUHBaaE9NYTlrZmZwamFuL1F3Yk9sekhPL0xsOFJsQlJCOXE5WUpLdllPVWE5enZ3RVJTY1hzOWl4MW9rSjlWcjNaRmV1OEZYcVNkdGZpSDE3OFJBdlBINXNIN3g2TWRsZk1XOHlIelhTOFI4cXk1dHFpTktDb1FLQWZVZFJmYWduQU1iVmV2dFpSTFY4SXJIZUlFREl0MXpEN2c1RjNsOC81NEZTSjRZMXVINHJMOE1XOW5lOG9USTAzYkpmcjREUkQwN0NZWi9mb25RVGhUcVh6M3pPZHUrWm9INU1hZEdKMEJLcG95Um1KdlFvMnJLd2s5M3p2NGk5dFJ6YmNtaUowem9tYW5HNFFUa05Sc0NqYnZXYVBlUVVmYmREZ1REeCszbVZON29HamZNKysyaFhteU0rZmV6SlpiSVFFSHExUHlGRThWU2FLSXo5MTRNM2xWdHZGYmcrenpkWjNseXBvTHliNk9HV3BzQlFTR08zLy9HLzdpaDhlQ0FIM3dUR2FaZy9EWnlOSElQYXVpdURrR0F3RXdna2M0Zk5rYU5PWWxsTFB6ZG1td0xNNlhKNkRVUE1pYVJ6ek1idElka2M4M0hoVjVscSs5ZDlwVG9XLzQvLzh2L2Qvd0dQb1dFMmZISFJ6WjJpZUNmUmg0d0lyMmRWNnVLeHgyenRxTEFXSmxQSi91TjgxTElCZ0tMOVUzL1dnQ1FYSTEyTm1mOVhNd0w1VG1jd0xyS3JJLyt3aitKQ0UyOEgyZlo1TnNBU2hvSlBIREZFWHM3SmIrVU9TNFptWjY5ZktOajU0Mzh1QURUR1dBYmYzOXlrMU9CQ25sRHRuODV2UXlNaUhhUXNVc2RQcVhwL00zVlFLVHNTNC83cTNtK3dXMHNhYXp5Tk1jcG13OE5iZG1FMU1VcGo2MkxtZk82aDI2cGpBRVR6em43Smx1YUJHbDlNR2lFdC9kZ3U0eG5SWHgrNnFUM2NtNG1FN0dOLzR2UTdwSGpEclJLTTIrZ2xodHY1ZE94TU91aTM3bm9mWENJbEpHV2YxVTJlTTFBcDNwYWJCSi9uczNGcnBXVVBPZU5mT2dxYzBuanQ1M0pxZUE4bXVtbjhhYk5vNzBSbUdvWkNGbm5jYjFsZEg3WVdpWFBxR1FkTWJLTlVRa01neUdYRHA5VnNybTREQTRHLy9ObWZCMFc4OXY1N255MzNlUUdPc2Z4WTYxajFvb0htbVVYaGVrTWJTMzVGcmhlcHdkUmhkMFB4OVpjRG1HektkYnVDMzQwN0dWd09va0c1bVZERlJmWDVTOFZPYXEwS2hQNndhM3ZVN3FyaEpEbC8vSCt4RjNiTUNUYzJ2WEdUaUxYam1wK0FNbVk0OXN0SlNuTi9sb0lLbUVXL0FOa09SbnFFV29QQURUaE4yaHRpblcvYnhGcUh3eUx4ZFdGRmNYVGMwdlV6VUh6eWJaOXNqeTFBUGs3KzhiOHp5SUhadERnWWZMRHlIMzZNc2h6dzhmRmlXRkVVdUJOeDhoQnB0YkVhNUFmVFJFQUJzd1cyS0l1VnBKQTh6ZG8wT214ZlFmc2hET2VsL05WZS9WRTREZ3VGZENhdityaXBHK21ZQUUyay9MY1pEVGVnRlRRZlAydXlnUFJDOVBEemRGODBTazk3alZwUm40bDU3OUpMVklhRlJDVktSTXlJaG5lQ3VGNEVZRnIrOXkvblRoaGRsMXA1cnN6S0ZaK1VvKzlSTUVTalowaktsOCt4cVNnWmdUejV5M3JabmZHRzVFVHUrbVZpUUIxd05yZHAzcStGVWlncG9EaFowN0JRTEVhaFhoUEhWNUZGYWpvVkhDdWRoUFRNNFl3OUZtb3ZBazZuWFl6SERwVXBKQThFUVZRYzBGbnIwMjJCcC9CSEZ5bDlQaXhTbmxjbXp3Q1lUWFE0L1lXRlFUZURsSk1PRENpeWhRdDlzdU5YQ1QzMTlpVE9PcjcvWjU2cnhwazUwOXJubnQyWU4wN0tlWE8xWUdBbExZTDc1aFhZamo2VXh1OFdlaG9GNzdma2QxVG04S0VuK1B6OWpoRllOZUVzaVEvNjlyaWpKRWJHdDRlWXo4UjJpVWU4YzdTNGJaM2trRUVvWjFUdHJmeTIybUhRcFkva0hqdjV5VVFka1E2dGNPTXYvenRPbmlMZ3BKMlpNU0RqamJzcGxVa0w3OWoySVRtYUZ3eUQ1WDNWWkF3WWFNaVJ5eVl1NVNhZVpKNlFFYjIzV2xHZFRPT1M3RkowbHljYytZeW9NVmJVSG5PSXErZU9JdXZPWjgzbkFsSUFoT2N1TjU5eWdSQ3BaM3BKWmxBOER5SlVRaExQTXJWcVhxK0RQQUYzc3BqL3gzcjVtaG1wbDlTUXlCcmhLT09Ca0d2M2J4Y1JsMWpZL1EwVUwzTG9KUnBCWjBOQ0I4RHhtODluZ3l6a2gzU2liUXk5Y0paTVhBcmROc2YzbU0wblNZV0QyOUorNWNSR3ZFdy9zcnM5ejFFaVBEQnp6RVFNM3N4U1RwSFNod1hJN3IrY1h3VGZ2cjJVRitZb3dYYXFaZDZaWkF0MjRERldQaklLUVlLTzZxV2EzbnBMcmltVlRXRGh4Yk8xNitKVXBBVEhyb3pVd01vbS9mZDZ4UER1NWt1UEprc2FtcEtSd2NEZ0V1VjVOTFY3UTFuVDZJcFY1cWczR1Nnb0pLTWVmNisxQURPVXJkV3RFQms4MlJkSFBTUHk2ME5TVW9Mc3dNZjBOMFBVbDREd3pFaS8rUjEzUmh5RDJzYUJwUHQyQWw5d1Fwejc5NjgzaFVicGxmajRIYVh0YmZkd2NTTHo5bHExN0duVVMzSWJTK3l1WUxGZllKeDJiQWJhcjF4NDJ6SG9QRkJtdDhjVVRFYVpjbTdKMDRxRkpGSUxSZXBNRjR6R25RRi9sUDNJdHJpUktIem04WVgvK084SGtGcEhmRDhmZ0hwbDA3amZZdFlrdGZ2Y29hTHVGTVEra1Y0WlQ2N2lIWHhRYi94ckRrczJTd0xJMk12TWZpUHJsaXJZVEVLaE1LZldlUmllWUNxT3o4cnhPTzdLRThBaGVBdEtlY2xnNkhWUUo2TTEzckJnUWdZY0h1b0wvZkYvTDNtVXdaaUpZeWYvSzVFcUZKdzdMZkxMUC8vQkxoSWlqMHc0T011K1FJcWUyRE0wOXo2T29wQU1pVEVQQmNxaXBIdWw4djFkMCtxMkhFdmpWUWZuODdIbGJrcXhzMktHUGZUZXl5b2lJeGFpN1gzd2JTaTRRQ2RtbTZuakIvTGVnU2N1cEkyR3RMUTVhbjVUZlQ2cFM5U0J6eTMyN1IvMjNTRHRnRWZjY1NVYUdVRnVJNTFCcjE1MWlIVndzUitWc3prWitQcFUvK0RRTW50U2hkb1N5NGVqVFZYVzh0ek9ZcDY1QmtNYVE5YmQxd0NUcC9CUXlDWllrbmRFUE8wTjIzNUVGVFNTOXNNQ3BwcTd0RHU0am9jcytUdEdGWVFYME1hZFFaQWxtWUl6cVhlZk9qbFlESXhicDRXYlk5VEVCYUhLVUJ3eVA1YnVtTFJNSnB1ZS9MN2laYnBKWFEyNzh0NCtNZTgzWG92T2lTUEI5MDBleW5VZGovZVJMVEhvUnkzajVNRm1vZnV0K1hXZ0kvbzRKczFNZ3NlWFVTcW9BS0RKMjdCVmNOUkZWd3MxU1B6MVl5cmtiTEsvNFR3WGxwaWp2dllKUXR4MjhyY2EvZW0wR2J2b1ROMnUvL21QbTNsYlhkZUY4WU04YlROYXFWVWxYaEVHRWpvZjNmTTF0cXVrQStPYlZYRTl6cjVmbHdXR2dLUlhSOXZzdnpUM1NaQk83L2Jvd2pTNnJrbEdub0thT2gwbmh6bC9KNXprNDNDazFXbU9RdzV5NGhncXg2alBxTHZ3QlJkRXN3SnBvWFIxVVYvRmlyNFVqOHU2YnI0RWdGd0Vlc2VlS01LblJSYWFGTkJTTDRYbC9rdXMxRmFIa1lucU1zUlp4cmdzVDk3MHJQQkM3amJaWjVrL2N5TW02MWdTSHdpSW1OY2xkNW5TbHVvWFU0MkkxRWFia2NTdTNwMjVLZ0M2a1JpbGkwc0l0cGsxQVFtMUVZWnRnYWlTS0MwZGRjenVJR3U5VGUzK0thUVg0RjRkZi82YWlKUkRkZDdpYzdIZ29kRU9XZzN5SUc1YkxUdWVYZHdyYkxSYTBCMHNHRnpob3FvUHRaSE5Ld3g5SGVwRE02YVIwMVJCWUVadmQ1ZmVFR0xDNmNnU081YTZ5amd4WktjcGtKNm5OVE1sbkw4NXZybnJkbCtQNStTOTdsOCtNcG04dThlSW83bmY0eHdLQVRyZDFDai90KzErZmFyU0V1Yy8xVU51L0dNa0Q3ekdiaFdWUlZVaVJIWnludEl1WTFjM2ZwcnA5eXdST2YyTWJLWStzKzRhMVZ4MEQ4RmlEOXRsalFVekFUWklQN2h1Vjk0OWJpa0E2c211ZlpnYklUcFplR0lMRXVSNW14QkZKYkMvZnNlU2lGam55bHdidUVwazEyL2Z4QWYxd29uN2RWZmZXZ05XZmRxaGtlZHZ0bThmNHA1RVFqcTVBTGJzVFpaeVJyN1MwTGc2UEx3Sko1b2VlRWpqNDAyMy9VeWNBQllFZGpxaXJmcnEyU3JWcGVDWnZZZ3lvK0kwR2craDhaTUI3QXBVNi9rZkFuWkRQb3dZQUNvZDhmbjhTTmE2RHRDY2NpdUNxT1ZyR1gwbzltRnNtUGxwdDRzckFtc3cwL0RmNTYyNGRqczJ1U3YzN1VaK3J6M1c5UlhCVVhhN2prbmNXdmNwdHo3ZVhtcGxaT3ljeHREekhSTnc0a1lpVThEZXVWSDA5WHBpaWlRQ2dMMEh2YUtGa2t2T3Q3blhQUEFBdU9xSkEyc1p1U2JwUWxraUNKN1JXcmEwejhwcXNIOG9ONTJkS3MrWFRWMkFrL0R4d3VBd1RoTzZxOC91YnU2UDZJdEE3SFNxdFVyb0s1SVlmTWhSVFZZWU45dnNPWjl6c1NVdThmL0s4cUI5N0R0RkMzQmFaSmRVRHEwdmtnUk5tWkVVakl6UXJ6NlgwVU9iZGdpTnVUV2oxbWlwelh6QU1oRmxmTHY1dmJxeFlJaEFscStYT1lQMysxc2QzOFRoVW9oUFBSWW9ORS9yT0hQbTlTaEM1TEk5WWZRTXA2UElUSzdDbDhLaHYwK0x1dFZSZkpSQ2pabEVBQXprY3VzM0FEamo0R2FCTlVIK1JONERrVVJRQjFJeXlFdVVtcjlja1ZoRXV5WHhOUE1mOFNJbk56R2R3TC9zNmVxN3gxODVGSlI5c2RGbWY0SDRadTVDL0FlZHRjdHdkd0llMVIyVmt5TnlJNC9jV3NPa0xzNnZ3eDFENWJUYXpSQnk2cVR1ZTM1THFRTm5mL2wvcWpET29kMzZuRXVaQUJFckhUM0g4UmpPcWlIMFBEZjZKalVsUUphNC9YMFJWdTNJNWVxaS9zcXg2ZitYLzYvL2YvK2EvdmJ2cjhsVjV4SjZwMVcvS3NTVUxyM1hvS1lIcnNiVDZoQ1dPZ3loaUl3ZFBpKy9KRlo1NktJNUIwOU8wMmZNcGoyR2hPTy9wdjM5ZWNCNnY5YXdjUndnWXY1Mnk2eE9oR3hCcU5sckp2Q0puZTlQOXgwUkFQdXBIR2RlajVBZmlRYzA2bVhQejNYb1hOQ2QzS1pBWUczN2JieGk4bWM4cXhKMmtOSzduMG9TRjNWVWlwUkMxRDQ4TmtRQlVpT0ZRanpCVEJ1N0xVbjUwMU5aSXppc2JhSzJaSW5JMERhdTNoZUNQTlVOWS9HZkVpYXgxZThrajVGVEZBZ2djWXZ6ei9uVGpCazErMkFlblMreE5zTFhkb2w1eFB1ek45bktxc2cwTDZTcHpYZE9SMWZReldsRFUySVVwMUdLNmJpSGRZRU9qTStzbjc5bGtUVU8yRTNBc054QUp2SktyNHFSY1U3c3hLZzFoRnpiaDMwcUdHdVl0U2l6bzlJZ2ZnWW9jMmZ6MUxINFZpTGxBQVg0QWsrWjlDWnhYYmd6bkhqNkZtOVRaL2RWSFZ6RlA3RFF3YkdBQTAzeHdMUkdBTWxIQW1ncTYzM3Y1VjRWWGM3NFVMK1pjbCtXaXZmOHhRbGk1YW1DK29tWVQyUDN1elF4bTh5SmVNckp5YWNnN3U0RHBmbXQvbERjTVdTdGJsZmVNS3o1bzE1TVNBVVZGSUc0bTZIZVhCZ0w0UGRuTXZyUC8xazJFS0pUU2YvSktMZE1qZHc4N2QvOW4zd3NHd0lhb0lqV2JLNHhtRFgxNzcxTElWT1lBR2xicEh4NzNJeTBhb2h3RWFCa3FEaklaMXBXWXA5OGhkT3lCdFhYcmQxVllPckEwbW5LUnJxcW5hb0ZTWHBrd0NsWDhUZEtWNUVJNGxhR0lWQVJDRU96TUZtdDVDSUNNQlFBL1lpU1VjSkhlaS82UDFCTEF3UVVBQUFBQ0FCRW55ZFp6TXVEU2JBREFBQlBDQUFBRHdBQUFHMXRjR0ZuWlM5d1lXZGxMbUpwYm8yVWJXaFRWeGpIbitmbU5zMmRKVjlhQm1JSEdkUkpZUmFjeFUvQ3dEV2oyNkJHSjdKdS9lQmdSSFRhYVhXcFJLd2wyalEzUzIwVnJIS051R3FYeHBxbXFXM1QzS1pwMHNhWEwyVTZCRkUvT2NuSkN3Z09KbjRjTy9lTkp1MGw4WDQ2M0QvbjkvelA4My9Pd2N3RDl5QXlIOVlaUHkrTXpCYXUzOXk2RFhaNXdiTDlDeDRnMHNMVGxkVkRWNjA3djlyNU5YNWphelB1dHRsc2UyeDdyVDkxL2RnTiszQS9mb2Z0K0lNYllMU2pINkN4Y3pPZVpocFlneDFNamhxc3JXcmhQN2pTWnZVSXZCL3dySTVnZDZRQngxQlNEb0xKU1pVTkxYejRvSXRXUFhBTzhMYWVZbjl3QWZDT3BnUlFrZXJhYmxnOUs2RXpnQk9hRkN5VmhnQW5kU1g3bDFjQnB6U3BwNmlVSUQ0RW5OYVVTTWttZHd4d1ZtOFRXTEtBYzVveVUyTGlkUUZRMUtTb0tyVmlXdHIxQkRDdUt3bmlDOENFcnRUODdTdkFwSzRrMTFyU3M4R3ZkQUJnV3BOU3F2UktTRnA1b1pFRnZLOHIyZDlWQXpxWVRTeHp5SEFZcXBqcW82WWozTTlnUkR6S2RMTElIR0UvYTlyUnRMMXBteVVmWHN3bHdzVGpwa05GTHZub0l1OTFBZjFxTnBnWlowOXRWWjN4NDRiNmh2clZBUU4wTXZVc291RVhDc1ovZGxkM21ZNXp4eVIybDh3K3ppbzBDV0p5Y0tkcjBNd0VNRWpOVVpURmJESFQzdmVmb1AybzVRRjdLSW81S2FNb3g4SDl1c3B4c0t0bXFISlc0a1J3WmgxbjVmVlR3QUF5SDBtZ2JnVjBxaGgwaXMzM2p4TnZzTWlXa3h2RG1pb3pqaXMwTTJ0bWFlZGVERkZYMDkxQXpaYWprWVY1NG9tVzBHNUxOQ2FFNFhVODZLVTNZTHdzTHpjZHo4VnZxQjRqYnVMdUkyRXhud2dSVHlRVCt5MFQ2OVhxQkpDN1F3c1ZsL2crcmxvT2xTMlJIYnhFK3Y3SXVVUVNGaktKQVprV1JHNmlsT1k4T1VrdlM5WU45QnlWYVVvRGNxR0FScHZVb1FrYmh3RWo1Y1B4dW5MQ2VjbVl5TXVvSG01S0R1ZnV1bWF1K080Qy9WM1cyM0IvZHVSVzl2Y0ZzakJJZk1PVW5QWDNrdEV4TW5CWk8zZ0V1ZWsxVnQvT3FmQ1o5N0NxWEJuVjZxeWNmQlJUNjh3SzdXOEFvMlY1bWRnQUdmSXB6M2tSZFFhNU9Rbkx4bkFlRjNDeEdCM2VNaVZaZlFZWUs0dVdvdkVyL1l3aUo1YWV0ODc4SjUzTTFCSlFmZ1ZJL3J5Z1FlSTZrT1ovSHdPMVdBbXlLT2Jucm11Y1JDbW5kZWtSbmJwUFhnSTlhSVZreWNTVjdMQkloaTVxcU9UYWtmdEw3WHZxL1FaWUNsUWRZTnIwSlRuTFpieUhhOGFZYjY0MUFDNVh5SEplamZPYzlOSW9jU3AvbEdtVXE2U1FTNitkdmVkU29QOEJMVnYyMVFtNEN2NWVCYWpBUHlYSnZzSkluUGlENmwrdkt4T2J5Q2V2NVVkOFdySDdwY1hDVy82Mjh2RFNDUEEvVUVzREJCUUFBQUFJQUVTZkoxbHJVVEwra0F3QUFPVzBBQUFOQUFBQWNHRm5aUzl3WVdkbExuaHRiTzJkVzI4Ynh4WEgzL3NwQ09hMVd1M01YZ2VTSEZpVTFSaXdBalZTSEx0dmpMU1NDRk5jZ3FJY3UwK0dHenV1YXlNWG9DN2cyR2lWdG1sUUpHNkF3cTBkWC9KbFRFdjZGcG5Ma251YnZXbG5KVXFhR0FpV1M4N1oyYlB6UDcrWk9UT3I2WGV2YmJaclY1M2VWc3Z0ek5TQm90WnJUbWZGWFcxMTFtZnFIeTdQVDlqMWQ4OU1MemJYbmRyNXVabTZwcEwvZ0lwL3RueTk2OHpVeVRmMTJ2dk5UWHk4di9OMC8vRTNFNkJlKzUzcmJtSnI5ZHB2dDFzclZ4YWFXMWRtNm1xZDJWbnN1ZDJ0TTlNZnRWYjdHN1dMTTNXb0cxWjk4c3owZTA1cmZhTlB6Z0FMMnVSTTR4TDlCS0d0R1BYYUxEVzRTQXlSN3k2VDcyeFRwMTlBLzR1bGxaN2JidE9TcW1KcW1nR1FmL295TzIyUU01T0J5bHhvWG5lMys3Z09TOTNtQ3I1MThqT05tcnNZTzhOK1N6NmIxTEN6MG5kN1o5dXQ5UTZ0TFRVOXREZmZhcmZuM2Q1bXM0L1BMdlphbmY2UzA5L3UxdVpiL2I2N3RPRTRmWHBUNy9tSEYvM0QyZWJLbGZXZXU5MVpwUitwdy9DdEF1eDc1aXY4QVZuMTJvZWRGajdjM0t6WExqaHIvWVZtYjcxRkhpVjVSRzQzK1BFRFVpaDRZdGJGMWRnTW5NRzFYTjV3TnRtejFrbVJacXZ6c2ZzSjhXM3QzTm9hdmxkNnlKNzN1ZFZlODVPNlY2VGh0dDBlOWRMSUNpdEF6dW0rNldYbld2VFUwa2F6Ni9qbkp1bEo3Rmw2bXRRRVFHM1kzaFlXR202blEzMU9ydHhyZHJiV3NJTUQ3VWtOTnlZMTBKSTB6VlkwTTZFcFFVTlJMU1BhbkNZRGw2QVZZbzh6MnJCREQvcENxK1A5akIxL05Lb005YzBINUpFT20xVGQrMzJqMlNXZjZYZkRjOFNvZDl0TGJydTFpcS9Edk93N25OWjFHYmNyMGhxSmdYZlcxblNEL01QUHpsbkRuN0ZjV1pQMERBNFB2ZnBOQm00S1g5VzU2clRubXYwbXZ0bnRya09mSndBMk0rQi85eHZIM1hUNnZaYXpOVHErWG11MDNTMW5sYmxqd2IzcUxMdG5wajIzSzBqVllOVHQxT3VtZ21EYzU4UGlqZTFlMEk2S0ZEdjI5S2laQ2Z4Z09ZYk9VaGREQmN2RWlwYWJwZVdBb1pnSXhZSklnOWJOVkRSZEI5R0NjeWtYbkJ6VmVITG9GLytRdW91NmU2bC92ZTJNb3NXc2crVzMySzlkOG1QZFpSYmE4SmZuT3F2ZVY3cHVLeERTN3l6YlZBQU5ZZ0U1MU9iYnpqV1htcDZwWXh2TEc3aUZkcHl0cldIZDZLWERzcklxbHhWU0lkZFJVbFpWeW1wQ2tLNE9LS3VEcXVwSVJZVjBvTmdDUkdXS0VSVnVhNG9aZTdwTVZKYWxLMVdqQ2h4SFRlRkhXVXBURXhBb2ZDVUFvTVRhODBoUHBKYStEYUFXc1RFc0c5WmtZajBtZUVhb0lIRnpzV0x0WlRheFRDT3h6RnhpbWRKS05LQ3VxRkdHK1dvMFRHdUVPRk5UdEZRMUFwQlBqcWg2T1NKTE1hUWNLNUJqb3BUNHpaUFB0MEthenBEU0FaUjB4RUt5VlF4VkVVS3lnQkFobVNhZ1ZlTUtpWWxlQ2lrcUpOT3NpbXRxV2FqRkRSUWtXc3hBaGdSanY4L1FYN3lDWmNWbmFvaXlJSVFwWDN5bURSVmJNTVVzTVJNZ2FlS3pWU0RGeHhWZnlZRmFzdmdzNzN3SitmRk1GTzFTY214azlTZzVSYkk2bEx5YUNsU2l6em0rRXBGR2hrd0NsR2hVcjBSZ3l2NWtKVXBNN2srbVNUR25qb3JMcUxpS2psWkVOdTUxcHM4NzVoVlI5WE1raVBTN3BZZzRnN0xLK3BLYVduNk9oR3VqS05CNFJyS0l4aXVUaFRSdVpRVU83ZndwU2Y3UXpnYUtLa1NPWXVaSVVwbkc2aXJsR0pXakpZZDI0em0wODlYRlo2RW84ZGxpNWxWU1dXaEJwZW9jM0xFVVgya1dKbmNvVTJHWVV6OEg0TmdCTUhiRUZBT3FDaFZUaUpLcW55UkJGaUwzSXBVVVZaS3RWb1V4aUVOdVdaSnhiUlR0VmZLTVpQVXFlV1d5ZXBYY3lnb0VXMEJ3WExJaHd4SkVOakZUSmJiS1FnbFhqNW91eWNiVlkyV1pjS2xIRVhxMHNONzBxTjU4T1pMVmlKNWN2WWtNQVhJVU0rbVNLa2NkeVVtWFN1UllLQUZRc0p0NWpCTUFCV1NVdWJ3cnI0ekVUSmFreXNqVUNhQ2xqQTVQUnFjNUFWQkFSR3dpb2J5SWtKaEpqMVFSeWFIYW9Zc290VytZVTBVSDZOWWRvRmQzeEowNmNaTWVxUHBKRDZEaWlzdHVYUld6SGxKSzVlY3JnRW9XOFF2UmtwZ0pDd3VwTkF6d3RhU3JzbS9IMHhLcWJNWkNMck1xeXpYVDVvZ3RBRFlBaDVQOVFOVTBNYk9IU014MFJib1lEVVAyRVNzUm94eG9sZFdScVltWjlnUDJTRWZOVnVmOHF0Tk1FSkVHOEJYMXNKTFlmcmtEYmNRdnJLTE1aaysyckxQbXJxck5OWU5XYmRJdm43bEROTGUrdUJmS0pTYXl1NTN2WFdpUzFoeHlyZ1lEemlYamhZUXdwV1d0WkNOWG5XMjdLMWRxNUlqVnhmY3c1LzZHdDhmK28xZmFhUGFhSzMwcy8vT1hTTEhhZkhPejFiNCtVeCs4ZnJMMzZqLzdYOS9hZi9GbHZiYlUrajFwZWJoSkRSdGh2ZVlaZmNjM3RvaHRyZmVhM1kyaE1mcDZoSms2YmlOTFhlSTgycWtqdjJUKzZuWnJpK3lIalV1c3p2M3U4QkIzL1JSTkFiVzlKNjkzWHowWjNMbTl2L04wOE5VOWZMQjM5K2IwWkwrTFhkRWwvMk9tSmtlK0dKMEtCYmlQNlNldk9VOFZYUUFBb25ITzIzOXJzT2ZDWGl4UlpQRU50QUhSSFBtdG1jTUd2OHZoQ2Rkdk8yQmt3cXNmRE5xbW9SSWlwQUFRdmpLRUdwc2hUVm1Ndzc4VzIraWtLeHIwNG9BUk5lbkh6a2lNVDNOQUtLaUFVZDM1ZGFDVjF2R293Zkwyb2x2Uk9qUXliM3lPZjFXLzhxR0hsL2p3T1JiNFQwN2xML3RJZW1pcEhwN2xYN25CdmM1Y3ByT1NIbGorRm4rV2UrWFp6QnRwWlA1QzBPSXY2cC9ocTFyT2I1TFh3YmhiSTNEN3FLVWRCZiszMU04VXpQVEZLVnZoMTY3WTRkZXU2TkhYcnBDaGN2aTFLeDVldkhyd1h0TUFnd1RIMWxzckNRaTNjSGMyekJpUzlRaFFSaWViQlJNdzQyMGtMSTV4a0w4ekRLT2RZZjNvT3I3SnJNWkQ5SWdib1I1MG80YTdibndmUWpWakQxVXlxb0VLb1o1MDE4UGVpT3JkWVRGYzZ6eGMrOGFTY0EwT2dHc0c2T0pjRHI4Vlk5a05yTkdqZmJjUXVVMXpxdWhla0JpNSthRTNKN2Fwem5pOFRVWjJ2dkpVcmtuc0NKbmcxNzlzK2VUNkZ4ank1QXlwd2ZpYkhsUE5VRXkxb2lIVmpJWlVLek9pbW9jU1ViMmNjeVVEbzJnSFB1ZEFTQWJnZ21PbDBSMXJ3enZXVlBJdmNzY0NBckpuVjN4QVB0QkFLU1VnVzdHQWJPR0FYREFYSWdPeURNaUJ0N1NNQWpKdVY2bnhHQ3FSS1Nxb0tTZ1FqMDFWUzV6dnRRemV1emlPTWh5RGNZeStoaDMxTWZET2VOSFhUSXErQUNqYTJBZGZ0ZXFRdS9mWnZ3ZDN2eXZiRTJZdnp3a0dYcE1UZUlzRzNkcjdybmMzWXVNdlZQZ1RVSG5qYjFKNXF1NFM4Yk5zK1Z6eGw1TVB3WDRtQ3N6dFoyNDlpN2s2OVZiejBTSXd5eUdPRmxZSUZqQUNDeXZLQ3BqSkN2dFFXSUVzU1FwSmlvbzc1eTkvR3R6NVh3V2tRSEZTd0NsZzZaSVdraGFuaXhhV21wTVd3QVlLVE1XRlpjbWhSVWxnQUxMdk40MFlpTE51UkJMREo4YnVmMS9zdnZpck44TDQ4ZmJnOXEzQmsrZDdyNzRmM1BueHpiTS92WGwyb3hSSjJIc0dneVN4d0hnZ2c2bXpCRE9TRFVob0NQTFZTYUlHekVrTk83S21KNG9NYU5BVlgveDhLK0FzbkpiSWlJM2kwbmloYTVJV3liUjQrL2xYZzF2LzNMMzVmUERrNFp0WDkwdUFJWllGc0xUeEFFUG9MeGNVcGtKQ2FZa0VFWTQ2U1R6UXErY0JXZjBMSlE4a0Q2cm1BWnR2MnYzK1c2RThNQ1FQSkE5T0RROE9KVjl0bTBnQmtnZ3lDMUZ4dnZydXpkMkhuNUlod3ZNL2xzaEN4T2VPT1BucW9xczJaUWJpdUpOQ1ppRHk1cXVCa1k0S3kwREpnd2VKaWx6NUIvWW5acE5JRWY5N2hwSVRnZEhEZzgvZTd2ejk3ZDllRGw1K1ByajNBRFBqN2FNYmczLzhhM0QvejZVbWw2dzRPZEI0WUlJb3Nrek9JYUc0aElRUVQ1MGdSdGg1czlTbHhoTUlxWXBjMVNUSEU0Y3lubUFidGtXT0oyd1FHMC9ZY0tyb3V5cmttT0w0NCtMVWp5bnN2UGxwaEtKdm5ZZ09LalNZL0hjamRFTU9Lcko1WVJ0UkgwZHlFaWkwdVVqeUlzS0xOOC91RDc2NHQ3L3pkUC94TjJXcHdYYWhoYWdSM3o5czYxUEFKbHZXYkV5UE1kbEJRWVZhZ2g2SjVTVTl4TGpxSk5FamJ6WWJ4Ly8wSmJFMmVZdFYwcFFVOXZONGJYNGVTM3Bvc1dYSFlYcEFLRmZFcHRHRHBMSWZsY2hiMkxIZEUvYVlwTEtwK2tvZ0liRzhSSUlZVjUwa0pPUk5hSmRDQW9JbzVFNkpCSW1FYXBDdzkrbERvVWl3SkJJa0VrNFpFdkxtclEwNzlyYWVDQklNSStWdjNhanBJVXNpZ2JaR1BlcmpDQkpRYUVaVUlvR0RoTmZQOS83L1dDZ1Z4aVJOVFFWWWdncUo1U1VWeExqcUJGRUJDY3RVMnlaSVhNNGtNOVV5VTMwNEs1b0dQL3psN1lQbmd5KytGQWtHTkNhN3BtVktXcWFrRHcwTWVWUFNKYmJJQVJWSE5EbGFrSHZrRG1PUEhGbkdWR2FQWER3VmplS3BhS1JQQVZUMGoxRElyWFBIbVJTbmZPc2N5cHQ4SnU4S1NrZUZqZEpRQVlGY3ZKUmpSNFNocGE5ZXNqVzVlaWw5OWRKUDNnS21QNUIzdnJJRlRPd00yeXB4Y0lLZytNQmlURkxUVEpzbGFKRnNRQUpEa0s5T0VqUHlacWNoekVwUEk2Z25ybmNGcWdIa2txVnNaa0NRa2FBR1FHYW8wMS84K3UzTi9VYzNHQ1VZTVg0OStQblcvczZMd2FQdnZMTjNiNzU1OXNQZXoxL3Y3ZHdUU3BBeHlXUXpwWllnU0xJQlNSQkJ2anJ1QkpsY3hKVTU4NnRmQUZCTEF3UVVBQUFBQ0FCRW55ZFprclYxcU5RQkFBQk1CZ0FBRlFBQUFISmxiSE12Y0dGblpWOW1iM0p0WVhSekxuaHRiSjJWUzA3RE1CQ0c5MGpjd1RKcnlMc1V5UUZCVVNRa0pCQXBqMjNVdXEyRmsxUWxJTXFlQTdEbURuQUFCTGRCZ2xzd1RwMkhUVk1GbkUwenpmZm45OHg0UXZidVk0N3U2T3lHcFltUHJTMFRJNW9NMGlGTHhqNCs3d2ViWGJ5M3U3NUdnblFXUnhuOFFyQklMK1hwN0ViZVZSRjBkQVVhbG9mUmhZODNSbkpobytGQmN4dWovb1RHTkk5Qm9DVm4yU3BuRjV5WnIyWnUreGZYWjBubVk2Y1FjRXh4WVhSR1IzQy9TZ3YrV3E3VktiUmNUMXl0dEZ3dEQyYTFvV2prdVNWSURDWHhKR0NjQjNHbUZFTEVwQ3prc3orZlVoK0hLV2REakhMNDZIRGgzbWlBdkdiSWJZS3NUaU1FelZDNTEveVNZNVpRM2IrSVNkVWRqQzRwRzAreXZEVUV2UEJocVQ1cWhGVVJVSkN6OURaWk5MTGJDamM3RmU3VUNhK1JjQlNMMVFzaExwN3FSVk1mNTlGMkJtekZ3Si9saUtGbGxQUW0wVXpQc0lqSmZFR2poZXdCNmdhcERxS1k4VG1Va01YaGJhSTFhNG5ZSlNMZ2d2bjhlUGw2Zi8xK2Z2eCtlNUxWaC82VnA2bEJ5WEpLSlNoUG1NMDVYZFI1cGViU0kxNXBkditqdWRxbldXbDIyMnRxSXd4T3Jsb0pjc0RUd2JWZW1qd290eUkyTUJYMWxOTm1uN094R05HcXp4cGg3aXduNnZORGZ5czVqY2IwWkpyQjlLK3JpaWdTM2VYazZhN1BDMklvQ0J6cTRzdndBMUJMQXdRVUFBQUFDQUJFbnlkWkpQRGIrRG9BQUFBNkFBQUFFZ0FBQUhKbGJITXZjR0ZuWlY5eVpXeHpMbmh0YkxPeHI4ak5VU2hMTFNyT3pNK3pWVExVTTFCU1NNMUx6ay9KekV1M1ZTb3RTZE8xVUxLMzQrV3lDVXJOU1N3QnFpbk95Q3dvMWdlS0FBQlFTd01FRkFBQUFBZ0FSSjhuV1poTERKMHNCQUFBMkRzQUFBa0FBQUIwYUdWdFpTNTRiV3p0VzkxdTB6QVV2a2ZpSGFKd0F4Y2pTWlArU1NuVE5sWUphVU5qcmVEYVNaeldhaHBYU2NvMjdua0FycmxGNGc0ZUFNSGJUR0p2Z2UzODljOVpOcll1YTUycjVQajgrSnp6MmNlT0UzUDNmT3hKSDJFUUl1eDNaTzJsS2t2UXQ3R0QvRUZIbmtidVRrdmVmZlgwaWRrZndqRU15WjFFcnZoSk9nWEl0L0JaUnlaQ2g2NEw3WWpkdmdWajJKRVBuUUNjeWRLYjF4M1pVT1ZFTUJjK3dCNE9FdFk5ZndDOW1GV2Y1V1RjakxGbk00Tjd0ZzM5cU5tUm54a1djQnhpSzZab2hGS0hMY04xVTBxYlVGeTlWVzluUERYS1k3ZWRuRWNuRk50dVFpdmphUkdLcWdLM2JxU1VPcUUwcktaaE5UTmJLalh2MkUzTFRra05hcXdGb0FaU2lrRW8wRzAwNnJxc3pMcXU1TDR2UlNTTzRIWFJZL3pIWUJKekx6U3d4dDRRVEdBWEIyTVFTZStteUI0ZGczRFVrWGUwUlRXWlJCZDVYaUxRdjVnUTZ6M3NJWWZIbm1kRnlyMGgwQ0ZSZkU4RGtWeHpqcy9KS3JrOUhzc1I4bUVoUjhiMUFhTEJNS0tXZGE3RlhDVXhYTmJGLzNVemRqVzF5bzFGb2FlbU1wUE1CODcxZythMlZoem1VenoxNll4RldZMjF3S0FtUzZmUXpVSWlTMzNrazltdkljQ3hmbkJvSXVOSnU4aDRybEprZkpPTGZlVUt3dGF1QythQ1VHMVVpRlF6Q1pIcThsNktWTWRCaUF1aGFtbUdrOWJCVmhJYlhZZE50d2JiVllQQWJBMW9YWStXRXhCRk1QRFpscnNtOXBJM1F4YzM5V0pvSjgyUEpmZ2xrSDhBSnBTVGphL3lRM0E5UTJyVDEreDNtdXNTMnlpUmE1SHJaVzZSNjBybnVrUUJ2YmRjenk2aitFdEN4bjdvTzN0QmdNK2tIdm9FNlQ2ZENkVzNxL3FiQ3U4d3h6eEFnZTNCY2djOWIvd2hERkRFRytjUHZFdUU5V3J1RWl0emJsQXJ1NTFtYXFzOGtUM2lWd3JpclhMYUxnREFWYm54QURDVmdycGo3azh0YXpOcTBvYS91YXc0eWxqN2xnSkFURE5wdXdBQVYrWEdBOEJVQ21xSjJTTTBISWlQM05iM2tSdUpxRU5FbWdRZkMyTmxIa1dWQUE5cjM5TFpveEo3V29HV2d1QlVDUzMzVjJzRUJBcUNJeUJRT1FpUU52Nml3dXpEODRoMVAxeWxObXZsZGV0MldUZVZJc1czc2NwWjlPbWlNNVhxelByQUVadFIyYlcrU0QrdS9ES04rOEFlbGZ5MG1kLzVtWmJGZVlRWkdBUjBkU1lkWXpwdGtyM0UvbWpRUlZINnVPSlhvYVhKS3Y1WGlGcEovaFM2L1BQajcrK2ZWMTgvWC8zNklqMi8vUGI5QmZlM29TNzJvL2hQcXFOdzVleVpNMGowZHRtQXpPanhlWjNXSWs4ZUdIRGY3OTFNbTNHbjJ0UlVHd2YwRDZtdHRqV2VGbWdqaXgwT0doUGtVNGd2NFo1VjkxSy95QjFnUDFXL3lnL2F6RllEVWkrNjhDQTlkaWF6Q1ZrUytqQU11ZDR2U1duYS9ZaVpDci8vOFRLVzcxb2ZUNUE5YTZtTHdpR05FVFdLeGpGeFpUL25KVFB1RXN5ckQrMUw4WnhDRDBRSSsrRVFUVExidEs4bklCcFNFSEREdWsvblVoQmNwRkkxbFhmUU1CMlBaL25xRFU2ZWdPZmhhWlR5NmVycXowYk5yb2RKbDhrV093OVY2UmduZlZsTTBqSUFWbWM1R1J5c01TRW5KUEtVM05ISzh3OVFTd01FRkFBQUFBZ0FSSjhuV1Z1OGNnNk9HZ0FBbmhvQUFBMEFBQUIwYUhWdFltNWhhV3d1Y0c1blJYbDFWRlRmKy9WbHFDSEVvYVJUa082V0drYVEvTUFvTTVUa1NET1NTbmNqb2FTaWdIUU0wb3gwU1F1SWhDQU5VdExTRGIveC9mN3g3clZ1ckhYUHV1dTV6N1BQUHZzNU53YXVxMzZIbEpFVUFJQTdtaHFxVHdFQWp3SjNid1VHNGM3RlJMLzZjUmNTVncxakR3Q2dldm52d0p1M1pmTUdBRWE0cHFvS3dqdGpKek1JalZodldHOGpZaUkvb1djYWZPOU52aDZnSnlZOTdvd3ltV1VhTzVxZEdtdHE0T0xpc0ZHWjJ6U0lRNW4xc1RVOXk2VXRUdFdnR2RFb0t5K0krSHp5QnVwa1hWdHFHeUZDbTJqUDdDd3A3L2NCNWZzZmNuRzZXN3BuUGNCaVJxS3JzMTFVZ3ZYcU9YbHJVRWJWL2h1RzVRV0pMOFByZDdzeURsdlhGY0s4MXdJK25aNm5pa3RLRWxCVEo2OVhjWTZBM3I4WHBOQkJpb21sVXhWaTNyL1hJZEZINnVnVWhwZndQM2lnL3hXUjJoMERvYTRnbHpEVWkvTzdQYStnVitTYy96TkYydndqLzRFSmtNekhVY3RJUVJyc003YTlTbW1JMVgvM1UwdmV3eTJLUlNwREZyd3VYS1QvemlaMW1sdnp3MFNlRkIyVUlUcnNrQkdJZStMSUU5NzBvTG1xRm5FM0NnblFDUC9pazZWLzlMaWVoSnZiQUFpZTNFS2pVMnlNSjYraElSZ1RQQ0wwc3NKWCtyeVVVRjR0aExUWTh4QnFYRWl4NUVITGJZMmZsZk14amxGMUlmclE1ZXhGVUhETDB3TDJSUWx2L3VmWk5PemtHU0JMWFRyK2pTNFp4b2RmQVRqRzFaNjBIZTZNTmJjVkpBK2VyalArV2ZsdE1Ud0R2NFdNMTg2U1Jsb3RFU0RxQVhOOHNBWC9lWEhnL0xHaG5hUjlObGlJa1I0UVZRWU1ocUNBVXdPTU54b0djSVpBWEh0TS9SKzhLVXdCUVJXTGFMSnBFRmhxcnpnWjN6bnlGTGdXZVVnR281c3N1Skd4U1lXdndGSTRPT1FKLzBBZm45QWNDVWpyVDU4MlRkU2pKQzV1cmZONTk1azRRbDBDdnNLNndDZnM0VVFRZ0JrTzRMbHFoSlBGUUpmaE5PRDRNTjRrQW82dTJoTUpHQUI1eTZVSjF2Z2h5VXNxYVhVMS9TWW9EOFRCUlFLVEtOZkVqWkNVc2FPRWkwS2lPQm4yNkk2UEs2Zlk4UmdoMm9ML2toUHh2M3JWSW0wSDJHN1BldjFPZHlOZ09SdTZ0VWFDeEJUTTc3MERMQzNibC9mRE81YzZPanJtNStkL2xob082MVRlM0FRK2QzWjAzRnhjWE9UQ1R3cW5NL2UyR2l2OEx5YU5VM2dOSXk3ZzZPVFVkcGk1cDFwM0lmRkJTZmZaeGVYbDNteURQaHorTmpVVmkrcCtuWktTMGdBWnM2WVFIYm93cGlTTnNQM00wM1BrWm1oaVl0SjZQdVN5dHJMeTJiVEJQZVRJV3J6dDhiWmZiRGUxZU4xN3BrcXUzSmFXektlTnFHN1lUU0RKMENwcVhIWW4xek9LMDBIcXcyODRBS1UvL2JyVWxwS3lUUUJBQ0UzeEFkWC9EbGJER3pDRGlxL1VQWU5NVC9jVDc3L3ljcXZiWGI2dm5yQTluMWw5MlpkNFgxMnB2SWtweU1ETDYvU0RsRk4xZGZVOVhUandGakN6eTVac2ZFZ2E3QUFLL2lITDQ5bkVZaEFzMWtNUDFQVkFBZDdZSGdieHFQY1k4YnJaTXZucXk5R0V3d3E2MWtCMGI4RWo5V25TdXB3U2ttS292ajQxdkY3cWU2MnJMRE01MGVIaElSM0NDQUJ5TU9pcmVMemN5TTRsZHROWTV5clo5VXJRdUM0ZnQyb0pmSnVBNElkczM0SEpVMHZuOXNLRTRmV3RQLzhQR3h0dVRYTXRMUzFMcnZVMU5ZZVpYdk1NVW81YldjOTVkaEVzbUs4eExIUWZLTEtVYTdBN1QvdGpEdVdGcjIrT0ErcnV6akhjRHU3dTdqTEpPSWZEY2tKQ1F0aXVGb21IVTFYQUlkNUswWFpWaUxHanB4RFlIYnY3RVV3VWFualp2TG5tRUxVUUNPbmJ0QWNjdVNFZWQ2ancxZ0dnVmFPWnd5T3FoSCs0WSsvVW9zVVhXMVltQkFHanA2cHRCdEtFQ2dvS1NnMHJ6R3RzaDZheFRzclhSMk14K3M0eXFkdnlCdEV6M0w5SUxSY1NGZ3pON0IwYjQ1UENMbnRFK0gxOGZHeHNiSUNIRHgreUt2blhCMTVmZUtQQVR6cExsMUx3NWtRRzVIZUNCM1NaWFg4T1BpVFNTZUxTZE5lcE4rRmdrTUZEYUFDUmorb3FaM1ZTS0hXUU1RUHhUREtiVzF0dE54ZGJld0Y3ZnVvSnpNWk5uanNJMjdrWFRUVjdWK2xmRjloS3B0MjJ5VjNyZHFpK3NEVDV2aExZblFpNHVueTRQVVh0TVpFbTlNeDVvVFV6TVpHeWQ0UkR0a2cxWXZEbTkvRGhaWWNzNytKRUlSdit4TndjQzVnQXg4ZFBDajZqazVNeWZtMWFTZktQMWlENnlCNXEwb2dNM1hVY3UrdGNGc294am01dSs3V0ZMbk9IWTJWQW9PK2F6dEZ5K3FlRTJiTU5hK3E2RnpNVG82TlBuejZsMmlyTTUvM2hLUHQyT2NxaUFMaFBBNmVCaHNIcWlVaUErbGd4dU5idkZoZzRNU3ZMdVdhS0hDdVRLVDJHazBPeHE2VzdRZjh5b2kzU2NoUnJjY1dwcUhqZHNDeDBid0R0UDM4djFtWmxyNlNraEpDUWNNVG9tQVNNQjRmRDViODBXSlZXUHNJUEo0cUFMcXMraVh2TEgvVklwZm5xVFpQWFhybEZtMUlQcXg1WXA3V0k4VGtoU2NnZnRyR3pMRzNRMkRPMmdxS2lkWm0yOC9naDIxZ0dOTldiM2pkc0ZzM2VZb3FLQVVRaFFnSUduNzB2ZCtvbXk1N0pYT1RpK0xheFlWem5QTWZzdTdXMzBMWjM3TXV0K1cxd01NTlYzMTdLN1lvL3QwYzBuTEZaY3BZZUc5cU95WHdJOUxrWHpGVTFqM2ViSWdIb1dLMUk2MWx1ZGJYNzFvUjNiMFBWdityb0JSNGt5NlZ3eWNqSUNBZ01MTzk3SzJRMXZNWTd2THl1RnV3ZHBTYS9SRnEvOHVhVHVPSi9IV29YK1haU0hrWEloL0FFaWI4MFcvY1VGUGhQREVrb0czQlJPMlI3dVNvU2xHNnZrdnZaQlBzYUlsNDMzQngwMjFxK1ZTMm8xNnhXekM5eFg0S1FQZEpDYlN4Y0hBWCtXWmo2cGpxME9IRkpyYVM2bWFaN05sZ3VVeGZXSjlPNkg2OUtKcjVIQUFxcGFMdHBMQzYybjMzRlFiQXVIQXpTdVAvYVRZT2NneUJLTmR0TlJtWEZHRVhDemtXU1hPK1ZKanhnZ215OU9oakFDWnZNZ3IvRVNLZ2dCRGYxVG5mbkJnWUdKUFRhYmRzUGtLa0NodVZIeDhjdHh4UFBZdTVacTVCRXdIQ1BKYTc1SlN6VE1WcG1abk00Q1dSeWFVNjBWOUc1ZDBkZmZPdDI2ckJJWUU3bVl5aExnQjVSTTM3SGVacERxK1plSnlabGZPL0Z1VUhidXQ0dDM2MExsVkJDLys5RnVWSXRzOU9oVGhubC9Uc0VsMW1xOTNRS0NlOEgySmc0bTB4TVZYdWRyclNrMkJ2ckpHWDJJMVpiZWc3YjFpd2lQeDJKNUVQSjlIcSsvYnpWdU5sRmJPU29rcUdTeHJ1UXFhZU13N2NWSjQwcUNzYVdJVlF3Zm9PYmR5N2JZdGh1YXlwVWtlZlBWd3RYVXJmdTZYOUlnbFVVenFWdXE4c3ZiWE1KeFRUTlVSWDhIOXU4NjByM09yNXFKeHVSVHFELytCOG5xMnBiSmVWM0dTRWRGU2Y5RTlXQ0JxWHcvZkU3Z2s2dStFYWV2dWZpRTZPSXZTMjROTmcrTFA5c3FFdmJaa3JUZVBMazBQQzRjNUlmcmF4azFWbVF0cEIxSjRIVll3bHJtL0RrT1VYMmphSU0yNDMzbGY5RXhDTlpieVZsdHI4SXVkc1NoOHQ5Nm5zMEpqOGkvY01WUkF2dHJ1dkw2Zy9oOXJjeGl5T1RzMEJmeVVHZW4xRGVDb21VUHlQL21XNWdvRldmQndNdlNQUmd2c3BEQUYzQlhMbXp3TlJvRkhIZEszZ0h1WHRSNDV4QWNxUVlZN3JSNnNESzlyR0xxd2N6U3JNZExWY0xLbjdSOE1QeDNJVUgzZmtPM1RzODgxRFpzVVJadmhwTUtPLzByQnk3eHFZb1plcWRqOExGMGIzcXAvNlRvOFRMUW5abDNwOWQrZmJnT0ErWlk5YjdwYTFhS0JxbXJWVHBkQmR1MzY4TzZmTmRQVFJiZmZlc0ZlUFNHdjE3cktnYStIdHFvbXVJTlVYalR5dlFsWm9Jc3pxZTc5RHRPcFg5UldCTkJhcGZtcmw3MFpwSTQ0dXRnNkJNZ1BlRDIvWG8wN2xrUEk1N1gwQ1R2N3JlOWM5azZ4VG9mVU5Wc041N2p0d0lZcHlKZU1wMlJXcGNrZEhuVmZkRnRZTDV5MDRvOSsyVnNHbHI0RkdMMVF1NVNxZmJrUi9kYzUxc1d4OXZON0NMKzEvc01ERGRFcVNmNHUyaE9Cemgzd3llbkFuTjlLbzJkeWJ6SVJYNjB2UzNOaUpZRVBjT2tYRGk3bDVsWW1BYjIzSmcvbGZBaUlKMW9OSHp6MFUzbFRaUGRVSld1eUhiMG1wTG1yK1JOTDQ5b3k2OW5LbENvSE9OemEwNW1lVlVFRGx3Y0xwVVo3ZDg1ZEYxdVJ2ekdCemZSTTk3TTVyL0hEclhrSXhIWXk0cUVMZm9reHZzUkxBSTBLaWxmOCtMRjZZZ3ozWndEVnhLc1VsLzJxNmRHYS9MQU9VN0VqWSsyWHJJWHBxYTRvWWlYb2N5L21KNXpHY0QvWFZ1SEhOeEwwTTRjRlFsZkRFakxOL0h6RUp5RTdER2psWnhZYUs2alpEVm8rS29OME1YYmpQbDcwU3UyK3hNOExMTFZ2OXczRDJaN3Z0TGVKTjFlT1FRWitMVDA3bmcxRUFCY0xRSDVOQ2VsM0dZczNXeGtrM0RKbWRnd1RaMG9WZm96cEZIUXJ4ZDJEY201UjIvU3h4dkhMMTllZENYcHlFeWFtcmZGa2huekovNUxCWFQ2V1Q0ZlZteXQ0cTFjL3FEeWpuOGs2TTVtVnEvb05paHdRN1EyNnZJa0hxQ3N0bURkNHdqaFBPazZUaUE5SVFzNEMwTkN2R0NRNHN3TWU4T0YyOU5ZVCtBWUZqS0dBVnBDZGdnRlRmWVowbUNKWGlpVWZpOGhOQ1dlV2UwTFlBZ3pZc2plLzRXYlZDTUVTemRUQ3BodmZjSWVkUFo4MzVqVHRiMDZzUkErNmJLckVpNWJzbjFmR1A0aGV4V3E3bVIvNFcva25CVGcxc0JqcFBEQTNkM3NhWnRLd2tKTWYwVHVlOCt6dDJKYU1Ja21EQTZQczlpdDI1eHo1WnRHNW9qQVhMS2kxSGg1V1k5SFlmbnZJSktBZk9qcm56aFNaYWRHeitPTVpHeEw5THFodmQ4L2JhNFBQQVdWL1UzTjByVjNGSzlrL2F5WExrMGMxS29YbklNazhKbzFKYWczVFdrWmxUc2xBWm1RN2J3VDA3V3VRQWlGUUR3MFFna0gzNkJuSmw1anl4aE9QQ0VENzlZaTZ1c1F4c1BSck1LSEx6RkIrSTY3SG10NnZLK0xJbFk2cHA1aVZlQ3EwUWlOcTF3d3VCQ2RIYjNGdnRhOGVUN3BIeU5Sa1RCYjFXM2pvSXR1ZytDeEhyV2N3NVlOTk5IdFpGWEhBaFhVZThsTEx4N3ZadlExY0o3YUFnUGdWWU9uQjlGL2p5WXFWRkIvQXIwNXl3OXhLNTkxMThsL3Nna2pGNW9iZmpTVU1ORlpoZlcvRys2VXE5OTlXd2U4aXlyTEtCV1lkVVRicFRlUTUwSGlReGsrZHo1N2NNOVhhOEtob3JmTEZCQ1FaT3lBQ3o2Q2FBRHZqUDZjclE4MGltV2hJTWQ3d01CcCtqb3MrNXVQSndGeG9PTlpVUEFtcUdGYnN2eGtWek9NSFNuUk9UQVc3WGtaM0Y2TVB1UkF5dnIvZDEyMUNWU0NkM3c5OGxXTjg4alBUcnpiTlVxY1p2dW1OeHJ0bnRzT3JYc2dLaWs1UGpzN05YUnhsaFdWaGIzbENSS0xISzM5dzc2dkttMHpYWGVoZmxyTlhoRUQyODh2c0JpOTRaOUpCUm9UK2JSd3htVGxsZGJFN1cxdGVNSWlUeDU0L2VDcGdmcWszcEJuaFU1SXBwM0k5YmlqbWhMVDFvcXQ4Yk0xS21GTkZKNmVucEdSMGR4Z2l5ZXRVNndkUHNwb1NKaDdtYmhKaVRMV2xFdGs3YlVNSC8xODdmUDAvdkpRYjhPdEhKdFluNmZYdUtIdEdlOHk5RjQrTURYS2tuSk9FakwrTzN0Wk1DeFJhUExITVdyWTVIVThmSmEyaEphUXU1YnNiMXV0aWxQSHBNTXNUK05yVmFka1c3ZEhXbXNzTEU0MG9FQ3F5RForOFRCRkw2allrTWV1eEUyV3MrVy9vMmNDU294Zm1wb0tQT0gxZis1blh0QVNVNU9qcVVvZlEzQnlHaG5zZEJheTVYOG4wWUtxTzVvV0M5bG1rTlFxcUxmQ1c0RjM2d1pWdEt1WlgvKzkvSmFUazR1SmcybHdrNlFJVVozQ2tJWUlKSC8zWHlLc2pHSi9Nbys5WnBKckVjYS9hdHlNYjdwWHBiZGYxczR2S0JrQXN0R0pjMGl6OUt3R1BaK3JiVzV4bGVsdGJVdnJmeFVoQWxDb0l2ekxYNkpHbHpNRk1xVHljbTF3dTlXeS9ucGhic2VsbUhtRDFWY1hGelUxWHU3TnQvRVptWmxzVlpNT3RWTUdaU2JOaFRQcVdydkVLT0ptQlY5eHgyeE4xZnJ5bTErWGtubGhZZTZvdlRNYzQ5UURoQ0txSm1aR1J0ajh4YmY0OXdKNnZlbDM4QWtMb3dqOC9PdGJzczkzTGJGWFlxWHJLdUdZcHZzUE5oMFVEc2kxUzJ1bG5PNnhlOFVZVUw1YzJLaTlYenRvMFJDUHFhc2pHVms4S09NUyt2WjcxanRrZ1RYb0tBZ1A3L0xCQmI1Qi9PTXE0Ym5kYTZuZGV6NldpcEpNK1V5TXBiUHoyNU8yNExPL2k3QmVZOXVMdmMreVh1VkZ4VFlIT3pud08ybEthUHVPejJSWlRiSEdhdW5vOVNBMGljUkhPYk4vQW93MHp2QWtiU1pCYlRFTnE2RWY3bktTUER5WktjVWcrRVhFUEI0bUxuWGRudURjeXVzeW9FS0ZTSTdPSGZuRy9sNmVEMTI2d0hqU1Nud2NSVm1QTUh3ZGpzei9sNWRnVlJGU3VvL01BelZEMmZJVVlNSnBGM21tMjBHN3NINk1NaFM4WDlBRmVrNHNsM1pGYlppNUIxV05iODZZWlFiUmlOaDJYY2lLbHFmYlVTMzlJSWpZSnBlc0llRmhDdG44aU9TTkpTSFNnQkJXTWZnNEtBczhRSm85bzhwMytiV0dKcVdOZ25DdVZGR3E0L01lcVNyK3gxWE9Md3ovOWJ5OHZLRWhJVElTS0kzdmRRVVVXektnUmxwYWRLZTlUK1V6dEwxYjVEY0lXYmxOMVBFbTBGbENJdWZlTWdKdko5SzVucGZsLzdpbWdJaVl1Szl1U2FadVhsZmo0Z2ZrdDh6ZEl2NXVTMS9CZzlDWDJVbmNUcnFXcU9YeStVSG5ldVlIc2l1WndRN1VSbEo0Yi9zaTZadGxhTHlnVFQ5cDJad2ozWGUrd3ppTlBIWngzdTU1eEZ3bDAySjRHMVhJQzY0UWkzbmY5alZGb25uSXdqY25XMm95dU1xT0RBenVLNXhiQmF3Y1BBN051UjU4V08zRnJ0UmpmbjJ5ZjkzdFVDQzJMZWt4TVFuQmdaRWl4VkIxMDVjVk9uWjNtUWgrWkR2MWd6a3FuZ3I5ajBLd1V1aVpZVURiV1JlbDY5VTVkazhSRjIvc1RNalBNVlpncldlaDh0ZFhOOElQZnR5ZEhKeTRkOWFNSEl6VTR0Y1kyMHBnMk9wVFl3MHVEV1NZR1I0b3V1ME5LUDFmbkc0ZkRJd3l3d1Q0dlRxRng5V25nYmNiaTlGYmxrcko4YllBNnhaUHhiUVNNZndzK2pTc0txeFEvcStmU01sQ29PQnRSd2VQMzZzcGZYdGZ6VE91QytySC9RcXFWNnBPRTFBRHdSRVgyRWN2WGdwZXJscXhDVWtPcGRjNHdvUERoUHllWU1CUEhaTkFrL05SSGFDUlZacEhyakZGbmJuT29kbGtUa0pWa3prVGdVNTVteThnYnVLZlJmTDNXcnNSdm44WFZSeGMzUGJua3dRQzQ5OHdaYlh1NklRT0dWc2RZRzA3Vzd3V0ovM1djK2MwdnZVUlNpMmZuUjA5UExWcS8vRU9KMU02UHN2RWpWV2hvTnVEcjNhTHVkY2dpNW45aDhubkNISDQxN2tYeVVNcVBGeEI1TUJsanhjREdaSi8vWVBCSEU5MFd1NU9HWkloWG5MeGNaWVVWaFkyQ0hMdGRWTDNZS1U3MDZxRXpqSFhmamZ4OS9ZVytsS1F3eU53MzgvbmQyRG4ySUFSanhaWHVDN2xLWldvNlNJUGk2WXJZcTJ3S1d2RVZNRVgrTDhCL3Y2Y0kxMS8vZnZXZnA0dlQ4V0ZoYW1weC91V3FPVTJNTS9temJnY2xHRHhVcDVBcndjaThJOXhWSVZBd1hHZkk3MDI5YS9kTFcrK3p0NDRLY0o0bWlMUTJobzZMbWZtcUdob2Erdkw0NHZWeTFmRi9lWGV6TXpNOVhVMU55bWc5NE1HTWE0dHNQZjJzZFg1UXZTMldLMHFpc0JsVE1aNTFuUjc0VjB3WVdGaGJtNXVUajFuNnE5MWVWbmkyM0EwNzQzOGRsNGJITHlGTGVLK0dqdEhKejc0enI0akRjOHZWenk4dklROE1yYW1vbGdXZ0ZsemZNTFpGTDBIU1pwQmQ4ait5eldtOFdPc0FpRnVPKzRiMm5iUzRMb0lEVTVxMnRxMkJTaVp3eEZ6WU5TcmVnaUlQdE5HZVFVRkk4NUtUc3RqZWpKOVViR2l2UkxWcHRrSDFiODIwamh4SDF0UllYSVJLTGI5ZzEvT0VSSGlITnJKRS85MFBmTFBlcVBRMnY3M2loV0JMbk1xMzNwalVueEZaMUgyMjExOTMranNtbkMyNUZEN1BmVE44UFNTN1hjcmREN1BLWUpjeGJkUTNMRStNUmg4R0swZFVCWFhKOVdOQVlYODN4YmtQSmEyVktoOEVRTHoyM1VuSGxKcU1IREZOSVlVVE83d2Y1NkFuNTlPT2tIaGRVT1hOakNFMlhQNkR4aTJXcmFYcjl3cERUVys2UjBKNm96UFQzOVVOQ1BYTnA1OXMvaE9XcU93WG1UazBDV21Cc1N2Rmg3a04rWlErRVVsZHo5SVoxM3NQTjMvdkxKemd3dThiajJqTmtyQUJaRXE1WVlYaGpDRyt3YXhqUlBvdk5TUzhIL1RKU0dsSnZMSUwrdHJhMmh3U2Qzek9PbFBoMzdOTVBqc1d6ZUg1SVF0ZGNudDFRdy9LU3ViaFJHYTFSTVV2TGwxa1FacmtMajQrTnlKQU42YUphVitYbnp1cGtXbjhPMWJ2UFpQa1NxdGJXOWZURVcrOHJWMWZXa0xKcUlpR2gzb2MzRnVvajd0UnpKRDUxNitWRkVhb0dlaDRkRXdVdCtRbnVkQngyU1crK1V0aVlyVGkrdlk5SkEwTTlmK1BXWkpHa1hScnBLOUgxblVveTcvTlNUK1pJeU0rZm01Misra29sd0dWSGtPQWkzSjlqRHVUd2U1cXh0ZkVydFcyRHNYMXVQRTRQRGQ0SFNKUXA1Uis4UG1hbzlsd20rUjMrZnVaK0crd0xtU0plWDN3Q3RISy8rYW90SlBPTjR3NHZualordi9uYmVYZjh0OTZCZjI5RnhzelBxcm9TNE9GVlMwMjBjT29ucTdQWk45ZTNKaU5DT1drVDB4eEFhaGRjMEs4Wms5cm9VVDkyYitRYTNDTnovZ3VVUzIvTkMxU0Y4ZmZzM001blJQMlBWNWNqNUx0MUJiWDRyeE80bjIvNjBiMEI4M2luNkozVWFsSDFpV1crZnBIMTFocVl1cWFuc0pvVEtQRjA1M3R2UlgvdVdhZTNjbmtZNE5UV2xXVWs4WmxvcGtBUTAzeWU1NXY1NzE2N0VTTVdCRzZ0UEtpcndCRXo0Qkd4NVIrOHZ5L25INXFvdFBJMy9iem1sUE5FZVhDME9FeUprbklrYVRrNU9tcHFhY1g3Nkd2WjBJS280S3hnMHlUWUZuKzJZeklGUmhyK2NsT1B4SmkxWkRsNjRCNzJtV1JMQmZ4cGRycXdjWC9haWdjN3lkRHRXZW1od2t5endHNTV2bnhndng3L25pUG5tcmdKT3pNeFU3R2ppckdXa3krdTVLNEdUVTgzU0Vab29FSFI4M0RXS3BZaXhXYjdUQ2k0S2IzcUhsTmtFMkFkU1BkWGQ2NG5vU01jK1d3aWpwMnRMV2xvQ1FqRWF3ZVVTeGl6bE45eEFJWWxhU0E5ZnR0czJRVE9VUGtXOFhXWDFNVFN5Zkd1V3RjMTlNNHo0TGlnRWFtRmh3VVhGd01qNHdmbnhwTCtvWHgxdXhSNkkrRmxxV0ZSVVJBd0tjWnVHRmZOTEVBSGs3RkxNRk1RamtqbThwTmtxSEtiM2lkdWxRRDNaQUFLTG41M1NNemZocmNBS01FbWpLNDBFSDBmK1JWVUF0cGE0QkZNdXVkYVhsYjB3VlUyRGhIclFRZkh5S1F0Z2pBMnZyWnlXakhPRU84V2hrcUVDUkkzbGRyYTJKbVVUNi8zaXhpM0xJMkZ4ZGZFTWNvKzBIVDQzU0puRWxVVDBwbU9xbTkrM2VYb29mUnIyZHMrd2xNZ0pnTytrMkREUWpHc2J2MWVaNUZqL3N3UnFhSEtEZGE4a2U2Sm8xSjB4bnJaOWVZZXU0UkJnL1k1NXlqdnFkd05xTzU2Z2R3TTI0ekhjRG91Sis2eE1MdHpZUm5yZTl6TDM4U2RjNlZPb2NsM0xROFNJNFBJUnNSQml5Q2tQc0VhRWJraE1UejlmNmFmdStXV2FPc2pFRjdaMmVrbkNzUjhtemwyTUlTV0N0R3NEUlJUUTRjUmIxbnFKS2xSMWRPSHZIM0hOekN5QjVPdEw5aDlpSVp1b1ByQ01tNUxDTENGODdlVm10Y2tHUExySG1rSFE5RUxJS0g3R0FCSXNCcC8rdFZKVys1UUNOSi9Oc0luQno1NEI2Q2hUbXVqclpwWlZ4VDlpcXJlTjZwem5GTlFZTHYxYm03ejJlZ1EyS3RyUDhmU1IzL0FFZUpNNThHOWNpWmhYRVdHNVVIdmdmUlYxK0JObUJ0M0hQNWt0ZVFqeFF5Q2hnRENkbTJ5OXdUTXFGalV3dENRWGJ0L1RYNDBxQ2c2TjFMY2M5LzdBeFpjU0d0elBUUkZqejV6RXFRbGl4QytyRFh0VXNoaXRrUVI2ZmVZbjc0RnZLLzR1SEphRHN6d3M4cDQ2b3F0NWZQd3dnSDZmMUIzS0lCYlE0NjNCMVpuNTIzT3k4ZjZUQVI2aGVBUkNBd0piVmhDSy80WE9lUFNFWEQ5U1hYLzY4VVZyM1A0djNsRWpqNjBwMGU5eTBHZ1FtT1M5cEZ3UGdqWlp6dGJTRWdxMndwb01VWXRTSjYvL21KeGMzL2RPK2xZaGJ2Ymd3dXAvUDJaczYvTmorbE5Fa2QxZDFscnZNU2lVT1BjTnk3b0ZRVlRWTGZFcWdJT21tcTVxT2N3eTlQOEFVRXNCQWhRREZBQUFBQWdBUko4bldXNjRIWGl4QVFBQU5BUUFBQXdBQ1FBQUFBQUFBQUFBQUxhQkFBQUFBR1J2WTNWdFpXNTBMbmh0YkZWVUJRQUgwRC9jWmxCTEFRSVVBeFFBQUFBSUFHSzBnVmpicm5vSjZBOEFBRFFTQUFBSUFBa0FBQUFBQUFBQUFBQzJnZHNCQUFCdGJTNWlhMmwzYVZWVUJRQUhHTVlLWmxCTEFRSVVBeFFBQUFBSUFFU2ZKMW5NeTROSnNBTUFBRThJQUFBUEFBa0FBQUFBQUFBQUFBQzJnZWtSQUFCdGJYQmhaMlV2Y0dGblpTNWlhVzVWVkFVQUI5QS8zR1pRU3dFQ0ZBTVVBQUFBQ0FCRW55ZFphMUV5L3BBTUFBRGx0QUFBRFFBSkFBQUFBQUFBQUFBQXRvSEdGUUFBY0dGblpTOXdZV2RsTG5odGJGVlVCUUFIMEQvY1psQkxBUUlVQXhRQUFBQUlBRVNmSjFtU3RYV28xQUVBQUV3R0FBQVZBQWtBQUFBQUFBQUFBQUMyZ1lFaUFBQnlaV3h6TDNCaFoyVmZabTl5YldGMGN5NTRiV3hWVkFVQUI5QS8zR1pRU3dFQ0ZBTVVBQUFBQ0FCRW55ZFpKUERiK0RvQUFBQTZBQUFBRWdBSkFBQUFBQUFBQUFBQXRvR0lKQUFBY21Wc2N5OXdZV2RsWDNKbGJITXVlRzFzVlZRRkFBZlFQOXhtVUVzQkFoUURGQUFBQUFnQVJKOG5XWmhMREowc0JBQUEyRHNBQUFrQUNRQUFBQUFBQUFBQUFMYUI4aVFBQUhSb1pXMWxMbmh0YkZWVUJRQUgwRC9jWmxCTEFRSVVBeFFBQUFBSUFFU2ZKMWxidkhJT2pob0FBSjRhQUFBTkFBa0FBQUFBQUFBQUFBQzJnVVVwQUFCMGFIVnRZbTVoYVd3dWNHNW5WVlFGQUFmUVA5eG1VRXNGQmdBQUFBQUlBQWdBSlFJQUFQNURBQUFBQUE9PSIsCgkiRmlsZU5hbWUiIDogIuWvvOWbvjEuZW1teCIKfQo="/>
    </extobj>
    <extobj name="1BCC2C28-871D-48CB-8BE0-2867F7803ADB-2">
      <extobjdata type="1BCC2C28-871D-48CB-8BE0-2867F7803ADB" data="ewoJIkZpbGVDb250ZW50IiA6ICJVRXNEQkJRQUFBQUlBS1NRSmxrKzhqSHdyd0VBQURRRUFBQU1BQUFBWkc5amRXMWxiblF1ZUcxc2ZWTmRiNXN3RkgydjFQK0FlQ2N4NEJDU2tsVlZvMmFUdWkxUzB2WFpnaHU0RGRqSU1XMmphZjk5eGttNjROQ0JoTXc5NTM2ZTYrVDJ2U3FkVjVBN0ZIem0rZ1BpT3NCVGtTSFBaKzdUK3NHTDNkc3YxMWZKWEtSTkJWdzV2ejY0WkJBUGZOZlJ5TG1OR011aXdXem0vaDRUR3RGd1F6M2liMEtQUmxubVRZZytRUkJTb0d3Y1RjTHNqNnZqTy9wSmxsTFVJQlhDN21neDFydEdpVWUyRjQzT3JUTzR3M053alJXVXlPRVpNMVVZbkJEU3BkeXpzdFRPbjRaWUZlSnRJVVZULzJBVjlPRHpHbzExRUl5NndGMnE4QlcrOFF6ZVc0S1ZkcFZLQVA1UlYwQm8zRWY0Q3BnWGg3TDhVZEJsTEV1bU5rSldMZnFHdkF0KzF4cHQ5ditsM0V0Z0NyS2pPb2ZwR00wdVdVSzJjSjczNUVEb3hZN0I1L3B6NkMvUUtrODhFamsrbmRKNEdreDZZL1U2eEZNeW1oSnJQa3VXdzY1bDF2cGd4V0sxRG1lSmxRd3Y5aWRaTUs3VXoxcnA5cy85bjRYY3p0bmUrTitjWG5KRDdDd3ZRcTR4M2JhODBNS1EvOE5zNVJXVDZ0U21oVDBneDEzeENXZ2MyNDAyODRsamU1TVB6aWZDYUJ6WmhDZU82dndtV0lvVmpPZGdLdThtVDRhWGM5TGR5KzJxQUZBdEt4bWU3ci8rK1F0UVN3TUVGQUFBQUFnQVlyU0JXTnV1ZWdub0R3QUFOQklBQUFnQUFBQnRiUzVpYTJsM2FUV1hoWGJ5RE5kdGNaY0NMZTRSZ2hNQ0lZRkFDTzRsT0JTcFFnc3RVcUg2dkwzMXY5ODQ0OXpDSEh1dk5kZVZDZlo3N014NTFySDV1RitmbENQdlVRM2lkNWF5ZWNJSFFXMm1VSzM0WUZYQUgyY2J6UGZheGVVUmg2T2tCa2ZXMGZ1Nzhpb2RrYXZFMFg4NEZuU3ovaEdERTZ2NFBqMGZaSTZOUVZscE94WW1UMDdpVE1MQmNYOStjSnBPVjU5cUV3a2xCQ3pQbGY1YW8rRjVaV09UT0ZmWjNoRkloa1BYeWErb2VialFlaHViMGJpWlFvZlNWN2h3aFNtTnZsTGtQVmNYT01HcEZWUmNOZWxPTEJzVUJFL05Jc2k0MzkzUU1KRGx1bFQ3aDNyWVh2RExBZ25OWTVjb20xT0drUm5qYXByVDIxaEs3NWllV2tZVklqbUNlTGFFS0dzNmlZdjBpL0hCSDMyVEZMQVpKMzNBYXltNDZXcDExMjNLa0dFcjdMbUVZZ1ZBZmtaOFdpUmxwYWRQMUppK2t5ZUJVVWpMK2hxNlk1V05tRDhPelNlYjJFME41djVWWDIrdmYrNGJ1azltazdVbTFnOUhtRHJhNVFCY3JCVFVtSHQvSFZ0TkJINTZEWGF1THVJMXZtRHdCL1J4MExWVEJyTGF5RFdsUWVwVUpENXNONCtLcllmMWg2RmlvWUQ0VTh5QXlJYWdsRHpJRDZXWVRqR3ZaSDM2WTJwLzBNR3pwY3h6dnk1ZkVaUVVRZmF2V0NTcjJEbEd2Yzc4QkVVbkY3UFlzZGFKQ2ZWYTkyUlhydkJWNmtuYlg0aDllL0VRTHp4K2JCKzhlakhaWHpGdk1oODEwdkVmS3N1YmFvalNncUVDZ0gxSFVYMm9Kd0RHMVhyN1dVUzFmQ0t4M2lCQXlMZGN3KzRPUmQ1ZlArZUJVaWVHTmJoK0t5L0RGdlozdktFeU5OMnlYNitBMFE5T3dtR2YzNkowRTRVNmw4OTh6bmJ2bWFCK1RHblJpZEFTcWFNa1ppYjBLTnF5c0pQZDg3K0l2YlVjMjNKb2lkTTZKbXB4dUVFNURVYkFvMjcxbWoza0ZIMjNRNEV3OGZ0NWxUZTZCbzN6UHZ0b1Y1c2pQbjNzeVdXeUVCQjZ0VDhoUlBGVW1paU0vZGVETjVWYmJ4VzRQczgzV2Q1Y3FhQzhtK2pobHFiQVVFaGp0Ly94dis0b2ZIZ2dCOThFeG1tWVB3MmNqUnlEMnJvcmc1QmdNQk1JSkhPSHpaR2pUbUpaU3o4M1pwc0N6T2x5ZWcxRHpJbWtjOHpHN1NIWkhQTng0VmVaYXZ2WGZhVTZGditQLy9MLzNmOEJqNkZoTm54eDBjMmRvbmduMFllTUNLOW5WZXJpc2NkczdhaXdGaVpUeWY3amZOU3lBWUNpL1ZOLzFvQWtGeU5kalpuL1Z6TUMrVTVuTUM2eXF5UC9zSS9pUWhOdkI5bjJlVGJBRW9hQ1R4d3hSRjdPeVcvbERrdUdabWV2WHlqWStlTi9MZ0EweGxnRzM5L2NwTlRnUXA1UTdaL09iME1qSWgya0xGTEhUNmw2ZnpOMVVDazdFdVArNnQ1dnNGdExHbXM4alRIS1pzUERXM1poTlRGS1krdGk1bnp1b2R1cVl3QkU4ODUreVpibWdScGZUQm9oTGYzWUx1TVowVjhmdXFrOTNKdUpoT3hqZitMME82UjR3NjBTak52b0pZYmIrWFRzVERyb3QrNTZIMXdpSlNSbG45Vk5uak5RS2Q2V213U2Y1N054YTZWbER6bmpYem9Lbk5KNDdlZHlhbmdQSnJwcC9HbXphTzlFWmhxR1FoWjUzRzlaWFIrMkZvbHo2aGtIVEd5alZFSkRJTWhsdzZmVmJLNXVBd09Cdi96Wm53ZEZ2UGIrZTU4dDkza0Jqckg4V090WTlhS0I1cGxGNFhwREcwdCtSYTRYcWNIVVlYZEQ4ZldYQTVoc3luVzdndCtOT3hsY0RxSkJ1WmxReFVYMStVdkZUbXF0Q29UK3NHdDcxTzZxNFNRNWYveC9zUmQyekFrM05yMXhrNGkxNDVxZmdESm1PUGJMU1VwemY1YUNDcGhGdndEWkRrWjZoRnFEd0EwNFRkb2JZcDF2MjhSYWg4TWk4WFZoUlhGMDNOTDFNMUI4OG0yZmJJOHRRRDVPL3ZHL004aUIyYlE0R0h5dzhoOStqTEljOFBIeFlsaFJGTGdUY2ZJUWFiV3hHdVFIMDBSQUFiTUZ0aWlMbGFTUVBNM2FORHBzWDBIN0lRem5wZnpWWHYxUk9BNExoWFFtci9xNHFSdnBtQUJOcFB5M0dRMDNvQlUwSHo5cnNvRDBRdlR3ODNSZk5FcFBlNDFhVVorSmVlL1NTMVNHaFVRbFNrVE1pSVozZ3JoZUJHQmEvdmN2NTA0WVhaZGFlYTdNeWhXZmxLUHZVVEJFbzJkSXlwZlBzYWtvR1lFOCtjdDYyWjN4aHVSRTd2cGxZa0FkY0RhM2FkNnZoVklvS2FBNFdkT3dVQ3hHb1Y0VHgxZVJSV282RlJ3cm5ZVDB6T0dNUFJacUx3Sk9wMTJNeHc2VktTUVBCRUZVSE5CWjY5TnRnYWZ3UnhjcGZUNHNVcDVYSnM4QW1FMTBPUDJGaFVFM2c1U1REZ3dvc29VTGZiTGpWd2s5OWZZa3pqcSsvMmVlcThhWk9kUGE1NTdkbURkT3lubHp0V0JnSlMyQysrWVYySTQrbE1idkZub2FCZSszNUhkVTV2Q2hKL2o4L1k0UldEWGhMSWtQK3ZhNG95Ukd4cmVIbU0vRWRvbEh2SE8wdUcyZDVKQkJLR2RVN2EzOHR0cGgwS1dQNUI0NytjbEVIWkVPclhEakwvODdUcDRpNEtTZG1URWc0NDI3S1pWSkMrL1k5aUU1bWhjTWcrVjkxV1FNR0dqSWtjc21MdVVtbm1TZWtCRzl0MXBSblV6amt1eFNkSmNuSFBtTXFERlcxQjV6aUt2bmppTHJ6bWZONXdKU0FJVG5MamVmY29FUXFXZDZTV1pRUEE4aVZFSVN6eksxYWw2dmd6d0JkN0tZLzhkNitab1pxWmZVa01nYTRTampnWkJyOTI4WEVaZFkyUDBORkM5eTZDVWFRV2REUWdmQThadlBaNE1zNUlkMG9tME12WENXVEZ3SzNUYkg5NWpOSjBtRmc5dlNmdVhFUnJ4TVA3SzdQYzlSSWp3d2M4eEVETjdNVWs2UjBvY0Z5TzYvbkY4RTM3NjlsQmZtS01GMnFtWGVtV1FMZHVBeFZqNHlDa0dDanVxbG10NTZTNjRwbFUxZzRjV3p0ZXZpVktRRXg2Nk0xTURLSnYzM2VzVHc3dVpManlaTEdwcVNrY0hBNEJMbGVUUzFlME5aMCtpS1ZlYW9OeGtvS0NTakhuK3Z0UUF6bEszVnJSQVpQTmtYUnowajh1dERVbEtDN01ESDlEZEQxSmVBOE14SXYva2RkMFljZzlyR2dhVDdkZ0pmY0VLYysvZXZONFZHNlpYNCtCMmw3VzMzY0hFaTgvWmF0ZXhwMUV0eUcwdnNybUN4WDJDY2Rtd0cycTljZU5zeDZEeFFacmZIRkV4R21YSnV5ZE9LaFNSU0MwWHFUQmVNeHAwQmY1VDl5TGE0a1NoODV2R0YvL2p2QjVCYVIzdy9INEI2WmRPNDMyTFdKTFg3M0tHaTdoVEVQcEZlR1UrdTRoMThVRy84YXc1TE5rc0N5TmpMekg0ajY1WXEyRXhDb1RDbjFua1lubUFxanMvSzhUanV5aFBBSVhnTFNubkpZT2gxVUNlak5kNndZRUlHSEI3cUMvM3hmeTk1bE1HWWlXTW4veXVSS2hTY095M3l5ei8vd1M0U0lvOU1PRGpMdmtDS250Z3pOUGMranFLUURJa3hEd1hLb3FSN3BmTDlYZFBxdGh4TDQxVUg1L094NVc1S3NiTmloajMwM3NzcUlpTVdvdTE5OEcwb3VFQW5acHVwNHdmeTNvRW5McVNOaHJTME9XcCtVMzArcVV2VWdjOHQ5dTBmOXQwZzdZQkgzSEVsR2hsQmJpT2RRYTllZFloMWNMRWZsYk01R2ZqNlZQL2cwREo3VW9YYUVzdUhvMDFWMXZMY3ptS2V1UVpER2tQVzNkY0FrNmZ3VU1nbVdKSjNSRHp0RGR0K1JCVTBrdmJEQXFhYXU3UTd1STZITFBrN1JoV0VGOURHblVHUUpabUNNNmwzbnpvNVdBeU1XNmVGbTJQVXhBV2h5bEFjTWorVzdwaTBUQ2FibnZ5KzRtVzZTVjBOdS9MZVBqSHZOMTZMem9randmZE5Ic3AxSFkvM2tTMHg2RWN0NCtUQlpxSDdyZmwxb0NQNk9DYk5USUxIbDFFcXFBQ2d5ZHV3VlhEVVJWY0xOVWo4OVdNcTVHeXl2K0U4RjVhWW83NzJDVUxjZHZLM0d2M3B0Qm03NkV6ZHJ2LzVqNXQ1VzEzWGhmR0RQRzB6V3FsVkpWNFJCaEk2SDkzek5iYXJwQVBqbTFWeFBjNitYNWNGaG9Da1YwZmI3TDgwOTBtUVR1LzI2TUkwdXE1SlJwNkNtam9kSjRjNWZ5ZWM1T053cE5WcGprTU9jdUlZS3Nlb3o2aTc4QVVYUkxNQ2FhRjBkVkZmeFlxK0ZJL0x1bTYrQklCY0JIckhuaWpDcDBVV21oVFFVaStGNWY1THJOUldoNUdKNmpMRVdjYTRMRS9lOUt6d1F1NDIyV2VaUDNNakp1dFlFaDhJaUpqWEpYZVowcGJxRjFPTmlOUkdtNUhFcnQ2ZHVTb0F1cEVZcFl0TENMYVpOUUVKdFJHR2JZR29raWd0SFhYTTdpQnJ2VTN0L2lta0YrQmVIWC8rbW9pVVEzWGU0bk94NEtIUkRsb044aUJ1V3kwN25sM2NLMnkwV3RBZExCaGM0YUtxRDdXUnpTc01mUjNxUXpPbWtkTlVRV0JHYjNlWDNoQml3dW5JRWp1V3VzbzRNV1NuS1pDZXB6VXpKWnkvT2I2NTYzWmZqK2ZrdmU1ZlBqS1p2THZIaUtPNTMrTWNDZ0U2M2RRby83ZnRmbjJxMGhMblA5VkRidnhqSkErOHhtNFZsVVZWSWtSMmNwN1NMbU5YTjM2YTZmY3NFVG45akd5bVByUHVHdFZjZEEvQllnL2JaWTBGTXdFMlNEKzRibGZlUFc0cEFPckpybjJZR3lFNldYaGlDeExrZVpzUVJTV3d2MzdIa29oWTU4cGNHN2hLWk5kdjM4UUg5Y0tKKzNWWDMxb0RWbjNhb1pIbmI3WnZIK0tlUkVJNnVRQzI3RTJXY2thKzB0QzRPank4Q1NlYUhuaEk0K05OdC8xTW5BQVdCSFk2b3EzNjZ0a3ExYVhnbWIySU1xUGlOQm9Qb2ZHVEFld0tWT3Y1SHdKMlF6Nk1HQUFxSGZINS9Fald1ZzdRbkhJcmdxamxheGw5S1BaaGJKajVhYmVMS3dKck1OUHczK2V0dUhZN05ya3I5KzFHZnE4OTF2VVZ3VkYydTQ1SjNGcjNLYmMrM2w1cVpXVHNuTWJROHgwVGNPSkdJbFBBM3JsUjlQVjZZb29rQW9DOUI3MmloWkpMenJlNTF6endBTGpxaVFOckdia202VUpaSWdpZTBWcTJ0TS9LYXJCL0tEZWRuU3JQbDAxZGdKUHc4Y0xnTUU0VHVxdlA3bTd1aitpTFFPeDBxclZLNkN1U0dIeklVVTFXR0RmYjdEbWZjN0VsTHZIL3l2S2dmZXc3UlF0d1dtU1hWQTZ0TDVJRVRabVJGSXlNMEs4K2w5RkRtM1lJamJrMW85Wm9xYzE4d0RJUlpYeTcrYjI2c1dDSVFKYXZsem1EOS90YkhkL0U0VktJVHowV0tEUlA2emh6NXZVb1F1U3lQV0gwREtlanlFeXV3cGZDb2I5UGk3clZVWHlVUW8yWlJBQU01SExyTndBNDQrQm1nVFZCL2tUZUE1RkVVQWRTTXNoTGxKcS9YSkZZUkxzbDhUVHpIL0VpSnpjeG5jQy83T25xdThkZk9SU1VmYkhSWm4rQitHYnVRdndIbmJYTGNIY0NIdFVkbFpNamNpT1AzRnJEcEM3T3I4TWRRK1cwMnMwUWN1cWs3bnQrUzZrRFozLzVmNm93enFIZCtweExtUUFSS3gwOXgvRVl6cW9oOUR3MytpWTFKVUNXdVAxOUVWYnR5T1hxb3Y3S3Nlbi9sLyt2LzMvL212NzI3Ni9KVmVjU2VxZFZ2eXJFbEM2OTE2Q21CNjdHMCtvUWxqb01vWWlNSFQ0dnZ5UldlZWlpT1FkUFR0Tm56S1k5aG9UanY2YjkvWG5BZXIvV3NIRWNJR0wrZHN1c1RvUnNRYWpaYXlid2laM3ZUL2NkRVFEN3FSeG5YbytRSDRrSE5PcGx6ODkxNkZ6UW5keW1RR0J0KzIyOFl2Sm5QS3NTZHBEU3U1OUtFaGQxVklxVVF0UStQRFpFQVZJamhVSTh3VXdidXkxSitkTlRXU000ckcyaXRtU0p5TkEycnQ0WGdqelZEV1B4bnhJbXNkWHZKSStSVXhRSUlIR0w4OC81MDR3Wk5mdGdIcDB2c1RiQzEzYUplY1Q3c3pmWnlxcklOQytrcWMxM1RrZFgwTTFwUTFOaUZLZFJpdW00aDNXQkRvelBySisvWlpFMUR0aE53TERjUUNieVNxK0trWEZPN01Tb05ZUmMyNGQ5S2hocm1MVW9zNlBTSUg0R0tITm44OVN4K0ZZaTVRQUYrQUpQbWZRbWNWMjRNNXg0K2hadlUyZjNWUjFjeFQrdzBNR3hnQU5OOGNDMFJnREpSd0pvS3V0OTcrVmVGVjNPK0ZDL21YSmZsb3IzL01VSll1V3BndnFKbUU5ajk3czBNWnZNaVhqS3ljbW5JTzd1QTZYNXJmNVEzREZrclc1WDNqQ3MrYU5lVEVnRkZSU0J1SnVoM2x3WUMrRDNaekw2ei85Wk5oQ2lVMG4veVNpM1RJM2NQTzNmL1o5OExCc0NHcUNJMW15dU1aZzE5ZSs5U3lGVG1BQnBXNlI4ZTl5TXRHcUljQkdnWktnNHlHZGFWbUtmZklYVHNnYlYxNjNkVldEcXdOSnB5a2E2cXAycUJVbDZaTUFwVi9FM1NsZVJDT0pXaGlGUUVRaERzekJacmVRaUFqQVVBUDJJa2xIQ1Izb3YrajlRU3dNRUZBQUFBQWdBcEpBbVdYMVc1U0taQmdBQUp4SUFBQThBQUFCdGJYQmhaMlV2Y0dGblpTNWlhVzZObDIxc1UyVVV4OC9wdXJrclMvbkE0aGN4cVFuUkVDT0l6QThtSkRoWXlSQXlweEFFMU9nY0srTGUxKzZGOGRiQjF2V3VLOTBiMnlpYjBqSGNnSzJNdlhidkRBbUNHZnJCRjBRVEpkaDcyMFlUUG1qQ0I0M3gzTFhyYmkvMzNuWDdzQzZuOS9mL1ArYzV6M25PUmQ4dHF4TTF6eVFuYkE2NlI0S2RYUzl2Z0MxMW9OKzRsUVVZU0dQcGs4RkduOUkzYmQvMEp1N0l6RWg0S3pNejgrM01kd3dIU3JMS1lUZnV3YjI0RDkrekFuUy9Yd3V3dG1BSDVtbldhT09Na0ZpV2hLdmkwOWluMnpJTXR2bWRuWUFGTWdGaUF4YkpCRktHYmdDV0NJR0RrRkNZV0VpaEZXbHNaVXFEd2VaNi9TNmdXVFlFNTM4Q0xGZDQ2Z0hnWVlXbi9nQThJaHN5Smp3R1BCWUpGWWRDSHY4MWV1cU5PY0FUc2lIWC9kdUFWUmlKbVVLeDVJd1JJZllMNEttbFdHbFliZGhMYVVvaUl6VkxzWXJGNThhRTJIK0F0Ykl4TnVVN0RTQzdHTXROekEzRjByR1dWdEM2RjlBdUg0TlhQZ0oweU1kY2R3NENPdVZqS2RtRmdJM3lzZmwveXdDYmxid2NCenlqNU1VSzJLYmt4UUhZdXhqTFQ4d1hiOTcxSTRDWDVXT3VmYWNBKytSaktYL1ZBWHJrWS9QMVRZQUQ4akhqQ3k3QVFTVXZic0JoSlMrWEFFZVZ2TkFwOENwNThRSk9LSG01RGppbDVPVXJ3QmtsTDk4Q1hsZnk4aVBnRFNVdnZ3TGVWUExDQTVacG50VnFEc1Y5Q3ZHYXAvSVQ4NWhjU0VETTF4Um9VWk9uM2JCdUkvMitxdWU4WG45TGI3REZ3elhWYzdOWGVNY1lmUWI2U1ZxaGk4dk5MMXdWbjV6dy9KclZhMVl2OVIvQVhNMXFyYVlvcmxnZ214Tk5USWxBTmkrUVRkb0lVYUFrbGpGNVNhaEx0R0VkMXVOcGJNQW1iTUZXWEVsZUNhelg2WFZrK2Z0U1NzTlpLb0Y4TlhEd1NudXdxekhLSk9FTENMK3lCeS9oRmV6SHEzZ05oM0FFeDNBY0ozRWFaM0VPdjR3V1N5Nm9ESytpVUUzTWY4N0wxUXhKeFlwSUxMN1lWRnBSK1NUVGFQd0JzRmp6bk1Bc0RUSEx4TXd5cmMvYnZ6NWd2OGEzMW5LMld0N1JKVUNGRnNlVUpNWHJORWVQTHhCMVdwMldpRG8zN2Y2cVdVQ1RHcEZ6MUFWNm10WnpOYjMwUndJMUV4UXRLSUttejNYUjBoK1F6ZExZYlByN3Z1Q2NZeEp1dWNBOUtlWldtcnNGc3h4Z2hhclptbEhmWkt0TVloZXdoNFVjVktNMTJ2QUZ3ZkEvZ0pWcVlINm9sNjkyK2lic1FmZDRoSGNrS1Y1RTh2UjhabUNOZXhqQW8ycWs0R1I3d05NZG1Hbm1haTd5UTJkQ0szODBaZHYxeVNHam1kdyttbUxEQXNYTXNTaUI5TlJ2cUlZUGp3RWVWeE5ZUWk4bWdPanZIaW80VUZodW9uLzBMK245bHliNDgxTVNyUlBSV25QMzZQajMzUUxhWGpXeEJkZGlaSmhuWXFvd0NwaXN1eDB1akpPcXdLM21ranppUGJSMHJIdG82UXpUU3BsVEtFbkZuWEE1Vkt2U2VMYVptN0pROFE0RjIvb2ppWWtoSHhWTWpjVC82ZC9vL0czN0c2aDhWQlhiWi96ZEV4R3BnTE9EY3dpQzRYVXQ1RXNzVXl0TjB6MERPeitGZ0RaVm1TWC9DeVM2UGhrMm12VHc1emFoNCttQjJxSWFLVFhQTEtiWVVWTFVUVlFIOCt1Qld1dHkyeWJHT0NTWUY1dUZqcmdacUQ4dlcwNWlqbE9hbmhiYTk0MFpRRjFlamJNNzYyTXhwVkdTbXYzTlFpLzlBT2ltVUtNWUNzdzVKV0pPY3pTbjB0d2lwRGdQNkw1UjQyekp5czQxRldWbDU0aFpaNlRiMVM0a21tYWJWbFZXV2s1ZWpqa0sxQ1k1R25ObmhGVGJBWHNVUU9XU0NxS3lUR05DZGN1NzYrbWw0SGZMU2M3cTRQdmNmRDNyODlvNTUxWGY1RVcrcW92cmR2akc3UnpyOEx1cS9aZmJPT2NGK3VhQ0R4b05tRjdwbHRPQk4xcFRnZTdOMkNxWmZCaVkwSW1saThFM09Sb1lxZVluR3Z3ZXQ3L0J5cDN0Rll0ZGxtYVBwbW5YZUNiUUZSMnoyRTRtMkZMRmVWd0JFdkMwOFIwVFlvRSthZUVOMHZiOCtTSFFCQkN6d1Bid2FnS2VHZiswUjB6M1NBdHlnUFpNVDBQMjFkanBWT05odm05eWtxdHpCM3FzM0xtWlIxUDE0YTFrTFh3SEcvcENaTDlvQWd1Y2RmSDJ6eU1iSGJFMElPMndkK21rN2FMNS9kcHk3U1BzaGV2b2xhaFJzUVRiaGtNM25GaHFVTnBhQjRWS29aRi9LSmFyWWZIS01aaXlvOVl2V3lmRDBoTXJ2SkdOZHdBTmNERkliV1dvNURuYmFOQkM1NkNmMXNWWmF6alB1RmhnVkNyUUw5VEpGYUQ1TUFhQlBZeC9zRDB3UEJ5U2tSWHd5Z2lBZmhKby9JeEJZQy9Ec1pkcEIxUldNQ0Vqa0xMcmE2RHBOZ2FCL1F6ZjFCMXNzZmk4ZFQ2dmhlKy95RGM3Zk5NZFlvRXBHUUdqOVQ3UThCeURRQ3BEb3lmWjU2YWJoYzRUS2l5RnBjeklGSlpyUEFBMHBNZFNXSXh2dHBQcmJ3OHBVUXZpM1JkNFcydW9GNGxscmt1Yno0Q3c1NCtCM2dTV1B5cmJVcGpRT0NKZUVNbjRlKzNjaEZNc2MrTkpHUllhNG9CZU45Umt0cjNHY0xZeHZuVkFLakRkR0hTUGlBVnV5Z2k0MXE0QStCOVFTd01FRkFBQUFBZ0FwSkFtV2RZbTBURjJGUUFBZVc0QkFBMEFBQUJ3WVdkbEwzQmhaMlV1ZUcxczdaMWJjeHZIbGNlZnVaOENoVHltT0p6dW1aN3VMbDFTSWlsdFZDV2x1Q1pqeTNtRFNaQkVDUVJZSUdSYis2UnNXWlpraWFYNHNwSml5N1VyUmQ1b2s0alpYZmtpNjVidmtpVkE4c2xmWVh0bWNKM3BuaDVvR28xWlZGdkZCQmlnRDNyT3pMOS8wK2YwNWZndlB0eXFGdDR2TjNZcTlkcUpJckRzWXFGY1c2MnZWV29iSjRxL1hqa3pTNHEvT0hsOHFiUlJMcHhkUEZGMGJQOC9ZTE92clZ6ZUxwOG8rcDhVQzc4cWJiSFhSdysrTy9yNjRTd29GbjVUcjI4eGE4WENQMTJxckY0OFg5cTVlS0pvRjBNN1M0MzY5czdKNCs5VTFwcWJoYmRQRktHTGNISHU1UEZmbGlzYm0wMy9DTUNRK0VjV0xnVHZJQ1FXS2hibUE0Tkx2aUgvczNmOXo0am5CaC9BL2dmTHE0MTZ0UnFVdEMzUHdSN0YvY1B2aG9lUmYyUnVvRExuU3Bmcmw1cXNEc3ZicFZWMjZ2N1huTURjMjdFajRYZjk5MTVndUx6YXJEZE9WU3NidGFDMmdlbXV2VE9WYXZWTXZiRlZhcktqUzQxS3JibGNibDdhTHB5cE5KdjE1YzF5dVJtYzFDLzdMOS91djV3dnJWN2NhTlF2MWRhQ3Q0SEQyS2tDNXZ2UVYrd05PN25DcjJzVjluSnJxMWc0VjE1dm5pODFOaXIrcGZRdlVYMTc4TzFiZnFIQkEvTjFWbzJ0Z1NPc2xpdWI1YTN3V3J0K2tWS2w5bDc5QTkrM2hkUHI2K3hjZzVmaDlUNjkxaWg5VU93VVdhaFg2NDNBU3owcllRSC9tTnMzdlZMK01IcG9lYk8wWGU0Zm13c09NczhHaC8yYUFKdDA3N2Z6NXhmcXRWcmdjLytYRzZYYXpqcHo4TUQ5WkEvZlRQYkFuZVE0eEhJOHdhMEVQY3VMM2t4ekF6OFFWQ2U4bU5IYmV1Z3luNnZVT2w4TFg3L1RxMHJnbWJmOEM5cTlvWXFkN3krVXR2MzN3V2ZkWTc3Unpra3YxNnVWTmZZN29ZLzc3ZzdxdXNMdUt2OWU5QTM4YkgzZFJmNC9kdVhLNit3OUUydDRRM1lNZGw5MjZqYzNjRkxzVjh2dmw2dUxwV2FKbmV5bDdYSndOUUVnb1lIK1ovOVlybStWbTQxS2VhZjMrbkpob1ZyZkthK0Y3amhmZjcrOFVqOTVQSFM2WjFGRTNhalRBNThqeS9Vd2pudTlhMkRoVW1QUWtrMHRFcnQ2Z2FGWkIxdXhsdUJVNEdKa0FlemhhS241b0JSQUZpSEVpUlpjQ01STkxCdEJFQzI0S1B5NXVWNXQ1N3BlNmI4TW5CVTRlN2w1dVZydXRSVHpaU2E5cFdiaFFyK2RlemRzMXRpSHAydHJuWTljbDFnUUJwOWhRaTNvZnpxZ2hNS1phdm5EZW1DWk9aWGRFcHZzOXF5VmQzYTZWUXQrZVVoUndCNi9vdUtOczlGVFpqMjVua2dFZG5ZZHhVd0VHdktnNVFHR1pKNkdZaVVDOFJEWGdvNUh1ZUtKVjFPUGNEcWZaWlFOSEx0c3FBMDRqWXNSempoQk5LdU1SRzhFb2pmbDBBUXhSTmtkVEJUb3lWV2lKOCsyTFFJRmVvTFFjdEY0QlFYKy93aHFwYjZ4VVMwM3ppNkdvZ3BxUGlBeWtFMWtzeEJZZkdFdytUbnhxOUF0N0ZlOWJ3VFlJeG5wRmg0V3FiQW1zMXdycDhJSFVnL0hicU41Y2FFRllhRkZjYUhNQ2tXWXhtVFlGNm5uMysrZFQyM1BBa2tpWlpjN2xVcTk4YXZVUlJZMEt0V2tVcUhBWmoxZVc4bW5vRkJnUEJzU2VmR0tTTVRGcmFrK2FTRmdZUlhTb3VPWGxtY2JBT1pBV3I1ZU1tdUxhMFFpTG00WmlicjRsZFVuTHdLVmtNdC9jQjYzdkloanlKVURlYm11QW5SeGpVamt4UzBqa1JlL3N0cmtCV3lJbGVBTE9tUFhGN0RaVTZ4dEJEWnhnWG1ZMTg2TitteklNeUo3T09TVmtUMGRjaXVyVVdEWXNSd1ZBa05LQklZZDVpcUJ3QWp0NWxlTnZLVHljc1lWSDhHYzdPT0kwUkdlaVZGakl4d2Jzc2dJcDRnc0xzS3JhVlp0WXVCYWRpVHUwZGNtUnJpWENLQzJSVlZJRTQ5ZG1oUTRGamJTMUNOTk1mbVN0SmxTV0tQcmFuUlpUVlJWbEoyNkV1Q3BDWWhnTnlRMVYxVkI3TWFvS3BXcTBMaUFKMDVYcDhSZDNNQ0lzT05udThXSzVPZTZ4WHBVbituR3JOdm1SUUtRQTJyRVlTOUtZWGpTVVJNL3dSNU1pSi80b1I2anhsUnF4RWFOT1ZLakMzcjA2OFlyQjlSSVhOWFJURWROdEtWTGJYNjBCZHBHamlubENHM1RHOHhyYjdEVHF4b0tkZzZpa25SUkNXd0F3eEhoV2RXcEtGU1RxRTUyV3JGeFFrYWQ0MUduNlJCbUZKWUxsUVJhSERXQkZ1U0ZYVm1lc0R4Q0xhWThveXl1c213OHJDeDdiSStod0xiWk5jbytUa3hnWnVTUlludzcwckZpL0dMUzBXS0NXbWZPV3JpOXZFUnY5a0Jmc1lqMEJJMThGU2hCb1pvZ1RwSmlzZTFhamxHc0xzVUtwY1o2T1NSN1duQ1diMFltTkg0cG1jNEVWZFltTXc5UUM2bVFtYXNtT3BNb003K3VSbVlUbDVsSDJkMlRYV1o4TXpLWjhVdkpaQ2Fvc2o2WnVkU2lTbVNtSnV5U0tEUEh0YkNSMmNSbGh2eVlYWGFaOGMzSVpNWXZKWk9ab01yNlpFWnNmNUtEQXBtcGlaOGt5c3h2RW96TUppNHp4MC9PWnBjWjM0eE1adnhTTXBrSnFxeE5acGc1RXl1UjJmaWpLZGhESnBxU0E1bEJOekdZa2xabWZETXltZkZMeVdRbXFMSSttYmxBVFFqRTFSQUM4Y2xyWkRaeG1SRTFFWkEzQ29DOFVmeGpzdUVQaklHYThBZlNFUDZneUlRL2NpQ3hXWS9iMG8wOE1aVmpSRG96bFZOR09qV1ZWMWx0QWlNMlVCUDQ4TlFzdTVVMHV3Y2phaVlmaU9SRkkvS2lHZVdWa0haek9WZGg1S1Fiejhqb0tUZU9GWG5DalZOSW5tN2oxVmZoRktIWStpa0RFNFE4SlFURWFsYnhTaFFvZHMxZ2FWMENGVDlpVXM2d241R2ZNRGxHcEErWW5ETFM1MHRlWlhYcGltRXdjWjJ2dE1xQzQxY1c4eE0xeXBxd3NsanpGaC91T3FxeWVFYWtBeVU1WmFRakpYbVYxYVFzN0s5U3BrSlo0MS95aTlqSWpHR2V1TElRNFRSdkkyZlNPRWFrZVRST0dXa1dqVmRaWGNweXZlUWxYZE1xYS96TGRCRm9tL0hIRTFlV3k1c1ZQS3F5ZUVaa3l1S1ZrU21MVzFsZHlzTCtvdDRLbERYK1FBaHhrQW1FVEZ4WmtMY1V4c2o1TW80UmFiYU1VMGFhSytOVlZwT3lpSzFpZWlrWmYveUNJTnZFTHlhdUsrQW9pRi93akVnamc1d3kwc0FncjdLNmRCV3M2YXhBV2VPUFh4QVBtZmpGeEpVMUM3TDNzamdtSkxyaWxKQ29pbGROWFpyeXNKTElCZEVRdVNEQVJDNXlvQ21jUFNqSXN5RlRGYWVJVEZhOG11clNGU1ZLNGhaRVE5eUNlaVp1TVhsZE9URDdZeURQaGtSWHZDSVNYWEZycWtsWGxIWHNWRVF0eVBpakZoUUFFN1dZdks1Y25EMXN3Yk1oVy9tWVUwUzI4REd2cHJwMGhWU3NSa0RISDdPZzBETXhpOG1yeW9QWncrdzhHN0lSaDV3aXNnR0h2SnJxVWhXaFNpSVdkUHdSQytyeWVxRkdWNXAxaFhIMmtBWFBobXo5SEU0UjJRSTZ2SnBxMGhXd0FWVVN0cUFhOWxoRHZHNm9FWlptWVZFbmU5aUNaME1pTEY0UmliQzROZFVtTEdRcmlWdFFEZHVpWVY0LzFBaExkenpRSnRrREYxd2pzb2dncjR3c0pNaXRyRFp4RVZ0SjhBTDBneGVsU3Uzc1dya2tVSllESE10MWgrVVZWckNqTDlqTGszTlNXTmwzMnBXcXdkOXFPMVNCYlpmV1VWQzF1WDc1SkcwNkk4bU8rME9wTkxaUy9yREo5eTcwUUhnNSs4NTE0SUJ6R2ZoRmMrY2NJTmwyenYvVitXcDk5V0xCZnhYV3BlOWh6dmwxVHkvOEwvaWx6VktqdE5wa0xjRFpDMzZ4d3BuU1ZxVjYrVVN4OVhydjhOVmZqNzY2ZXZUaTAySmh1ZkxQL3AzSGJxbnVUVmdzZEl6K3JHOXNpZG5hYUpTMk43dkdUbFVyRzdVVFJYYVBMRy83enZOZEhKeEY2Sy90N2NKUytNV0ZDMkdkbTl2ZGw4QnkyRDlZYUQxN2R2REY0Nk12OWxxZjNXcjk3Yy90M1IvWTYrTnp6VzNtaW0zL2YwSlRjejFmOUE0TmJZTDhYdkF1VkRjK3hwcTZZNlB1OUFPaXpaMFRYallVWHB0d0JkUlJsb0tHQlBpNjg3L3JwYkRCbndmVUVXLy8vZ0U5RTUzNndVSGJRV3NKS2JXQ2pZTUhmaGxDaDZCZXE4bGZHcHIvVzJHVDZWb083TFFGS0dxeTMzUkdHdm9rQnd3MUxLQlhkMzRkd21BYVpTMTZaMU53SEszRGd2VEVGL20vMnEvODBNVVRYbnlPQmY2VnN3WEJlY0ZGUy9Ud1BQK1hGN2kvc3loMWx1aUNwYi9qVDNGL2VWNTZJZ3ZTYnloYWlqend6N25TNWZvbDFsS2MzU3B0bEpmcU96MXU5M0ViUENuMHZ4djRPWUJ6cWNIUXZsTTRWMTV2aHEvRDVuR2x2dDE3eTg3Z0xiL05IL3g4dnQ1czFyY0d2aExjSUoxNmNDaHU0MEdLTSt1VlZRSEdxUnMray9jNTQ0S3crOXNoalV1UjVRaFFFODZISFF2Sm84UkpTVzRZZmFwMkovY0VMYVk3b2xHblEzZlE2VzUzZy9tWXg2SE4yOWs2QTl4N1oreDB6OWl4L1grUk14NE4rQzRQK0IyN0NjQUhid0Q4SHVoSGgzdHZkNGZBOHl2MWdTNE5DYnM0QS9oM3ZHUEFJY2VBYTdNL3lQNWM5c2VPdWV3WXNyTTlFdkRiOUpUUEE0R0FlU0FYUHd1a0t4KzBBeUlvRFpuZzF6OXJlWEg5UitoS2RkdklUaGUyZDF6U2RnODI5TW1OdHpmVWVPTm8yKzFGMjI0c2JicHAycWJiM3lVbXFlVkcvaTVtd2tHRVkrcUJUWFc3VFNOZHN1RlcyME9kRzk2MDJySlcrK2pQOTQ0ZWZwcWhZeVp1dTRFZGE3czkxblh6V05jTkEvYm5zRC9FL3RneHpJNFJkb3l3WTRRZEkrd1lZY2NvTzBiWk1UcmFKbHhxMi9WZ0Q2ZzNiOVpGeFUyclBwRldQWWkramIxVkR6ZkhOZTI2YWRjbjFLNGZmUFdzZGZYcGVOcDFHR3ZYQVd1akFXdTNBV3UzSVhzdWg5QzAxNmE5VnROZTk5WWVaM2RjWXZ3a0ZxZUhUcmo3VGpmTjZCSGh2bEtFZGI1QTluR2NLaHRza01mMkdlT29rd0d4Qm5KTnJyQ0ZCaUE1ajV1TEJ0b2VkN084Lyt6SjNPSE4vMjdmdWRhNmZxMjkrM0RVZGxteU95YUl0ZFZ1cksyR0xtdWZ2UkhiNThLdjZwMHpWUnN5R1U0Vmp4NHlFWlVQcEoraHNjMWFQbFZqemNuSU16Lzc2a3p0WjI0OVIzTjE0cW1tUTh0QWdGMGRTdkFRU1dDRUpEZ0tFaWdGQ1VvSkVtQ2pXRkE0UWhLTWhFbGY2bEJMd1hxcFUwOFNkajlHbkR4TUVnVGpvMGdNU1FiQzdidWZIUDd4czduVzFjZnMvelRCeEl2RGhPUURKS0Ztc3p6MUN3MFlsQ2p5MVRTeEJLZGxDU0JoQUVQTUVnSVNCai9hcGxlU2dpWCtRcllSTDBkZ1FrVnBYQU9UNFc3SndWLytvM1g3QjAwOG9UR2VPS01tY01mRkUwQ0dPcktqODBSb3dQQkVrYSttaUNmUVRzMFRSOW8zb2NLK0NiQUJNcDJUTkoyVDJMQ2dDRTg4MHpsSjdKeGMvWDcveFoyTU9ZaFJjUUpCSENmd0dIRGN2Q0RGeWRoRkVSb3dTRkhrcTJsQ0NreUpGQXl0eU9TUktGRVFDVFpXNFJQRkE1TE1xeUZLY00rUXFKZUhpZUo0bHNqRmhpanNaZnZwNC9aSHQvZWYzeng2OE9QWVFlTGtneGlCTWpNQVExamU4RUtOcTZZSkYyN2FIZ2h4SkhsMjRvcDdJQVFUZjJjdWd3dFpSTXZmT3o2SkZ4U1lSSHZpdU5ZWDl3NzNIaDIrL3J4MTladjIwMzhOQTFvL3ZieSt2RmxaYjdMT3lFOHZieWpHaUJQRHlLaURWc2ZWOFFnVW02WGpJVFJnUUtMSVY5TkVFaThsU1NDS3RYRlJraER4NUdwcVU5UHhTRE4vM1VYSkpBR1FHcFFrb2FRUGtXNGtpM0hrblVwdHJmN0JEbnRUK0huaDREK2Z0Ly85cFNhcWpMYkY3TmlvRXFvM0ExWEVCZ3hWRlBscW1xaENVby9lOGlRWmR3SmQ0VGhnTTNvclpZSUVTaEx1amttNEp6RWw2SVlNa2tNeE5sQU1HNk90RFRYR2dWcGV4c1M2MElEQmhpSmZUUkUybkxTSmRSSmZDQ0pLRFhGVXk0elRTamw3SkRhd09qSjd4RFZwOVNScUxEUWJWUWFOdjErNWIvMzl5dGVLa1lHanlIQkFQcERSVzlybURZa2hMRytBb2NaVjA4U0x0Rmx6aUdVRGV5a1FUemRraXJjdFpJZ2hqMTU1a3BHOXdERkRlNU1UNXpjK2I3MjhNdGU2K3ZUbzdwTmVLRXRmQkF2YU1hN2tKTDBlU2poTEJFdG93SkJGa2ErbUNTMXBNK3dRMkxJSUZoRkhzQUJyUTB5S1BVMktuY1lDaFJHMDJNaWdKUkV0OTE0ZlBIcmVZOHJoN2Z1dFhaOHNuVzVLRU9QU3daT2M1TmxEM1diaGlkQ0E0WWtpWDAwVFQ5TG0yZVVMby9nTGxRdHdnakRPMmNLeXVZU0pXUmNsRzByNm5aRnN0TER4TUMzc2VGUXJKL2x6cy9TSldmcEVHeXJTSnMvRDlaUEZvUEEzaUJHQXdyTnh4OHNHRkFtZ2NCSXhBUVhidEJoSStDOVBWWnM2QUpHVFREbXlzK0JCVU5yQVFZV2pwZ2dOYnRvRU9aSk1FZ1JRakFZblgwdmg1aElNYmdTOUVUQmdBNGJrdkxnR01yZzVTWWlqVExNQ0JhVU5HVlE0YXBySWtEWVY3c1ZXOG91eHdST21LL3hGZWZPMUFVWSs2WUNUUjA0NW5KMDdEU0VpNDIxMUlDSW51ZTFBa3hrZ0lTeHZNS0hHVmRNRWlyU0piUlNiaVJZRGhTTk1SSGcwYnp0cTVCTVVzV1JQdENOaEVoRkpvRmdwdmFjREV6bEpXUWVLek5LWEVKVTNtRkRqcW1uQ1JOcDh0ZWZLRnFRQ1dMaGtMb1o1MndnMWw1aEF0bVE1S21pV28wckN4T2thcTRvT1VPUWtXeDFvTWt0L1FsVGVnRUtOcTZZSkZHbXoxVlMyZm9qbklHRi9BdmVtMUJ0UUpJQ0NTRllQY2MzaUlZbWdtQyt0WHR6WkxxMldkY0FpSjVscm1uRmxFR0Y1QXdzMXJwb2lXS0MwK1dzY20wZ1doUVY3TDVyZ2pXbjgwaHRVUlB0dHNXa3JrVDRGTnRNcGtsQ3hXSzZXbXpvNGdYS1N4dzRrbVlFVHd2S0dFMnBjTlVXYzhOTHUyT1Rhc3ZDVHYzNlVjS2lUeXlCaUp0L0poOEZTU1FBSzJpWUNsWExHUk9IbmhjV1pjQzVlKzhHdG82OGYvdStWZjJsOXZOdit5NFAyclJ2N3oyNjJidjkxLzhVMzdkOCtiRDNhM2YveFp1dkc3c0dYSHgzODZXN3I5aC9ZTnpQQ2hrWmdRNk93OFhLeVEyQ282d3kwRVJzd3VGSGtxMm5pRFUwNzI1c2tENTdDWGtKT0hMUFBERzFTckNLU1BOSGJCWVkwS1VsemVpWmNVS1I5NTlyK2krOFB2L3VvL2Z4M0Izc1BEbjczY2V2M2p6WGdCTnY1d0FrY1NrQ09QdFZiVU55Z1JJbW5wZ2drR0tRRkNZek5RWTZpeEJHUHc4VzJZeEdERWpsS1FHejdrd2hNMkJkTVJpUXRUczdOSEgzeDI5YmVsNGNNSVh0MzIvZWY2MEFJekFsQ0lNNjRncnJRZ01HSUlsOU5FMGljMU90UEpjZS8vQ0ZXd3F5NjQxclFZRVNPa2RDTWVPa3BNOTh2TFVMT2Rub2toM3V2RDE3dDZlQkhUamFVOVhXYWhSNkM0b1lkU2p3MVRlUkFhWE1uYm15Qjc5amVnRWljWlBkY3l6UHNrRS94Y0dJVExpTzVFd2pOYk1EVS9GZ3B2ZGNoeVA2TEY2MVBIaHorOGVQV1Y2OS9lbm1yazFLNWNhVjkvMGI0aFY3ZXBQWFpyY1BmZjltKytXKzloTXZZb2VQbEF6cWh4TE9rVVlRR0RIZ1UrV3FhMEpNMmJROGQyU3FIMkJHdng0NHBNbW43Vk5FdnlUcUhBSmlGRG1WcldIV1kwN3IvT0VLVi9SOXZIdDM5TnR5cVZnZFNjcEtaRDZXYnBTY2pOR0NRb3NoWDA0U1UxSmw1SkJzeWpQM1pEd0trRUloTWJqN1YvclNTWWNNQW1uSERhWGFGNm00cGVIcG5kYWcvb3pNN1QvS1NuVWNaaHhhTERSaWtLUExWRkNHRnBNM1JBeXJiMmdNbnpHMG5DSmtjZlpxZFBiQmtadzlxTnZaSVE1U0ZtZGFqM2RiMTc0K3UzTmgvOW9SMVUxb2ZYMjN0L2FpREl6bEowWWQ2emNBUnNRSERFVVcrbWlhT3BFM1JaK1FJOFV5UzNuQkVHMGZlbmpuNG4zdUgzMzRiMGtRclIzS1NxamNjTVJ6UnlaRzBDZnRzSEtIQU13bDd3eEZ0SExrdzA3cnhwOWIxYXhQb2orUWsrMjQ0WWppaWt5TnBzKzhaT2VKaWszMDNITkhHa2QvTXREOTdkUFRGbGYxbm4rdy91OUorOGszNzg5MzlWL2QxY0NRbktYZkRFY01SblJ4Sm5YTFBOSXFMWW14UzdtWVVsejZRbkpwcFhYM01laU90VjUvN3E2cUVnN2owOWt4b1hqTHVaaENYR2NTbGp5ZzA5YXg0SU9tWEpPeDl6cG9EYkJMdXFXWXpKcTdsNVRkYkJpYlM4VnN6KzMvN3V2WGtYZ2lUOXAxcjdRZC9hRisvRXk2MG9vTWtPY201KzRyTndoRkJjVU1SSlo2YUpvYWtueENmaFNGK2g4VXd4REJFdzdTU015N3JrRHc5dXZ0a3NFUENHSEx3K0dicitXMGRETWxKdnQwd3hEQkVEMFBTWnRxek1jUWpKdEZ1R0RKbWhweEJNNjNyUDdUdi9GZVVIcTgrUFhyd25RNTY1Q1RMYnVoaDZERStlc3d0c2NxYy9JZi9BMUJMQXdRVUFBQUFDQUNra0NaWjlJY1dIOGNCQUFENUJRQUFGUUFBQUhKbGJITXZjR0ZuWlY5bWIzSnRZWFJ6TG5odGJLV1UzMHJETUJURzd3WGZJV1RYMm5SdGRZTlUwY2xBRUpSMS9ya3RtbTNCdEIxYkZlZTlEK0MxNzZBUElQbzJnbnNMVDdyVU5tR0JpdWxOYytqdnk5ZHpUZzdkZjBnRXVtZXpPYy9TRUx2YkJDT1dYbWMzUEIySCtIelkzK3JnL2IzTkRkclBaa21jd3h1Q1JYdVp5R1p6dGFzaTZQZ0tORndYbzRzUXQwWnFZY2Z5SWRuRmFEaGhDU3RpRUdqSXViN090V0hMMHp6RVhpbmdFZmxnTkdBajJCTkM3QjZJUld1bjFQSUQrVFRTTW55NXBOUWdKQjRGL2k5SUhTMkJ0TStGNkNlNWxsQVpVN0tRbCtGaXlrSWNaWUxmWUZUQXgwY3I5NDRGQ3V5UWI0UGN0aFdDb2xidURiLzBoS2ZNOUM5alNoWEtmTW40ZUpJWEpaYnd5b2VyKzZnUlhrV0FwVUYybDY0YTBtK0VrNTBLOStwRVlDVTh6V0oxSU1UbFY3MTRHdUlpMnN4QVd6UHdaem5xR0JtbHZVazhNek1zWXlwZjBHZ1JmNFM2ZFVFd1RyaFlRQWw1RXQybFJyTldTSGNOOHZYNSt2M3h0bng1V3I0L1c4Rk9DY3BUMTVKSTlYOUxYVU9iVXZDckJIV044b1ZncXdiNWh5YXAzSFdhYXhyekJxNm5ubTU2S0xMcld6UC9SVkQ5Q25SY05KVkZVeVBsUVBDeG5LZTZ6eHBCdXV1SitwQXdUNlZuOFppZFRuTVkxWFZWR1VXeWhUd2lWMzBvVUVkRDRPYVdZL3dIVUVzREJCUUFBQUFJQUtTUUpsa2s4TnY0T2dBQUFEb0FBQUFTQUFBQWNtVnNjeTl3WVdkbFgzSmxiSE11ZUcxc3M3R3Z5TTFSS0VzdEtzN016N05WTXRRelVGSkl6VXZPVDhuTVM3ZFZLaTFKMDdWUXNyZmo1YklKU3MxSkxBR3FLYzdJTENqV0I0b0FBRkJMQXdRVUFBQUFDQUNra0NaWmgyZWNXRElFQUFEWU93QUFDUUFBQUhSb1pXMWxMbmh0Yk8xYnpXN1RRQkMrSS9FT2xybkFvZGlPOHlzNVZFMXBKS1FXbFNhQzg5cGVKNnM0M3NoMmFNdWRCK0RNRllrYlBBQ0N0NmxFMzRMZHRSM254K3U0QlJJM1dWL2l6TXpPN014OG5wMzFqM0Y0TlhhbDk5QVBFUGJhc3ZaY2xTWG9XZGhHM3FBdFQwUG5vQ2tmdm5qOHlPZ1A0UmdHNUV3aVIvUlBlZzNHc0MyZjJENjRsS1VUeDRGVzJKYUpnbGN2MjNLVi9GNEE1Sm40a3RMaWdlbmdZK3hpUDladzVBMmdHdzNUNXlXWk5CUHNXY3pna1dWQkw5VGE4cE1hYkZZZFI0NHBWVUtCVHIxZTB4TktnMUNxSnJCdE5hSG9oR0paRFdqT0tCV3F4MnJacVo0YW9kVE5SdFZzSkJSTnBZcHNxMkZhQ2FsT0tFNFRRQTBrbEJhbDZNMWFhNmE2U1NpcUNweGFWVmJtWFZkUzMxY2lFZ1Z3TWFoeEpKZGpjZ1lta2ZRU2d6RjdRekNCWGV5UFFTaTltU0pyZEFhQ1VWcyswSmJWekVaMGtldkdBL3JYRTJLOWgxMWs4OFRUckVpcE53UTZ4UG0zTkJEeHNlRDR3bGdsdGNjVE9VVWV6SldZU2IyRGFEQU1xV1dkYXpGVlNRd1hkZkZ2M1l4Y1RheHlZNUhycWFITUpYUEx1ZDVxYml2NVliN0FVNDlXTENwYTNRZ01LcVM2UVdjV0VsbnFJNDhVdjdvQXgrYkJvWW1NeDN5UjhWU2x5UGd1TC9hbFd4RDJ0aTlZQ0VLNVVTRlN6VWFJVkJmM1VxUTZDa0swRUtxbVZyV1RkYkFaeDBiWFljT3B3RmJaSURDL0JqVFhvK1VjaENIMFBiYmxyb2k5NU4zUXhVMjl1TFJqOWtNSmZnSGtINE1KbFdUWFYvRkxjRE9YMUs3MzdQODAxd1cyVVNMWEl0ZXIwaUxYcGM1MWdRWDB2K1Y2dm8zaXQ0Uk0vTVN6ajN3Zlh6TFptaXoxMEFlNGQ5dDFRK0U5ekRHT2tXKzVzTmlEbmxmZUVQb281RjNuVzk0bHdsbzVkNG1sZVc1UUticWRabXJMWE1nZThDMEZjVmM1NFFzQWNGWHVQQUFNSldmZE1UcFQwOXlOTlduSDcxeVdIR1dNdjZjQUVHVW00UXNBY0ZYdVBBQU1KV2N0TVhxRWhuM3hrdHVXWG5Jam0vRWhzSW1HUm4wWlJhVUFEK1B2YWZVbzNaNVdvQ1UvT0h1dzFnZ0k1QWRIUUdEN0VDQThmbE5oOU9GVnlEd0pzdFRPdUx4cDNTL3JocEtuK0Q1V09VMmZMaVpUcXNsc0RoeVJHWlVkbTR2MHc4b3YwOWdCMXFqZ3E4Mzh5Yzl4bHVzSU16RHdhWGNtZFVhRExnclBNSzJXWkVlUm5HUjhLclJTcktKdmhhaVYrRXVobTEvZmZ2LzhmdnY1NCsyUFQ5TFRteTlmbjNFL0crcGlMNHkrcERvTk1xdG5LaURSMDFVRHN0UjF3WURobDhteUozWmE5dHRWOTlXVzNiUVcxNll1YU9PQWZrdmFGajNON3VSM3c5TjEya2l6dzBGampId0s4UlhjczlXOTBDZHl4OWhMMUdmNVFkbXNHeUExaERTQ0hnd0NOdWRlZU8xQytqUTYwL3Mxb3pUT2plNjdEek1VL3Z5ak5wYnZXaDlQa0NWMVVUQ2tnZEhtelpDYU9NNlpaelF5RVo5SkZ4RG14S3VJekFWMFFZaXdGd3pSUkRvSDRaQW1maUU4S21jR0hWcExnWCtkQ0ZaNGdyM3BlRHd2VjZ0ejhnUmNGMC9EUkU1WGVZWE54V1RLWkl1ZEVlUjFNWTduc2hqcUxBQmtaem0rT0JnekpzY2s4aTgrb3l2UEgxQkxBd1FVQUFBQUNBQ2trQ1paQ2VWYkFoa1ZBQUF5RlFBQURRQUFBSFJvZFcxaWJtRnBiQzV3Ym1kVldBVlVWRkczdnNUUUlDRXBNZEtNdEhRakhaSWpTSWNNM1EzU0lERlNFa09IcElDRDBpbmRyWUFncFRRNGhOU0FndkNQLzF2dnJmVyt0ZTQ5ZDYyNzlqNzduTDMzT2Z2YkNYbzZhcVJFREVRQUFKQnFxQ3NiQUFBV0dlYmJnUUFiOHc2emtwN0RESVNlNmlZK0FFRHArKy9CV3JObkNRU0ErMXNheW9yUXdQekRnbkFvMVc3dWNCRWhuUm51ZlRkazNqdmxzSXoxNFl1VnFvR0dBZE5hNzBldlJKZGI0eDM2RDlzYmpiWUN6UjZ2VWVldFJVdGFuamRERDRSNy9VRWQ1M292ZFNSRlZTcVRiUFhmbE44dU1UaXZXRWF1NDJMUDRTRmJSajQ5MFEvTC9pYlBTWWlGUS9pRWdQQjROekJaWTZkZ041UnlSM3I2ck92eG1SemRlSDJFQWppLzk2d1JoeUFtSUtJc1NxRVZONDBJZTUxU0hVSVFvd1d1QXBQenJ4ODc0Wk92S1Z0WkZXbVdiNXdFa3BLU01udUJPVG1IWE1WMnQ3Y25DMlZmd2p1R1p1eUUrdnpRaDh0WkNBUU5GZFdtSXN0UEZDcUZSYjdMWWJxUTU0aVd3enJlYTJaNUdXVlNBQ2k0dXJwNmVCelBYYjR1aTZMREx4enJVUDFCSVo0S0pTZklVakJRQkp0amE0RFc5WmZHdDJLcS9mZENrWnFXWDQ4a0E0YUFwelJzbk9tbTFJclk1ZE00MVBvRlpkTTQ0OHZLN3EvUmI5QmZGc3BKbURtZEJkTEg1MGlTTjBuNkFVZEMwZHJpOGNkS3NyOUFxdmdxMUFObE52clJDSFlDQTVlLzl4ckxSRjEvRUpsK1dEQTBBSGpLRjFCT0lMS1dEeTZSK3VPYVdUQXRMTHJZdWx6YmF1Y0tNMWRGZlpBUURlODQrdno4SEkxR1gvNkQ5Q2VpT0szeTRubGhkTkdQMWd1K1VnU0Y4eEdIaGllRkt1TTlJQ0t1eWFpbVBFTk9nTUw1MmVsWHZtK3FNRlR1UHJVaFprM29sWTZBYVVlUjVzWkd1cVFobHJDcnR6VTFxS1BWanVqbzZHYTgyOXNYVElJSlFYOEcwTUp0dlFpWnBxeFIyTkRCNmFreThBNzBveDdpa294WXRPVE1vbC9nK2NVOFltV2ZFV24wU1B3NXBTQ2w1eUNOZVBpQ1YzU1pjS21OU1hOZG5YN2xyS2k0ZUV0ajQ4M04yVFR3NC9oWWdESUJ3Vy9SSHZMN05PaHM1MVZNREM0dTdxL2ZJWEpGUlhsNXFKVjNGcjhBWUQvYmpiVG9IVDNWQ0p4YUJLa0hxZUc4OGxzaFNodlR0ck8yL3ZIbkFwV0ZrZmJlMWpRMlhzaVg5R0ZsWmJVTVhILzE2NzhvMThwS3BwRVZKSGt3emk4dXhYS2JnMkNQK0xLYllFcmE0OGlpMFZNV0R1M3hHcGtXZzJUaUFYUU1OWFRMUUlVeFVXeVpjTFMxU1hOdDdkSEJ0NGJ2WWRlSGY2OHZhZm5OczdPelc1M25xeGNYRitzZTE1eUFtM2FNbm8wMit4SURTNGtrejlYWTBJUjBnS0F6cklZMVRTam04L2IyMnlaSUVBcXhML1liQktoREhzZDBkWFg1N0U0eHlZZmQ3RXptc2I1eDNCeEtJaVFrWEY5ZjF5a1pVRjZ2R1BCOFJlQ3MxWGFIaFBxa3cxcWZFT0NadjNHRlB1Qmh5TUR0QlRDaDBhUmlORXZvNjFDWE12dnQyKzk1WTZzQ21hRDZ5a3F1aHc4Zjh2SHg4Zk1mMVZHZm5vNExoUC9lenBwYUpsWEpIRVk1cEsxa1EvV2dKeWJCd2NGeWY4OE5rVWFvM2QzTEwxb0NvM2JDYi9Va1ZFTGo3QkdveDVYdlBsUmhhd3ppQjEzOXNvSEJ0cm1LUXI0c0xIQmxqWXU3THBMVDBlMDVWWFl5czFOYktYMVlZSkVMYVVVaStYaDRuTVlSZkxxeUYzUHNESmRYL1JCR1ppOGNqY0dBdmYxOVNkODl2YWRQU1pNM25adWtwS1NDdjNURXA2UlVjc1BaUnpWYURxVHVxd3dPRCt1R2RqcytQMllMdWZ0N2VmenAwbEpYZHhxVGRRdElzOTJ1S2lRY0RtOXZsN29uWjhiQ3dsS0VRSWhkV0xCVkJjcGl3azB0aGZrdkprQktTMHN6TmJkTFZGN0xITDd4aUtJVVBONzVpalM3dmp6MmNIY1AyODQwRmhZV3ZybTV3ZnliamlyYkdCUVJFNnVHUXVTS3JKNC9sM2lLdHlKSEVtdzVhUFo3SjgvRDI5dTdNR2duUnltTzdHR0JOaFozZFNBTDd6aXp0UC83eGtZbzZ4dnV6REd1d3NDK1dlWkpnbFJvSndrQ2RvOUZUbnZXMTlSMENUTlZrRXdHclRhRk9tUU5kN3grY0hCUTVLa0RET2EyMHZwNTltaUNkMFp5MU1YYUJGMmFJaWZsdFRHQSt0Q2Q3Q3Q4b2MxZExXTTMyY0xzdXhvOGM1RXFxb3RRSW9qN0JWenZqRDkrUm0zVmxadlQ1alRMcWR2eG1JcitrbU1rN3YzdjAxWE9wSDJpVUMySDRCa25WV1BCU25LU2o0TzYvS2wvb3lVc3NzRTVMTnR4Yjh1c2Y5TEZRWjlicCtUVUhyUjduUTlmRjl6S2RDdWVLYlVFeDlLUkhnMWIzV3hGWFc2S1ZSSlRDWHFpTmswSWlHczF5N3V1ZDJvVzVPYjhtcXdqNmlKWUUzYlhiOGszVW4vVjc2N0ZFNW9lT0FXRXNHU1ZlZjlFTi9tdWhwTmw0K045enJiTFhVODV1ZW8weWMwTVZ3L2RrZFM5M3RpVXlOTDBRdVVjM2wxK0J4ejFoSi8yQ3BKRS9QMndiZGFRaFR4ckZPaEtwS3JLYnc5OSt1ZXdRNTFqbG9Va092M3VDbjEvZ0daNkxlWXVVSHNNZWYxQ0EyTkR4Vlg0V3BpMWY5Y05aOSttTlIwYU44WHFNaStrSmRrTUFvRzRyM1h1ZjFQcllMNEhMMEh3bWdoVE5DVktMWTlnWC85c3VvYy9nYVBPWllrMVhvK3pFMm44SVhUdnEwWVdKajQ4NWdpQlZIWVRZMk54Q3VKU1RaVVg3U1VvWjhYTlFBSGJWRkdyUStmYnZ2UHVJMVJmeDJrdGhmWk0wTEJCMEVqdTNhYUEydWVZVHd1UldPaTRCMFhGcUw2am5qb28vM2UzUHllS1hPMWhHMzRmZTI0RHU4OHdtNjhydlJFdGdZQVArUTUrTjNQUEpaZ1NIQkhKZkhJRWVrWkhBbDZaOUJiZ2pTZEtGM2svc1M1Zm0vTk9VTU5RMGxWVVV0OG1iWWljTDdpc1lUNVRtUFRSY3NIMkNJV0dDS3pGeWEvY05lYnBpR21WalhFdGN3UHhnaXc5ZFhoaFVjVW1ISFc0K2dRSkIzTmF2cXMxRXJVYnVHMXlHTnVRN0xKSTZ5cC9zTXNOdzBpcGFWNG1QSnN2c21EdVVxUjhhZ0hmdUwzaS9DblRkclkySWxzZ0JxeTdHL0h1V0JaK0xhL01aVHg0OFBDckowV3FlYzFEcE1CWDhXMWxzV2FUWFAvN05zWUNubUdxM2tYRUFRMjJXSURDUjd0UWN1VjRVZDRGamJpalJvVjhiRUFmNUpwUnJtYW1OdmxVOHZtTFBQWmMyOUxZNUQwS1M4bmVJNVNuaGFjOTI0Tmw4NU1CbnVpZE9DNnAydXJ3aStweE1zelZ0ZERMVXMxa3cyTzhZTWxwL0NSTWp2c3dkejFQdlA5enJXdW9aVWtUNC9oSUUvd1FzamxLSU9yZ211UDFjM3hEa29BcCtrQnBObG9uaTg5ejk0Q0pwOVQxS2UwaUdjOURucW5VeEk3ZW41ckxrYUJVMXJDdHhMVlFXK3FDNUtTYkxDVy9qaitnK2wra0ZFd3F6WjkwOHNqS3ZraEN4VVhFdDExUkh4dmJWdFRsYkExYmtuU0dwNG9jbWUyMXpldTlBOG9uVHFQTDR0c1dtNlNKbFY5cDVGSmlSVmpIUGJ6S1JuN1lxV0E4dUVtd242RVdhVzdiUzNpVXpld2J2R0Y1UERQaExZdnNVUXVCUDNJTURlTE1HTjJHdVFHSnBoVXhJWjhLMDB6SFZqUHZ0QWdpRUJuajI3Z1BEUjhYY3hCR2diZGdoNGN3YndQaVJOTnZER0x2bFlrTE96a2JtNWR3WUNlTXlwbkw5MjdGanJ6ZUh0N3NXaHRTZkEzRVVvQm1RMzhFSWo2YlJGZFU1RU9QMUUycmVDZ0lTcUt4WWxVS0I5czBjak9LMTY5OVVUb3BIMWtYZThmOG4xdWFUVzhEbklDK0w3bkNESmtSUWxYVUw5WFRsdnJBSG1aYmEwSUk5RGdMV296OFU3Q0lGaTBJMitwaGdpZGhDKzE5cVRzaTZWOGl4Yk1JaGh6WUR3SXp6UTFTbjd6S0szRGhyTWR1OVlzdFoyWHNQSnVxRnpCakdhOHJxdVNlaVhwYTk3M0NrM3YrYTc3NU1rZVowZWhjU0t5Tk9oNFFVV1V3TmsrQ0F3Zy80UnZvSFFDU2NkaG4vOXd3dEUxa0kzV3JPZUZZVHg2UDg3RHBNeUtLY3VoemMzS01hMWpoL1hzaGVoQTMxY3BXM2tLY3FwWDk2K3RBM3NiRDl6cmZDV3Nld1d5SHpUQnpNNWR5L3J3Wk9aOTRoVWZyTCtZdFlEU09DNndhaS9wTFlWeG1tMVRTeCs1VlpsSExrVkRCVHhpMlloVnFuVjJsVC9XeFdWVTF3SlRYVVVwWGJJT0JnTktLa3NibXZLNnZMT3FDU1JLa0NCS2VCUUVTM3FKLzR6M0ZIOUg0NUtTeDV6S0VXWktYRS8vd2plTlJtYWxMa3ZQRUJWU2xOVUhTSkt1U2RLRVIwcUx2ajBjU1JEUklYR2hwb2VIKzlPQXBrSzc1MXVITko4WHdnaHV6N2dLRURiMmJ4ZkdFZHlqbm5EY3NUZ1htRGF0bk5YQWpNWndMUjlQL2FCVVM3cEFSb09oUlZMYWUwd3pLNUhNZnNRT0FNV0VwcThnSEZlMjhoZEVldDNNSG8vSVBzSUNJMUFIajQwNnBvZTh2NS9DKytqUzdMN085ZUpnYy8xWUJDd0Q0SGF5QUVrZnpmT3pVZXFQWmxZem9mYkc2dmhoTi9xSkVDRGVXaEJzOWN6eVJWMTE1YVhISk03YkRsc1AzbkpKL1IxeFBodDF4bjlVYjBEQ2RTd3NURkpkeTEzdHBsTC92S1JGNXZkeCtFcmhCZWN4OXllK3RCQTFDSVZ1R2xnNWFmNGlKdDNOelZDc1N6Wmh5Y3MyVDFHTGNDTnhHSllxbjE0UjViTW1CQUROWkFaZ05MZU04ZHUySWdKV1Jzd2UxOGRhSEt2MHhPdnRxVEJLbWpwVjhPK09jRFBGVWZjalk0d2lNcnhjYTBZWFlMUGFzT3VGb3JZa09GU09JWFlCZSt0aW1SN3BTK1hRUlFwUWZtd3ZtVmZUckd5dk9vR3o4UExpS1B1S1p6ckpaeXlxUU5CSmgwUURpdDJiNFVVeFpBTUNZd3J4WHMxOWxWSVRsaXdEakFBcml0WE1aQUdDdVhpNUFva0s5UEJEdFV0ZzZjbFozMGhDWTNoMVNlSFpoNFFYS05JZkpIbUFaejN4VE5SSEtIb09Ud205Y1N4SFFtbklpRUpRK0NVK0dsNUFFOFFrQncxUWh5RmV2WFpYT2R0dmpiU1BRUnRHRDJ0bHVXbDBsbXBMem1MeFRmelY5ZG05OWV2L24zZllKY3NtYm11bzlyY3ZJMjdtSkxRT2NEaWgrVEVkYnVpOGNadWs0d1B2dDU5ajZZNkptZXNHT2ZsOE5hS29mZkhTZEpQdFY4NE5WTzQyTVg3N0RuTXNFa1VuMUIzUzB1SE5CUkFNZ1ZFZUt5aGQ4OXM5ejVkeGVDWW5TNTI3aG5vOTY2U1d4SlpEalRuM0UzaVVxYXFxTTJ6UWFodGEwSkhGRkJFT25kZ2NzaFMvazVHZVlwSEtBdm9sVGIwZUJkSnphNGpOaEpaY2szQ29RbUo2bm5MYlpDQXRvekJyVlFHWjg4WERLSE4reUZuOHpiMlE0S0tnM3krREVOd3gvdEhjcXlzejlldmRxUTJNamFuRTBpTzVpYlR0ZHFRMWUybWJ0UU1yZWkrMnA2bU5JWnArVEtLeS9PeXNreFRTN0h5dEdUR1VBa0Z3dURUVStaRjl3YnZVS3NydXNlN3ZQSTFVZ0xaVmlIaXJ5WERJZkN5ZGlQdE5GWE5uM2ZubnVrdjlQSFFWb2Izd05xOGxWTEFGNUxTMC8vV2wrODBJQ2xXNytSc3B2RHY1NHYvTHlQSExNYmt0eTg1UWkzcGpLQkQxMXhOeEhHYW5UazY4bzJQWE1jY0Rid3gxQXNTbUhvWnJCbjA1bGdrbmV5dlFhdXhqTkZ6bFliUFBGeFdrMWM4MzNFNFdhc1lBZmNMdFNobmNoZXBTNGlzNzBUWW5nV0F1WEhGZkc3eVkzKzVNZVl1RUJJNkdmZEpqOTlmdHlJMFEzL2gzUUY2d3A3QkpzQVllMlM1UTJyV2d1RXYwSEJqMUxuTmw1U0FpMkYvWlRsbFloM3dKOHdQVU02d2MzakdGb2huMXhobCtKbVFhWGVuRkljSkpKaWp5ZTdTQmd4OTlybm9vcnBIMWowaGpSK1VOei9HVGp6WmgzK2lCdVFRQnZabTJrVldGdENDbXlmeVBweXFhenV5S01VZGdsV1RweDJxNUtZcXIraWYza044Z2Y1TjM1V0FERjFNbnViMWlDcFcrNmpyMUVLWm42Yll6SHhndkhRdzJCNkpUZmQ0UUJteEFieTAvSlY3Z0ZMTThneEE3VHF5eG5IL2JrUWdTd2NRNm1oVTRyVi8xTVNBQXdHRnpjMWJVV2lsNVZVMUpTVWxEb1VlWk52T2dSSkQ3b0RyOWNkNUMzREJrcDRlaXVrQTdML241TUkyL1Z2SEhwTHR0eGNYRlJCWVV3cCt4YVRBY09EZ3hrVCs1MGRuWithM0NRYjZiZ0d0Yzd6OE8zNnN3UGFHc2dsQ1dUTERnWkRrd0Q2VHR3UU9UdWJVOGM5WTBPVXNsTmQwTnNwcnY1TkJnNzZQc2FYQzMvNUZYSHlLcHp1US9PejNQSU8wdXIzWmEvL3k0akVaOVc1eFF0dnpPOCs5dXdlMndGczl6SzBKUFFvVHA3TDRmd2dNajFSOVhiMEtLZ0hwWXpwZHlUK3lzcDhubmlMZzREOG9md3ExM1FEWGozR3N3NTBXcmMxNzM4L2V5aUFNWGxFUjZ3TTNVeGRjc3MzdmFLTGdsMDArTkhIUDRwN0RNOGkrWTJHQlA3bUZvWHpBbHQ2WnFXOGJ6dS9YNTAvcGZKWWlGQVhLWm42bG0rVkhqbjZhR0ZCd2NIUjlCU1FjNUlERjVVUTFEREU1eENNdExBNFBwT3hjVElLejhRK3V4dk5QNjlxVHh4ajBFNGRhRy93NURRMjNkUjJiWjQrUGcrUGo0UEdCakltR1d1RGhxbWd6RUtRR253ck0vTHl4MHVDN1ZGWVgvMkN3TFdFdUJ3N3k0YzI3UmZhWU5kNUViWTJOaHJvWmNXa1FxcDZlaytoMHVpbUVJNldzSGdSRzVucXVEbGo1N0l2YjI5bFpXVkpWTnh1WW1Zai9nYzFtdGpQVDBLWVdHM2c2OXB2d2R1a2xaQmY0YmdEd3hnQkd3bjdNL2VLc1hwRkVobHBxWFZoMTZqRTFhSTR6MkowdUFCL2ZVSFZZYVZaQ3h5bllFbkd4aGxIRnFJd0NXMklwREdJSzJqazlPMzd2QndCd2N1alRTTWdSZU4wbDJFYWZBVXo3dmJVSGlKczdPelpjako0UHYzNzl0OGR0dExhYzg3aWZwb01lUUF3d3JrdkxjSVltMCtmRUtiT2p0RFVzUkhIK2Rmb3crMXRMVE9ob1pqVWYvWGNoaHVqdUI4SFlwUDBtOWdZQ0IzZS9VaVFka0FDajNIY0pjbFBrcDVTUXlyRHk3VkFjQmlZczB0TFFHc05LblFrS1RVMUZTTERuLzkrNFAxQjhsTTBtdmhkMytUazArZytYUlV4Mk1kcW9LS3U1OTlmTG8wdExVbjhGbEM5RXhNZ3M3M1BqOTJtSks1dXpsN0lPNmVtSnlNYnJTeUpFbURUL2R0bm56OVlOWHR2dHFPWWFtaEo0TzBSSzlZK2ZuZC80ZWxUaG52cThwZ2EvYUVNR0w0ZUc2dXFhbHBlOEN4SlFKMmViVGFnV0hyYVdscEdHWFprNFkzR1c4c1pJZmZERElXTkJVMU40RXA1UEJpYlNnVGxGbmZpSWlJNU11K2JHNXZieThwc1YzckRLSk1zSnV2Zm9hcktJRVUybUkxOTBLcWFaWjRsb05WYkF4VWtieG1obDBWcWxYMm5qeU5PREZMMUJINWEwM2d6M1luMmdPdVl1SWlJdWIvSERMNE91Qm9KZWgwbEt1L3Y1K05sYld2L3g4d1dla3dtYnZ0T1N5VTlaY0prZ2ZmbE1BWlhiRkI2Y21JbGQxbk1uSU42RFRyb1c1c2FvZlU2aWxYei9mN09RaHhsbk9ENDB5WURCOVJtVGZRcVdUbUVLUU12LzR2bHB2ZHpIeDh6dVpyakVueCtqTWZHVHZtNGdIaDRYZmxXbGx3NVpMZlo3dHhNZitBaTRzN2tTdjZlbm8zSmNpV0ZITmFLdkxYYU80a3c2NngrNEdFb09CUVpvRHJYYlVkaXNLaWhsWDlHQWxLeUphMHBxT2gvNGZSVDRmNyswSU1TWk9Ua3hqdUx1Nng5djdEaCtPREEwWkd4c2FtZ0xUS2VVUTFQYUNxMmpORDJHV2tjaitsWGVsbERkYXcxNUNaaXlLclBXOWtaT1I0bG9CVlYwamJJUlVDOW8vdXI2MnQzZjVEV0pxdk9RY0RBQ3lOdzBuTlE3aXRqS1RNV1Nvb09BNXozc1kzQkQwV3RMQTBKYWFNL0JocDg5ejZING9QRC9mY2xMSmdEZzdHNlRSSmdtakM3Qm1qd0VWaDlkMVRUaUFDTGZ6N003L0hPMUFDNTJ1S2RGWGJrdFVWNnRwaXZtZEhyaXp6MVFSUkl0eU9za2pCMUlGZit4WXVmT3BTYlpwaXJscG1UNm43b2ZPTjNodHNCS2l3ZjhVenphaUNkMWlicGE1RzI5SHBTcXV0SUJ4Q2NDbklXLzA4S2lIakM0b0txMVVZM1FTSkFpdjhVUU1CMEJvNzAxb2FkbmJFTERpTFlrZ2VRbkxzaUJWaHg2dnkyaTAyeWUzamtBSHhGL1hQeGV3RWVJQ0MxcnZEcVBtdGFJeFZtd0IxcXhLWVhPZC9HMjlDWkozbk50UmtBZk5SeW1CbURqbTV3aEp1M1pjbkVucjNxVmxZNUNtSUhaK24wTEZRVTFQNytmbXRYU1FhYTJ0cmg0U0VZSWk5Y3VKL3U0U1JsSUs0ZlJ6L3I1TVg2Wmx3aDQ5a3VkclJPbWVQQlREUVVORlJybjFpSGZVZlVFc0JBaFFERkFBQUFBZ0FwSkFtV1Q3eU1mQ3ZBUUFBTkFRQUFBd0FDUUFBQUFBQUFBQUFBTGFCQUFBQUFHUnZZM1Z0Wlc1MExuaHRiRlZVQlFBSDFOUGFabEJMQVFJVUF4UUFBQUFJQUdLMGdWamJybm9KNkE4QUFEUVNBQUFJQUFrQUFBQUFBQUFBQUFDMmdka0JBQUJ0YlM1aWEybDNhVlZVQlFBSEdNWUtabEJMQVFJVUF4UUFBQUFJQUtTUUpsbDlWdVVpbVFZQUFDY1NBQUFQQUFrQUFBQUFBQUFBQUFDMmdlY1JBQUJ0YlhCaFoyVXZjR0ZuWlM1aWFXNVZWQVVBQjlUVDJtWlFTd0VDRkFNVUFBQUFDQUNra0NaWjFpYlJNWFlWQUFCNWJnRUFEUUFKQUFBQUFBQUFBQUFBdG9HdEdBQUFjR0ZuWlM5d1lXZGxMbmh0YkZWVUJRQUgxTlBhWmxCTEFRSVVBeFFBQUFBSUFLU1FKbG4waHhZZnh3RUFBUGtGQUFBVkFBa0FBQUFBQUFBQUFBQzJnVTR1QUFCeVpXeHpMM0JoWjJWZlptOXliV0YwY3k1NGJXeFZWQVVBQjlUVDJtWlFTd0VDRkFNVUFBQUFDQUNra0NaWkpQRGIrRG9BQUFBNkFBQUFFZ0FKQUFBQUFBQUFBQUFBdG9GSU1BQUFjbVZzY3k5d1lXZGxYM0psYkhNdWVHMXNWVlFGQUFmVTA5cG1VRXNCQWhRREZBQUFBQWdBcEpBbVdZZG5uRmd5QkFBQTJEc0FBQWtBQ1FBQUFBQUFBQUFBQUxhQnNqQUFBSFJvWlcxbExuaHRiRlZVQlFBSDFOUGFabEJMQVFJVUF4UUFBQUFJQUtTUUpsa0o1VnNDR1JVQUFESVZBQUFOQUFrQUFBQUFBQUFBQUFDMmdRczFBQUIwYUhWdFltNWhhV3d1Y0c1blZWUUZBQWZVMDlwbVVFc0ZCZ0FBQUFBSUFBZ0FKUUlBQUU5S0FBQUFBQT09IiwKCSJGaWxlTmFtZSIgOiAi5a+85Zu+MS5lbW14Igp9Cg=="/>
    </extobj>
    <extobj name="1BCC2C28-871D-48CB-8BE0-2867F7803ADB-3">
      <extobjdata type="1BCC2C28-871D-48CB-8BE0-2867F7803ADB" data="ewoJIkZpbGVDb250ZW50IiA6ICJVRXNEQkJRQUFBQUlBQ1Y2SmxsWmJnQTVyd0VBQURRRUFBQU1BQUFBWkc5amRXMWxiblF1ZUcxc2ZWTmRiNXN3RkgydjFQK0FlQ2N4REZLU2tsVlZvMmFUdWpWUzB2WFpOUmU0RGRqSU1XMmphdjk5eGtuYTROQ0JoTXc5NTM2ZTYrVHFyU3FkRjVBYkZIenErZ1BpT3NDWlNKSG5VL2RoZGV2Rjd0WDM4N05rSmxoVEFWZk9udzh1R2NRRDMzVTBjbXdqeGpKdk1KMjY3eUVMUmxrR3pJdG85T1NGaEdYZUdLS3hSeUFiQitTSlFNemdyNnZqTy9wSkZsTFVJQlhDWm04eDF1dEdpVHU2RlkzT3JUTzR3Mk53aFJXVXlPRVJVMVVZbkJEU3BkelFzdFRPWDRaWUZ1SjFMa1ZULzZZVjlPQ3pHbzExRUVSZDRKb3BmSUdmUElXM2xtQ2xYVElKd0QvcUNrZ1k5eEYrQU9iRnJpdy9DcnFNUlVsVkptVFZvcS9JdStBdnJWRzIvUy9sUmdKVmtPN1YyVTNIYUhiS0VyS0Y4N3duQjBJdnRnOCswNTlkZjBIb0VhM3N5UEhEU1RTZStOOTZZL1U2UkJQL1l1SmJBMXpRSERZdHM5WUhLeGF0ZFRoTHJHUjRzai9KbkhLbDdtdWwyei8yZnhSeVBhTmI0Mzk1ZU1rbHNiTThDN2xDdG01NWRqZklQekZiZVVXbE9yUnBZYmZJY1ZOOEFSckhkcVBOZk9MWTN1U2Q4NEVRWFl4c3dnTkhkWHdUTE1VS3luTXdsWGVUSjhQVE9lbnU1WHBaQUtpV2xRd1A5MS8vL0FOUVN3TUVGQUFBQUFnQVlyU0JXTnV1ZWdub0R3QUFOQklBQUFnQUFBQnRiUzVpYTJsM2FUV1hoWGJ5RE5kdGNaY0NMZTRSZ2hNQ0lZRkFDTzRsT0JTcFFnc3RVcUg2dkwzMXY5ODQ0OXpDSEh1dk5kZVZDZlo3N014NTFySDV1RitmbENQdlVRM2lkNWF5ZWNJSFFXMm1VSzM0WUZYQUgyY2J6UGZheGVVUmg2T2tCa2ZXMGZ1Nzhpb2RrYXZFMFg4NEZuU3ovaEdERTZ2NFBqMGZaSTZOUVZscE94WW1UMDdpVE1MQmNYOStjSnBPVjU5cUV3a2xCQ3pQbGY1YW8rRjVaV09UT0ZmWjNoRkloa1BYeWErb2VialFlaHViMGJpWlFvZlNWN2h3aFNtTnZsTGtQVmNYT01HcEZWUmNOZWxPTEJzVUJFL05Jc2k0MzkzUU1KRGx1bFQ3aDNyWVh2RExBZ25OWTVjb20xT0drUm5qYXByVDIxaEs3NWllV2tZVklqbUNlTGFFS0dzNmlZdjBpL0hCSDMyVEZMQVpKMzNBYXltNDZXcDExMjNLa0dFcjdMbUVZZ1ZBZmtaOFdpUmxwYWRQMUppK2t5ZUJVVWpMK2hxNlk1V05tRDhPelNlYjJFME41djVWWDIrdmYrNGJ1azltazdVbTFnOUhtRHJhNVFCY3JCVFVtSHQvSFZ0TkJINTZEWGF1THVJMXZtRHdCL1J4MExWVEJyTGF5RFdsUWVwVUpENXNONCtLcllmMWg2RmlvWUQ0VTh5QXlJYWdsRHpJRDZXWVRqR3ZaSDM2WTJwLzBNR3pwY3h6dnk1ZkVaUVVRZmF2V0NTcjJEbEd2Yzc4QkVVbkY3UFlzZGFKQ2ZWYTkyUlhydkJWNmtuYlg0aDllL0VRTHp4K2JCKzhlakhaWHpGdk1oODEwdkVmS3N1YmFvalNncUVDZ0gxSFVYMm9Kd0RHMVhyN1dVUzFmQ0t4M2lCQXlMZGN3KzRPUmQ1ZlArZUJVaWVHTmJoK0t5L0RGdlozdktFeU5OMnlYNitBMFE5T3dtR2YzNkowRTRVNmw4OTh6bmJ2bWFCK1RHblJpZEFTcWFNa1ppYjBLTnF5c0pQZDg3K0l2YlVjMjNKb2lkTTZKbXB4dUVFNURVYkFvMjcxbWoza0ZIMjNRNEV3OGZ0NWxUZTZCbzN6UHZ0b1Y1c2pQbjNzeVdXeUVCQjZ0VDhoUlBGVW1paU0vZGVETjVWYmJ4VzRQczgzV2Q1Y3FhQzhtK2pobHFiQVVFaGp0Ly94dis0b2ZIZ2dCOThFeG1tWVB3MmNqUnlEMnJvcmc1QmdNQk1JSkhPSHpaR2pUbUpaU3o4M1pwc0N6T2x5ZWcxRHpJbWtjOHpHN1NIWkhQTng0VmVaYXZ2WGZhVTZGditQLy9MLzNmOEJqNkZoTm54eDBjMmRvbmduMFllTUNLOW5WZXJpc2NkczdhaXdGaVpUeWY3amZOU3lBWUNpL1ZOLzFvQWtGeU5kalpuL1Z6TUMrVTVuTUM2eXF5UC9zSS9pUWhOdkI5bjJlVGJBRW9hQ1R4d3hSRjdPeVcvbERrdUdabWV2WHlqWStlTi9MZ0EweGxnRzM5L2NwTlRnUXA1UTdaL09iME1qSWgya0xGTEhUNmw2ZnpOMVVDazdFdVArNnQ1dnNGdExHbXM4alRIS1pzUERXM1poTlRGS1krdGk1bnp1b2R1cVl3QkU4ODUreVpibWdScGZUQm9oTGYzWUx1TVowVjhmdXFrOTNKdUpoT3hqZitMME82UjR3NjBTak52b0pZYmIrWFRzVERyb3QrNTZIMXdpSlNSbG45Vk5uak5RS2Q2V213U2Y1N054YTZWbER6bmpYem9Lbk5KNDdlZHlhbmdQSnJwcC9HbXphTzlFWmhxR1FoWjUzRzlaWFIrMkZvbHo2aGtIVEd5alZFSkRJTWhsdzZmVmJLNXVBd09Cdi96Wm53ZEZ2UGIrZTU4dDkza0Jqckg4V090WTlhS0I1cGxGNFhwREcwdCtSYTRYcWNIVVlYZEQ4ZldYQTVoc3luVzdndCtOT3hsY0RxSkJ1WmxReFVYMStVdkZUbXF0Q29UK3NHdDcxTzZxNFNRNWYveC9zUmQyekFrM05yMXhrNGkxNDVxZmdESm1PUGJMU1VwemY1YUNDcGhGdndEWkRrWjZoRnFEd0EwNFRkb2JZcDF2MjhSYWg4TWk4WFZoUlhGMDNOTDFNMUI4OG0yZmJJOHRRRDVPL3ZHL004aUIyYlE0R0h5dzhoOStqTEljOFBIeFlsaFJGTGdUY2ZJUWFiV3hHdVFIMDBSQUFiTUZ0aWlMbGFTUVBNM2FORHBzWDBIN0lRem5wZnpWWHYxUk9BNExoWFFtci9xNHFSdnBtQUJOcFB5M0dRMDNvQlUwSHo5cnNvRDBRdlR3ODNSZk5FcFBlNDFhVVorSmVlL1NTMVNHaFVRbFNrVE1pSVozZ3JoZUJHQmEvdmN2NTA0WVhaZGFlYTdNeWhXZmxLUHZVVEJFbzJkSXlwZlBzYWtvR1lFOCtjdDYyWjN4aHVSRTd2cGxZa0FkY0RhM2FkNnZoVklvS2FBNFdkT3dVQ3hHb1Y0VHgxZVJSV282RlJ3cm5ZVDB6T0dNUFJacUx3Sk9wMTJNeHc2VktTUVBCRUZVSE5CWjY5TnRnYWZ3UnhjcGZUNHNVcDVYSnM4QW1FMTBPUDJGaFVFM2c1U1REZ3dvc29VTGZiTGpWd2s5OWZZa3pqcSsvMmVlcThhWk9kUGE1NTdkbURkT3lubHp0V0JnSlMyQysrWVYySTQrbE1idkZub2FCZSszNUhkVTV2Q2hKL2o4L1k0UldEWGhMSWtQK3ZhNG95Ukd4cmVIbU0vRWRvbEh2SE8wdUcyZDVKQkJLR2RVN2EzOHR0cGgwS1dQNUI0NytjbEVIWkVPclhEakwvODdUcDRpNEtTZG1URWc0NDI3S1pWSkMrL1k5aUU1bWhjTWcrVjkxV1FNR0dqSWtjc21MdVVtbm1TZWtCRzl0MXBSblV6amt1eFNkSmNuSFBtTXFERlcxQjV6aUt2bmppTHJ6bWZONXdKU0FJVG5MamVmY29FUXFXZDZTV1pRUEE4aVZFSVN6eksxYWw2dmd6d0JkN0tZLzhkNitab1pxWmZVa01nYTRTampnWkJyOTI4WEVaZFkyUDBORkM5eTZDVWFRV2REUWdmQThadlBaNE1zNUlkMG9tME12WENXVEZ3SzNUYkg5NWpOSjBtRmc5dlNmdVhFUnJ4TVA3SzdQYzlSSWp3d2M4eEVETjdNVWs2UjBvY0Z5TzYvbkY4RTM3NjlsQmZtS01GMnFtWGVtV1FMZHVBeFZqNHlDa0dDanVxbG10NTZTNjRwbFUxZzRjV3p0ZXZpVktRRXg2Nk0xTURLSnYzM2VzVHc3dVpManlaTEdwcVNrY0hBNEJMbGVUUzFlME5aMCtpS1ZlYW9OeGtvS0NTakhuK3Z0UUF6bEszVnJSQVpQTmtYUnowajh1dERVbEtDN01ESDlEZEQxSmVBOE14SXYva2RkMFljZzlyR2dhVDdkZ0pmY0VLYysvZXZONFZHNlpYNCtCMmw3VzMzY0hFaTgvWmF0ZXhwMUV0eUcwdnNybUN4WDJDY2Rtd0cycTljZU5zeDZEeFFacmZIRkV4R21YSnV5ZE9LaFNSU0MwWHFUQmVNeHAwQmY1VDl5TGE0a1NoODV2R0YvL2p2QjVCYVIzdy9INEI2WmRPNDMyTFdKTFg3M0tHaTdoVEVQcEZlR1UrdTRoMThVRy84YXc1TE5rc0N5TmpMekg0ajY1WXEyRXhDb1RDbjFua1lubUFxanMvSzhUanV5aFBBSVhnTFNubkpZT2gxVUNlak5kNndZRUlHSEI3cUMvM3hmeTk1bE1HWWlXTW4veXVSS2hTY095M3l5ei8vd1M0U0lvOU1PRGpMdmtDS250Z3pOUGMranFLUURJa3hEd1hLb3FSN3BmTDlYZFBxdGh4TDQxVUg1L094NVc1S3NiTmloajMwM3NzcUlpTVdvdTE5OEcwb3VFQW5acHVwNHdmeTNvRW5McVNOaHJTME9XcCtVMzArcVV2VWdjOHQ5dTBmOXQwZzdZQkgzSEVsR2hsQmJpT2RRYTllZFloMWNMRWZsYk01R2ZqNlZQL2cwREo3VW9YYUVzdUhvMDFWMXZMY3ptS2V1UVpER2tQVzNkY0FrNmZ3VU1nbVdKSjNSRHp0RGR0K1JCVTBrdmJEQXFhYXU3UTd1STZITFBrN1JoV0VGOURHblVHUUpabUNNNmwzbnpvNVdBeU1XNmVGbTJQVXhBV2h5bEFjTWorVzdwaTBUQ2FibnZ5KzRtVzZTVjBOdS9MZVBqSHZOMTZMem9randmZE5Ic3AxSFkvM2tTMHg2RWN0NCtUQlpxSDdyZmwxb0NQNk9DYk5USUxIbDFFcXFBQ2d5ZHV3VlhEVVJWY0xOVWo4OVdNcTVHeXl2K0U4RjVhWW83NzJDVUxjZHZLM0d2M3B0Qm03NkV6ZHJ2LzVqNXQ1VzEzWGhmR0RQRzB6V3FsVkpWNFJCaEk2SDkzek5iYXJwQVBqbTFWeFBjNitYNWNGaG9Da1YwZmI3TDgwOTBtUVR1LzI2TUkwdXE1SlJwNkNtam9kSjRjNWZ5ZWM1T053cE5WcGprTU9jdUlZS3Nlb3o2aTc4QVVYUkxNQ2FhRjBkVkZmeFlxK0ZJL0x1bTYrQklCY0JIckhuaWpDcDBVV21oVFFVaStGNWY1THJOUldoNUdKNmpMRVdjYTRMRS9lOUt6d1F1NDIyV2VaUDNNakp1dFlFaDhJaUpqWEpYZVowcGJxRjFPTmlOUkdtNUhFcnQ2ZHVTb0F1cEVZcFl0TENMYVpOUUVKdFJHR2JZR29raWd0SFhYTTdpQnJ2VTN0L2lta0YrQmVIWC8rbW9pVVEzWGU0bk94NEtIUkRsb044aUJ1V3kwN25sM2NLMnkwV3RBZExCaGM0YUtxRDdXUnpTc01mUjNxUXpPbWtkTlVRV0JHYjNlWDNoQml3dW5JRWp1V3VzbzRNV1NuS1pDZXB6VXpKWnkvT2I2NTYzWmZqK2ZrdmU1ZlBqS1p2THZIaUtPNTMrTWNDZ0U2M2RRby83ZnRmbjJxMGhMblA5VkRidnhqSkErOHhtNFZsVVZWSWtSMmNwN1NMbU5YTjM2YTZmY3NFVG45akd5bVByUHVHdFZjZEEvQllnL2JaWTBGTXdFMlNEKzRibGZlUFc0cEFPckpybjJZR3lFNldYaGlDeExrZVpzUVJTV3d2MzdIa29oWTU4cGNHN2hLWk5kdjM4UUg5Y0tKKzNWWDMxb0RWbjNhb1pIbmI3WnZIK0tlUkVJNnVRQzI3RTJXY2thKzB0QzRPank4Q1NlYUhuaEk0K05OdC8xTW5BQVdCSFk2b3EzNjZ0a3ExYVhnbWIySU1xUGlOQm9Qb2ZHVEFld0tWT3Y1SHdKMlF6Nk1HQUFxSGZINS9Fald1ZzdRbkhJcmdxamxheGw5S1BaaGJKajVhYmVMS3dKck1OUHczK2V0dUhZN05ya3I5KzFHZnE4OTF2VVZ3VkYydTQ1SjNGcjNLYmMrM2w1cVpXVHNuTWJROHgwVGNPSkdJbFBBM3JsUjlQVjZZb29rQW9DOUI3MmloWkpMenJlNTF6endBTGpxaVFOckdia202VUpaSWdpZTBWcTJ0TS9LYXJCL0tEZWRuU3JQbDAxZGdKUHc4Y0xnTUU0VHVxdlA3bTd1aitpTFFPeDBxclZLNkN1U0dIeklVVTFXR0RmYjdEbWZjN0VsTHZIL3l2S2dmZXc3UlF0d1dtU1hWQTZ0TDVJRVRabVJGSXlNMEs4K2w5RkRtM1lJamJrMW85Wm9xYzE4d0RJUlpYeTcrYjI2c1dDSVFKYXZsem1EOS90YkhkL0U0VktJVHowV0tEUlA2emh6NXZVb1F1U3lQV0gwREtlanlFeXV3cGZDb2I5UGk3clZVWHlVUW8yWlJBQU01SExyTndBNDQrQm1nVFZCL2tUZUE1RkVVQWRTTXNoTGxKcS9YSkZZUkxzbDhUVHpIL0VpSnpjeG5jQy83T25xdThkZk9SU1VmYkhSWm4rQitHYnVRdndIbmJYTGNIY0NIdFVkbFpNamNpT1AzRnJEcEM3T3I4TWRRK1cwMnMwUWN1cWs3bnQrUzZrRFozLzVmNm93enFIZCtweExtUUFSS3gwOXgvRVl6cW9oOUR3MytpWTFKVUNXdVAxOUVWYnR5T1hxb3Y3S3Nlbi9sLyt2LzMvL212NzI3Ni9KVmVjU2VxZFZ2eXJFbEM2OTE2Q21CNjdHMCtvUWxqb01vWWlNSFQ0dnZ5UldlZWlpT1FkUFR0Tm56S1k5aG9UanY2YjkvWG5BZXIvV3NIRWNJR0wrZHN1c1RvUnNRYWpaYXlid2laM3ZUL2NkRVFEN3FSeG5YbytRSDRrSE5PcGx6ODkxNkZ6UW5keW1RR0J0KzIyOFl2Sm5QS3NTZHBEU3U1OUtFaGQxVklxVVF0UStQRFpFQVZJamhVSTh3VXdidXkxSitkTlRXU000ckcyaXRtU0p5TkEycnQ0WGdqelZEV1B4bnhJbXNkWHZKSStSVXhRSUlIR0w4OC81MDR3Wk5mdGdIcDB2c1RiQzEzYUplY1Q3c3pmWnlxcklOQytrcWMxM1RrZFgwTTFwUTFOaUZLZFJpdW00aDNXQkRvelBySisvWlpFMUR0aE53TERjUUNieVNxK0trWEZPN01Tb05ZUmMyNGQ5S2hocm1MVW9zNlBTSUg0R0tITm44OVN4K0ZZaTVRQUYrQUpQbWZRbWNWMjRNNXg0K2hadlUyZjNWUjFjeFQrdzBNR3hnQU5OOGNDMFJnREpSd0pvS3V0OTcrVmVGVjNPK0ZDL21YSmZsb3IzL01VSll1V3BndnFKbUU5ajk3czBNWnZNaVhqS3ljbW5JTzd1QTZYNXJmNVEzREZrclc1WDNqQ3MrYU5lVEVnRkZSU0J1SnVoM2x3WUMrRDNaekw2ei85Wk5oQ2lVMG4veVNpM1RJM2NQTzNmL1o5OExCc0NHcUNJMW15dU1aZzE5ZSs5U3lGVG1BQnBXNlI4ZTl5TXRHcUljQkdnWktnNHlHZGFWbUtmZklYVHNnYlYxNjNkVldEcXdOSnB5a2E2cXAycUJVbDZaTUFwVi9FM1NsZVJDT0pXaGlGUUVRaERzekJacmVRaUFqQVVBUDJJa2xIQ1Izb3YrajlRU3dNRUZBQUFBQWdBSlhvbVdRNXN3SVVkQkFBQXRBa0FBQThBQUFCdGJYQmhaMlV2Y0dGblpTNWlhVzZWbFc5TUczVVl4NS9uZWkyOTBGUVR5SXdSVFZWaU1NdElLcnhaZ2pFNk1OTVpyV2JPTGU3TmxuR1VVc3VBMnNKZ1hRZGI2VEhnT21qcHFDV2pyQm1MTTkxMGtHSDVvNW1HeklUNGh2amVFTzdhdm5HOEl2R1YvcTUzRzlmdWN0TjNsMzV6bitkNXZ0L25udUwyZW9oSGFsKzE2WjFDYXJFd00zZkFEdStOZ0szaEVBZHd0NWtqVHkxaDhuUzQ2WU9tRC9HSTQyUFRKdzZINDFQSFp5MW51ay81NFNnZXcrTjRBcjhNQWFSUERnTzg2VG1BYlZRdGJXREIzR3JCS21NelYvM1hZWUw0c3crd1hVTkl2SmdCN05CNnd5WUNka3BDRzVoWklsUTJjM1VEZkV1WWZhTUpzRXREZ0o4UEFmWm9DSWtUUndEOWl1Q1VoY2hXa3FEWUdHQ2ZJdmhrWWZmaGo5TEVmc0IrRFNFeEhRQThyeUUwTm9RQUwyalVhR3o0RHZBaUtrcWdoSlVHSE5KU2l1OWMxbEkyTnU0QkRxUG1MTXVBbkpZQzhBc2cvMWh4eWNySk94TXRITXpTZ0ZlMWxBMjNHWEJTUzBrY3RBREd0QlRXOUR4Z1hFdHAzS3dDbk5idTRBWEFWdW9sbW1vM3VNQklWWHhsZGpNZFlLTFFRM1hTU0xscGU3Mjl2cUgrTFFCNDhsTXVkRjBjNUhLeFViS3Z3dEtROEgyUXFHQ3B0QnBZcDZ2S1dHMTZ0YmFtdG1admVRRlpxb2FtdWd6ZHBBTHVQRmZoTVh1WkhqQWhJWDVOaUY1Nk94dkt6OS80b3QxenB0UGZZN1BiWmJaRU5iY3liUmEwR2p4bnU2c3FDZGxtdFZsSkZrNnZzbS9PUFRMQitobmZIdGIvTlBiYnVNRGZVTER0QkV2N0FpRU1vNHBjVjlPdjVPOTZObmtybUJSV2dzTDhsYTNnVEo1UENtTXhoZDFCMktaeGpPQUVSbkVLcjZrclJDZ2Y4ZDFtbGZ4OFdhclFLMWZ3cWl0NGFSbXNvckpNcDhWWTVGaHBLMDN5ZXpSRE9wMnNCenlyeDlsZVhoWkdVdUlzcjBDNlNpQjFUZExxcnI4TjJLMEhFVk5QOG1DWm5oTENiamhCUHFXL1B3TDA2Ukt1cmVYU1dWVUFUc1p2TVZvTnZlY0dWTEFIbjk4bXVjNzJBdmJxZXZQVGJYSHNmaUdhZWJTU2VOZnQzWC8wMU9raTA4ZjBsZlQyNEkvZnlTZnJiZ2M4OTk4dDhqSDlaUU91S3owTlBCdVNudzhKMzZ3cG5QTmxWajhrZVcwT0F3YjBPSVZFSkIvblM0eTZJQmtWeEVHOGhPVmVKUTdlQkF5aXJ2UEpvSENYRjBhblZNd0FjeEhMbHVrM3NnZW1PSkFxLzJ2S0FET0VUNDlaYk91U0xrbWRJZmxDOXpjcnVNdWx1RjF6TWNKRndKQXVUaDZ1TUpmTWN6OElFNk5DZWlvL1A1alByT1ZXTTRxTHcxaTJHL2VrV0g4Rjh2M3JnZk1MQzRXWldSa3ZqRnpQRDYwcVBLNXM3cFdNRk84bTRMaStnNnRqcEtmdHBYRzV4U0xNeGZEbHpjMlJPTjdmQVhKQ2RFM01SblBSVzdsYlY0UXNuOHVrY3BHUXdydGE1bUk0VFVMcCt3ZklRZExqa1lNbWNrRXh5YW5CMG5IYkM5ekZUSmIxU3ZhUVk0OVZBRGwxdW5zWVNlWVc1bFFXdXBoWUtTbnlXb3BjeGgxeUdhZjBwMTZLaU9IN3FuQmRURnlEbE9EMkFUbTl1bHNUWFJTekViSXZNa3djNVFvVGo1SFQ1WHQ5ay95UnZ2NEt3TDlRU3dNRUZBQUFBQWdBSlhvbVdUS1ZjNlkwRGdBQVQ5a0FBQTBBQUFCd1lXZGxMM0JoWjJVdWVHMXM3VjFiYnhzM0ZuN2ZYeUdvajRYSFF3NDU1TUJ4aXRodXRnR2F3bHU3VGJwdnFqMjJoY2dhUVZiU1pwK01GaHRzMm5TVExkSjIwVHBva3haSXNRdGtMMmpSSW0yeS82V29mSG5xWDFpU0kybHVuSXMwbEN6YlRHQmdORE04Sk0vd094L1BPUnpPdVpmZTNXNVVicmp0bmJyWG5LOEN3NnhXM09hYXQxNXZiczVYMzFpOU9FT3JMNTAvdDF6YmRDdVhsdWFybHNuL0FaUGR0bnF6NWM1WCtaVnE1YlhhTmpzK2V2ajkwWU5ITTZCYSthUG5iVE5wMWNvZnJ0ZlhybDJ1N1Z5YnI1cFZYODV5MjJ2dG5EOTNwYjdlMmFxOE9WK0ZDSlBxN1BsenI3ajF6YTBPUHdNSXBQek00bFh4QzBKcTRHcGxRUWhjNW9MNHRiZjROV29qY1FFR0YxYlcybDZqSVVxYWhnMElSblp3K2kzL05PWm5aa09OZWJWMjA3dmVZVzFZYWRYV1dOZjViWllROTJiaWpIOHYvKzBMZHRjNlh2dENvNzdaRkswVm92dnlMdFliall0ZWU3dldZV2VYMi9WbVo4WHRYRzlWTHRZN0hXOWx5M1U3b2xPdkJJZHZCb2NMdGJWcm0yM3Zlbk5kL0JRS1kxMEZUUGUrcnRnUGgxUXJielRyN0hCN3UxcDUxZDNvWEs2MU4rdjhVZkpINUxYQ1AxL25oY0luRmp6V2pPM1FHZGJLMVMxMzIzL1dpQmVwMVp0dmUrOXczVlplM3RoZ2ZSV0gvdk4rZWIxZGU2ZmFLN0xvTmJ5MjBOSkFpbCtBbjBPQjZGWDMzZmlwbGExYXl3M096WXFUVExQaU5HOEpNSzMrZUx0OGVkRnJOb1hPZWMzdFduTm5neWs0Tko3TTZHQXlReVBKQXRnZ1VENlVDR2JYY0h3MHpZWnFFTzN4bjJaOFhFZWU4NnYxWnU4Mi8vaktvQzFDTmEveko5b2ZVZFhlL1l1MUZ2OHRydlhQY2FHOVhxOTRqZm82cThkWGNxQnYwZFpWTnF6NFlPUUNYdGpZUUpqL1o0L08zV0MvR1ZyOUVka1QyRC9zdFc4MjFDbFdxM3ZEYlN6Vk9qWFcyZXN0Vnp4T1lQYUdkSER0OTY2MzdYYmFkWGRuY0h5enN0andkdHgxWHgyWHZSdnVxbmYrbk5ENmpHVWFCTkc0MW9YU2JkT0FTWjMzaXk5ZWI0ZmtVR0xBeExNVFVtYUFTU1Z5THZqWHNJRXBUdGlQQmY4aVlFMURpWktMd2k0Unc3RVNGUzVsVkRnN2FQQnNYeTNCb2RDVzBQWks1MmJESGRpS0JaZUJiN2xUdVJwWXVyZDh3OFl1dnR4YzcxMUNKalFjSks3WmlQZ1dMSVNGeXNXRys2NG5KTTlYbVlqVkxUWSttKzdPVHI5cG91WW9wdkRZTVVYNTg5V1FVZzRwaUF3VE9rQU9Ca1p2d0VRMktROHJ5NkJTVEZuVXNDM2l5Q0VGRFVoc3k1RkNpZzBIak0wVVRFbHFteENnS0xZTnBBQlFaT3lBY2dpVTJSMk5xSEdTMUl3YWxocVZwRWJrcUdPbEtGYTVxWUtqQUZBQ0tld1EwVElacEd3TEd0WjRFUVZPSktKZ1NVUkJZTmh5SUdESnBLQmZscmN5a0FITVlXVDB5MFlSbWRxT0daa1FnVWRzMkVrTHZKQmFaakcxekZKcW1kSkF4TVEyck5pRU1NQ2lEUndEOTY0Q1lvQXNLQXFRRmNDaUdoOHNFNHVpSXhxTHlyR1lpaU96SUsxbGdNZ0FsazJKT3dNU1ZqUVhTK2xGY3lHVlhuU0N5TXB6eElvaVM0MG5sb2tzR3hwSmowQWphM3pJa2x2OUlkRTFBa09OUUZESHpFK0VEVnNWS0hLVW9NakdRTFJNR3M5Z1R6dnBwR29VbVdoY2MwV0VleGRLekJXbE1vYWRLOHFFNVBHYnJFd2VzVWtiV3hhTE5uUVNzWTRRRm9sbEFQOHFzYmtwS0k5RnFNWnZJellSTFpQSDY1TnpGNDFFUUxYWE5zMWVHMkg0eGpHc0JVZ2tsQnFrZDlWQ0JsV0JSRFZlV3lZU2JabW1OQlpMWTNGOFhsdENRQTZBRXZmbmdDZlp3TWtCUnhXRnFYSEtNb0ZEVFNPeGZrRURaNHpBT2V0T1dYRVVPWHdlcWdCRmFuSmltVTZabU5GcUZDbDN5dEtuY1JuQk54MCtMT3hzNWFhZGkySk1UZUFqaTZrb0FucUtKOEVZdExXN2RVTGNMUWtXUTN4SG9RcTJzOFlmOXRCc055WWthbWRyRk5nb29qQnIvRkVLU29Ba3NxcUJNejdnYUdlcktJcW9yU1RXWjZrSldXUTZXNktwR2tXVGM3YjR5c1FrNFErSklwbU1IQlRKaXVTZ1NOclNpYmxURGlCS0FuL1crRU1XanFtZHFZbGlLRE9OWEJCREkyU0FSMGdBSDIvKzEwRkVTZGdQcVpuUDJjQVVIQ25ERUJzdVVDOFdsTUZvYkRFSks4bjhRMFlrSkJLR2pVY2tSZVJGSTVJbDhtSVJrbWFXWGc1Rm5UN0lnc1h4SVF6eVZlajl5eVpTc3F3UUtab09ab0lRRTcydWNCd2dUSVVRaEpJSitMQlJkNW1RUEJqSnl1UUJTZHJZU1VMSlFrcldGaUpGYzhKTUtCRm9KRjZiMDFBYUk1UkkrVW5oakVSR0hwQWtSZkp3Skd2cEpHRmtZOE5TQVNORlMzUXpZVVNwQVRTTUpnZ2o2ZWdjRWtmRHcyaDRGQjAzaUJ4c0VBVWd3bXFTVEprZ1lzU3BYNHFjTEloVXpPdEdtTmFOTUtzNzdra2RnTGFTRnhyeEJJSVVBRkFkcEpnc2tES2lGRVdqNWNPQ2FPZ0l3L0VHR0FDMmxRUVl6SUNKYXZYbXBYVzNsb0lleUUwR2pVTElzVU1ZR202THI2SHhrenZnK1daWS9rQTN6ZG9HOWdQUlFmbmM3VElLSTB0YVVTRVk4WDJ6NU5vRktLWmFmMk9Hbm1yRjloRnkxU0ppSlBlVkNDdVgxN25ROE5hdVZmaVIzNUpBdjVMZTlUdm4veE0xYmRYYXRiVU9nLzJscTd4WTVXSnR1OTY0T1YvdFBuOXkrT3hmUjEvOCtlaW52MVVySy9VLzhYSEhZTkVmZ3RWS1QrZ0xnYkJsSm11elhXdHQ5WVdKYmRkWVIxaXhGbGVkaUo3eE8zMXR0VnFWWmYvR3hhdCttenV0L2lFd2dHRVo4TnhzcDhVNjNXcGwzMzF3Njh2OTkyNGZmSExuNk1HajdvL3ZkLyt6R3lvNDY5YzJPMURYNEZURTlyMHRmdm5tRDg0QkU4ME5hd1pCM0F6MmRpekIvdVB6UVoyemFDVVNxUVVFY1dEeWUrMENNbEppdFQ2Nmd5RUdCaUpReE03NXNvVXRoU2JUdmhPcEdFS0w0b0ZKbFMrQ2tWZTExTFBtaURwMlJCOERrWUYxalRZOXMvOU8yRjBBUWRPbGJmQjlFaVQyWGhMWFNMd05pM245WHBKWEdyUTk4dWhTSDcxRWd2eTVtZkkwVitvankxTHdncnptUldrOVM3bTZTbnRleGNmN0JXbk5DN2tkV2N5OVE5R2FLNkdmL2o2Umw3YjVYcFRlem9EWkF6WVdFNG5nWG1IZkJYZUxYUnQzb25zKzB1aWVqeWkrNXlOWFgzVFB4eDREOWRvaEkza1lKbmttdmI2V3d2S0FXSDVxTVdBaUN4dGhMbUpLTmV5eDd2MGhKZUE0SnhWa2RoaWZXS1BqbTBSbnNMOUY0MW9ITkt4MVNsSjhFMktBRWRrZm1oYU1hZGN5K2YvaEdkOE1lRDRRa2NiellBU2UvL1hwcmNQSFgxK3BOOWU5ZDNZcUFQZ2NQang3UjNjYVcvVkNaOFFVTU1MdndKeGpiaXI3RzI1SlE0TGY1U2E2TUxsYkJvcnpWQTZ6RnhRZ2NKM0dNaEVaOGg2VUxaL2VnU0c4cDRMR04yeXBzNjJ2SGJHK0pHNTg3Ymp4SmJtMkZ4VzF2UkRHOWxCR3dBanZvWXlCYmFDeExpay9nNWJYZ1ZHZFF4VFJPZWp2YUpuUU9EUU5TNm5qTmVpeFZZM2E0MmlQaHpQTlNPYU1UY2hJLytPejd0MnZsUnBwbkRUU2RBNUFldzVZekJHelNqcGlwUXcxQjI4Sk01MVdYSmlBRWthMmJQbXpZcVR0d2hOa2Foc3hreEV6MDhpeERUTTlzMm5xR2ZJb2RocUR1TnFqbHRxSlRuTzBvYzR6MUwvczduVi8zdTArL3ZDWDNRZUhkL2U2SDMyaTFGU1RoS2xHYkM2Tm1KbEd6RndqWnJZeG0xL2o0Ylp1VXp5M0ZsQXVNN2RPRmFETjlrVE1OaGg4d29TTnRDeXJUV0RjdjRhV3Y2aHNzTklmcDRiWWJSUG5lTmtUTjlwZ0dtMDB6Z2xpV0ZHMFJGS3MyU3NWcHNKQ2p6M0s0WnZqMHJZWXhtMHhHRzVmZGRiMDE3eGUwNVhhV3dIQ0V1WTJ0YnpBY2dscldiWjhJV3NyeVljelBYTzRGZGF6dEozRHFUcXpxOFc0SVJUSVZzY05KRUlOTUVZTkpNNE1NSmNaWUVGbVlFWXJsbm1OTXdPaUdmdk9Zd05yWnNobEJvVGlTbzR5QTNUU0p1K2FHY1NNL2FlZnVoODgzUC9xcmxKYXNLYURGZ1FDUzlCQ2FubE5DMnBVZFpwb0FSV2tCWVFUNFlZNExjRFViU3BzR3h1T3BvVmNXckFTTVowWUxjRGs0ajVOQ3dFdDdEOHNtUVpOY2dLZURrNUF1RnhrSnJXODVnUTFxanBObkVCVkJaR0k2WWoxdVRLTFJiQ2w0cXR2cDU0VGRCQ3BKQ2Y4L2ZuQk4wOUw1MTVSZ2huRVFJOEU5S0U1QnlCa2Y4TXVrTkh4cFpOT0dtYyt2Z1NMWmg0QXpQTWtLQWJwck1IWEtXdld5RThQZ3h4WHd0YXVSSGJ1NFgvLzNQL29oNlA3VDM3NytmTUxqYzZMcTdXM1IyY1BmKy8zTUh2QUtVbEIrR2dzay9KTkZhQkpRcEd1VGhOTEtNdENVR2JPMHIraXBGMExuWVU0RVZrSUNUUG9MTVJaNDRVem40V0FSYk1RdVJFbkNsRnFjcHBReTdBMUxlaUkwMFJvNGZEeHJlNFh6NVV5dzVUa0luUllTWWVWSnNZTTlpUnlFWlROaExNM2pkRE1vSm1oUERNY2ZYN3Y4TE83Nm5NUk1QbHlBYVJ6d0RMWjM3QXZGR2pTMEtSeDBrbWphQUtiMnRuT2hKVyt6UkFGeURBMVplUlNCc25NUWlCTDAwVkc2bnB2dC92dnU5MDduNVpsRFA5elNCSEdjS2FERnFoZGhoUlNTbXRLVUtHb1UwUUlsckxYNHJMaVM5cUwwRjdFeVlrdkpUbkJtcEtjdEhZVnRLc3dNV1lvbXBEbWV4N25aS1JSZWthYThpMFpOVFhrTDFzeWMxTFNXS2VrQ3k5YnVsSnZ2cmlrbENDbUpEWHRZN0hNb3FWVUFab2lGT25xTkhGRTBldzBRR1plRWdKWnFVa0l4OFI2MVZJUmpvQjJ0djlBVE8wL1pHNzdMYUpKUjQvMkRtLy90L3Z4bmU0M254NCtmdS93eWZPRFowOVVKaVdzS1VsWCs2Z3N3eGFwQWpSYktOTFZhV0tMb2hscnh6R3kwdy84WFllMFdKTmpZYjJXcVFCWlVCeFhjaXdCNGFSdFo2cTVnaDhlZnZmZDBZT3ZmTWJvZnZEbDRmdlBsRklFbVE2S0VGQXN3UkNwNVRWQnFGSFZLZUlIVkRUaWxKT2N0Z2xPZHlVY3FMZGgwc25wOFdZaG5uM0VISVpmZi95cjd6K1VvSVZFbkFsTlNaeEpKNmQxY25vQ2hGQTB2SlRyTU5nMGZRc21ZSEp2UW5PQzloakduWUY0ZXYvZy9yY0gzMzdZZlhyMzRNbkRnM3UzbEZMRGxBU1Z0TWVnUFlhSkVVVFJpQkxBbzc4Q0FVeHM1WHdXUVBOREw4S1pSUThrN2NOa21oelk0Uys3ZS91M2QvZjNib2RaZ245dm9lUmlKZ2xSVEVsb2lXT3lUTzRocGJpbUNTV2FPazBzb1d6WFB0dW1CazZsQ1dvWlJOT0VYdVE2N25jZjd1MGRmUGVvZE1vaHlRdFQ4dUtEWHVTcUY3bE9paHF3c3RjZk1xa0JBS1EvQzZTcFlmd1JwaC92N2YvbGg5SUxsaExVZ1BYN0Q1b2F6aG8xRkgvL3djcjdBQVJOL3k0UW93YWtNOUlGdU1GeHNyZHR4YmJldGpWemJldjk3L2VmM3V0K2ZNZW5oLzA3dDQ4K1Zrc1NVNUtiOXZGWUpyS1VLa0RUaENKZG5YU2VtRjFtalRuL3UvOERVRXNEQkJRQUFBQUlBQ1Y2SmxuemY5YVYwUUVBQUNJR0FBQVZBQUFBY21Wc2N5OXdZV2RsWDJadmNtMWhkSE11ZUcxc3BaVGRTc013Rk1mdkJkOGh4R3R0dXJaemcxVFJ5VUFRRkRzL2JzdVdiY0cwSGJPSzg5NEg4TnAzMEFjUWZSdEIzOEtUZnF4TmFLQmllck9lNWZmUHYrZWNITHIvRUFsMHo1YTNQSWw5Yk84UWpGZzhUaVk4bnZuNFlqVGM3dUg5dmMwTk9reVdVWmpDTHdTTERoS1JMRytMdHlxQ2pxOUJ3L1l3dXZUeDFuVHFFUGxneTdTeFUyN01sM0VqMmNWb05HY1J5MklRYU1uWlBaV0Q4MFk4VG4zc2FBN1JPWnZDT3lGbXMvQlhzMWEzMUhJOStiVFNjclh2SWFVR0llSFVjOWNndFpSTTB5RVhZaGlsU3VabHJKQ0Z2SXhXQytiaklCRjhnbEVHSHgvbDdpMEQ1SmtoMXdUWmpoR0NvbGJ1TmIvMGhNZE05eTlqdVdvSDBuREYrR3llWmlXV2NPN0RWbjFVaE8xV0JCVGtQTG1MODg1MVcrR2tXK0ZPbmZDTWhLTllyQTZFdU53MUNCYyt6cUx0REhRVUEzK1dvNWFXVVRxWWgwczl3ekpXNUFzdVVzQWZvVzU5RUF3akxsWlFRaDRGZDdIV3JCVmlOeUJmbjYvZkgyOC9MMDgvNzg5R3NGdUNzcjBiU1ZUMC8xYmpvS2lVK21zbHFHdVFyZ1RMRytRZm1xUzMxdXkxMTlUbURWeFBOZDMwVUNUakd6My9XYkQ0RkVoRnNKQkZLMGJLZ2VBek9YaFZueldDOUp1SitwRFFUNlZuNFl5ZExsS1k2WFZWR1VXeWhSd2lWMzBvVUV0QjRPYVc4LzRYVUVzREJCUUFBQUFJQUNWNkpsa2s4TnY0T2dBQUFEb0FBQUFTQUFBQWNtVnNjeTl3WVdkbFgzSmxiSE11ZUcxc3M3R3Z5TTFSS0VzdEtzN016N05WTXRRelVGSkl6VXZPVDhuTVM3ZFZLaTFKMDdWUXNyZmo1YklKU3MxSkxBR3FLYzdJTENqV0I0b0FBRkJMQXdRVUFBQUFDQUFsZWlaWlliQUVnanNFQUFEWU93QUFDUUFBQUhSb1pXMWxMbmh0Yk8xYnpXNmJRQkMrVitvN0lIcHBEeWxnL0N2aFJra2FTNVdTS28ydDlyekFZcStNV1F0d2svVGVCK2k1MTBxOXRROVF0VzhUcVhtTDdpNWcvTU1TNHRRT2pwZVRtWm1kM1puNWRtYldnTEYvT1hLbGo5QVBFUGJhc3ZaU2xTWG9XZGhHWHI4dFQwSm5yeW52djNyNnhPZ040QWdHNUpkRXJ1aE9ldk82TFZmSmdHUEhnVmJZbHNuUHQyQUUyL0t4N1lNTFdUb0h5RFB4QldYRUE5UEJSOWpGUHRPZ0o2TU92RDUwWnlXWk5CUHNXbXpDQTh1Q1hsaHJ5OC9xWnFOcU51U1lVaWNVcHdtZ0JoSktpMUwwWnEybEpwUXFvVUNuWHEvcENhVkNLRFdyWlR0T1F0RUp4YklhMEp5T2FoQksxUVMyUGFVMENVVlZnVk9ySmhSTnBVSzIxVEN0S1ltcWhzMHFVYTNNbXE2a3RpOTVKUExpMUttem5sejB5U2tZUjlJTERNYnNEc0FZZHJBL0FxSDBib0tzNFNrSWhtMTVUMXRVTXgzUlFhNGJEK2hkamNtc1hld2lteWVlUmtWNlQ3MGNYN0tVMmthQXBNNFpQamRXU2Vmamlad2dEK1pLVEtVK1FOUWZoSFFsT25mR1ZDV1p1S2lKOXpVek1qV1psZXVMWEVzTlpTYVlaWXIxcG1OYnlYZnpPWjU0TkdOUjBlcmFZTkJESGtseWRUa0hEeFdTOUtBelpRdHd6Qzk0UGVEUVJNUmp2b2g0cWxKRS9ERVgrMUlVQk5FWDVEdWhiS2dRb1dZalJLaFh0WEozUWgzVndhWWFGVUpkaHcybkFsdEw3b2dyb1dwcVZidHNFSml0QWMzYjBYSUd3aEQ2SGp0L1Y4Ulo4bTdvNG9aZWJPMll2UzNPTDREOEl6Q21rbXgvRmQrQzY5dFN1OVN6LzlkWUZ6aEdpVmlMV0M5TGkxaVhPdFlGQ3VqYVlqM2JSclh5eFk4OSs4RDM4UVdUcmNsU0YzMkNPM2RjTnhUZXd4empDUG1XQzRzOTZIbmpEYUNQUXQ0KzMvUXBFZGEyNHBTNHllY0dGVzBuRXRrVy82VWcvbFZPK0FJQVhKV1BIZ0NHa2xOM2pNT0phVzVwVFNvTHl0YjM5OFlXb1l6eGR4UUFJczBrZkFFQXJzcEhEd0JEeWFrbFJwZlFzQzllY3R2Y1MyN0VvellaMHNnRmoxWVM4REIrT1RCUXR2NWhNMmRhZ1pZYzU1UUpMZXVyTlFJQ09jNFJFQ2dkQkFpUDMxUVlQWGdac2dVSFdXcW5YTjZ5Vm91Nm9lUXBManByMVBUcDkyMzZ4R0xXdTVpSEFVYzBxOHF1QnpFdXUxMHBWWHlaeGtOZ0RRdSsyc3hmL0F4bk1ZK3dDZm8rN2M2a1UwelRwaXBMaDhOK0I0WEpiY2FuUWt2Skt2cFdpTTZ5OEtYUTlaOGZmMy8vdlBuNitlYlhGK241OWJmdkw1WStHK3BnTDR5K3BEb0pNck5uS2lCMVhOQm51WnZTbG1lSTZORVRPeTM3N2FwVnRXVTNyY3ZhMUVMYU9LQmZzN1ppbG5LMnhsWlp1cW8yMHV4dzBCZ2puMEo4Q2Zlc3VoZjZSTzRJZTRuNkxEc29tM1VESkZtUVJ0Q0RRY0JzNllaWExxUlBvek90djJXVXhrbmtkeDltS1B6MVIyMHMzN1FlSGlOTDZxQmdRTDFFa05oRG8yaVcyOVlaall6RlUrazg0WHgvRlpFNWh5NElFZmFDQVJwTFp5QWMwTURQdVVmbHJPQ1E1bExnWHlXQ0ZaNWdkeklhemNyVjZwdzRBZGZGa3pDUjAxVmVZbk14V1RJNVl1YzZPWGN0YzU3SkJFQjJsT1BOd1pneE9TYVJ1L2dYclR6L0FGQkxBd1FVQUFBQUNBQWxlaVpadXVsRWx6RXJBQURBS3dBQURRQUFBSFJvZFcxaWJtRnBiQzV3Ym1kdGVuVlVWVS9ZOWFIaDBraUxsQ0RkTFYzUzNaTFNIYUowU2FkMGR3c0lTT2VsdXhHa1c3cTc0enYrdnZYKzliNnoxcm4zckZQem5KazkrOWw3em9RcEswcWhRNGdoQUFDZ3kwaExxQUlBREFhNDM0a01DLzVXRVEvU2dIOG9qdEk2emdDQTgrWGZCck5pVHVZR0FPU0FqSVNvdWx2R1VhYW5JKzVzNWtuN1d5b3NzYmRVbjg1aTRMMFZ1OG0vZFdMMVkrbjJMTnIzZVNKdzIzYkF2eEkrUGc1c210Mk9ia0hjU1RLaFg3ZFdvemVVUXFsN25iRmNBSTluMXAvSUpJMnd1TVl3bzMzOXZmOU5wQnR5Tyt0MmJxZTNvaHp4R1R2TzdwTllzKytsTkpveFZWUmdRWmFVNzFCd3FrL0dNenJYS2wvMDZ0MlRUMUpXRm1sS1NncWFaTVlrWWtxS0JHS1J1cnk4V0ZkQ2VKaU1kSW9xR3hzS2locjl1M2NVbjJSN2U2aW81RXRTMEw0VjdiMzB2ei83OE5vSUI5RXl2RXNVVUtTU21jQk5SbUpIUUJKQkZpQXRLalV6MkhUUWtaeC9zTWZ6czNSOVQ5V3BISUhlQVQ2dXlHM0pIbzh5SjV3Y0F3WDNsRldaQ0VBdWxFaWkyNUVZMmhpeEp5RDYwWGxOSE1nSGNHQlRoU3piczN5Wk8zSUpvUUxnUzEreng4TDdvUUlYQ1Ftc2lKWVozNW8wL294MnVLRmhEREJ1OStHL1VwaUNGOTE5UWsxRGhFbERkTVFRSXdlSTRYTnVpSkhGUnREYmdQK0NOaDdUTUk2NHY3L2YzOSsvdnI3V2JiQ3ZxNjJWVCtQY1cxbk00TEFZTzV5dk9ZRm1zdllmYWhnajkyazdPMThzTlRuVFhCclhTc1lHMGlWcTU1YVdscGFWeWVGSzVxT0hxWS9nL1VySktTa3BhV3RibVI2RUdvMXBpQlZXVkJ3citkNnIyZGlVVFFhamZmRHdhS1lOanhaK2Rtdi9hMURwT3BrbkdaeUN5NVdpaXBJSWg0Umh1OXo4eDVJaDJIdzhTL0RwKy9UTWpHTG1leTRLaWs4ZG5yaVNNSVFtNmk3U3NKeUZPWUh6bVFsT2xQa0ZQWFlOaXc5anZhemJBS042aFg2TGVTMEtoWXFXMXV5SnRJYkduNXdLTEFVbkRzU2kwdExGZk1zSjNrTktRaVFFSkd3WUxNcmh6N1lIOE9hVk9GZTNYbTJwSEJZWXpYUFUwaTRRbWJoY2tUaDRrUmpBRDh1UkdYbmFQdGw0YW11T3JFYUx5SzYyYWk2bzdJNW9NbFBjY3hZRmhoTUxGaDNnUkpDZ1hDT1BlNWxHem42am53SWRndWI2QmpYMnc2VjJkUk1XQXZrMGRFVnlqZ1E1RTRONmpyeU9PemNhVTdnWU1qZzVWbzBYTm9mQ09RN0hYeStQenhQWHoxZ0JJUEZOWEk0VjhZMWJDdU13b1hHOGpJS0Nnb3RMZmE4eDBZWWFzajk4VGdPMUtKbk5udStLTzMwU1d5RTdPUUdMZ1lEVFJrOXZCTUVCV1BiMzQrTGkvUFdva1AyM1AzZXV4K1EwcXY4d29nUlMvVnFNQ05iUC9kNERRYzdIWjFpeWZMRnJUdGdRTEJtbnBsQzlsNVpWd2NaZFNFQW1UcGhqY2dndkNRQXZVd1NCTlFSS0lTOGZXWFpBSk5MVEZvb1cvUDc5Ky9QbHJnb0F4bUl4bHVGK3V4NVNWbFlXNE5NQklpTFcvY0NrUjNBVlU0Myt5Y3JhbXA2Snlmdmw2V2JxOTI5Uzk4MVltaXczU2tGQlFTYW1vK1BFd21kbDdGSUlYcW1zR1kyYVlIVjhzOXlQL0J0R1BHUzNrenEwSEdESGFxcVlvejdVWHpRT2ZtRDZyeW9KQnAzMlgwVWFBVkpIdXgrR3R3VUZCWGdNbXJ1VkZtRG4yOHo4cksydHhSSnVHVFM2VExuOFBUZlg2SGx6ckpETzdRMkdORnRwZU9KNm5keithUFlyL2JhZnpIZkUwOFBEZzNjbkE5emgzZkZLUVAvNzc1QTl6NGp3YzhxQjBnUHZRRHpza2EyZG5lRFgvV2xhM1ZkbEtkRHdiRXloMjdWSzM2ZURtN1licVBETDNYaDNrMUxNWTlrUGYvTGIvc3Q4b1Y4RVZESytYVzhjdmxFVUg0U0ZoVmxaV1NVejY2ZHgyY3hZdnNaelRsRVZWVklhUDZoc3o0cUxPMSt3cVVUL3JQUGhRMTlqNmhlV2d1SmlwRFk4eWJQZHlmd2k5ZU5NN1ZYbStaV1Y1LzJ5U3Z1RjJyMVlLVktpeDZHQjViblBSd3Qxd2NIQlRjNDdHRzdwUlhRWkhINyswdDA2bnlMb2pKdTFyQndjZkkrYmRwN1BrOXQ3ZXRHUERHV1ZsS0pEbzVoYzQyTmpKLy84S1N6ZEYxbWs1bElLMDBVQU5MN0kvc1ppc0dXVE8yd20vNXJaZWpXam03dEw5VHVWeTBiVHdtSW5rVUhMUHp2cGlCSUlkWEVYaUFwbk5mNEN6QlMveWtjbjBtcDd2ais0dlhVVHhicHNyR2hiUlZhWWdvWGI1WktFb1FBYWoybTVZTERTVmNNVU1uZjFXbHlPZmhmS3ZVVW0vSzdRWUVMT1JwTllVVkZCOXJRclZWWHlLdDZUNGo1azc5dVhyMStQNXFxNnA4TUdrVU9aU2c3bnF2N2U3V1R6TEVEaVE2bUNDODZ2RngxMnRyZlRuR3JldlgycldhQ3FyMy9rMHZJR0kyUXlPRVdDdm9xOTNQVjlabVg3ODMwa0VVY2tkdytWYWxpWVFXRmpvOXZUL1ZXUm92eHgwRzd5a0VXMnQ2YXVib3Y1S0hFK09sdVliWjR2VU85K3NRMENQamZBWEVFZWtYcklNM0gxNWZsRytIRWRVeUV6WllsL2toRjg0NHFNOTEvM3cyaXlXQmV3NGkzSjB3clBUMTZlVDlKNUhMakJxR2dwckFzM3Jqd3FEYUQzVHllK3E1Ymk4bjNoejAyRGZieGFPdFBCTGs5bjBiNlA0R1piaS9jdVA3aUlOc1BQbmJDUVBRVXBnYjN2QjZNY0xHNnlzTUpIb3QyMjV6dDdYQzJZVGJFd0JnZ01yRCtFVStITXphT0cwd2FyTVU5YTlaY2VIMVRDb3ZKOHJ6aGJNWTNUNm15ajk4TnJZL2FQbGdDTUJVRDQxNi9VSnNBSjZsZFdXZ29ZNVJlOGVFUHlYYlpSRHUwNVI3YytXNldSU3llb3lnQ2NVWjRRUFF2Q0tjNWtPYUlKLzkyRThQbENpVGYrSWlMSWhUblRGTmpXc3d6K2FtTHd5SUhoZWNpUVVIaVJOVlo1WnpaWlpNbEtUVjVBTkNjQmNmdCtrOVRYMjJsTWROQVBYeUxYY0NzL1d1aCtJNExGNXp3K205QXVkUERINy9RMnphbWhUbjQrQ2c4RVV4bVc4Sjh3R2M0dmkyd1VrRUpWWmVWZlh3OW1yS2FLaU94Q1pkU3g3YWJ1WDlFb1VsRlJwYndQcyt6TFF6dEgzaVY0KzhaT2xlL0w3a1F3K3V2SStpN1R6VjJ6R0R0dTNjWkUwZS8wSlNCREcwQTl2dTc5THZ6M3dtSmdHZ0NIWWhmSEkzT3Bab2Vzbk56b201NVl1WlJrMGUrbEJsc1R1ZUtGaFlVZmRMSDVMNXY3cGVnUXpQNGRKeTFwdlZueDNCNGJPSk5RRXlCVmh2UTFIc1o0TEJQQk5wYjFsSXZoNW5ZZGY1RlcxbnNlWnRXTzJ2aVVLUHF1dFJLeFdoeUhzOUJJWUloY0tsb2RyTUgzK1NMN3RaMmsvTG9ybk9vdHAxWmhDS3k5N0JIVnQzQktRUGFJSERibjIxQWNsWitSa1JTdkh4aWEyWEFTdXBlQjJsTGtQSml2d3A4aXJBelJUZEg5SjNRUlUyT3FSbjZSVUt2ZW5RK3pURTFOMWRUVVJIRlRCV01CaWFKSm5lNmtsc1dNMzhSaEV4aHpjSlNKZmdqRHNWL1FUbmdtZnF2WFJtOUhxeTY2bkJGQlpCVXlpOG1Yb08rUEpqTnNzTStjMU96Qkp6WXFYaVB4ZXljZFYwUXI0US9JcUltVXRQZkRrR1BOVXlEN1NTQ3UzSlJaTGNSSThzTU9rOXVRU0ZBcTg4YmFaLy9takxTS2piQThuYm01dkh4Y1huM0s1TXVOVnJhMnRtNXVhZGtaU1RXcHBSREhRb2NPeGI2VmV0NTJlTzZ6Wk1oTFRVckNWNWhLUzAvbmYvOStZV0hoZU5sN1JXdXBzYkJ3SzRLbGJXQjRHUFdGZlVDRk1oRWNGOFIya3RPL0p5ZFZkSFQ0UUVhZm5sYVA2R1hmRDRPWWo2WnhlVjRmbHFnVmY3ZXZ5VmZzYVNGdmFXbFJ5aExndTVTZU5aVllhdjVhMXRycUJYYnIzdDZlazVPVFNleUVPRllnMjNkRGtqZVVCdlJTMzBuY0x5ZWxvdW9wclV0S1M5T0VmWjlUaExxczYvcjYrMmRuWjZQMzFJN2ZnSUlpd09scS80L1REMFVCc0ZhdzdWV3M1Uzg0WkVldnNPZWQvOUdKV3JIaVB3S3hGTStMTHlvcTZ1bnBjUnJJUzhySStKZmhtcHViZlJKN1RveVVIUVJmSGQzZjE4cXYwZEZweHJLOHY1TGNWM2xiN1lsWEkwZWtaci9VR0p1VzlsNW9mR2h3c0FRVUYvdjd4R3V0UlkxRWNHb2FmNDdtZlhGZ1ZqeVFKWEFmbG5qWGN2SVVjT2x1YVhVSjU2RkRRYWdFSTNXVlZmbTV1WjlJUGhpK0I5L0xlV2ZzNmY2Z01wbFJCK2Z3TVdmRlF3ZVJsK0hUTHpVeW1HOERJcWJzQy9qZlAzditIUTRoODJsMFhCZkxMdy85YUwvU3ltY1BoZmh0Ym03VzFuTDZuaWUyb0Z6T01KRGp3Q0R0TGROMzh6bmhEaVhFTUdKZ3lIYnlrWmxkVU03cEd1cm82T2pwUGJLOG5MTjhlSTJUeWNuRjVYMHh5Z1AzMkJkTjRZRzdDVXFvVWRvQmxiK1hlMU9ZQXFkK2s1b1NURHdPSzV3OVROSjA1WldWTng3UWZFSmRZZnFzQitTa29XUkRuN3RwTlNVaXNETS9YMnlQT3FYL3VIekw5SytNeGtoaGlzR1BhNHdZbU1tRGFabDRQRXoyOWxXSktwL250YTJpb3VJdG1tbCs1TXpNRE1qNU5jd0s1TEgwaVZQRlN0RXZrUnd1bGxaV3FleG00Wk9hbHhhMnJhZTVPQ1hPLzA0Slg0eHdnQ08wanBPSGg0YWFtc2l1TjVPMkFrZVpmNG5VWURlR1U2RXBNeGd2WEk2Q25SY0pwMk9GVE5UVWx6WlNtZDdoRDZubnkxQnkvd0Y5cGN1U2ZHcE1RWjArbE9EdGg0NXlzd2FYNnRsQXVTbUhMMXdLNlpiNlJxTUdzVmtQQVRyRDJ6U3ZPVjVGc1lQUTdmNUpYbFBFR2dyOHlCU2J3aDFEQWNid2tIRndlZFkyUjlDYldERi9rUHlyQUUySi9tZzVjM0dzOGJsaldlYlZPNjR2OWJ0SWxibnJCdVdFTVBoeVdxNDNQRXpKTUhvbmxxVzJ6Vjl1aDNZcXRkbzRMTTY5V1ViMWozQVBFVk53SlFOWEFYbHlYUGxLSWhoWUxCUzlieEk1bGpGVS9GOWhwaFhoSmVtUVdFY0duckdJZ2xIUHMxbVNuaDhQMjNRRmwvVUZHNDZQY2swaXVIek9wd01MbHVVTXZJeTNYU1BycVNuM2pvK0ZuRFlrNW9LQXZmbGpHRmhrMkVlcnN3ZEZGRmpjb0lOMC9jdUErMTM1S1hKa2tkWFZ0elRxSlp2SjdTNC8yNnFyYXE2eXNyaS9qOGpLZS92VVh4NDhnUGt4WmlDL3BFUkdRd09PWUtQL1BmUm1RQ0NPUW9aNnA3MitPb2toYy9uVGN1cFNGSmVRMDUvSVFsK2Q2M2FRZ2JvYVAyL0ptcGo4YlhXL1FIUDNtTE8zSmZLb2N1czFkSFZMdDM2clNBTVF0eXhnVEdzSzZKK05nOWo2QkhiWmF5NlZQYmtUUWZmenpiQlhOTUhSaXF5YnRjOTNTaTlYRjYrdEMreC93RGQ3MkVOOXQ0YXpmWjdJOHRseEdPam9tbHlPRnFBTnJ6Uk5UVTJYZkYrZU1JVWZIVmRqUVY0UmgwenY3a0c3Wi9TNVU5U3ZOWDNQMS8rdzZMYndoMWdIa2t1VEtNUUV1TlBSdHR2VU1lNTJxaFJVbFYwSmw3NDBuN2RKbHBrdnFiR0ZnVnp1MEJ1TzE5VFVsRyttZlhzNnhuOUNJdXpUcXNTVWUwMS9JNlRXRnE4aWV5STRKTlAvUUNoUHorS3Q4Um1hYnpXeE9JZzYzQUNOUzkwcW43c05kSmdJb0J2MzBHSkdxdDdtMG16ZGZiNGlmVEthcVZreE85aUJFZW1OSUh2eUdFOUIyVmJWZlVJMXhOWGFJbGhWZTV2TUxHbHpmMXFjNVZGYVVDQ1JMQ3NsSmFXbnArZjFHR01BRDZibmxOSWtkMmc5MDR1bEZJMEpHc2o0RVFSL3l5cjdCS0VOc1REZEwwVnRxeXVDeXBmbUxEcnVsV3NGRFd5QkFlaWVka2dOOHhqUDE3KzRuRVZsVHpyN3puMTVHeWMvbnphRVZCMG1NckxyVFlYMFJvMGw0WXg2c3pCSnJFNHd4TFFwOFVTR1FSRHdKTk5IdDgyRVdQMUsvV2lON3ovVGd6bmF1a0dORXBUMzFESnhwdTh0VFRRME5BSmM0UHFRMERCcEU1Y2ZBNG9xNmltT3I0L3FNaG5ic1laRVl3andIeThGSHhCMS93NCtlVU9sNEZpUVlxNUMwZHZFaFlSSWFrSVVUTFFPMmt0UG92ZmU1Z1Y4a2c3NjlpM2N4UWsxVXhHQXFBUkJzTHlwY3RuOWJpc3ZhTVB6M09ZNm1JSlNWdEpsTVlxWGo3L1lMdEZpeTlKUkFJOHczUktJUzJoKzBYN0syRjh1NFlJRGJtcDJpTDI1eXIvbTM1UDdGSzBUbmc0Y1oyeTlWcnUrVmxBOEI0TVl6WkIzNksxSTdsLzVXOGxsZU1HdFh4MjFQMFl3cXFHTVE3aEsveDdWYkp4amNkajI3czVZUjRjSVdGVFQ3VEVmd0VDUi9ZYWtHQUt2SlNvREpjQThabWhkOVB5Smk4dHFrZnQyK2xOQVVhTUFORDl0WlZaWmo5b2U3elFweWZqbzQrc1licE96Z0lpaW0yWHhnazVYTWRCZUJoSXlpSm5xNE9UUXdjZVJZMFhCdVJUTDh3SUxmR043MENjdzlNbVlYbmVIamxQYTVCaGs1a1JYbG16YnBqOUMvdHZuZnVjd0dFa1AzeE1lU2dsTWovWGlKUTNzMTl4RjNHZVVvcmROais4dEYzbDM0VVZzWEI5ZVdyejJmY2QxK2NQdElCakZhaStJcDNGSGk2MTNTT3NMQm9nNXRmTDZxSFBuZGdaZjMwL2IyZStULzJ5OFJBOWxGMDNWZXV5bjVNUDBRM3haMG5hbHNRRmFQVnJTOGk3djhrNHlCRzJnUEpZVi9uSHNsVHlHTHRLdXJjSDdDSDZQK3Jycm1ocGUzcmZMbFZQNDBBSmZaeDBudHJlL2MxUnQ3ZTB4eXErRGZSdXBwSjlkY1M1dlJOb0hmVTVhdnJVMWNuRnh6Yy9QaXp2Y0VzQVBydm80NkhybkVjQ1huSFNrYkhWaE1pZWF6RUxmaUN1cUgxTTZkRmJrcDlKb05kNGtyWHFmZWwxUG1xVVNYRms5OFZXUVBUclp2WXVwczl0NnR1dm9SYTJjR3p2RDlnbWRzRHc1ZnUveDlLaFozZHowWHlrc3BENlZGQmNYWHdScUd4b2E2dXFXWFZlOU96L2l3Y01vUTlyVUdFa2ZXNVVCM05mQUppeldoU1NlU3pIVldWMnYvRm5DL0V6RlZXa0czRjBaZlVQeWwyUG42cVBGUDQ5ZXJTcnZTQm45bnhkUXNkTU9VbytzZllUQ1hUMzRmYlF2NDVydFg3c2NpYkU1SHp1ZitwL2dtc3ppODhQTFlKRUVCZFd1RVNFQ01KVUlsSG1YNk1CaVRIcTY1N09BWnVpTm1zejV5MzF6QkJJaEl0amJKSUlldGVYbFI2ZnIzUWV6bFdTSDJVNEZkL1VCM093dWUxQTRvbTYvOVFzRkxvcUdEa01YaDJuRHhPeEZjejZlTmRFSWxyVjNMNTNRQ3VkdXJ0c3NFT28wM1BoMkdleG1zcXFxcXUzQ3hZcVpvT0tmQnJXRFRQdzdoU3dCSGQ5WXdnNEhuNHYwenJUNnlSVXlqblIwdjlrRGhMVXIvMkVjYkJVOXZlQkhTdjU2QW9MdSt0NTUxL2hsaXBwcTlsc0Jzd0dXejd5TkgvdnMyMzI2SDFJL2J2UXQxQmswTENhZDRBS2RUWCtnMEVidEpmWmJXbnFlV2NRNVcyNFcyeWJEMmErQjV5enhDUW0xeHIwUUlKbkYwS0RhVk9iejU4KzBybEdRMkxnVi9rYjFDbGRPUkVIU1Bma1JhVDdIdGVqOHBSOUZWazgrcFpMQUwzZm95c1VPMUo2WllPak9MWit4WFRybWg1MHVYYjIwMFZOU2VjMm0xODlGZzV5dUNLOWlrNGlqMUNNRStsYWI3UHZjbTZ2cXh3RGRYMkI3NDhFcUM5RGJkZ0R6dnZlLzVpVkU4RDdCblhLMVhlTVQ0TzVHK0Jxd25JYzB1aTdVV29IUmtJN3JNL21Ucy9aMUNWL3ozNUt5TGlLeDZOczJjVDdQUkhKZHhKbTd2eXc2U0xrNHFLaE1YaDh0bmdoVmpCOGVqWWs5aFJpbzRNSzZvdFFRdkE4dHl3bkVSMHlGUnRPbGxSbTFRTkpmTWh0UWhzbCtDVk8vQW9BYk4wUkgrMHZ2NW5HaGg1OTFkUm9ubi9xaWFpekd4OUs0R05EVWxPQnhXcldhM012NENsclVwQTFtcHZnZEQ3a012L0tkKzVndytjNzN3MndXeHJUSjRldFl3UEgrNVZmRk9CZlRmRG5iSUZxTlBjZU5JeWl3V21tUnZkNTFTQm9YY3YxY3VXckRwL3lXSWpVaXVHSkNhTmJ4SDZSZ0hLaGxZS24weVZ5emlHamdwZGJidm8zekJUZDc5MFVTZ1IxUHJCRVJiRDZXd2JmcWRUSHFXSmhudGZERytmYjVSQ3AxVFRWVnlHbS83cG9pdVhBQXRVbXAzWGdVbnJ2VnFsd3djSVNyZzI5TjNtUWxuV0Uydjc3TFJyK2VHQy9rTlllV3JvMmhyWURxOTFhdEpLYWJtWmt1WDVMNmtSSHhxRDhSMVZrR0ZnaUE3alk3cCthdGQzSlVZbkgxdHJBcFFrelQrMWNoeVJZUHFJSXVsMHRLMWUrdGJhRFFEM1BzSEpoY3BDaE9OaU1qUGIrZWx5RklJRGpmOC9QcjZ1clNnSExhSGhPZEd0cndmM2pLVlNzMXhPWnhpcXNXR2Y4V0lFaHgrM3p3ODRxK3Fxb2VRbVE0TWtVR2J5UHErZm9YM1ltL3JsM2puT1o1WjV1NUN4OXpFRFZIYXBoOXFYa2NoRW94Lzl4djY5Z3djOTR6Yzgvby9UTFh0LzI1OTFYS2JQNW5LamVEMFdpdERzY09ETEQ2ZHlvWmkzMEhaamVUVXYvMGpWZjcrcHlvWVJRVHg4RnBVTHpJS01KcVZVQ2JDVkk2TVg4TTEzaWExY0dUZzdiSi9vU1FsaU03Ty9zSEw0ZVVLZEJTM095Qmpudmo3MStIcFVhMk1XNjAxSlhYNUdzZWhGU3pnaGtBNFE0eGNGdlRzRURiZE1IOERXQ2VrMndVeU1uTVlHQk9McUlOUjdSTUc5NzZ6UW5rTWZLWm5sSk02Y0tmYUp4Yk1DNmY4TTlNY0ptU2E1VVR6UE5wdXNWbUJ2eU1xRU5xVFJXWmVjdjNBMnFwM3o0S01YcXE3d3Z2SGpCSURoSVV5cW5hbUxnekdWajRoVWpqZXYrTDJaVVAwSzdSK2pzWDRZYUNWOWthWEJ4dC9zWVRtNlc4Sm0vSjFYVHkvT21DbUFHRHdqTUtqMEFaZlUzZUdXNXQ4ZXZ6RWZiUGpFSXFxdklzdHZQR2dhdUQyZmF6dnRmbDVkaXZsdkFwaVlpSVJrZEgwM2tjWmxZVlUxZzdyZXNNV2x6c01pNjIwRk5YZE1tSlJUcUJFQWxjd0FpZ2x2QUQ2TU9Cb09jQXJ4QXlXWEw1cXdIRmZlWmNEQWhDQWdTZXhJOWNXUllCaHFSVXlnbW0yb1FXTlVET3JQdG5TSGJMVmQ5RWRtWHVObXoxN0NaamR4QmN5TTloVGQyYVQzajFLeng4M21sMStkY2RFVkhEaHAyTElUOWYxNXR0YkFUTlc5S3V1Z3M1NkIvTGxhMjNoRjYxT0RPNFpQcDYrc0laWGZHWUQzdDdJTEUvdkU5cVJXaHhzZGd3dGh2bE02MkU4WnMvK0R4Yk9ZVUJETWpzcFZlb2R6ZC9VakM1eWtJVUtxaGlhbGlZR2Ywb2RCbEM3SGQ1ZVZtdTIvRDk5aHJaK1A1eVQ2dnl1NnNCTm56QkRiNGsyeTVDeHF0QkNzdVBmQURXWjA5eFA2cGhlR2hzMXhOSnpuY3hKTUI3WnBjc2ZjOTNiK3pkSVBaK3M5d3BqSFpHN3ptbU0yazZxL3JhYkY3Q1ljYUkyUVV4SmtrMTgyb3dITXU5ZFd2VVZISmZwbWZ4UmdPLzl4WmcxRHRNMDFEZXFPdzU0TG9aaExEb3dxTGJ2ckMvcUZFMXF1bTBsdmQxdnQ2TUJkcmsxYkZQRytINGVSYUJqSGo0NXRiYUwrMnA3UndWZUdjeGJpUGczdG5zbzJEdUFnNENPODFEVERzZC9oWDJkVjlJZE1nWHE1SDR1RGpZbkNiM3kyU1JZRk53dk9OSGJJMmtjcFNYbDc5NTg2YkJIZ0VlRitKL3JJQVRLQ0FhUnlVYVF5V0Q0d0c5OFNkZjh1Ri9oOVk0NjdHVDk5Sld1UjIvTGRyUWNIajJwelV1M3YxV2pKdDRaU1h4YWdEMmNjdm83L25Ca1k2TnF2bk9wc0RuMDdXS1RKMGFYNVBWeEtuUVAwM1JIOGRPM3Y5Tmg1cHNJYjZNUmlGcE5nN0hkbjI2Y25nK20zbmU0aEtBTmpmRXp6dmJPNno0YjlsNFpOYzUzWTNaYWE3NmVxV0g5Wm5zK05rTndEdGlhNXVPaWlGYmg5Vm8rengwYk9kV2N1eGxWaXkxdWsvRmFBOVVTWjhJNnZsNzNDQWx5RnAzSldTUEdkNlVEUVhBT1NDK1pkbXN1TkcwOVlJVnZqTHYzQTdnc2JuMk1Ud2EzOUYvYWM5T1pobFlhdkpjWmdjc0JVNDNCczluVlhtSlNaYy9yZnFodGhqWUE0OFBwKzVOUWtDTnZmYXNOc3pCRkw5ZnQ5c21YcGt2ZzNyVHlWSG1tZ2lwM3hPTjRYeDJWMnlkelVLRDFQVnQ2WTNmMnkyZGs2RmtGN2dRaHR1MWJBRytUK2MyVGNMaERZRXFsMWE4WUdMai9OUVYrSnJIM3RUY25OaFl4SzNvaHBRU3ZWZWNyUDMrVG1IbVRSV1hOaUFmR2RGZ3dlaHpFcHROWkNmZE16RTE1WHc0VnpVWVQ4T2kxK2o0NkR2Wm5VUmgvcmFZOU9IUDlDMnIzQUFmQ2VPdmlZSzlJc1hnb0Y1akdYbDVlVVhGdHM5YjRaUDFnZGppRnJZbG5yOFRrMWlwbVdIajgyajZGRWJrc24yZno3Q1N6dVdQSlZiRlBKUytaY09rTm9vckRiNUphWHNZU3c0MnYwYkU4aGhxRFJIeXVkSVRWNUJ6bFY1VTcvNjJGNitxT1g3Ny9hRHp4YXlXQWh1MFZZbTl4aVdWbGNVSkg4dG5qSkl0UGRCU1NjWGJ3NnVIVmdDUFZIY0JRRU9qWWZrNGdXbzV1YUxVRVgvSTBWMGdRUlVSNktGQUNSOUdrQ1VLSmZVL1FUekU5UXZBaW5KV0JKaGxjSEMxWU9EVVF3R21MNUVYU2MyTGdSODVONlpOMmhleUx0UlZId3NvdEdMUSs0bXplYjEvVC92cW5ndkxaMGFtRkJRVUpDVWw3VTBWWXk1VklWT1JCd3N4c1BwbGxaYVdkdGtUZVBMb3FVRW1GUVVoZ0FZQ1hDSXlRZzVkVHNJM2xXMG5PaUVBaW4xT3ZFT0NSb0pHRElTRjN4dFk4M1BKMHhCcWVpZSt4TmZrY3Z1T1J5UHdkYkpUVUg5NjVFWU9HdWhwdkFVdHFTUmRUUVMra0svWkZSbTNlYkRPMEhKb2wzWGRmb3QrOEtYa2RkOEVFdUpFUk40eVJwOElDdURuUDhCT3dYNldHYmlzU0p2akJHQlJvVVRpRUttN1NPc0F0R3ZtQ1Zoa2hIQXA2Wk1yM2pxVWRZdFdoci9hMkNJTHVoeGRsY2EveWRFTVZYZzV0YTU0Rmg0RmMva3NSWHk0ekdscDRiY1h5NGpoZlRMWHV2QitwWVpmWkxwVHVQTXo5VzQ1dzlSa2hpYy9Xa240NmZMNTRhVGQ0OHJhMVpXSFl2TVlsVk55L1o1QmpBcncvalNlRVlBbGlOVHdEbG1zNHl2T044UW5WWFQvSEFlRUdmR2NxMTByZ0NRR25oWVNDbS81TEwveWpIZ1BLU1VVTGNEL3U5THE3Z3lLbE11OXFaQzJhVk1KdlZhM1NldTZzUlMyQUxhWnlVazI1KzJSUUlOSTdsRkN5anJyMlkzZWlQRU12aHJRSStlamgzMEUweTR4TWJINVNJb29IZFRyN3ZQWHIxOHQvaXRxYW1xOHZMb2ZxUFY4dENWSzFmR1pQbDcrMFRKTVZTWGlCMis0VnhVZnllQURINXJhdDJEQ3U5Nld3WVhsVVdsY2l6Y3BiMnhzN09ycUtpWFYwNGpVbHlhZE9BU3lEajgvZi92VHRTNVlsL2tsVzhxa1ppQnFMRDFleXB2aE9RNVFoWXFDSXVSampwbzMvTXFYZ0RlbjNaU3FPL1M3bVJVQzEzTW1vRGV2QTlHaDE4eHB0RUVLbWxMQ1JEcUdNM21kbno1WGlUNWZKdVJ2MlMvY2FEdG9Fd2VQVXR6Q2xjVVcwV244QzZ2ZHpqWmNWOXo3LzAzemdiZU9qWTBkSHg4M05uNzdRQmJKRVhwK0hsVjd4OUFBRVNsNG5aemZSTlE1L0FrMVFUVU1BSGFnZEhyWU1hdThQOFBXWUxUTnpjMDlQTzdCdkJmRlRaV1d5dWRjTkw2RDZpRUxpTURzeDhDZ3E5ZnlaN3JFZGdrWFFKSlFWb3RaKy9SSVl4YmZJQ01zUldMN241S0ZTWmFpcWxxOFBEK0JKT3Y3Y3VQclVFc3hHWmxINjgwWERUZkppZXlmMXdnczdBUWprZnNodVowOUpIZlBXSERyc1JRczg0K3VreUI2ckl0VFZ4ZXE2dW8rUkJnK0dvOW5DWW9iV3JPck5qYzNLMllMTVNHTGZmeVkxbXRNOU43TU93R24weGtQU0UxTkJWWDdSZ2JTY29FcE8zMVBmejlJSVRIT0ZTZU9WalkycjlVY25tNWIxc1dwcWozeGdJZnJvNE85UGZmcmVZc283aDZxb2JBMUsrallUZnZMazVMUVhZOGxnM3hlZG1qeTBPRjhUVXRMaTQyMUdBdXlpVEU3RHFVQlBTcy9mcndUQlhGQnRYRnZlTDVVTkxGZGtFekNLM1RWM0lUNnVqcjlOcTk1UzNINXZGVExHSWlmUnBsbUpxOVQxNzhucGRMR2hpL2IreDZVTjBUV2QxR2xoZUdVRkJRVk1Xdi95bWtWNkJGemZmZXUrNTFzQWV6YUlFMzI0L2pMbzFKK09Xdll4endwZXJra3hpYWZwM3VSUlNNRitlUFkzVmpJeUhlelMrUlFSYlFSQWdHSmlieDFxNkQraE5CVk9IeHBWOWNic0VkV3ZXLzBRUWlaNGtwT0dtSlJvblM5dWZNMzAxU0dWWUVYMlJKbHgwQmFyQ0pEa05Db3hDRWd1R253Zldnd016TUQ4ZE5rQ1lHRElkL3JsWHpZUWkzeWlQMkFoNFU0eGt0U0xwR29EZ2pjYmNhSFlMeGhYd2dma0l3eGhZV2xiV1hSck9JeC9GWGtwQ3hMVitnaWl6Z0lYbWp5QzZYOXRwY2xzdjRUcDR5Y1hJdmp1aGdJRHUrYlpZdGFwdGpCMFhURDg5ZUFZN2N4QlkrRHRRZVZGckY5UVpHc1hCSldoR1JMckd4U1FaSFlGR00wRTdiOVIwWnBoU0F6T29XNkNhUTlkQ01aNjlLcWJLUEkwTkttOExINUdndDk1dGxLM3llYmYxOXI2Q241SWV5MHFBVE1JTnRYL1BpaFhXK2JDaEkrZjhiRi9mMzl6TXhNVmFnZDJxSmJYeXgyRUJUeWIwbytMeS92MzZjYzhDVm5MTk9TVWxKU1FCYU5pY0dxd2I3SWZXVTM1Wkg1YjNCbThzLytQU08wazc3OW8wSnFEZ0NvNXYvV0FueStPOThDcnlYaU1KZlA0SjJjbHFHVktGWUhlRW0rODZ4NlRWa3lkQkZranlmSHg1dlU0c1ZLVE11YWdmNElVL2p4VjVNalNVSndjSERZS3hxTURJN1BSb2cvTDh1c2tDKzNYeHRpdVUySGpUV0ZLM3A2UGppUEMxcllqN1duZzdFMU5qWWVIaDYyS0ZtRmx3V1dLRXVxRkZTTCsrYzV3dTYrY0d6RGtBK3ZMVkhJcEcxc1BKT1Vvb2hRRXhLS2xEQitZeGc1MG9TWnREY1NYVk9oc1FhaEN3TDhZNFA5Y3ZiTG8wVStPZ3IvL3NHQkd0SzFUK2kwZllPYTdLRCtIYW1Hc2l4ZjhUTnVHYTZSUFEvYzROdWNuQVRWVkt6c3JpVzBqWlI1ZThKSlJqeGdYUGpsMGZNRXFxV2xaVkZMOGFrSDFIV2dNSStMancvSTJzcEo4UE83Y2o4SWV4blI2RkJFZ1pscWFQT0RpNk5hUEdKZkR3YzBEMTFhbHFsSjNISHFicWdQdnhleGFkZTZINXlZbjIzMDhyc2U2OVZaSjA0R0I2S0NCQ2tvS0FoM2FEN0JtRVJkOG9zOHNZaVNpd3VQaDBrQ2l4RWYxYjdBbkNtM2hKaVgwYW94MXBxQ1I0MUpUdFZocGJZQTBvVURPendhK1VVRlZ6Sk9WalU1aG5ONDlQS0xpdnpiRWlvUHZadEpBYTA5azVNVktEQ0NsdkRldXpEZzN3Um1xSmpEMDdMQXcySE5ZcjNkdzhwTkd3OVlmNzRkV3hZSUJpR2EreWJublkrNnVpQ3ZwcWVuOXpmYk94YnduNWprYWNFb2EybmRuQSt6cEdjbFhWOWZjMWlNZWQyMHJFSy9Ic3lVcUJYak0ycm5KT2RGUjBlSGtZMTZVZ3dWWDNrWEZCZi9tN1J1ZjFnK2llVHVNVXBMU3dPYng5UERnNTZldmcwOFZsUlFJSjhsTUEvaW95ZGNIZmo1c1c1LzBhRzkvTWNQMWdXc3QxYlcxbW5zWnJKZ1E3aTQxSmZFZk1JV1Y0VTVWWHE1VkdJekVLcXVxZ0x6enN6MHRLbVpXZFRtTTViK0tkejdxNUJXR2kvdnh5cDJMUlRUbzRXNi96NW1mVUxyanlZYkJ3bDZkeGVyVnhRYUdMNEJTeEpYUU1zczF0RWtId28wQ2xEbnVKVDJMNy90cUJUT3pvdEgyNXVtZ1NmMTRiODJVSVBJcHV5NmRnM0FaOFVaNDkzbHFia0VtbFcxek8xcmZKR1ZrNXY5cVFQaUZuRmlZZUc5MDBaUG1WWWxCaFNIV2dhNmFqa0UweWRBR3IxOThhTlVHcWJ2TXEwRXh1ZUozL1BIdDR4N2YzS0U3UjlZb1lSWTBlT2lrdW0wcW9KRndtaGhraVVBTFJPVGZvdEwrYVJtSkkrQ2dnTHdUakVqQlJ4YjkvbzlaQ29zbTRNdXNiRFFpbHNmSCsrTmRpL1dZcC8ySkFTZGQreHI1b0FYZkdCNGpzUTdaQ1ZqSjZDSVkwbGVHbXdnMy91cGJMQ3IrcWRMVmFnRUJmVnhlL3ZKZkZ0UGtFME96N2VHODJpREQzMm5PUld3Y2tUOW5zVUNBRm8vS3VTMEloUW92eFo4aDZGZ0NoeE9qbDhBSExrRXJJY0RHbnZwYjg0ZzhiZ2NTL0lNNXhjVlNwbDFYa0JjQ1cxcWZ2NHVnT3d4cDZhR0l5SGk1VFJFT0xKT01IL3NlTGtGYmpWTHlQcytQMXBvZjMrZmZTZ3I5RjFSTXVyZnYzOHhTWGhQUVh3NHpQMWFuNVFpZS9PNFlUTmJFUld0a1MvZDdwMlh6S3cvTkRTVXh2b0oxZzg4K21kMmxvZUw2K3VYTDE5Y1hhTy9McS9GWW10aVBLY2tRWUNJM21yd3RPSFR2aFllSHA3dzNhQlNKTGNGbXBXVjFkN3U3c0RBQUtDc28wTkVScGFkbEZSMGNoa1dFY0ZoRWh4QzlhSDQ2c250Nm84V1dNTjlUZllUWXppVU9Tb3E2dWpvQ1BTVGlZbUo0TTE1dE9hbXB2SXByS0NHUmlsU0ZLT1k4VXdVMHF6UVMwMU9ibkE5V1lsNnpkTjIyb1VxbDh6OHg5Y1BTY29aTCtFSHpJbWtSZTZodTdsbktwT3c0ZlNycm9YNlE0YUUrd3BOY2tQQnl6RXRyZjJIWmRXMVdOUTMvcXFua1lzR213bndvczVOdkFnQjNXU1NQK2dxY0Z4VFoxSFQwVmRVNTJhMkZ6TXh1bERyVzQ0a0ZSTnNYUmNqSUNFcHFBOWViU0ExVHMvTWdDRVZGQmFpSDVEMXd4ZXB3NElxSEhRaUZ6WGpRZy9ITFNkdDkvdGxha1h5ZzhQRHJ5U2RRSTdjMjlzVGRjQW1VU3h1USs2UnEzZTQyQ1lMdFBFazh2dk4vcFhKYUxqQkhTNndJT0dIdlBvZlNjV0hoQ1A3ajV1QkZpM3ArSHc1dUswcSswd1hwZHprdnFnTTgyTVpra0RoaU1JYjczR0thZVp0T0N3VlRRZ3dqVEo3YlZ3NXVyM2NobEZmUjd0eVRQbEFFaEMyQmVic2k1M3hrOE5ERWpHYXRPQm5HdzFSREhRUGdmZHNoYit6ZTNwNkZOSzU3UlpxdzloY0htL1BNSVZ1Y3lyK0Zmdnp6Y0ZPWm9ML2V6NXp4eTQ1WFYyYkZpWXR6MDNkclpNUDNQREVldXAwSlJOS0Jnam9hRzN0djR1RndNTUhGNklhMFI4cTRpWnZuaXlVNGdjZ0c0bjdna2tFSDNyOVdVNXVtQ2JieTdobUhwa2lZQ1dYamhRVFRvUk9oQ1F1cHhIeUNOVnBXMGJaemdYeTFXY3lyKzRUQVZNcE4rYVQ3L1JGNm9nU3JxMVhVQ1o2ZXVKRDY5ZEhUOVZ6dGtDckFRdFFTYUNYZFB5NGhZZWM2eGVGQTR2TkxSdmFzYnpDem5KK1llZlFxcEtSN3ZuY2FxZjE2V1dHS3lqUmZkaVdtdHR0UFhnV01acWRqTHZqb05jZE1PakFIL254UHd0aE5EUVVaR1RXTXpCTDhXR1VyNkFNN3lYcUkwcHBGMHJrUXp0RXFXR0JEUEZUMUZSL1JEdmFlOWJpcTV2SWYxT05hNUlkaU9tekI0SytiU09qRHljdnJ4b1hVV09SWVdFQVViL05rZjY3Q3pPemxhVnkzZkI2MjFIMGN6VFJ1SWo2T1REZXRhQlpjOWVoQXRVcjJBNzNOUUhBVFdOODdUVTZBYVAyeFB4OGFreU1zcUdoOElCWjRJSVpiQi9oMUp1SSsvNVBJOTNlRUpPUkxWRVJGd2lra2VndFZhbnhMbExYb2NZeDNxaWFhcDZ4MXFySXNMMXJsNzQvVTFCUWo0YXkyRW1hblEwelR6MHVIN3pJaFN0Q09KS3UwSXVlS2lUTGlRTURyOU9ubU92NG0vT3FrSUd5WDVkWVhpTXZTZEFEQ1pEZ0Q3dk5TUElsS1M4K01WRkRSK2V1QXc1VFhWUFQ1ZXRYOUVaTDBRNCtVeDFFVHBFSkVkTlVFYXdjSy84RVNVNEFRb01EVUE0REdXdVBZMVhHMDhhMW1Kekd0MXNzdmxhMUtOM3ZKclpCTjB2QzY1aFRWVlZWWEx6VEZZVDZiOGJ3VDVsV1MvTi9wYVVscW9iTm1OVXpVUm5GN0loM0NibVdqNXFhV2tqb0dVd1NDb3FLV2NLK2JjZmxsUlVWcFBvTzN0cDNzMUlFYXZTNTdEWXpQMEhnN213anBzc0dVb01xZVhSMDFOdUJDWDhZdEN3MjF0YVhWdDRmUG55Z0NsOFZNWGExT0VPbXBhTUx5OGswQWprQ0JEUkVQc3IxYkVNeWUveG1MUUR6WTdrbUhIcUVzbnhKRDVaV2haNkt4dGUrU0NMeFFKRTArRzQ5eHU4VVB6VVBOZ2ZqSFpZYUorZm4rVFkrMVByc0hYZnpFdnQ4WWR1aFo1TUFuWXVjSENwRlFYT3poOTkzU1RVOTBnK2lSQWlKVkRKS2taall5cUtvWm5sT1l5aU5sTktnaHgwOGlydFdTVGp6SVI4eG9LNlhscEZKWlRjYjJocE9SaUoxVS92RlhnVHJvV0huNHZrcXZZOFBDUTRwSVBpWitpaWZyRVlyakFuTW9PbHBhZFUxTmQ1Q2hoUDM5SUgrRk5td2tlSTRnTFhyZGQrSmRYZ0VqQ1BIUW92V3h3SVh5QXlCSnRseXl0VDkzTVkvczFHaFB6dzR5QWNtTFhGTVFWd3FteXhoY3dQTW9GbE9KdFozQm1xNFdDZ1Q1TWdUQ1l1VHB4TGh6MHg5UmVyR0VhQ3JBWW5vTURlRUZDVDQrOHNwcGRHTTNsd1RXZXB0WHMvcnc1ODZOWmMvRWxYR0E4bDZWenpVNk5uNkMrV1N3UlNrTUR2a3lLYlZZZnk5dHJhMjgyWTlIYjQzUVhZa05pWEZza29ibEVhUm9PWmdMY1NKQUlVN2hxYXNDeS9HN1lwTi9xcXpRNFZuRCtYL1g4WTFORExTZWhCWjFNamJvZTFnQ3oxdUN5bnRhcE0xVHlTVnBZTzdkRTZiMldsRk9yaFlVcXI2eTRDb29xRVI2bElzdmxFQisrRUlGMzR0RHJkelRCWnNIY25mdjMvRDN1eGcraU1xLzZDWFNQd0tXd3BCcE1lR0xPMjFZcDR1T1ZDcHd3ZlJocnZJQWxqV3hZRnNmVHJJN2h4ZFJHRDA0YVRDSkp2d1J3L3BOc0FPMmo4QkdQdk9jZTRvRUpiNHhyQ0xzR01wVWhiMkVoWUhseHdybFBFVlJBTUJHMTZFSEtBdHhFSEhRWG9qa3hMUld6VU15bHFUdW84MENta0pLU2x1eFdxU2FyZ1ZGZ1d6dUFpQmpoZ3lPQjQ3MUI3MlhoUWQ3aWR3SjV2UG5qS3dvdmc3TVZTN0ZUN2VHWWlCRHVFUEUyQ1RUTEgycGFXbkx5NHNnQ2E1andQcVN1VkJyMUNTa2hJWXlLZjF2NWV0cGdUMnZDQnBzSWxaNGRWMlpnTmdrWkZVbEtnUU0vTC9mMUJMQVFJVUF4UUFBQUFJQUNWNkpsbFpiZ0E1cndFQUFEUUVBQUFNQUFrQUFBQUFBQUFBQUFDMmdRQUFBQUJrYjJOMWJXVnVkQzU0Yld4VlZBVUFCM2FzMm1aUVN3RUNGQU1VQUFBQUNBQml0SUZZMjY1NkNlZ1BBQUEwRWdBQUNBQUpBQUFBQUFBQUFBQUF0b0haQVFBQWJXMHVZbXRwZDJsVlZBVUFCeGpHQ21aUVN3RUNGQU1VQUFBQUNBQWxlaVpaRG16QWhSMEVBQUMwQ1FBQUR3QUpBQUFBQUFBQUFBQUF0b0huRVFBQWJXMXdZV2RsTDNCaFoyVXVZbWx1VlZRRkFBZDJyTnBtVUVzQkFoUURGQUFBQUFnQUpYb21XVEtWYzZZMERnQUFUOWtBQUEwQUNRQUFBQUFBQUFBQUFMYUJNUllBQUhCaFoyVXZjR0ZuWlM1NGJXeFZWQVVBQjNhczJtWlFTd0VDRkFNVUFBQUFDQUFsZWlaWjgzL1dsZEVCQUFBaUJnQUFGUUFKQUFBQUFBQUFBQUFBdG9HUUpBQUFjbVZzY3k5d1lXZGxYMlp2Y20xaGRITXVlRzFzVlZRRkFBZDJyTnBtVUVzQkFoUURGQUFBQUFnQUpYb21XU1R3Mi9nNkFBQUFPZ0FBQUJJQUNRQUFBQUFBQUFBQUFMYUJsQ1lBQUhKbGJITXZjR0ZuWlY5eVpXeHpMbmh0YkZWVUJRQUhkcXphWmxCTEFRSVVBeFFBQUFBSUFDVjZKbGxoc0FTQ093UUFBTmc3QUFBSkFBa0FBQUFBQUFBQUFBQzJnZjRtQUFCMGFHVnRaUzU0Yld4VlZBVUFCM2FzMm1aUVN3RUNGQU1VQUFBQUNBQWxlaVpadXVsRWx6RXJBQURBS3dBQURRQUpBQUFBQUFBQUFBQUF0b0ZnS3dBQWRHaDFiV0p1WVdsc0xuQnVaMVZVQlFBSGRxemFabEJMQlFZQUFBQUFDQUFJQUNVQ0FBQzhWZ0FBQUFBPSIsCgkiRmlsZU5hbWUiIDogIuWvvOWbvjEoMSkuZW1teCIKfQo="/>
    </extobj>
    <extobj name="1BCC2C28-871D-48CB-8BE0-2867F7803ADB-4">
      <extobjdata type="1BCC2C28-871D-48CB-8BE0-2867F7803ADB" data="ewoJIkZpbGVDb250ZW50IiA6ICJVRXNEQkJRQUFBQUlBSVI5SmxsWWdVdzZyd0VBQURRRUFBQU1BQUFBWkc5amRXMWxiblF1ZUcxc2ZWTmRiNXN3RkgydjFQK0FlQ2N4NEJDU2tsVlZvMmFUdWkxUzB2WFpnaHU0RGRqSU1XMmphZjk5eGttNjROQ0JoTXc5NTM2ZTYrVDJ2U3FkVjVBN0ZIem0rZ1BpT3NCVGtTSFBaKzdUK3NHTDNkc3YxMWZKWEtSTkJWdzV2ejY0WkJBUGZOZlJ5TG1OR011aXdXem0vaDRUR3RGd1F6M2liMEtQUmxubVRZZytRUkJTb0d3Y1RjTHNqNnZqTy9wSmxsTFVJQlhDN21neDFydEdpVWUyRjQzT3JUTzR3M053alJXVXlPRVpNMVVZbkJEU3BkeXpzdFRPbjRaWUZlSnRJVVZULzJBVjlPRHpHbzExRUl5NndGMnE4QlcrOFF6ZVc0S1ZkcFZLQVA1UlYwQm8zRWY0Q3BnWGg3TDhVZEJsTEV1bU5rSldMZnFHdkF0KzF4cHQ5ditsM0V0Z0NyS2pPb2ZwR00wdVdVSzJjSjczNUVEb3hZN0I1L3B6NkMvUUtrODhFamsrbmRKNEdreDZZL1U2akthVVRvazFueVhMWWRjeWEzMndZckZhaDdQRVNvWVgrNU1zR0ZmcVo2MTArK2YrejBKdTUyeHYvRzlPTDdraGRwWVhJZGVZYmx0ZWFHSEkvMkcyOG9wSmRXclR3aDZRNDY3NEJEU083VWFiK2NTeHZja0g1eE5oTkk1c3doTkhkWDRUTE1VS3huTXdsWGVUSjhQTE9lbnU1WFpWQUtpV2xReFA5MS8vL0FWUVN3TUVGQUFBQUFnQVlyU0JXTnV1ZWdub0R3QUFOQklBQUFnQUFBQnRiUzVpYTJsM2FUV1hoWGJ5RE5kdGNaY0NMZTRSZ2hNQ0lZRkFDTzRsT0JTcFFnc3RVcUg2dkwzMXY5ODQ0OXpDSEh1dk5kZVZDZlo3N014NTFySDV1RitmbENQdlVRM2lkNWF5ZWNJSFFXMm1VSzM0WUZYQUgyY2J6UGZheGVVUmg2T2tCa2ZXMGZ1Nzhpb2RrYXZFMFg4NEZuU3ovaEdERTZ2NFBqMGZaSTZOUVZscE94WW1UMDdpVE1MQmNYOStjSnBPVjU5cUV3a2xCQ3pQbGY1YW8rRjVaV09UT0ZmWjNoRkloa1BYeWErb2VialFlaHViMGJpWlFvZlNWN2h3aFNtTnZsTGtQVmNYT01HcEZWUmNOZWxPTEJzVUJFL05Jc2k0MzkzUU1KRGx1bFQ3aDNyWVh2RExBZ25OWTVjb20xT0drUm5qYXByVDIxaEs3NWllV2tZVklqbUNlTGFFS0dzNmlZdjBpL0hCSDMyVEZMQVpKMzNBYXltNDZXcDExMjNLa0dFcjdMbUVZZ1ZBZmtaOFdpUmxwYWRQMUppK2t5ZUJVVWpMK2hxNlk1V05tRDhPelNlYjJFME41djVWWDIrdmYrNGJ1azltazdVbTFnOUhtRHJhNVFCY3JCVFVtSHQvSFZ0TkJINTZEWGF1THVJMXZtRHdCL1J4MExWVEJyTGF5RFdsUWVwVUpENXNONCtLcllmMWg2RmlvWUQ0VTh5QXlJYWdsRHpJRDZXWVRqR3ZaSDM2WTJwLzBNR3pwY3h6dnk1ZkVaUVVRZmF2V0NTcjJEbEd2Yzc4QkVVbkY3UFlzZGFKQ2ZWYTkyUlhydkJWNmtuYlg0aDllL0VRTHp4K2JCKzhlakhaWHpGdk1oODEwdkVmS3N1YmFvalNncUVDZ0gxSFVYMm9Kd0RHMVhyN1dVUzFmQ0t4M2lCQXlMZGN3KzRPUmQ1ZlArZUJVaWVHTmJoK0t5L0RGdlozdktFeU5OMnlYNitBMFE5T3dtR2YzNkowRTRVNmw4OTh6bmJ2bWFCK1RHblJpZEFTcWFNa1ppYjBLTnF5c0pQZDg3K0l2YlVjMjNKb2lkTTZKbXB4dUVFNURVYkFvMjcxbWoza0ZIMjNRNEV3OGZ0NWxUZTZCbzN6UHZ0b1Y1c2pQbjNzeVdXeUVCQjZ0VDhoUlBGVW1paU0vZGVETjVWYmJ4VzRQczgzV2Q1Y3FhQzhtK2pobHFiQVVFaGp0Ly94dis0b2ZIZ2dCOThFeG1tWVB3MmNqUnlEMnJvcmc1QmdNQk1JSkhPSHpaR2pUbUpaU3o4M1pwc0N6T2x5ZWcxRHpJbWtjOHpHN1NIWkhQTng0VmVaYXZ2WGZhVTZGditQLy9MLzNmOEJqNkZoTm54eDBjMmRvbmduMFllTUNLOW5WZXJpc2NkczdhaXdGaVpUeWY3amZOU3lBWUNpL1ZOLzFvQWtGeU5kalpuL1Z6TUMrVTVuTUM2eXF5UC9zSS9pUWhOdkI5bjJlVGJBRW9hQ1R4d3hSRjdPeVcvbERrdUdabWV2WHlqWStlTi9MZ0EweGxnRzM5L2NwTlRnUXA1UTdaL09iME1qSWgya0xGTEhUNmw2ZnpOMVVDazdFdVArNnQ1dnNGdExHbXM4alRIS1pzUERXM1poTlRGS1krdGk1bnp1b2R1cVl3QkU4ODUreVpibWdScGZUQm9oTGYzWUx1TVowVjhmdXFrOTNKdUpoT3hqZitMME82UjR3NjBTak52b0pZYmIrWFRzVERyb3QrNTZIMXdpSlNSbG45Vk5uak5RS2Q2V213U2Y1N054YTZWbER6bmpYem9Lbk5KNDdlZHlhbmdQSnJwcC9HbXphTzlFWmhxR1FoWjUzRzlaWFIrMkZvbHo2aGtIVEd5alZFSkRJTWhsdzZmVmJLNXVBd09Cdi96Wm53ZEZ2UGIrZTU4dDkza0Jqckg4V090WTlhS0I1cGxGNFhwREcwdCtSYTRYcWNIVVlYZEQ4ZldYQTVoc3luVzdndCtOT3hsY0RxSkJ1WmxReFVYMStVdkZUbXF0Q29UK3NHdDcxTzZxNFNRNWYveC9zUmQyekFrM05yMXhrNGkxNDVxZmdESm1PUGJMU1VwemY1YUNDcGhGdndEWkRrWjZoRnFEd0EwNFRkb2JZcDF2MjhSYWg4TWk4WFZoUlhGMDNOTDFNMUI4OG0yZmJJOHRRRDVPL3ZHL004aUIyYlE0R0h5dzhoOStqTEljOFBIeFlsaFJGTGdUY2ZJUWFiV3hHdVFIMDBSQUFiTUZ0aWlMbGFTUVBNM2FORHBzWDBIN0lRem5wZnpWWHYxUk9BNExoWFFtci9xNHFSdnBtQUJOcFB5M0dRMDNvQlUwSHo5cnNvRDBRdlR3ODNSZk5FcFBlNDFhVVorSmVlL1NTMVNHaFVRbFNrVE1pSVozZ3JoZUJHQmEvdmN2NTA0WVhaZGFlYTdNeWhXZmxLUHZVVEJFbzJkSXlwZlBzYWtvR1lFOCtjdDYyWjN4aHVSRTd2cGxZa0FkY0RhM2FkNnZoVklvS2FBNFdkT3dVQ3hHb1Y0VHgxZVJSV282RlJ3cm5ZVDB6T0dNUFJacUx3Sk9wMTJNeHc2VktTUVBCRUZVSE5CWjY5TnRnYWZ3UnhjcGZUNHNVcDVYSnM4QW1FMTBPUDJGaFVFM2c1U1REZ3dvc29VTGZiTGpWd2s5OWZZa3pqcSsvMmVlcThhWk9kUGE1NTdkbURkT3lubHp0V0JnSlMyQysrWVYySTQrbE1idkZub2FCZSszNUhkVTV2Q2hKL2o4L1k0UldEWGhMSWtQK3ZhNG95Ukd4cmVIbU0vRWRvbEh2SE8wdUcyZDVKQkJLR2RVN2EzOHR0cGgwS1dQNUI0NytjbEVIWkVPclhEakwvODdUcDRpNEtTZG1URWc0NDI3S1pWSkMrL1k5aUU1bWhjTWcrVjkxV1FNR0dqSWtjc21MdVVtbm1TZWtCRzl0MXBSblV6amt1eFNkSmNuSFBtTXFERlcxQjV6aUt2bmppTHJ6bWZONXdKU0FJVG5MamVmY29FUXFXZDZTV1pRUEE4aVZFSVN6eksxYWw2dmd6d0JkN0tZLzhkNitab1pxWmZVa01nYTRTampnWkJyOTI4WEVaZFkyUDBORkM5eTZDVWFRV2REUWdmQThadlBaNE1zNUlkMG9tME12WENXVEZ3SzNUYkg5NWpOSjBtRmc5dlNmdVhFUnJ4TVA3SzdQYzlSSWp3d2M4eEVETjdNVWs2UjBvY0Z5TzYvbkY4RTM3NjlsQmZtS01GMnFtWGVtV1FMZHVBeFZqNHlDa0dDanVxbG10NTZTNjRwbFUxZzRjV3p0ZXZpVktRRXg2Nk0xTURLSnYzM2VzVHc3dVpManlaTEdwcVNrY0hBNEJMbGVUUzFlME5aMCtpS1ZlYW9OeGtvS0NTakhuK3Z0UUF6bEszVnJSQVpQTmtYUnowajh1dERVbEtDN01ESDlEZEQxSmVBOE14SXYva2RkMFljZzlyR2dhVDdkZ0pmY0VLYysvZXZONFZHNlpYNCtCMmw3VzMzY0hFaTgvWmF0ZXhwMUV0eUcwdnNybUN4WDJDY2Rtd0cycTljZU5zeDZEeFFacmZIRkV4R21YSnV5ZE9LaFNSU0MwWHFUQmVNeHAwQmY1VDl5TGE0a1NoODV2R0YvL2p2QjVCYVIzdy9INEI2WmRPNDMyTFdKTFg3M0tHaTdoVEVQcEZlR1UrdTRoMThVRy84YXc1TE5rc0N5TmpMekg0ajY1WXEyRXhDb1RDbjFua1lubUFxanMvSzhUanV5aFBBSVhnTFNubkpZT2gxVUNlak5kNndZRUlHSEI3cUMvM3hmeTk1bE1HWWlXTW4veXVSS2hTY095M3l5ei8vd1M0U0lvOU1PRGpMdmtDS250Z3pOUGMranFLUURJa3hEd1hLb3FSN3BmTDlYZFBxdGh4TDQxVUg1L094NVc1S3NiTmloajMwM3NzcUlpTVdvdTE5OEcwb3VFQW5acHVwNHdmeTNvRW5McVNOaHJTME9XcCtVMzArcVV2VWdjOHQ5dTBmOXQwZzdZQkgzSEVsR2hsQmJpT2RRYTllZFloMWNMRWZsYk01R2ZqNlZQL2cwREo3VW9YYUVzdUhvMDFWMXZMY3ptS2V1UVpER2tQVzNkY0FrNmZ3VU1nbVdKSjNSRHp0RGR0K1JCVTBrdmJEQXFhYXU3UTd1STZITFBrN1JoV0VGOURHblVHUUpabUNNNmwzbnpvNVdBeU1XNmVGbTJQVXhBV2h5bEFjTWorVzdwaTBUQ2FibnZ5KzRtVzZTVjBOdS9MZVBqSHZOMTZMem9randmZE5Ic3AxSFkvM2tTMHg2RWN0NCtUQlpxSDdyZmwxb0NQNk9DYk5USUxIbDFFcXFBQ2d5ZHV3VlhEVVJWY0xOVWo4OVdNcTVHeXl2K0U4RjVhWW83NzJDVUxjZHZLM0d2M3B0Qm03NkV6ZHJ2LzVqNXQ1VzEzWGhmR0RQRzB6V3FsVkpWNFJCaEk2SDkzek5iYXJwQVBqbTFWeFBjNitYNWNGaG9Da1YwZmI3TDgwOTBtUVR1LzI2TUkwdXE1SlJwNkNtam9kSjRjNWZ5ZWM1T053cE5WcGprTU9jdUlZS3Nlb3o2aTc4QVVYUkxNQ2FhRjBkVkZmeFlxK0ZJL0x1bTYrQklCY0JIckhuaWpDcDBVV21oVFFVaStGNWY1THJOUldoNUdKNmpMRVdjYTRMRS9lOUt6d1F1NDIyV2VaUDNNakp1dFlFaDhJaUpqWEpYZVowcGJxRjFPTmlOUkdtNUhFcnQ2ZHVTb0F1cEVZcFl0TENMYVpOUUVKdFJHR2JZR29raWd0SFhYTTdpQnJ2VTN0L2lta0YrQmVIWC8rbW9pVVEzWGU0bk94NEtIUkRsb044aUJ1V3kwN25sM2NLMnkwV3RBZExCaGM0YUtxRDdXUnpTc01mUjNxUXpPbWtkTlVRV0JHYjNlWDNoQml3dW5JRWp1V3VzbzRNV1NuS1pDZXB6VXpKWnkvT2I2NTYzWmZqK2ZrdmU1ZlBqS1p2THZIaUtPNTMrTWNDZ0U2M2RRby83ZnRmbjJxMGhMblA5VkRidnhqSkErOHhtNFZsVVZWSWtSMmNwN1NMbU5YTjM2YTZmY3NFVG45akd5bVByUHVHdFZjZEEvQllnL2JaWTBGTXdFMlNEKzRibGZlUFc0cEFPckpybjJZR3lFNldYaGlDeExrZVpzUVJTV3d2MzdIa29oWTU4cGNHN2hLWk5kdjM4UUg5Y0tKKzNWWDMxb0RWbjNhb1pIbmI3WnZIK0tlUkVJNnVRQzI3RTJXY2thKzB0QzRPank4Q1NlYUhuaEk0K05OdC8xTW5BQVdCSFk2b3EzNjZ0a3ExYVhnbWIySU1xUGlOQm9Qb2ZHVEFld0tWT3Y1SHdKMlF6Nk1HQUFxSGZINS9Fald1ZzdRbkhJcmdxamxheGw5S1BaaGJKajVhYmVMS3dKck1OUHczK2V0dUhZN05ya3I5KzFHZnE4OTF2VVZ3VkYydTQ1SjNGcjNLYmMrM2w1cVpXVHNuTWJROHgwVGNPSkdJbFBBM3JsUjlQVjZZb29rQW9DOUI3MmloWkpMenJlNTF6endBTGpxaVFOckdia202VUpaSWdpZTBWcTJ0TS9LYXJCL0tEZWRuU3JQbDAxZGdKUHc4Y0xnTUU0VHVxdlA3bTd1aitpTFFPeDBxclZLNkN1U0dIeklVVTFXR0RmYjdEbWZjN0VsTHZIL3l2S2dmZXc3UlF0d1dtU1hWQTZ0TDVJRVRabVJGSXlNMEs4K2w5RkRtM1lJamJrMW85Wm9xYzE4d0RJUlpYeTcrYjI2c1dDSVFKYXZsem1EOS90YkhkL0U0VktJVHowV0tEUlA2emh6NXZVb1F1U3lQV0gwREtlanlFeXV3cGZDb2I5UGk3clZVWHlVUW8yWlJBQU01SExyTndBNDQrQm1nVFZCL2tUZUE1RkVVQWRTTXNoTGxKcS9YSkZZUkxzbDhUVHpIL0VpSnpjeG5jQy83T25xdThkZk9SU1VmYkhSWm4rQitHYnVRdndIbmJYTGNIY0NIdFVkbFpNamNpT1AzRnJEcEM3T3I4TWRRK1cwMnMwUWN1cWs3bnQrUzZrRFozLzVmNm93enFIZCtweExtUUFSS3gwOXgvRVl6cW9oOUR3MytpWTFKVUNXdVAxOUVWYnR5T1hxb3Y3S3Nlbi9sLyt2LzMvL212NzI3Ni9KVmVjU2VxZFZ2eXJFbEM2OTE2Q21CNjdHMCtvUWxqb01vWWlNSFQ0dnZ5UldlZWlpT1FkUFR0Tm56S1k5aG9UanY2YjkvWG5BZXIvV3NIRWNJR0wrZHN1c1RvUnNRYWpaYXlid2laM3ZUL2NkRVFEN3FSeG5YbytRSDRrSE5PcGx6ODkxNkZ6UW5keW1RR0J0KzIyOFl2Sm5QS3NTZHBEU3U1OUtFaGQxVklxVVF0UStQRFpFQVZJamhVSTh3VXdidXkxSitkTlRXU000ckcyaXRtU0p5TkEycnQ0WGdqelZEV1B4bnhJbXNkWHZKSStSVXhRSUlIR0w4OC81MDR3Wk5mdGdIcDB2c1RiQzEzYUplY1Q3c3pmWnlxcklOQytrcWMxM1RrZFgwTTFwUTFOaUZLZFJpdW00aDNXQkRvelBySisvWlpFMUR0aE53TERjUUNieVNxK0trWEZPN01Tb05ZUmMyNGQ5S2hocm1MVW9zNlBTSUg0R0tITm44OVN4K0ZZaTVRQUYrQUpQbWZRbWNWMjRNNXg0K2hadlUyZjNWUjFjeFQrdzBNR3hnQU5OOGNDMFJnREpSd0pvS3V0OTcrVmVGVjNPK0ZDL21YSmZsb3IzL01VSll1V3BndnFKbUU5ajk3czBNWnZNaVhqS3ljbW5JTzd1QTZYNXJmNVEzREZrclc1WDNqQ3MrYU5lVEVnRkZSU0J1SnVoM2x3WUMrRDNaekw2ei85Wk5oQ2lVMG4veVNpM1RJM2NQTzNmL1o5OExCc0NHcUNJMW15dU1aZzE5ZSs5U3lGVG1BQnBXNlI4ZTl5TXRHcUljQkdnWktnNHlHZGFWbUtmZklYVHNnYlYxNjNkVldEcXdOSnB5a2E2cXAycUJVbDZaTUFwVi9FM1NsZVJDT0pXaGlGUUVRaERzekJacmVRaUFqQVVBUDJJa2xIQ1Izb3YrajlRU3dNRUZBQUFBQWdBaEgwbVdVUlJlNVRmQWdBQWhBVUFBQThBQUFCdGJYQmhaMlV2Y0dGblpTNWlhVzZObEYxSVUzRVl4dC8zZU9hMkhBdHkxVVVHQzZTSWFxRE91a2dzY2tZZmxDdWlrcnd3TU1VMnArN1RUWjBUeFcyNk5TTXpuSWpUTENYS3JJekdSaDhYNFpVWFhRVFJYUmY3bjIxZFJPQlZWL1UvMjJUT0hVYm42czk1T0wvbk9jLzdub094dFpFQU1uc1V4YWVTYzIrVE0vUEhLdURNS0NpcjZyd0FLeG92UGRWNzZPbGN6Zm1hQzNoUmU3bTRRYXZWWHRGZXJXOHgzcmJCTmJ5T043RVJiNDBBTERTNUFRNGJkbU12VTg0V3RZTEVLc05Ta2NhN1krOGxpZ2haQUFlRWhCOCt3RUVVVU5RUFpnSDF2TkFHRWdjVlNqVGU1YlpIOUpIVEp3RzdNb0p6aTZEZXVBTm9GQkRXZlIyQVpnR1Axck92QVcwQ1F2RFBaMEM3Z0xEKy9CdGd2OUNMTlA4RXRETDdXS2E5NkM2SUdIR0hSQy9WUVRGaUIyTmdrZEd6RmFwS1ZaV3FVaG1MakNRV0h5ZW1ndHpZTERmbm82VUR2V1FsY3JIRDZVS1RwYWV2VktRb1BsQmVWbDZXSFFDZ2d5bGptYTZpYnNyRzN3MWlzOFFrTmZKNGN3cHZvbmdsOFV5VGFHUTdXV0tWOXNwUWpyclNFb3BWeXBWeVdvdTdMMU9rTTR1bFRLdlVrbVZhMlVxZTZlYjg4d0xNQWNwa09ydnpvSi9hQVYyNE5lek9GTmkyRlZ5bFVzWVhvMlIwaVVRbTRoTkw4YVV4RWdrUXo0cUF6eUR5azh5YWlEMTBiZ2NEZ0RwbVArL1JrMDV1MzB6dW9BWjJOdWtLSmo2Nk9aODNGaDZydWRGdWFPbTBtWklUeTBmcXpFYjlFVTF0UERwTXhqMzBCamZ6Sk4xYUxPeUtoWjl4a3l2eDRIQmVDb2RVTHhPbFFzaFpPVXRESFByQ0wwODFZS2R3Q0VNcUJMWFA4eWJ2bnNhWFg1Q0ZWYzR6U1FKdjBtZXExcWFTOEYzSHduNHk3aE9LNFpSMjVjUlEzS014MW84MkFYWVg2b0w0SHhKM05CYWxmYzl4b1VBc1BMb05UcVkvY0NIM2Z3VXdidXRoamQ5OEhhQkplSTBjcVdtclZjcWsyMC91dnlmamZvRUptM01HN1BqcTVML1lWVUJMSVdZMXY1cWg1TlNDQU5DV3V6SDhXcW8zdmdQMkZBSWVWeW5Ua01TUWo1dDZtVUhaYzFDS1h6YjZiMmo4QzloWENIVmlFMFhDUStTVks0UHF6ME41b1hrWHdEOVFTd01FRkFBQUFBZ0FoSDBtV1F1ZFhJMmFDZ0FBKzJVQUFBMEFBQUJ3WVdkbEwzQmhaMlV1ZUcxczdWM3RiOXZHSGY2K3Y0SmdnWDRwVE44THlTTVIyMFVzeFd1QXVQQnFOeS83eHRxMExVUVNCWWxPNG4wSzBHN09raGhKZ2F4QUVnUkxzbTROQml6dHNBMHpZclQ3Wnl3NS9pOTJMNVFva2tlSnNpZzVDUmpEQVhuay9lN3VkL2M4eis5ZW1NeDllcXRXVlc2NHpWYkZxOCtyVUFPcTR0Ylh2WTFLZld0ZS9YSnRhY1pTUDEyWVczRzJYT1ZpZVY3RmdQMkJnTDYydHR0dzUxWDJSRlUrZDJyMCt1VEZmMDZldlp5QnF2SmJ6NnRSYTZyeW01M0srdlZscDNWOVhnV3FzTFBTOUJxdGhia3JsUTEvVzdrOHJ5TGRJT3Jzd3R4bmJtVnIyMmNwa0NDTHBaU3U4anVFTE0xUWxVVnVjSVVaWXMrdXNXZVdxZk1IS0h5d3V0NzBxbFdlRTJnbUFoakRNUG1hU0RaWXlteGZaUzQ1dTk2T1QrdXcybkRXYWRQWmE1aWJ1NXhJRWUreWU1TWJkdGQ5cjNtK1d0bXE4OXB5MDExN1M1VnFkY2xyMWh5ZnBxNDBLM1YvMWZWM0dzcFN4ZmU5MVczWDlYbWpQZ3N2TDRlWGk4NzY5YTJtdDFQZjRMZmNZYlNwa1BwZStJcmUyRVJWdnF4WDZHV3RwaXFYM0UxLzJXbHVWVmhYc2k3eUd2MjNYN0JNL1FtTEhxMUdyUytGMW5KdDI2Mkp2dFpaRnFkUy84cTd5WHlyWE5qY3BHM2xsNksvTDJ3MG5adHFrS1hrVmIwbTkxTFBpc2pBMHZUUTlKcDdLNTYwdXUwMDNEQnRsaWRTei9Ka1ZoT0ljSGU4TFMrWHZIcWQrNXlWM0hUcXJVM3E0TDd4QktLRENmU05KSXlSaGszNVVDSTYwWkFSSDAyemZTWHcrb2plakkvclNEOWZxdFNEMThUMWxWNWR1R3UrWUQzYUhWRnE4SDdKYWJCNy9xeWJ4b3dHclY3MXFwVU5XbzV3Y3Vodlh0YzFPcXpZWUdRR1B0cmMxQTMyUTd2TzNhVDNGSzFpUkFZR3U1ZEIvV2I3R2tWTGRXKzQxYkxqTzdTeE93MlhkeWVFbGpBUVB2dTE2OVZjdjFseFc3M3JYYVZVOVZydWhuREhzbmZEWGZNVzVyalhaN0NwbWRDT2UxM2dWOWRJMHVmZDdLV2RacDhkQ0xCbUpUcVBtNW1CMEpRWU9zK2ZJYXpaa01CNHhrV09ZRTFIdG8zaUdVdWNsMndOQnZUU2w2MDhvTHpaWG9WbnUyNEpMN20zdUxkWC9kMnEyK09LUlplQ2I4Vlhyb1pNZDAwUUczMTRvYjRSUE5LcEZ4SGl6MHdjTUZnZkZwU2xxbnZMNDViblZXcGliWnVPejdyYmFuV3J4a3VPWW9wTUhsTTJscm1wd05UWW1FSlFneEJKd1lBdEdZK05qaWtDSkhZRXBDaHFkUUlTa09hUW1yRTBUQWhPNkRMSGxBNDFaT2xZRGlwcGdWUENGS0Vza1FlbTdJbGp5c0swNnd0TTVZOHBDaW1Db0J3TWRIQmcyMGpveENsUVJYdldrcU9LNDlaSUJMb0NWSkJDenBaanlxUnhDMlprTHNPVXRMaHBZY3FtVkRBK3BvQ1ZDNlpNcXVkbWdqRUZwb1NpVGhSUzhIMkVGTzNJc1dWS2pnT1FDaVZXeGRBQUJKa05kRE5Hc1poYWd4bEtvOWkwaURzRHNSU1BobWFTeEhoWkhKYTFsSnExUEN6cjJMQTBnYVdCV0l3WUl0TTBZT1lJRXNKTTBHUVJ5SVNoU2FDaDJRVTBrOUEwSndWTkVxU1BBVTZaaVZIaEtiRXhESmFTTE1QZ0tLdHBqakRzaFpWU0dCSXdSQ0N6d2xDZlBBeFoxRm5BTUg4WXBtSklPalRsOGVZb1VCNkNvZEVoZExZSW9rRXp5UU5CNXVUbmJTYU5tWXQ1Vy83ek5oMW8yTUNKaFRydWREWlZSbFlPOHpaZDBuY0NTb1ptRVR1UmFWSE1HZ0VpeWVrWEJ4UWhHdEdUcTZMbHRNS21OR2V6Q05iZytITTJPUGwxRUJ2UXdMREFVLzU0b2dQYXhrbXZDMUd5WlQ0ZkhVMVFZb2JEaWJLOWhTMzV5aUtkQ1VETGxDL1dHMVFIU0hLUnY1eGEycFR3Wk91RVRsL0d4aE9DazhlVGppbVBGbmlhd0ZvOURaNTBsQUlvT2o0a1hoOFpVY1NXbURuZmpUQUJBZkp3ejlBSXhFQWU4bUU2Y2cyWVdJOHNweFkzSlVoQmdORGdvQzhqcG96Slk4b0N4ZjdYdFBlVVozTGFWRDd0bnZMTUtUZVZ6M1JQR1FLYjVMRUJCc1BGZXFkU3Y3amhPaW1JUXBhdDZYb1VWcUorcHpyMU16S21ob0tBblk4Umd4OEFaOVBnVlpzTjh3K0ZaR2EwU1F2S0JDMTJsQ2JGdTVoTnl5UE94YWpQdWJxaEpSVkJPQmREVFI5SVdhelV4YXEzZmwxaFY2SXVvWWNsN2VzMlQvemhKVzA3VFdmZHAyUnc4U3BmeWw5eWFwWHE3cnphL3VYMTI1OS9QSG42KzVQRGIxVmx0Zkk3Tm9XblE2bzdtMWVWd09oSG9iRVZhbXVyNlRTMnU4YjRXU3dhOXRGc0RlWTg1bUxlQ3VHdlJrTlpFUytXcm9vNis0M3VKZFFvbVd0SU9YcnpoN2MvL09YdDR5ZWRlMy91dkxoLzh1emwzS3pmb0g1b3NMK0VuZG1lSTNwSkVhNzdpdDhGWS9rY1JDYjl0YzVCYU5CZlFxOEIvZFZIb2tFWXAwRXMrdEFRSFNYd084cjJDaklJQXlGNzE4eGdJMlVKVnlBNUhFeXdad0pIU0ZEWUZtRStvYkU4akphTUVMYU1Ib3NtU2krbGx5WG9VOWN3Q29qQmlKc01XVFJXOTBFT2lMQU1ET3N1clFPdnRHNXJKZ21DQVJLdlEybG93OHZ5VXNQS1J6b3Z0Zk1sRnVROUIrUjczV21kTnRERGkvS1NTOUp5eWtPZGxkWmgyVWY4ZVduSmkwTWJVaHI2UmxtT2psR0ZtdnVuZTFEMFlvMGRSdlZhUFFrUHBaZkg2ZUc3M005Y3FQbXh6VmIwMEtjVlBmU3B4dzk5MHVleFE1OEJCUVgxa01YSnFGL1NxZlhLZW9xbTA0aElzNktxb3djcGdlNFlOSFJQSGx2S2N4TmVLcmR4L2NtbzR5Z2VXdXRuRjBhbmF6MmtVVnpNNjBqdjk3cEZvenk1eXhFWU11VlAxM28yQzlQVG10ME5aMERReE5IMFhwZnBmV2dzVGUvaHFmUmVhZDk1Mmo1OE01N1VSNmMxYTE3Zi9oQ1BCU1BCQUNEamliNmN0VE1xdm9Db1RLdlQ1VDZqQWIzN1FDWThFUnZ5Rm95YlA3MEJJOHljTXZKeFAza1BKbVF6UXNna3pzZG1uSS9KVURvMnAwUEhZdU90b09QM2c0N2xVNjllazNHM3lSaXduMWlUYzZEbndHN085SXdZUGU5MTlsOU9qSjVKZ3A0aHBQTXpYRkIwUWRHbnAyZ3JLMFVqRXcramFOTktwMmgrd0xhZzZKRlh4NUExbUtJaFJoUGdhQVRvN0RYcTRKQTIzMWtPeHBweS9NTmgrKzZyOXB0SHg0OWVIYis2MTM3em9IM25wNGxSc24yRzNDdndPQWIzcGhzb3VIY3EzQXQ2WDdWUlZSOUV2VG9FQ1JMQVlxOCtJQUhMTU5PL0dJQzVuT2JLazN2aHUwaTEyRTVFdzlSemZmczhDQmhhWWorc0ZHekFEVmEzZHlJYUJwUG0zNVBiVDk3K2I2OXovNDlIQi9jK3J2cm5ybFRxRzk3TjFzbWoxNStVL0diMWsvTEhXLzY1NDhOdjJnL3YwTFRPczcrS0JZMmpnOXRIQjMvdmZQZlQ4Wk52OHFGcThURklQMVdEMFhaeGFlcy85NExXNThyYUFzcGpzSGE2QVU0Slk3RHV1UGt6c2Jaa3Y1eDZtcUUyczZlbDlSelIyUVBibWsxayt0YTU4eE1aRXRFWUZOTVlFcGNZTkV4aUlNd3NNYkVON29UQVdIei9YU293bERoek9JNzF3UXVNRG1KbmMrTHlrdmd3c2hDWFVGeW9yTWcwcGYzZnZ4Mi8va2Y3KzM5MzduelhmdkF2Y1UyZk1xbmhDc1BXWkk0Tzl0c1A3K2NuTDJaY1h1Qm9YeDlPVUY3a3U5dVp4VVdldlpDV1hEejFJUWtMemlnc0dBK2R1OEQwdVF0QjBvTm1oYlRFdlF5SHpGMmdXY3hkQnNwTGUvOVA3YjNEbzhQRDl0MFhuZWNQamc3dXh1U2kvZlNYenZPOUtVcktxQWV1SmlRcEFzQmppRXE2Z1VKV2N2TFZoeVFzUnVZOVl4dG9LTXA1OFEwSlRLa3RSVm5FMTJQdmtyQzhIeHNTMEREaVhvOXVTTmlwUWxQc0djYzBSOWVVazczOTlyYy90eC91VDJxUEFvNzIxWGZPKzhNY291UHNENmNhS1BZb3BySkhBY2wwanZDSWp3OExPaTZPOEp3ZEhSdnNDTS96azhmZlQ0eUx6M0svdURpcjg3NXpNUUtadVJnYmc1a1lZQzM1YjZRRXl3SGltOVdDaWtlbTR2anlmcFNJVFJKQlQwSEU2VVJzYW9vZzM3ZGYzKzg4L2pIWEl6dndMQ2tZRzJNUmNFcjJnbjZuUTcvNmRPaVhmOTFjMEc5QnYyZEZ2NlJMdisyRHI5di92SjByL1JvRi9SYjBtNTErK1g5OHN2Q3Ivd05RU3dNRUZBQUFBQWdBaEgwbVdieFAvVzNuQVFBQXJnWUFBQlVBQUFCeVpXeHpMM0JoWjJWZlptOXliV0YwY3k1NGJXeWRsZDFPMnpBVXgrK1I5ZzZXdVI2Sjh3RkZja0NqS0JMU3BLR21zTjFHNExiV25LUXFZVnAzdndmWU5lOEFENERZMjB5Q3QrQTRIM1ZzNGlyTXVXbE8vZnY3YjUrVFkzcjhNeFBvQjF2ZDhDS1BNTmx6TVdMNVZYSE44M21FTDZieHh4RStQdnF3UStOaWxhVWwvRUl3NkxnUXhlcW1lVk1SZFBZTk5NZ2hScGNSM3AzTmZGYysyTEZOSk8zRWVsZ251Z2NZVFJjc1kxVU1BZ001RXVpYzEzSnVOZXpjd1J0dXl2TXl3cjZ4TXpSaE0zamZwZ1YvOVd2dHQxcEJLSjlCV3NaK2lLczJsTTdDWUFOU1I4c1FqYmtRY1ZacUdaT3hSaGJPYzdwZXNnZ25oZURYR0ZYdzJXbnQzckZBb1IwS2JCRHhyQkFVZzNKditLV2ZlYzVNL3pKV3EzcHdERjhabnkvS3FqUWtYUHNndWc5RkVGOFJZR2xTM09aMXhRZURjSGRmNFg2WENLMkVyMWxVQzBKY3pocW55d2hYMFdFR1BNM0F1K1dvWTV3b0hTL1NsWG5DTXRhY01LeVg4RitRTi9pMjR6VGpZZzBwNUZseW14dkZ1a0ZrYmI1Qi92MjlmMzU2ZUxuNy9mTDR4d1o2cEFXbFJDK0ptdnJmN1cwd3lrSzRVWUs4SnVWYXNMcEF0bXIyOWdhbE9mb2Z6ZTArWGFVNUdxNXA5RDc0NVBVVTBoTlJYSDAzYzFvRm02MUFGU2RMV1FoTm0vb2srRnhlQXJyUER1RWU5aFBkeG1PdVNzL1RPZnV5TE9GKzZhcktLSkpsNlZmSDNXMDAxTkVRNkFidDNmTUtVRXNEQkJRQUFBQUlBSVI5SmxrazhOdjRPZ0FBQURvQUFBQVNBQUFBY21Wc2N5OXdZV2RsWDNKbGJITXVlRzFzczdHdnlNMVJLRXN0S3M3TXo3TlZNdFF6VUZKSXpVdk9UOG5NUzdkVktpMUowN1ZRc3JmajViSUpTczFKTEFHcUtjN0lMQ2pXQjRvQUFGQkxBd1FVQUFBQUNBQ0VmU1paek5Tc3p6SUVBQURZT3dBQUNRQUFBSFJvWlcxbExuaHRiTzFiM1c3VE1CUytSK0lkb25BREZ5TkprLzVKS2RNMlZtblNoc1phd2JXVE9LMjFOSzZTbEczYzh3QmNjNHZFSFR3QWdyZVp4TjRDMi9ucjJqaUViZDNTMWIxcXo2OTl6bWVmNHpveHQ4OG5udlFCQmlIQ2ZrL1dYcXF5QkgwYk84Z2Y5ZVJaNUc1MTVPMVhUNStZd3pHY3dKQjhrOGduL2lYdHV5NjBvNTVNZE42QUNlekorMDRBem1UcDRIVlBOZ2p4QkNEZndtZFVJRkhNbGZld2g0TkViY2NmUVM5VzArY2xtVFFUSE5qTTRZNXRRei9xOU9SbnFncmNwaUVubEM2aHVIcW4yVlZUaWtFbzBHMjFtbnBLMFFuRnR0dlF5bVJhVktzRG9BWlNpcVlTa3VIWWJjdk9TSVRTaEIzRGRWTkttOHBZd0hFeVEwMUNhVmx0dzJxbmxBYlZzcnNPMFZMbXA2N2tjMStLU0J6TndrZ3V4dVFJVEdQcEJRWmpEc1pnQ3ZzNG1JQkllanREOXVrUkNFOTc4cGEyYUNiVDZDUFBTeFNHRjFQaWZZQTk1UERFODZ4STcyZ0VrNDhzNVhNalFGS3ZUZnlhcnBMNzQ0a2NJaCtXU21SUzd5RWFqU002RXAzck1UZEpIRmVkNG0ybkdVODE5Y3FOUmVsTVRXVXVtWFhLOVgzbnRsRWU1aE04OCttT1JVV05sY0ZnaUh5eTJiWGtFancweUtZSDNZd3R3SEY5d0tzQmh5WXludkJGeG5PVEl1T1B1ZGpYb2lDSXZxQThDSFZEaFVnMTB4Q3B2dWtzTnlmVmNSM3NxSEVoMUhYWWRodXd1eFNPcEJLcWxtWTRkWVBBZkEzby9Cc3R4eUNLWU9DekkzZERuQ1gvRDEzYzFJdWxuYkRYSmZnVmtMOEhwbFNTcmEvcVMzQjFTMnFUZXZZN3pYV0ZZNVRJdGNqMXNyVElkYTF6WGFHQXJpelg4MjFVdDF4ODMzZDJnZ0NmU1FQMEVkSnpPbE5xYmxiMU54WGVaWTY1aHdMYmc5VXVlZzc4TVF4UXhGdm45MzFLaE0yMU9DWGU1NzFCUTl1SWpXeU4vMUlRL3lxbmZBRUFyc2xIRHdCVEthazc1dTdNc3RhMEp0VUZaYXY3ZTJPTlVNYjRHd29Bc2Mya2ZBRUFyc2xIRHdCVEtha2w1b0RRY0NBZWNudW9oOXhJZkIxaW9OMWFYQ3YxQUEvajF3TURkZXNmSHVMUkI0R1drdUE4MWxvaklGQTVPQUlDTllBQTRmR2JDbk1JenlNMjRMREliTWJsRGV0bVdUZVZNc05WdmNaTm4zN2JwazhNWnJXRGVSaHd4RjVWOW5tUXlSVzNLN1hLTDdPNEMrelRpbzgyOHdjL3gxbmNSNWlEVVVDN00ra0kwNDFTbGFYZDAxRWZSZW5QZ2xlRmxqYXIrRjBoNmlWNVUrank5L2MvdjM1Y2ZmbDA5Zk96OVB6eTY3Y1gzTmVHK3RpUDRqZXBEc1BDM1RNWGtOaFhkaStuZFdTcDc0RVIyOGtwZWRsdmNaU0tyUmwzYWsxTnJhbjFzOWJZbUpuZXdCcHBkamhvVEpCUEliNkVlMWJkSzcwaXQ0ZjkxSHpSUENpYmRRUFNJTHJ3SUwxMkp0c0dhUWw5R0lhTGE1R3ZwV21yVVRNVi92ampOcFkvdFNHZUludmVVeCtGWXhvajZoUk5ZbUxoT0s5clp0SVZoSXN2N1N2Sm5FQVBSQWo3NFJoTk05OTByTWNnR2xNUWNNTzZTL2RTRUZ5a1dnMlZkOUV3bTB6bTVab3RUcDZBNStGWmxNcnBhdkZqbzJiZncyVEk1SWlkaDZweWpKT3hMQ1pwR1FERldVNFdCMk1tNUlSRWZpWGZhT1g1QzFCTEF3UVVBQUFBQ0FDRWZTWlpEK0pXMU5Ra0FBQXpKUUFBRFFBQUFIUm9kVzFpYm1GcGJDNXdibWR0V25WWUZPLzNIYnFsa1c3cFptbUVsVVpKNlVhNk82V1dEa0VFRWVsWUpDUUVrZTRVa080R0FlbVdydVUzZnI3Ly9zN3piRHl6TSsvTWZkOXo3cjFuZG1JMTFCVHhzQ214QVFEQVUxYVNldzBBU0UvQTcwbVl5T0I3YTBybkdQaUI1YVprNEFrQVJGNy9Ya2dyTm5SK0FFQVBLTXU5MFBiTE9zd08waWJabm45c040OWw1R2xnZ1llSmVxcFRtd0VGOEdUc0xZUDZnbVh5UWdaaDh5SC8xeUxSdVZGRjdicUhXZ1ZCRm5hdmhwTitmblM0L1RPYngrN3RQREZuN3JCRGFLYTdiSnRkQUEzbnZiQ1dOejlvaVhtSGpZWER5RUY1ZXRYSEZkUFNTTy9hUExSTjdXMTdtWEhYWnJQc2VCeXdsWFBzZmJQY0hrSkhTVW1aMk5WZVNUTTJkdktrUm1OODdBU1RXeHNDa1pUQkljWERTeHlUa1pmdFptcWJuSDNpaDRlR2htWnRiZTN0N1IyMEU5N2VIbUpoWWFHa0ZHTzdGUWNIU09TRm5PRzczbGY1Yk5qVHk4Tk5pMDZMYTkrODVtalVIUExYMmNGREJnWUdnZzdSMnE3WDMzMDJDNzRaOTVFY25meFE3YVNrTEJLK2Zaak1ITWNvYUkwOU1oMUtLSCtLcmpCc0U3YUh5WkNIaDQ2dDRXY3EzSkVhZFU0eXNBNmgzS0JzTjR6ckd1UWJzMFBVNnBCQTYrYWVBVEJTcStKNUFMckc3Yk5naDRxV0h0MUpmOWJTYWU3V2JLbjhFUk9GZkJnQzFjUjJUWHJXWVJmQlJXVzNZUEVaaTNuQkx1WHdTUGdxcS84ZEpUODZrSlpDd2pnSVkrNTh0bkJPalRHQTdtYnpJMytBSXVjejBoZzZpdDg3RTJSTS9va2FwL3BYRVFSWXBONTFnN01hbUZWREtlenJqWjY0ZlFUa0tIWTMzN2lRVUNHcXNuV0x6d3JHNSs2akMwa05TL3hlcnI1blZaMmFtWGxyWG5oQ3hLeU0zTjB4Y2dhb1lzWkhkRUFIdlgxZ1NMSXhTVkZPMGN6ajZPRmRSbFp2a2MyUitqb3NNQmlxaHhZUElReU54Vi9rK2QyeWtuZDZmL3N6MFhmNy9FS2FQVDhuZ1pMSVI3M3BJS0tNcy9oKzdOTm9vVXZGQnNURnk3eERpNEJxY3ZrMGo5dWhreGQwNHVib3NWRzJGRmFGUlNRcm1DMkhBdjBqUmNMczNWZU5UZUpZOUFvZFBNb0F3Wjh1MGxaS1plWU9Hcm9TTjFHK0lNMGRrekdCVVl5eENDQ1plUUN6QkdBQU1MdG9nTzRkTElhOFVIRjBQa3FOdEZUdkp3QzlBRHYxUVRKYkhIMkVGd25IUW0yY3VzdzRLbjBFbEFRcEEwRFBTSDBHa0RoREpsRGhtQmx3d0lJdmt4MG1RRzUvNHdKamZsbERDRmZDQmFDWThzMlp6ZWo5QWxBdENIUHN1OFlDT2gySEpQc3VQbHpNampGQW5wRG9oNmhDOVVrTEhJQ2lNZVJyWEJISElkTXYrTCtqZ1pBWUZDVjh6NGRON1hCQ2gyeCtwQVB1cXM0S0VTSnR2Q2lvRVFReUZxSDhFWUE1Sm8wYWhYWnk4TitQWDBTQlBGejBiaE9EWkNjaXpQemRFdzNrc1pwTzgrdW5CQnhFSFN4SUVJWUlKUi9USnNsSVN3QzJGcDhUWEJTODROQWE3YlRhOW5BeGF4WlNGZVQrU0RYb3dlanJaQ0xXWmorSzRjbzErUFAySXFtd1VGNittK2gwTzZ2ZnlxcHlJYXFCZEdEWGtXeGx2c1lKQlY3QVJEeGIzbE1rOHBJcHlZUWtuZG9nSXRKSTczMjduL3ZqaWpWVkhMd2dLUzFMUHlOYjY0K2JrK3g1bkowY3l6ZURSdk5BREplYWFEaGJOUmRLbmowbDdOWncrWU0xT2E0R0NiWmZDMFVMbkEzR05RaHgzZ2tVVE9oR1ZwMnN4czNRWFlabjFHS3g3Vlcyd0UrcVZTYVJJdFY2b2xaMVJuK1oyODBVd0NFR0hBQWJOQjlBeTRPWlJJN01qVFhqaitUQU96aEpEb2VLdTdwSk5XREl0U0ZYR0FXcUhlS0pYSU85dmIyZzRJVCtRMFd3MWx5L25lS1A0WGQwWEp4eHhybnhFeE53T0NQOTk4YmQyTkhWa0dJMlJsRnhpaVRvVi9Qd2JzMkluVDg5V1Azc1hUSUhJWmJ6NkhLS2l0MXIwSFZka2tLa0dGUENRMEFqNGhUZk82NnBxV215V0IyRkhHSTMxaHB3WmRoc1ltWW03WGRpRG1qd1Bwcnc2RTA2ZWpNeG80Sy91d20xM29sR1JFUTBHQmMzancyaGZKYVIrZTN4MWFVeG8zYitUMVVBeGx5K2kwVEh0TjJDM0E5Qjk4WkhnQWRtSGQwRXc3QTk5bUJBNVprZHk5OUxYUkJmb2t0ZURCOHZVRXlrZmQ0VTJXNVlVdk9sdWxxQWw3ZXlxc3J0VDMrU29NMVEydk1BSHlVbEpUZTNrNlBsWnJwcUt1bGdaSTBGcDRBM0FzSkNpd3BXa0xnbDNubDJoczdZMkNReE1YbDV0cmg0Qlo5Z0tRSzhGQVZrNGlsOU4xRnFnQUFQR0U5SzZ1ZnhvQmNRYThMa3hzVEd6aEIyTnZUTnFZcXl0Y3YvQ3lzdExRWGo0NGlyZGx2cnVqbmJ4a0JEOC9lWVF1Q3ZkSFJWSENsUFJHQ0JSQ0VtWXZMMGdERmlNREtGTm9neTQvdnFPektLV0RHSkw2ekZxQ3cxZVR6RXdTZVVBSG41K2ZmdzhvY2s0Ty9aV1doRHc4N0V3eVlBMjRudTQwcVFVc1FoRlFtNE9ucnV2dDZEdzl0eXN1Qlk2ZS9YSDFiaGp3T1VMNVc2dkRkTEkyOWt4NGgxbkp0UVRZckZDYVZ4cEQrUWg4VEY4YWpHeHJESFlhSVQwSmhvWjN5SzdPLzV4UG4wWUxVOTVNMEtwVEhKNVlwK3UyeUhhYWhKUDNaWUI2UEhjUVJXTEpUeDVhdk95N0ViQnkreXcycGFrQTkwUWVmanZ1MTN5NDJlMno3bVc3c1hYdmlUNmt2a01OeHp6ZDVOajlaSHhKMXIyNDJOdnI1K1h5b0M4YkQrczBtdGVOL3hLVG9ieWx0dHNZREw4bVVYczBhUFF0YWY0RURSVDJqK09xRlZGWS90ZXRGeVR6dWVBeWdpMnRSUEZGKzg2UHk3T1hpM1FJaDNuR2Vtd3ZFMkZ3NkhXL2E5dDNlSHI0bWg4R3UvZlBueVBiVllja2JHd3V4N096OWlGQjV0MUJlaWZpZS9NMTNiNXY5dG9VRGgxSmJUbEhUNzNhRWVjanZaNWlQWGZVY096ZmM0MnhwMlhxd0RCeGtYUXRjb0Nidy83ZVBVTGQ5eDVJVzBmQW9sNGxCOFQwMGg0a0xkelJkMEdCTlZMMEF2VTFoYUdyZDk4OW4wN2RkS21sTVpiVFFsMjBUNyszM05oRnJIZWQxMlo4cUFBek05dFQ4TTZEM2gzSXQxemxUbXI5aXdYUWVTTzJMZ21GR3YrTXZlRm1MczNXeXJPejh4YXpVazVmODY0Uzg3K0FYL3BwbXJzRlNtU1ZrOFVlSGlQa0pHVEhJQWl0Umk5THp5SkpVckV6UHFEU3lQL3JVZUt5R3k4cWVSTWdFdStUVnJpbVJtUWdHazExOVZTU2dVZU9ONG5uZjNRc1BHbmZLMEsvU0FMeE1ZeVVGTUZiZGY5Q2VxNVlDR1VIYmVvdjRQU0dBaWZrRWl2MFRlMjBwdTlTTjBBeE9QSGNlY0dYVXpWL1RwNXg1Q0xIcE1tTFlEY1VVaWF5WGQrYjdaWTVQRVkrSXQzZDNWTVIyb2hQUGR5YnVGcEJXckJyTUV4djM4cThtK0Q3dmREeU4vc2s0bko2ZmM1QWVRQ3ZxU051VHhtRklZMnpNeTJvUDlyV1RNdlM5TzdGKyt0eGI5L25oUjZldXlTYXQ1SDdtaHlBUG92WlJyTmNVUEVWamUwYk1jR0JqZnY3Z011VW5mVm5PK05tU1g5TENhcTdHZmpwTzV1ekh3T0poTTRIKzgvWnhyaXY5QnpMTHc4Zm16Vy81M0NXNWs4SHhrK3VEZ2J1czd3cStHK0s4citnU2pkcXRmRTh2MnAyVk9ORmFhaEtmM0t1UkZmVXY2NUlEbFZ5MGpidXBSK0gzMXE4WjFsbUR3WkJUeEk2RlFjUERiNTRLWHNTVU5KUTdXb2hvSmUxclR2OC81aDN4bE9UV2VEK0ZQMys1NnJoVkQxYzl2bTM2VkJmT3JzSjNuaFJwcVk5enQ1c2JIeG80cm90MU1YNzl3VlpGYjZ3dDVMR1p1WkZiKys0NWl6ZmF6V3F6RmNBeGg4SFNwVTQyUWxCU1NwM2oyOWtoMkFPSm0rOTkwYlRIZ1BiZm1tNmd1aDhHWDkyN0tDdUNacjdhbnpkd05acUtqWGhJcE1yTkRac2c5RFhxNkoveGxORk9TbE1oeWZIWHp3Z2l1WEhubENXV3NKRjVQSkVTUUQ2TmptNHRHUVZNSmFWK1ZZYkd3d1Foa0FLeTg3QnY2aUJLemZzejZaOEF2S0VveUNTM3RHYlM2a3ExYWhXcWFmNXk3VmxyUHZIN3VoUlpnMTBYSUdGc1hNa2U5VnJNZ2xvSlJWTEMwOEphaUFlZjM5ODBMS1FUdW5DSmRVSTNWUURJaGs0SmtzTmJLUmNNWE9Ccys1TnhrYXRSWFRYelZqeHVrSGxkNGtiM3RobVFGZThWblpDaTZOVEFhWHFTNXc0WGJTbFhLc1RJZHFFU1N4M1lEOWFONkVNYmVXWGI1NmhHWVhvU1hJcUVPM1dqZWsyN09HcGs3RVlYcFJaNE5mOFR4VWpVOUhzeC9yYUdSeC9hTHM3SmxncnZpY082NzVYeTE5ZkxFMU1admUxcStoS09mbjNuM1BUMDlRMjRHelh6MEhQSHc4SmFucHpiR3RxcDhEaGRxOTJjcloyZG5WNXQ5ank4UEY0OGdKSlNKTC9aVlNLU29PQ1JIUjlQNExlZXEzZ1FkS2lWNjdrNFVkb1pqUkVkRzR0R0lrOEJ5YzgzTUF2NWtYanVWL05uYWNwbXJ5dDllMEx1dThVNUhkdnlsSkNLaTVueFRBNGtORjlJQ09vcU8vakRqT1BjMGVldkNWSWVWOGpmTHZkUE5EVUNGTW5HcVdwaVRVaEF6ZGFXNUZKRkUxbGNPa2hpUUxaMWxlWFd3WUhmUlZtRTUvVEJxZGZZOFhlOEY1OC9QamYvU0QrdWRSTkpaL2Z3dDJzVkpJVHBiYWVGVDJ2cEY0dlFraVZqWHFGOXIzZEdQRzlLSUFzVnRoaFNHSUZabmc0eG5LRWNYV0srMmNwNmI2MmJvLyt5UE5kQmcxa3lSUXdMaVJtMWQraTM2WUVLaFNNeGlkR0gwWVVMdXFNS0VDaWYyK3dLZDFWeW9TTWJpUFk5SUhTeFZ5QURoWVpBMEIrYy85Q1ZRelc3MTc1cnVBdVE4dlVxRDFWeGZsWi9pVlEraEpET2pvY1Z1N3pXUU1BN1VFQm9ZQ0wvZllGWm1WQkMwV2pIbkE1dFptcTM3UWp3U0V0UFVaL1FsalBRMTM3Uk5VZ0NyQU4yaUdQMGx0dTUzbkZwMk1QallyZzRoSXp4TTF1U0toU1pZSlZCUTI4UFRVOFIxNVY2VVc1VDZmV2tweCtmQlRZL0cwckl5c0NnUDNudkZQWFBPVHN0NDQ3SlVOUFFWQzI3RlRQQU1jSnVyQ091b1p2bW9ITEViSllSUDNUZm5CTWRNU2djYzNmazdrSWxRR2x5YnNNTUFxT3BZbHdCdU9SejQyUlBIVGVQNE1uM2JveEdUZ1dhSVQreDlFcFIyWmZ1UGMzTFBDNUpSMDk3Smp4VEs2S0c0R1VqUVNZV01JcllUQVJMNWZOZ1RUOFF2U2Zxdm5URmxZMzJkaFdCSVNGMVYwUGhYWEo3SzFjczJLSjh0SUI3VXpGaVkyTWlxNDlXNFVIUTVtS1VvZ1RiVWdsd3BEdy9ZT0hvS214cFdqcVlqcHNQOUZIUjN5YTFmbGVlb2RRbVdrbytzNmptaTdoWWpXV0lJQk9KdHF4UWpvMHpsN1A3RkxXLzdmWFhqczl5TDBBNldqaEc5RGpJSEZSRU5EV1pNQ3pKVU53Vmx1Um94SWN5YXBMa2ZVbFhyai9IakpoOEZLc3dOWHBnM2VIazZoTEh4QTNMakhESE5mdWhRZDNkK1Buc2l6bE5TQUVoOUUxa242WlFqVUZsZC9UcVpXVWFKazFNK2xUNFdqc21IbXdXb0VzT2ljRkY4bjZLSEUwcmkxZ3dOUXZBTWl0aTYzSWVQQjErVG9NbnJlaUplVHoxNnpzSGxHUWt6STBpWUdHQlcyMGprZGt4OU1jS0VRMVBzUEZtT2txbm9lQXJJcmFKMmRjOUpJdHlJckd6UGRKS2F4QzBnc3FuMlhVakp3ejY2MUJjZXYrRE5zRTRnRW9PK2srWTNqZmp2akM3K2JTZDRFd2VqNzFwNzArVDF3dkI2VkZSVS9XcHd3TWJQaEd6eHZWK2ZPUHZlMDBqNC8yVlduUlMwQmVmRzA4YVJLckVhbTEyU1Y3WmFtYmtYczVrR2xTamV4bEJ0OEhtdnNXZWpJcWJOTDVLcHlJeGg5Snh0ZXhROCtickZONUF1bmtrRncxUnJ3K1NEbzhwMlptV0ZIemY1dVFOa0xsTlRVOGF0YjczWGUyS2R4U1pUQm1hemFjbno4Q0IrMkRYSXRneGRINEdWYkRiOVpTeFdnbStHVW96YmxVaHg2OEx3ck1qbUxrdkxmQjZmaHFja29YR0FPSHNMLzc1YnNaNjhId3cwSzg3L2x0UU01NU5zOUpQbHRpQUpCb2JPTTFrd2oram82SkJTVUloNWJnMTFkSFJjRHQwcUkzK2JjVmxxOHQ0SEF5dFFTSmc0Z2wyd3RRa2pEUTRPM3MyUEJtODFubTduaHVTay9NTzVraVgrV2ZVbHBPSU1ob2FPRG5ZVzFTMHR4a1o2OXZEaCs2WEVXUFhJbDhyS3luWjJKYXlKMzQzYkFtOG0xYVd0eWJmd1E2N0RveE1VNWVTc2JHMnZvcEY5SzY3MnZjUzVQNW1xYjJnUlZ4MHUxcXZuU2owa3hhNnJaNHQ3YncxUmZCdzQ3NDlQcHFSVXZSNHA4ZGlmcVVoT1RsWTBWVHRZckFlcFVTMXQ3RzNuOTdUdGpDQVloTEd4Y1o4dzJUdnJzYndYRDJ0ZkZmRXFMWUhJbHpZMlcxTmZ0VlJadENvYnY2eTl1bFlxd1F6akM3dytLYzU1Vy9vOFBENCsvdnI2R3Frb2NtcEhMZkNQNGVhL1BaOU5HSjMxU1NOT0N6K2JPZ1JrcThsMkN3WmFhYk96c2NXOGYrOXlWakVxZGVmME01N0NNTXRPa3FXTmdPTXBqM0VheFA1MVptSFk1Y0c4b01lZmZ0dmNvTHFyMW9rVC9zQTN5RnR1b3FCZ0RJK2xnKzhiY25OWDcyL09tZ3MvaDRXRmdkZmRaaEoyd0ROVnFPSXI1SVEzZWhLcElSYUN1Ry94UHpNOGFISGZVRkJURzJrK2JsczBhVTM1OU9rWks2dXZubVBRKzZMeFl5NVRhU1JPWGw0NkFhc1kwMHJYNzQ4YmlkSkhLeEQvTnY0Y3lIajlWOXNXd2twODB1aHVmdXRmS1dRUytIUlNrc0gzMTVjZXVmWjJYa2lWdWJCc0NkOXZ2WExyQzdXT1prRVgwNHV1N2NzRkQwMjFGMThwZGwxQ0k3cUtLd1lqQmxETGRBRDlTWXVmVFl1L01sU3E0b2JXMmI5NWJodTd0RXAyUDA4Y3l0VVBYVjlYL3FneGhMZ2lPeGlKaUNVdE4yZWdGd3IvWHZGRCtGZlRYTys3N3dIMVFGVjU3QnU1cEMvRmszRVRiSk4wM3JLNGI0dU1JTGVVaVQzTnNwcy9FNmhBa25GRDRQUHo4NVd0bHdzYkVDTURBd05kM1MwdjhYYkU3YjdqN0RlUWozY3pGVVpJU0VqRHpteXliOUVuWnBTaFo1dlVTRDA5TWxDSE9FS2ZKSjNOZG9MSHVydVhLYnZTV21MbzZBVldMMFQ1WXEwMWNhdlNVSUhlWG1SSGdlOUFBVWVHUGpGbnlYZ1hmWTJtSUZjY0k1VGtsVzRxcGs3UnNmaHA3dzFoTjV4V3ZhQnlqV0dGaHVQWnMyZmNMcWk1WXA0c2JHeDJTdzN1Sm5hSFc4T1pmWWwwdkZ4YzFGS0JmbEFvMU0vUEx6RHd2dXBOTnpMS1AvZ2VMZDFVTlRLK2dyR0pGT1hud2RZdFpyN1k1UFFQVlQrbWhBSlJUSEFsMFpmWEpCWkZxTG8xc2VhdjQ4RXEyY2tjdXFhaWE4UUdVK2FTMHlSQURSVWlaQVg0dUM0UFhuUzlKSHIxVVp5TXNTRE9VMmRKNElFcXNsRHRWTmxFK3pNNFU5bTl6Ykx5SkwxazJEbFpXVmtqTTV0TklZK0lkRUZiYkJ3Y2VjMzRoQVNUSnE5ZHNEbWc4eWR4SGFpT1JlNDRUWVdRVCtLbHlIaGljYjVoVHNaOFlTNW1hVjlFU3FCNzJQbUwyemlZMjFSRitaTlZCdkVQWmlZMENYSVpJSFhNWFBPRjRFZjlMbjdoaTFkcXE2U2RoZVQyakRMcmNwbE9LZ3d3SmFnU3RwUEJCM21nVk9VeGJyY1hWYmprSFdWUXdzajZjcjRIMkR2TXpjMFZEWU1lUWw1QndZZEQxajA0V0dyMERIU0c3eE1UajdWVmVjUEZXdDIzQ2hHdk5DR0tWZ2JJbjVPUzFEUmhiNG9iTlIyUERVOXlOVDRXdUZFbmtSS00yT1ZaeHlZZE1IWVhhbm5SV0g2V3ErTENpYmtFZUo0OXFlNUY1K2sxNStQRTV2V2t4Z0I4Q0xNSXpjbXBBQmpOeHhDa00ya0k2Nm1rNjFJNnNuemRiS0hOSDhteG5mRHZ4RjFJMU16S09xV09rayt1V3RNL2Nlb0pReUFRNTZMaTR0Vkd6NzV1eS9hYnJVeHVvN3FEcGNZemtPUVhQWWpSRUlTbm52RkI1ZlhjN2pteXFXU3BhUFpJVlZWVlVUbk96YzBOTVl1S25mdnBNcTF1V1cxZTNtOUY2ZHVrN1dmSEM0RnVQd1BHVVg5bTk3NlQzWndvZkRYTXUzcjI5MjhxajhuZVFLaFJ2VXRDVE15T0UxNVJUMDhQYjl0MWw0anVrU1N2VlA1NFJHTEVTd01EQ2tDZHB3K1VucE5BZWxPVk9BVVJFVHlvRlYzQVZQSnJnOWZ1YXptNWlGdHhYbDVlS1NsRVVqUzFwTjhKU1BZRmpqYUZweWRzbG9Pcmc0LzJyVDQvTlkxODdsYXk0MjR6VE4wR2lSMGNIREp5RXB3UlRXTDU0Ykl5eUZIQngxOTNJdmdGS3g5Ky9BRkRNMmx3ZTNQYzlIV05TWkpSKzRteFJPdjYrY3l2Mi8xNnFxUHpEUFhublhhUGI4N3U1OVNKRU0yVk5PTW51dUxZbng0OUR1WTQ2RXJ2NnRwRWFQYkUwRy91UE5WVnYvK3NPSFpVaExRaysxVHFJQWEvYitDdlMrWEdFZ05YbEpSUGRMTDhMM293L3RrNXZRbWZFdW9HbjdkbGdUdUxDTTJIS3FwRy9FRC96YkwyVkpyRGY4Y20xckdhYjVSTDh6UmZlQjhIVEVyRVkxRnJ1aXdzekJlNHJMUTB1cTYySVg1OGcwL3VzcWlrblF3SmpwN1hNcUZFQ3Mvb3RMSHhscFMzcnhSNUcxK1hLZmViSGFZc0wzYU9PdWRBQWl5Y082TndGTS9vbkd6YTNmSnBVT2hkL2hydFovSVNsLzNzck1UK1lSSDV0eXU1YWs0ZWNIZ2NJYU5GcTJMMG1hVU1URGZDTVI0MU02R3E1MjBwbHhPaEdna3pTV3VWbWx0K3RmU0hXNkxyVjZSaExYdDVXbGJXdGNZZGZwTUx2TFR0MHRNV2tYeWkrQVh1MUhtMDNQd3hPZmxXSi9tbU94by85M21BN3J2VWxmd0VyTGxPUjl2RmxsVlNrWnVLaTQ4V1Q5RkVGbEVPT0VaNHhoK2NXZzNidDk3T2Yxc1BTNjdTeVF4ZjVBZis4bHE1c28yc2FHUzFkbUlKYzVYM3NLT2NieGw4QjhnaUVySXhNVGMzQVFKRWFvZXpBVEg2anNYVHlGNGU3QkNwb05jSFlWWHo3N3lnSi9nZncwTDNCY0xNbHZ1YzV3blI2ZU9uSTllYWNQc1hzOURFUmdiSEl2UHI2UHNNUG13NFViQUNlMVJIdE9XaWsvUHFEdjBmR0I0NDFJQ2hUSkhLbXBxYXlsWnl0aHBDanZjTDFjS3FaN3d0VnpMdU43SUIzK2lHRlh0NitHeVZOOHFaN1dmdzlhWVJRYk1YUG5pQTJHTlRWdVdya1V3dmY0T1IwdWxacFA2bkRxR0d4dVZvdjNCZWVYMFdJYVZEZ3huV1Z2NWQraXVUZnhsbzZMNkdXQmhzN0lqRUtjdFlzTlhNTVRKTk16SmxnNUJseHVIa1BoZno0ekl5MG9mZnJWbkpNVWROT3VjTVJpNE1KdDdiR1o3TWFmRnVqck5rRnorcVlBYmxDTE9ZWCtENVBuOHVmcTN6Wm1aTzliSFpJZk91bWJPeXp2bkZRZEhGbXFLWlc1MzlXUHhDdFUzNzFTWXlZRUtPQTMyS25uMnI5c0pGZVU3T1pJNlJ4aU43WWt2NWUvazM2clRhbUFET2V1SHlMK1FBYWdRM2RxWVE3Y2c3dHkycHFiZnphUEhaUzIwYjllMFgxOVFTTVBWWEgxOW54TGx6dGp3YnRDRkZuYkd5d09TbnhQM05iWkN1R3lwVVdKU1dKUFJjUzhuY29HVENSSkxnd1lOOVdUL1RxR0RiamtrN3JIM1NKYW1lUmJmSFJkbnIyeStzRVB1V2tVYWJtZFNlZFIyeE5TTlRXWC91anIzM3JoNTFiMzQvb1FVNnZZemR5c2dja2FCamtkK2IzSVFsMTFXYzAyQXg4bS82dVhuTkNOQ255TXA1V0lpN2taWTNWV3N0WnlPUVB1WXNic29wYzgveDVaR1ZjS1B1MkZ3SU1yRXc0ZHI1N2x6Zi92MVU2emhiZXFHaEdFK2VqM2lZMGxKSHc4QzRBelBSM1IwK0pVUXBhRnl1VFBnYWtnbUx6bmxGaGtSR0lFZklHUCtoMmdrMllFWEUwSG9YMHR2d2lhc0RHakVPWlhkdzMzT3BHSzRZbndRcHNCckFjZHMvdTcwbzdOdldKNDVrYnJSVzZneGtLUy9TdHRRNkdIa096cUFuOUVTeVZzNnVKYXpiK0RwbG8xSHhCVHhISUdUZXpHL04vY0dKVk14Tms2U3F0VVJMVVo5NkU4TE5Fc1ZhdEcreFpuelJGYmt0M0pmSy9ZTW00VWx4UWJodGQyT2tOOHR4ZHdEVnlkN3RiMHhSYTRCWXMyb0FLdyszODhmaVlOdnRXNmN1M284aEdtQjFOekY1R0JaWjFkYlRBOVYwQ1dZM3ZVcFRaN3MvaUllN3E2TmxMVE13VFVzYVh4cCs1NnJsWjVuaCtJVk5XZmhBMU1GWERrU0ZZbzdCekVrN1pBZ2lKTWh0YW5QWWVISlNQblFzK1BkaWV1azV1eVNZRmlSb0tKTUxlZ2FrbTVTVzdlVHovQ043VjNkQW5WZ2k4cEhZNGw3WEZmQzdLNkRDZ2dzRGNQUHlaZ0QrU0ZpTHJxSUFKUlZCUmJRSWpZMlJnZ29VVWtESTZ3Kyt3aWkxZ0pXU3ZuN2FkbVJ6bmV2cVNndWVwMEljNDZMOFdQVXpWZUVpS2pZWUlLd0pBNUxRWnJWREtNM25XVjJBN3JvL1ZtTWZEZzJJK2xIR2p6ZG10bVoyaEJZd1A5a3oxSWgxcFprMjdlZU1jcjlBUGprN001TGNtcWZvZnE3alZRc1c2UlFPU2pVTWdNMkhDdEM1d0prN1VGSmZ0VWYzZTRlbUlNaHRkSkJzV0pUQkFOZ1RQVlREYXh5ZmtxdUI2N2NiZk1kL0tJVmk4MnZWcldROS9uZ3Exc25La08raDh0aDVyeXYwNFF1NUw4NXRzWjZVY3ZNb3pHQmpwbDFBT0xpZlB2RzgzalFVOU8rZk4xQWZpc2g5UGZmMjk0V1dYU3RQWTZKUEhnMTl2SVp2MU11T3BuelduM2kwUjFDS2U1eW0yWVpJRis3cjBOOFpzUVJtcS9uZVhSNzJ2bnVLVHlOZVV4bEVRZURIZkhpN2xCNVN0VDRFcXJqK2VQbVFkZUxiM2RYeDdNd01PZ2FHQ0FReU5iMDh0UnRWeTlmZ3VhMG1LOXZkOEVHekNkYlJxQzcvWUg0KzVOSWdOVTdlNGVlK2ZPdTc0bTg3bkNIVTJkbEpKZUlTK0hBeGEvUm5CS1VxNE9xSU5UZXdPcnpMbDVJeVo2TjM0ZmE3Wlo5cFd5QUZWRVZsNkt0V3NTRVZsMmxMUTAzTjFKcmJlWk1qcFZUTTAraVhZSDNNS0huR3dyTDFaK0NqOHdLWFdadWtpRWg5UzB2THNLOFFSTEx2cVl6MW4vNGsyU2hjVGNXMG1YS3dEcDl0RFY5Y3RERnRUKzBRdDRocVo3Q1lBemJER2Q2MzU3dVhYQ0pPY3llSklmY2JKMnZkclpzWlVmanJ2Zm53MlgwUXJpc3RXT1pIUzQyc2FsbHVqY2JPaGs5b0pVWEZ4RzVBcWhyVit4amVsK1RuZzd1RzJYanlBZFI5M3BJdXpNek1rbGRMbnE2dEY2ayt1L0J4dEpackczNVlPQVkrT2lvcWVZS0N0eWNZTnBXdzA0NSttYjZaV2J2LzJSWm9KYlp6QXI1cEJWMUVQMU9xaVBFeG14REJ1bTZPTGRPcmJMczdhbGJOeEhoQ1BkZnNXOG1LWVdOckczSTViMXZ2dW5yWlVqa3EvZGd5aWJnQW1uME85LzdkNkYxNWprUWw1REFGTnV5bHBhVlR3K0M0L242SG9Oa2lvYUJvREg2NEJhVzFkT1ZrZk1pYVdHT0h2ZGJXMVN5TEJ2WHlPcjg1YzJGWXlIc1IzdmI0Y0x5OVhUOGlPWTZ1VmF5MlhHT3ZaVzcrZTIrNkRGeDBiYzF4clZ0cXZOV09kKzhVU3VUazVVOGxWNzNXVHUvUFJoL3Z0NlVURXhJZVJud2x4V3ZCOHcxbmloejNKekhSaGR5ZmZtQ1F0YkMwTEZiTHBxUmVNaHhid3BaeXRpOEN0UGJVZnF4MVBxbGlRWUxISW1HeTJ0aGdGMmwvVExPWGQxREF4bE5WT1Y3MkN5cFJ5WkgwQjczYTFmR3FLOGRxcmRWQThzSEJnWjVaMFBTWnd0WUlHTm1Sc2J3bTJOWDY1MVJXVmhiYlo4QkxUazVPUU9lWmw1YzNvLzZiazBoZnl5R3VjUjdGQm5jUUdUWGVhSG9RUmxxZXJwdHFIU2xkdmdqOWJobGxiL0hXOWVjK0dMZTI5dFROMlhaQlFjSDBNT2k3aEhsNTFUVlR5QzRPNkxEa05mY1loSVNFNHVBbFNWcGdZdEw3QnhHN3Niem8rQVIyOXVxZzVkZnNscmFXdjhnMENRQk1XTE1kTFE0WkM3b3VwMFIwNjlwRXo3bnArOFNJdU80MU8yeFNvTExsNzY5L05BWWQ4amNoY2lLaXYyQVBVOU8vY0YxVlJ4dm5ORnB0WUtEMUU4WDVlWGMxdktNcVhnbnp5OC8rME5qSWl6QStHMGhCN0c0ckZSM1dKekQxaWF3U2s1SDk1QnNDQmJBMWxENHBtLzBhM2JPcEV6ZFAwd2lmSUFvSkJSWnV4YVNROGNWbXJNWnBOUG0xWUpIMndUY0pFZHl4bnZNVkZiUFZpaU5heEhteHRGajJDSmxFeUZubTZ0VDB0TGZlMDRjdmI3MmwzUzJCOVF1UmR6cGdaelYyUzN2NmorNVhxeUh0elUwN3JBdHZWVlZXOWZ5dXdybFZsNXA5WFVHV3RvT2tNRHA0M0N1clJEd2NoL2p1dWVnSDJPSFg0Ym9GTW1zRGdiZTd4Y1NnSUlRY2RkODloTnd0cm9KTzdlblQyVVlpUWtwSzdwTWtMSEpZUTBNREtNT1pPelAvVGRLYzdVclQxb1U3SHZ0cm9qWmlEdHp1SmRDMGdwNnlZdFd3M3NWRVYzZW1malY0OGM3VS9ob1gvQlZZMzloWXBOYS92NzlmQ2I0N0JPdmVTbHRROHo5dmpCZklvYjJRR2Y2MTVSRngxMzQ3WGVteTFEQ2VDUTZKSzBYS0FkcS95U0pWQ2ZkMXVRRDA5cnZsWTJHWEpiK0h0NHVmZUlRZzRoM0ZNbWdkV1dLZWNYRng0bngrVjh1KzByYzdCWUsyNGlZNHJ5MWhHNDc1TXBoZnk4bzRlWGlPT213T0YycFoxWE5xOUxsYU4xT2llSDlMN0hPb0dyY0YrbStQWkR2T2xPL09IWUJHUHpmd3IvTExseS9QdHJrazhueTdRMCtNQVFCMS90K3pBS24wNFdGaGpJeU1OcU01eXdXdG9IMDI4ek91UmdQdFQ5RGZBZGJSTERGQjc3MnBKME1XRmhaRnFwbXBuejc5eXpuUFhxV2lva3JDSlJWQVQrdmg0VkgvZGtFWTlMbUdKZWV5Z2M3SVJkVjI0L0NscFNYRkRMRE04NXExQmE3M3hGSlFVRWo0SERUNG5WcGcvR3k5VkhvbFRYanFXTk9Cb1VnSzVPZm5iL3hNa0FpKzk5dmZOallVQkMvWDRJZE50cmkzd3lQaVlYcDYrdlEvME5ncVRaRERybTFLQUNVbHBia1cveCtzK1hBaTRuL1FNakJJLy96NWFrVGl1TVJoTFNZbVpyeEFFUU1kUkIyUHhvaFJxbzFocHYwK1VnMVRFcDFuYmFuUG5JaElEdjkzT24zKzJFMGZqN3JDZEhNREtBSHFKQXBGb1VMSVQxdFo2K3VUTlUxTlRYOS9mL0NFT1hSQ0huLzZlLzVEeU9QZDZtY2VFL0VReEQwb2FSMERnMzlLSi9QbnZxNVI0UmNTK2lRTVdaM09rVU9NWkw5eDU0S21vZXAzdXJsMGZxR3ZPbUlzb3pTRmpVWmh3K1Rma1gyTlpXNTJPNWhVbDM0NG4xUVhXWjJVNGNPRklUa1prSW0zM3VTTjFjbEo3VG5rNkpCM3k2QUNGaG80M21WdnVnaWNsVTZmQko1Vm0xcnZqT1Y3YmczTnR3YjRxa1BVQk11blU5bGgvYWtRVTZTOEV5TFFrM3VyRnFmTG1kYnlSdEZqaGdGWFlZa0FsR0FxUktnRjJZeFdCeURIamNLWHZ0Zkkzdk55SFV3UkM3SzFaTjE3QXJQWFl6eU9NMjcwcXpXbyt6S3ZRbzFueWtKQlBXRFJRTUxFUFJob2lVUDVrQ2xGeG5VbGVYRngwWDdkeTB2Ym5tMUtYT3U0ZDRPSTVWWHYwTTd4VzQ4dGZQVlpDbUhKaFVDMG5odGNHQ3BTWm5kaDBEblpmMnkvMytRRjUwN1FabWpIQStkL2Y5WHQ3UjRzaUdlN0lPNXZNdDYyMFFsb3lLRGw2SmlOajlrbElrRm0yazkvVXRFRlg3OHhDOGhmcXdCVEF4cU1MUTZrcjhyTGwzdi9XU3drU0NsZ1RzN0N6Tnp6a1pWZENHTElWNlZBK3U4VzN2VHNMSzloVGNrL2k4ZUNQbE1DRndDWHBETWM0M2orUi9IL3RsbVVBR25TSVFnd2k5ZllqWjlraFlvaU9hNlA1Y3NpRUFqcVBuK0w4b295WERkMHJ4SkFGRnpiM2NsaXZYSjlmcStkc2ZmY3ZnZHozNTNtcTAzZHZzNktUK3lRb0hnaHovUXNOWHFhQlo3MnJpSXU2L3NTNlk3bnFrR2kraHJ2MWI2SGlQZEM4VW1CaUE4SlZDSng4QWI3U1pibzd2SFpJN3R6cmNCN2hzQlJnMm9yWlFPRCtWQVVqTXZEUlZ1QmRCYTFMRkdyL2crWHc2UlN6aVpGUUZWUnZNM0V0L2VvM1V3dWMyakNvV2prUi81V2lNU1NVbVRVMEhIVTdwVlFNZzU4a01YNmJZR05rN3RjYkd6WEJ6OUdmOFpUZ0VRWHRPaUorZkRoZys2bkEzYlpXeldVM0ZRV0NyckFZWW1Tcnc4OWt3V1JqbGhjYVNra1RHeHpnbFNieWViUG00cnp4cS9zOGllU3dUcno3K0dYemM5bVpQTGZ2L3lIb3Y4dy9ZRGZhNEh5ZWNVQ2FxZkZSMTEyWi9GSXV6eklpY1o1WUdDZ3BQeWlZQ0krMVB6am16RUZVbDRvemllZk4rUlI3bnA1R0lhTys2VE5wRXRxc1Bvdm5Xa3VlUm1vM1JXT0R2dUtmVnhLQUlQNU0rUVhZVnhOT0VzLytPenQyVnJRdUxXYnNLMVgwcDhBNkQ4TTQ1dGxPL25JMG9kVExKTE0rWTRnR3RpNVNSWjViR3lwTlZ4SmdwZTc5blordjZCbWVxZFpoNHYxLzI2TnRVMGxLUlNQdVpBRnZLd2szVGhpMVdrWE1zeFQ3WkI4Qm1Zb0NZbG1YNEcxSzd1bmxDYXltVER3d0FoaHBNbi83OGtoaEhRenlvVFNUSUNpSWdCQ1dWNU43cHVNZWRqL0FWQkxBUUlVQXhRQUFBQUlBSVI5SmxsWWdVdzZyd0VBQURRRUFBQU1BQWtBQUFBQUFBQUFBQUMyZ1FBQUFBQmtiMk4xYldWdWRDNTRiV3hWVkFVQUI4aXkybVpRU3dFQ0ZBTVVBQUFBQ0FCaXRJRlkyNjU2Q2VnUEFBQTBFZ0FBQ0FBSkFBQUFBQUFBQUFBQXRvSFpBUUFBYlcwdVltdHBkMmxWVkFVQUJ4akdDbVpRU3dFQ0ZBTVVBQUFBQ0FDRWZTWlpSRkY3bE44Q0FBQ0VCUUFBRHdBSkFBQUFBQUFBQUFBQXRvSG5FUUFBYlcxd1lXZGxMM0JoWjJVdVltbHVWVlFGQUFmSXN0cG1VRXNCQWhRREZBQUFBQWdBaEgwbVdRdWRYSTJhQ2dBQSsyVUFBQTBBQ1FBQUFBQUFBQUFBQUxhQjh4UUFBSEJoWjJVdmNHRm5aUzU0Yld4VlZBVUFCOGl5Mm1aUVN3RUNGQU1VQUFBQUNBQ0VmU1padkUvOWJlY0JBQUN1QmdBQUZRQUpBQUFBQUFBQUFBQUF0b0c0SHdBQWNtVnNjeTl3WVdkbFgyWnZjbTFoZEhNdWVHMXNWVlFGQUFmSXN0cG1VRXNCQWhRREZBQUFBQWdBaEgwbVdTVHcyL2c2QUFBQU9nQUFBQklBQ1FBQUFBQUFBQUFBQUxhQjBpRUFBSEpsYkhNdmNHRm5aVjl5Wld4ekxuaHRiRlZVQlFBSHlMTGFabEJMQVFJVUF4UUFBQUFJQUlSOUpsbk0xS3pQTWdRQUFOZzdBQUFKQUFrQUFBQUFBQUFBQUFDMmdUd2lBQUIwYUdWdFpTNTRiV3hWVkFVQUI4aXkybVpRU3dFQ0ZBTVVBQUFBQ0FDRWZTWlpEK0pXMU5Ra0FBQXpKUUFBRFFBSkFBQUFBQUFBQUFBQXRvR1ZKZ0FBZEdoMWJXSnVZV2xzTG5CdVoxVlVCUUFIeUxMYVpsQkxCUVlBQUFBQUNBQUlBQ1VDQUFDVVN3QUFBQUE9IiwKCSJGaWxlTmFtZSIgOiAi5a+85Zu+MS5lbW14Igp9Cg=="/>
    </extobj>
    <extobj name="1BCC2C28-871D-48CB-8BE0-2867F7803ADB-5">
      <extobjdata type="1BCC2C28-871D-48CB-8BE0-2867F7803ADB" data="ewoJIkZpbGVDb250ZW50IiA6ICJVRXNEQkJRQUFBQUlBTXlSSmxtS3ZqdGlyd0VBQURRRUFBQU1BQUFBWkc5amRXMWxiblF1ZUcxc2ZWTmhiNXN3RVAxZWFmOEI4WjNFZ0VOSVNsWlZqWnBXNnJaS1NkdlBGbHpnRnJDUlk5cEcwLzc3akpPMHdhRURDWmw3NzkzNS9NN0oxWHRWT3E4Z3R5ajR6UFVIeEhXQXB5SkRucy9jcDlXdEY3dFgzNzlkSkhPUk5oVnc1VHgvY01rZ0h2aXVvNUhUR0RHUlJZUFp6UDB6SmpTaTRacDZ4RitISG8yeXpKc1F2WUlncEVEWk9KcUUyVjlYNTNmMGt6eEtVWU5VQ050RHhFU3ZHeVVlMkU0MHVyYXU0QTVQd1JWV1VDS0hGOHhVWVhCQ1NKZHl3OHBTaTc5TXNTekUyMEtLcHY3Skt1akI1eldhNkNBWWRZSHJWT0VyM1BNTTNsdUNWWGFaU2dEK3NhK0EwTGlQY0FlWUYvdHQrYU9neTNnc21Wb0xXYlhvRy9JdStFTjd0Tjc5bDNJamdTbklEdTdzVDhkNGRzNFNzb1h6dktjR1FpOTJTRDdYbjMxL2dYWjU0cEhJOGVtVXh0TmcwcHVyVnhCUHRTYWdWdmNzaDIzTHJQWEN5c1ZxbmM0eUt4bWV6VSt5WUZ5cFg3WFM3Wi9xWDRUY3pObk82QytQTDdra2RwWGZRcTR3M2JTODBNS1FmMksyODRwSmRXelR3bTZSNDdiNEFqVENkcUxOK2NTeFBjbDc4WkV3R2tjMjRZbWpPcjBKbG1NRjR6bVluWGVMSjhQemM5TGR5ODJ5QUZBdEt4a2U3Ny8rK1FkUVN3TUVGQUFBQUFnQVlyU0JXTnV1ZWdub0R3QUFOQklBQUFnQUFBQnRiUzVpYTJsM2FUV1hoWGJ5RE5kdGNaY0NMZTRSZ2hNQ0lZRkFDTzRsT0JTcFFnc3RVcUg2dkwzMXY5ODQ0OXpDSEh1dk5kZVZDZlo3N014NTFySDV1RitmbENQdlVRM2lkNWF5ZWNJSFFXMm1VSzM0WUZYQUgyY2J6UGZheGVVUmg2T2tCa2ZXMGZ1Nzhpb2RrYXZFMFg4NEZuU3ovaEdERTZ2NFBqMGZaSTZOUVZscE94WW1UMDdpVE1MQmNYOStjSnBPVjU5cUV3a2xCQ3pQbGY1YW8rRjVaV09UT0ZmWjNoRkloa1BYeWErb2VialFlaHViMGJpWlFvZlNWN2h3aFNtTnZsTGtQVmNYT01HcEZWUmNOZWxPTEJzVUJFL05Jc2k0MzkzUU1KRGx1bFQ3aDNyWVh2RExBZ25OWTVjb20xT0drUm5qYXByVDIxaEs3NWllV2tZVklqbUNlTGFFS0dzNmlZdjBpL0hCSDMyVEZMQVpKMzNBYXltNDZXcDExMjNLa0dFcjdMbUVZZ1ZBZmtaOFdpUmxwYWRQMUppK2t5ZUJVVWpMK2hxNlk1V05tRDhPelNlYjJFME41djVWWDIrdmYrNGJ1azltazdVbTFnOUhtRHJhNVFCY3JCVFVtSHQvSFZ0TkJINTZEWGF1THVJMXZtRHdCL1J4MExWVEJyTGF5RFdsUWVwVUpENXNONCtLcllmMWg2RmlvWUQ0VTh5QXlJYWdsRHpJRDZXWVRqR3ZaSDM2WTJwLzBNR3pwY3h6dnk1ZkVaUVVRZmF2V0NTcjJEbEd2Yzc4QkVVbkY3UFlzZGFKQ2ZWYTkyUlhydkJWNmtuYlg0aDllL0VRTHp4K2JCKzhlakhaWHpGdk1oODEwdkVmS3N1YmFvalNncUVDZ0gxSFVYMm9Kd0RHMVhyN1dVUzFmQ0t4M2lCQXlMZGN3KzRPUmQ1ZlArZUJVaWVHTmJoK0t5L0RGdlozdktFeU5OMnlYNitBMFE5T3dtR2YzNkowRTRVNmw4OTh6bmJ2bWFCK1RHblJpZEFTcWFNa1ppYjBLTnF5c0pQZDg3K0l2YlVjMjNKb2lkTTZKbXB4dUVFNURVYkFvMjcxbWoza0ZIMjNRNEV3OGZ0NWxUZTZCbzN6UHZ0b1Y1c2pQbjNzeVdXeUVCQjZ0VDhoUlBGVW1paU0vZGVETjVWYmJ4VzRQczgzV2Q1Y3FhQzhtK2pobHFiQVVFaGp0Ly94dis0b2ZIZ2dCOThFeG1tWVB3MmNqUnlEMnJvcmc1QmdNQk1JSkhPSHpaR2pUbUpaU3o4M1pwc0N6T2x5ZWcxRHpJbWtjOHpHN1NIWkhQTng0VmVaYXZ2WGZhVTZGditQLy9MLzNmOEJqNkZoTm54eDBjMmRvbmduMFllTUNLOW5WZXJpc2NkczdhaXdGaVpUeWY3amZOU3lBWUNpL1ZOLzFvQWtGeU5kalpuL1Z6TUMrVTVuTUM2eXF5UC9zSS9pUWhOdkI5bjJlVGJBRW9hQ1R4d3hSRjdPeVcvbERrdUdabWV2WHlqWStlTi9MZ0EweGxnRzM5L2NwTlRnUXA1UTdaL09iME1qSWgya0xGTEhUNmw2ZnpOMVVDazdFdVArNnQ1dnNGdExHbXM4alRIS1pzUERXM1poTlRGS1krdGk1bnp1b2R1cVl3QkU4ODUreVpibWdScGZUQm9oTGYzWUx1TVowVjhmdXFrOTNKdUpoT3hqZitMME82UjR3NjBTak52b0pZYmIrWFRzVERyb3QrNTZIMXdpSlNSbG45Vk5uak5RS2Q2V213U2Y1N054YTZWbER6bmpYem9Lbk5KNDdlZHlhbmdQSnJwcC9HbXphTzlFWmhxR1FoWjUzRzlaWFIrMkZvbHo2aGtIVEd5alZFSkRJTWhsdzZmVmJLNXVBd09Cdi96Wm53ZEZ2UGIrZTU4dDkza0Jqckg4V090WTlhS0I1cGxGNFhwREcwdCtSYTRYcWNIVVlYZEQ4ZldYQTVoc3luVzdndCtOT3hsY0RxSkJ1WmxReFVYMStVdkZUbXF0Q29UK3NHdDcxTzZxNFNRNWYveC9zUmQyekFrM05yMXhrNGkxNDVxZmdESm1PUGJMU1VwemY1YUNDcGhGdndEWkRrWjZoRnFEd0EwNFRkb2JZcDF2MjhSYWg4TWk4WFZoUlhGMDNOTDFNMUI4OG0yZmJJOHRRRDVPL3ZHL004aUIyYlE0R0h5dzhoOStqTEljOFBIeFlsaFJGTGdUY2ZJUWFiV3hHdVFIMDBSQUFiTUZ0aWlMbGFTUVBNM2FORHBzWDBIN0lRem5wZnpWWHYxUk9BNExoWFFtci9xNHFSdnBtQUJOcFB5M0dRMDNvQlUwSHo5cnNvRDBRdlR3ODNSZk5FcFBlNDFhVVorSmVlL1NTMVNHaFVRbFNrVE1pSVozZ3JoZUJHQmEvdmN2NTA0WVhaZGFlYTdNeWhXZmxLUHZVVEJFbzJkSXlwZlBzYWtvR1lFOCtjdDYyWjN4aHVSRTd2cGxZa0FkY0RhM2FkNnZoVklvS2FBNFdkT3dVQ3hHb1Y0VHgxZVJSV282RlJ3cm5ZVDB6T0dNUFJacUx3Sk9wMTJNeHc2VktTUVBCRUZVSE5CWjY5TnRnYWZ3UnhjcGZUNHNVcDVYSnM4QW1FMTBPUDJGaFVFM2c1U1REZ3dvc29VTGZiTGpWd2s5OWZZa3pqcSsvMmVlcThhWk9kUGE1NTdkbURkT3lubHp0V0JnSlMyQysrWVYySTQrbE1idkZub2FCZSszNUhkVTV2Q2hKL2o4L1k0UldEWGhMSWtQK3ZhNG95Ukd4cmVIbU0vRWRvbEh2SE8wdUcyZDVKQkJLR2RVN2EzOHR0cGgwS1dQNUI0NytjbEVIWkVPclhEakwvODdUcDRpNEtTZG1URWc0NDI3S1pWSkMrL1k5aUU1bWhjTWcrVjkxV1FNR0dqSWtjc21MdVVtbm1TZWtCRzl0MXBSblV6amt1eFNkSmNuSFBtTXFERlcxQjV6aUt2bmppTHJ6bWZONXdKU0FJVG5MamVmY29FUXFXZDZTV1pRUEE4aVZFSVN6eksxYWw2dmd6d0JkN0tZLzhkNitab1pxWmZVa01nYTRTampnWkJyOTI4WEVaZFkyUDBORkM5eTZDVWFRV2REUWdmQThadlBaNE1zNUlkMG9tME12WENXVEZ3SzNUYkg5NWpOSjBtRmc5dlNmdVhFUnJ4TVA3SzdQYzlSSWp3d2M4eEVETjdNVWs2UjBvY0Z5TzYvbkY4RTM3NjlsQmZtS01GMnFtWGVtV1FMZHVBeFZqNHlDa0dDanVxbG10NTZTNjRwbFUxZzRjV3p0ZXZpVktRRXg2Nk0xTURLSnYzM2VzVHc3dVpManlaTEdwcVNrY0hBNEJMbGVUUzFlME5aMCtpS1ZlYW9OeGtvS0NTakhuK3Z0UUF6bEszVnJSQVpQTmtYUnowajh1dERVbEtDN01ESDlEZEQxSmVBOE14SXYva2RkMFljZzlyR2dhVDdkZ0pmY0VLYysvZXZONFZHNlpYNCtCMmw3VzMzY0hFaTgvWmF0ZXhwMUV0eUcwdnNybUN4WDJDY2Rtd0cycTljZU5zeDZEeFFacmZIRkV4R21YSnV5ZE9LaFNSU0MwWHFUQmVNeHAwQmY1VDl5TGE0a1NoODV2R0YvL2p2QjVCYVIzdy9INEI2WmRPNDMyTFdKTFg3M0tHaTdoVEVQcEZlR1UrdTRoMThVRy84YXc1TE5rc0N5TmpMekg0ajY1WXEyRXhDb1RDbjFua1lubUFxanMvSzhUanV5aFBBSVhnTFNubkpZT2gxVUNlak5kNndZRUlHSEI3cUMvM3hmeTk1bE1HWWlXTW4veXVSS2hTY095M3l5ei8vd1M0U0lvOU1PRGpMdmtDS250Z3pOUGMranFLUURJa3hEd1hLb3FSN3BmTDlYZFBxdGh4TDQxVUg1L094NVc1S3NiTmloajMwM3NzcUlpTVdvdTE5OEcwb3VFQW5acHVwNHdmeTNvRW5McVNOaHJTME9XcCtVMzArcVV2VWdjOHQ5dTBmOXQwZzdZQkgzSEVsR2hsQmJpT2RRYTllZFloMWNMRWZsYk01R2ZqNlZQL2cwREo3VW9YYUVzdUhvMDFWMXZMY3ptS2V1UVpER2tQVzNkY0FrNmZ3VU1nbVdKSjNSRHp0RGR0K1JCVTBrdmJEQXFhYXU3UTd1STZITFBrN1JoV0VGOURHblVHUUpabUNNNmwzbnpvNVdBeU1XNmVGbTJQVXhBV2h5bEFjTWorVzdwaTBUQ2FibnZ5KzRtVzZTVjBOdS9MZVBqSHZOMTZMem9randmZE5Ic3AxSFkvM2tTMHg2RWN0NCtUQlpxSDdyZmwxb0NQNk9DYk5USUxIbDFFcXFBQ2d5ZHV3VlhEVVJWY0xOVWo4OVdNcTVHeXl2K0U4RjVhWW83NzJDVUxjZHZLM0d2M3B0Qm03NkV6ZHJ2LzVqNXQ1VzEzWGhmR0RQRzB6V3FsVkpWNFJCaEk2SDkzek5iYXJwQVBqbTFWeFBjNitYNWNGaG9Da1YwZmI3TDgwOTBtUVR1LzI2TUkwdXE1SlJwNkNtam9kSjRjNWZ5ZWM1T053cE5WcGprTU9jdUlZS3Nlb3o2aTc4QVVYUkxNQ2FhRjBkVkZmeFlxK0ZJL0x1bTYrQklCY0JIckhuaWpDcDBVV21oVFFVaStGNWY1THJOUldoNUdKNmpMRVdjYTRMRS9lOUt6d1F1NDIyV2VaUDNNakp1dFlFaDhJaUpqWEpYZVowcGJxRjFPTmlOUkdtNUhFcnQ2ZHVTb0F1cEVZcFl0TENMYVpOUUVKdFJHR2JZR29raWd0SFhYTTdpQnJ2VTN0L2lta0YrQmVIWC8rbW9pVVEzWGU0bk94NEtIUkRsb044aUJ1V3kwN25sM2NLMnkwV3RBZExCaGM0YUtxRDdXUnpTc01mUjNxUXpPbWtkTlVRV0JHYjNlWDNoQml3dW5JRWp1V3VzbzRNV1NuS1pDZXB6VXpKWnkvT2I2NTYzWmZqK2ZrdmU1ZlBqS1p2THZIaUtPNTMrTWNDZ0U2M2RRby83ZnRmbjJxMGhMblA5VkRidnhqSkErOHhtNFZsVVZWSWtSMmNwN1NMbU5YTjM2YTZmY3NFVG45akd5bVByUHVHdFZjZEEvQllnL2JaWTBGTXdFMlNEKzRibGZlUFc0cEFPckpybjJZR3lFNldYaGlDeExrZVpzUVJTV3d2MzdIa29oWTU4cGNHN2hLWk5kdjM4UUg5Y0tKKzNWWDMxb0RWbjNhb1pIbmI3WnZIK0tlUkVJNnVRQzI3RTJXY2thKzB0QzRPank4Q1NlYUhuaEk0K05OdC8xTW5BQVdCSFk2b3EzNjZ0a3ExYVhnbWIySU1xUGlOQm9Qb2ZHVEFld0tWT3Y1SHdKMlF6Nk1HQUFxSGZINS9Fald1ZzdRbkhJcmdxamxheGw5S1BaaGJKajVhYmVMS3dKck1OUHczK2V0dUhZN05ya3I5KzFHZnE4OTF2VVZ3VkYydTQ1SjNGcjNLYmMrM2w1cVpXVHNuTWJROHgwVGNPSkdJbFBBM3JsUjlQVjZZb29rQW9DOUI3MmloWkpMenJlNTF6endBTGpxaVFOckdia202VUpaSWdpZTBWcTJ0TS9LYXJCL0tEZWRuU3JQbDAxZGdKUHc4Y0xnTUU0VHVxdlA3bTd1aitpTFFPeDBxclZLNkN1U0dIeklVVTFXR0RmYjdEbWZjN0VsTHZIL3l2S2dmZXc3UlF0d1dtU1hWQTZ0TDVJRVRabVJGSXlNMEs4K2w5RkRtM1lJamJrMW85Wm9xYzE4d0RJUlpYeTcrYjI2c1dDSVFKYXZsem1EOS90YkhkL0U0VktJVHowV0tEUlA2emh6NXZVb1F1U3lQV0gwREtlanlFeXV3cGZDb2I5UGk3clZVWHlVUW8yWlJBQU01SExyTndBNDQrQm1nVFZCL2tUZUE1RkVVQWRTTXNoTGxKcS9YSkZZUkxzbDhUVHpIL0VpSnpjeG5jQy83T25xdThkZk9SU1VmYkhSWm4rQitHYnVRdndIbmJYTGNIY0NIdFVkbFpNamNpT1AzRnJEcEM3T3I4TWRRK1cwMnMwUWN1cWs3bnQrUzZrRFozLzVmNm93enFIZCtweExtUUFSS3gwOXgvRVl6cW9oOUR3MytpWTFKVUNXdVAxOUVWYnR5T1hxb3Y3S3Nlbi9sLyt2LzMvL212NzI3Ni9KVmVjU2VxZFZ2eXJFbEM2OTE2Q21CNjdHMCtvUWxqb01vWWlNSFQ0dnZ5UldlZWlpT1FkUFR0Tm56S1k5aG9UanY2YjkvWG5BZXIvV3NIRWNJR0wrZHN1c1RvUnNRYWpaYXlid2laM3ZUL2NkRVFEN3FSeG5YbytRSDRrSE5PcGx6ODkxNkZ6UW5keW1RR0J0KzIyOFl2Sm5QS3NTZHBEU3U1OUtFaGQxVklxVVF0UStQRFpFQVZJamhVSTh3VXdidXkxSitkTlRXU000ckcyaXRtU0p5TkEycnQ0WGdqelZEV1B4bnhJbXNkWHZKSStSVXhRSUlIR0w4OC81MDR3Wk5mdGdIcDB2c1RiQzEzYUplY1Q3c3pmWnlxcklOQytrcWMxM1RrZFgwTTFwUTFOaUZLZFJpdW00aDNXQkRvelBySisvWlpFMUR0aE53TERjUUNieVNxK0trWEZPN01Tb05ZUmMyNGQ5S2hocm1MVW9zNlBTSUg0R0tITm44OVN4K0ZZaTVRQUYrQUpQbWZRbWNWMjRNNXg0K2hadlUyZjNWUjFjeFQrdzBNR3hnQU5OOGNDMFJnREpSd0pvS3V0OTcrVmVGVjNPK0ZDL21YSmZsb3IzL01VSll1V3BndnFKbUU5ajk3czBNWnZNaVhqS3ljbW5JTzd1QTZYNXJmNVEzREZrclc1WDNqQ3MrYU5lVEVnRkZSU0J1SnVoM2x3WUMrRDNaekw2ei85Wk5oQ2lVMG4veVNpM1RJM2NQTzNmL1o5OExCc0NHcUNJMW15dU1aZzE5ZSs5U3lGVG1BQnBXNlI4ZTl5TXRHcUljQkdnWktnNHlHZGFWbUtmZklYVHNnYlYxNjNkVldEcXdOSnB5a2E2cXAycUJVbDZaTUFwVi9FM1NsZVJDT0pXaGlGUUVRaERzekJacmVRaUFqQVVBUDJJa2xIQ1Izb3YrajlRU3dNRUZBQUFBQWdBekpFbVdkamcyaEt1QmdBQUJ4SUFBQThBQUFCdGJYQmhaMlV2Y0dGblpTNWlhVzZObDE5TVUzY1V4ODhwaFhFbnFRK1N2Y3dsTERGWnpES055QjYya0d3cU5Ub1h4Nlp4emkzWkVLbGovS2Zsai9pdktKUmVvQmI1YjRYTkFncnlweUovUzhzZlVXZmNnajdNVGFNK2JOUGUyM1piNGg2VzdXSEpzbk5wYVMvWDIwdkxReTg1L1gyKzUzZk8rWjNmdWVpNVpiS2k2cVhFdUhmODluRi9aOWNibTJCckxTUnQzc1lDREtleDlLUTEwOU9PMUoycDcrR3U5TjF4SDZTbnAzK1kvcEgyVUhGR0dlekZmYmdmUDhGUFRRQTluOVVBck0vZmhibXFkZW9ZSGNTWEp1Q2EyRFQyeGJiZFd2TkNSeU5ndm93QmhsMkFoVEtHbE13N2dNV0M0VERFRmNRWGtHbFZHbHVSMHFBMTIvd1BBQTFTMHpIQkJPbFBBY3NpclBvTjhFaUVWWDhESHBWYnhhWThCc0RqSVZOUndPVHdYcVZWNzg0RG5wUTEyUjdlQnF6RWtFMGZzQ1h1SGhkc2p3RlBoMjBsUWJVeHA5WjhOK0Yzd09xd3JYeHAzU1NGTU9FL3dCcFpHNXQ4VHdYSUJtM3hPUUhMRHF3aEp5OGNBS3lUczlqZU9naG9rYk9rM01zR3RNcFpGbktMQU0vS1dYUnhSd0NiNUQwd0FyYkllMkFHYkpQM3dBcll0N1RYdlBnOFVSNmgwQVRZLzV4dE1aRTI1Z3pnb1B5NjVPNFdRSWY4dW9YVVRzQmhlWnZ1ZmcvZ1NDUmZCZ0hINUcwMlpneHdJcEl2YmtDbnZHMGg5UWFnUzk2bXUvODk0SFFrWDM0QW5JM2t5eVBBYS9MN1MrNytGZkI2cExqNEFXOUdpc3VmZ0tXcWw5V3E3Sml2SUZiMVFsNThMcE1EY1loNXFudzFxbkxWbXpac3ByL2tKTTdwOURiMytac2RYR005TnpmQVd5YnBHZWlUc0VvVGs1TlhzQ1kyTWU3VmRXdlhyUTMzRzhBYzFWbzFvcW93cGtoZ0crTDFUTEhBTml5eTllb1FVK0RFbHpLNUNhaUpOMk10MXVNWmJNQkdiTVpXOHBYQVNab2tEWVhoeHhLaDRFcUF2RnVyVnBWR3dQb0gydjFkWjVjNVNmQjhncS91eGNzNGdFTjRCYS9pS0k3akpFNmhHMmR3RHVmeEJxNFdpeVhtVjlBdXZ2Z1dzRUJKekh2ZXlWV1BTc1VLU1N5MlNGOVNYdkU4VTNlTGVsaVI2aFdCV1JaZ2xvdVo1V3FQYzJpanIrNHEzMXJEbVd0NFM1Y0FGVm9hVTV3UXExRWRPN0ZJMUtnMWFpSnE3SFRTMXN3QjZwV0luS1hXMTl1NGthdnVveThKMUVCUU5LSUl1bU8raTdiK3kwK0FKZEc1NlIyOHhGa25KZHd5Z1h0S3pLMHc5QWpPY29EbGlzNVdUM2pjclRLQlhjUWVFV0pRaGFibERuY0xEdjhMV0tFRTVrZjcrQ3FyeDFYbnQwK0ZlRWNUWWtVa1IrL1hXbGEzandFOHBrVHl1OXQ5amg3ZmJCTlhmWkVmYlFucy9ObTBlYytYMlRvRGVmdHNtZzBLRkRISGx3bnMySEtYYXZqSUpPQUpKWUV3ZWlrQVJQODRPLzlRUVptZS9rbDZQY2w3MmNWZm1KWm9uVnl1TmYrQWp2L2dMYUQwS29rdGVpMUdCbmw2cGhLWEFSTTF0NE9GY1VvUnVNMVFuRXU4SjhhT0RVK01uVUZhQ1hNYUphSDRMbGdPVllvMG5tM2lwbzFVdktQK3RxRlFZS0tJUnpsVExmSC96TTkwL3JiL0JWUStpb3J0czk0ZVYwaktaKzNnTElKZ2NGK0w4UkxMMUVqRDlFRExMa3dqb0ZsUkp1ei9ZdHZJWWRqbG5DZVAyb1NSNFcyZ2xxakUyWkpyQ0RQcVVGTFFqY0tVc3hPb3FhNlVzakRFSW9HODFrU1owdThINnNzckZsS1lZcFdHcFptaWYra3dVRzlYb3V6Tk9CaG1uSldFNUVDVE1IMlZBdDBPU2d4dHZpR3JPRXhwV2s2cE1EUUxnYVVacEZtUnNqVWpNMGRmbUpHWkZTYTFTRlBVTG9TWHBwSldSVkphVm02V1FZUnBreHlGK1JZaHdEU2s5RVpaTVZTR2FVeWdUbmw3UFEzOVQ0Mm5PSk9GSDdUejlhekhXY2RacjNqY0YvbktMcTdINHBtcTQxaUwxMWJsN1cvanJOMzB5OFhLcFZHQTZaTW1tZzY0enJRRjZKNk0yZzh0RXppaGRCRjQzQk8rOFNyZTFlQjEyTDBOSnU1Y24xaXNYeG83bXBadFUrbEFWM0xVWXU4ei91Wkt6bUh6a1lDamplOXdpUVVHcFFVM1Ftbis0M09nR3o5cWdaM0IzZmdjczk0Wmg1anVrSmJpTUtVK3FRQm9tb2lhVHJVZDVIdmNicTdXN3VzMWNlZG5uMDNYQjFQSkd2a09OdkNEVUw1bzR2S2RzL0YxMzRRU0hYSnBXTnBSNzFBWjdUa0JOTjZzMERDQ3ZuQWRmUkkxS2haLzIxamdSaE5MalVoYjZZaFFLUmFnT1NxS3EyRHBpdEhxTTVmdFg3Wk94cVNuVlhqam11b0FHdGlpa05yR1VNbHo1Z20va2M3QkVPMkxNMVZ6amlteHdJUlVZRWlva3dHZ2VUQUtnWDJNZDZUZE56WVdrSkVWY01vSVFCSzlMMHhGSTdDZjRkaCt5b0RDRGx3eUFpbDc2TVhDSFkzQUFZWnY3UEUzR3ozT1dvL1R5QTlkNUpzc25wa09zY0MwaklETzlCQm9XSTVDWUF0RG95YTV6ODAwQ1owblVGZ1J0aklyVTFpMktSL1FVQjVOWVRHZXVVNXVxRDJnUkMySXQzZno1dFpBTHhMTFhKTTJuMkVoNS84QVRmNHJINVh0S1V4Zy9CQnZpR1M4ZlhXY3l5cVd1ZjY4REFzTk1VQ3ZGMG95Mjk5a09QTWszem9zRlpnNTY3ZVBpd1Z1eWdqWTFxOEMrQjlRU3dNRUZBQUFBQWdBekpFbVdYOExZWDJ0RlFBQW4yNEJBQTBBQUFCd1lXZGxMM0JoWjJVdWVHMXM3WjFiYzl6R2xjZWZ1WjlpYXZLWUl0amRhUFNsZEVtSnBMUlJsWlJTTE1hVzh6WW1oOVNVU0E2TEhObldQaWxibGlWWlVpbStyS1RZY3UxS2tUZmFKRkoyMXpkWnQzeVhMR2RJUHZrcmJBT1lLOUNOeGhBTkVKbTBWVXhtTU5ObkdnZjQ5dzk5VGw4Ty8rejl0ZFhLdS9YTnJVWnovVWdWT3FCYXFhOHZOcGNhNnl0SHFyOWFPREhOcWo4N2V2aE1iYVZlT1RsL3BPb0MvejhJeE5jV0xtM1VqMVQ5VDZxVlg5VFd4T3U5QjkvdWZmbHdHbFlydjI0MjE0UzFhdVdYRnh1TEYwN1h0aTRjcVlKcWFPZk1abk5qNitqaHR4cExyZk9WTjQ5VUVmWm9kZWJvNFovWEd5dm5XLzRSU0JIemo4eWRDOTRoeEJ5dldwa05ESjd4RGZtZnZlMS94Z2dPUGtDREQ4NHVialpYVjRPU3dQRUl4SzQzT1B4Mjk3Qi9aR2FvTXFkcWw1b1hXNklPWnpkcWkrTFUvYSs1Z2JrM1kwZkM3L3J2U1dDNHZ0aHFiaDViYmF5c0I3VU5UUGZzbldpc3JwNW9icTdWV3VMb21jM0dldXRzdlhWeG8zS2kwV28xejU2djExdkJTZjE4OFBMTndjdloydUtGbGMzbXhmV2w0RzNnTUhHcVVQZys5SlY0dzJtMThxdjFobmk1dGxhdG5Lb3Z0MDdYTmxjYS9xWDBMMUZ6WS9qdEczNmg0UU96VFZHTnRhRWpvcFlMNSt0cjRiWEdmcEZhWS8yZDVudStieXZIbDVmRnVRWXZ3K3Q5ZkdtejlsNjFXMlN1dWRyY0RMelV0eElXOEkvaGdlbUYrdnZSUTJmUDF6YnFnMk16d1VIaDJlQ3dYeE1JV085K08zMTZycm0rSHZqYy8rWE4ydnJXc25EdzBQMEVSbThtTUhRbnVTNXpYS0s0bFlEbklPUkZiNmVab1o4SUtoUmV6dWlOUFhLaFR6WFd1MThMWDcvVnIwemdtemY4UzlxN3BhcmQ3OC9WTnZ6M3dXZTlZNzdSN21tZmJhNDJsc1R2aEY0ZU9EeW82NEs0ci95NzBUZndrK1ZsN1BuL3hMV3JMNHYzUXE3aExkazEySHZacmQvTTBFbUpYNjIvVzErZHI3VnE0bVF2YnRTRDZ3a2hDdzBNUHZ2bmVuT3QzdHBzMUxmNnJ5OVY1bGFiVy9XbDBCMm5tKy9XRjVwSER3ZHVuNGJJZ2RSMW8zNFAzSTZJUTJuYzZ6MERjeGMzaHl4QndCMFd1MzZCbldtUHlRd2Q4ei96SE9ZUlNxUGxac1BLUVFkVFNLSUY1NEtDd0hGZEV2dkIrWVFmbk9uWGVLYm5tY0hMd0dHQnc4KzJMcTNXKyszRmJGMEk4RXlyY203UTJyMGRObTdpdytQclM5MlBNR2JpRmcwK281ZzRPR2pHaGdSUk9iRmFmNzhabUJaMUYvZkZlWEdQcnRlM3RucDFDMzU2UkZnUTVDOHM1am11eEZGV1dGbUY1VktIRUNiWGxTQTVCVGgyVzQ4dkxBUmxWeS9VbGVzUWpHSy9QeHVlbkVPeEo1Y1ZaUTZEQkVsbEpmKzVnbFRGZ1dpTlRLZ0s1YTRxanBDMCtiR3F5aFZYMDZaNHRVOWM3WmRXQndvcnpxRGptWkFWTmlJckFvRERZcTFQVjFiWUZaL2xMQ3Y0OXlPcmhlYkt5bXA5OCtSOGVQTUZOUitTR3N3b05kSGF5K1VoMEVZbGw2RlgycS83a0dEQmVGWjZwVWZGcXF6THROeE1WNnVFUXM3bGo1Ynljbk1KNWVZVHltVVdxMGQ1WEpFRHdSSkJGRHpnSUV6U3E3andxUVJMOGhjc0lRNnhnaTFLc0VxcFFlendCTUdtbFpyY1RGOXFDRUJGTDA1YWJpNmgzSHhDdVNLbDVva0haUk5TNC9sTFRaeUpaZVBCUzIwYU9JaDZBS0tzYWxQWkdTS2IvQ2xVVlhBdW9lQjhVc0VpQmNlUUViWWhtTHZnSUFEWUlhNFYzRUVMRHJrT1NOM3BVOHBOYmtYTE5ua3hMZG9VZFM1T2FCQWdhZ1J0Zm9RcGQ2V0p1dUo0czJTVlZyRFNzT2V3N0VxVFd4a29UYW96ZWFFNVphRjVkYUZDVlVaZHh6V2hNcytJeXFncm5LVlFHZU85Uks3Vm1GWmpibDZoRmVvUVA0V2ZOYmFpTWpOdWNFVmhad2lMY3JtcUNzNGxGSnhQS3BoWnRGUjBKa0VrZ0RMUUxQVm9UOUtNQTRlYmtDek5YYkljdWc2MWtpMUdzbW9zVXNmam5MT3NYRlNZMFdwTlVVNHJOVlcxQzFNYTk5T0pKcFJtSnJwQ2NZaDFxZEtDUUpCVldpcWxlWG5CRVdURll0ekFtRUNNR1JpS3hqQjVOQ1loREJNck1TK3ZaR1pGaXY0VGlVUTBoeFJKdzY2WHdYaW5heWI4UWdsS2lIZjZrU0tyeUZTS3BQK0lpa1FBajZsSVNZbThGSW5ob0F1SllveGsySFJBMURVVHB1blJXeEdtQVZhU0tTV0pnTzFCSm5KVDI0TlU0VE8vSG1TM0p6WVNQUjNHS090aEZBS0luTVFoTldsVmF5anNrNmhhY1ZvMmkxR1FhZys4RTZtU202NFRxVkpiYnAzSU1jU0drWkdBaldzbVlPT1JzUHNyRXh2aHJtTno5Skpob1NDM0oxUlBlRHdyQzZVMnhnV2h6SWdtNlNFdG84bDVTTXRrVDNuZ2ZrNWpNTGxoSUVlUDlkVktNSENBRWZhWmllb2t5WkVDNXArS2xhTnhPYW9IZldZbTNIVGNoRTVHOFJJNkVVbXFXYUNFS05CTUgwb3BJV3dtREpNb0llUTZ4RXFvU0FraDVHUVhrY3lJVGtheU1qb2hTU3RibkpTb1A2ekVpSlRNeEU4U3BlUXl2NjVXU3NWSmlUcHA1K0FsQmpqR0ZaS2tpRTVIc3BvV0tDTVgrdjBXQXpJeUU5QklsSkdIL1FkUUs2UGlaQ1M5TzhjT1hJd3JvL0ZWZE1BaUl0Qi9WRElnb3Z3REZaUndHNmdvV0VRbW51djI4VmkzajZlNmczNm80OGhNaUFFWEVHTHdVM2xXU0lVS0tYdU1ZZXdRdzlnUmhnTU5NREIvaExJSkFYa0ZCQmc0dHdHR2dnV1VHRE5QS2FGOWhMdjNFZTArNEdBMzg1Q1o4QUl4czRSVzBpd2F5b0IwTnNRL3FwSkdNNzBneUNBT3FZdG5WSmRTR0JBbHo2SkptWk5TbVJrM0xhV3dvd3RoS0lycHdoaXFXcHVja3ROZkprZzZKWWNrcjNXU1VxL1V6TXBjaVhybFJEcEgwT28xRjcycWhlWi9rbjNXMjdUQ2puNHFqYUtnZmlxTnF1WUZpazJnRXB1UUc4cGRiZ3hDZi9xN2xkc0J5NDJMTzhhQTJ1Um05S3NDeWN2cFZ3VlNWTHM0cVZFb3lHcENhdmt2NDhVUWtUckxTcTFZcVRFZ2JmSEdsWnJjako1cjhuSjZyQ21xWGFEVVJLY1FtWkJhL2d0d01ReWxqd0JXYXNWS2pYZ20xaWlabHB2Ukw4QWxMNmRmZ0V0UjdRS2xSb2xEVEVndC8vZ0s4NGlOcjVSQWFwaWJXS1JrV201Ry93QXBMNmQvZ0ZSVXV6aXBNV0JpNWlmTFB6RENLTEtCa1JJSXpjVkc0aUp5TTlwVjdoVGx0SXZjS2NvVktUU1hHZ21Lc0FLQ0lvemFvRWdKcEFhNWthQ0kzSXhlYXZKeWVxa3BxbDJnMUFnMUVoUmhCYXh0RHBBTmlwUkFhdGhJVEVScVJTODBhVEc5enVSMUxsQm1uQmtKaUxBQ1ZpU0gxQVpFU2lBei94TURTNUxMcldpRkppK21GWnFpenNVSmpTTm1KQnpDOGcrSGNCZlpjRWdaaElhSUE3TUxUVzVGS3pSNU1hM1FGSFV1VUdpZWlSVUZlUDdCRUk2WkRZYVVRV1lZT201Mm1jbXRhS09POG1MYW9LT2l6Z1hLakhFam9SQ2VmeWlFRTllR1Fzb2dOSTg0WG5haHlhMW9rOWJ5WXRxY3RhTE94UWtOQXNpTlJFSjRBWkVReW13a3BBeEtvekJ4bTdlMEV6dWxWdlNyR2t1TDZSYzFsdGU1U0tWNXdFZ3doQmNRRE9HdURZYVVRV21NbUFpR3lLMW9sU1l2cGxXYW9zNUZLbzBCSTlFUU9JaUcxQnJySjVmcU5ZWE1YT2c2R0k5cUxkeFp0U3UyN282cjBsUWF3WmwxcGhXR3YyRjRLQWdBYXN0ZVVMV1pRZmtrbWJwaktWRDZRNm5rdGxCL3Z5WDNMdkxueDQ4NjEwVkR6dldvY3BLZ0N6V1RiUDFmblYxdExsNm8rSy9DdWd3OExEbS8zdW1GL3dXL2RMNjJXVnRzaWNiZzVEbS9XT1ZFYmEyeGV1bEl0ZjM2NmU2cnYreDljV1h2eGNmVnl0bkd2L2gzbnJpbGVqZGh0ZEkxK3BPQnNUUEMxc3BtYmVOOHo5aXgxY2JLdXVpUmlXSWJ2dk44RndkbkVmcHJZNk55SnZ6aTNMbXd6cTJOM2t2UmlSUC9VS1g5N05uT1o0LzNQbnZhL3VSbSs2OS82dHo2WHJ3K1BOUGFFSzdZOFA4bk5EWFQ5MFgvME1qOHduZUNkMkdMUncrSlZ1L1F1RnNLd1dqTDU0YVh6UXV2VGJneTZqakxSeU1HZmQzNTN5VXBiTWluUUhYRk83aC9ZTjlFdDM1bzJIYlFiQ0xPbldCajQ2RmZSc2dOcC93bExDWXQvNjBRSzFqMHVidHRnUmMxT1dnOUkwMStrZ05HR2hiWXI3dThEbUc0Z0l0MnZidDNPWTNXWVU1NzR2UHlYeDFVZnVUaUtTKyt4SUw4eWdINThCUFZSVXYwOEt6OGwrZWt2ek92ZFpicWdxVy80NDlKZjNsV2V5SnoybThZV3JvODhNK3AycVhtUmRGU25GeXJyZFRQTkxmNjZCN2dObmhlR0h3MzhITUE1OXFtb1B0VzVWUjl1UlcrRHB2SGhlWkcvNjA0Z3pmOE5uLzQ4OWxtcTlWY0cvcEtjSU4wNnlHaE9LRERGQmZXRzRzS2pITWNQcUFQT0lOaDJEbnVrZ1p6ejNFVnFPbk9DQjRmNVZDUDhoQTVIQzJKUHNRWTZFYlJKMng4Y0UvVGFyeDdQT3AxaEllOWp2MVJVVktYSStDNFJ1bmVQMk8zZDhZdThQOUZ6bmc4NG1NWjhidDJFNGdQOTBIOFB1bkhwM3QvUzRqQTh3dk5vZTROQzdzN1EveDN5U0hvc2tNUUEvR0h4QjhXZitJWUZzZTZkK2krbndua2pYcktCNEpBd1RLU3F4OEcwcFVQR2dJVmxVWk15T3VmdGJ5Ni9tTjBwMUkyMXNNdGUzSnJUVVphYXhwdHJFbTBzYWJhdHBxbmJhdjlyV1NTbW1yUDN3Sk5PYVFxNkQvbTB1dUs5ZzRtcXFubWtXN1lhRU5OUENlMkZyeHRxS1VOOWQ2Zjd1MDkvRGhEWjB6ZFhFTVFhNjZKNks0UjBWMmpVUHk1NHM4VGYrSVlGY2VZT01iRU1TYU9NWEdNaVdOY0hPUGlHQjl2d3k2elRYbXdWOVQrVzNKVjhZbHF5THR4eWY3eDhqYnNRY1F0LzRZOTNIWFhOdXkyWVQrZ2huM25pMmZ0SzEvbjA3Q2pXTU1PUlNNTlJjTU5SY09OeExNNFFyYkJ0ZzIybVFhN3Y2NjV1T01TZ3lheDREeHl3MjEzZW9sR3dwU2JUREhSNFlMbGFyQmhHZHRuU3FOT2hzd1pTakJoWlFzTllmSW1YcVZvb0VIZXpmTDJzeWN6dXpmK3AzUG5hdnZhMWM2dGgrTzJ5NXB0TkdHc3JjYXh0aHBoMFQ2VE1kdm55aSthM1RNMUd5WVp6UlNQSHlaUmxRK2tuNkd4elZvK1ZXTXR5Y2dMUC92cVRPMW5hVDNIYzNYaXFhWkR5MUJVM1J4SzZBaEpVSVFrTkFvU3BBV0pseElrRUhpeFFIQ0VKTlJUWm5xNXk4c1cweWtsU2NUOUdISHlLRWs4RkI5RVlra3lGR0svOWRIdUh6NlphVjk1TFA2dklKaVFPRXhZT1VBU2FqYkxVNy9TZ0VXSklWOU5Fa3RvV3BhSVJvMGxzNFRCaElIR3dQWktVckFFQWh6MWNnUW1YSlc2dFRBWjdaYnMvUGsvMjdlL0w0Z25QTVlUZDl5a2JWNDhDWFNiaFNkS0E1WW5obncxUVR4QklEVlBYRzNmaEN2N0poQkF6M1pPMG5ST1lrT0JJandodG5PUzJEbTU4dDMyaXpzWmN4RGo0Z1RCT0U3UUllamlzaURGemRoRlVScXdTREhrcTBsQ0NrcUpGSXFjeUl5UktGRThGbXduSXljS2dack1xeVZLY00rd3FKZEhpZUlTUitWaVN4VHhzdlAxNDg0SHQ3ZWYzOWg3OEVQdUlISExRWXhBbVJtQW9TeHZlV0hHVlpPRUM1eTJCOEpjVFo2ZFlYVVBoRkhtY0lzTGZVU0w4T1JFTzRjMjBaNDRzUFhGdmQybmozWmZmOXErOGxYbjYzOExBMW8vdnJ4MjlueGp1U1U2SXorK3ZHNFlJMjRNSStPT1dzMnI0eEVvTmt2SFEybkFnc1NRcnlhSkpDUWxTWkFYYStPaUpHSHFHZFVjY052eFNETnBIWHZKSklHSVc1UWtvV1FBa1Y0a1MzRGtyY2I2VXZPOUxmR204dFBLem44OTcvekh5NEtvTXQ2dXVybFJKVlJ2QnFxb0RWaXFHUExWSkZHRnBSNjlSVFFaZDRhd2NoeXdIYjJWTWtHQ05BbDMxeWJjazVnU2RFT0d5V0VZRzE0TUcrT3REWlhqUUMyU01iR3VOR0N4WWNoWEU0UU5OMjFpbmNVWGY0aFNReDNWc3VPMFVzNGVpUTJzanN3ZXdUYXRua1NOdWRibXFvREczeTdmZC81MitVdkR5S0JSWkxpd0hNZ0lwSm1CR01yeUZoaG1YRFZKdkVpYk5VZFVON0NYUS9WMFE2RjRVTFlKNHFVa0JpS2FrYjNRdFVON2t4UG4xejl0djd3ODA3N3k5ZDdkSi8xUVZuRVJMQVJpWENsSmVqMlVjSllJbHRLQUpZc2hYMDBTV3RKbTJCRUV1Z2dXVTBld29HaERiSW85VFlxZHh3S0ZFYlFBejZJbEVTMzNYdTg4ZXQ1bnl1N3QrKzFiUGxtNjNaUWd4bFVFVDBxU1p3OTFtNFVuU2dPV0o0WjhOVWs4U1p0bjF5K000cTlPcnNBSlFjeUJGaVoyWFpSOFVUTG9qT3gvcFNvUWoyQ1ZKRmR1bHpteHk1d1Vob1cwaWZKd2ZXUTFGUHpOWUZSUThIcTdpRmdvSkVEQlRVUUNVdXpEWW9IZ3Z6eTIyaklOZzVKa3dEMlFCUVdLMGhZRUpodzFRUmpBYVJQZm5tYnlIMFJxRERBMjRreUxBYW1IY1FTMEVRekVOcGkyR0JqTmVCdm1BQzVKV3R2TE5MZFBVZHB5d0lTakpva0RhUlBhSkxZZVg0d0VSSmwwb0pBbnQxYVdCQUVKYVBMNEoxZXkvNmFsUVdUVXJHa2NsQ1FiSGVndkF4Q1U1UzBTekxocWtxQ1FOaFh0eGVhT3hhRGdLbE1IRkhPSFdpaG9vUkJMejBRN0NEWjFrQVNGaGRvN3BwRlFrb1J5b0w0c2ZRUlZlWXNFTTY2YUpDU2t6U1lUckZzdUNsTGxncmFVQVp0TjFpUEJBNXJGb3BCZExDb0pDY2ZYUlZWTVE2RWt1ZVJBZjFuNkNhcnlGZ3BtWERWSlVFaWJTK2E2bFR5STZ5bjdDUXdDbTAzV1E0RnAxdkhBZGhtUFJDak0xaFl2YkczVUZ1dW13VkNTdkRMUHVCNkhzcndGZ3hsWFRSQVl2TFRaWlJxYnZoVUZnM2l2WEN3UUE1dGYxb09CeEthTFJIb0wxRTVqU0FMRGZIMjEzakpOQmE4a1dlWkFnQm1vb0N4dnFXREdWUk5FQlpKMlZ5UU1kRUVrZjQwbTViQWpMSkJoT3d6NjRhZGNFMFpDd01hUlVzNUtxUHkwTWo4VnpuZnJQTGk1OStYRC83djhyKzBQYjNYKy9LQno4L3Iyc3h2dDIzL1pmdkZWNXpjUDI0OXViZjl3bzMzOTFzN25IK3o4OFc3Nzl1L0ZON1BOZ0FQZGJaTDZzT0ZSMkpDUzdNSVg2am9EYmRRR0xHNE0rV3FTZU1QVHpxaG15VU9iS0ZGbnNRa1ZuMW5hcEZpcEkza3lOWWFXTkNsSmMzd3FYTFNqYytmcTlvdnZkci85b1BQOHR6dFBIK3o4OXNQMjd4NFhnQk1LeW9FVE5KSkdISDg2dGFLNFJZa1JUMDBRU0NoTUN4SVVtK2NiUlltYk1Fb1d1QTZ6S05HakJNYTJHSW5BUkh6QjVqclM0dVRVMU41bnYyay8vWHhYSU9UcDNjNzk1MFVnQkpVRUlZRmdzMEJFYWNCaXhKQ3ZKZ2trYnVvMW5wTGpYeFJ4OWJoYUZ6dklZa1NQa2RDTWVua25PL011TFVKT2Ruc2t1MDlmNzd4NldnUS9TckpwcTYvVExQUlFGTGZzTU9LcFNTS0hselozZ21PTGFNZjIzL09VS1hWS3NFTXNPL1NUTXR6WWRNaEk3Z1FoTzFjdk5UOFdhdTkwQ2JMOTRrWDdvd2U3Zi9pdy9jWHJIMS9lN0taVXJsL3UzTDhlZnFHZk4ybC9jblAzZDU5M2J2eDdQK0dTTzNSSU9hQVRTanhMR2tWcHdJTEhrSzhtQ1QxcDAvYkkxYTBrU0YzMW11ZVVlelp0bnlyNnBWbExFRUs3bUtCdTdhZ3VjOXIzSDBlb3N2M0RqYjI3MzRUYndSYUJsSkprNWtQcFp1bkpLQTFZcEJqeTFTUWhKWFZtM3RNTkVQWm5rYXVtRXpMazJkeDhxajFnTlVPRUliSmpoTlBzdk5UYnR1LzQxdUpJZjZiSTdEd3JTM2JleXppMFdHM0FJc1dRcnlZSUtTeHRqaDV5M2ZZWk5HR0dPdk04bTZOUHMzc0cxZXlld2UzbUdXbUlNamZWZm5TcmZlMjd2Y3ZYdDU4OUVkMlU5b2RYMms5L0tJSWpKVW5SaDNyTndCRzFBY3NSUTc2YUpJNmtUZEZuNUFnak5rbHZPVklZUjk2YzJ2bmZlN3ZmZkJQU3BGQ09sQ1JWYnpsaU9WSWtSOUltN0xOeGhFTmlFL2FXSTRWeDVOeFUrL29mMjlldUhrQi9wQ1RaZDhzUnk1RWlPWkkyKzU2Ukk1amE3THZsU0dFYytmVlU1NU5IZTU5ZDNuNzIwZmF6eTUwblgzVSt2Ylg5Nm40UkhDbEp5dDF5eEhLa1NJNmtUcmxuR3NYRktiVXBkenVLcXppUUhKdHFYM2tzZWlQdFY1LzZxNnFFZzdpSzdabndzbVRjN1NBdU80aXJPS0x3MUxQaW9hWmZrckMvdUdnT3FFMjRwNXJObUxpV2w5OXNXWmhveDI5TmJmLzF5L2FUZXlGTU9uZXVkaDc4dm5QdFRyalFTaEVrS1VuTzNWZHNGbzRvaWx1S0dQSFVKREVrL1lUNExBenhPeXlXSVpZaEJVd3JPWUZGaCtUcnZidFBoanNrZ2lFN2oyKzBuOTh1Z2lFbHliZGJobGlHRk1PUXRKbjJiQXdoekNiYUxVTnlac2dKYjZwOTdmdk9uZitPMHVQVngzc1B2aTJDSGlYSnNsdDZXSHJrUjQrWk02SXlSLy9wL3dGUVN3TUVGQUFBQUFnQXpKRW1XZGhwOXhUVEFRQUFIZ1lBQUJVQUFBQnlaV3h6TDNCaFoyVmZabTl5YldGMGN5NTRiV3lsbE50S3d6QVl4KzhGM3lIRWEyMTZjaHVraWs0S0EwRlo1K0cydUd3THB1MlluVGp2ZlFDdmZRZDlBTkczRWR4YitLV250Y0ZBeGZTbStacmZ2OThwSHoxOGlBUzZaNHM3bnNRZU52Y0lSaXkrU2NZOG5ucjRZdVR2ZHZIaHdmWVc5Wk5GRktid2htRFJmaUtTeFYyeDIxalE0Qm8wVEJPalN3L3ZUQ1k5YTB4Y2dnM2R3VTU1TUYvYWd3UU9qbVlzWXBrTkRDMDUwMmx5Rm14NW5IcllMZ1ZzSWgrTWhtd0NlMEwwenNLbjM3WDJTeTNIbFU4ckxjVXZrNVFhaElRVDE2bEFhalF5VFgwdWhCK2xqY3hMV3lFTGVSbXQ1c3pEUVNMNEdLTU1IcHprM2hzYXlOVkRqZzR5TFMwRTFkZEJYVDNVcVlXc0JFbFBlY3pVb0tXdFVPMWhkTVg0ZEpabWZTSGgzSG5GanhwaGJ3aUlZNWdzNDd6ZG5WWTQyZC9nZHAxd3RZVGRjSEh6UTdETFUvMXc3dUhNMnM0QnErSEFuK1dvb1dTVTltZmhRczJ3dEJYNWd1NE0rQ1BVRFZMdGh4RVhLeWdoajRKbHJIUjRoVmdWSXVHUytmcDgvZjU0Vzc4OHJkK2ZpK3BEMHhkWFVLTmt1cFVTbENkSVY0TGxkZjZISnVsV210MzJtc3FzZ2F2WnpCbzlGc25OclpyR3pGaUVBbzBUekdYdWkzRnlKUGhVRHQybW56V0M5SDRuNmdOQy9TczlENmZzYko3Q1BLK3JTaXVTbldBVHVlb0RnUm9OQkM1Z09ldC9BRkJMQXdRVUFBQUFDQURNa1NaWkpQRGIrRG9BQUFBNkFBQUFFZ0FBQUhKbGJITXZjR0ZuWlY5eVpXeHpMbmh0YkxPeHI4ak5VU2hMTFNyT3pNK3pWVExVTTFCU1NNMUx6ay9KekV1M1ZTb3RTZE8xVUxLMzQrV3lDVXJOU1N3QnFpbk95Q3dvMWdlS0FBQlFTd01FRkFBQUFBZ0F6SkVtV1FYQ2diOG9CQUFBMkRzQUFBa0FBQUIwYUdWdFpTNTRiV3p0VzkxdTB6QVV2a2ZpSGFKd0F4Y2pTWnYrU1NuVFZsWUphVU5qbmVEYVNaeldXaHBYU2NvMjdua0FycmxGNGc0ZUFNSGJUR0p2Z2UzOE5XMmNaaHZyc3MyOWFYSjh6dkg1K1h4c3g0bXhmVFoxcFkvUUR4RDIrckwyVXBVbDZGbllSdDY0TDg5RFo2c3JiNzk2K3NRNG5zQXBETWlWUkg3Um5iVG5PTkFLK3pLUk9RTElNL0VwdTM3enVpL3I1UDh0bU1LK3ZHZjc0RlNPQlRQaEFYYXh6MWliQ2VlT040YnVJaWZqWm93amkzVzRZMW5RQy9XKy9BdzY3WGFMU0VhVUhxRTR6VzZycHlZVWpWQmFzS3M3VGtwUkNVbTNyWTVwSmFRR1piSjZkc2JVSkJUTDZrQXpWZFNoVWlhdzdaVFNJcFMyMmRITlRrTHBFb3FxQXFlbEo1UTJOYWdMb0Faa1pkRjFKZk45SlNKUk5OZEZqL0VmZ0ZuRXZkVEFHa2NUTUlORDdFOUJLTDJiSSt2a0FBUW5mWGxMVzFhVFNneVI2OFlDeCtjejB1c0l1OGptc1dkWmtkNVROK09mTEdXK0VTQ3BPY2R6c2tyV0g0OWxIM213bENQbCtnRFJlQkpTUzVyY0hqT1ZwT09xTHQ3VXpjalZwRmR1TEVvOU5aU0ZaTllwMTV2T2JhTTh6RWQ0N3RHS1JWbjFEY0hnQ0RycGZSNFVEWEtMUEZJWDJ3SWNlWU52Qnh5YXlIamNMaktlcVJRWmY4aVRmUTBuQkxFdVdBNUMzVkFoVXMwa1JLcXY2K1hqU25XekNUdE9BL2FTZVZBMU5kMWVpVWc4RDNaclBRZDAxNlBsRUlRaDlEMjIvMjZJdmVUVjBNVk52UmphY2ZOOUNYNEY1QS9BakhLeThWVjlDRzVxU0Qzc05mdC96WFdGYlpUSXRjajFLcmZJZGExelhXRUN2YlZjTHk2amV1WHNlNTY5NC92NGxQRzJaR21FUHNGSHQxMDNGTjVoampGQXZ1WENhZ2M5Yjd3SjlGSElHK2ViM2pyQTFyM1lKZGIwM0tDeHBsalh1WkRkNDBjSzRxbHkwaTRBd0ZYNTRBRmdLQ1h6anJFN044MTdPaWZWQldXYmVyeFJhNVN4OWtjS0FGRm1rbllCQUs3S0J3OEFReW1aUzR3Um9XRmZ2T1IyVnkrNTVhRkRvbTBUZFoxMjFaRVRoVUJVajBlNXB4Vm9xUkZhN21hdUVSQVFFS2diQkVnYmYxRmhITU96a0prWUZLbE5XM2xtWFMvcmhsS20rSHE5VmxqMEZTOGloREdiTkdhejRGRFo3MDZjSzE2dTFDcS9UT011c0U0cXZ0ck1OMzZoWmJtT3NBN0dQbDJkU2JzbjR5RUtEekF0a0tvc0pSY0Zud3F0Rkt2b1d5SGF5OUtYUWhkL2Z2ejkvZlB5NitmTFgxK2s1eGZmdnI5WStXeG9pTDB3K3BKcVB5aXNuaG1ETkhUQm1DSlRZalIyTXFkMW83dlYvb3FqdEVhYmZrTnRhazZiV2l0dGVVOGJ0Ykt0SHRySVlvZUR4aGo1Rk9JcnVHZXplNlZQNUFiWVM5UVgrVUdiMldxQTFBbXlFUFJnRURCZlJ1RzVDK2xwZEtIM2E2UTBUaUcvdXBpaDhPMlBsckY4MTQ3eERGbWszazBqMWRJUUJSTWFMMjJ0blRuSmpMdU11VHhlVlhpT29BdENoTDFnZ21acGw5VFlReEJPS0FpV0syTXF1VXRyS2ZEUEU2bUd5anRvbUUrbmkzeXQ0cWRleGdDNExwNkhDVjlUTFg1dDFCaTZtSmhNdHRpbFFTNjFKUmVaUWdBVVp6a2VIS3d4SnNja2NoZGYwWm5uSDFCTEF3UVVBQUFBQ0FETWtTWlo1NW9ON1BRa0FBQnlKUUFBRFFBQUFIUm9kVzFpYm1GcGJDNXdibWRsdWdWUVhFMFhMVHFEdXdWM0N3UjNDTzV1d2QzZDNkMDloT0RCUFVCZ1BvSzd1MXNJN3U3dWNFLytlcS9xVnQydW1wa0RuSzd1M251dHRmZGlUc3dYSldsVUpFSWtFQWlFS2lzam9Rb0NnZEdBNnlvRUtPQjlnaEVPRHZoQWRKYlJjUU9Cc056L3ZjQnJsbVRlSUJBNVNGWkNWTjA3K3pUSFQxdE5xK1c5RTlGTEpqaGZVM1pLbnpOVWs2U21VR09Rc2pTMXdpTHk2MVpLQTBkeVdvMXVQY1p5VFVsVnNncytmOE90ZWtHaVpsMXBjblAya3RvU0hXa3VHU2RIQWk5QjR0Mm5yMThnM2NiZnh6OUMwVytTOWpKMUNtTmhwTW8zV2NEcjVBVXAzQm42bmZKOGQvclQraWR3NFpuOXhKTWZBYVpIaFBXUU8xZ0Vud2lqSEFPQldiUllqTHdKSmdrcFpBTkxnaDRtVlA3Ly8rV0YvNmNxemVYcjlWbjRYZDQ1NktvNjErWS9FUk4xY2g4bGJlcDFxelRwMGhucTBlOW00WUVwazFIbzlicklYd2c5R2xTUXZ5eUVVc3Y2RDlMRkZtYS9yN3hPckYvRDNaT1dwa2laRUlPS3BxMDVEMjRyN0NNcVRTbFVLZUxCcGgrLzJOR2hTbVNaektrU2pqWmY2d2FyMG96V0IwdDFCSFhxUTNmOWhCZWgyNVVEMFRUckkxZnB5NG95S0d1cXBxam12clFnZ2g1VUMxVE1abjZpZnYzYWI1b1VmUDREVllJK3ZFYmtGNHd0TEFZZVE3Z3VXR0VmQk9xakJPZXg5R25FZmZvNnVZL2NEMUxBNkw5OGZOR09HWkxwbDh0WElaUzhuTEltOXowdGs0b1FFdzloSjBTUmlwYkFHSWpwTTVXVnk0NlQrN2MxVkJqS0E4eEI2VjhZdm94N0syNWZZY1BFeWpVcWJrR21FVjgrMWNzMUU3cjRJK1NyVWlqUmMvNWtyUjMvbEFLaWlXWEJQZ1RqZ3o2QWlvWXRrUEdwNGVKWkovSS9WUTFUWTRnVXNVRUZzeW9SSG84TWlmMHZ5QzVkQ0REcEY2WExJS2hONXZyNitnV0lFUVFDYVZ5MFoySmllbnQ3TzJ0N0hzdmtvS0tpZXVhVEI4S1BQV2JwWm1OalkyNitFNDc0SVVPQkp2bFFoeGs5c3hKREFLcDJVVjlOalNQb3piOEY5ZkRESkJhenlZcnJaaytFTkZsQWlpUERVNWhNaElpd1phM1BUTEdza0pDUU85RU1HWkNpSjdaTUJmODNrVW51VDFWVURVbXE5RGtxU2VLby9zU0V3SjkrMkRnNEFBbjlRS3QwMHBtcFdjVDlrMHVKMTNyWDlYUUttaXdLRGtDRjVkSFJrVGJqSDVHcU9pa1pkbXE0Y1FNdUZNRUxGK3R2L2FaUTQ5cU11R2hSSENKVVZib2xNNVdnUGpVWGc4RlBSZDJnSkk2TGFYTDMvOTJsRWlIQzRlSGhVVkJROE5vNFhTRjVUc2J2ZWZLM1poeXVYMmVRZ2lxaUFFNElEZlZLSDdoblBmQzVTb0tTWU9acUFlUC9XMWZwUjFiV1pEWnZyZXV1WEFzcUFmNVdNT1pCbjJrTnlrR0FENEs1cm5KK2NrdExTNjdiVTZVV1pLMGpZTm0yZnNtZXUzS2VMOXQ1K00yTUxBcjBiejRqcnJ5RVJQaDJ2VlFSWm95RVdxa0NJaHFhSlhzbUNseVk0ZkxadnlEUnJvNGEwU3JuWnZON25RV2pVOXFFajJrZzFFMVhmU2lhSHRwMEZ0Q2hKVmVsbUpLNWw1Q0VMRXhtY2tRNXVzRUZBM09JdnU1Q2pvNXN0WEM3UDFXcE1xZVArdlg1OEc3VHJPSnd5aGFMNVNla3BRSGhVRE13RVBTNTJnSC9zTjFGNnJNd056Y1gyUnhxV0VvVm1Ra1FUUWJDdmZTenFnb1ZDYW1pdWpxWDNVTHVuYW5lVnNaWElMb3NaUmpwQXozWUMwNFJxeHpqb0tDOFBLYmZkSDVoNGZueDMwQzlzcTJSNmRvSGQwM1ZTcUxoL3RaV3lJOGFHSkRpempMUTBPRDY3eDYycnpSNng3VlpoYktuaEFaR0pWVlE2VEtDc2gyVEVwb2N4cGpUcEs2blN3WUZQNFQweGpmQXlzcEtVWEc4emVkYVRFd3Njam81SzVRbVJoM2h4dm50eFFjdHFtamhXS3RLVjdLUmlWbVVtQlZLa0pPYisrbnA2ZTZtdzNHdFRVZFQwN0plVjA5UGIzbHBpWkNRTURLUDNRbUdxanNhbURxMXNrS01nVEdWRXhCYStDbDVtTlB2enQ3Snljbm9mME5aZmdNQWZENjRjdjdvK05qditFL1ZJS2tmU2xjcWc1YS92NytwbWRsaFE2WHdrQ2xiQ0J3aEVWRjdXMXRvYUdoYlc1dXRuUjBUYnB3MlkrbnlUL0MvMkl1b3Fha0JlL1lDWmV3Znd3Q0IwN1cydDdlM3MwTkdSbmFqYmcvYVNaS0dhK25CaENvVnJFcGhvTnYzWTRJVnFUejUra3k0YTh4S2lRT0Z5c25GVmQvUTRQbzUyMjZodXBtOTJIb1hTWWFEbmQzVUo1anFMWTZNSVdFWFdyZGVsREtCcTVrcWpCU0FDaHdBOGJiMjlsTlBQek16TTIvdmgrQlRNelVKV3l2MW1qVmpWM1djTTduQkkvTzVzSDluUGlzRldGdFNZckhWRi9QVmxwN1pvRGZkMHJ4WWhPSzl0VjlIbzJuRk5TaDVHZzJPU3BXaUthdTBsS1oxbFpTUTBKWTd5MGNnbHlIZE90VzE1RTh4SE9XVG5EanZFOEdOakRGeTkrb1hiSStqdWZKL3JPMDJIc3ZpY2FMbUp4MEhkcC9xSW5GYkZSc3ZmSFpsOWFpZXZ0Q3kvelc1TEhMVnhqYTVzOWJ1cWkvNkxDeWR4WWlaa1RHYnpXemdaTEcydDZkbnhXejRna0tWUVBwRjZvM2VheHcxRDlSSWcycGJ1elQrdVBtZTVQTHpPVnFxcUx5eTBxeDJVVm5vc1ppZmlZQ0crajhMWWhVTncxRXZpQkxvQVlhMTRveWt6M0dscWR1MHBtVTJDTnprdHE4RXdHUThpeWZyeDQremxlYlo2ZW5weFVYZXNSU2ZlN2FYSmxsS25GQzl3NE1EYTJ2cmkrdnI0elE1SFozTVlYTWtSRVJFZEhTdkhSNVQ5a3hEUTBOcUMxSVQvZG01T2ZONlhYRXhNZUxkcUxmWDh5QS9Qei9oeTc0UDdzdGNyRUF1YVc4bG1UeW1Rd29rUGJCRDl5UWJWU1NGWHF6SlFMY2FEdmYxS0tKWmR3SjdrRXRSSE5CY2p0TkFhUDRVblZDMXZVVmJ3UE5kRHIrWEJDVm1NRUQ1eUtnb3QrYVZwTGRQUlZCSlNHRFEwYlVUYnA1TlIrNHhQMG5Wd3JUbGtHMzFMcnhpSnlaaGE3NU9zcUhXNkQxcWthNWRDR3VIRTlNOG4wZW0wMk81cGpxY2psSzlDL2VEOWdUbnRnSXlycktjUHNjRjJvZmF4VEZ6ZGlwS1NoUTRjV1BqRGUxcFJDRGphRWYwV1V5WUJjZytJQ2c4S0cxaStncDdYcTFGM0ZhUXlMZWQrYWtwSWcralBPUlkrWXZ5MFVyR2xzaERJakhZemY5QW4yYzE1Y0hXc0QrT0Y4TFJQdituM3htWU03cWJscDZ1VjZXWnppR25xbHZTZzFsREtUZjg3UW9jckRyQzVUS3hNRVdmR3ZxNVlCZ0dmOTVXUmxYS3drMHdhYVEzY2RYUnljNnVWcmZLMDgvS3lPR0J5S2Zna1ljck5XUWFPUUE4bDFmSmNVRlRwYmNkVnFHWnJ4UHdreW5lRnZZSEYwNUhQWFlwWSs4dEIxTzB5Q21kY3hvWUd4VE9oT2JhRDI3MXZUMzYvbEhlbm52Wm1CMXlaVlpDQUZVeVE1MDZ3QmYya1VUVnVVT2RNTUlGS2lOZWlnckZ0OTBRZ29IRUxtWElLRUdQam9PS2l2cng0OGRVZzR6eHZhY24zOHI1cGNWRnhLN0VmaERVYzlNYy9HWkk5Z2kzbXVPcUI0eGk0Z1ZtUk5GeDVYa3JLeHZuamxUT2s0S3hlNkZUZ0dQQ3BpNkRZOC92REZvZHo5bSthOFR0UmtwS21UbXZLVE83U2lZV0Z2VGdmdE5tLzhlcnE5MVJxOGxjd1Q1bEdSVVFwK3V1UXRLYXNSZ3h0cXVhVk9TWElrNWUyNSttTjcvM01NdmpmUUFKbVFSU2Z6aFRJcC9PcklLOWUzbzZ2dXZxSTBDYU4ybjAyMXhXVzF0YkJPLzhaQWxjZDc4bXIySGc0aGdIKzVXaWNCeEttOTVSdHlzQkZSNDAybXdwRHh1TU85dk1qZHlsUXhKNzNER2R5ak9QazdHRzAydlJESmE0WDJ1RVFJekV4RUszYnhkcnJXaVZzcjJmYmc2QmhkQTJlMVVKSTZDd01FRjk4cWFQL2pJU2NyR2gvSEtvSDhyak5ZRDlLT2Z3bGN6YnhzWEZoWVdHN28xbDF0ck9WL0M2N1VYM216cWRyNzMvVXBBS21xN0JoUmw0RmNKK3RFU2wrY2pjRmRFbWh4eE01RkQvMHRXVVVFQWh5UU1CVUtONDBmeHR3UjdzWERGUXg0aUEvVG1tSUR1YW16cjhxcXdwaFl1U25mMTNhYWtsY0dMNlZEbktwQnNMVzZNTVVOS1VOYXN4amZxaVhNRjB2cFFjM1ByTzExOCtFdlJtS0sycmh2cjYvaThQbCsvUG5lL0lxS2dHSGY2UHlDeHRyRllUeERSdUdhSmJIWVg5WHV0emVaQmFjdmRBenFQcjVSNWNmdHBqRSt0MjU1OTd4THV0Rnk3TzNPRzZFM1dNQ3NqOXpWbVJTQnRUaXVJUzFsc0RIVzJ0cmRIOVd3eGExZFRVMUwrMGE3YUF6bVEwamNsdFdxaERmUVNlZkR3YUZnTlpwQVY3UW10anNCMDltVTRKbENCRkhhcFNoQlBmMDVmYkY1eEFBT0ROYXowZ1BTdExUMFVGazRpbzFmTjBDWWdReWxIU1hSekxxMy9OTDQ4YnhwTTRqc3lPb09mWklGNURvemJ2bXZ6OERiek9CMGx2NzZaNTI5ZXoxdk85eVR4aGp5UDFlejB1N2FHZjdIRFdUazVhNWVwQno4dnJmSHg4V0ZoWWY2b04rQ09oWE05N2EvYVRDbjllWEZ3RUJ3ZUhoNGR2YlcwQjlSazNEZ2NYZDA5R29kdWNYWlpKcG1manYrVlRvR1V0VitmbTVoYTZYM0VUZmh4V2hzdmpYS3MxcmwyMDUyNHRMQ3lzcndlcUxWN1h5K08xbloyZDAzcUhBeWNoaTFHSGZlMGlIeisvTkwzK2QvTjBZcnlVOUhRckN3dURWaytIMTZmYjR3VUlPZ3F4TjgyVXNGcHBaTDJPRFVKUEh2dnRHZjdCL2o0ZUJnWUdQcjYyb2FGUXdKUDdZUGQvLzdGT2t0SEdxQXNrL2Zuemg2WGpZU3VPcFVPN3pucmFLaStBVy9WV3dxdTRJK3R5MEFETW1FZnY1WEQ2ZzUxcmJHbU9KbWgvTlJlZXpHY25hV0ppNHZmdjM0N2w4WWhEZFd2YitaOXM3ODlXeDhmSGx4c2NpSlo2NGRITG1wb2V0dnJqb0VLTUFhV3VWZys1d1pBaFJFTHZjV3pjMzk5M1dtM1JvTVlLZURvc1F5OVJBc0hBdy92NStFUkVSS1NtcGs0N2pKS1RvMldVQVljWGVqb29PdTk4RitMaXVpMHZ5NzJxdTgzRERPODM5Zkh6ZzRlQkFZN3JwWHdHRDRnVVRpVHA5UGNBMWg4dXllYnFsd2hBRTdEbWUxdzFNek1qSG9WV3BWdC9SUEVIRWNTZEJaUXVvSUwzbTE1R0lPUHB0d3pBcU1oSlNXbXBzMG1DZFp1TDVpNVdkWHZuRGxVVVdZRTJTVmhEUXdOb3cwUXNMUzBuU2ZiUkdjQmdjR0JnWUtQajZwWnJzNktpWWtKQ0FyTysrUmU2SGRlU3V6cDJuV3BZVGxjTFZOQVh1V1lzVnJwZDNoSHppQmc4bmgrSVFPOWlYVnBYeDhuRTVBRFVVREwvQzFGblo5YlZ2U1pFdEtqWnRUWEhlbDJnaS9iZ3kwSFdpdDVTWTJjdnJoSDRYQ3RQYUF2cU1wOGl3a2FxRjRXSjA2YmVNT1A4b0lCVlBqWGM3TGEvNXIyZEFKQitaUGVxNXMzZTVjdC8yb3hHUnV2TGpVNVJVVkdOd0NxY25DanVFYUlsMzBaM1IzTHJJMHlLWWJEWUpMQmlaSWEyUVY5dGUvR3JZSkxOYXpLNDN4NG5nODZXRzgvNzhZejgzeDczeWM2R2g4TlMwdElBNVZmT1lEVlphL01CenIyN3U4dkd4a1kxZmZtSkpvTmF0UUMrWHJmZDY5d3dVK0h1WmxaNTFnRVpWVjFMNjlpZHIzVzF3N1FmQ1NUOGN0RmJMSnNzNEo4bjZOSmx2UUZna3l6Z1p0b08wczR0NUFFRmFLaUh1N3Uzajg5cXN4dDhWMkxnVFJIUXhsclhMd0diWHBpZjUrTGhhYXhmemFPSjlCeHl3L0ZTMDlWOWVsNS9EK3lOUkFYYW9aSmwzQ1VFSkNSYkc1dE1Oak1wSFoxRmdObmdhSW5DL0h4eXdLTFY2d0o5SHREdUVSRVJTYk8yVWtlUzhNa1diMmxXVkZSNG5xMDhicE85UDJoMVB1R3NOa3loWkkxYjFtakRoWFZUNElDU2FaWFBkQWJXWmdGUVBmK0VRSUwyYzd6Q3hUYnZUcGNIbHdYZVJJblJLUjI0czNyaHIvMmoxVmZDeHkyVFIzY0JyK1BhN1A4ZjBRaVozRjk3VHpXMTJSUTZOV0NKZzRiK2o4QTlmUVhpVVk2ckxmVis5MmZCd2FBV2gwc0ViVVpOY1hIb0pLUk5VcVVjUG8wdlh5N3VscDM4M3VCb0dqZnhOV2dVZjdnLzN6bEkvL2o5bHA5eUpZUmtyMmF3Mnd3L1RoN25CV2cxSHdDcnBVWW5JMWZYSytNck9xRVhJTEdWODBoZEpTSDkvL0NaclZKUUxPTFJMMzNuSFFHUGR2TW50b1ZJUjlaa3FyODFSbDBLRDhnQmtCblN4SHVBcnpNT2NZTnNKajNoUUkvV3NoZEdvSTdrMHlLS0RXL2xPVHdyMXp3RFk0V2xuYXhhWFF6WVkwU1FDSzhZdlNKUzg1MGo5OGpablFGbUd0SW11Um5EOEl1cisrTlJKY1NkYnhVNDJaRDZtNmlZdURoSndRTlFZS0hyY2ZyTFpFcStkSFR3eE5WZmxGSG1ZeFUyYVF1UjVlZFBqdUR1a201ZjA4V29GckNXbXZmZEtnall1RnNXblRoQ3VBNVE0U0xBaGMyNFlTRWMwZGtwaG9Dd0VoYWdLelhsQVh3VTlMc3JMaWtaenhQT2M5UVQrS2NkUUV6TDFjbzgzZDNuNXVadTBzV0NuNTdoamV5WXNYWDhtenNLRjFIQ01CR1I4eC95ZkMwRjUvVzFXTmFhTnZvNjNpK1JLNUZ4ZFk2T0pIcGFlcy94bEcyZldnbUYvZEpNWmxqRDcrdndvby9pOExFUW82NFA3QWZTUFRKTVFMUW9VbVlHZjBNZlF3TjVXSkx4LzVzdXJLMTFBM3A5QWRMelZhLzFqOG9xdmlWVlZZcFZtdnlGZm5PMnQyYUpndHlVZXFmbjViVFRUcjJpL1pwWTVmRzRnT2s3N1E2RFQ1WGJCUnd1a0gwM1hwZXRQa0RRZ0twNjR0bXFXNVhMNjJZSjhEcHJuSWJ1ZWdCWnMvSldPZWhwMW0xU1VOcDlScGdZYmRDMEJnWVdsZzAvbmpiUC8yb2tsUUZiRXVEQ29HVnRnbjNFWnZlVmNSZCswc2hQNTVPL2JDd3NFRUN1WngyaXk3YS95ZDF6SHhZc0dCQUVESmxlRGdGTzdmVjJ3ZWo5YWFHVFZJdUlLQ3BTbk41ZGJ4TkxuRXpEUHNlQnF5SHlhNGRkYVlJZTJzdGpja3p0WTArL213SVR6N1B0ZHIreDBCYmV5YUI3T2Myd3VJS01qSXk0ZU5pcTQzMWQ1bkFZaXFOdTBPeWZpM3NpcTdmYWx4MzAyOUpJeitPRFRDNGxoRHUwQjVYb2pZankwU0RjRHUvdjY5N0RvaTVrWlVvNVA3anMwdmFqWHByb1V5TTk3U0taYVkrZjNxOU5mUmY1QkJ5amxqSUdKa2ZMaW1yRnVWOHoxNldxME85SXZicFR0S3IxTDYrdmljaUQyRXBTR0ZBb2s0cjNmWm5uTldUcWxhVTR3M0xsM1hCdXgrUDg1eXZoVWRjYmx2bGpsS1NJOWFUMVd0dXZnd3RFOG4wMUFxNHBBWGtrU2k5bG9JbFdaUzlXRFpHcW50dHkvQ0ZBKzdYeG5uYWF5RDFGNngyRk1WVTQxU1pYNk5YUVFPODZSNG55dThxT2tsVldTZFhqNGJrWHd5aW4rL0tXSmh4SDdiNzh4OGh0VjZzZmJiVWdYL1B4MmJYM05CYVNhUlJmYUlYamQ5M3FWWFgzcHRVMXRuZzlERGhSUDZ0OUJzbW9kZ0pERnFXQVVFZTlsZkRPZnlQSXdDQ0hJZkdJamtwYjBUZE16Q1RZbWhuZTJYeWM0eE1LaG13b2luZnhvQjVTaWdzMUEvbzlUd1gyUEpGYTdPL2xhS1VWK2F6MjdkMUNjY2xicVJaVUZ6S3hnaWx6OXR2bHZpUjI1V29SdVFIbGM5bGt2T1ZVTHVXTElVSFpHNWdYekluOGhmMjZqcXBhc3dHdlpmcGZqZnl5TzNITEp1ejRhdEEwS1VJZVhWbWJnTXQxcEJRV0ZoWVNXaHUxTXhjK2w3R2NPbGFqUnpycVN5TVRjamkxSjdPZEREZlpITDBSdWlsS1lMbldtbkdJenZvRUlLaXlNb3ZmaTNrMThrYjJYTldtMFV0Qnc2RzZSVzAvTUF4aFZlRVNuU2x4a2xRWVdsNVNNbUxhR2p1dS93T3RramtyUHBWZ0QwcjZXdG50dTUrZTF5eTM4Y0F1VzkvVlM1L0hSMXJ6NVZhaDJSbWR6TEsvUmh3VHVjU2VrNkd2Mzl1VFdvcTVVZzFXWFNlWjFZSUNmYWtkRGN6c1BudTBVbnNXN2tkS0pqQmlZbUtHaElRc1FJeTg1Z2djSFIxSjI1MkhLWW9uanczb2ZUVGU3MHhaNGRGME45dHRFbVBBOUJ4Ky9qakViYjgvN2JQaWdlVGtQYU1oUC9RRllBZDU2TDdEZy9ZU3o5K0ZMdGZxQm8zVnpxSzBVOXp3eVRnbUtJWFpjQ0srUWc2QmpjM050eTlxZjhtbzQvZGV0YzF3STRKNS91aG5jVElDeGFIcDVpTlNJY2hXbjg5cTQrVzhRQUxPUUVadVlxdjAwMjh0eFlKOGR2S2FzUkVnWmYwMUdBV1ZLNWo2WUg5ZnBzZFgyYWtIS1pjUTl1YklBRFpIS3F3YVlwVk9lQllBZTlMcGhJMG1JSThZYUVqMlFjMlkrZVIwNWFxdldtR2NnOUxpT2N4QUFCWkcrSDMvekluSnkyQ3lWdDdLWXNuTU5EaWpONFkzcWhuRU01K2IwVUtvVFpKc1psUzNNbDJhenhxVGxGWDNxeGdyWVoxeFZORTArNkVVR3dRanEwK0s0ZmJacFhlK3gwbk9aRUtRUVU5VEZmRjZjRlNPSHB6ZFFXKzJFNmdmUERMMlFUYStkdDNyOXRwRlZMbTNxZnd4YnExdXZkM2pxK0RsdUpadnRyRHIzWnJlUGswTTVBZGNtOGQ3bldmRCszMUNMVFEzVlZQVW1qVE9OUWtlS1NLWFAvUEVLM0ViejJuN0xnc0wzV0xOWGdVaThBUGJmZDdaUHZhWGpudUptU1M0ZlcrY1lUaGZORTMwcnh3VGVZOXZiQVlPTUg5RnpQcC8vYlJTdVZJMExkeitQcWNHSXVSNTU1SzdvaVFDYVVMR2tyZzAwNkNlbnAvMm9SSlNUWm01ZDJsNDRUbFgxVjlIRUtMdVA1cEJzMlUraDQzL2xwRmVoQjc4dVlWdjg5eDVleTNQNE5kaTIvN0Zob2hJcFhFN3hMRFk5TlRhNGZBL1ZNaHlNdTlRSFMzZjYwKy9nTnBBSlRBcWJTSUlsQWJuRmpMeS9aa2hqOG1uYTVTZWtYVTlvSmFQWnZEczE4em1UU2pvSUlUS1NsaEpRZjk3SmJPeVFoOEs0MHdXUTdmSFZ3UFlsaE1qZGN2MzBQdFN3Y2dzSDdHR2RoT2ZRRlBieERmWTJyOFJzSHNaOHcrNnY0UVE4L2Rsb0RJYUtyMUVmdlBNdkhoUTg5em1jbXdNbStaT3FnU3RuVmZCVHlFR3AzbG0xUmR4ZFkxRzlCU0dxNVRpd1kvTi9CSDQ3clhCN0dQaFhBYUFpcmVNMGdjMjRuNHNTTWtvbGJldDZIbElNR3RPY081bU4vZzB2YmhhYW16ekgwRTh6YmtMSmZadlF2R2JKeFo3R05yd2cybjFNcE1uV3lGK3M1NjNBQ0pZUFRxcDk2dWhHNjRXQ2FKNUdYM1dWSmo4dUx5T0hEMG05WUwrSmJwblVyblYrUmhNc0NrTWIvTHpocjFDNGNJQ3RWRnI3Vm8ybFgxQWcvekI1M1hFNm9QUFo5WERIcnI4MFJLNmxaVG56U1RESjhGbW1zYk9aZyt5b2xpYjFxZnRvYjZQemMxR0V6L3FzVm1scFhhenQzcllHcG1aRmltcTlWdkNESFNRRHNZQk5DTGxnOUJWT3d4eTZsYWJ2YWZhNHpmZHU1Q1FoSVZQOVRlZFZ3aEZMQkNEd1U2dlhSVURZUW8zRnVoL0l6ZmdmQWswWGpLRXhGRmc5OXR0bE4xZldLV0hOUGYrZm5BN1ljakxZZHNvejdYeUlUSzMvN3gzWm5EYXFwT2JsMkdtUE5iczVaZ0RmS3lRb2NBbzQ5enpWdHdFUC85QzZXcGZieTlwazJUTm00Zit5TGY0V3Z2b3A4Tm50MnI3RCtya2NhNk0xUDhTWTg0TmhaWjRtVHZNZDA2UWE5eWxoeTRUclp6UGtteC9kSWZnYXdUT3dxUEUxNFNrcm5zRmJRTHFzTEp0YytNMndpdDVDRm4vUjQrVllrWEx6LzRacmFiRzBtTUhGbzZ6eVJtOVdJc2NKeU9xNUZvNWM2ZXdBRHYyL2h2M2c2VGQyN2NBV0hyYm1PRTRIMWRMR3ByTEVRamc0a2pPV1dvL2dRTnBkM0I4aHovN1RyMnhodk1mMkhIMVBBbzJ1TG1iU29jcW5aWFk5NzNmVjJock1DSk5OWXRCNVQ2VmpKMmV6UC8wSnNYWDdxNExDQUJKUjJiYzU0RGNua3BVN1JFcG0rM0ZiRkszckdKSk5LMHlaNmNTc3pHNmxlSmVrN1g3K05xaGM5M0kzN1NsUFM5czJ5ZFJYVmQ5cENSNDJEUlY1VzFlZ1pPSzlXNnRyOHo3OW1zZENGbmY2QUVHbFl1WVdDSnE0UTYzSGovei9qbUdhL0lJUXFkOHpWaGprWGo1dS91TzFuTXc0MmNzWDErVnEzY2hSeXZndnU1djVKWWFoVUtUc1RjdlRmTWNNZVdBQUQ0WUJXZWQ0RjFWV0tmbXBVZlJ5SDZlTVpzL051bFBQS3lWcklzOTZITTdjT3NjcWY2SmFraDlpeG5nelpiUldzZzk1UUM3eVJ3UWExTEk4c3lTNkhCdGlsVS9GY3lUL0xnd2FKZ2xraFlqR1BPR1M3bmdRdmErT2xhOHV0QkIwNnE1Z2xqNzRmdnlwZ3VZUTdyTkttdThBV2c0YVpKdE9IMFBjT1dGOGpyTmg3RmlKTVFhS2RwWlJWeXArRS9PVS8zYks2bkx6THF3ek1PVHVyS0cvVCthKzJ4YldSRVJFUnI1SHBaWTVmcEU4cnBDUDcrOVBpLzgwdUhJWGpvdFVuUnp1OVp6YXZmWTZBSzNvQjVHZ045UVVGZzlwYXJmSVJITDBPMHZNdlI5S3NCWlBoenMzdmYzbk1LYk5aSk1DTDNNcVNtVENIZzdBL2FTTDhleDJOR2tYbGRRaHhZVUdocmF0UEtXVnpVZEtkK3BmZHlVcUhZWkZjajBqYlg3aGdvOVVacFF1SlRudzFnQ2xLek9TNEhIeWlBWUJnYkdmdkgzN2xTQk9BVUZoWTJOemZQZEtVZldPUFFkQnpucHNkZHRuMW1DKzYyZjhIUjZnTEhoaUJQVlFwQ1owSFVlenJ0ZlRVaUZreDJCeHVnQU5JVlFpRnZZSTVDakI1MnpMZmlGQ0VuSzZWeEJ2NGtjL3Z0OTRmZkhrblJEMzYwWVdtNzd2K1M0Y1Rac3FheE5GS2EvallZc055dkdlelRJRDl1Zjk3cENvSUdlLzJuMVBIQkJlY1IyWWRhUFJiL3BvbWFRdE5YOWNDYmRLTERaNDFpelJ2dGxKMWw1b0w4L1FTYWtFbjZhZnRlMmVFWHRPbmFHbmlzNkdVbEJWMjJCZ2d3ZlFxRkVPTm9Ka2ZpejZqVVJSNHlvK3FsS1B3eTd2RXRuUjcxSVZEODdlSkpNVDVSZi9MNFU0TFFhdEV4T2p1SGZ5MG9tbHM0WGRnMXZpLzVZSEtvWmlyRHVETUNRclRTN01kRFR2MTBtQnUzczdCQUwrWHQzaDhMRzRUTHBBdjVmNXZOOWltcHVkVXRyRVpPZ0Rpd0lZN0NUUmpVZ3pqc2diU1RZTzZrN2YyUlVYQ3hVbXpPOVNOVmxheXVmaTBERGgxNG1YQXdCcHNZL0E4VUhya0FpTjdjcVNxa3NUQTRITnBxbmsyVmtZblNtKzF2KzVHemNiSit2QnFrNmZWOW4wRmdFcFhzdWRLWjN2QURnejk0V0p3TTlidzZtUDhxbnhkdkhwRVpIUndQQjBLRlB4Y1hEZXo4R09tREFuZ2c5N254Z1RtODE3b2FxMFdiRWpZT0Y2djRtUjNCZFFqQVlmbVd0WTZpdWpnMFNLWnVWTE5tMWxDbFFCNHVvdDBuUXE5TmFIWUlPYmhQMkoyc1hVMXY2YnNKaGFraUQ1WEtxUmo5WTdjWE8vUllRY1JxTGp6TEUyVDNSWmNTMC9wMzBMWTBHVXd4ZHBHUUJtQVJDL1VnaXIwdWhTb0R6UFRtNTh4WHdjeDJQZTgzN3VVU1hFNWtLZTZHd3lMaU0yc2FOeTZPam84akl5Q3hHSFMrUCszbGFXbHArZm43S1dkd09WenZEeVMzR05kcUFqd3dNREFUZW9UVUVEMlppdGt2d1FTVnNJaEF0OEZBYXRNem9HRXc4bnJsUkRWWVhycFdqVWt3QzEvRDEzSGRzRmM5Y3NMK05WQ21GTWhNbTRieHBqVFprVmhSbDUzQyt0Qm53QStYa2tjem9XekFpOENDVnk5N1J1Q1BQYUhXcGlLNHVrWEoxMzUyaHBJY0hiN1FvRGprdkUxYjgyVkpGWUJ0TExSN0hJRTVPVHNEbC8xQW8vZkZ2RU9Zb2FRRitGakJqUzB0SDF1dVRONUdxSTdXMzk2UXpsZGdqVGZFcDN0YjU3QnNCaU5pKytQUDAwWDBaelJMdTIrZHdIcDZGQ25BZ254alF0L2E4b3JjNE0vVkZ4bEJNRlJXTW1OdGdpYW5zcWpDMHA0ZVZzWEQzZWhsaW5KS3d6eFNHbitYZUdZcGdrMGFzTDI5bWxjbUVBMThPcG92NFBVK2NKMG5Dd3NKSWlzWURCdm41K2ZYMDlCeTRsNG1jMnFidjUzMzdPanNYdjUxaHgzOE9ySlZKUmJYRzBZRlRJYno2alhVTExDS09ub1JnREE3K3RLdXRFc3ZPeXlhUGw1cm1wekFDL3luV2JKaERwcGgxSkNjbmRtczJIQ3J3NU5tR1BzSzVsc0tnVkRwMHlHZkVHT2FwTW1ITDVSc0daTHBuZFBRWWNGRmFsZk8weWpQRU1PUG03Syt2citKaVl2cWZLTXZDQUNTSkwzRDE5Slh1eU9YUFVGQmMvNjI1Mzc3MTRjdVIremlpb0FNRG9xa1NFRVMyYWM3Yyt0Vm5YcElHbGNjQ0E2cmlrMGN2UU9Ccjd6Wm14VmZFQnUwTXoyR0kwK0lpcW0zMXExelMwZEdaMmVSQ2ZWT3hVSStKamZYZGpNQmo1K0Q0OXo5a21nclhRY3VkZ1ZEMEw0VTc3anE0V095UHVwTHUzRE91Y2NWZmFHZ3IraklsQjJGMGZWb29yVEdOVmF5Tyt6TUhpLzNKZVJRQkNtWGFxQTlmRldKOXExS09sbTVBVXBrNnZwM3FwVllVOWRmOUlWb2lON3FDNHRFaWgxNWNWdG1YbFdnUlgySmk0VnhQamhoVzB0NGVBS2dhSSs1eFl0QUwxV21xS0kvanlzTmhXZDZNWFcrdzk2K2tQakNSUVZ0NysrenNMSXRCaS92TGcwdUxBd1VLTW1XcVN0VGdkanZBTStsRTBuWklNSVY5bnpjMkNBU0wvKzlaQUJONzBlSXRORTJJSVFrSlNidlZKR21XUTRZTmYxVEVsMC8ydHJhRjB5Q3RpNy9lZU94YUxoOXViMjhCYWM0U0NtalJaeWJyWnZvVVZsaGQ3UWljSGxCYVVxTDIwZjNyZnRQTHlhQTNOMER1WVNseDdsVTBOV21TaDdlMnQza2NsaVFhbWNKRnhZbFo3OWtjbHVvTVdqMUpoQU1GV0ZnU0hmVVF3aUpsK3F2R3Nuak9lVG9meHdFelBwbk5LdzdjM0Exc3lWR3pXdjl4MU9qdHF2MStyVFh3bFcrMUFRTU9uSVNFU2sxTEM5R3VNZDJmeUtINmpacXhRUnF0YmgzY2JWeGNXam9CT0ZvZ05IQmhJWTV1LzN1RUFIMXRiZTI4NC9rTThQVHIzdHNKOHVuTTB3NW9Kc1pEcG13NWYwL3ZKb1dlVDdLY09oYWIzZmEzRTRXVkdubkQzeTZXNnUzd1ZybmpqZkJSQmdBVjhQZjNCekpNcTV3ckVQRGszc0pFZVlPSTJGT1dWMXhjdkxHeEFTU0JpNVB6OHgwSGxnQUdKVTRpdVpCUTdyaGw1LzJhbjRXRmhWNkRQY0hpRGs0NFpzaVloa0MwM1VMMTZWbzdQeXZyUldQbksxT2lWMUNOR1ZUN054eFdkTk85c2N3OC82dmhGRHExQnZ2RlFzM0tZVWlHdEtnVVRtS3ZZeVAvbFphRXRIUlpTWWxpOW1jWEdQN0p5VWtXWnVhN3YwT21CVithTEViVFZPU3llUldpMVFXd2F4ZmJuTlk3QU1JRGlpRDRlak5MOVh2eHM3QndaMkhoVnFxV0lVR2dWcEVFb0Fka2J4ZFI2RUlQd1k3aXZpR2ZqVW1SMGtkWFc3M09CeEtJME1tRTJqeU8veFFXRm03ZTYranJud3p6Z2J0TWE4VEVCT3BlUGliRjd2Y1lzLzZwTnFoVXB3ZEEvazhrTzUvUFdudmpReSsxT3l0cFNlMm9rMkxMUGhBU3RqZ3NOeFJKSno0OVBOaXZ0VDNtZUszeEJyMEp1R1N0b2llTi9DV25wRFJkcURhSVFpUFpjdjRNRkNULzIzbXQ2K3RyYWZjaWdSSU4rbnBzMEJIemFsbmRSUHFxUTR0aHNPcElxbGV0M1VxQVZ5TXNTSTVCeTdhOE9yZGVyc1FUcFhTSFBKRjhFR3UyVEhtOXhteHdsS1h6MzdjTm5TKzdMUEJveE5FeE1URnhjWDR2bDRNQTY2UG11U3pZSzlReDVBcGszUGQ2Rnc0M0ZQNnpWUjAxUHhvclJCbXkwQmxLZ1FwV0tZR2lJeFM5Y0taUnlOajRSSExaaXk0TVJKZVNnZUVZdUlxUGpmM0I0N1RXNW5OdENZRGFlL0dMbktSbm1sS1V2VThvUG1MbWVSbUM4VXl4RmZUVVNKR0ZENGc4enZQRU5VMXkvN0pRd2g1ZlpocWg1Mi93c0xtVTlMOVJWbHBxMk9aOTJST0JqTWVzLzNBMXlzTFB4MGVqbkV1TWlkbTlmZWt0UUJyVmk0anl2NEdBY09BWDJadGUybGQ1UmI2V1RhbXlQMngrNkx2L0U2clBFaHZIb291Q3dCelhvZzhxUmJXYTlTQkFGbGdCdjNkd3NJd2YzREZ1T1h0OGk0T0RzN3U3bTVxYXVqK1pCNEZBbklCR3g4bEorbDJTaXBPZXhMM0ZIdmFNUUlNK2RUaEd4NHVCMkN1QnNkRG9iUVlQVjVVemxOWHo4dm82aThOcUlwdlg3WXdmNE1iYXpNelYwekhrM29Xa2hDMzZReUc1cjdENHp3UGVpb3Zpd2RoaTBLY284NVlLOFdCVm1yemRiNFdZNFZIb1RrN25BTzQ3eUI2QnFreG5zRzRpVWVJQVJNdk5QOVNzUWRRbTlXcW5qN0Y0ZDYrVWdvRk5wM3FPVHdzeW9ET05RSW5UQS8xenpyWitLWDhCbko5eXlJNnp4ZUdXS1B2b2YxaXpNdWI5MC96d2h4d29zcm9RczRhZzJjWlVvMkd2amwwbkRRL1dvMEdJWW0xS2cxTU1vcG9GNmlzckVZVW9qNlo4anBYNk9UTTd1NnZySzd4clRNRm12STJRV0RVNDlTR1I2M3Y4Ly9YUUVQdFhES1RCTHFpcVFVSlo0RHBET09ndGlVcjZvS0ZRR0tpTlI4ZkhodzJGWGtOMWdmNmlucUpvQkpRNFVOMGZvNkdsL3QrSGp5N2Z3WDhpbG5YWlV0dUZRY0NRbFZTU3FCWXpEdjAvVUVzQkFoUURGQUFBQUFnQXpKRW1XWXErTzJLdkFRQUFOQVFBQUF3QUNRQUFBQUFBQUFBQUFMYUJBQUFBQUdSdlkzVnRaVzUwTG5odGJGVlVCUUFIQU5iYVpsQkxBUUlVQXhRQUFBQUlBR0swZ1ZqYnJub0o2QThBQURRU0FBQUlBQWtBQUFBQUFBQUFBQUMyZ2RrQkFBQnRiUzVpYTJsM2FWVlVCUUFIR01ZS1psQkxBUUlVQXhRQUFBQUlBTXlSSmxuWTROb1NyZ1lBQUFjU0FBQVBBQWtBQUFBQUFBQUFBQUMyZ2VjUkFBQnRiWEJoWjJVdmNHRm5aUzVpYVc1VlZBVUFCd0RXMm1aUVN3RUNGQU1VQUFBQUNBRE1rU1paZnd0aGZhMFZBQUNmYmdFQURRQUpBQUFBQUFBQUFBQUF0b0hDR0FBQWNHRm5aUzl3WVdkbExuaHRiRlZVQlFBSEFOYmFabEJMQVFJVUF4UUFBQUFJQU15UkpsbllhZmNVMHdFQUFCNEdBQUFWQUFrQUFBQUFBQUFBQUFDMmdab3VBQUJ5Wld4ekwzQmhaMlZmWm05eWJXRjBjeTU0Yld4VlZBVUFCd0RXMm1aUVN3RUNGQU1VQUFBQUNBRE1rU1paSlBEYitEb0FBQUE2QUFBQUVnQUpBQUFBQUFBQUFBQUF0b0dnTUFBQWNtVnNjeTl3WVdkbFgzSmxiSE11ZUcxc1ZWUUZBQWNBMXRwbVVFc0JBaFFERkFBQUFBZ0F6SkVtV1FYQ2diOG9CQUFBMkRzQUFBa0FDUUFBQUFBQUFBQUFBTGFCQ2pFQUFIUm9aVzFsTG5odGJGVlVCUUFIQU5iYVpsQkxBUUlVQXhRQUFBQUlBTXlSSmxubm1nM3M5Q1FBQUhJbEFBQU5BQWtBQUFBQUFBQUFBQUMyZ1ZrMUFBQjBhSFZ0WW01aGFXd3VjRzVuVlZRRkFBY0ExdHBtVUVzRkJnQUFBQUFJQUFnQUpRSUFBSGhhQUFBQUFBPT0iLAoJIkZpbGVOYW1lIiA6ICLlr7zlm74xLmVtbXgiCn0K"/>
    </extobj>
    <extobj name="1BCC2C28-871D-48CB-8BE0-2867F7803ADB-6">
      <extobjdata type="1BCC2C28-871D-48CB-8BE0-2867F7803ADB" data="ewoJIkZpbGVDb250ZW50IiA6ICJVRXNEQkJRQUFBQUlBTkdSSmxuY2I2bmNyd0VBQURRRUFBQU1BQUFBWkc5amRXMWxiblF1ZUcxc2ZWTmhiNXN3RVAxZXFmOEI4WjNFZ0VOSVNsWlZqWnBONnJaSVNkZlBGbHpnR3JDUlk5cEcwLzc3akpOMHdhRURDWmw3NzkzNTd0bko3WHRWT3E4Z2R5ajR6UFVIeEhXQXB5SkRucy9jcC9XREY3dTNYNjZ2a3JsSW13cTRjbjU5Y01rZ0h2aXVvNUh6R0RHUlJZUFp6UDA5SmpTaTRZWjZ4TitFSG8yeXpKc1F2WUlncEVEWk9KcUUyUjlYNTNmMGt5eWxxRUVxaE4weFlxSjNqUktQYkM4YVhWdFhjSWZuNEJvcktKSERNMmFxTURnaHBFdTVaMldweForbVdCWGliU0ZGVS85Z0ZmVGc4eHBOZEJDTXVzQmRxdkFWdnZFTTNsdUNWWGFWU2dEK3NhK0EwTGlQOEJVd0x3N2I4a2RCbDdFc21kb0lXYlhvRy9JdStGMTd0Tm4vbDNJdmdTbklqdTRjcG1NOHUyUUoyY0o1M2xNRG9SYzdKcC9yejZHL1FMczg4VWprK0hSSzQya3c2YzNWSzRpbldoTmE0MTJ5SEhZdHM5WUxLeGVyZFRyTHJHUjRjWDZTQmVOSy9heVZidjljL3l6a2RzNzJSbjl6ZXNrTnNhdThDTG5HZE52eVFndEQvZyt6blZkTXFsT2JGdmFBSEhmRko2QVJ0aWZhekNlTzdaTjhFSjhJbzNGa0U1NDRxdk9iWURsV01KNkQyWG0zZURLOG5KUHVYbTVYQllCcVdjbndkUC8xejE5UVN3TUVGQUFBQUFnQVlyU0JXTnV1ZWdub0R3QUFOQklBQUFnQUFBQnRiUzVpYTJsM2FUV1hoWGJ5RE5kdGNaY0NMZTRSZ2hNQ0lZRkFDTzRsT0JTcFFnc3RVcUg2dkwzMXY5ODQ0OXpDSEh1dk5kZVZDZlo3N014NTFySDV1RitmbENQdlVRM2lkNWF5ZWNJSFFXMm1VSzM0WUZYQUgyY2J6UGZheGVVUmg2T2tCa2ZXMGZ1Nzhpb2RrYXZFMFg4NEZuU3ovaEdERTZ2NFBqMGZaSTZOUVZscE94WW1UMDdpVE1MQmNYOStjSnBPVjU5cUV3a2xCQ3pQbGY1YW8rRjVaV09UT0ZmWjNoRkloa1BYeWErb2VialFlaHViMGJpWlFvZlNWN2h3aFNtTnZsTGtQVmNYT01HcEZWUmNOZWxPTEJzVUJFL05Jc2k0MzkzUU1KRGx1bFQ3aDNyWVh2RExBZ25OWTVjb20xT0drUm5qYXByVDIxaEs3NWllV2tZVklqbUNlTGFFS0dzNmlZdjBpL0hCSDMyVEZMQVpKMzNBYXltNDZXcDExMjNLa0dFcjdMbUVZZ1ZBZmtaOFdpUmxwYWRQMUppK2t5ZUJVVWpMK2hxNlk1V05tRDhPelNlYjJFME41djVWWDIrdmYrNGJ1azltazdVbTFnOUhtRHJhNVFCY3JCVFVtSHQvSFZ0TkJINTZEWGF1THVJMXZtRHdCL1J4MExWVEJyTGF5RFdsUWVwVUpENXNONCtLcllmMWg2RmlvWUQ0VTh5QXlJYWdsRHpJRDZXWVRqR3ZaSDM2WTJwLzBNR3pwY3h6dnk1ZkVaUVVRZmF2V0NTcjJEbEd2Yzc4QkVVbkY3UFlzZGFKQ2ZWYTkyUlhydkJWNmtuYlg0aDllL0VRTHp4K2JCKzhlakhaWHpGdk1oODEwdkVmS3N1YmFvalNncUVDZ0gxSFVYMm9Kd0RHMVhyN1dVUzFmQ0t4M2lCQXlMZGN3KzRPUmQ1ZlArZUJVaWVHTmJoK0t5L0RGdlozdktFeU5OMnlYNitBMFE5T3dtR2YzNkowRTRVNmw4OTh6bmJ2bWFCK1RHblJpZEFTcWFNa1ppYjBLTnF5c0pQZDg3K0l2YlVjMjNKb2lkTTZKbXB4dUVFNURVYkFvMjcxbWoza0ZIMjNRNEV3OGZ0NWxUZTZCbzN6UHZ0b1Y1c2pQbjNzeVdXeUVCQjZ0VDhoUlBGVW1paU0vZGVETjVWYmJ4VzRQczgzV2Q1Y3FhQzhtK2pobHFiQVVFaGp0Ly94dis0b2ZIZ2dCOThFeG1tWVB3MmNqUnlEMnJvcmc1QmdNQk1JSkhPSHpaR2pUbUpaU3o4M1pwc0N6T2x5ZWcxRHpJbWtjOHpHN1NIWkhQTng0VmVaYXZ2WGZhVTZGditQLy9MLzNmOEJqNkZoTm54eDBjMmRvbmduMFllTUNLOW5WZXJpc2NkczdhaXdGaVpUeWY3amZOU3lBWUNpL1ZOLzFvQWtGeU5kalpuL1Z6TUMrVTVuTUM2eXF5UC9zSS9pUWhOdkI5bjJlVGJBRW9hQ1R4d3hSRjdPeVcvbERrdUdabWV2WHlqWStlTi9MZ0EweGxnRzM5L2NwTlRnUXA1UTdaL09iME1qSWgya0xGTEhUNmw2ZnpOMVVDazdFdVArNnQ1dnNGdExHbXM4alRIS1pzUERXM1poTlRGS1krdGk1bnp1b2R1cVl3QkU4ODUreVpibWdScGZUQm9oTGYzWUx1TVowVjhmdXFrOTNKdUpoT3hqZitMME82UjR3NjBTak52b0pZYmIrWFRzVERyb3QrNTZIMXdpSlNSbG45Vk5uak5RS2Q2V213U2Y1N054YTZWbER6bmpYem9Lbk5KNDdlZHlhbmdQSnJwcC9HbXphTzlFWmhxR1FoWjUzRzlaWFIrMkZvbHo2aGtIVEd5alZFSkRJTWhsdzZmVmJLNXVBd09Cdi96Wm53ZEZ2UGIrZTU4dDkza0Jqckg4V090WTlhS0I1cGxGNFhwREcwdCtSYTRYcWNIVVlYZEQ4ZldYQTVoc3luVzdndCtOT3hsY0RxSkJ1WmxReFVYMStVdkZUbXF0Q29UK3NHdDcxTzZxNFNRNWYveC9zUmQyekFrM05yMXhrNGkxNDVxZmdESm1PUGJMU1VwemY1YUNDcGhGdndEWkRrWjZoRnFEd0EwNFRkb2JZcDF2MjhSYWg4TWk4WFZoUlhGMDNOTDFNMUI4OG0yZmJJOHRRRDVPL3ZHL004aUIyYlE0R0h5dzhoOStqTEljOFBIeFlsaFJGTGdUY2ZJUWFiV3hHdVFIMDBSQUFiTUZ0aWlMbGFTUVBNM2FORHBzWDBIN0lRem5wZnpWWHYxUk9BNExoWFFtci9xNHFSdnBtQUJOcFB5M0dRMDNvQlUwSHo5cnNvRDBRdlR3ODNSZk5FcFBlNDFhVVorSmVlL1NTMVNHaFVRbFNrVE1pSVozZ3JoZUJHQmEvdmN2NTA0WVhaZGFlYTdNeWhXZmxLUHZVVEJFbzJkSXlwZlBzYWtvR1lFOCtjdDYyWjN4aHVSRTd2cGxZa0FkY0RhM2FkNnZoVklvS2FBNFdkT3dVQ3hHb1Y0VHgxZVJSV282RlJ3cm5ZVDB6T0dNUFJacUx3Sk9wMTJNeHc2VktTUVBCRUZVSE5CWjY5TnRnYWZ3UnhjcGZUNHNVcDVYSnM4QW1FMTBPUDJGaFVFM2c1U1REZ3dvc29VTGZiTGpWd2s5OWZZa3pqcSsvMmVlcThhWk9kUGE1NTdkbURkT3lubHp0V0JnSlMyQysrWVYySTQrbE1idkZub2FCZSszNUhkVTV2Q2hKL2o4L1k0UldEWGhMSWtQK3ZhNG95Ukd4cmVIbU0vRWRvbEh2SE8wdUcyZDVKQkJLR2RVN2EzOHR0cGgwS1dQNUI0NytjbEVIWkVPclhEakwvODdUcDRpNEtTZG1URWc0NDI3S1pWSkMrL1k5aUU1bWhjTWcrVjkxV1FNR0dqSWtjc21MdVVtbm1TZWtCRzl0MXBSblV6amt1eFNkSmNuSFBtTXFERlcxQjV6aUt2bmppTHJ6bWZONXdKU0FJVG5MamVmY29FUXFXZDZTV1pRUEE4aVZFSVN6eksxYWw2dmd6d0JkN0tZLzhkNitab1pxWmZVa01nYTRTampnWkJyOTI4WEVaZFkyUDBORkM5eTZDVWFRV2REUWdmQThadlBaNE1zNUlkMG9tME12WENXVEZ3SzNUYkg5NWpOSjBtRmc5dlNmdVhFUnJ4TVA3SzdQYzlSSWp3d2M4eEVETjdNVWs2UjBvY0Z5TzYvbkY4RTM3NjlsQmZtS01GMnFtWGVtV1FMZHVBeFZqNHlDa0dDanVxbG10NTZTNjRwbFUxZzRjV3p0ZXZpVktRRXg2Nk0xTURLSnYzM2VzVHc3dVpManlaTEdwcVNrY0hBNEJMbGVUUzFlME5aMCtpS1ZlYW9OeGtvS0NTakhuK3Z0UUF6bEszVnJSQVpQTmtYUnowajh1dERVbEtDN01ESDlEZEQxSmVBOE14SXYva2RkMFljZzlyR2dhVDdkZ0pmY0VLYysvZXZONFZHNlpYNCtCMmw3VzMzY0hFaTgvWmF0ZXhwMUV0eUcwdnNybUN4WDJDY2Rtd0cycTljZU5zeDZEeFFacmZIRkV4R21YSnV5ZE9LaFNSU0MwWHFUQmVNeHAwQmY1VDl5TGE0a1NoODV2R0YvL2p2QjVCYVIzdy9INEI2WmRPNDMyTFdKTFg3M0tHaTdoVEVQcEZlR1UrdTRoMThVRy84YXc1TE5rc0N5TmpMekg0ajY1WXEyRXhDb1RDbjFua1lubUFxanMvSzhUanV5aFBBSVhnTFNubkpZT2gxVUNlak5kNndZRUlHSEI3cUMvM3hmeTk1bE1HWWlXTW4veXVSS2hTY095M3l5ei8vd1M0U0lvOU1PRGpMdmtDS250Z3pOUGMranFLUURJa3hEd1hLb3FSN3BmTDlYZFBxdGh4TDQxVUg1L094NVc1S3NiTmloajMwM3NzcUlpTVdvdTE5OEcwb3VFQW5acHVwNHdmeTNvRW5McVNOaHJTME9XcCtVMzArcVV2VWdjOHQ5dTBmOXQwZzdZQkgzSEVsR2hsQmJpT2RRYTllZFloMWNMRWZsYk01R2ZqNlZQL2cwREo3VW9YYUVzdUhvMDFWMXZMY3ptS2V1UVpER2tQVzNkY0FrNmZ3VU1nbVdKSjNSRHp0RGR0K1JCVTBrdmJEQXFhYXU3UTd1STZITFBrN1JoV0VGOURHblVHUUpabUNNNmwzbnpvNVdBeU1XNmVGbTJQVXhBV2h5bEFjTWorVzdwaTBUQ2FibnZ5KzRtVzZTVjBOdS9MZVBqSHZOMTZMem9randmZE5Ic3AxSFkvM2tTMHg2RWN0NCtUQlpxSDdyZmwxb0NQNk9DYk5USUxIbDFFcXFBQ2d5ZHV3VlhEVVJWY0xOVWo4OVdNcTVHeXl2K0U4RjVhWW83NzJDVUxjZHZLM0d2M3B0Qm03NkV6ZHJ2LzVqNXQ1VzEzWGhmR0RQRzB6V3FsVkpWNFJCaEk2SDkzek5iYXJwQVBqbTFWeFBjNitYNWNGaG9Da1YwZmI3TDgwOTBtUVR1LzI2TUkwdXE1SlJwNkNtam9kSjRjNWZ5ZWM1T053cE5WcGprTU9jdUlZS3Nlb3o2aTc4QVVYUkxNQ2FhRjBkVkZmeFlxK0ZJL0x1bTYrQklCY0JIckhuaWpDcDBVV21oVFFVaStGNWY1THJOUldoNUdKNmpMRVdjYTRMRS9lOUt6d1F1NDIyV2VaUDNNakp1dFlFaDhJaUpqWEpYZVowcGJxRjFPTmlOUkdtNUhFcnQ2ZHVTb0F1cEVZcFl0TENMYVpOUUVKdFJHR2JZR29raWd0SFhYTTdpQnJ2VTN0L2lta0YrQmVIWC8rbW9pVVEzWGU0bk94NEtIUkRsb044aUJ1V3kwN25sM2NLMnkwV3RBZExCaGM0YUtxRDdXUnpTc01mUjNxUXpPbWtkTlVRV0JHYjNlWDNoQml3dW5JRWp1V3VzbzRNV1NuS1pDZXB6VXpKWnkvT2I2NTYzWmZqK2ZrdmU1ZlBqS1p2THZIaUtPNTMrTWNDZ0U2M2RRby83ZnRmbjJxMGhMblA5VkRidnhqSkErOHhtNFZsVVZWSWtSMmNwN1NMbU5YTjM2YTZmY3NFVG45akd5bVByUHVHdFZjZEEvQllnL2JaWTBGTXdFMlNEKzRibGZlUFc0cEFPckpybjJZR3lFNldYaGlDeExrZVpzUVJTV3d2MzdIa29oWTU4cGNHN2hLWk5kdjM4UUg5Y0tKKzNWWDMxb0RWbjNhb1pIbmI3WnZIK0tlUkVJNnVRQzI3RTJXY2thKzB0QzRPank4Q1NlYUhuaEk0K05OdC8xTW5BQVdCSFk2b3EzNjZ0a3ExYVhnbWIySU1xUGlOQm9Qb2ZHVEFld0tWT3Y1SHdKMlF6Nk1HQUFxSGZINS9Fald1ZzdRbkhJcmdxamxheGw5S1BaaGJKajVhYmVMS3dKck1OUHczK2V0dUhZN05ya3I5KzFHZnE4OTF2VVZ3VkYydTQ1SjNGcjNLYmMrM2w1cVpXVHNuTWJROHgwVGNPSkdJbFBBM3JsUjlQVjZZb29rQW9DOUI3MmloWkpMenJlNTF6endBTGpxaVFOckdia202VUpaSWdpZTBWcTJ0TS9LYXJCL0tEZWRuU3JQbDAxZGdKUHc4Y0xnTUU0VHVxdlA3bTd1aitpTFFPeDBxclZLNkN1U0dIeklVVTFXR0RmYjdEbWZjN0VsTHZIL3l2S2dmZXc3UlF0d1dtU1hWQTZ0TDVJRVRabVJGSXlNMEs4K2w5RkRtM1lJamJrMW85Wm9xYzE4d0RJUlpYeTcrYjI2c1dDSVFKYXZsem1EOS90YkhkL0U0VktJVHowV0tEUlA2emh6NXZVb1F1U3lQV0gwREtlanlFeXV3cGZDb2I5UGk3clZVWHlVUW8yWlJBQU01SExyTndBNDQrQm1nVFZCL2tUZUE1RkVVQWRTTXNoTGxKcS9YSkZZUkxzbDhUVHpIL0VpSnpjeG5jQy83T25xdThkZk9SU1VmYkhSWm4rQitHYnVRdndIbmJYTGNIY0NIdFVkbFpNamNpT1AzRnJEcEM3T3I4TWRRK1cwMnMwUWN1cWs3bnQrUzZrRFozLzVmNm93enFIZCtweExtUUFSS3gwOXgvRVl6cW9oOUR3MytpWTFKVUNXdVAxOUVWYnR5T1hxb3Y3S3Nlbi9sLyt2LzMvL212NzI3Ni9KVmVjU2VxZFZ2eXJFbEM2OTE2Q21CNjdHMCtvUWxqb01vWWlNSFQ0dnZ5UldlZWlpT1FkUFR0Tm56S1k5aG9UanY2YjkvWG5BZXIvV3NIRWNJR0wrZHN1c1RvUnNRYWpaYXlid2laM3ZUL2NkRVFEN3FSeG5YbytRSDRrSE5PcGx6ODkxNkZ6UW5keW1RR0J0KzIyOFl2Sm5QS3NTZHBEU3U1OUtFaGQxVklxVVF0UStQRFpFQVZJamhVSTh3VXdidXkxSitkTlRXU000ckcyaXRtU0p5TkEycnQ0WGdqelZEV1B4bnhJbXNkWHZKSStSVXhRSUlIR0w4OC81MDR3Wk5mdGdIcDB2c1RiQzEzYUplY1Q3c3pmWnlxcklOQytrcWMxM1RrZFgwTTFwUTFOaUZLZFJpdW00aDNXQkRvelBySisvWlpFMUR0aE53TERjUUNieVNxK0trWEZPN01Tb05ZUmMyNGQ5S2hocm1MVW9zNlBTSUg0R0tITm44OVN4K0ZZaTVRQUYrQUpQbWZRbWNWMjRNNXg0K2hadlUyZjNWUjFjeFQrdzBNR3hnQU5OOGNDMFJnREpSd0pvS3V0OTcrVmVGVjNPK0ZDL21YSmZsb3IzL01VSll1V3BndnFKbUU5ajk3czBNWnZNaVhqS3ljbW5JTzd1QTZYNXJmNVEzREZrclc1WDNqQ3MrYU5lVEVnRkZSU0J1SnVoM2x3WUMrRDNaekw2ei85Wk5oQ2lVMG4veVNpM1RJM2NQTzNmL1o5OExCc0NHcUNJMW15dU1aZzE5ZSs5U3lGVG1BQnBXNlI4ZTl5TXRHcUljQkdnWktnNHlHZGFWbUtmZklYVHNnYlYxNjNkVldEcXdOSnB5a2E2cXAycUJVbDZaTUFwVi9FM1NsZVJDT0pXaGlGUUVRaERzekJacmVRaUFqQVVBUDJJa2xIQ1Izb3YrajlRU3dNRUZBQUFBQWdBMFpFbVdiU2hJS3FjQmdBQTZ4RUFBQThBQUFCdGJYQmhaMlV2Y0dGblpTNWlhVzZObDIxTVUyY1V4ODhwaGZWT1ZqNUlsaVhEaENWbXk3Sk5vN0FQVzB3MmxScWRpMk9iY2VxV2JFeXBVOTZFbGhmeHJTQ1VYcUFXS0ZDb09DMml2QWdWZVMydmluUEdaWXd2Y3pIYnNtelIzdHMyVytLSGJSK1dHYk56YWFYdDNjTzE4SUdTdy8zOS84ODU1ejduZ041YlpodXFuazFPZUN2Z0dnMmM3WHh0SFd5cWhkUzB6VHpBWUFaUG4zUVcrclIxdzdZTjcrRDJ6QjBKNzJWbVpyNmYrWUZ1ZjFGV0tlekVYYmdiOStESFpvQ3VUMm9BWHM3ZmpybXExZW80UFdoS0VuRmxmQWIvdEdPSHpxTGZkUWd3bnhHWWZ6Z0VlSmdSY1BiK0RWZ2tCUTVBUW9HbWdFSXJNdmp5OUFZZEQ4OEJvRkVlT2lhRjByK05CeXhsUDlYR0FSNWhQN1U5Q2ZBbzh5bjlvMlRBNDB1aHdtREk3YnRLYVhsN0R2QWtNK1Q4OFRaZ0JTN0ZETUZZOG81UktmWXo0S2x3ckRpa051TFJXUllTZndlc0RzZktIajgzVHBsS2ZBUll3NHp4Njc5WEFmS1BZem1hbkdCc0s5YVEzcDcxZ0hYc1dQcWZid0JhMmJHRitvMkFOblpNLytJMndFWjJESzVuQXRxWDg3SWJzR1U1TDU4Q09wYnpjZ0N3SnhUVDVJWHJZOUhmTWdIMnNTTHdtUVd3bnhWeC9tTURkTE1pNlhZSDRDQXJNdi9xT2NBaHRvTkxnQ05zQjI3QU1iYURVVUFQMjhFTTRDVGJ3ZGVBMDJ3SDg0Q3piQWQzQUsrekhWQVgzbUE3dUE5NGsrMkF1ck5FOWJ4YWRURHVFTVNybnNyVDVISTVrSUNZcDhwWG95cFh2VzVOR24ydlR4VThIbDl6VDZEWkxUVFZDOWN1aTlaeCtnejBsYmhDRzVlVFY3QXlQam5oaGRVcHExUENOd3hnamlwRnJUb2NWeWlSalJvRFZ5U1JqWXRrZzNxSktGRTBKVnh1SW1vMUZxekZlanlORGRpRXpkaUtTZVNWd0tuYVZDMVp2bE5NbHZ0WEE3bExVU09xU3BaQkJ5NjNCVG9ibzJ5U1FENEpKSFZqTDE3R0FieUNWM0VZUjNFY0ozQUtaL0FhenVGWGtXTEorZVdocWhZb25jSjN4aU5VRDh1bERwTlVmS0dodUt3OFNjN2tuYjJyQUF0VnF5Um1hWkJaRnNrc1UzczlBMnY5ZFZmRjFockJVaU5hT3lXb2RJbHhSWW54V3RXeEU0dEVyVnFySnFMV1JmVmRlUTNRb0VRVXJMWCs3cWExUW5VUC9aQkJqUVJGRTBaQXQ4NTFVZ0YvK3dHd09EYWJ2djVMZ20xY3hpMlZ1SldSM0hKamwyUldBQ3hUTkZzOTVwMXFaU1IyRVh0RXlrRVZtcU1OWDVBTS93dFlyZ1FXaDN2RUtwdDNzaTdnbWxqaUhVMk1qeUM1dTcra0NiR0w1c294SlZKZ3FzM3Y3dkxQMm9YcWkrSndTL0RrRDZZdEgzNXhVRzhrdHcrbStaQkFJWGM4U21EcnhnVnFxeVBqZ0NlVUJNTG94d2tnK2tjSDgvY1hsQnJvbDlSWFVuMjlrK0w1YVpuV3lXaXR1YnZTKzNJTHFMeEtZb3V1STVFaG5vR3J3Q2hnc3ZaMnFERXFGWUdialVXNXhMdG42bGh6ejNRMlJDdm1UcUVzRmQrRTJxRktrU2J5ZG1IYVJNMDdISEFNTENVbWhueVVjZFV5LzZkL3BidDF5MTlBN2FPbzJEYnI2NXBja3ZMYk9nU3JKQmc2MTJLK0ltVnE1R202cStQbnB4SFFvaWdUOXI5SW9nSEo4ZEdrZXo4NXBEWGhUYUJyVVltME1kY1lTYWxEV1ZNM1Nic05EZmo2SjVZdEVtT1ZZVjZ5VTcwTU5POVBQN21kSWprMmVYcWFxUXFYYVA0M0tISjJabjBlU1dtVXBXYXZYZHE4U29BbWhSSkZsMi9NTG9yazJLTTU1Y1ptS2NWbW9IbWp4Tm1VdFMvSGNEaHJYM1lrcTBWZXJqWXAwUzFBazB1SmxaR2RtMjJNQWpsa3I4WmNpNVRxTHNEdUdEdUkyaktEQy9hdDZLcW50ZisrcVZJd1c4VitsMWpQZXoxMWd1MktkK3FpV05FcGRGbTlFM1VDYi9VNXEzeDlEc0YyZ2Y1eWNXemxjVDN5Z3RQcjdtelhBYzNNbUYzb3VPRDdTbVBCT3pYbUg2MFNKeHQ4YnBldndTeTA5NFNsK3VTWm8xMTVmbjRuMEhDT1dlcGRMdEJjSWJpZGZzSzdIV0xIWkJqZkwyKzVJV2tsMlE4MCtXUEdid3VkeE8rZTljMjR3MnkzdkJFSHFWWnBCcUNkSW1ZMjlYYUk3cDJhRW1wZC9tNnpjR2Iyd1hSOXFJUzhTZXpnZzMrd1ZDZmF2UHp0VHJIdTNGS0JRNFlHNWZmcWQvUis2U3VCVnB3blhCb2hKMEpIajB5TFdpVGdHQW5PdGJEUWtQdzZIWkw2b3hGb2s0cGhIRHdlTXpyRHZxaXpNN3BqUlA2T2prcmRjUjVvWVl0QmFETkhUUzVZeGdJbTZ2d0JPcE5ncmhiY0UySDhtQncvRUZwWXgyUEI3K0o4UTIzK2taR2dDQVB2WWVEVDAyaEhtNGdGdjVzVCtEN0svTEx1SnhsNHZYNEJhSStOQWIrWEU1dTZBczBtcjZmVzZ6R0pBeGRGdTlVNzB4SEdUelB3enZaZmdKYmtHUEFiT1ZveXlib3dZNWZ1bUdBek1ZOHh5MmltK2ZrL2dGYnhXSnFKODE0N0t3eTBCWFhvc2hGZEYwUkxhL0RXQ1l0Y2wxOHpnMUtsSHdKdCswOStOYmFrYzhHbEkvSXdKT0xycVJNbWJXR1JHLzhYNFozdDhVRC9VQ2lKYkhtZEV5empZdXVnSEQvVEdIQ05odkUzR2ZqMHRHY0EvZ05RU3dNRUZBQUFBQWdBMFpFbVdYaDFOLzJ1RlFBQU1HMEJBQTBBQUFCd1lXZGxMM0JoWjJVdWVHMXM3WjFiY3h2SGxjZWZ1WjhDaFR5bU9KenVucG51TGwxU0lpaHRWQ1dsdENaankzbURTWkJDQ1NSWUpHUmJlVksyTEV1eXhGSjhXVW14NVVxa3lCdHRFakc3SzE5azNmSmRFZ0lrbi93VjBqT0Q2MHozZElQVE01d2diUlVUWUlBKzZEbVkvL21oeitudU9mcVQ5MWNicFhkckc1djE1dHF4TXJEc2NxbTJ0dGhjcXErdEhDdi9mT0hVTkNuLzVQalJjOVdWV3VuMDNMRXlzdjMvZ00zZXRuQjV2WGFzN0w5U0x2MnN1c29lN3ovNFp2L0xoOU9nWFBwRnM3bktySlZMLzNHcHZuanhiSFh6NHJHeVhRN3RuTnRvcm04ZVAvcFdmYWwxb2ZUbXNUSjBYRnllT1g3MHA3WDZ5b1dXZndSZ1NQd2psZlBCTXdpSjVaWkxzNEhCYzc0aC83VzMvZGVJNXdRdndNRUw4NHNielVZamFHbGJIcUxZY1FhSDN3NFB1LzZSbWFIT25LbGVibDVxc1Q3TXIxY1gyYW43YjBPQnVUZGpSOEwzK3MrOXdIQnRzZFhjT05Hb3I2d0Z2UTFNOSt5ZHFqY2FwNW9icTlVV08zcHVvNzdXbXErMUxxMlhUdFZicmViOGhWcXRGWnpVVHdjUDN4dzhuSzB1WGx6WmFGNWFXd3FlQmc1anB3cVk3ME5mc1NjVWwwcy9YNnV6aDZ1cjVkS1oybkxyYkhWanBlNS9sZjVYMUZ3ZmZ2cUczMmo0d0d5VGRXTjE2QWpyNWNLRjJtcjRYVHQrazJwOTdaM21lNzV2U3llWGw5bTVCZy9ENy92azBrYjF2WEszU2FYWmFHNEVYdXBiQ1J2NHg1eUI2WVhhKzlGRDh4ZXE2N1hCc1puZ0lQTnNjTmp2Q2JCSjczbzdlN2JTWEZzTGZPNS84a1oxYlhPWk9Yam9lckpITHlaNzZFcENpRmpJNDE5S0dEcVdoOTNvNVRRejlCRkJoOEt2TTNwaGozelJaK3ByM2JlRmo5L3FkeWJ3elJ2K1Y5cTdwTXJkOTFlcTYvN3o0TFhlTWQ5bzk3VG5tNDM2RXZ1YzBNc0Rod2Q5WFdEWGxYODErZ1ordEx6c3VQNC85dDNWbHRsekp0ZndrdXdhN0QzczltOW02S1RZcDliZXJUWG1xcTBxTzlsTDY3WGcrd1NBaEFZR3IvMTdyYmxhYTIzVWE1djl4NWRMbFVaenM3WVV1dU5zODkzYVF2UDQwY0R0MHc0TEs5U0dVYjhIYmdjMnRoQ011NzFub1hKcFk4Z1VzS2xGWWw5Z1lHZ2FJTXF6ZENKNEVWSUxVQnlMSXJPQlVZZTFBeURhc0JJRUoySkJEMFNielNWOTRFeS95ek05M3d3ZUJpNExYRDdmdXR5bzlTUEdiSTFKOEZ5cmRINFE3OTRPd3h0NzhlVGFVdmNseDJIOWdjRnJMbkV0RkFTeUlVbVVUalZxN3pjRDArd2Q3TXE0d0s3U3Rkcm1acTl2d1VlUFNBdlltVXVMZU5TaVJsb1pTTXR4TFlvdzRpdkw4b2pyeHZnNHZySmMzcGNYeU1vREZ2WVE1cXJLc1d5UElNSlZGVUVXUnBCeVpjWDl0SncwUlREN2RCMmFncGxyaXYwRVF4WkNSbFA1NG1wYUc2OE9qS3ZwQS9McWNIRUZnQU10VDRlMkhDM2E4bXpiSXJIdnVLY3Q5bHN3SHJyMGFndjg4Mmhyb2JteTBxaHRuQTR2SXhEMGZFaHZJS1hlSUNNVlh5S0FYVDRjR1BTYSs1MGZtQUgybUdaNnpVY2xLK3pOdE1ET2laQmFIZ1kwUnJUWnBJYVZoSVp6U1ExVFM5YkZsS1BMZ1c0OUNDMG5mSjNhbmdXU1ZPc0hJaFhaZWpuSTFzRVd3RWEyK2NoV3FEZnFXazZDYWxYbHhqZlRWeHUwWTVpYlRXaFhTV2czbDlBdVY2MjU3UGUwRHEzUkhMVG1RWVBJdzljYXNSTUpxYW8xdnBraHN2SEhlSUoybFlSMmN3bnRjdFVhZ1ZxNEJrRU9XaU91Qll6V0RsdHJMdGJDTmI0Wk9kZjQ3ZVJjRTNRN1I2Mng4UlRXQWphSXNoZWJQOENuNWtma1lZc044YXN4NDRxTmIyWWdOcjdVK0swcXdsWnpDYTN5RlJwR0Z0SWhORmVMMERCaTdoSUlqZEJlVmRmSVRDb3psRldLQlZ1ZVg4OVBtMklSbVJrM3hTS3dNd1JIZ1dJRkRTc0pEZWVTR3FaV0xRYU9aVWRTS0FQTllnYmxYczJCMmhiVklWbWN1V1FwUUpZaFkwNlNGV3FOWGJJdXBUUStIaGlUalFJelVxMEoya21sSnVwMmJrcWp6QlZhNEtnbnZZS2RrT3RjcFFXWklLTTBKYVc1V2NIUlRvdkZ1SUV4Z1Jnek1KU1NJVngxeGxwVUVsck04VHVaV3BGc3VPZEZVcHBEaXNUaDZFdGp3aFBwU2NKZ0R3ckhoV0creUNoU1NaSDRYMUdSMEhiR1ZDU25SVmFLZEVDZmdyM0U1NUFpaWFNN0xZcjBaR3A2OUJaVTZXMGpTVVZKUXR1TUlCTzVLUjFCaXZDWjNRaXlPeEliU2FBT1k1VDBNQXBzQUszRXFUV3FxdFdVOWtsVUxUdXRqS2V0R2RVV1poQXBrcHRzRUNsU1cyYUR5REhFNWtBdENSdWtKMkhqZXVId2x5YzJqOFVGTTR6a2E4M0dvMXF6TS92Uk9zMnVKNVI2RnB2QXlwaDg1QnFScG55NHJhUUpIMzZIVTVkRG5INjVZN0FFWXFCVS8xaFh5SjVqVzdZV0xPcEorQ1FxbFRtTEdxWG1vMVN4eHRpMTVhWXVPbktOU0VxTzNEYVNnaU8vc3pucUM5dVdvME5manA3MFRhSytIR1RHaW9ldkx6WXdTRi9VNXhxUjZJdmJScUl2Zm1mejB4ZjJwNmxvMFplZVpFeWl2bHhpUm5XSHJ5OE0vZlZyYWNkMFBDUFNWUTdjVnRJbER2d081Nmd4QkN5b1JXTjZVaWVKR3NQSXpKZzVmSTBSWW9IVUd1TWFrWTdEdUsyazR6QitoM1BVbUFja0svOVVOWlpEeG9RNXkyUk1EbDFqd0YvY25GcGtmQ3ZTVlEzOFp0SkZEWUkrNTZnekN2WGtPNXpzOHgyWU9jdmtPdzVmWjRCb1NIandyVWhweG04bXhabWd6L25walBnVHJuWG96TTArNzhHaWxjbDdGRUJuQ0dsSWZQQ3RTRmNPOFp0SkZ3NEorcHlqemx5b0ovL2g2ZGs5TEduWkVQWW9MeWo5cXdwdFNGUTBwYWdTZnQxNWxuaDNJOVc5SWJoR3h0NFpnbWRGdHNpSTIwaTJ4b2pmWDQxTGpBWmJJSEZYR0hrZXNvQU9UV0k5MjQ0bGFwSTR2QUJtTkpsYWsrS3RINEFGMDFKdW1tZEVKaVplRzVtV3VKM05VVW9VK2NqUUlDV1l2WlFvNWVWcGpaU3lreEwyVWdzcGJrSW1vM2dMbVlnNDNjeFBRaGdpeVg1OXFoTEtmbE14QWx4ZUd0WklLRHNKZWV6YlNDMGluaEdaakhodFpFTGlkalpIS2JtT1pEdFpWU2xsdjlFWFFUWXYwMnFrbEoyVUhOZEt6eU9lRVptVWVHMWtVdUoyTmtjcGhlTU9EVkxLUG05Qm1LOU0zaUpYS2JIZ3Bib3BjOEsrSmh3ajBsMU5PRzJrZTVyd09wdWZsTG8vbXRKTGlXU2ZiaUNNNENiZGtLdVUyTldSUHQzQU15TE4zWEhhU0ZOM3ZNN21LS1V3MG11UVV2YnBodTZwR0NubEtDVUxJSS9nMmpTSVQrTWNXMUZpVzFKaGladEs5WlZ3QmpuS1RIb0xBVldaNVpDU29NQ2tKUEtWR1o4QzQ5YUJ4eWZXQVlCMXlMenk5L0xSa3BBZzJTY2t1bjAxUXNwUlNEcUdVUWNZUlIxZ0VIWElZeWlLUEQzcENKSjlPc0xmb3N1a0kvSVZrbzdVM2dFeWV3ZEk3QjF5WG85NldFOHlnbWFmak9pSzNnZ3BSeUhwS0RjZG9OcDBnR0xUSWRlYUtNVjZVaEUwKzFTRXYwV2RTVVhrSzZUMFV4L0dudmt3OXNTSFE1MzNFR3hSb3lYTFFMUFBNblN4YVJTVW80SjB6TU03d0RTOEE4ekNPK1JKZU1EMkY2NXJVVklPYVFZQ1Rab2g3M3hkNGl4ejVZV0k0ODhQUDhqMDhNT2VIUTVzZi9tc0RqV0JRYTZoV2w4N3ZWU3JDcVNFQUxJY1oxUlA0VzFJdTRMcTNwNlVYN0dOTzJ0Y01VbXZmdi8rMnVGVmI5dlZaVGZvMnN5Z2ZaSVcwVmd5NDM2UWtxWVdhdSszK042Ri90THRVZWNpT09SY0Z3dFhuaUhnTDVKTGNLLy9xYk9ONXVMRmt2OG83TXZBdzV6ejY1MWUrRi93U1JlcUc5WEZGb3NDcDgvN3pVcW5xcXYxeHVWajVmYnI3YjFYZjluLzR1citpNC9McGZuNkwvMHJqMTFTdll1d1hPb2EvZEhBMkRsbWEyV2p1bjZoWit4RW83NnlkcXpNcnBINWRkOTV2b3VEc3dqOXRiNWVPaGUrc1hJKzdITnJ2ZmNRV0lqOWc2WDJzMmU3bnozZS8yeTcvY210OWwvLzFObjZqajArT3ROYVo2NVk5LzhuTkRYVDkwWC8wRWljZXlkNEZpb2NIMkhoN3NpNGQ5NEIwWkNId3EvTkRiK2JjUGZRY2JaWWhnVDR1dlBmNnluWTRLK282WXAzY1AyQXZnazA4cXNndEIxRVRFaXBGZHdFZU9pVElVVGhRckdFRFpmNW54V0dUZitHeXQxWTRFWk5Ec0puSk5nbk9XQWtzSUIrMy9sOUNOTmhsRVgxN3MyK2NiUVBGZW1Kei9FL2RkRDVrUzlQK09WekxQQy9PWnVmVHhkOWFZa2VudVYvY29YN09YTlNaNG0rTVBVci9nVDNrMmVsSjFLUnZrUFQ5dDZCZjg1VUx6Y3ZzVWh4ZXJXNlVqdlgzT3l6ZTREYjROZkM0TDJCbndNNFZ6Y1kzamRMWjJyTHJmQnhHQjRYbXV2OXArd00zdkJqL3ZEcnM4MVdxN2s2OUpiZ0F1bjJnME54R3c5VG5GbXZMd293VGgwTGpuTEdBUllaSW8xRFhRc0pVTk5kUjVvSnlxUElVVVEzalA2TWRnN3ZKN01ZN3k2TmVoMDZ3MTUzc0JYYm9UNTBPWlROd0I2WDd2MHpScjB6UnJiL0wzTEc0eEhmNFJHL2F6ZUIrT0FBeE8rVGZueTY5MitiRUhoK29UazByZ21PalBBZmVVY0FJa2VBWTdNL3lQNGM5c2VPT2V5WWE2ZjdUY0FQNm9vL0NBSUY4MGd1L2pHZzFqNElCQ0lxalpqZzl6OXRlM0gveHhoUDlZSmtkd2VDL25GSjhCNk85TW5SMnh1SjNqZ2F2TDFvOE1iUzJFMVZZN2QvKzVXazBPMzZ0dzNUUGRNUHFJWnVDcGZzcmpBbUtYVFR5TEJzTkhCN3JoWGJQOTBFYm03ZzN2L1R2ZjJISDZjWW5JbkRON0JqNGR0and6ZVBEZDh3WUgrSS9ibnNqeDNEN0JoaHh3ZzdSdGd4d280UmRveXlZNVFkbytQZDVFcHZhQS91cjNUd3lDNXFQbEdCdmJpQlBNaTRaUjdJZTdlbU5UL0NUU1EvcEVpKys4V3o5dFduMlVSeUdJdmtnRVZsd0NJMVlKRWFzaC9qRUpvSVhlZ0kvYy96MHh2MDkrdG1WMXhpMWlTV25mYzNSQmlLMko1SGhIZGlJbXpFcGFFdXJ6TmdneUxHWjR5alRnYkVHcW93T2NJSURVRHludWlGQ05CMjFtRjU1OW1UbWIyYi85ZTVjNjE5L1ZwbjYrRzRjVmx5cjBrUWk5Vk9MRlpEaDhWbmI4ejRYUHBaczN1bWV2TWtvMFhpOGZNa292WndkRWZWc1lOdDJ2Wkt3WnBUaTJkKzl0V3A3R2R1UDhkemRlS3BxcUZsS0sydUR5VjRoQ1F3UWhJY0JRbVVnc1JWQkFtdzNWZ21PRUlTN0FwTHZSUlJIWk9OSjU0a3dWeW5CSks0TUQ1L3hKQmtLTWUrOWRIZUh6NlphVjk5elA0dko1aDRjWmlRWW9BazFHeWFYLzFDQXdZbG1udzFTU3pCcWl4aFFZMGtzNFFBOFJ4SGJKdFJpUUpMZ08xRXZSeUJDUlhWYmcxTVJvY2x1My8rNy9idDczTGlDWTN4QkkxYnRjMktKNEZ1MC9CRWFNRHdSSk92Sm9nbjBGYm1DWktPVGFod2JBSnM0SnJCaWNyZ0pEWVhLTUlUend4T0VnY25WNy9kZVhFblpRMWlYSnhBRU1jSlBBS1FVeFNrb0pSREZLRUJneFJOdnBva3BFQkZwR0JvUlphTVJJbmlrdUF1Skh5aWVLQm8wMDBMU1JTWFJMMDhTaFRrV1NJWEc2S3doNTJuanpzZjNONTVmblAvd2ZlWmd3UVZneGlCTWxNQVE5amU4RUtQcXlZSkY0N3FDSVFnU1oyZE9PSVJDTUZFeHc0U0U0OEw0TkhrUWpzRnB0Q2VPSlAxeGIyOTdVZDdyejl0WC8ycTgvUy93b1RXRHkrdnoxK29MN2ZZWU9TSGx6YzBZd1RGTURMdU5OV3NCaDZCWXRNTVBJUUdERWcwK1dxU1NPSXBrZ1M2c1JnWEpRa1JMNm1tTmpVREQ1VlY2OEZHY1Fra0FaQWFsQ1NoWkFDUlhpYUxjZVN0K3RwUzg3MU45cVQwNDlMdS96enYvTzVsVGxRWjc4YXNtVkVsVkc4S3FvZ05HS3BvOHRVa1VZVW96OTd5SkJWM0FoM2hQR0F6ZTB1eFFBSWxCWGRrQ3U1SlRBbUdJY1BrMEl3Tk40YU44WGFGeW5DaWxwZXlzQzQwWUxDaHlWY1RoQTJrV2xnbjhkMGZvdFFRWjdYTVBDM0YxU094aWRXUjFTT09LYXNuVWFQUzJtZ3dhUHp0eW4zcmIxZSsxSXdNSEVVR0FzVkFSaURORk1RUXRqZkEwT09xU2VLRmF0VWNZdG5FWGdyRXl3Mlo0bTBkOTNhWWVHSkFUekt6RnlBenRUZTVjSDdqMC9iTEt6UHRxMC8zN3o3cHA3THl5MkJCTzhhVmdwVFhRd21ueVdBSkRSaXlhUExWSktGRnRjSU9nUzNMWUJGeEJndXdHR0pLN0NvbGRocExGRWJRWXJzR0xZbG91ZmQ2OTlIelBsUDJidDl2Yi9sazZRNVRnaHhYSGp3cFNKMDkxRzBhbmdnTkdKNW84dFVrOFVTMXppN2ZHTVhmbmx5QUV3OFNDeGlZbUgxUnNrWEpZRENTamhZMkhxV0ZIYzlxRmFSK2JyWStNVnVmNUlZSzFlSjV1RGVzR0JUK3JXRkVvSEI3dHhZeG9FZ0FCVXJFQkJUY25NVkF3bjk0b3RIS0F4QUZxWlM3ZGhvOENGb2JPT2h3MUFTaHdWRXRrTHVTUllJQWl0RkF5SWd6RFJxNEhuWWk4STJnQVJzMEpGZkdjMkNEVTVDU3VKdHFYYUNndFdHRERrZE5FaHRVaStGZWJDKy9HQjA4WWNFQ0E1b2N3UXdkQWpyZzVMbFRpSFBYVGtPSXlJemJQQkJSa09xMkI5TE5taEsyTjVqUTQ2cEpBb1ZxYWR1TnJVV0xnUUlKU3hIWW9SWTJvSkNDSWxidWlRNGtUQ2tpQ1JRTDFYZnl3RVJCaXRhQkl0T01KVVR0RFNiMHVHcVNNS0Zhc2ZZYzJaWlVBQXMzemNYRU5oVnJPU1pjVzdJaEZUUWJVaVZoNHVRYTYwb2VvQ2hJdlRyUVpKcnhoS2k5QVlVZVYwMFNLRlRyMVZTMmc0aUhYT0Y0Z2dEYlZLemxvQ0NTL1VNY3MzMUlJaWhtcTRzWE45ZXJpN1U4WUZHUTJqVk51VGVJc0wyQmhSNVhUUkFzWE5VS05vNHRKWXZDZ2owWGJsem8yS2FHTFllRkYxdTZFaGxWWUxPa0lna1djN1ZHclpVSEtkeUNWTElEVWFZZ2hiQzlJWVVlVjAwUUtUelZ1elk1dGl3QjVlOGhKWjRKMjZzSEdWUWt6WVNsa2d3VXRFMEtTbkhSUk9uSHBibXBjRGxlNThHdC9TOGYvdjNLZjdZLzNPcjgrVUhuMW8yZFp6ZmJ0Lyt5OCtLcnpxOGV0aDl0N1h4L3MzMWphL2Z6RDNiL2VMZDkrL2ZzblFlL09iaE5vMXp4Q25KRHdGRENLY0FpTm1ESW9zbFhrNFFXcXJxNG15VFBsTUtldUFEdTN5clFNMkNSN3htU3ZLemJBUVlxaWxBNU9SVnVIOUs1YzIzbnhiZDczM3pRZWY3cjNlMEh1Ny8rc1AyYng1ckpnZTFpa0FPT0ZCYkhYOFF0YUc2b29jVlRFOFFNREZTWkFXT3JpNlBVUUVuemE4MWdSTTRNRUx1clNZUWE3QTJtektIS2pUTlQrNS85cXIzOStSNWp4ZmJkenYzbnVsa0JDOEtLUUpscGFDRTBZSGloeVZlVFJBeWt2SVZVY3ZvS1E1b3d6YlozTHl4RGpDUmloR2JFbTBlWjlYcXF0RGpkSFdYc2JiL2VmYld0R3hVRnVmMnJMOGswb0JBME41alE0cWxKZ29Tcld1VndZdHR4eCs3azV3b0w0aGpEN2c5aWc0bWsxUmdvdGpZeVV1V0EwQ3pjVTBiRlF2V2RMaXgyWHJ4b2YvUmc3dzhmdHI5NC9jUExXOTNpeDQwcm5mczN3amYwS3h6dFQyN3QvZWJ6enMzZjlrc2pXdm5pRllNdm9aclRGRHlFQmd4ak5QbHFraWlqV2t1SFNMYjlJRWJpamRLSmpVd3RYU1Y5SmRsL0VBQ3pBYUZzYjZrdVh0cjNIMGNBc3ZQOXpmMjdYNGUza05WTmo0S1V5ME9WcGhtZkNBMFllbWp5MVNUUlE3bGM3c29tN2ZxcndrVkxBUWxDcG1DdVFBOUhNbXNYUUROdFYrWEdUTDI3K3AzY1hCd1pwV1JWTWlkRktabTdLV2Z4aWcwWWVtankxUVRSZzZnV3pnR1YzVWtESnl3a0o1NHBnMGpaQWJEa0xoclUzRVJEQlIyVnFmYWpyZmIxYi9ldjNOaDU5b1FOUGRvZlhtMXZmNjhiR0FXcG00ZkNUQUVNc1FFRERFMittaVJncU5iTlV3S0RPcVp5YnBDUkZ6TGVuTnI5LzN0N1gzOGRnaU16WkJTa2ZtNlFZWkNSSnpKVXEranBrRUdoWTZyb0JobDVJZVA4VlB2R0g5dlhyMlU4eWloSVNkd2d3eUFqVDJTb2xzUlRJc04xVFVuY0lDTXZaUHhpcXZQSm8vM1BydXc4KzJqbjJaWE9rNjg2bjI3dHZMcXZHeGtGcVlNYlpCaGs1SWtNNVRwNHFsbFVsTGltRG01bVVlWEdqQk5UN2F1UDJSaWovZXBUZjZ1UmNCSlZkdU1OV3BReXVKbEVaU1pSNVFjUHFyeCtIRWhHR3duMy93WTJNT1JRV0F5WXVKT1ZIN01NTmFTenA2WjIvdnBsKzhtOWtCcWRPOWM2RDM3ZnVYNG4zSHRFTnpJS1VnajNwWmtHR0lMbUJoZGFQRFZKc0ZCZk9wNEdGbzVuS3VBR0Yza3MxVGpsc0VIRzAvMjdUNFlIR1F3WHU0OXZ0cC9mMW8yTGdoVEJEUzRNTHZMQmhXcjVPeDB1Z2h5OXdZWEJSWWE0T09WT3RhOS8xN256djFGUXZQcDQvOEUzdWtGUmtOSzNBWVVCUlhhZ21EbkhPblA4My80QlVFc0RCQlFBQUFBSUFOR1JKbGtncTRWTjBnRUFBQjRHQUFBVkFBQUFjbVZzY3k5d1lXZGxYMlp2Y20xaGRITXVlRzFzcFpUYlNzTXdHTWZ2QmQ4aHhHdHRlbklicElwT0NnTkJXZWZodHJoc0M2YnRtSjA0NzMwQXIzMEhmUURSdHhIY1cvaWxwN1hCUU1YMHB2bWEzNy9mS1I4OWZJZ0V1bWVMTzU3RUhqYjNDRVlzdmtuR1BKNTYrR0xrNzNieDRjSDJGdldUUlJTbThJWmcwWDRpa3NWZHNkdFkwT0FhTk13T1JwY2UzcGxNZXRhWXVBUWJ1b05tZVRCZjJvTUVGRWN6RnJITUJvYVduT2swT1F1MlBFNDliSmNDTnBFUFJrTTJnVDBoZW1maDArOWErNldXNDhxbmxaYmlsMGxLRFVMQ2lldFVJRFVhbWFZK0Y4S1Awa2JtcGEyUWhieU1WblBtNFNBUmZJeFJCZzlPY3U4TkRlVHFJVWNIbVpZV2dxTHFvSzRlNnRSQ1ZvS2twenhtYXREU1ZxajJNTHBpZkRwTHM3NlFjTzY4NGtlTnNEY0V4REZNbG5IZTdrNHJuT3h2Y0x0T3VGckNicmk0K1NIWTVhbCtPUGR3Wm0zbmdOVnc0TTl5MUZBeVN2dXpjS0ZtV05xS2ZFRjNCdndSNmdhcDlzT0lpeFdVa0VmQk1sWTZ2RUtzQ3BGd3lYeDl2bjUvdksxZm50YnZ6MFgxb2VtTEs2aFJNdDFLQ2NvVHBDdkI4anIvUTVOMEs4MXVlMDFsMXNEVmJHYU5Ib3ZrNWxaTlkyWXNRb0hHQ2VZeTk4VTRPUko4S29kdTA4OGFRWHEvRS9VQm9mNlZub2RUZGpaUFlaN1hWYVVWeVU2d2lWejFnVUNOQmdJWHNKejFQMUJMQXdRVUFBQUFDQURSa1NaWkpQRGIrRG9BQUFBNkFBQUFFZ0FBQUhKbGJITXZjR0ZuWlY5eVpXeHpMbmh0YkxPeHI4ak5VU2hMTFNyT3pNK3pWVExVTTFCU1NNMUx6ay9KekV1M1ZTb3RTZE8xVUxLMzQrV3lDVXJOU1N3QnFpbk95Q3dvMWdlS0FBQlFTd01FRkFBQUFBZ0EwWkVtV2ZXaTJtY3pCQUFBMkRzQUFBa0FBQUIwYUdWdFpTNTRiV3p0VzgyTzB6b1UzaVB4RGxiWXdBS1N0T21mbElKbXlsUkNtcm5pVGtld2RoS250U2FOcXlSbEdQWThBR3UyU0hjSEQzQUZiNE1FYjRIdHhFMS80a3dZNkRRemRWZnBPY2ZuOS9PeG5SLzcyZHRwQU42Z0tNWWs3R3ZtRTBNREtIU0poOE54WDVzbi91T3U5dXpwL1h2MjJRUk5VVXl2QVAybC84QS9jSXI2MnBFWHdRc052SGplMXl3NitoVGkwQ0VYZlkxZUgvaytjaE4ybVEzTUJ3OUlRS0pNdzBFNFJrR3FvYmtzeWFXNTRNamxCZzljRjRXSmFmUzFCNWJuZGh4WHkwZ05TbW01UGMvM0JjV2lGT1MzMjYybW9MUW9wZTEwTEtjaktHMUs4YnNRbVZCUU9reXpBejNQRUpRbXBiaHVCemtMaXNsc29hNlYyK3BTaW1GQXYyVUpTbzlwYm5aYlBVUFRsMFBYODlnM01wSW1xekNwNnprNWdiTlVlbzNCbWFNSm5LRWhpYVl3QWYvT3NYdCtBdVB6dnZiWVhGZXpHREhFUVpBTk9MdWNVZXNqRW1CUEpwNVhCYnhpWVdZL0RlU3hVU0N0QnI0eVZzL3R5VVNPY1loS0pSWlNyeEVlVHhMbVNWTnFNVmRKRFZjTjhVL0RURU1WVnFXNUtJM1UxcGVLV2FkYTMzUnRHK1ZwUGlYemtIVXNKbXJ0QUFZTjJ2YVF2MkJUSmc1cDIyc3JjS3c2dkIxd21LcmlHVjlWUEZlcEtuNlhGL3VhTHdqN3VpOVlUVUxkVUtGS3pVZW9VbDgzeXYwcWRiT0pPbjREOVRhU2tDMkVobU5hbmxnSHU3VmVBN3BYbytVbFRCSVVoZnpJM1ZCbnlkOURsN1QwYW1wbjdOdVMvQXJJSDhBWmsrVHpxL29VM01XVXVudDc5cjlhNndySEtGVnJWZXROYVZYcld0ZTZ3Z0s2dFZvdmI2TjY1ZUpIb1hjUVJlUUNqUEE3eE03cGZGQnJ2MVovVzVjOXpMRUhPSElEVk8xQno0dHdnaUtjeU9iNVRSOGRVT3RXbkJKM2ZadEkwc2NhVnpUck9qZXlXM3hMUWQxVkZud0ZBS25LT3c4QVd5OVpkK3pEdWVQYzBqV3BMaWpieGUyTjJxR004L2NVQUtyTkNMNENnRlRsblFlQXJaZXNKZmFJMGtpa1huSzd1WmZjYUVZOU9xVFQxa3JueWlxS1ZQZW8zZjdoWnM2MENpMGx5YWtUV3JhMzFpZ0lsQ1JIUWFCMkVLQTgrYWJDUGtOdkUrNXdYS1Iyd1pXNWRiMnEyM3FaNGorM0t0bjBGVzhpbERPN2NtYjc0REQ0YjBlWnJuMTl1Y1pENko1WGZMVlo3dndTWjcyUGNBUGppTzNPd0FsaGJkUFF3T0g1ZUlnVDhiZmdVNkdOWnBWK0s4U3NaRjhLZmYvMitjZlhMejgvdnYvNS93Znc4UHVuL3g1SlB4c2FrakJKdjZRNmpndTdaeTRBK0NWL0xtZDJOVEFNNEpoM2NrYmV0RnVjcFdKdDFsL1ZaZ2h0UnYyME5mWW0wbXRvbzVzZENSb3o1RE9JYitDZXIrNlZQcEVia0ZDb0w0cURzZmx1QUl5U3l3Q3h4ODYwZjlBdFlZamllSDB1eWtlWjVuYUcyYnJjLzNRYkt3L3RqTXl3QzRZNG5yREVVRXZMUnZFMHZTcjBNeDBweEJmU0ZZU0xIOXBYa2psRkFVd3dDZU1Kbm9HWE1KbXd3bk1rQ1VjTWlRZUhySmZDNkZJSU5tU0NvL2wwdWl6WEtyN3JaUTlnRUpCNUl1U2FSdkZyby9Zd0lOUmxlc1F1U1BKVk9jNThXVTMxcG15MmtkMm9jalk1T0RNalp5VDZMN3RpSzg4dlVFc0RCQlFBQUFBSUFOR1JKbG12QzR4RElpc0FBSVFyQUFBTkFBQUFkR2gxYldKdVlXbHNMbkJ1WjAxYWRWUlVUN3kvdTZTRU5LS2tnTVNDMHFCU1M1ZFNnb0IwU2toM0w0MTBkMHN2TENEUzNkS2hTSGVEcERRQzcvcDc3NDgzNTJ5Y2UzWm43bjdqRXp2eldWbFJCaC9uQ1E0QUFQaHlzcEtxQUFCNUNMNHZ4SWFDei9sNzV6M2d5d003V1MxSEFDQjIrdmVBTEpyUnVnRUFIU0FuS2FibWxyR2Y2YW1tUFpWNTJDWVVTQ1ErSFNaR2dTN3NTYXRkUmIzMlNDQTM2STFEcVNmVEdxOXpFZXFka0lDV28yRGE0RGZudWNrR09ZMzQybXBWMThpOVk1UEplRElsUWJsNEowMk56QkZMc3hNblN1WklRUTNoVi8zNDdHcy83WTFWalFkRlBHa0RnRUVDVHJyS1p6UVgwUXlWbk5NSWQreUhXMzlDSGxGbDlpbHhpKzYzK0M3ZDN0eE9CQWNIR3hnYWNoSHRsUEMzZHhvWkdqU0VCZlhrVityMGRCcXBhcUtNRExsWTJUV3FLbE5JVTB2NERYSlY5ZlZwSDRaNGVuZ1VPc2JQeit0RTk3M1QwbnIxN3IzV0VFMFNjcDUreGU0eVhQL3Y2dW5obndHMmlqZjNUT1NPQ0Q1SWsxVGhxNnloUzI5Mk04cEJkWFoycGlBK1NQcGpKK2NwMSt5QVI0RDQ5SlVKL3MxQnJRVDgzWTgwUHZQZDh6SldqZ3RvcmpLMnRrdnJkcktxZFZsUHVVSERnTW00YzB0SlNVbExTOHVYTDErcXF4ME5ET2l1cEVhNm4rdkIwWG1KSWtMOCtQUTQwZ0RiTW5qTExuNlF1QjRIWU03NmRkRm9WaFBGRFltVlhUOWE2ZXFMb25aOG5VbEdSaFlVRkRTWTlOeXhRYWVpN2M1alFzdC92ZWgzN3RiREZralp6RmZIdXZVSDZDMTVvWHhQVmZRdUZNN016Y09ua0ovaDJOeHlrNVJWS1V6Z3I0dnA2T2pRMFBjK085a1lUSml3OVZxanJGdHdtWHVyK0F0TnpIcVFuSVBYUHB3Y2I1c1BJY3U2WENESnptWXpPQ24rRkVBazIrc1NCemE0bzVIemhHM0ExdjZNQ0I0MkgvZFNFb2hjR2pnN241bU1QUExpNDRPK1pEbjJFd2VTdllsWDNwaUUxUnJla1BDV2ZoY1pzQ3kvbW9MMk9pVGF1MjJtZnBTWGw4L3kyQzFoMVdIQWh0SmRZZ0JRUUF4OGxVazY4Z0VtYkt6RTJoQlZPcWFrajE3b1ROZlpMbzFrQ3JJV0NJanlNREFZUzJlOWZIZFJsV0k5VWZZVFJUU1NMWHJmaWNzaGRENXRyS1dsUlpMbGRYV3lZY0E1UFRuSmw4bTh1YkhSLzdYWmFXZGlaNzdieUtaUzU1bGZvVVhiM1ZrRnJmdDZyQnFsRVpkUzFVOFBvTjd0ZUpYRDkwcGhVSW5keHArdkZHai9FaTF5ZmZwRHFXZ1dKOXc5a3EvVTRIQ3h4ZmZDMVRmWmtvMTlVekI4UWQzbnZEcmJlcTYyUENlSGJqSlljOGlWdkFiWmZENXJoZFNvYUYyTEVsUzFEdTJCR2h3M0RuZ2V0bUF0TDNvZXZxMTVTbzRiSUxVTEsxTEt0ckd3bUduMTlpekZyOUxrWkZmVnVJcSt2NHkrT1dqaW1IeWYvMFIzcXNpbEZxVzBIL2Q0dlJHcnFEMmlwNzVLU2lVQm41Si9mV3VyYURZbVZWeEQvY1hUZXR3bUswMjYzMy9VOFE5MWZ6a25TdERESjh6TWRMSGM0SVlBUWlLbnY4VE0wdURSRi9ybFB3cFRoejYvMUtVZ0JRWVJOMzhuYWtUVlIxNmhzV0EvWFE3cjlCTFJONUtZcnpTTjRGS1c0VjE5RWM2dEhJWTliWStwOHVNYkRlbjdzQ2lXZ3Q2TjN0dUhOTjBDQXpuRUNBVjAyTWNJbGQyWDE4ZzE2Z2FBYnVvblhDV2wwRUlZenJwTUxHVnVWeWJESzg5cUdpdTlYL2RSK1p0WUlPYVZ6NERpWS83b2k2akNnVHpIUkRBZU5LK2R0dnVaczkvVVBPVUpoYmVqeFVpaGt5b1BOSlN5QkU0RXlNejhjdUNsTVRYeDdPTVpUVWpPTkk2aEppSXZQN29CM3Y2UVZBbE1KdDcyZ0t0NGliVFJBWVRlY2JTbHBjYWZDaEZWckZHcWdXZnRyRUZRc2QzMml0M1lkRnh6bzBpOElJczBUUGtkUGcxSWlyMHU3eXJrV0RtSVJKK1AwQlNCSGF0S0M5Rm9wNGpGMXJnS2JaT05RMWZmZUEySFA2YVlmMVpnNVA0S3d4aEJkM1ViaDhKMFF4L0N4OEdoV3pVakJZbzlIYit4YkJLS2xlQ3RRb1RpR0JId1REOGw5L0czN1hvZU93WFVnaTc1czJHUHBlbmVHSGRqdmYxQ0RDakRZcm9WdG9BUlhSc0JZMjdUSWQyVkwvSUlFbGdZUFFzZE1aeVFwYURMZHk0dEQ1TTBwbXFwSFpyRFJRak53VW00WnBRM2ZiQ25ZUU1BS3VlNmdqd1QweSs1QlZmeGdBS0V5MThKeXBmdHBIQTZFZHJjTVY1Q01hQjQvWUp5ZEEwQlpPQmlxdWxxUEE2Z0l4eFovbUpBVlArTnpoaVB6aCtGNllKQmQvVk1nTGV3cWp1ZUJSN0tLR2ZZam1HT1J3ZWs1SldXbGxKWmYwcTVDN1MyTHpsTEsyeTUya3hmK3JzcDhNNWFkbURjbVhvNWc0UzcvdzJQcnJyN3FneTluRCtxTklaeHV4SFlKZ1NvTXlpemZvNk5LYXZvUG84UWtpYk1RUUpjbTZhZitiQzJwbDYwOFdNK0pwRitVSW9qUnh3OEhFaVhjMkRxQmdQczRNVG9YV215aktvcUtoQWdHRUlJMU9SQ2JPb01tV0pqVWp4K1RaWmtsZTZNdEpNbkk0V3UxdU45YjZkOGRUVTFVeXdseklKemMzTy9mZnVtcGwybHFTbHBsZWk2NU8xNnRqdFplQnl2a1B5aXBxN3U0dlNVWGVzcjQyUXR1OUQ3TWsydXliYkFubFhZN2UydExRZ3NyZDQzcXRiZmg4WW1KNTFYT29QNHJIN2xGM0UwVHBxVmFyTFRudHI2L0VrUG9mRmdtWHcvUkRFOFBKekhvamlsWktiRStIaHJwREhLNUZWM2pMbVRidlpiSHJNRUthN1MwN096eWFtcHc0VW1nY25nSWJ4a0R2MFI4QXREVkZkdDZWcTZCYjBDSS9MNkdxNlRtRklxaFFaRFczL3NSOFFRd2Rqek5naElndXd5VEROR3JIV2hZOVdHQllmbGpBU2RGSE9mb2J4U3phV2VGS0dhalk3NmFxQXNjVk5RV3lwNGlBbThSbXZzKzFUTm9pT2xRcG85S25Ec2podTR1S2pYdEpEbFpMRHBSUFk4MysrbTl3cEp4cWlGMThrc1J3Vm8rSXNOc3hEVSt3akRZQ3doNk02UGpMa1RMUmlKWFJnR1dBb2lZbDkzc242ajR6L05DQmZueisrdExFVi9MQWtmYkxFbXdaaE9DUmxXSXU5Qi81M3B1bmgxV2lTYWFjbG1Gckc0dUppUmtiSE93Rk9JRE5XTEpZNGdTQ1I1d1Nqcm81WGtlbU9xZGE2aFVUbjdRUm9kTys0TjYxUEVITDR5TFFXOGhIQUxUeTNKdERHWDgxeUhrd0x2bDRPYW5CcS9VMy9XV0pVK1pJdzNVa3hqMGwwRW44ZTNzcjYxdGJXaFllYk4xN1hqdGI2cGN1M2tyQ3lSU0lQam44NkpSRUdTTVRsN3daS3FXRzdCUGNRU1QvMVFJYStpU2VnZktLc1QyaEYydm1Mc3hOZnRkY3RCSVRNWWlLdmNZVUkwN1RHU2RFTjdjaWxYdXFiL0FQV1BnTythNHJZcWJwWW1leStGZG92SFdSRHVJeERpSDBWS0R6OWhidzF5T3lnek9xa1pvTDIvN1BQM2gvNjRmSURRWkU5S1RYWGZtU2dZR1JtcHNacjYwTEg2cW11ZDlsdHBhWnhKYVZwVWxlYVFXVFdmZ0VERmg1cUJrL2lHN3FGc1oyMXRiVmZYaS8yNnBTeXcrdUxjaEdnaXBUOHlCUmdVb2tkMld3Y254bVBreGI4aDQxRnFmME4reVIzYVkzVHM1dVdFL2duVE9SRjR2TGpwU1EzQ2FBQTI4Rk1tbC9GOFhVRDZ1MEJweHl0MHVEb3BabzZFWjl0alY5c1lWajcrSCttWVB4cmw5ZlgxUFQyYlVrazlBc0FWb3ZzY0hSM2pvNFlOV2dmd242cVo0U1ZBbC9tWFNZMTdEenlrTkRvbzRGNEl6TkJ0ODhOeERRTTA3UGFQeDQ0cG5tOEVJVGZMQVFTQi9VRmlqOGhCR1RBek04T2YvdnhxT1dJVEdTSHFUWXlkU3hxczRRYnNma2tnVnQzRURJMVdsYWdoRldQdExoVzlvdDFqRFFMUUo1TzNXajV3dTcraFpML3JWL0k1bVJuMWVVL2FvMGJKM1VVbDR1VUc4aUR5ZlhuYW9uVmhHWkpDRlR1V2NkdlowSzIwWGYyaDVLZjhSaHk1dUhDRGVZb1lZaTJZVnhieVdYeGZCbXBpWWFIRmRxbDFvY2tWWkp2SGhXMXQ5NkRDOEtkTFNFajRWbGVuWDIrWFcxZm5hcmdEKy9QMmVhclFwZzZTU3REbDA0L0N0eVcxUnB1Zis5WXNMQ3hBOWkwdkw2L1MvTFRRNlB6ZWNpckRjS1FtVEV2M0dYazRoSUtDb3Q3akRQYTArMTltQWxGRytjS3B0b2xRT3Bwb0FuejhzN096eUNqRUFveUhFYkhOMENnUHd3MGFmczJVZ1VoMWxvVVFodmVBRWc2bDA3REt4ZitZS1FWTjEvU3ZGNWtOQStQSUs0Z0dSdVVIVEhOQ1NPT2NMYjJ3S1FWSjQwQUlyYy9sMWFpdkNJZ0RPTjdlM284ZlAwNU5UZjJTZk9LWWc0eklyamdod21FekRVbC9oN21nMUVQM0EvaitNOUFIK3VkdCt3djkxdm54Y1M1VnoyRVRFQndLaW9xWU4wU1pVbDdwYmpCRnhGZW9zZ3JtQWJqY2x0c3d0U1JXZXFJLzVxejlLYzgxeTBvdFpXVDZhcTNuUUVRcXM3czhXaGthR3NyTHkxdGRYZDFac0RBN1VYZUM2R0RFQXNKNE5Gc0FRcFp4dFFTRlNzdnkva05ZM1NCUFIzaDA1Vlg0Y3dmU0RESitRME5EWU15Y1RWTjVRVUVCS1B6RXRtRzRHZ3B5dldwV2lhQWFBL1hIOThNTE1BdGFUOEVZUFh3SS9UNHlJdUo5L2UzSHpqZW54SVp1TlJReFR0Q2IyZzJSMUx1N094QlYvZno4c3JKb21oWnMvQTkzZ29KS2tzNCtqbVJvTlRpWWxwYW5QSS9ZdndEem9xdXJDOHJEZEQvQmtTQk1idFEwZHl5VUo4QmxlTjZUZDY3WTZCY25Gd0tjQjV6azkrL2ZIUjFpSVYyeHB3TnZkbUNOS0JqT0Z4RlJDTG9Jek84VXMxRWUzUzZBUzlyYnA5TjFrcnNobUViNEV2bXdMMWp5TFRtdG4rcE5SdkJ6bytFYWN5ZFZaTktjZDNleCtGTTdQamoyeTR1WlR3TWxkV0ttT05QMEhYWFJsQVRDdTNZSlRXeUFJalpwMEVKbDRzRDRGN0g2ZFljQm9GMTZwaVRIQlZ0NFJObjFJS2x0SHI3Q0VBZm90bGdvcFZBYTBtZzhwcUF3dDdIaHQwcWhnT3ZyTHkzL043YnBEY0FVU1JFeXlqOFYwMGo4OEF6bVQxaG8xNmJmaWUrVW1OV29mRENiYVJSU2FPSG1McHdveFJubDRIcWdjaUhyelBFUTVnRkpNOGVPYlRlZlhMVkRKMkQ3aWlzbWJ5b0poL1NtVEJ4M3lBeTcrb2lNaThxU1IzY3h5K0ZIZHF4OUlCeVgzT0NTdCs5NkQ0dGRGcVVOQ1ZjVjlYdUNXY3hpazhzYjl1VmhPN01mRWtEaVc3WVBlM1JHUkx2cmJKenUvUGl4bUNaU3dYWGFCMlpqTHd6Uk1hWk9xbytQLzB0Vk5DaHRURDBLMnQ4by94Z2pZQlRyV2J1M0dtbWtxQ2IzZTQzeEJpZ09MelFqSUM1MkxSZ0ZRaVZHS2FOWUFUZWRITHAwTkpZdUJqYmtseTB6V2NZazkzZmVOM0E2YmtMYUI5SGZCTGcvMUZ4Nkhjam16akg3U1VEVkJPQndNVEhxbnh1OXNsc01hN21tWDNYTW5PSmpzTlZzRW1ROUdyak12Nm5taWlCNHBEQjZ4dGVLRXo1VDZtekIwZTJzU0hrcDJIVDBwVlB6b0RHaFN1UTFPV2FuZ1N1Zkw4Z3RQdjBzZUJDSE1VVENMdUoybExOZ2syejZDdVJIOHI1b1dsc3JLellZTEM5QjBaTmdHbThIQmp5Q093SFErb2NQZXBlcXhvV2xKc1ZlYnZXZUVWR1dvT1I1ZGVVc0o4WGI4UVYrT0lzaEhrS2s3Ym5nR0l4MHgyT2Nzb21jRHIrR1A1UnNPNzhXNnVYNDkvU0hnVi9iT1ZGbUVzUGljalg5TkxDQmFOTSs4ZmJtd25jRlY1OFRtUWRkL2g3TFFFMU5EZm9aVTFQVG5aMmRqNk5aKzN0N2U3dTdhZmVOQStJbVplUW1jUTgwZlgxOVgxTHhWMlVEMi92N3cyRC9EUXpJS3luZFg2NUZZNGg5SHhqNCt0ZGtoRk91OG5Jb2xRZWNBOFFubDgvU1g4Q3BYcjE2QmM1MjVpYWtXTVF6NmNQTjlGQndGekZUdTVadW92Yks4L3lUbUpnWTJDOVNtRmhZRlhvdHUwNnZyZm0xbFpTaUJ6ZWUzRFkrbWNaWXN2bU1oRUU0TFlNOG5xUFA1NXpzcmx4V29MQklnMVNmV1B5OXVPWnh0YjM4Vzh4aXQ3NDhYdndsUXhWelREYVFXaFFsUm5vY0c2eXE5UUtMSnc5Tit1aDdqYy90ZVJnT2tPRklTWWlGSldQTXVVMllhNEZvOXF6VE9uK2MzcTArT3pmM2oxeEJLbzhGYVNTOFoySmk0dnJtcGsrNlBZY2JKakgrN0xXRFNUUGgwZkdXSHFhaENzTWRFa2pBQ0VpckwrRk4xcVBGdU9zcVNMeElSQ05GdDZFayt3S3dsRWRJdzRJOXRhT2R1bXZWRVd4VXNvRmxvZkNYV0dPWWZ3dFlBcGplYjVtMU01SlVucCtmazdHOUIvV3NWdmNZYldUa2M4VWl4OU53RDRTS09FdENkMFNJOFY5Q3U2ZUVEZVQzQldvbmcxOS9jN0RSVmplMU9oZzdwNllUeXNXOU5HQ010Y0N6cTZOb0tYL01PVUVrR0d0a2RzbUNDNE5nU05vOXNzbExzT2lnUXl2aFVmQm1pSmRzYnowcnR4VSsrL21PYVZFUU5GZzlkWXNlVnNOcGZDNU4zdnV6TlNBNi8yajVrclVkUS8ydzZ4MmZuZ0EyTmlMdDV3R2tjaWEvRkVhbk1tUmV6MUJiM3RpSTAvaGt1VHU3MlBybkdLRkxVMlF2a1hRSnc3dWZBdHdCU0VuNjJObloyVVB2UTg4U2ZoTnlrSHF1Rmc1OTZneTdnak15cUVoc0gyU09waGlXVC96NlpYWXc4d2pCcG9IQ2UvaXdzS0RnY1hVRjJKMkZoWVVnd0FaTjY1djZGVmFrZFB3TGZIaFltS3AxejIvaVNHa2VidTZJSUhsMmNrSEhUYnluM1diVmtXOXBhbE9lRFZXV0NkeW0wY0JkWGV1R3pTaXBxSVpHUmpZektuU2JmdG5VS2ZVcG1UbVd0Q3pmMkVTSFAyNk5CeWVyK3pRVEIyWVJsRWxaSUtJMk56Zi8yUnFOZnZ0K2ZCSWg3bFVuWUtkVXd4Z3hoWkREUnc4ZG5XcDNyMkhjYVh5STRrVkVKZWxMdjdidm1uNWJzUGVsOWtESmtNU25XNTI4eC8rZ1NmaEZ2RU5pc3ZiZVBkdkplSi91c0RlYUJrZDM0OGU1d3BJSnVkZlpWMmhkdEV3aVBLS0RxZkdwTGZZbGRyNGRoYU5rQzY5dUNvY3BoSVdGd1JDREhQT0lRMCtueVdWLys1RnprRW9iNDNZR21qS2FIM1lCL09zM2FIOElvcE0xNVNGVmhBRXluY20vZWNwMTFjYXUwanhvcVFJVDJyMmw1Tkd0eHI4aVE4L2l5TEhkT3JmRzdZZHNuajY1cDdINjJ4UGtkakhwZHpsUDRjVEdMdWE2MU5PZk1UM3ZTdFIrOHlqOWJyOXNkL2o1YStYamFXWUg4dURlcGNuSkd0Q0p1d2tkT0wzdWt3ekRvRldId215aTZSNGlKaVMzQnEwbXdsQ084aDFQV0JPeENlVjBlaUVyMTRyelpEU2RpUWg1eUVOZCtNblVmYjdBaW9CME5pNW1DMEtuV2p2UEhoTVRYempYdUkzNGNESEg0b21YeCtwZmpONWgveDdmcTQ1b2ZTdmhlUUdLZElXQXpiaS9aYzFMQzM4Q3prYVU4bWRqSG9DU3crM3VhZ3REVEJNa1FqbTUvaUUxdzB6NmR6T0JCTVpidDUzN1lHQUZuQkpIZng2K2Nqb2d3TlZ6VEEzOXk3NTFjM0hYdGQvdzV6WENaV01nOFdPMnR3dW9icDQ5ZTVaVUhBZnJ6VWJzdjdvYXVJL2tUVnRVQW5SQ25XK2k3eFFXV3U1akxDVnNwSG1mUlBhdDhhY1BVeWlCYXVXRHRuWlRZeVBZdXpmWDErUVpLTzRrak54dkVXdXd2c2JUZThmenpMdGN2NFk2cG1jWjJ6YnVYL1lEcnBvSG9xVy9TRWhJZ0xrQ1RSQTFGZFZmRU1QQWNteldzL1h3YUp5TTloeWg2Rk5mL0hUVFFpNHNjRENqbmhXQ1ZMa3dUMEdETHdvclZaVG9MTnhPb0RHN3JXNVEwcFFzT2E2Mk5LNHcySmF6THBDOGNLZXZ1TXV2UHBIOEVhMW5KMEx6d2JHOHpMelkrWjdtdHh2MGpEbXpZQnMxL1NGQ2VlOE9iYnFxdkg1NmJzR0RVQk8vM1UxeXNTdVhiM2d4ZUxOb2c1clpYOVFEZ3RnNlZ0YTdGZnU0OGY0alY2TzJ4QUpIWk1zazMxendUc1JGcS9OQlYwbWovRTFQOWIxN1pXMVJrNnU4eHRzc25ZOGorcC9LdGFyK2tnQ3ZCUVd4c0xCNGVIaW9IOG9ZRzY5UnU4NXpvWG0yUi95ZXMwY3VNdXRSVUwvUU93VUQwb0hiMXlkY1k3bS9wa1Q2eUZON2p3WWZEV2hNMDdjUlA5T05GcUwyV1I5SEhVZXJRVGdFV3RSYXpKWklzaTVvc05Ib2xKYk9jdW9vUmZYUmxzVnNCV29Yeit5TVNjYXVkL1dkMWUrRUt1NHFHbUcrV1JwcSs5MzlkanU3cXpndnF3WWVrR3IwUlAzTVprY0pqYW0xN2FNbTBONjZEYjNET2Fwd2c3MG4wMmhXSDk5MUpyZE52QkQ5ZFoxOWsrRmE3bENiUTJZSGJlOUg1Vm1PbnRXVnZ1N1k2MjJ1TWRiMUtxV2RIOVcvdGxCVWY3ZW94cEcreXRENnA4WVgzVzVuNGhrQVVsUmFvWXA4MzNWL1lHT1l2VDlIQ2Z0bm11THlTU0NIR2dXcm1zZGlFVm5kMHNFd3hvdWFvejV3Uy9CVE5RcHdDRk9SZjB3L0xwM3dLaStIbEgvNWcyUUNlN3ZkcitlY0kwY0xaTFQzNlY4UHVxTnB6QzNmaXFoNlR3VkVPN1ZkTzB6aFIvOTBidEVJbVpqc1dZbC93QlVzNm1GeUwvYU41cFAxeStsWlF2RXVmZW9yVStySzB2cVR6M3c5dlczd3VRZWtGU05zeDNsazVlVkZUZG9TYjUyTE1oSzFNM3VzTWd1QUp5UjE5RmFaTHhkbTdYSks3Z3hjOTFvTDMrZnNCeDNGL2xpQTIzTmwwTHdNcDlXU2FPcWJ0eXpMQmtMeFQ1VjIzcUdOaVo0cDJGd1JQWHFoQXhJcWQvNzFPRms3bmhNSUlYUnU4NGhjSk9QRFBUOTR1L0pJSkVsY0g3WmZXQjc3NEZjcjY2ZEFMNFN1akxzM3BkQmkxcmVGdXNwUGxmQ0lrN2duRU1pQkF0aUV6T2dSWEwwVTJGcDRQdjcydXM4RUdhd2NwazVrQW00dTFteXpqK1l2WmNIeWE0SVIvTFZ4bTRZZ1ZKM3EycldxSmovSEw4aXVYNzRPYjFGVVd0VW5oUnk5SnRyRnpPaEJadlFzTnF1dWsxWDRmMFFXZGFiL1BTM0VmS253QytWdWgveUQ2dnRGRi9pMlRkUHhFWUJubGQ5bVlmcmMySmFQSmtBaUlONXpzR1JsdFNkY0lZa2RWQUlDTEFnT2tMT0tMVjlDbyt5ZEU3c2Y5RGZKTzhGeHVYdDFxRzBlRlFEWVFTSEs4aVU2RElQcURxa2hnR1JNUG80eUFpUSsrcTBvKzlVTEVrNEFCNjBnWWRYY3VxdHpBY245ckRjVlVlNlkxT3hidGJPWjdGMWdkSDh2YVNXdzdFd3o4NmhYQTNadWl5djZsZm53bURualN4VFZrWmRoSXMvZmFkMmJPajdoRXpnRlVDcEVnRHFZYlN0Q212RHQ2bzNNSFRzU1dFZ2UyMFlKblFBMEJCc3Q2L3V6UkFOV1ZyOHhNeEFrek5xVVkyRm91c09tNXROTHVnNTV1VDV6dFcyM1Y3cWFrN2RyZ2RRTFp4eXVvdlZuNjN1NXEzRm9LMmdjVGdzMEExMjdxOEVCNVdUYTR6Z1Jqa2o3cFJHeTI5V0x0bnR2SmVKM2VOKzd6N0l6N3l0TkwrdmlUSkhDNDdJVUx3aStkZGtuZTdPMGR1ejNYQkZVZlhKMEgvbjZaY3Q1K2x0WHkyZWVjWGRpL2tkajQ4Ujl6TW5XbmdadmdobnM3djVlZ1Q0bm5YU0dNRDgvYmxQdVhVV3N4WFF4Q1I1MmVjbFRnS1V6MEJPZFZnMU9oNTdoaU5DalpFTVhCN0FiVVkySHZ1TEVBSFdDTEZTT2RCeldzQ1Jjb21TK3doT0ZuTmV2djFwS1cycmg1c3c2b2JpTEZjQURPSGlGVHNSUDdOZW1qcUpwNnU5a3o0cC9JQnFQa0o3dGV4RzhyYWhyN3dXcXJHQzBCZUREdzAzMWxocE1ySFEzM1F2a2pWQ0JWWmN6ODRsTEdXYnRSdUxCSzVXNlg5Vm81aUx1SjMyZWlyekorQnhFNHNWbHZjaEZrc09uZjQrMHN3WnFSbGFWQmNZK0VIeVV3d2JrOXpxbmxrcTVoRVkrYlBqZTl0ZFdxTjlmMkwyY0IxWFg5UFRsM05MZGVXY1FybDZGSytpZ1FkSG8waVRNek13c0tDakl6TngzNmZ6R1d5YjlxQ0dEd0hkMkQxYmwvSzI3WjNSbVZUVFNGVURnUDVNb3h6OHUyMUNadDNDczZibFVvWHpRSnlnVU5ad2Q4WWR6V1M2Y05oajNPSXFZRWdqc3UxZHF0RnZwWEhCZEVtYTZzditBM1ZuNTZPblRBWVhQYTFOQ3FoUWlVSURpQlVWU3Zlb0pMdWRiN2lNVENuMS94cmJieGtWUG40Tnl1UWRTTTZpTGc2c1YrYjVpUXhNRGc1eUMvMFpkWFYxRnhlaWx3RlhJZVd2aDhKMFZiZVpkOWE5MWxSN1hqNzgxS1hVTW5keFdMMWxjRE4zZlN5dWNFbisxWWV0L2J0UHc4MXJ1d2t6U25lS0kzWjc2WUZ6RXdqSEkybnlucHhacVVXMjlubVZ0KytpMjUxYmYyc0xDL1h6bTQ4WEJnaURxV0tOQ0w5TzJjY0NmVU03Rzcvalo5eTBCNzQyT1lOK3djLzFNWXl2VlR1OEQvS21yQjRpSUNEd3hRaHZ1cmFzUVgzZThsNWxPN1pzd3VRakdGNmV1MEpkVStvM0RoZFNoVGZ3bW0rR0RPcy90RWhGZUwyeG54cEV6b1E3VHJ6OTRyTmgvdXM0dlovaWtnNjJoL2ZmRWJHNWlSZkExVlZRa3BZRE5mUDN4Vk50ZHpZSk5uZFAxVCs1V1JFMVBpd1h6VmZYUTZRN1c0Wlpnd2N6Z3ZhbkU4T2xoOVpBeGcvNkx4Zk1OLzJHYVpVWEJXWGpyZXdUL1pldDd1TTRPcXZaeW9vSk1WbDh2dUxaVmNSckFZdlZIZG05Q2s1STRHTEl5aHJNZFE1L1ZVaTRJaVlyZS8yc1IwR0dlN2pkbnhUTEdTVEwxaXl1eXBKcmExRmRmWmcrMG9pKy91dE1taVg1K3BlVitOcUgzc2RCNzlSMnowUTdhWUJJVThkWXRCdzVVdWo4R2hDcngyaWZJR05LVHJUdk5LUGtwb3dlSitKbWpjQWpZMFJBYzBkVTVBaXdzTEtFOVJrV0ttYlAxOW12MXpHL3lrZHVXQ0FXZjR0MVE5RHdrWklUbHVHclc5NWN5YkdDT0ZhbStmWXZkNnQweWJmUWxDUVZkM3RTS3VWYzdMOUJnYTcxOTRObVIzOVdIR3l5a1BWSmswNVI1UDFOTmMyTmQ1NExWWlB4TEE1c2grdnZvNk9IdjMrelBuK01IaWE5bHZzeEYwY3VTbGc3RU1Qb1JjaUxZQ0JXbW1uUU1Nc1JPWTB2dHU4azFHOE02MEs5ZzJ2UHBwODlIV3hkLzJXM1BWL1VlYkM3ZXNmMTVYbU5sYmw2TVJIcnVUTWp0YkY1cEtjcVluUmNLTlJiWXJmMGl1N2QrUGRvU2tIUi96SEtkVjgyM1BrdXRjSkN6MFR1S2dZR3hZbmM1a01qMkloa0pWbVIrdnNscEE4a21FaUQyYjlvK1dKaENyZVNRNG9tSUN0ZUhKellBYlFTTlQydmhUczcxS2dlWUZMbll6RTVrWW01TWw0ZGVlNk4veDlDb3VzZlUyNk4rOGNjc2hCdmRoejhPby9TK3YxbTZIM0Z0alk5amoycFlBYTFoV043Zm5ldzdDM2YzcXdLRlpGQnBKRC9YVGtwT1RvNk50ZDhyR0kzNFJFSTNnZGkxUkdFQzh0Z3JBS1Fkdnlxb3ZaZ3N5WHlDa0dsU0hlckU4RkVLMzA2NU1qVHl2ZHJ6c0FjcGozVTJVajltelh3MURmOThReGdrbmp1bDUvazJMaDhzdTluOWN6ZWhSWEFzTEFoemNuSVNDS3h3b0F5T080MTZ3c2oyOS9lWlhCS2JtN3RQdjM3NTBtVlROL2VwZG1MaTJIVmJjNGpHN0xzTEN3eG1hV1dsVUVOV0hkcTFVam56NmRpdCtiOU52YXAxb21HQm9XVlliL0UvYnhEN1RDSEp4TlQwN096c3VXNGpML0huTjE0ZDYrTm54NDM1MjEwVldqcGRlQ1NWZVhuMGprM3labVptTGk0dTdPU09MNmxBMzBxdExlKzQ2cFVJQjBoeGptOHFOcEMvU3ljbFZTUkR5SjlYc1BLY2k4Z2pFaXNjR0lZNFM2ZjN6eU1pSWc0T3JzaDZzc1JBUEhOd2RLelFhWmlZbTl0emFJaDRVOEhJOUZPZDd0TENPdVk2L2o2UGhOcUxGVWNNSFVwSVo3U0JuRWZucWNjaDc2QWEybkU2djdpNE9EMHQwNnd5R3VyODFPbEZWZ3g1L3k1Z1BGTFJSQVVkdys0Z1lwd1V3MDc3Q2liUWdkZGhCRlMwbkgvdzhibHJ1VmhNdDVRd0MzZGRkTithYjNCRWFsVHd5eXM0aklCK2ZHaW9lZU5yVDJPcGVGd093VVZ6OERoY2V5cnlmREtROGJVaDg0QzNWbU9ZbGs1QlNVbEpidTZLZ3Y2MWFpbCs2bk1mTU9mWkwrM3ptcHZuOTEyMnRyWXV6czVxdm4zck5xcHluK2J0bkZEZjVFTytMeTh0TDM4TFJsbld4dWFndlIwT0JrcERROFBIcDNYQjVzS2poVVRmak1zeHhhUThMalYxNTlqdFRYUEF2RTFkVVZFUndjT0hhUzg5dUVhNVBpTUJ6UnJMeVowZlJjd2l0b1p4bVptWnNiSGpQMzZzT2IzKzJLUE5kSm5VY1A0OFAvMFNkNmN3eFFTSzJiNTNCZ3VqSDNRQWI0enN0NHZuaHcrejRIcnYzNzkzZGIxd2RqK1BMMFlyaEhYUVdicEVkNGVycTV1eVk0Zk9ZaDAySFRUUEJhMk1NSy9wNFZWK2tKSUlZVS9HMGxMTzUvT2hJT3RpS1pBbXMvMWpIQW5ERFlnMTBBQnZXMGxwZFBzUmN5NVNGcUhESTY4QitVTElXbXkxei9Rb292M3crKzN1N2sraTA5Y0FsVnBoMEF0T3pzZmNoTzhESW9ob3Y5RlI5bHR5Q1c3YUo0SnBucGhRWmZocElmSUpOQjltbEUrZTdCNGUxczE4U3ViUVYvU3dWMjNFYVkvL3FCaW9YRWh0UklxYU50TUpVVlovRmtubjloS3ZZMXhYVmRGdk9aY3VWQ2FPbFF6SWtiQnFGc3Q4WEcwWVoxRFZvVzNiWWxvOWM5QjAyS3BHeWMzV2ZMV1ovaUxaQ21SQnZZcUw3czhrL25UVG4ycTFJMGtwWjJBWkpPTEVNdldkbjdNalRrT3BTdHB6a2JBK1dRSVBiR2xLT1lnM1U3TXZBT0RDL3AwRkdDTVJUY3QvZmh1WU1xQ3VtQ1ZVd2pJd2tpbjR6dnA3MmRHSTRDR2dXZnRwcHZCdE9pWVcxbWlXc0Nmb3VWQ29Gd29hcVpSRDFXVll5MmNlMmI1M1YycmFYTm9tSHovcU56Zzg0K0dwcnFzVFlHYmVtblV6NEdKTytWZ09wUk1XOXU0S3hqZkROd01iRmpUMXA2ZW5pNHN6dTJxRzlpUnZObUFBU3dHdHo2VmhhWGtLbUxpYnNURmxEdzhQM2llWngrbk0zbTF2N3RKNzg1ZmtCTnJWUUVHWHptL3RjYjFUVkdjOWx3UldjTmJ2MzcvL2Q2TUtyR0VPRXA1Y0ZMVFlUL2RvWC9HRDc1NEhmQ1hCWDdKOUlZSkxPVnNKcWtHRzRLY1NlaUk4QlZFSnhPenpvUHAvLy9nWUgxMWhiMlZ3dmN5VDBhYmEyRWlBZkdZbjcxME81YzhyWXljSzRYbkxIejZqWTdvelVRQ0dWczI4ajUyQ3J5ZlN3RjVmWDEvMTgvSG5tMThTcG1yQmVRcFRxazMxMExlNGxpK0F2T2xjaXpHNHRRZ0RSNDgzaW9FbC9NUXVLb3dDQTI1aHlxdjZWQTZLcldiM0VJb3ovVVNRWHBvZkYvSUVZWW5JN2R3WCthNUpDcHhkRGEwd2N5Nmg0N1Z2RHFlL2ZZVTFPRFQwYmViVHVMa1R1REpZODNJVmI0cVIyeERwQjduS3FPRVVkUEVTbGpDanErdXpEZW1vTUZuNzhuY2pCZnlGVmV0RlZuaDJkU3lscGFVNGFJeHl4Tmh3SVZPSDFOamhUb2dBYm1uM0liUDVLNThSUXI1VXFLNzZNSmNTajNybGRBNFN1VmRTbEhWOTAzWi84MjhUQWt3SWxhQUx1NkNnNTBLajgvRHc4SXRrTnBCcGsvWVFPNlVEa2RuMC9LdFJqaEhyeFFBY2RNQlNVaGdBSEtBVitXRVdYMXJLT2NHb09uVVdPRVFQd0VJa1k3WS9WZ1MvQ2cvdzk3dnM3L3l0S2twTzBvaUR5UDY3enB4OSsvdWpsTXEvcmVYK1NhU0c2T1V5V3RPQ0lpdmZ3QnNRTk0vUHowY0VkRTNGeVl1UGpHcHJ3anJBTW91aUZqVGoxdWdmR0pCWFVGQlFVbXB6Mk1CQnhNWEZjWkZwUFRjaklrR3BjLzZHbGRRYUJjc3BLR2gvTmVsdmIwZXN3SGo4UkJhanJsa0RFY013dzhqd1Z6SmtSVCswbEpWekxOTDZNY2xEdXNZbko4bkNkWmM4N1RvTnFwNWdSeHowNEJlWHltTkRubVROcUh1T1hHWVVqMkw1ZUZlbUxDb1JZYlhUUng1T1pUZDVCc2l5QXJTUUxZT0lWM2tQWFZNcDhYSWtvUm9kL25oZlJ6KzJSbDV0VXFrYlRQZzlBNE1GU3J1Mk50OXZkVythSCtpZmlLbTRUZEJXb0xneDRTcWtHWTc5ZkNLMEdDd1FhZitlTkhaVitSSlpsV2RFQ01MZFJTL1hGeXdGZ0ttNU1vVXhFTlEwaEVZb0xzWllMTllMTjVVUG1aTk53L25ST0pEcHVtalJ1dU5YcFZNMXQ2K3JxeXNYd3Z5UWZDOURsWk52aDFpYzllVlVUZ091Z3NGcERKMGNXa2V4UVJWYzAvcDV0VHZkSURwQUVVeWlRd0VYNG4rdlBSZ0tpTVd4UGtPSDUzY3dRbFpOaGg1RGVOeU9leDVwb0hSZVVaM3lvb0ZHOGFYajVoc0xpeDB3Ri9HT1ZUWitrcC9wZFdsbkZFVlZ2Mk5QWVlUTDZDRngvOEFJdUR6ZXl2cm43TDBtdE1IMmpJaVRrVjdYSk16Wk03U0xab1YyOTZmTXFNL096dm9jaCtzTDNWMnVsZkNiOU5aN1haMzB4ek96RmxScGxyVzEzWk5rWDNhWFgyaFVwZEJ2NnZ5aUpDVWplNVU1OHE1SU1iVlF3UGI5ZTNJRTJLOUpDUW5mYW1xOC94NzM0VXBwYU9WOGtPYzJjeUVENGhoTFNpMmZhRlROZkFJaStMeFZWTWFuWHkrUlY0ZFlKSjlodXM3YjkxMzkyZnBZUHk2K0N6TFYwUGZ2RkpUc1dTcUZLT1QyMmk2UFdkZVFGVm5BOWZYMTV1Ym1md2NBWWxKelFhNnFxTEM5dlQ3N2dpUmpQcDkyVkg4R1NCOTZhcUExVWJTME1iaFozdFRNU285TjZ0YUlBZHRhdnZmM3FDTzdod2dTbzIxWWJLK2NkU2VXOFZDdXM2VFVJeThSdXdPMHRjODRONFV6SHI3NDhkRXdBTWJHQmhad2dKdVF5SEVKcmw5WldSbUlRbnZWVFdyU3BvV012bFhNbjJFQVZheGRnOUJySTJrVExYSXBMZFFwb0V5QkJ1bWtRQ0xyMllwWnd1aUxkYlRxZlpvWTVlS2lvVjZhR3BBME1kYU5ESCtBMUtCanVSaTFWTmp4RjlTUlA3THZ2cWwwZGFCVHFFZEpKME9iZktLRis3WVY1d243cEljdy9CQiswS3hMMWhHUzJLMSsyMDdhWCtxdmwwdWRDS0c5OEhhSTNFbi8xMUdYbzhkL2h2dUdSQ0ZvWTFOVEYxMjBkM2FIaXkxZ2dqQmZ1aDdNTHk4djk0US9HaHdZS0hTazFWVXFmdWJzdkZJS2kwWUZFTlJGdDVQeXI2RGhHK29SWVdFWlZNZVd3aWl1dytUNEY1bXJXWFF3MmlsdG0xVlVWYis2LzBrNXNjT05WRWgrSWZWbFBDTWpZMlJFVWQ3QzR6b3Y1ZEVRMWhzYWRwb1ZudXlyb1l2V0MyR1Nlbm1RZG1Wa1pNQVNBNWY4VE1LOGFlaWJhTS9saC9xcUtVMEdITGJlSElDMzBYWVV4QUdteVlJb3ZJZkNHQ3dJVEFPMUF0a2FxZkFnS1Y2dkpjL0RGbWFsTENIWEF4MlF6Y20xdExTcU5EL1oyUkcyLzc3czV6MVJQeVV5bXkxMmI2ZC9vZzZZcDUxdnB2ODdWN0FFb3N1UDFhRlVucUNnb0lhR0JnYVpuKzB2cEsxc1FoeHdSTzdYazM3OHQwZWN3ekM3NGxBUEw0bVdoYW81aHpYS3ErMnh4QStLWWIrcmp4Wi9nTW1ua2xBeTZ0VTRZS1NGcEFqTnEvODA4L1dMVERRb1dJdG1rN1JCVDhuOEpKS3BDUWVRWDE0NUpWMjdWb3N2blgvMmM5OHN3ajZHTTlYSm5pR0lTMW1aRHFjWG5tcjA3ZmY1NVBlZjJKVHBVVks4RUo3cEt1TStCWTZXQkV1MlFpbEZ4WkdVVW5kNkluUkNjYTVKRjJaZXRvbE9mN3dFWW5xMVNLcXNNaFMwTzQwNmdVdWVENU1RT3BMU3lSREo5SHVzcFo3SkFETXN6OG5WOWY0cSs5NjlGTC9CV1FSc043QnJseHlZYmRDTTVUcTZERmVQZFFiNUlKeGt1cy9tQ1ZHbEtIOFVFcHVFQmlzV0hlTHN6T0ZaV3ZxV0gwMDdBZ1UxQUZsYjBQVmdhSFJVcWVacG5heXJxNnUyOWh4b0FuaTR1Vld0QjQwTVl4c0hRSTBWVGZYcVpFeUNvR0EyUm50cm9rQUIxTS9Dd3NKSktHNEJkbFVOeU5HaTUyR21xSy9QemZsK0NmLzZyeXFueEFhVDhlZDdNdlZiV1o3QXYxM1MvNjcrTlhtaDFReXVCMzRLek4vZk5kcjdGRXNKZG5JZ2ZGWWQ4TG9hMUJleFcyNEhtL2lkZFdpUDE4ZGpsSHFjKyttNFRMYlA5WTZhdGlGWGhkYnZMMkVkSkVwQ1ZhQ0cvdTlDbFE0R2tNU2hmM2ZVUlhDNDFDYjY3d1NYZnRtRGFiNy9PMGZtZFRPM2xCV2hxdkxmZVVBWjVvTVJSakR6Tk5GRlg3ODZKQjNZY3FtVFQ3bjBwNzlUVmo2YXJQQTV3eEs5N05Cb1BVbDhvTEFkMHJYQ0FZSlh0ZVVvVzBVek4vS2lMb1g0Ri9vbjBxdXJLeVdScS9VNTI3YmI2NzJLcGI5RE01UktteWRFNVBGOURvbjJsOWRUYmEwZ3lObDY3MmtmdHQzN2xGcFhwWEJva2xRZU4xeUFrV25ZeXRMUWM5L1F2ei9UWnkwQVZjb0g4S1BETDVSZDkvMGp0ckp3SVVjSFh2WUNVQUtNNC93eTcrUit3Um82Wk96eHdsYWxZNUVTL2NBTGpOVmNpUkNndmNsUk1Nc1RYNCtERUNlbzBuUXIzR2ZIVEtsS2x2cmZtVDlRNE96dTdzb3lUb3lOSFlIUThOT216bmYzWGZiWHVmMFh5WU1iRHJxdVgwZkVuK0lEelhxQmdDN1dBaXRtR3lXcEs0cmc3akp5N0xWS1VvdGVyejlPYkUwTTA0QmduVnZBRTdyWnZKQmxLWmIxTXlpQ2Y4dDJ3bWppMy9sRW16clB2Vi9sMm5VMjFqWTJJdTRuK1lVVzFQK04yOXRidVk4N0E3bE1iaTN0NUZyU0xCUXFsdnFDcEphV2x0QXMzSEt0VmliTS9ZYXRSZlBPTkQ2OUVMYWZwTVJQbVYvZ29XRmJIM3Z3RVdGM2JKOGFjM0ZVNlpoK1RVajZONkwrUHNGR2o5TS9zNzdLa0RaRkVFRTU1dThXbENaMGwvQTlXcDZHS3FHbUxCZjRqTEQxT05iVExQT29YSjlTQkZMZ1VQdXpUSDA2dHZ6QWdnNGNMWW8zVnZUb0dEWU1STkJoaTZpZyszMS9HY0pDckt1dS9HZlZCakkyQ1pjSStmN1MyNkZPZjB5OUprb0N2ZmpONDJZOXdMOUNPcGoraGdWWnM2bi81NG1DZjdNVTFBK3hkS2kvSFYyWkl2Uys4cEs4QVdVd0FQVU83Rm12WWpLb0MrMWJjOTlJMUREek5CNWtYNWhmSmE5a01pQW5qKzlNUTJocHZzSDUzL09pR3pEd3l1bzltdENUaW1OYjdLaHlBQnh5VW9xU0tIRUQvLzhCVUVzQkFoUURGQUFBQUFnQTBaRW1XZHh2cWR5dkFRQUFOQVFBQUF3QUNRQUFBQUFBQUFBQUFMYUJBQUFBQUdSdlkzVnRaVzUwTG5odGJGVlVCUUFIQzliYVpsQkxBUUlVQXhRQUFBQUlBR0swZ1ZqYnJub0o2QThBQURRU0FBQUlBQWtBQUFBQUFBQUFBQUMyZ2RrQkFBQnRiUzVpYTJsM2FWVlVCUUFIR01ZS1psQkxBUUlVQXhRQUFBQUlBTkdSSmxtMG9TQ3FuQVlBQU9zUkFBQVBBQWtBQUFBQUFBQUFBQUMyZ2VjUkFBQnRiWEJoWjJVdmNHRm5aUzVpYVc1VlZBVUFCd3ZXMm1aUVN3RUNGQU1VQUFBQUNBRFJrU1paZUhVMy9hNFZBQUF3YlFFQURRQUpBQUFBQUFBQUFBQUF0b0d3R0FBQWNHRm5aUzl3WVdkbExuaHRiRlZVQlFBSEM5YmFabEJMQVFJVUF4UUFBQUFJQU5HUkpsa2dxNFZOMGdFQUFCNEdBQUFWQUFrQUFBQUFBQUFBQUFDMmdZa3VBQUJ5Wld4ekwzQmhaMlZmWm05eWJXRjBjeTU0Yld4VlZBVUFCd3ZXMm1aUVN3RUNGQU1VQUFBQUNBRFJrU1paSlBEYitEb0FBQUE2QUFBQUVnQUpBQUFBQUFBQUFBQUF0b0dPTUFBQWNtVnNjeTl3WVdkbFgzSmxiSE11ZUcxc1ZWUUZBQWNMMXRwbVVFc0JBaFFERkFBQUFBZ0EwWkVtV2ZXaTJtY3pCQUFBMkRzQUFBa0FDUUFBQUFBQUFBQUFBTGFCK0RBQUFIUm9aVzFsTG5odGJGVlVCUUFIQzliYVpsQkxBUUlVQXhRQUFBQUlBTkdSSmxtdkM0eERJaXNBQUlRckFBQU5BQWtBQUFBQUFBQUFBQUMyZ1ZJMUFBQjBhSFZ0WW01aGFXd3VjRzVuVlZRRkFBY0wxdHBtVUVzRkJnQUFBQUFJQUFnQUpRSUFBSjlnQUFBQUFBPT0iLAoJIkZpbGVOYW1lIiA6ICLlr7zlm74xLmVtbXgiCn0K"/>
    </extobj>
    <extobj name="1BCC2C28-871D-48CB-8BE0-2867F7803ADB-7">
      <extobjdata type="1BCC2C28-871D-48CB-8BE0-2867F7803ADB" data="ewoJIkZpbGVDb250ZW50IiA6ICJVRXNEQkJRQUFBQUlBTmFSSmxtMUNDblRyd0VBQURRRUFBQU1BQUFBWkc5amRXMWxiblF1ZUcxc2ZWTmhiNXN3RVAxZXFmOEI4WjNFZ0VOSVNsWlZqWnBONnJaSVNkZlBGbHpnR3JDUlk5cEcwLzc3akpOMHdhRURDWmw3NzkzNTd0bko3WHRWT3E4Z2R5ajR6UFVIeEhXQXB5SkRucy9jcC9XREY3dTNYNjZ2a3JsSW13cTRjbjU5Y01rZ0h2aXVvNUh6R0RHUlJZUFp6UDA5SmpTaTRZWjZ4TitFSG8yeXpKc1F2WUlncEVEWk9KcUUyUjlYNTNmMGt5eWxxRUVxaE4weFlxSjNqUktQYkM4YVhWdFhjSWZuNEJvcktKSERNMmFxTURnaHBFdTVaMldweForbVdCWGliU0ZGVS85Z0ZmVGc4eHBOZEJDTXVzQmRxdkFWdnZFTTNsdUNWWGFWU2dEK3NhK0EwTGlQOEJVd0x3N2I4a2RCbDdFc21kb0lXYlhvRy9JdStGMTd0Tm4vbDNJdmdTbklqdTRjcG1NOHUyUUoyY0o1M2xNRG9SYzdKcC9yejZHL1FMczg4VWprK0hSSzQya3c2YzNWSzRpbnJjWWE3NUxsc0d1WnRWNVl1Vml0MDFsbUpjT0w4NU1zR0ZmcVo2MTArK2Y2WnlHM2M3WTMrcHZUUzI2SVhlVkZ5RFdtMjVZWFdoanlmNWp0dkdKU25kcTBzQWZrdUNzK0FZMndQZEZtUG5Gc24rU0QrRVFZalNPYjhNUlJuZDhFeTdHQzhSek16cnZGaytIbG5IVDNjcnNxQUZUTFNvYW4rNjkvL2dKUVN3TUVGQUFBQUFnQVlyU0JXTnV1ZWdub0R3QUFOQklBQUFnQUFBQnRiUzVpYTJsM2FUV1hoWGJ5RE5kdGNaY0NMZTRSZ2hNQ0lZRkFDTzRsT0JTcFFnc3RVcUg2dkwzMXY5ODQ0OXpDSEh1dk5kZVZDZlo3N014NTFySDV1RitmbENQdlVRM2lkNWF5ZWNJSFFXMm1VSzM0WUZYQUgyY2J6UGZheGVVUmg2T2tCa2ZXMGZ1Nzhpb2RrYXZFMFg4NEZuU3ovaEdERTZ2NFBqMGZaSTZOUVZscE94WW1UMDdpVE1MQmNYOStjSnBPVjU5cUV3a2xCQ3pQbGY1YW8rRjVaV09UT0ZmWjNoRkloa1BYeWErb2VialFlaHViMGJpWlFvZlNWN2h3aFNtTnZsTGtQVmNYT01HcEZWUmNOZWxPTEJzVUJFL05Jc2k0MzkzUU1KRGx1bFQ3aDNyWVh2RExBZ25OWTVjb20xT0drUm5qYXByVDIxaEs3NWllV2tZVklqbUNlTGFFS0dzNmlZdjBpL0hCSDMyVEZMQVpKMzNBYXltNDZXcDExMjNLa0dFcjdMbUVZZ1ZBZmtaOFdpUmxwYWRQMUppK2t5ZUJVVWpMK2hxNlk1V05tRDhPelNlYjJFME41djVWWDIrdmYrNGJ1azltazdVbTFnOUhtRHJhNVFCY3JCVFVtSHQvSFZ0TkJINTZEWGF1THVJMXZtRHdCL1J4MExWVEJyTGF5RFdsUWVwVUpENXNONCtLcllmMWg2RmlvWUQ0VTh5QXlJYWdsRHpJRDZXWVRqR3ZaSDM2WTJwLzBNR3pwY3h6dnk1ZkVaUVVRZmF2V0NTcjJEbEd2Yzc4QkVVbkY3UFlzZGFKQ2ZWYTkyUlhydkJWNmtuYlg0aDllL0VRTHp4K2JCKzhlakhaWHpGdk1oODEwdkVmS3N1YmFvalNncUVDZ0gxSFVYMm9Kd0RHMVhyN1dVUzFmQ0t4M2lCQXlMZGN3KzRPUmQ1ZlArZUJVaWVHTmJoK0t5L0RGdlozdktFeU5OMnlYNitBMFE5T3dtR2YzNkowRTRVNmw4OTh6bmJ2bWFCK1RHblJpZEFTcWFNa1ppYjBLTnF5c0pQZDg3K0l2YlVjMjNKb2lkTTZKbXB4dUVFNURVYkFvMjcxbWoza0ZIMjNRNEV3OGZ0NWxUZTZCbzN6UHZ0b1Y1c2pQbjNzeVdXeUVCQjZ0VDhoUlBGVW1paU0vZGVETjVWYmJ4VzRQczgzV2Q1Y3FhQzhtK2pobHFiQVVFaGp0Ly94dis0b2ZIZ2dCOThFeG1tWVB3MmNqUnlEMnJvcmc1QmdNQk1JSkhPSHpaR2pUbUpaU3o4M1pwc0N6T2x5ZWcxRHpJbWtjOHpHN1NIWkhQTng0VmVaYXZ2WGZhVTZGditQLy9MLzNmOEJqNkZoTm54eDBjMmRvbmduMFllTUNLOW5WZXJpc2NkczdhaXdGaVpUeWY3amZOU3lBWUNpL1ZOLzFvQWtGeU5kalpuL1Z6TUMrVTVuTUM2eXF5UC9zSS9pUWhOdkI5bjJlVGJBRW9hQ1R4d3hSRjdPeVcvbERrdUdabWV2WHlqWStlTi9MZ0EweGxnRzM5L2NwTlRnUXA1UTdaL09iME1qSWgya0xGTEhUNmw2ZnpOMVVDazdFdVArNnQ1dnNGdExHbXM4alRIS1pzUERXM1poTlRGS1krdGk1bnp1b2R1cVl3QkU4ODUreVpibWdScGZUQm9oTGYzWUx1TVowVjhmdXFrOTNKdUpoT3hqZitMME82UjR3NjBTak52b0pZYmIrWFRzVERyb3QrNTZIMXdpSlNSbG45Vk5uak5RS2Q2V213U2Y1N054YTZWbER6bmpYem9Lbk5KNDdlZHlhbmdQSnJwcC9HbXphTzlFWmhxR1FoWjUzRzlaWFIrMkZvbHo2aGtIVEd5alZFSkRJTWhsdzZmVmJLNXVBd09Cdi96Wm53ZEZ2UGIrZTU4dDkza0Jqckg4V090WTlhS0I1cGxGNFhwREcwdCtSYTRYcWNIVVlYZEQ4ZldYQTVoc3luVzdndCtOT3hsY0RxSkJ1WmxReFVYMStVdkZUbXF0Q29UK3NHdDcxTzZxNFNRNWYveC9zUmQyekFrM05yMXhrNGkxNDVxZmdESm1PUGJMU1VwemY1YUNDcGhGdndEWkRrWjZoRnFEd0EwNFRkb2JZcDF2MjhSYWg4TWk4WFZoUlhGMDNOTDFNMUI4OG0yZmJJOHRRRDVPL3ZHL004aUIyYlE0R0h5dzhoOStqTEljOFBIeFlsaFJGTGdUY2ZJUWFiV3hHdVFIMDBSQUFiTUZ0aWlMbGFTUVBNM2FORHBzWDBIN0lRem5wZnpWWHYxUk9BNExoWFFtci9xNHFSdnBtQUJOcFB5M0dRMDNvQlUwSHo5cnNvRDBRdlR3ODNSZk5FcFBlNDFhVVorSmVlL1NTMVNHaFVRbFNrVE1pSVozZ3JoZUJHQmEvdmN2NTA0WVhaZGFlYTdNeWhXZmxLUHZVVEJFbzJkSXlwZlBzYWtvR1lFOCtjdDYyWjN4aHVSRTd2cGxZa0FkY0RhM2FkNnZoVklvS2FBNFdkT3dVQ3hHb1Y0VHgxZVJSV282RlJ3cm5ZVDB6T0dNUFJacUx3Sk9wMTJNeHc2VktTUVBCRUZVSE5CWjY5TnRnYWZ3UnhjcGZUNHNVcDVYSnM4QW1FMTBPUDJGaFVFM2c1U1REZ3dvc29VTGZiTGpWd2s5OWZZa3pqcSsvMmVlcThhWk9kUGE1NTdkbURkT3lubHp0V0JnSlMyQysrWVYySTQrbE1idkZub2FCZSszNUhkVTV2Q2hKL2o4L1k0UldEWGhMSWtQK3ZhNG95Ukd4cmVIbU0vRWRvbEh2SE8wdUcyZDVKQkJLR2RVN2EzOHR0cGgwS1dQNUI0NytjbEVIWkVPclhEakwvODdUcDRpNEtTZG1URWc0NDI3S1pWSkMrL1k5aUU1bWhjTWcrVjkxV1FNR0dqSWtjc21MdVVtbm1TZWtCRzl0MXBSblV6amt1eFNkSmNuSFBtTXFERlcxQjV6aUt2bmppTHJ6bWZONXdKU0FJVG5MamVmY29FUXFXZDZTV1pRUEE4aVZFSVN6eksxYWw2dmd6d0JkN0tZLzhkNitab1pxWmZVa01nYTRTampnWkJyOTI4WEVaZFkyUDBORkM5eTZDVWFRV2REUWdmQThadlBaNE1zNUlkMG9tME12WENXVEZ3SzNUYkg5NWpOSjBtRmc5dlNmdVhFUnJ4TVA3SzdQYzlSSWp3d2M4eEVETjdNVWs2UjBvY0Z5TzYvbkY4RTM3NjlsQmZtS01GMnFtWGVtV1FMZHVBeFZqNHlDa0dDanVxbG10NTZTNjRwbFUxZzRjV3p0ZXZpVktRRXg2Nk0xTURLSnYzM2VzVHc3dVpManlaTEdwcVNrY0hBNEJMbGVUUzFlME5aMCtpS1ZlYW9OeGtvS0NTakhuK3Z0UUF6bEszVnJSQVpQTmtYUnowajh1dERVbEtDN01ESDlEZEQxSmVBOE14SXYva2RkMFljZzlyR2dhVDdkZ0pmY0VLYysvZXZONFZHNlpYNCtCMmw3VzMzY0hFaTgvWmF0ZXhwMUV0eUcwdnNybUN4WDJDY2Rtd0cycTljZU5zeDZEeFFacmZIRkV4R21YSnV5ZE9LaFNSU0MwWHFUQmVNeHAwQmY1VDl5TGE0a1NoODV2R0YvL2p2QjVCYVIzdy9INEI2WmRPNDMyTFdKTFg3M0tHaTdoVEVQcEZlR1UrdTRoMThVRy84YXc1TE5rc0N5TmpMekg0ajY1WXEyRXhDb1RDbjFua1lubUFxanMvSzhUanV5aFBBSVhnTFNubkpZT2gxVUNlak5kNndZRUlHSEI3cUMvM3hmeTk1bE1HWWlXTW4veXVSS2hTY095M3l5ei8vd1M0U0lvOU1PRGpMdmtDS250Z3pOUGMranFLUURJa3hEd1hLb3FSN3BmTDlYZFBxdGh4TDQxVUg1L094NVc1S3NiTmloajMwM3NzcUlpTVdvdTE5OEcwb3VFQW5acHVwNHdmeTNvRW5McVNOaHJTME9XcCtVMzArcVV2VWdjOHQ5dTBmOXQwZzdZQkgzSEVsR2hsQmJpT2RRYTllZFloMWNMRWZsYk01R2ZqNlZQL2cwREo3VW9YYUVzdUhvMDFWMXZMY3ptS2V1UVpER2tQVzNkY0FrNmZ3VU1nbVdKSjNSRHp0RGR0K1JCVTBrdmJEQXFhYXU3UTd1STZITFBrN1JoV0VGOURHblVHUUpabUNNNmwzbnpvNVdBeU1XNmVGbTJQVXhBV2h5bEFjTWorVzdwaTBUQ2FibnZ5KzRtVzZTVjBOdS9MZVBqSHZOMTZMem9randmZE5Ic3AxSFkvM2tTMHg2RWN0NCtUQlpxSDdyZmwxb0NQNk9DYk5USUxIbDFFcXFBQ2d5ZHV3VlhEVVJWY0xOVWo4OVdNcTVHeXl2K0U4RjVhWW83NzJDVUxjZHZLM0d2M3B0Qm03NkV6ZHJ2LzVqNXQ1VzEzWGhmR0RQRzB6V3FsVkpWNFJCaEk2SDkzek5iYXJwQVBqbTFWeFBjNitYNWNGaG9Da1YwZmI3TDgwOTBtUVR1LzI2TUkwdXE1SlJwNkNtam9kSjRjNWZ5ZWM1T053cE5WcGprTU9jdUlZS3Nlb3o2aTc4QVVYUkxNQ2FhRjBkVkZmeFlxK0ZJL0x1bTYrQklCY0JIckhuaWpDcDBVV21oVFFVaStGNWY1THJOUldoNUdKNmpMRVdjYTRMRS9lOUt6d1F1NDIyV2VaUDNNakp1dFlFaDhJaUpqWEpYZVowcGJxRjFPTmlOUkdtNUhFcnQ2ZHVTb0F1cEVZcFl0TENMYVpOUUVKdFJHR2JZR29raWd0SFhYTTdpQnJ2VTN0L2lta0YrQmVIWC8rbW9pVVEzWGU0bk94NEtIUkRsb044aUJ1V3kwN25sM2NLMnkwV3RBZExCaGM0YUtxRDdXUnpTc01mUjNxUXpPbWtkTlVRV0JHYjNlWDNoQml3dW5JRWp1V3VzbzRNV1NuS1pDZXB6VXpKWnkvT2I2NTYzWmZqK2ZrdmU1ZlBqS1p2THZIaUtPNTMrTWNDZ0U2M2RRby83ZnRmbjJxMGhMblA5VkRidnhqSkErOHhtNFZsVVZWSWtSMmNwN1NMbU5YTjM2YTZmY3NFVG45akd5bVByUHVHdFZjZEEvQllnL2JaWTBGTXdFMlNEKzRibGZlUFc0cEFPckpybjJZR3lFNldYaGlDeExrZVpzUVJTV3d2MzdIa29oWTU4cGNHN2hLWk5kdjM4UUg5Y0tKKzNWWDMxb0RWbjNhb1pIbmI3WnZIK0tlUkVJNnVRQzI3RTJXY2thKzB0QzRPank4Q1NlYUhuaEk0K05OdC8xTW5BQVdCSFk2b3EzNjZ0a3ExYVhnbWIySU1xUGlOQm9Qb2ZHVEFld0tWT3Y1SHdKMlF6Nk1HQUFxSGZINS9Fald1ZzdRbkhJcmdxamxheGw5S1BaaGJKajVhYmVMS3dKck1OUHczK2V0dUhZN05ya3I5KzFHZnE4OTF2VVZ3VkYydTQ1SjNGcjNLYmMrM2w1cVpXVHNuTWJROHgwVGNPSkdJbFBBM3JsUjlQVjZZb29rQW9DOUI3MmloWkpMenJlNTF6endBTGpxaVFOckdia202VUpaSWdpZTBWcTJ0TS9LYXJCL0tEZWRuU3JQbDAxZGdKUHc4Y0xnTUU0VHVxdlA3bTd1aitpTFFPeDBxclZLNkN1U0dIeklVVTFXR0RmYjdEbWZjN0VsTHZIL3l2S2dmZXc3UlF0d1dtU1hWQTZ0TDVJRVRabVJGSXlNMEs4K2w5RkRtM1lJamJrMW85Wm9xYzE4d0RJUlpYeTcrYjI2c1dDSVFKYXZsem1EOS90YkhkL0U0VktJVHowV0tEUlA2emh6NXZVb1F1U3lQV0gwREtlanlFeXV3cGZDb2I5UGk3clZVWHlVUW8yWlJBQU01SExyTndBNDQrQm1nVFZCL2tUZUE1RkVVQWRTTXNoTGxKcS9YSkZZUkxzbDhUVHpIL0VpSnpjeG5jQy83T25xdThkZk9SU1VmYkhSWm4rQitHYnVRdndIbmJYTGNIY0NIdFVkbFpNamNpT1AzRnJEcEM3T3I4TWRRK1cwMnMwUWN1cWs3bnQrUzZrRFozLzVmNm93enFIZCtweExtUUFSS3gwOXgvRVl6cW9oOUR3MytpWTFKVUNXdVAxOUVWYnR5T1hxb3Y3S3Nlbi9sLyt2LzMvL212NzI3Ni9KVmVjU2VxZFZ2eXJFbEM2OTE2Q21CNjdHMCtvUWxqb01vWWlNSFQ0dnZ5UldlZWlpT1FkUFR0Tm56S1k5aG9UanY2YjkvWG5BZXIvV3NIRWNJR0wrZHN1c1RvUnNRYWpaYXlid2laM3ZUL2NkRVFEN3FSeG5YbytRSDRrSE5PcGx6ODkxNkZ6UW5keW1RR0J0KzIyOFl2Sm5QS3NTZHBEU3U1OUtFaGQxVklxVVF0UStQRFpFQVZJamhVSTh3VXdidXkxSitkTlRXU000ckcyaXRtU0p5TkEycnQ0WGdqelZEV1B4bnhJbXNkWHZKSStSVXhRSUlIR0w4OC81MDR3Wk5mdGdIcDB2c1RiQzEzYUplY1Q3c3pmWnlxcklOQytrcWMxM1RrZFgwTTFwUTFOaUZLZFJpdW00aDNXQkRvelBySisvWlpFMUR0aE53TERjUUNieVNxK0trWEZPN01Tb05ZUmMyNGQ5S2hocm1MVW9zNlBTSUg0R0tITm44OVN4K0ZZaTVRQUYrQUpQbWZRbWNWMjRNNXg0K2hadlUyZjNWUjFjeFQrdzBNR3hnQU5OOGNDMFJnREpSd0pvS3V0OTcrVmVGVjNPK0ZDL21YSmZsb3IzL01VSll1V3BndnFKbUU5ajk3czBNWnZNaVhqS3ljbW5JTzd1QTZYNXJmNVEzREZrclc1WDNqQ3MrYU5lVEVnRkZSU0J1SnVoM2x3WUMrRDNaekw2ei85Wk5oQ2lVMG4veVNpM1RJM2NQTzNmL1o5OExCc0NHcUNJMW15dU1aZzE5ZSs5U3lGVG1BQnBXNlI4ZTl5TXRHcUljQkdnWktnNHlHZGFWbUtmZklYVHNnYlYxNjNkVldEcXdOSnB5a2E2cXAycUJVbDZaTUFwVi9FM1NsZVJDT0pXaGlGUUVRaERzekJacmVRaUFqQVVBUDJJa2xIQ1Izb3YrajlRU3dNRUZBQUFBQWdBMXBFbVdUM0pLaTJqQmdBQSt4RUFBQThBQUFCdGJYQmhaMlV2Y0dGblpTNWlhVzZObDIxTVcyVVV4ODhwQmJrT081TVJ2emdUVEJhTk1XNU82aGV6UkRmb3d0Uk0xR1Z1MHc4aW85dmtuWmFYc2JmQ2VPa0Z1Z0lGQ2gyYks3RHhNdWdZcitWOXpHWFpFc1FQMHl6VEdaZlplOXRHNHo3b0J4TVg0N2x0WWJkM3Q1ZkNCeTc1OS83KzV6bm5QTTl6aXA2Yk5WWlV2WkFZOTY3Zk9lNC8xL1hHVnRoUkIwbkpLU3pBY0NwTFR6b3pQYVZ0MjdYdGZmd2dmWGZjUitucDZSK25mNkk3V0pSUkNudHdMKzdEL2ZoNURVRFBGN1VBcitWOWdEbXFUZW9ZUGNTWEpPQ0cyRlQyV2Z0dW5WbHJhd1RNa3hIME83c0JDMlNFcFp6dkFZc0U0UkRFNTVPd0xwVXQxellTNnE5N2dFWVp3YkdmQXl5VmZlTVB3S095Yi93RGVPeHBnWVVIQ0hnaUpCUUdCWmYzS3FYaXZVWEFVektDNDk0dHdBb01LWWFna3JoN1hGQitCank5b2hTSFhNYmN0TVNFM3dHclY1U3lsWGNtQmVVL3dGb1poZFhlVVFHeUlTVXVPejQ3cUtWaExlV3liUjlndmJ3R2IzNEphSkhYSExjUEFWcmxOVzFtUG1DVHZMYjB1QVRRRmltV2s0Q3RrV0twQWJSSGlzVUMyTGVpNWNibmlzb0Z6eGNDRGp5bEhRK1VzcjhNY0ZEK1BXMktDZEFsLzk3eS9WckFZWGxOWDJJRkhJa1VpeDF3VEY1ejlKOEhuSWdVeXlWQXQ3eTJmSDhJY0ZwZTA1ZU1BODVHaW1VT2NENVNMRGNBcjhtdlQ1dXlCSGc5VWw3dUFONlExdzZYVUVlWHFGNVVxNDdFZkEyeHFtZHk0M09ZYkloRHpGWGxxVkdWbzk2Nk9abCszMHJpM0c1dlM1Ky94Y1UxTjNBTGwzbkxKRDBEL1NTczA4Ums1K1p2aUUyTWUzblR4azBibjV3MGdObXFqV3BWUVV5aFFEYkdHNWdpZ1d3TWtBM3FWYUpBaVM5aGNoSlFFMi9HT216QU05aUl6ZGlDYmJpZVlpVndraVpKUTJuNG9aalM5d3ExVHE0UzJIKzUzZC9WRkJZazRmTUl2NzRYKy9FeUR1RVZ2SXFqT0k2VE9JVXpPSWNMdUlqZmhwc2w1cFhUdm1ob0E4d25NMFJWU1FRNzcxazNWejBxdFNzZ3U5aENRM0ZadVpUcHVQY25ZS0hxSldFQnBVRmltWmhZcHZhNGg3YjQ2cS95YmJXY3VaYTNkQVdRK1V4UlFxeEdkZnhrZ0tkUmE5VEUwemlwOWhzV0FBMUtQTTVTNSt0dDNzSlY5OUdmTUtTUmtHaENFVEp0c1l1SzkrQkh3T0xvUXZRT1h1S3NrMkhVVW9GYUthYVdHM3VFUU9sVUwxTU10SHJDTTlNbWw5Qjg1cWl3K2lxc0NRKzJXd2oyWDhCeUpTdy8yc2RYV1QzVDlYN25WSWgyTENGV3hISDFudGV4K3IwTTRIRWxqbittM2VmcThjM2J1T3FML0docmNNMlBaczJmSGo2aU4xS2tqMmJaQUw2UU9SR0dUOXUrVEdVL09nbDRVZ24vQkx5eWRHSi9kaVR2WUg2cGdmNUplajNKMnovTlg1Z05jem9WN3JSNGw1cDI4Q1pRVVpXc0FoR0xnUUdhZ2FuQU1GeWk1bGFvR1NvVmNTbkdvaHlpUFRSMWJuNW9PaGRnRlRPblVaS0UyNkVXcUZKazhheU5telZSczQ3NjdVT3JLVmt6RTJWTXRTVDJNNzhLTThuZlFDMmo2TmMrNysyWlhqWHlXVHM1aTJBWFdsTWdVMDlNYXFVSnVxdGpsMlpweERBcm1qeUpYZUFJRnlYRGhwTWUvbVFYaG9WM2dBNUFKZEwySEtPWVVvK1NSbTRXSnB0ZFFJZm9XZ1VUWXl3U3pLczJxcFdCWnBBemE3ZVJtR09WcHFlRmFuQ0pacEpHUmM2ZWpLL0VsQ1pKYWc3WWhGT1RKcFJtUllvdXo1aFZKT2JZd2pubHhoWWh4VFN4dENoeWRtUmtaaHNLTWpLenhLeFdhYm5haFVTM0F0MVJTcXpVckp3c1l4aklMdGtXaTYxQ3Fuc0FlNlBzSUdyS1ZDYll0Ynl6Z1FiOTMweVZYSTJGSDNUeURhekhYYzlacjNobUx2SVZYVnlQeFROVno3RVdyNlBLTzJEbnJOMzB5VUFjTkFRd2ZkS1MwMVozZE9pQWJzaW80OUF4d2QxSzE0Qm5ac0kzWHNWUE4zcGRUbTlqRGRmUkp6WWJrR1pQbUptWDlnQmR4bEdiZmNqNFd5bzRsOE5IQmk0NzN6a3ROaGlVTnQ2SU1JSWNCTHJyb3piWUZWcU56elh2blhPSjZTNXBRdzVUelpJTlFITkUxSFRxOFJEZk16UEQxVGw5dlRYYzJmbEhzdzJoVXJJbXZwTU5mbUMxWGpScitUb2NmUDAzcTRWZURXbFllcnArUnp0Tlh3azAyS3h4ZklSaTRUcjdKRzdVTEg3N1dQQldFMXVOU0EvV0VhRlRtb0FtcUNndWhaV3JSbWZJREZ1L2JKK01TWGZzdU5BbkY0Qkd0U2lzVWhocWVjNDg0VGZSUGhpaWRYRTExWnhyU213d0lUVVlDbzJxazlFWTdHVzhJKzIrc2JHZ2pheUJXOFpBbTB3VDJsUTBCdnNZamgyZ0NpaXNZRnJHUUs5ZkJwcGpvekE0d1BETlBmNFdrOGRkNTNHYitLR0x2TTNpbWVzVUc4ektHRGc2ZmdFYWs2TXcyTTdRbUVuaGMzTTI0ZVFKTmxhRXBjekxOTmJTRW4zRFg0aXFzUmpQd2psdXFEM29SRWNRNyt6bXpXM0JzMGhzYzAxNitBd0xOWDhNTlBPdnZWVjJhcG5nS0NKZUVObDQrK3E1YWF2WTV2clROcXlqSXhib2k0V1N6YzYzR2M0OHliY05TdzNtbXZ6T2NiSEJEUmtEYmZKekFQOERVRXNEQkJRQUFBQUlBTmFSSmxtRndqOC9vUlVBQU1GdEFRQU5BQUFBY0dGblpTOXdZV2RsTG5odGJPMmRXM01jdDVYSG41bFBNVFY1VEtrSm9DOEFTcGVVU0VvYlZVa3B4V1JzT1c5amNraE9hY2hoa1NQYnlwT1NzaXpKRWt2eEpaSml5N1VyUmQ1b2swalpYZmtpNjVidmtuQ0c1Sk8vUW9EdXVYWURqVzQxdXRrN0M2dVl6UFFNenFEUi9UKy94am00SFBucCsydk55cnYxemExR2EvMW9GVnFnV3Ftdkw3YVdHdXNyUjZ1L1hEaDVpRlIvZXV6STJkcEt2WEpxN21qVkJ2dy9DTmpYRmk1dTFJOVcrU2ZWeXM5cmErejEvcjF2OXIrOGZ3aFdLNzlxdGRhWXRXcmxGeGNhaStmUDFMYk9INjJDYW1EbjdHWnJZK3ZZa2JjYVMrM1Z5cHRIcThoeGNYWDYySkdmMVJzcnEyMStCR0pFK0pIWmMvNDdoSWpsVmlzenZzR3ozQkQvN0czK0dmRWMvd00wL0dCK2NiUFZiUG9sZ2VYWjJLTjRlUGp0NExETGoweVBWT1owN1dMclFwdlZZWDZqdHNoT25YL045czI5R1RrU2ZKZS85M3pEOWNWMmEvTjRzN0d5N3RmV045MjNkN0xSYko1c2JhN1YydXpvMmMzR2VudSszcjZ3VVRuWmFMZGI4NnYxZXRzL3FaOE5YNzQ1ZkRsVFd6eS9zdG02c0w3a3YvVWJqSjBxWkcwZnRCVjd3MDZ1OHN2MUJudTV0bGF0bks0dnQ4L1VObGNhL0ZMeVM5VGFHSDM3Qmk4MGVtQ214YXF4Tm5LRTFYSmh0YjRXWEd1SEY2azExdDlwdmNmYnRuSmllWm1kcS84eXVONG5salpyNzFWN1JXWmJ6ZGFtMzBvREswRUJmc3dabWw2b3Z4OCtOTDlhMjZnUGowMzdCMW5MK29kNVRTQWcvZnZ0ekpuWjF2cTYzK2I4bHpkcjYxdkxySUZIN2ljd2ZqT0JrVHZKdG9sbGU1SmJDVUFMdXVHN2FYcmtGL3o2QkZjemZGK1BYZWZUamZYZTE0TFhidzNxNGpmTkcveUs5dStvYXUvN3M3VU4vdDcvckgrTUcrMmQ5WHlyMlZoaXZ4TTA4ckM5L2JvdXNOdUszNHpjd0krWGx4MlgvMk9YcnI3TTNqTzFCbmRrejJEL1phOSsweU1ueFg2MS9tNjlPVmRyMTlqSlh0aW8rNWNUUWhJWUdINzJiL1hXV3IyOTJhaHZEVjVmck13MlcxdjFwYUE1enJUZXJTKzBqaDN4Vy8wUWRDMkg4QnQxdk5uZkRpUmxrV2lqOTh2UFh0Z2NNUVFCdFVqazZ2bG1EbmxJWU9lNDcxNHNCQ21NK0krWm9HckFjaURDNFlLei9zMUlMRUNSRXk0NEovKzk2VUY5cC92Tk1uenB0NWJmMnZQdGk4MzZ3RmZNMUpuNHpyWXI1NGFlN3UzQXNiRVBUNnd2OVQ1eVdIVVE4ai9EL0M3bW40NW9vWEt5V1grLzVWcytXbVVtRmxiWi9ibGUzOXJxVjgzLzVURk5RWkMvcHRobnJ0R1VmazNacm9XQVJGTEF3aTV5Y2VTbWZnMVZJYVpjc2FwY1lGRWEwVVpQVk1qQ05oVnFDbU1MWWh1S05TWDh0WUkwUmFCdFFRMmFRcmxyaWlKUDVIcU1wbkxsMUNGTm9IbzlUcjB1cGc2U1VwUlFDMnRRbEtORlVSNWcxdzlKRk9WZ0srS3U5QW9LL3A4VUZNd29LQVF0c1FvY2FCR3Bsbmd0UjBRSjB0am9seDNYbzdRZWgwUkdBcjVaSG83Y0xqUFNNclBTTW5QU01wbDE2R0lhRWR0UWloNUNsdFA3RkhqeGNHTlhPcEVXdmZ5MWlObmppOUdpZmkxS2RRU2pyazlNTmJtS29pWlVHb3FXVUNsSVVNM2k5T1BDZUpRbDFRL05Yei9FTlN3clZEOTJETXFTQ2toZ1E2VWdRUkdWaEVRMUxVNURCR2xoRUlLNWF3Z0NRQXlFQ2hXUnlMMm5GRkZxQ0tWbTBFRWlDQUtFdFRBSTJRWG94NFpXemhFS294OTFSeWF0Z2w2ak0vUWFmYUdEN1FwQmdPMzQ0SGxTSGJsYWRJUnQxbElTSFJGS2pJeEVNckx6aWt2ZzN2RU1ZUW1SaWJSUkNZRU4xZU9nb0lqcWNWQlUwNnc2eE5DeFFDam9NTlFoZHZFZzNrNEI2NmRva0NIT1hZWVUydVpwTUE4Wnlta1dwOE9FSWtxdm9mUVNPbEFGVVhicVdrQ21KeWlCbllEQVFnWDU4Uk9qb0lpQzNMeEFCckppTEdvZ0pjUWlCaFRxaTN4Zm9iMW9CVE1yai9Xd3ZGREFiMFI1T09qd2FBd0gybnBDR1pobithVGhRQjUxTWNxTEtBOGI1WlZJZWF4UE9PaTlvUWp6aUtNN2lHanJDWUwwYVN3T2dpQmdwQ2VRSGdLbTkxYlczbHV2RnpRV2J4eEZJT2tqRUFLSWdsSFVXWldvS1l3U3EwUjJXclpSb240bG1nNWNSaEU1U0VzUXhOWVRCSEc5b09zcEVwRkhxTVZVWmxUVVU4cENhMldsV2Q4OEZTU0dRRERGWktBc2tOdmpKZXRsKzZIbmpHT254RlpTajU0U21obXFOSG96emNTVW00MHBOeGRUTG52eXdCbWtCd1pENjRlQ2RjbEF6NTRETEtDRmVucGlMbkdDeGNDeGJDUFlvZ1FySHg1aVd6UkdzSWxIaUFqTktBZUpDRXNweDRtSXExeWN6RERnRXdHeXk4elJFMkNKbFJta2xtdGtkdUF5ZzhUQ0dtUW1OcU1jelNnc3BSelJLSzV5WVRMRHdKL1NvRUZtZXFJcHNUS3pIUXNibVIyNHpHekxSUzZJaHJYU0QzZ1UyaGtJRFZJcUlacTQ0R3hNd2JtNGdnWEt6WVlXMGlJM1BTR1RXTG14SjIxcTVIYmdjanNFbVlJRTF5SHQwRWloRldVL1RWeE0yVTJUMUxrNG9YbXNBbHFFbG45WUJYdXVDYXVVUVdoOFVtMTJvWW10akZBdE1ybDBSbDVzTnFiWW5MeFlnVUtqU0U4NHhDa2dIRUtBQ1llVVFXanM1Z0xaaFNhMm9pU2F1SmlTYUpJNkZ5WTB3c2N2NnhDYVcwQkFoTG9tSUZJR29mR01hSGFoaWEyTUNBMEtoU1l1Tmh0VGJFNWVyRUNodVVoUFNNVFRzMTVWM0N3YmZpYWliSWdSbWk4c0doSWF6U2cwZVo3YUVYYVYwdzQ4RVZ0SlBmWkVhRVk1L0VSWVNqa0NSVnhsalZONUJvdnlDS2Z5ZUo1dFFSMWl4WG9Xd29vVnEydGJ0aEZyVVdLVnlzeWx3akJ5MnZDbDJJdzY4UzB1cDA1OFM2cGRuTlNvemRkeDB5QTFsTC9VUE1KRHZVWnFCeXcxeHhIMkE5SktUV3hHblNnUWwxUG5DU1RWTGt4cUdOa1cxU0sxL0JmT3dzUVdwakNOMUlxVkdxTEMyRlphcVluTnFLa21McWVtbXFUYXhVbk5kU3hiaTlUeVh4Y0xVeUljbEdPa1ZxelVvQ1BNMTZRZVp5STBvd3lyU01vcDR5cVNjZ1ZLalRnVzFpSzEvQU1yaERlV2tkcUJTKzBRdElDT3dTWVNNOHBIU0VrNTVTT2tyTnFGaVkxQVYwOWdoT1FmR0NIOEljQ0lyUVJpODlqTmxYMmtpZENLTWdFdUxxWk1nRXZxWEp6UUhGZFBXSVRrSHhZaHZHTnJoSGJ3UXJNaHUzMHlDMDFzUlNrMGNUR2wwQ1IxTGs1bzJOVVRGQ0g1QjBVSUQ5WWFvUjI4MEJ6UDhySUxUV3hGS1RSeE1hWFFKSFV1VEdoOHlTRXRJUkdTZjBpRThBU2tFZHJCQzgyRDdCcGxGcHJZaWxKbzRtSktvVW5xWEp6UWJFOVBRSVFVRUJDaHdBUkV5aUEwakhsb0lhdlF4RmFVUWhNWFV3cE5VdWZpaE9aaFBjRVFtbjh3aEFMWEJFUEtJRFNLZEFSRHhGYVVjVWR4TVdYWVVWTG40b1JHc1o1Z0NNMC9HRUlSTU1HUU1nZ05BcXdqR2lJeG81N2hKaTZubnVJbXFYWmhZdk5YRnRJU0VhRUY3SzltdXlZaVVncTFzUnRJUTBoRVlrYXRObkU1dGRvazFTNVFiUzdSRXhhaEJleWd4cmRtTldvcmdkcHNyQ011SWpHalZwdTRuRnB0a21vWHFEWkM5TVJHNERBMlVtdXNuMXFxMXlSU3MxbUZIR2RjYjhIV3BqM0I5Ylk4RlVaSFBDZXoxcFRpNEh0MUI2SUFvTGJzK2xXYkhwYVBrNnFkU29YQ0gwb2t1WVg2KzIxeDZ5SStJWCs4Y1cwMDByZ3VsczRtNUltbldGZkdmM1dtMlZvOFgrR3Zncm9NVzFod2Z2M1RDLzd6ZjJtMXRsbGJiRE9IY09vY0wxWTVXVnRyTkM4ZXJYWmVQZDU3K2JmOUx5N3ZQLys0V3Bsdi9KcmZlZXlXNnQrRTFVclA2SStIeHM0eVd5dWJ0WTNWdnJIanpjYksrdEVxdTBmbU4zamo4U2IyenlKb3I0Mk55dG5naTdQbmdqcTNOL292b1dXemY2alNlZnAwOTdPSCs1ODk3bnh5by9QM3YzUzN2Mk92ajB5M04xaFRiUEQvQ1V4TkQ5cGljR2hzMmM5My9IZTl4OWZEelBNZFRyc2hFUXg3UHp1NGJHNXdiWUlGWWRPc2dvMEk1THJqMy9VUzJCRFBodXFKZDNqL3dJR0pYdjNRcU8xZ3MyVktMWDlyNFpGZlJzZ081djdGcklvdC9xM0FienFXalhxK3dBMmJISHJQa05lUGE0QXh4d0lIZFJmWEljZzZVZWJZZXh1SDQzQWRacFVuUGlmKzFXSGx4eTZlOU9JTExJaXZIQkNudG1VWExiYUZaOFMvUEN2OG5UbGxZOGt1V1BJNy9yandsMmVVSnpLci9JYW1WZGo5OWpsZHU5aTZ3RHpGcWJYYVN2MXNhMnVBN2lGdS9RZUc0WGY5ZHZiaFhOdGtkTitxbks0dnQ0UFhnWHRjYUcwTTNySXplSVA3L05IUFoxcnRkbXR0NUN2K0RkS3JoNERpQUk5U25GbHZMRW93VGgwTGpYUEczMnhzU0JxSDhnQ3JHRFhCek9CY1NCNG1Ua0p5by9CRHRuTndEOVJ5dXJzMDNPaklHVzEwQjF1UnplbURGa2VBZDZvMHduMXd4bmIvakczQS80WE9PQjN3SFJId2UzWmpnQTlmQS9nRDBLZUgrMkJqQzcvbEYxb2pQUndTOUhoRzhHOTdoNkZORGtNSHNEL0UvaHoyeDQ0NTdKZ0xzajBTaUgxNnd1Y0JYOEFpa011ZkJaS1ZEMjA2Q09VbXhQWFBXbDVlL3hTOXFiNlA3UFZvQjhjVnZudlUwY2M3YjIvTWVlT3c3L2JDdmhzclhUZE42cnI1WmpoeG50dmxtN0RKOHROK2Q5SjQ3clNlbTRZNlplTisyM043dDd6eDJ5cS92ZitYTy92M1A4N1FOWk43YndnaTN0dGpuVGVQZGQ0d1pIODIrM1BaSHp1RzJUSENqaEYyakxCamhCMGo3QmhseHlnN1J0UHROcWJYcy91YlhiMitZNWNWTjM3OVFQeTZIMy9MM2E4SE8vbW05K3N3cVYrbmFBbjBubmVNWHpkK1BlTFhkNzk0MnJuOEpCKy9qaUorSFRJZkRabmZoc3h2SS9aa2pwRHgxNlgyMXlYMno0TVYyZGtkRmhzeGlVVG0rZklUSS83Wjg0aDBZeTNDdWxzd2U2SlI1NE0zTEtNL3hqamN5SkJZSTlrbFIrcVJJWXdQU1pYQ0lZTzgzZkRPMDBmVGU5Zi9wM3ZyU3VmcWxlNzIvUXgrR0ViOHNCUHh3OGhodnRkTDZYc3JQMi8xemtwdlFHUThLNXcrSUNJcjc4czhneVBOV2o2Ukl4YWszMWs3Y3lVbWJtZGhQZE0xZGV5cEpzUEdTUGhjSHpid0dEVlFpQm80REEya2hJYWJFQm9RdUpHUWI0Z2EySldtZEtsTkxRM3J3MDQ4TmRqOUdHcmtjV3E0S0RwZ3hGQmpKSmkrL2RIZW56Nlo3bHgreVA0dkIzQjRVWENRY2tBajBHZVdwM2VwQVlNTlRXMDFTZHpBU2JuQkhCaUo1d2FCOG5HTkdKamVSZ0p1UU9DRVd6a0VEaXBMeUJwd2pIYzNkdi82bjUyYjMrWEFEaHBoaDUwMjdab1hPM3lOWm1HSDFJQmhoNmEybWlCMklKQ1lIYmF5ejBHbGZRNElvR3M2SFVrNkhaSEJQQ0YyZUtiVEVkdnB1UHp0enZOYit2SUdFWFFnR0VVSE9neHRweXo0c0ROMlBhUUdERDQwdGRVazRRTWx4QWRHVm1oNlI1Z2VMdkUzZ1JIVHc0T0t6S2loaDMvUGtIQXJqOVBEOWl4WkV4dDZzSmZkSncrN0g5emNlWFo5Lzk3M1dxRmhsNE1PdmdvendFRmEzckJCVDFOTkVocWNwRDBMWWl0eTRNU1I5eXdJSm53ZXZrR0RLaXJsMGZna09JVW1DUjQ3eHZUNW5iM0hEL1plZmRxNS9GWDN5ZStEb05RUEw2N09yemFXMjZ5VDhjT0xheG1RWVVlUWtYYXdhRjRkQ2wrZFdUb1VVZ01HR3ByYWFwS280U1drQm5Jai9peE1EU0tmMWt3Qk5SMktKRFBISFRlZUdoQlJnNDA0YkF5QjBZOUdNV2E4MVZoZmFyMjN4ZDVVZmxMWi9hOW4zZjk0a1FOQjBtMXRteHRCQXFWbUlJamNnQ0dJcHJhYUpJS1F4S09vUEVVMm5DQkhPdmJXaktKS21OQkFpbVM0YlpMaGNmend1eGVqbE1pQUNEZUNpSFNMTCtVNFlNckxtUFNXR2pDSTBOUldFNFFJTzJuU20wU1hWZ2dUUWg2Wk11T2xFczdPaUF4bURzM09jRXpLTzQ0UXMrM05KZ1BFUHk3ZHRmNXg2Y3NNZU1CaFBOaHBWNmZLQ1ErK0REUFFRVnJld0VGUFUwMFNHNUptdEJGV0RhYWxVRDUxajZrYjhOVzZEUjJVYXhjcVJ0TkMyd3lualU5cVgvdTA4K0xTZE9meWsvM2Jqd2JocUh5aVVBaEVHRktTMUhjZzF5eFJLS2tCUXhGTmJUVkpHRW1hL1VZUXFLSlFSQjZGZ3N4Zm1QUjNrdlEzalFUN1FoZ0Jyc0ZJTEVidXZOcDk4R3pBajcyYmR6dmJuQ0s5N29jZnA5TE5qcExrd0FPTlptR0gxSUJoaDZhMm1pUjJKTTJCcXhjUDhmZU5GWHMxRDVHU0xkcFhTbkNZdFVPeVlXUFl5VWhMaHRDK0VYNTBhbVJWMVdpMHFpVDVick5raUZreXBEQlVKRTEyQjZ2c3lVSEJkMUdSZ2NMdGI3MWhRQkVEQ2pzV0UwaXllWW1CQkg5NXZOa3VBaEFseVhhN0lBc2VKS1VOSEhRMDFBU2h3VW1hNUhZVkUvTWdrcU9Ca0xIR05HZ1F0ckFUZ204SURaRjltdzBheHJQYkJiREJLVW1xMjgwMFAwOVMyckJCUjBOTkVodVNKcm05eUJwNEVUcDQwdVFFaHJSa0cvcVVrdzQ0ZnZ5VExkamcwaEFpTkVLMkNFU1VKSlB0YXpJREpLVGxEU2IwTk5Va2dTSnBHdHVOekJPTGdNS1dwaUt3ODNyN1RQeC9BMFVrM1JQdVNKaFVSQndvRm1ydkZJR0praVN0ZlVWbTZVdkl5aHRNNkdtcVNjSkUwb3kxNTZpV2dZSll1Z0F0SnNCa3JOV1ljSUZpRVNoa0ZvR0t3OFNKZFZhVklrQlJrbnkxcjhrcy9RbFplUU1LUFUwMVNhQkltcSttcXRVOVBOdVY5aWNJQkNaanJRWUZVYXp0NFppbFBXSkJNVk5iUEwrMVVWdXNGd0dMa3VTdWFjYTFQS1RsRFN6ME5OVUV3Y0pObXNIR2tTbGlZVml3OTlJRkJCMWdjdGhxV0hpUmFTcWhYZ1UyMHlmaVlERlhiOWJiUlpEQ0xVa20yeGRsQmxKSXl4dFM2R21xQ1NLRmwzUUhKQWVvQWxCOHpTZjVTTmgrUHNpZ0ltNGtMRlZFb0JBd0lhaUVreVlxUDZuTVRRVlQ3N3IzYnV4L2VmK2ZsMzdiK1hDNys5ZDczUnZYZHA1ZTc5ejgyODd6cjdxL3VkOTVzTDN6L2ZYT3RlM2R6ei9ZL2ZQdHpzMC9zbTltWkEwTnNZYUdXZU9WWk1POVFOWVpZQ00zWUdpanFhMG1DVGMwNmVSdUVqOTZDbnZ5cERqZmlzOHpzRkd2RHhJL3JkdUJCalFKUVhOaUtsZ3FwSHZyeXM3emIvZSsrYUQ3N0hlN2orL3QvdTdEemg4ZUZrQVRETXBCRXpTV2dFdy8yVnRTM0pCRVMwdE5FRWN3VE1vUkZKbUZIQ2FKSFRjTzEzUmExQnlCa1YxSVFpUmhYekRwa0tRc09UMjEvOWx2T284LzMyUDhlSHk3ZS9kWkVmeEFKZUdIcjlZc0JKRWFNQXpSMUZhVFJCRTc4VkpUOGFFdmpHak1FTjMrZmxhR0luRVVDY3pJRjVreWMvMlNFdVJVcnpleTkvalY3c3ZIUmVDakpGdTRjcGxtZ1lla3VFR0hscGFhSkhDNFNiTW1UbVNKN3NnT2ZhNDB3WTR4NmowNEczVEV6ZTZ3STNNdFExa1RoTXhFd01UNFdLaTkwd1BJenZQbm5ZL3U3ZjNwdzg0WHIzNTRjYU9YVExsMnFYdjNXdkNGUWNhazg4bU52VDk4M3IzKzc0TlVTKzdNOGNyQm5FRGhXUklvVWdPR081cmFhcExJa3pSZmoyelZFb2ZZbGkreVRvQnQ4dlZKUWwrS05RNGhOSXNjcXRhdjZpR25jL2RoQ0NvNzMxL2Z2LzExc0Yxc0VVUXBTVW8rVUc2V2ZvelVnQ0dLcHJhYUpLSWtUc203cXNIQ2ZEYTZiQW9pc1cyVGxFOUFGRWN4V2hnaU0xdzR5YVpPL2QzL1Rtd3RqdlZtaWt6TGs3S2s1ZDJNSTRybEJneFJOTFhWQkJHRkpFM09RNnJhd1FQSFRHb25ua21yS0hrQ3NXTDNEbW8yNzBpQ2s5bXB6b1B0enRWdjl5OWQyM242aUhWUk9oOWU3anordmdpSWxDUTNINGcxQTBUa0JneEVOTFhWSkVFa2FXNCtJMFNvWTdMekJpTkZZZVROcWQzL3ZiUDM5ZGNCVEFyRlNFbHk5QVlqQmlORllpUnBwajRiUmloeVRLYmVZS1Fvakp5YjZsejdjK2ZxbFFQb2paUWs3VzR3WWpCU0pFYVNwdDB6WXNSMVRkcmRZS1FvalB4cXF2dkpnLzNQTHUwOC9Xam42YVh1bzYrNm4yN3Z2THhiQkVaS2ttczNHREVZS1JJamlYUHRtVVp2VWVLYVhMc1p2VlVZUjQ1UGRTNC9aSDJSenN0UCtUSXF3ZUN0WXZzbHRDeXBkak40eXd6ZUtnNG9OUEU4ZUtqb2xjVHNkdzRCTkRSSk1JRXhkdVV1N3JNTVNaU2p0cVoyL3Y1bDU5R2RnQ1RkVzFlNjkvN1l2WG9yV0ZlbENJeVVKTm5PNVpvRklwTGlCaUZhV21xU0FKSjhDbndXZ0RpZXliSWJoQlF4bGVTa3d6b2pUL1p2UHhydGpEQ0U3RDY4M25sMnN3aUVsQ1RSYmhCaUVGSU1RcEttMkxNaHhJLzVHNFFZaE9TSWtKUHVWT2ZxZDkxYi94Mkd4OHVQOSs5OVV3UThTcEplTi9BdzhNZ1BIdE5uV1dXTy9laGZVRXNEQkJRQUFBQUlBTmFSSmxrZ3E0Vk4wZ0VBQUI0R0FBQVZBQUFBY21Wc2N5OXdZV2RsWDJadmNtMWhkSE11ZUcxc3BaVGJTc013R01mdkJkOGh4R3R0ZW5JYnBJcE9DZ05CV2VmaHRyaHNDNmJ0bUowNDczMEFyMzBIZlFEUnR4SGNXL2lscDdYQlFNWDBwdm1hMzcvZktSODlmSWdFdW1lTE81N0VIamIzQ0VZc3ZrbkdQSjU2K0dMazczYng0Y0gyRnZXVFJSU204SVpnMFg0aWtzVmRzZHRZME9BYU5Nd09ScGNlM3BsTWV0YVl1QVFidW9ObWVUQmYyb01FRkVjekZySE1Cb2FXbk9rME9RdTJQRTQ5YkpjQ05wRVBSa00yZ1QwaGVtZmgwKzlhKzZXVzQ4cW5sWmJpbDBsS0RVTENpZXRVSURVYW1hWStGOEtQMGtibXBhMlFoYnlNVm5QbTRTQVJmSXhSQmc5T2N1OE5EZVRxSVVjSG1aWVdncUxxb0s0ZTZ0UkNWb0trcHp4bWF0RFNWcWoyTUxwaWZEcExzNzZRY082ODRrZU5zRGNFeERGTWxuSGU3azRybk94dmNMdE91RnJDYnJpNCtTSFk1YWwrT1Bkd1ptM25nTlZ3NE05eTFGQXlTdnV6Y0tGbVdOcUtmRUYzQnZ3UjZnYXA5c09JaXhXVWtFZkJNbFk2dkVLc0NwRnd5WHg5dm41L3ZLMWZudGJ2ejBYMW9lbUxLNmhSTXQxS0Njb1RwQ3ZCOGpyL1E1TjBLODF1ZTAxbDFzRFZiR2FOSG92azVsWk5ZMllzUW9IR0NlWXk5OFU0T1JKOEtvZHUwODhhUVhxL0UvVUJvZjZWbm9kVGRqWlBZWjdYVmFVVnlVNndpVnoxZ1VDTkJnSVhzSnoxUDFCTEF3UVVBQUFBQ0FEV2tTWlpKUERiK0RvQUFBQTZBQUFBRWdBQUFISmxiSE12Y0dGblpWOXlaV3h6TG5odGJMT3hyOGpOVVNoTExTck96TSt6VlRMVU0xQlNTTTFMemsvSnpFdTNWU290U2RPMVVMSzM0K1d5Q1VyTlNTd0JxaW5PeUN3bzFnZUtBQUJRU3dNRUZBQUFBQWdBMXBFbVdaUElPWGtuQkFBQTJEc0FBQWtBQUFCMGFHVnRaUzU0Yld6dFc4MXUwMEFRdmlQeERwYTV3S0hZanAwL3lhRnFTaU1odGFna0Vaelg5anBaeGZGR3RrTmI3andBWjY1STNPQUJFTHhOSmZvVzdLN3RPSC9yT3FWTjBtUjlTVHp6N2V6T3pMZC90dGM4dkJ4NjBrY1loQWo3RFZsN3Fjb1M5RzNzSUwvWGtNZVJlMUNURDE4OWZXSjIrM0FJUS9KUElsZDhKNTI0THJTamhrekt2SG5ka0EzeTJ3Ykl0L0FGazcwRlE5aVFUNXdBWE1oSndhendNZlp3d0lycEtmTEk3MEZ2R3NuUUROaXhXWVZIdGczOXFOYVFuNmtxY011R25FZzBsWWdNeDY1YWRpcXFVb2tGSEVkTkpXVWlxVmhWdzZxbUVvTklvRnVwbFBWVW9oT0piVmVoTlNtbEVVa1oxZ3pYVFNWMUluSDFXcmsrd1pRb3hxNDdHYVpDTVRVQU5TQXIwNjRybWU4TEVZbWpPWWtrSjNvTWZ3WkdNWHBPd1pTZFBoakJGZzZHSUpMZWpaRTlPQVBob0NFZmFQTm1KaVZheVBPU0F0MnJFYW0xZ3ozazhPQlpWcVRNRzBJZDB1YjMxTzNrbW5GOHBxeVMxY2VEbkNJZjVpSW1xQThROWZvUnJWbm4xcGlaSkJVWGRmRi8zWXhkVFd2bHhpTFhVMU9aU3VhR2M3M1IzSmJ5dzl6R1k1K09XQlJxcklVR0pWbnFJcCtNZlpVNU9raHQ2RTd1QlRsbUcvd3c1TkJFeGhPOXlIaG1VbVI4bHlmN3Jac1E5blpkTUJPRTdXYUZTRFVySVZKZDNFdVI2amdJOFVSWVM4S2g2N0RxbG1BOW5RbFZTek9jYmFQQTlCeFF1NTB0NXlDS1lPQ3ovWGRKN0NWWFl4YzM5YUpySitySEV2d0N6RDhHSTRway9hdDRGMXhQbDlyMU5mdTk1cnJBTmtya1d1UjZFUzF5dmRXNUxqQ0JQbGl1cDVkUjlYejRpZThjQlFHK1lOaXlMSFhRSjdoMzIzVlQ0YjNNTVk5UllIdXcySXVlTjM0ZkJpamk5Zk1ON3hKaGVUdDNpUnQ4YjFDYTMwRHZ5RUQyaUI4cGlLZktxVjRRZ0d0eTV3bGdLam56anRrY1c5WnV6RWs3L3VSeXkxbkc5SHRLQURITXBIcEJBSzdKblNlQXFlVE1KV2FIeUhBZ1BuTGIwRWR1WkRQZUJ3NnhVTjFPOGpEOW5vNGVXN2VuRld6SkQ4NGV6RFdDQXZuQkVSVFlQQVdJanIrb01MdndNbUtlaE12TVRyUzhadDB0NjZhU1ovZ3V0VTRXZmZyS09SQ05XVjlqMWtlT3VCcVZYZXVMOU9OaVByUFlCUGFnNEtmTi9NWlBhZWJIRVZaQkw2Q3JNK2tNMDNHUzdDV2FnMTRMUmVudGtxTkNDNE5WZkZhSTFqSjNVdWo2ejQrL3YzL2VmUDE4OCt1TDlQejYyL2NYQzhlR1d0aVA0cE5VcCtIUzBUTURTUFR2b21HWnllTVhkVnFOM0htZ3gzMit0NW8xNDE2dHFhazFEdWszYWEyME41N21XQ09MSFE0YkUrWlRpaS93bnMzdWhZN0lIV00vTmIvTUQ2cG1xd0V5aHBDRm9BL0RrSFhJVG5UbFFmbzJlcW4zdDVUU09BbGR2WmlwOE5zZkwyUDVyblh4Q05sa0xCekdwcVVXQ3ZzMFh0cXQ3WndwbWFIendQbnhLb0pwUXc5RUNQdGhINDJrY3hEMWFlSm53cU55V3RDa1l5a0lybEpnaVFmc2pJZkRhVnk1d3NrVDhEdzhqbEtjcmk3L2JOUnNlWmcwbVd5eGM0T2MyNWFaeUN3bHdQSXNKNTJES1JOeElpSjN5VDg2OC93RFVFc0RCQlFBQUFBSUFOYVJKbG5UTTc4SXVoc0FBTXdiQUFBTkFBQUFkR2gxYldKdVlXbHNMbkJ1WnpWWkJWUlZUYlErbDdoMFNIZEtneUFnQW9LRWRIZEtLZkhURFZmeTBvMklnQ0I5UWJxN1V5N1MzVndhS1dtUWhuZDliNzI5MXB3emE5Yk1PWE5tZjdQMzk1MkowbENUeDhPbXdnWUFBRTlSUVVZTEFFRDR5UHAvbUNqSTYyZXNLQkR5aHVXaVlPZ09BRVFlL3dwb3hab2VBZ0RVQVlveVVqcVFqTU5NZnhmdHVjeXJUb29oc09YQ0wxQ2ZRcmp2V0J4cCttczJEYjYxME9VU3U1U2tmaXZib2lsdVJ6SlZoT1ZDM1ZKb3c5YUFJRmF0UllzQVphSlEzVmNIQTliUm9pbi9zK2NKV3haWVllTjZFOHVNcVZHS09kQVF4OUJqRVhMdUFWN3poUlN6RHppYk93UUR6Z1k5TlY5NGhqcXlKY1N1ZDdQY0E4Z3ZOdHY4eG82OXJTLysvcFdXbGJWNm5yamhDSTFXK3BEVEVoMnRwRk5VQVlNUmtaYVVGaFhKaE8xemNuSnFmcUZ4UmlWS1RrbEplUmVCajJqN2RJNi9OR0ZYajBQKzRuMmprNGxLbVJhbGhJNCtKWFBndzRGWm8rTVMyZGNDZkJyaG5KYkJMZmxNYU55enpsWDYwb0xGcGFXUE0wbUQxN24vOTNqaXF0UmNoZGFzVlF3Qm9HbHhHS0dtajExU2NuYW1ZYlhTU243M3Q5c0IvUDRGdVpERFU2ZlF5eFY0U1N6VmpDNXNveWNNeDlQVGMyUmtoT2QvRFZucHhVZmppTVdtSG9ZQ3Y0SXI5MUM3MndSL1lQTXhFK0JOb3d1OGYxRkxDV3hCMnFDRHRIa3RTakpPeTAyblY1MVBEOHZON2p0ajJXYWRBZjUyZG5aNmVucW1wcVp5L3d3dVQrOHZlT0dxVnZmc1Z2MHVQaEIzeXhIaTBUdjRnekJoaDZpTU92NE5GZEFrbERwU0F6U1piMitlQ25GNlIrOXpXbWlRYkc4TmZEWHpPKzJMSnVYU3F6UTEwZElpMHVWcGZiZFMxWTFyT00rUWZRdmo2VXdGckh0Nlk2MVM4QzVyL3JpQmdPRWtEcWIrdU1JSHpzMmdmYzUzL3prNGlQbGR1N2k3bnhlb3BqYzRJVVJMV2pKKzVJZWlvcTd6ak50cE1wekZZazl6NE9oUjk1L3JDWmVUU1N2UDNPakRZQzFLa1EwTkRiMFJCRU0xYmJaVEJmZjM5OVdDM2E0MFhRdkNRTGRtU08xbDVhckloRFVxdzVFZStVVVVjcEtBeSszRlhrMU5UYjM5bkp4RTRxNUhpOEZsVmxLKzB3SWJJREE5WG5HMTRzdExpQ2wyK3BNNHIveTZHNE4rdVptd2VHcVBMdUI2UFRZMjlvMkR2RlZiMm16Rnh0WGQxUkhpN3RBNTBGaGNIOGJQTk9XTjRuVnpadFdLZUJ3V0dCdk9scEJZYVNoNkRreDU2QlNYbFlsOU90dFNEemo3Q3FHR0pmS3A5S05ieWNxR1BWY3N5UzZLamJaOVhaTHh4cnVpcmUxK2dDMDd0cEdSRXd0K1FhWDcvZnQzdFF6aDNOdW9RWXBVdVFvdFkrUFd3S2ZIN0ljL05xZENNaXlNYVhMRVZUWlpuMzRqSGVlUFN4MGJWZUhtNnlHSytPZEcxME5wRnFXQ21OSS9DN1U3RVJMM3VRT1cwYm9oYk9wWmdsUnhvUWtHcnlqSWxJcjdOeit0QldIQTY4bVQvMHNsSTY2NldnMThTbCs5dDhaOVFJUE9IZEE2UzRBa01VOTkyamNSTVVxQ0t2NzZJdTYvVld4c2JLU2twQnpTYVkrTDUzNTY1N3Y1Rm5RWU9UY3VQWjFFU01RR1NrVFhIZHo0VjR6ekJ1UWo3RTBUZU5ldVhiOHR0T1grNVB3MlNjU1Z0UnB4dU1URGRMeThIZXB5ZiswSzhEa0hrdHk5MWVxTlloUFg5dE9wWGpvVVNuZVVidG40bVlnSERGc0xqSTk0TjM0eWVXRUlIblpwOXFNL3ZKdG5lU00xYkswUm9XMVJvd3hlNk9oMkVFb2ZDUzVBb05keWtWei9DSzlWTVNvNEszSmI3d21UWktoeTJ4NTg0MUJZWEx3MytVUDU4dkl5b0xPenZ2N1Z0VHM4bHJKUmpEV1pUdDdGVWpMNjZzWDVwTFJVQWdnRWZkUTg4QjZpUGV2d3A5ZG41QjBybTJrdGVZOVNsdXZqVkxUK002cEx4eXQ1cy8vemFsUzAxb0k4QTZGQnZWMnlXcUVBVmR6ZTNwNW9wbHJobFA5Sk4wYXZYZXJJNzdXMXFyVUswYlVtbFFhYy9xdm00U1ZsNFYvVzlsRnJ3UXU0OW9vdmo5dHlJbnBCM2R1aStOMUdOZDFsNGNUcUFRVmxwWDYzZTRVaUlpSzExaU5VN3hBZisrUDlMMmYwYlcxdFk4aDVBODRHMlBEQTd3VHJJVkpWaTE3SDRVd0x5azhFRjdQa1hsMjJnZHZKK2hRZjE5QzdCMzV4dFRwbU1DbGE0YUpJbG9YMk9JQzdESldtWFRiUWNyeWp6MkxNN3BrSU1XTkxCa2ZTWHovZDcwajhLeEplZitZakNUclBSOTk4Zk9Yb29XSWd6OWxvWXhmUEdYZ3paTlp4V2U3TXd2YjU2TkRyYVBubXBKZEF2bmkzbjg4Y2t1aUJkSzZjM2dIQlhPWmJ2YWVyYzU2eVdyYng4Um4rbDlZSVJtUmdzWGpuZ2xkTVdXdGR3RDFqSmVId0szQllaOTdzNkJSaTZudFl2L3B3NUoyM3o4U2FkdUtzcnFVMStYc2tmY1psWTZEcjhQMjJrdnhtd2RqVmROMWNJMkkzUXlHZEZUcjlYTlU2K3FqZVNtTHhlL3ZqZExGMjR2T0hmZjFPcWtQMmZQN3l5RjFPOG52OURzK04xVXBQZGF0aXlGK1ZrZWlqc2tBY0VySEg2ODNUQmxtckd1TEhwNGw5b2MvYnRZR2RiMzg4b0VuYXFLOU5EeS9Xb2Z2TWFPcklQVzh6Nmp3Y2VsM2hyZW9xZ1RVWnM2Sk8zYmxvNHMrM0VsNms0dFhUTk1oNHZMZnZkZlV6bllqWDZlTHYvV20wUjBNYWZJa3dXVkUxRld0KzRsWmdCRUhiTzRTamFoeWoyZEE3SXQxWldCa283bXhTOGRRRkgzeW1yUFpRY0NaamFEWXcwUmJXNldyVG1ScFFZdFJZVVdNM0ZvQndyeEQ3R01qN1lteGxkYTJhM0JYWlRQZ1l6TVQ4UHF1ZG1tdEJPeVo3eVVIdyswTVdzK1FMNENrbzdraGFmMFhYL1dabXJ2eXpydWpmUHhqbVBxUEpBZnVSVGlaZlJqRTcrN2NsQ0J1SzF5dFpHK2VlbW8rR1NOMzdIelRhbFRhSXJIVkU1bUM0dk56djc1ZGpQcUhMN29WRUcxWFNsWW5xT3ZyOXZieUlaQW5yNmk1Qm5Xbko3cVRBSmwwM00ydnZpdzJXK0UwNUF1ZVI1VHQ2MzE1UENOM3BkZFROV2xNWElDTTUwRUMwOE9ucko5akx4T05iZjdSZzFGaC9xNHMzVnFwYjZPWlpIN0ZjYjQzb0tWUkJGNEh6eU9QUWNVMVNlaHRkdFpCVitnN1dpZlkzRWZvTDlPL1BucWlHOWJtV2YwZ0s5T1NjaXVHcmNOdTBIanZwcVJrVXB5NFZheVFocTF3NUszdnFEU2wvcGp4b3BKNWtZVkV4WVVKN2UxdERXM2hGRjdRVFdYZ2ZXYmdjZHVaWXVNcUQ2aFo3WURvc0FBNUVXVkdpY0orcUhUbnAybXorYzlWVU1qZ0k3TTZTN3NYR2VPS0FkSzVCeS9VR0VVTlpaKzkwQytPdnhTdjFQZ0hIQVZkN1F3RmQvNFdPb21XZUxvaHRFQ3pwQ0JzVkxvYzNLVGxnYlhLMkM4QndHYTNmMFBoZXdRSi9ZdW9uZHN6VSt5QnkxYk1STDlmVWNOWXJ3eXB5RkNMc0pGTFFoenprYWtkSmJxUFFnV0hScG52b2FHcWV3UGNwY2hUSmxwY1lCVXphUVNMVG81ZTB1dHZqVnJ5alMxcjV4dTBDQkMrV253cmJab0JiK2VTUGRFYlVEY1V1K2F5Mk1GLzdaRnNsQ3YzMTM4T3QvcG1GMkgvcFh1VzZuTHIvNzhwbHZ0MktOempUV2JseTg0Qm5sbDdSSGJwblNVK2xMTS9XaERoOUhqTHhJbHg0bytwbjBYSTZ2MmN6VXFodVZyRmkvOWFmNmtRUHJmTkFWT2R1NlBPblFUUEhkbXh6US9zYjA2YzkvU0VKajcyT3EvNloxU0Vzb1IwSnozRUNuU2NKY3BkZi9ydFJKVk1uelByNkFUODN3MWVKaTR1cnVLZGtMNWlTalRWSlpFRWtMTU1xNGoyYlRaY0xYN2dJYnNUMk8rQ2YrWWkyNk9hZTdvOHJIMzNiUkZYTXpDS0pyVnAyNGplNm5LdGMwcDVrd213UCtLOWE3Nm92UFluZDRoWm1kSDI5cnVja3JJeWFtdXJMK0IrcVIwUVo2cmk2T2sxUERLeHVndnBpeU9uSzJscTRhZTgwSVlLOHJZdUJkdkxiV1BuTzRuYXdtUmI2clZ2eHJtSTdSTXQ3NEZHYkdvRTVOMTArcktSMGM2ejcxTkRYNU5XMjRxT1VxK0RGbGl4VmxvTm5wS1dCeXhyRjVMeXFpeTBGNVI2U0huRGFTSkpKajF6VHp4REoxQ21kb2NMR05RY0FKUTVMUTNCWnEzY004RnlSU09xd3JVOXIxS0NhSGN6MWNnS3VqREZrdTF0eXR1bDI5eGNoRWZjUitoK0Zmdk95YWVQano0cVdTbi9YbCt3dnVEUEVqd2ZER3pjY1pXRTVDbisxSWh4NHFtRTA3SVN5MW8zblFqaEx1a3Jvb0ZEQ0U3RU1OUU1IcGtKMmJIZFIycHF5Zm9TOUZ6bjZjd0IzV3NvQ0hRU1MwUXg5cmdoajUvUnEvVXFva1pYQWpNZk9EOEF3OTh4RjJsMmt5TkJBL0JOR210endNZjBlbFM2M09zUFZyRWEvRGRVbzhzV3Q2WWVySitXMmNnWDJTSFBTTlRUWlBzcENCTDUwQmhFaHRsZEIzVG96T0QzT0poR0ZEMDc4Z2FmYU91OHhFWUdWaGRwRnpNV280eVhNZnQxaG13emprNWJrd2x5LzdoYW5sRVNUQWtDaGpOdXVEUGVVZkU5eG95enh0UFdaYzJ3ck9WaXNJaHg3bE91QjdRMS9zamNkRlZRMFNIQmxORGl4aFhGZk5HMjdBOUV3bDQ5NHpUb2tMaGt3OXU2WUJ4SjA2RThLYURpNG95a1Y1eFdCMHk0czVPV0pHTVZITVY0M1RNOUFYd0VrV2lnK1V1R1pHVkQwWDQ5SDlyTWdNbFd2UkFKZjFYOE9zdjJxM1hqK3hQZnFYa2J6T1p3ZG5SRTVRaGhTMWRiZVRndFVHMERnRkVCMCtGL3dPODE4OUhlUS9ZTURZeVJCYVdueDhmSHBlTHc5bUo2ZXhvSjhZeDhZL0dmZnE0Nlk2TjY4SGhuVmVWem5PUmo0eG50ci82Q3Q1cDZhblBSQlFmV3A4dTVwKzB2cjhlZEdudXFnbHljTUFBRWNBTUkxcENYQWFsdHBhRmw4ZUxpczhUYTRBS3BsRjZlQkZBTm8zWDk3TUptcnVMaFlMczkxTkVNRUNMZFpTZFdMcFZuMC9IbTNYUTJ2M2ZsdUtLL3VMUjNxaFdoeXpXdHRmWE5kNll2VFBWNWgxUkpHZmRUaGpIM2t6WkdJcHJuRm9KajQ2enl4ZGxwS1NRa1N2NWt6NzUwTXkwZjdvWWI1OHdQcTErdTEyMFZHbkZraTVhYWY1Tjk0elVhSC8xbkd5VnhxdnNwSVJwOXo1OFBmNzYvc1UzaXo1ZEtKSmY5ekpEU1M1QU5yYnVVb0VFRTZuTVdmR2IwS05lSERIWi8vWjAzL1RjRHE2dXBlcHZMNUxielVnTERGNUMxZHVhYXJmNXpjMC9GTXJxaW8rR2JxWXp1V0pYNHFaRW16ZDNoWWp1UXRSMGQvN3g1ZUdrcDdlSHFpTDUzZStJVVNadTB3aXhYSk1PZHFzTEg4Uk5sSFkwektzcjJTS3AxREZjYWYvUGIyZkMzZG1TcWdaYmdhcDFXNUNPRllUZkxYUDV0VTlnUGhKMXhFaU9TQzFOMlBCRGovdUVKUnVLVU5BMERGK2ZmaGgzVnZzS0FCT296eFF1dWtDYUlpbUZaTXlaVCsvYnVSanM3RmVnUzkwMElOeTBwRExIbHljcktob2FGUnVaZFl5bUpjWEZ6U3BNTE5FSllreUtCY1R4SlVsQi9KVkFnTUsxcmR0TkVkbU9jQTdGWm8vT2dnamVQVytkKytER2JRdEpOY3ZlY2hGcFIvcXJDcjNraGhma3ljR2lCMjI4TGxNWXFLRmtnS0pFbTBCRkhRa09nNW9wYWorOVZ3WXo3RXNVY2o5dW9NSEdnd3NqVGd4cEMxWVJPZ0RJWGRoWmNoSXF1UmlxbnlGOHhxa1BXRC8yNXVoS1ZoaDgrckRjV1UwSUtHaGxselBrdHI2L2lwbE9uN20zTUJBWUhTMGxKbWNVSkQ2WnYrNUNFY2JJaTBaS1RxVmxReUFBMjRPV081NmQxNmhxcHVOV2pNTUNTREJwV0NLWWwzVVhTNWk3SFhFeW5ob2FjazEvT0gvOGROSTQrNUxnelFzQzNLOElGZDVVOC9QMzdSSUVTaFd2dFlNcUF5Z21XUWNIdDdPems1YWZaME8zY3E5Qnp1NGVFQkVjdkt5TWc0UFNxcXJaMDZ1Rnp4djBJMEhrRTVCZytma3pTbW82dkFmbkVvVVJwQVQ4VW9VQ3ZYTGZhTjZWMXo5ZVRhdzNlbkRNQlVlM2VTaVFZbjZuaFVIUXhybGdBa1BaTENqbDk3UVJlZ2VldG5VRHBqVkQ3N2hWNlZCcm1QZkgxOTJlUzBUdTRla0hydXE3WitNekU4WjBERlZSOTAwb1BESy9aMGY2N05jYnI4US9sYlRXMXQ3MUY0YVN5OXRsZjU1Qmd2a3RGNXIvcDd0N2t2cVZJMGFzYnB3Sk9ManpuVDB0SWtycnNKVEFOdXRpSFVSTlJHeHNaVFUxUE1mc0tFMDg4NDJwalBpS3VqTUNsejQ5WXpWWUlsazlqVGJvbXJHR1ptWnZBak52Y0tzK01iR2IyeFA2cFV6a1Vvam5BdXNCQUNKREQwdjFyWXYybzB6akF0V0w5RUlBWXdnd3FDQWlicHVIbXIrZUNRMkgyeGVaZm52dk1NWDlmU2dnTGtpTVNkU0JWWk9iUURkYkFTMDlOYi9XN09rQkpEWWlWOG1jUFIwZEZDbmhRZExVa0xHd1ZkQjJ3cG1TQWhpcE9sblVwYzA3dWVrMjBtVE05SmNFVG9LdGFGdXZ1R3dMcGVtaXI1SlF4ZGpVMUFvMFJoOG9zYm1EQ2dpNkhQcVJFakFqZEw0MFJzakxvRlE0YUFZVGVESXI5T3hRbXBlQUNEem9DSFJCWmxmRHFWdFQ4UVdscGFEZzZPOVhnZS9MUytDemJYMG5PcHJhN1RVTXhnaGdTSGg1d1F6dW4xTmhOQVVWQUdteC9VS3hORFI5emxrUWE5ZE44ZHowWEdybU8vblRmSWpja3RLQ1FFUmdIbFRWQThibzVUVmlXWTU3SmJiUi8xYlBTQVJuSnpwYlRmdnk5aXgwWmxjL05uNm5NY0Mra0xmU2J6MllKcFlNdHlzUmticXY3Mlp1dWdzbk9sN1pON0d4N2xxNlJKWkJSWmsvNlJtNXRiWE14QmlJbEUways5bzEwSlhDSDMzOE5aV1h4cEZXQUo0bmVzd28rV2RTcnkrcUExRDFIL3Q2dDVuOTlTT2IrVGs1ZVZsVVZLY1RjM04xWFZrWCtpYml3N095bEpFRGtRc3ZTS0oxWE9Qcm5iZ0pzc2IrSjZhZld4b2JTVWE2VkJSbGxmWDE5TFM4dk43V3ltVkQvRXU4bE9rR3BHblRYV0ZpbDZaeXRNak4rL3Y1OVU1czE4NC8wQzJWY1dDVGdqSXlRMmpKR0RRdFBmUi94SDBxMWpZa0czeTZWRHdwSnZ0NnpGcTVrVUgyWDFYYTBMakpRUngwaWR2TEd4QWFIbVI5R3ZOTTBVc0ZGNzl5NWt3WUV1b050QXNQcVM5T3hwbWhrUHlwQmtnT2wrMW9hdUJuY1F5OCtCYTYyNy9JY2VLMlV1eGZlR3dybTVNU010V3BaVjhjTzhvRXlpSllZRHJFakJDMnhNSTBBYUYxUk1XY25QR1hDL1NSLzRkOEhHdWUwVXZsaHZyMTl1UkdwVjNuS2cvK2U0YzhiOUhONjBpRnd4bGFXUDZqYUlla3hKNUtTUm55a25KemNmY3cyTEt0OVJET0FJQXd4VGhvNVpEczNOR2FBYjRHdU40WGJ5NjRsRDFDUG1IR0dPNnFpTUhvTm1SUHlqNURjcFJoYUFJVm9JQU5nV2ljekg3TmxMU29HdUVJSzNUUjU3azh6eThmZElSYjlVWnp1RnhKSmMyZGxLdjdNOWZkRjNZR25sN3ZyUXhySFYxOGZIYWJuSjllSDJVa0Z6SE1ZdS9ZVkMrTXZtYzBYT0Z4U1I1UmhkVXlZLzJCZFV6ZXNCaHRESXNEWWljOXdjRWxoWWltaXhKTGRRTCtLS0d0TlQyTkpBR1dJdXVHbzlLcDNoaFhVbGxCT1VZSVhhOTdBL3lPQTBVcDFFVVVSY3hRaHBYK21OSVBEMjhpSWpKVVc4WmRpU1dKbFA2M2c4UTB1ZDltSGFDY3R1WDV5Y2ROdWJaUGs2UUtLcEkwVlNmV25sUkVMR2xOOFJpdUllQWd1SHNVdCthbDR5eDR6TjYwb2NMNm9nQWh1bXFHZUpmVHBhYnI0N2F1V1ZrSGpxdUR1aWZsU2gwQmRaWXBlS2VUZnlGbGlvRFZ1a3Z0WXZQeTUzZXR4dVhsNlFHM2p6VFg3VGNOaWsybTEwV1NBT1cvQnNoeFpJRUg5TlBqSXp2Z3N5Y3dUc2Z6dXRDRzlOdTR6cml0RjlIdHIyUVFacDYrSFVpZG5aV1dUaVF5QVFVLytNMk4zRWlvL1pqcnVheUlDMXVRakZFNFdNVElvUVRRcHlmOW8vbHZubWF2dWJXVXBLeXR1VEx0UmFtN0hSWDc5U2wvcFBqSGhXb0dNSWZNbnNPUHZNWC9ObEZzNzFCNi90TmVjK1BXcTA4aHIzVms3dXRpUCt4SVo3WS9peEhrYS9BdjBHcXdpZ1pMLzdET1UxUnNVVlRlSlBLdFd2cE1JRlY4NGRuTjlvYVdzanRiUkxvVEJTYTNQWTNqcDlWSHRlVWlvamt6ZFJabFRQMlRUK3RGOWF1YisvWDJIV2FhcXR2WGwrOHowOUhlSDRpbXVXSUVBc3gyOGx6Z0dQTDhKc1p2TlQ0OE9mWEdwVmJCZjJoRFR4L2hwRHJzQm53cjVGN1ZnY2FRdUt0ZmF0L2dYalVySU1RRmVqWEo2M1BSVFFRL2lNS0JzYkw5bGsrM3RkN0U0NExqV3dzTEh0L1A0ZGJqSmJHdnQ2Mzh4SGg5dWtCWW12SHlIS2o1dHhtVjBKV0JTTmNnZkdPZWd0T3k5U2JkdGVaOHBURDgxZTUxVDdlVHVGTjJwMjJsVjBrTjA2bkt5cVp2c1cySk10VWdwMkxPS24xbDFWVGx3dkI2MzFvZm80NTFpRldaOWczU0U1QmdhOVg5V1BIMzNtZkx1WHQ2ZUJjeENpOUNTVFBDVVNNczl2SmFVL3NWWGhTbkYwVktrdDZlMnBjZFRYRlpyREtQdWlvNzZvTnppQ3R3SkJzWUdaMmRta0dxTmVRdTlRODA5d2d2TUkrZlZHdHlkR0sxVnNiNXJFSjFWcHI1YmRQM01QclY3RFg3T2VKY1BlZmZGS0ZrWHJWcElzN3Z0Z0VSdUVRVEVXRWlSdlc0d0tMS1pJbktrRVJiMEV0bTFveUMrK1RFVStVdzZzR2RKa3dkWW1nUzVrcm44d3YwVzFCaGJIR2N5YUdBQUQvR1k5d2x1dHI4OWtOSUxCR2lZc1hwWWpJeGhWcmk4QUo5bkE5WXg3YnNEOS9EVTRjTTZGUzlEZ0pUWEFWL2owMG1uelBRRGgvMEJ4MHZicC9QdjM3L2NCVDF2S1JGMVJldDJnR0NRbEg5NXorVVVJR0FaZW5ja0hEdmJhMVd0aHcyWUFGeTI3YWtKQjREQXlTVTRGakVtZlpDR25SdkxiOTN3a2VXZy94TEJuRWNjaEplaW5XU2pCTjVaWWtlSjFVeEM1T2FtTEhGelhjRGFDam13aFVpbHhuek1xU0s5MHhxN2V0Tkw3ckJrYitFQXFBZ1ZsL0ZjclRTU3I0SXpTUndOa2lYQXdqcU85ZUNtVUVLd09SdE5ZZEFHSDB3cVpKcExFRXhROHF5V3NDc0pVUWxXblZWUEdjazBpb2c0aVVTTHhBbU95WUU5UjR5YTlZTTZwTWxpckU4QjVoZ1lGMXB6eFV0ZEpGSVAvcXdVUm9lU1FjRjNXcVBOZWlOT2c3MXVmVXR5TVNiUlBmbjI2UWZNUVBMLy9YcGdOb2V1Nk9kK3BOenBFTWgvbS90blBYeGluTGlkNHlZUGQ4RW13TWlpSUxKTnErRW5JM0ZDZkNWcFpIZlZJZjRWQlFSc0tyNnN2THVsclpTeFFRUUpyc25UWXFWOUI0d2JYSGRPV1haRW14Ulg4WG8vbjZwWFhSdkNyQmxaL3VJbVVCRWhEVzF2QWVVV3NjczVlS0QyQ25oMS9oVUJla3FOK0hyTVdOY2RtVWQyMDNDekJtYWNhK2hLUEpsc1lBR1lUaWZqZ0lhSzJyWCtNclUwVU9WaFNmTmRqT2VjUkI1ZTNENDg1SlFMSi9DR0lIcGZNZi8rNE14OTVUMzhtcEtUTVRreDh5Y3hVNWFBTlNJUWVxUE9xbUh0cllLSlovcERxS0NLOUhid1pyd2s2Y2VLakc4Yks2ZGlEa1hHQk5IN1A0bWZ0UnVRaEtWNUJBUnpKKzJ4c2tIeVpldW9QbkhSR2x3aGNyb2RNV0kzbTNjSElmQjBlSHA2N2MwSTZ3RGlFK2R1VDRiT0JJcEFEeFVMSzJWa00xaGQxRG12TjB2allrcEs1UEt4Z0tFb283OXJFU255ayt4VWNEcmVmcTlqZTJzclB6NCs5U2xkVG04WXk2QmxmV3ZKOXZMOVo0MGkzMEV5SVpnTDVGell2UTdITVk2WHkxbFZCNEN3YmwzTytTMFJORDRnb2hCMzJ4L3hUVGc0RGhUbXYyM29Jd3YrdDJVa2tkTUF5MnR6SUxGTFpneXZta1VVaGRZbnpHTmZLUTE1TVBnSUpKeGxQejB1WWJFencxK3pUbVBKak5raEhhWFgxaENVLzRuZGRQZE5DSmdOYVVnK1IwZ3ZRbGZ5UGJOeElOaUg4UkJNaXh3MkcwMUFiTmJiazdjMFhEdk9QbUxuWndwWkFjUDFQVnJmdTlEK2ZjTkc2UXFQQkhQUWgyZ201NnNrY0dCekF2QUwyd0x3R20zbVVEQjgyL3k0bk9JUlJtdHZ5RDFKSWtKS1NJcmV4ZXRXQkJkb09KTFNyZko1WEJHdHR2QUN5NUlkeTRaODJFM0tMTlVaQXBNNGRla0tHWXhGTHJocHJWSTRpdStxampDTFRaMHRQQW55c0RYdTdyNjBzZy9OSFRVNlNGSHJLUkxFcHBZSjVWSW5ZMCtXMDBGUmZaQ0d5dGJYdG5vZGp5VlhPOFpxMlhTUDEyZVhsWmEvRU5wQVd2QU1pQ1NhTVVZaXNCMDd1QUtnV0VDME93VlArOUdtWHlsZGFCajluZEZKTENSU21xUkhCL1lhZC9TQkc3emQzNkNMTEFBSUtsZ1lYNkRMV2J6VncvSUpqZUtLa0tGejgvV3ZhQm5FZFNHUTVYZlE1ODJsLzdid3lmWEFaNHQwVlhrVEdSTjdTVm4rTVR3YmR1ZWtvWlJnaXdUVTZkcEhVVU5zemU0ZVg4Wjd5M0xDS0FuRXZUSU5FVEd5a1NBeGJOTkxucjE2OVlrbW9JQ3BWb1BqWFdsQ0FsQlVOc2pGa2ZVc0p0aEV0ZW9wOGsxTlRTR0t4NmRqbkllT1pqTWFNekNBc0xEL3k4cGozcWV5TUt1ZHpuTWpZNkNncEtjdkx5eHRObDEvSjFMRHplR0tpV040NGllOFBtZkNsbDM5T0dsZFdrN2FNeUZOdjFhQ2szUzlLaENBcEUvSU54dGdZQkxRMHpxUm9rb1FwM2xkaDBackU4cGdndEZKUHNkYzZoZnovdWcybkNkak1saG5PVlppa3YzWTJEV1Q4R0VzdUs4M2dsZ0VUWmtSRktWYWRNRUtYQW9CR0dRNDhjUFNGZkZ4UkxOZ1RnMXV6R1hMNlFVOHZSYThVejJtT00zcVMvT1NaQ2pxY0FwSzF5YWRRZ2NsSlp4ZGZXWjNib2dTYlhGb3kxdGFlUWlBT3IrNzZXWjFVSHFlTnYyTFA2T3Jvd0tTUjJlbi9UN0grNy9UcFByQTkzWEpIWnVydEhJQTBSVmsxbVFwcDgrRC9BVkJMQVFJVUF4UUFBQUFJQU5hUkpsbTFDQ25UcndFQUFEUUVBQUFNQUFrQUFBQUFBQUFBQUFDMmdRQUFBQUJrYjJOMWJXVnVkQzU0Yld4VlZBVUFCeFhXMm1aUVN3RUNGQU1VQUFBQUNBQml0SUZZMjY1NkNlZ1BBQUEwRWdBQUNBQUpBQUFBQUFBQUFBQUF0b0haQVFBQWJXMHVZbXRwZDJsVlZBVUFCeGpHQ21aUVN3RUNGQU1VQUFBQUNBRFdrU1paUGNrcUxhTUdBQUQ3RVFBQUR3QUpBQUFBQUFBQUFBQUF0b0huRVFBQWJXMXdZV2RsTDNCaFoyVXVZbWx1VlZRRkFBY1YxdHBtVUVzQkFoUURGQUFBQUFnQTFwRW1XWVhDUHoraEZRQUF3VzBCQUEwQUNRQUFBQUFBQUFBQUFMYUJ0eGdBQUhCaFoyVXZjR0ZuWlM1NGJXeFZWQVVBQnhYVzJtWlFTd0VDRkFNVUFBQUFDQURXa1NaWklLdUZUZElCQUFBZUJnQUFGUUFKQUFBQUFBQUFBQUFBdG9HRExnQUFjbVZzY3k5d1lXZGxYMlp2Y20xaGRITXVlRzFzVlZRRkFBY1YxdHBtVUVzQkFoUURGQUFBQUFnQTFwRW1XU1R3Mi9nNkFBQUFPZ0FBQUJJQUNRQUFBQUFBQUFBQUFMYUJpREFBQUhKbGJITXZjR0ZuWlY5eVpXeHpMbmh0YkZWVUJRQUhGZGJhWmxCTEFRSVVBeFFBQUFBSUFOYVJKbG1UeURsNUp3UUFBTmc3QUFBSkFBa0FBQUFBQUFBQUFBQzJnZkl3QUFCMGFHVnRaUzU0Yld4VlZBVUFCeFhXMm1aUVN3RUNGQU1VQUFBQUNBRFdrU1paMHpPL0NMb2JBQURNR3dBQURRQUpBQUFBQUFBQUFBQUF0b0ZBTlFBQWRHaDFiV0p1WVdsc0xuQnVaMVZVQlFBSEZkYmFabEJMQlFZQUFBQUFDQUFJQUNVQ0FBQWxVUUFBQUFBPSIsCgkiRmlsZU5hbWUiIDogIuWvvOWbvjEuZW1teCIKfQo="/>
    </extobj>
    <extobj name="1BCC2C28-871D-48CB-8BE0-2867F7803ADB-8">
      <extobjdata type="1BCC2C28-871D-48CB-8BE0-2867F7803ADB" data="ewoJIkZpbGVDb250ZW50IiA6ICJVRXNEQkJRQUFBQUlBRmVSSmxuc0VQUFhyd0VBQURRRUFBQU1BQUFBWkc5amRXMWxiblF1ZUcxc2ZWTmRiNXN3RkgydnRQK0FlQ2N4NEJDU2tsVlZvNmFWdXExUzB2YlpnaHU0QzlqSU1XMmphZjk5eGtuYTROQ0JoTXc5NTM2ZTYrVHF2U3FkVjVCYkZIem0rZ1BpT3NCVGtTSFBaKzdUNnRhTDNhdnYzeTZTdVVpYkNyaHluais0WkJBUGZOZlJ5S21OR011aXdXem0vaGtUR3RGd1RUM2lyME9QUmxubVRZZytRUkJTb0d3Y1RjTHNyNnZqTy9wSkhxV29RU3FFN2NGaXJOZU5FZzlzSnhxZFcyZHdoNmZnQ2lzb2tjTUxacW93T0NHa1M3bGhaYW1kdnd5eExNVGJRb3FtL3NrcTZNSG5OUnJySUJoMWdldFU0U3ZjOHd6ZVc0S1ZkcGxLQVA1UlYwQm8zRWU0QTh5TGZWbitLT2d5SGt1bTFrSldMZnFHdkF2KzBCcXRkLytsM0VoZ0NyS0RPdnZwR00zT1dVSzJjSjczNUVEb3hRN0I1L3F6N3kvUUtrODhFamsrbmRKNEdreDZZL1U2eEZPZlRHbGtkYzl5MkxiTVdoK3NXS3pXNFN5eGt1SFovaVFMeHBYNlZTdmQvcW4vaTVDYk9kc1ovOHZqU3k2Sm5lVzNrQ3RNTnkwdnRERGtuNWl0dkdKU0hkdTBzRnZrdUMyK0FJMWp1OUZtUG5Gc2IvTGUrVWdZalNPYjhNUlJuZDRFUzdHQzhSeE01ZDNreWZCOFRycDd1VmtXQUtwbEpjUGovZGMvL3dCUVN3TUVGQUFBQUFnQVlyU0JXTnV1ZWdub0R3QUFOQklBQUFnQUFBQnRiUzVpYTJsM2FUV1hoWGJ5RE5kdGNaY0NMZTRSZ2hNQ0lZRkFDTzRsT0JTcFFnc3RVcUg2dkwzMXY5ODQ0OXpDSEh1dk5kZVZDZlo3N014NTFySDV1RitmbENQdlVRM2lkNWF5ZWNJSFFXMm1VSzM0WUZYQUgyY2J6UGZheGVVUmg2T2tCa2ZXMGZ1Nzhpb2RrYXZFMFg4NEZuU3ovaEdERTZ2NFBqMGZaSTZOUVZscE94WW1UMDdpVE1MQmNYOStjSnBPVjU5cUV3a2xCQ3pQbGY1YW8rRjVaV09UT0ZmWjNoRkloa1BYeWErb2VialFlaHViMGJpWlFvZlNWN2h3aFNtTnZsTGtQVmNYT01HcEZWUmNOZWxPTEJzVUJFL05Jc2k0MzkzUU1KRGx1bFQ3aDNyWVh2RExBZ25OWTVjb20xT0drUm5qYXByVDIxaEs3NWllV2tZVklqbUNlTGFFS0dzNmlZdjBpL0hCSDMyVEZMQVpKMzNBYXltNDZXcDExMjNLa0dFcjdMbUVZZ1ZBZmtaOFdpUmxwYWRQMUppK2t5ZUJVVWpMK2hxNlk1V05tRDhPelNlYjJFME41djVWWDIrdmYrNGJ1azltazdVbTFnOUhtRHJhNVFCY3JCVFVtSHQvSFZ0TkJINTZEWGF1THVJMXZtRHdCL1J4MExWVEJyTGF5RFdsUWVwVUpENXNONCtLcllmMWg2RmlvWUQ0VTh5QXlJYWdsRHpJRDZXWVRqR3ZaSDM2WTJwLzBNR3pwY3h6dnk1ZkVaUVVRZmF2V0NTcjJEbEd2Yzc4QkVVbkY3UFlzZGFKQ2ZWYTkyUlhydkJWNmtuYlg0aDllL0VRTHp4K2JCKzhlakhaWHpGdk1oODEwdkVmS3N1YmFvalNncUVDZ0gxSFVYMm9Kd0RHMVhyN1dVUzFmQ0t4M2lCQXlMZGN3KzRPUmQ1ZlArZUJVaWVHTmJoK0t5L0RGdlozdktFeU5OMnlYNitBMFE5T3dtR2YzNkowRTRVNmw4OTh6bmJ2bWFCK1RHblJpZEFTcWFNa1ppYjBLTnF5c0pQZDg3K0l2YlVjMjNKb2lkTTZKbXB4dUVFNURVYkFvMjcxbWoza0ZIMjNRNEV3OGZ0NWxUZTZCbzN6UHZ0b1Y1c2pQbjNzeVdXeUVCQjZ0VDhoUlBGVW1paU0vZGVETjVWYmJ4VzRQczgzV2Q1Y3FhQzhtK2pobHFiQVVFaGp0Ly94dis0b2ZIZ2dCOThFeG1tWVB3MmNqUnlEMnJvcmc1QmdNQk1JSkhPSHpaR2pUbUpaU3o4M1pwc0N6T2x5ZWcxRHpJbWtjOHpHN1NIWkhQTng0VmVaYXZ2WGZhVTZGditQLy9MLzNmOEJqNkZoTm54eDBjMmRvbmduMFllTUNLOW5WZXJpc2NkczdhaXdGaVpUeWY3amZOU3lBWUNpL1ZOLzFvQWtGeU5kalpuL1Z6TUMrVTVuTUM2eXF5UC9zSS9pUWhOdkI5bjJlVGJBRW9hQ1R4d3hSRjdPeVcvbERrdUdabWV2WHlqWStlTi9MZ0EweGxnRzM5L2NwTlRnUXA1UTdaL09iME1qSWgya0xGTEhUNmw2ZnpOMVVDazdFdVArNnQ1dnNGdExHbXM4alRIS1pzUERXM1poTlRGS1krdGk1bnp1b2R1cVl3QkU4ODUreVpibWdScGZUQm9oTGYzWUx1TVowVjhmdXFrOTNKdUpoT3hqZitMME82UjR3NjBTak52b0pZYmIrWFRzVERyb3QrNTZIMXdpSlNSbG45Vk5uak5RS2Q2V213U2Y1N054YTZWbER6bmpYem9Lbk5KNDdlZHlhbmdQSnJwcC9HbXphTzlFWmhxR1FoWjUzRzlaWFIrMkZvbHo2aGtIVEd5alZFSkRJTWhsdzZmVmJLNXVBd09Cdi96Wm53ZEZ2UGIrZTU4dDkza0Jqckg4V090WTlhS0I1cGxGNFhwREcwdCtSYTRYcWNIVVlYZEQ4ZldYQTVoc3luVzdndCtOT3hsY0RxSkJ1WmxReFVYMStVdkZUbXF0Q29UK3NHdDcxTzZxNFNRNWYveC9zUmQyekFrM05yMXhrNGkxNDVxZmdESm1PUGJMU1VwemY1YUNDcGhGdndEWkRrWjZoRnFEd0EwNFRkb2JZcDF2MjhSYWg4TWk4WFZoUlhGMDNOTDFNMUI4OG0yZmJJOHRRRDVPL3ZHL004aUIyYlE0R0h5dzhoOStqTEljOFBIeFlsaFJGTGdUY2ZJUWFiV3hHdVFIMDBSQUFiTUZ0aWlMbGFTUVBNM2FORHBzWDBIN0lRem5wZnpWWHYxUk9BNExoWFFtci9xNHFSdnBtQUJOcFB5M0dRMDNvQlUwSHo5cnNvRDBRdlR3ODNSZk5FcFBlNDFhVVorSmVlL1NTMVNHaFVRbFNrVE1pSVozZ3JoZUJHQmEvdmN2NTA0WVhaZGFlYTdNeWhXZmxLUHZVVEJFbzJkSXlwZlBzYWtvR1lFOCtjdDYyWjN4aHVSRTd2cGxZa0FkY0RhM2FkNnZoVklvS2FBNFdkT3dVQ3hHb1Y0VHgxZVJSV282RlJ3cm5ZVDB6T0dNUFJacUx3Sk9wMTJNeHc2VktTUVBCRUZVSE5CWjY5TnRnYWZ3UnhjcGZUNHNVcDVYSnM4QW1FMTBPUDJGaFVFM2c1U1REZ3dvc29VTGZiTGpWd2s5OWZZa3pqcSsvMmVlcThhWk9kUGE1NTdkbURkT3lubHp0V0JnSlMyQysrWVYySTQrbE1idkZub2FCZSszNUhkVTV2Q2hKL2o4L1k0UldEWGhMSWtQK3ZhNG95Ukd4cmVIbU0vRWRvbEh2SE8wdUcyZDVKQkJLR2RVN2EzOHR0cGgwS1dQNUI0NytjbEVIWkVPclhEakwvODdUcDRpNEtTZG1URWc0NDI3S1pWSkMrL1k5aUU1bWhjTWcrVjkxV1FNR0dqSWtjc21MdVVtbm1TZWtCRzl0MXBSblV6amt1eFNkSmNuSFBtTXFERlcxQjV6aUt2bmppTHJ6bWZONXdKU0FJVG5MamVmY29FUXFXZDZTV1pRUEE4aVZFSVN6eksxYWw2dmd6d0JkN0tZLzhkNitab1pxWmZVa01nYTRTampnWkJyOTI4WEVaZFkyUDBORkM5eTZDVWFRV2REUWdmQThadlBaNE1zNUlkMG9tME12WENXVEZ3SzNUYkg5NWpOSjBtRmc5dlNmdVhFUnJ4TVA3SzdQYzlSSWp3d2M4eEVETjdNVWs2UjBvY0Z5TzYvbkY4RTM3NjlsQmZtS01GMnFtWGVtV1FMZHVBeFZqNHlDa0dDanVxbG10NTZTNjRwbFUxZzRjV3p0ZXZpVktRRXg2Nk0xTURLSnYzM2VzVHc3dVpManlaTEdwcVNrY0hBNEJMbGVUUzFlME5aMCtpS1ZlYW9OeGtvS0NTakhuK3Z0UUF6bEszVnJSQVpQTmtYUnowajh1dERVbEtDN01ESDlEZEQxSmVBOE14SXYva2RkMFljZzlyR2dhVDdkZ0pmY0VLYysvZXZONFZHNlpYNCtCMmw3VzMzY0hFaTgvWmF0ZXhwMUV0eUcwdnNybUN4WDJDY2Rtd0cycTljZU5zeDZEeFFacmZIRkV4R21YSnV5ZE9LaFNSU0MwWHFUQmVNeHAwQmY1VDl5TGE0a1NoODV2R0YvL2p2QjVCYVIzdy9INEI2WmRPNDMyTFdKTFg3M0tHaTdoVEVQcEZlR1UrdTRoMThVRy84YXc1TE5rc0N5TmpMekg0ajY1WXEyRXhDb1RDbjFua1lubUFxanMvSzhUanV5aFBBSVhnTFNubkpZT2gxVUNlak5kNndZRUlHSEI3cUMvM3hmeTk1bE1HWWlXTW4veXVSS2hTY095M3l5ei8vd1M0U0lvOU1PRGpMdmtDS250Z3pOUGMranFLUURJa3hEd1hLb3FSN3BmTDlYZFBxdGh4TDQxVUg1L094NVc1S3NiTmloajMwM3NzcUlpTVdvdTE5OEcwb3VFQW5acHVwNHdmeTNvRW5McVNOaHJTME9XcCtVMzArcVV2VWdjOHQ5dTBmOXQwZzdZQkgzSEVsR2hsQmJpT2RRYTllZFloMWNMRWZsYk01R2ZqNlZQL2cwREo3VW9YYUVzdUhvMDFWMXZMY3ptS2V1UVpER2tQVzNkY0FrNmZ3VU1nbVdKSjNSRHp0RGR0K1JCVTBrdmJEQXFhYXU3UTd1STZITFBrN1JoV0VGOURHblVHUUpabUNNNmwzbnpvNVdBeU1XNmVGbTJQVXhBV2h5bEFjTWorVzdwaTBUQ2FibnZ5KzRtVzZTVjBOdS9MZVBqSHZOMTZMem9randmZE5Ic3AxSFkvM2tTMHg2RWN0NCtUQlpxSDdyZmwxb0NQNk9DYk5USUxIbDFFcXFBQ2d5ZHV3VlhEVVJWY0xOVWo4OVdNcTVHeXl2K0U4RjVhWW83NzJDVUxjZHZLM0d2M3B0Qm03NkV6ZHJ2LzVqNXQ1VzEzWGhmR0RQRzB6V3FsVkpWNFJCaEk2SDkzek5iYXJwQVBqbTFWeFBjNitYNWNGaG9Da1YwZmI3TDgwOTBtUVR1LzI2TUkwdXE1SlJwNkNtam9kSjRjNWZ5ZWM1T053cE5WcGprTU9jdUlZS3Nlb3o2aTc4QVVYUkxNQ2FhRjBkVkZmeFlxK0ZJL0x1bTYrQklCY0JIckhuaWpDcDBVV21oVFFVaStGNWY1THJOUldoNUdKNmpMRVdjYTRMRS9lOUt6d1F1NDIyV2VaUDNNakp1dFlFaDhJaUpqWEpYZVowcGJxRjFPTmlOUkdtNUhFcnQ2ZHVTb0F1cEVZcFl0TENMYVpOUUVKdFJHR2JZR29raWd0SFhYTTdpQnJ2VTN0L2lta0YrQmVIWC8rbW9pVVEzWGU0bk94NEtIUkRsb044aUJ1V3kwN25sM2NLMnkwV3RBZExCaGM0YUtxRDdXUnpTc01mUjNxUXpPbWtkTlVRV0JHYjNlWDNoQml3dW5JRWp1V3VzbzRNV1NuS1pDZXB6VXpKWnkvT2I2NTYzWmZqK2ZrdmU1ZlBqS1p2THZIaUtPNTMrTWNDZ0U2M2RRby83ZnRmbjJxMGhMblA5VkRidnhqSkErOHhtNFZsVVZWSWtSMmNwN1NMbU5YTjM2YTZmY3NFVG45akd5bVByUHVHdFZjZEEvQllnL2JaWTBGTXdFMlNEKzRibGZlUFc0cEFPckpybjJZR3lFNldYaGlDeExrZVpzUVJTV3d2MzdIa29oWTU4cGNHN2hLWk5kdjM4UUg5Y0tKKzNWWDMxb0RWbjNhb1pIbmI3WnZIK0tlUkVJNnVRQzI3RTJXY2thKzB0QzRPank4Q1NlYUhuaEk0K05OdC8xTW5BQVdCSFk2b3EzNjZ0a3ExYVhnbWIySU1xUGlOQm9Qb2ZHVEFld0tWT3Y1SHdKMlF6Nk1HQUFxSGZINS9Fald1ZzdRbkhJcmdxamxheGw5S1BaaGJKajVhYmVMS3dKck1OUHczK2V0dUhZN05ya3I5KzFHZnE4OTF2VVZ3VkYydTQ1SjNGcjNLYmMrM2w1cVpXVHNuTWJROHgwVGNPSkdJbFBBM3JsUjlQVjZZb29rQW9DOUI3MmloWkpMenJlNTF6endBTGpxaVFOckdia202VUpaSWdpZTBWcTJ0TS9LYXJCL0tEZWRuU3JQbDAxZGdKUHc4Y0xnTUU0VHVxdlA3bTd1aitpTFFPeDBxclZLNkN1U0dIeklVVTFXR0RmYjdEbWZjN0VsTHZIL3l2S2dmZXc3UlF0d1dtU1hWQTZ0TDVJRVRabVJGSXlNMEs4K2w5RkRtM1lJamJrMW85Wm9xYzE4d0RJUlpYeTcrYjI2c1dDSVFKYXZsem1EOS90YkhkL0U0VktJVHowV0tEUlA2emh6NXZVb1F1U3lQV0gwREtlanlFeXV3cGZDb2I5UGk3clZVWHlVUW8yWlJBQU01SExyTndBNDQrQm1nVFZCL2tUZUE1RkVVQWRTTXNoTGxKcS9YSkZZUkxzbDhUVHpIL0VpSnpjeG5jQy83T25xdThkZk9SU1VmYkhSWm4rQitHYnVRdndIbmJYTGNIY0NIdFVkbFpNamNpT1AzRnJEcEM3T3I4TWRRK1cwMnMwUWN1cWs3bnQrUzZrRFozLzVmNm93enFIZCtweExtUUFSS3gwOXgvRVl6cW9oOUR3MytpWTFKVUNXdVAxOUVWYnR5T1hxb3Y3S3Nlbi9sLyt2LzMvL212NzI3Ni9KVmVjU2VxZFZ2eXJFbEM2OTE2Q21CNjdHMCtvUWxqb01vWWlNSFQ0dnZ5UldlZWlpT1FkUFR0Tm56S1k5aG9UanY2YjkvWG5BZXIvV3NIRWNJR0wrZHN1c1RvUnNRYWpaYXlid2laM3ZUL2NkRVFEN3FSeG5YbytRSDRrSE5PcGx6ODkxNkZ6UW5keW1RR0J0KzIyOFl2Sm5QS3NTZHBEU3U1OUtFaGQxVklxVVF0UStQRFpFQVZJamhVSTh3VXdidXkxSitkTlRXU000ckcyaXRtU0p5TkEycnQ0WGdqelZEV1B4bnhJbXNkWHZKSStSVXhRSUlIR0w4OC81MDR3Wk5mdGdIcDB2c1RiQzEzYUplY1Q3c3pmWnlxcklOQytrcWMxM1RrZFgwTTFwUTFOaUZLZFJpdW00aDNXQkRvelBySisvWlpFMUR0aE53TERjUUNieVNxK0trWEZPN01Tb05ZUmMyNGQ5S2hocm1MVW9zNlBTSUg0R0tITm44OVN4K0ZZaTVRQUYrQUpQbWZRbWNWMjRNNXg0K2hadlUyZjNWUjFjeFQrdzBNR3hnQU5OOGNDMFJnREpSd0pvS3V0OTcrVmVGVjNPK0ZDL21YSmZsb3IzL01VSll1V3BndnFKbUU5ajk3czBNWnZNaVhqS3ljbW5JTzd1QTZYNXJmNVEzREZrclc1WDNqQ3MrYU5lVEVnRkZSU0J1SnVoM2x3WUMrRDNaekw2ei85Wk5oQ2lVMG4veVNpM1RJM2NQTzNmL1o5OExCc0NHcUNJMW15dU1aZzE5ZSs5U3lGVG1BQnBXNlI4ZTl5TXRHcUljQkdnWktnNHlHZGFWbUtmZklYVHNnYlYxNjNkVldEcXdOSnB5a2E2cXAycUJVbDZaTUFwVi9FM1NsZVJDT0pXaGlGUUVRaERzekJacmVRaUFqQVVBUDJJa2xIQ1Izb3YrajlRU3dNRUZBQUFBQWdBVjVFbVdXM3JZRjJlQkFBQVd3b0FBQThBQUFCdGJYQmhaMlV2Y0dGblpTNWlhVzZWbFYxTVcyVVl4NS9uMEhhdGE3b0xpVjRNRTVZUXpUU2FJTDJaTGpFNFNoaGJ0aXBtMldSK0xOUE9TZmtzMzJ6UUQyaDdTaGxZdnRaU3hrZVlrQVVMMnh4MGZJU01tY1dMeHNSNG9TWmVHT3g3MmlZbUdIZGx2TkQzbkhad2Vsck90TzNGZS9yUCtUMy81M21mOTNreCtzalpqOHh6dWFxM0VsUDNFdVBUcnhiQzJ4N0lMenJHQWl5V3NIUmxjTk5WMmRIalI4dnhoUEdVNnJUUmFIekgrSzdoazRZTExmQWVuc0d6ZUE0cm5RQXo1MTBBaDJ0ZXdRNm1RSkZqQW5XekZwOVZsckRQUEY5dWNPc3IzSUJkMllUQkNVQWJabEZNcFhjQXpieHdDVlR0Nm5ZcTdTOWh0d0oyZ3p0aVBnSllrMVV5cVlvQjY3SktNRmtHMkpCVkNod3hBamJ1RWVzandKWWR5WktVUXJGcCtwYi9ER0JiVmtsZjlDSGcxYXhTSlBJcG9BT1RtcnBUN09KY0wyQlBOa1gvMkFjNG1LMUtnYisrQVJ4T3ZhUHlvZHFIWXVMaDd3Rkg5MUwxRDM4QzlPK2xSczcvQ2ppV0xXWmsva2ZBOFNmdkJWQWRTTDJYK3gyZjMrOS9BMDdzb2JLdlAwVEFxYjFVR0ZBQ05qTUhGY3psbk05QnlleXJWcHMxVmFCQ3JHWnFGTWlZRllXdkZkRnZZWDQ4TkJOZmNDYUdRckd4NjBBLzJ2MDZaWHVuRlgwWW9FWnpWWWNLOGdyeWR2c1hzSjNKVXpCMU9mV1VpbitjM3Rlb3RtZ2FlSENqQUxZb2tpZ1NkcERiVmg2b2J0WjBhRkducktxdXJiY2NvQllwTTErWHJ5dGh5dzdWMGo3NzhtUEFUc3BFWkpvRktrVzJhbHAya2EwS01yRkNYTHpINkhwZkN0bEZrWXdkdXpONUwvWURXbEZzOG9CQWJCTVRPYmFYODdxSTIwbVdiNmFJTnFGKzZiQ0k5MnZBS3VZRm50V2V0TllodHRhaGlJWlhVd2w3VjNnUTMvUWFzMVlwa0hRS25ZSnVpTzRML21Cb2dkWmVoc1FOTDVLdlJpbE1US3JKSkVYTUJ3RnI1VWpFTXhGM3JFdElkWmtrbUh3WnNGN1cwN1ZaNGw2U2tCb3lTZm9mNkJ5eHlKRmluaVhPYXFNMWo4MnNpR0dOV3FVdXA2bjFpb2hZOXNESDErc3NZSk5zbGpPenhPbFBETmxJS0pEa3htd0wyMnZ1WXhmcUxQa25heTlXYmEreHFUQVdUWXZFOHlZLzRJNER0djZYSFpGR09OVlVuUkdnTFMxQTZLWE5WQXBYWkFPc0JvaG5Mak5BeGNXR1dyTlppTEVUNEtva2d3ZDhKMXdDdEtOc2tVUW5oLyt0WEJNMzdQYWFsM2g3dU41NW1pYTMwRWYvMzdJR2l5dEtTcmVzNDhUbnBRL2xKMDYrU1I5K3M5cUZVOUtwY2FBazBXWCs2ckVCUFlseVBpcExQK0M3eU9ldExPY1gwYkFuNFZqbmdtdzBiSTJHYnhGWE9INXZPUmJvSm92OTNOd3RqaDNqM0NOMFRZTE9tUDArZFJrYnU4T3hnOXpvRXVsZmlLN2VURmdEOFEwWENUbWlxL1BDTVY3TW1CQ2RtaDZVVk94YnV1ZVBCb0JPdHQzaGtEbHJhQnhhRFRLN1FUd2JxY2t3U0NlRExtY0lSL0E2Wmc0dy9lT2ZBWWRrczA5T201UzE1UDJnR1U2M3QvVitQN1ZuMmdRYVJYWkRYZnoyMGE2SnJnZEZ0RkZwc3Z6SThkTTc2L3JUak1WN2h1bTI4QXVYWFFUMHB3T0ZNeG1KMElzc0lGdTllTzl0YnNTVmJDZitnTkk5ZFBxSjI4WDFUWE1qOTdtN3c2bVNqZ2tsRGVJTm5Fd3Y2ZFliWGZ6OS9ROWdVTlo1ZEgwak5qUzNjOVpwVFFUendqMm9HWmVhcDAxcWN2NEpOTnpUbVJXZlhUWTFwdk1tSkx6aXV3WTI4Z3NBTmY4L1BOSXlQMkhUVm8rdGRwTUJ0eWpJbERUSXBvRTFOYXNCL2dWUVN3TUVGQUFBQUFnQVY1RW1XZVlTczdtWER3QUFWTklBQUEwQUFBQndZV2RsTDNCaFoyVXVlRzFzN1YxYmN4dzFGbjdmWHpFMVBLY3RxUy9xTHNlaDRobThoRTBvTHphUUxMVVBnejIycHpLZW5ocFBnT3hUSUJBbndjQnVDTEFrb2FpbG9FaFJiQkoyQ3dnSjJmd1gxak8ybi9JWFZsTDMzTHFsdnJnMTdZbFhjWnowZEk5T1MwZjluVTlINTBoOTlObTMxdXVGTjZxdGpacmJtQ2xDRFJRTDFjYVN1MXhyck00VVgxNmNPMklYbnoxMmRMNnlXaTJjS004VWRVRC9RRUMrdG5pK1daMHAwaXZGd291VmRYSzg5NDhmOTc3NDZnZ3NGdjdrdXV0RVdySHd4M08xcGJPbktodG5aNHFnNk1tWmI3bk5qV05IWDYwdHQ5Y0tyOHdVa1dIaTR0U3hvODlYYTZ0cmJYb0dZbVRUTTZYVDdCTkN0bVlXQzdOTTREd1ZSSytkb2Rkc3kyQVgwT0RDd2xMTHJkZFpTYUJaaG9OMWUzRDZqSGZhcEdlbWhpcHpzbkxlUGRjbWRWaG9WcFpJMCtuWGRDYnVsZEFaNzd2MHM4VUVWNWZhYnV0NHZiYmFZTFZsb252eTVtcjErcHpiV3ErMHlkbjVWcTNSWHFpMnp6VUxjN1YyMjExWXExYmJyRkhQRHc1ZkdSek9WcGJPcnJiY2M0MWw5cEVwakRRVkV0MTd1aUlmSEZ3c3ZOeW9rY1AxOVdMaFpIV2xmYXJTV3EzUnJxUmQ1RGFIUDc1RUN3MmZtSFZKTmRhSHpwQmFMcTVWMTcyK05taVJTcTN4dXZzbTFXM2h1WlVWMGxaMjZQWDNjOHV0eXB0RnYwakpyYnN0cHFXK0ZLOEFQV2NNUkM5VzN3cWVXbGlyTkt1RGMxUHNKTkVzTzAxckFwSGVlOTVPblNxNWpRYlRPYjF6cTlMWVdDRUtIbnFld09qREJJYWVKQjBCVGJmNGp4SzJEYzB5ZzAvVDFOQWRXSDI4M2d3KzF5UDlmTExXOEwvbUhiL2Fyd3RUelV1MFIzdFBWTkgvZnFuU3BKL1p0ZDQ1S3RSdjlZSmJyeTJUKzNoS0h1aWIxWFdSUEZiMFlhUUNubGxaTVV6NlE3cXV1a0krRTdSNlQ2UXZzSGZvMTI5cXFGSGtydFUzcXZWeXBWMGhqVDNYckxMdWhORDJCQXl1L2I3cXJsZmJyVnAxbzM5OHZsQ3F1eHZWWlU4ZHA5dzNxb3Z1c2FOTTYwZVFwVUhITUlKcVoxbzNzS2FIbGQ0clh6clhHaExrUU0wT2RSNlRjZ1E3SERISDJTVUlOY2V4Y2JEY0xMdG9haGpxd0FxV0xMRytnUnJHMkFrV0xJdHZPTld2NzFSUExZTkRwaTJtN1lYMitYcTFieXRtcXdSODgrM0M2WUdsTytNWk5uTHh1Y2F5ZjhtQVNFT0lYY1BBMU5pRE00U0Z3bHk5K3BiTEpNOFVpWWpGTmZKOE5xb2JHNzJxc1R1UFlncVBIVk0yMFNGVW1KS1BLYWhya0lzRVUwTVlnaEFwcGtlVWpqU2JqeWp5ak9xMkl3QVVxWmlsTzZIN00wQ1psb1ljUFZTd0xMNWZYb0J5YkNtQWNzWVBLSXUwUndGS1BxREljMklneE9jb29HSFRNQXlVR1ZRR3ArOFlwQXhkMDJHb0RFTVVnUVhBdXNNRmxFWFJEa0tHb0N5NlYwNXdzakcxVHBuaEJHd3BjRElOUy9QN0xnUW5pd3hOT0ZaSEtwemcwd09uUlhkMXRWNXRuU2o3YmhkemIvb1E4ejVuR1FkQ2pZOExUTUFuSGdUU3FnK0VRSkJLU0svd0tFU0ZOVG5DbFhMY1kxWUxReWMwSEp3VkZ5dEZGQ3VMaTJWR3FZa016UTRNRlFkQU5RbUZBTytxYVpEN1J3RVZ3a1JJaFdEOFNEV1FCaFJTYzBLcUVHU1dycUdrN3BvWVpGd3A4U0RqRm9zSEdiL08rWUdNZ055V0FUSTBmcENabUtjcUJiSjhRVWFzTXNmVXBRVVpWMG84eUxqRjRrSEdyM051SUxPQW95RVpJRFBHRHpLTWVLU3ZRSll2eVBqekRXbEJKcDRsaVFRWnQxZzh5TVl6UjVJY1pMcWpXVEpBWm8wZFpCaHdWYVZBbGkvSWlLVXpIQ2MwZVpFYVpnSTVmYUNoOENUSWJGVEJVa1RCY2xUQi9NQ0dBWkRqbThtWmxMUXdVWmVJMFd4VEMwK09LYXp4c0FiTmNVMmlRRjRucEp4RDRjcElPNFhDRXpKRWliWWdjTUFwVllvb1ZSYVd5b3hSeXpSQ0tCeGcxSEp3YjZMVHdrQUNRaEVjTzBLOVppaUU1b0pRSWJwQVZoNE1DWWdkYVlaS3hBNHl3NVhNRFU2eUtJOU9ZWXdiVU1Ud2hMSUdGS0J5QmhUZi9LY0UxYjdvYWw5c2RiQmtoWFVnWlI1U2wwTlhrZDZiQXpTczBCVUtjaU5yWElOSHpMRm1hZU52SEJHcG8yOWhHUU1mVHhCNUN4Y3BDWXVVUlVXaytuVzliQksrWDJmSEJNZVR3bEJPUm1RVURHM2lvSVk5WUFYRHpEQVVFMW9VRGhPQ0tEMkcwa1BvUUJGa1E5MUw0TTZJSUdQOCtZOE9SWkJLMTVLZnJrWEdCN1psb1pBTGM2YUhMMmdubnQyUHlOZUNuTjVqWUlKWTB4MmRQK2xJaG5rQVdueElHWTVtMjA1b01VTlplTGVjVXJZY0F4TlRINEdwWkNsYmhwekp4aWhTY3Nnd1ZsZEJhb0h2WlZpanZwY3h0aEVqUVlDSk15ZHRDYVNrbm5Ma2loa0tEd2dHai94eXBZaHk1WWh5TWltd0QwZ3VCVG9FdVZnR0I1cmpkK1ljdzlSTUJkaThBQnNSaTlPeElTVVd4NVVUSC9RV0ZJd1BlNHRxbmgvY0RGMkRVdUEyZnFmTnNjallTTUh0d09GMmhKaG9PM3V1SkY5S2JPQ2JYeXcyN0Myb2MzNUF3enBkdGlBQmFISkNBSkcrSFYyMG9YeTduTmVMSHBHellIU2Y2MFgzdTF6MElGZUxRb0RJWURHN2IyZkttUzZoVVRVazRDNElpTytzMHJZRTNHVWFvOXpsZlI2SGIwY1hSUUdmSWpJNGR5SXhhYjA3Z1p6NDdDOUJ3ZmpzTDFITnN3ZnJkQlpTSG9IbGNMVE82dkVrQkNCeVBpWXBEOHJML2hLRGxsZyt0VFFuTDlDS0I1eTJwaE12eWM0NjRoU0lpVVdib0Z3czJFVFZ6aE5ydWlNbDhjU1NsOGtsUmh2eC9aUjdkL0JvUXpwdmdYVktySEdGeENLTld5b1daL3dLNTRreXk1R3pFRzZ3THJ4U2E1eFlybFlFRUVNRzFBeGpGR2ZlUUhsZkcwdWx4bGdzS09pNldROE1BRlJXL0lkMVVEN1dNMHlNUHU2TkVrR043dGJFMXk2MC9kVWdBK1hxYUZpNVVBdFBuM3ZLSlFPRzZCVlE5SzZ6ZFhmcGJJRWVlWFVaYUpqVHZsN3p2RC9zVG11VlZtV3BUUXpCaWRPMFdHR3VzbDZybjU4cGR2NXpaL2ZSM2IyYjcrMDkvRnV4c0ZEN0MzM3l5Q1BWZXdpTEJWL29Nd05oODBUV2FxdlNYT3NKWTl0OXpSVEpNN0xRcE1wakF6YjZUVTlmeldaaDN2dGk2YlJYNTNhemR3ZzFuZnpBd3U2ZHIzZnZYdHE3Zm1mbjV0K1BUcldiUkFOTitvOG5ZYXF2Z3Y2cEVXZjdkZmJKZjRxbkliTElyejBORGZKL1NxTUhnMFpQOTNyTjlMckdDN1hINUsrT09BUUlPSnJ2dlZzSlpBaThBUSs3ZzhjSDlrWG9JMGwwbm14dll4cUVOYmFDYitqT0NPbTIyYmVjL0hSWS9yMzhDVU5OUjc0cE1JTWlCOFl6VVBjb0JZellGVGlvTzdjT3JOSUd3Um4yWjZGd3NBNmwySWFYK1hjZFZINms4NFNkejVIQTd6bkFaVHBocDBWcWVKWi81eEwzUHVWWVpZazZMUGtUZjV4NzU5bllocFJpdnlFcCtacnBwN2Y3NElsMXVzT2h1OUZuN2dIYnN0SEM0THRNejR5YjJWNkFHNk03Q2Rxak93a2F3WjBFNmVCOWRDZEIzd1Q1OWVEbGFLTmhFaWZTYTBzQ0ZvY1FCWG1HWUdWNGYwaURib29rU2lWbGk2ekd3dVJCeGtuSTNDZzR1RFlPYmlBdFpuZU1nMHFuYy9nRHBadFdlRWpyYVp4T21lK1QzT2tJMGhDMXVqZCtBWDRMMHhHOHdTUDRnVEFSd2NOOUVMeEg2WjM3RnpzL1hFaFA3S096Nkl2dVVOcWg3amszUTlRUDhEUUV6alNFa1B6cTAybFQ3VVBVejdmZENYbmZBeXFQc2NXa24xQUFBN3lJZmtaazhGdVF0Ynk0QVNuY3BwNDE5RjNXL3ZrWUt6MXMwcVBOdERWaXBuSFFTbHRCSzQxampiU1ZrNUZtK1o3cGpUUk1hcVFkdEF4TW9JeTBEQ1BOOThENkxkWjdMZFlCL1FtMFdJTFI5dVZLTnRxZEx4OTBOcWszdHYzb0E2bEdHNGVNdGc2bW9aNXV5YjB5MUFkaHFDZllNTnY1R0dadkowYzFlbjRxRERNQ3hLcU1xbmRnS3lmVzhIYXZ2Ti9kMnV4Y3Z0VDUrUnVwaHRkUkZsWloySDFiV05EUGRpSGNIV1ZnNlc1ZUFhanJYb1piTDVvSERHRTB6OVF0R1h1QnlUU3djQkx0cVdrSGxRejlNNTZTaVJwRjhWSVk3VmxNeERnWGpOdklidDkvNk05S2JEMUlhMlNUN0IwMWJIaEJ1dlEvMHB3WFhiODVVbTB3QTJZR0V5d3N6L0Nkd1lKbUxaL0lBbk5pMjBUUEZJS0o5Y3l0WnpwVlJ6WTFHVjhNVFZMTDR3czhRaGNvUUJjNHlCWW9saTJjWE5qQ2tySmJ1V0lMeFJiUlEvSlA3blgrK1JraGpCellBZ0xGRm9vdC9yL1lBc0pjMk1LUnNwbTNZZ3ZGRnRFejUxZS8zTDM0S0NlMlNEdHRydGhDc2NYVHpoWjZIbXhoSVN6ajdaZUtMUlJiUlBzV0gzN2J1ZnhUVG15Uk5oRldzWVZpaTZlZExjeUViR0VIQTVRQnJvRGk5SDNMNXI2MlRIRkZpSkNqbU1MUUZVK0llV0xuNmsvZEMyOTN0elozdm42UUIxWDQrNElNcGVsQVBBMFJJTDhUd2lKMnBvQ3lvTFJpRUJtS09rejhrVFR1alVBMGdkZ0FpSjBOay91Mk1FVWd3ZVF0SjVKQklGQVVFalV4OWZXM25VdWY3MTEvdTNQbmhrY2tPMi9mZmZMcjVWS2xTVEJFV3YvazF5dHllY1ZMdngvaGxiUlpTR01pRHdReXNZZW91S0lQS1pvNlJQeUJRSEwrOERJaUl4bEUvTW9wNVlJa1pKQ2dsa01jTXVJeEt4WUpUbGo1d2ZBZ2k3eDRiajB2RWtGd1lraEVzelBTaUVDQUloSkp1anBNVkdJa3BCTDZ2cDBvSXNHT0pYUkZNREdIS3FjcXlXNGZrV0dQOE5hOWlrT0dPT1RoamM3VjIyRU9XVmhxdWFTTEtZMk1uVVBTcmd3ZUU0ZU12aHNyL2JvSVFYSEZIMUkwZFlqWVEwL3FpT2dZYTRGcGxpQi8wT1ZhSXY3QWtHNE5ydmdqaGo5MFN3OXFPZUNJRUk5T3NDWk9rVWd4c0VLWi9uM3c0ZkNxamllL2JuVzIzdXUrL3oxeFZycDNQeURuZjd0dzYvaENlZTYzQzE5MHJtMlJEeS84NGVRMCtmRGZDKy9zZjVtZDkrYXJZVjdSSjhRMzhWQ2NnVm5FQWhTM1NOTFZZV0lYbEpCZFRCaVhsV1VqY1ZhV0RTQnYwMGJGTGdFdEcwNU1XaFl5VlY1V0pMdThOdmRubXBSMWJldTFGK2pCOXYycmV4Y2ZkVzlkMmI1L1lmditkNTNOKzdzLy9yeHo0OTNPdlkrNnQ3L3JYcm5admZ3cE9lN2N1clR6emkrRWUzWnUvcXQ3NWVQdVp6OTFQcnE3L2ZDYnZRczNkaDl2ZHU1YzNINzRQVnZkZlUvTy9ob2MvdEVuZzM4OG5HZmdIN0VBeFQrU2RIV0krTWZJYVdjbTczVXRrOFEvYWdPUVNlQ2pYRGNJK1pqNE5KMXZIM2V1UHBhNVFZZ1IzcG5Kc0tlaENjaXYycDJKMjRLSjJqdms2ZGxHejdDVE9ndDJURWljcnVrVHZ2Z05BQzM4RmdYbEtnUmRCU002SUk0Y0ZRK1AzNjlwSDZQNEpDL2lHN0hQRTVJNnhVQ1paV0F2S3EvRzlYSlVkWWlHOVdiU29FV210WDZPRHYzSkVNVVVhcW5mK0FJV216UTgwYmw2ZS92UnJYR1RoVGtoWVFpMTFFOHQ5Y3VOTEpMR0lESXM5WE9zM3F1ckZGV29sWDdqY2loMjMvdWtjMjJMSG15bURrNm5ab29KQ1JpbzVYeHFPVjhPSEdFa2pST3dGMUNOV3JGQW5NRFVrZWFJUnJ6ZXUvOG1pU2llamtBQlRmTU9lbklqa1FLYS9hOENCVW1JWlBmOUg3cWZibnI1VDNUdDM3MlBPcGMrNzF6ZTdIN3dWZmZUWDdyLy9rUm05TUEwUGFJWmloNlk5TjE3OWpSeHZWTXlqTlExR2d6R0daaEZMRUJGRHc0a2VtQmFTWmRCRU1NUlBTbUVUVWM4MG5ld1dwT2RaQ0VFQk5IVFFoWlMwMEtSZTVFL2VyeHovWFovRWZiZTlUdlpodno4ZHo2UDJHbzhHVU4rRDZCWklydENBV3JnTDBsWGgybnNuelRzYkljbXVvTzhZWWhuaU1qSUg2dWwyRW5taUVMc0hKZ2xNaFJ2eFBQR3dscHRwWjBIWjB4STlKbGhNOHRFa2FpOFlndzVxanBFaEdFbGpUNGpFTWNZZE9HQ21ERk1yTlpjSjlxOEk0WXlJRkNja2NiWDZGemI2dkhIem8xM2R4NisyL25yNVhFVGlUVWhrV2tQczFrbWhvUUNGSlZJMHRYVHppVlQ4NlF5eDM3M1AxQkxBd1FVQUFBQUNBQlhrU1pabm1KdllPa0JBQURUQmdBQUZRQUFBSEpsYkhNdmNHRm5aVjltYjNKdFlYUnpMbmh0YkoyVlMwN0RNQkNHOTBqY0lUSnJpUE9pcmVTQW9DZ1NFaEtvS1k5dFJOM1d3a21xRWhCbHp3Rlljd2M0QUlMYklORmJNTTQ3cHE0Q3ppYVorUHM5bmhtUHlmNUR5TFY3T3I5bGNlUWlZd2NqalViWDhZaEZFeGVkRDczdEx0cmYyOXdnWGp3UGd3VGVOQmlrSC9ONGZwdC9WUmJ0K0FvMFRBTnBGeTdhR284dExCNmtLeVlhbldKaXp4eGhaODNFVWpFYnlva1lGSWRUR3RMVUJvYVduR0UzT2JQZ2NEclVYTzhYTjJSUjRpSkxDb0Uyb0dQNFhxY0Z2MVpyN1JaYXRpT2VWbHJTZmd4Y2JTZ1lPM1lKRXIyUlN1SXh6cjB3YWFSVzJISlppT2R3TWFNdThtUE9Sa2hMNGVPanpIdGRBVGxxeUZaQmhxbUVvQmhVVUZjTmRXcGJsalpKVGxoRTVVMExXMTdPNE1vbFpaTnBrdGFUZ0RQbkpUOHF3ckFxQXVCQmZCZGw1OGx1aGVQZENyZnFoS01rcklhTDFZSmdGN1A2d2N4RnFiV2RBMmJEZ1QvTEVWMktLT2xQZzdrY1lXSEw0d1hWNmJOSHlCc2NKeThJR1Y5QUNsbm8zMFZTaFplSWFSV0lnQXZtNi9QMSsrTnQrZkswZkgvT3N3OUZ2N0lMVllzN3BSS2t4MDhXbkdaNVhxdTVzaTlVM3VIL2FLNzNFM2RMelc1N1RhbnZ3WEZ2Wm9JYzh2ajZSazVOYXN6REE4WG96MFErOHhaMXdObEUzQlJOUDJzRTdxMG02azFIWHBXY0JSTjZPa3ZnRXFxckNxc21xc3RLdzExdk1rUnZJSENvaXd2cUIxQkxBd1FVQUFBQUNBQlhrU1paSlBEYitEb0FBQUE2QUFBQUVnQUFBSEpsYkhNdmNHRm5aVjl5Wld4ekxuaHRiTE94cjhqTlVTaExMU3JPek0relZUTFVNMUJTU00xTHprL0p6RXUzVlNvdFNkTzFVTEszNCtXeUNVck5TU3dCcWluT3lDd28xZ2VLQUFCUVN3TUVGQUFBQUFnQVY1RW1XYUdUaVdJeEJBQUEyRHNBQUFrQUFBQjBhR1Z0WlM1NGJXenRXODF1MDBBUXZpUHhEdFp5Z1FQWVRwdy95YUZxUXlNaFVRUk5CZWUxdlU1V2RieVI3VkRLblFmZ3pCV0pHendBZ3JkQm9tL0I3dHFPNDhUcnVvVzBUck0rMlRPenMvUHplV2ZXUCtiZSs2bW52RU5CaUluZkIvb1REU2pJdDRtRC9YRWZ6Q1AzY1Jmc1BiMS96enlab0NrSzZabENqL2hLZWY2c0R3dzY0TkIxa1IzMUFUMTlDYWVvRHc2ZEFKNEI1UmhpM3lKbmpKRU16QVlQaUVjQ3JxR1pqdHIzeDhoYmx1VFNYSEJrOHduM2JSdjVVYU1QSHJUc251TzZJS0hvaklLNlJrYnBVWXJiN0xaNldrcHBNMG9YSWgybWxDNmxhQnAwVzBaSzZWQ0tZVUhIV1l6U05VWnk3STVscDZRbXBkaDJCMWtMSVlOU2tOdHV0NW9wcFVVcGJhdGpXQjJnTHJ1dVpyNnZSU1NPNGlLb3k1RmNqY2tSbk1YU0t3ek9IRTNnREExSk1JV1I4bnFPN2RNakdKNzJ3V045VmMxaXhCQjdYakxnNUh4R1p4MFJEenNpOFN3cnloc1cwK1FBU3VZYkJaS1djenczVnMzbUU0bTh3RDRxbFZoSXZVVjRQSW1ZSlUzaGpKbEtPbkZWRi8vVnpkalZkRlpoTEVvOU5kV2xaTllwMXplZDIwWjVtSS9KM0djckZoTTFOZ2FEWStRdVlnQktRTkdnbDlpbjYyRmJnaU52OEdiQW9jdU1KM3laOFV5bHpQaGRMdmExS0FpeUx5Z1BRdDFRSVZQTlI4aFVYOWZMM1VsMVhBYzFTemVjdUF3Mm02ampObEJ2TFNKSkhleld1Z1owTDBmTEt4aEZLUEQ1L3JzaDk1SlhRNWN3OWZMV1R0amJFdndLeUIvQUdaUGs5MWYxVzNCenQ5UXU5ZXovTmRjVnRsRXkxekxYNjlJeTE3WE9kWVVDdXJGY0w3ZFJ2WEx4UTkvWkR3Snl4bVZiUUJuaEQyam50dXVtS25xWll3NXdZSHVvMm91ZTUvNEVCVGdTM2VjM3ZVdEVyYTNZSmRiMHZVSGprc1c2emd2WkZqOVNrRStWVTc0RWdGRGxuUWVBcVpiVUhmTmdibGxiV3BQcWdyTE5QZDdZSXBSeC9vNENRQzR6S1Y4Q1FLanl6Z1BBVkV0cWlUbWlOQkxJajl4dTdpTzNQSFJvZkIycW9OTXVRNUhjcHRTd2Y3aU5QYTFFU3k0NGRVTExUZFVhQ1lGY2NDUUVhZ2NCeWhNM0ZlWUplaDl4RThNaXRRdXV5S3pyWmQxVXl4UlhuZlhLVFY5eEV5R04yYXd4dHdPT2VGYU5IN2ZpWEhHN1VxdjhjbzBIMEQ2dCtHbXoyUGdsenVvNndpY1lCNnc3VTQ0SVd5ZzFvQnljam9jNFNpOExmaFZhVzZ6aWY0WFlMQ3QvQ3YzKzllM1B6KzhYbno5ZS9QaWtQUHo5NWV1anRkK0doc1NQNGorcFhvU0ZxMmNtb1BCVC9rSk83d0psNk1FeHd5a25yODlYSEtWaWJjWi8xYWFsMnJUNmFXdnNqS2ZYMEVhYkhRRWFFK1F6aUsvaG5sZjNTci9JRFlpZnFpL3lnN0Y1TjBEWENkb0kraWdNdWZXajZOeEQ3RzEwb2ZlWGpOSUZDL25WaDVtcTJQNjRqUlc3ZGtKbTJLYnIzVFJXclF4eE9HSHgwaSsxTXpjeWt5NFRMbzlYRlpsajVNRUlFeitjNEpueUNrWVRsdmhjZURTQkJRZHNMWVhCZVNyWUVBbU81dFBwc2x5citLbVhPWUNlUitaUkt0ZlVpajhiTlljZW9TYlRMWFpwa0V0dHlVV21FQURGV1U1dURzNU15QW1KWGlWbnJQTDhCVkJMQXdRVUFBQUFDQUJYa1NaWnRXZzZ2bGdhQUFCWUdnQUFEUUFBQUhSb2RXMWlibUZwYkM1d2JtZE5lUVZRSEUyMDlTeHV3U0U0QkdlRGt4QXNXSUlUTEVEUVpYR0N1N3M3QkZqY25lQ3VnY1dkSlFHQ1czQUxGb0lFZWZ2OWY3MnFkNnRtcXF1bjYvYjAzTDczbkRNZHBhWWk5d3lIQ2djQWdHY0s4dTgxQUFDRWoyeGJZNkVnNzMyOTdQODl3SGFVMTNVQkFHTFgveTdRbWdXOUp3QlE0U2k4bDlMMHpEN0o4Vk1qL2RUeDFFT0ZtV0tNVWM4SVpscjIwOE1NL25XMWsrVEU0clE4T2pCaDdWdVFCRE04MWJZZm1UcE0rcHAxcE1TVjJyeXJvZXQvcDAvczhySzBvY0xjVU9HRFlKWVMrYk5CYm90a2hleUprN1plYWxONG11NmE3RjIyTmliWk55azRrU3Z6bWdSR29vY2FwZVBRNDMxUWY4YWUyRVBUbk5IVXdlV2ZHY3VWYXYzVy9NSkNmdEt0WVJHQUREWXRDWXVPSHF0VEswRjJjV3BXbEpmajRXcUJ3ZUIra3o0ZFRFZWo2ZGxaVFEyTkgydHI0ZzMyUlVWRkpNVEVxWnk2L0EzMldrTm9XbURnYk5FeTcrM1QvV1h2bVlHbVpyRWlpNWdhR3hTWVhsbWhZVVo4cW9VOFM3S0VxY3YrZis5czBJZkxjeDY2NWFnVVV2aUplMzkya2pPMi9SdCtqUlhZd1ducC9HL3VDdGRUdHpKYlpkQnVzU1hVVXNWY0VRZG9XM1ZaZTNDZU9hNlBOMlJoRjR2VStPemdVUHYxNjlmS1NodGJXekdmdjFXSVBaLzlnZ2p2ek93YU55WjBldzlGbk9tZk9yNmVEcmEyVkdyYjNDOUQyRVJGYVdVVzBvT0ZGeGRWVFFYRmw3QmJsNThCOGdyMElUUHFsTFIwbkJVR25lNG5NNm9TMVZWVnZqZWJFZWhTT25WUUtVM05GTzNLaDQwUUFtOHFiNkJOUUVNRHZBZjhMaTJKVXRyenBZZkJISm1ZbHZjWEgrNGhac2RPenplTFZqdS81TVNsd0pFek9LWjUxa25UYXZVbFk4cUEwM2lNSG84YkVTclpRdWV6SDFVZkRqLzFVSTM1RHM1UXNzQmdPYWFEYmFXN1k0cHZBMlB4UEMxcWJ4N0dxUU9DM2hmUHN2WVo0cXFXVUFkU3kwdkpLaVlpcE0zeHZCaUtHd0tlSHBHcjNSbFBxelhxOFU4M3RKREl5WWxQK0pHblVyVzZ1bTFsRlorQkE1UlhJZC85OGsvMGg1Nm50eW85dWpGa3FnSHRKbjhQRXRZbklYdytnaW85dHpHcnNBTlZ6Rk5PemFGMGZlUEoxblgvVHROaC9OYmx0MjI2VWxKU2lTaFl1Y2pvc0diTEllTVRuWlNVWkxmY2NuQjExOHNWOGFyTnByQ29LR1JiMXp5RjB1T2xzbEpuZEV4TVZtWW14SE16YkpPaWtxQ2xIRS9CVTNGbkswR2kyKzNvNXhqczViQUlJZXpzQlY3ajFlbTM2MXlWc285dWhmd05vY3ZsRi9NOWo2L0I0TU5SdGp5YUkwbk52cmc2S2kxbWhZdC9EMTlWTklPbGJ1UjNCcUpJM056Y0VPTC9qblV3QzRselE2TTBwL0lrakxTMS96Ym1QZGhXb2FwajYvZTlCLy83ZTZMZmFyK3FJMWRBUEJVYW9xbW9xRWpuYzF3ZlFlL3YrZDhJUzJrSU9FVkQ4WUJFVll6dloxQjVxUEFMSHBqRS9TWUJ0YUF0eFJHN0xKcE0rMFBqOVJ0RjFTTFFDY2ErRzhFNUh2a0Vxb3pWbnRialJWb1BCVjc0N094c1BiNFptbHB4TmdvYllKQWo2RkQ5RXpNd2t5U3FNaFVGb0dFSVE5T0FOeFdBbkp3QStDVWpwb3dKWGxlNHBiOHNCOHRBbGRRMXhFSWVEMWl4ejB3eTJmVWFZb2cyMkZObjRkaElsbjYzejVheWdPWFdtNDAxejBhYStFTHk3MlJqOGNBNU1CUG83cExGSVoxMExGbUs1WU0vMGM3WXVPelZlRnRlQ1pkRFcvVFNxTE5WREIxUFVGWkh5MmQzVDRzaGxBWUZJa2piSlkzb2lOKzNIUU1yOEs4VHl2aHF6S0pIKzI0QlJIMUZZeVZLYVNxNVlwUjBJZ2NxcnRtZ1VOZEgxbkYrZ0NKS3RuQURGRWwxWFFISHBKdDR1V2pJWFRaejRPcW5kV3dQU0hwZi9TTER3RkdzdUdTTUhPbkVNV2lySm1ISEtVa3BBeHgyWnp3WlhWdW9CeVlNR2hjdGd0eHo4NjlBMEJTTlY2NHV1RUJoT2tkMEludTlXaHJLZDd5MG1FRXAzcGlNeStuQ25TK3M3b2JuTkF6aitReU05SkZxWFErMFpoSEo2WjJLZmtMbi9yUFkwaDJRa3VKaTVyZCtBMkRYeTNXZmt3dFkrSmNMY2dhOTUxZTFpUHRsVXIrVnN3bDBLVURTOXhua2cwRTJQU0J3OXA0UVpWN0NnZENMSFpwNHp5SHhxaGZPd0hkV3lGNGFGYzJNamhFOVJZQlRjWEtNem91REl3bU1zY3dMQ0Fva00wY1dGZ1p1d1oxQ0NlTXhYZmdzZHIwRWpHTVJFMlpCWDhMNUNKTUxlbmRPc1JCUXh1RGFjVHZNNkJ6aVJzcFpyVkpDYWNuVnhBcXpOTDdoSWFkVmxRL0dkVHFlZ1J6SDdnNHlUdXJwTWxqYTFBYm9jUTBNSEZGaVAwUkUzWE4rK2ttWHE4QXBUQWNIQjVFN2pwYklBZi9UUVQzMXZ6OHpjcDZ4ZHRkYkZyY1NEODVidFJHbVZlekVwZ0NRdXllNkpCVC9rUlFkR252ZWhlV3E4OHFLNnRkOWpnQ3ZKTW9BZnIvNHQxZGlsNDN4N25IaGJ5aFFNTlJJdVIwVndFbXpEK1Y0KyttRkhOSEJLdFF5T0JOTEhlajlxNXV2VjRqb2hxVjZBLzFnTlhVb2N1aGxpanU1aTQyV2lNelhOaWdCRWFjNWI5WWZybTdRaCtVR3RIaVdYbW9JV2o3MlFPS2U4MEJzN2UyNy9SKzhmWHg4OVBYMXpjek1lUEZwL1pYenhQM3UvaHlZdXYxSnpBNTgyS0ovU24vMStZZjhBWnFra292U2hQenQ0ZWhjNms4SWwrVlVkbFJzYkd4Q1FrSjBOQXF2L1VyYkJvMnVlU2kyUXNYOXcybUFVYWU3blJwQndYMzFtbTRvQjAzK2l0Vk8wMHVqMlRaRklwOHAraXh4NGQyRkVod3JrNkFoRjMvTzNPenUvWEJObkxXTjJqTnI4bExyOXJCTXFaVmNjVC92c1JTT2o2WEsyTlpuNEY2R1A5cnd3OFBEcGFXbDRMZUVMaS9aRUw4SVJUK2lxbVQ5TGZ4N2Mxb3pRTVhJUzhJbllDK1k4KzVZT01BVVBoVlRlbUhEK3g0NlpIWjVHRmthUkF2cGNLMW9hSEJHTHNnalAzblRqQmVqbnJLaDljZWNsMDdwQTlYVlo2MlU1UmFQekNESys5RE9DTjUwWXdsSVNvUG9tTzZWMG40Y09JbVpTNy9sR0NJMk96ZVhJK3l5TzVFaGdNU2hiNjRIR2pZMk52MXVYdDhKT3JKdVlCSUdGUjk1MGYzWjM0Q1AzeFJaV290aTRrb0VEZzFtNnRSaW5ERzVyY0JNM3lUaXVFKzB3amNjc3ZtYTUrdDlQL2tOSjlCalRpOHN5R05SRnM5Q3ZoUVh6UjR3dGJ6WE13alM0UUxnSURzNlgwTks3R2RCUWNQZlRhaGFCL0U2SytYR1pFZ0g0Yy9hWWpRU1phc0YvcVpJY2pJbittNTYwMFNBTm1SeStUQjRIY1VhbndzWjEyZTh4c1FWLzY3SEdZcUMxalhDbEZoZlVLUEhPSzRDWE81dXpuTEV5T1NURHRqdVVwcm1weEFuamZRalJCckVPQWtCUHA5ZWE4TVV3ajRQbzJFTjVsRjB3bGR0VDY3YnYweWZ6RjdrdjFLUDBhUEhldEhVSmVaMExvQ0JTbUhLeUJBVk9JQ3FUUHBDUWN3cWlFU2lLVkZQMFZ5WGZIZXluNE1lRFdnNHpyTFVKeHZXa1hPWEo0ZnlrVWlpcHRHalNiYi9VN1hrOFNkK0JqZHBET0pUREpLMVpBcGQwUGt6b2N1SDEyWkNaS0x4MmRxNk1HVnRsV1RnNnVwS0xwN205ckN5Rmcvam5iUjAzMHE3eTliV0ZoTVRVMUZoNGFQTGVnRGc5cmJxV2FadXdpMTFEeHJkakd4MjUyZDVtZjViK1BQa3RzRjU2bSswUllySHQvckpINXNEdzFXL0ZkQ2c5cFJmU3pWL1gwTEhKVWNUTitwd2pkSlF0TjlUdmdzNjQxWFRsRXcxbHlLRU1yTk9vMUF5TUNkSGJKOFlMNXYzbzNMV2VhUHR1bzZSeDRRSi9wYmdLZFBEWWc4TFQ5T1IrMDJjaVhIelFZemlKc1RoT2FjQkxBdGprSnNQQlF0QUpSUk5BQmcyUVBLeDUwRDZ2QzU0M0dYekhHN05KM1YyM2tVWk9NTFhHUk1jQ05qejZKTmg4cklXMkp6WGJKWS9MOFVYZG92WWtxSUliRXRCeDM0ZXBVdEtDUVdxUzlDQURNck5hNDlXY2htaXBBSFNxR0FOSEtuRXAzRTdTQnFLd0F0Q21RR0ZXTXhvdjdoNnA5anp3cEdYT0F5QmlYQ05YSkFqeUNMNmdnNTBoZ2ZZb1UyTk9WY3hvRGxyKytjR1Jva3hRd05sV2dtVGtaWHUwWHNOZEhKeWd2eWV3czdiOGo0Ky81SllsTnhQbGtxKzQ3bUxnb0JwWlF6Z3c3RXA0TWprNVh3UmUvUjRHYWt3OTB2TWhQekQ3dWJXYzVsWHNEc3EwTVQwUU80MUtoRmZCWkhRcVVObURhVlZHUFJ3dG9LSWlPajE2OWNLQ2dxbzZWaGl3NkI2SjJidDVTKzlaL3plb2t3RlVpSHpPNmlBNDZvR04vQU9hdnlwSUhnUUJhaHZKR2R3bk91SFg5MkpWc2pqR1NoR3M4U2h3ci9BbTVVOTY0b2k5eWxDbVQ5TFFJbDdtU05MUC85MjRWalNrUUkyaFFNZGFVUTZDRkhVbHZiamxRelFKVUpHM2wzd1UxRWNUWUdjOW45RU9mdUVwYXZqU0V0eVdPaTk1ODVYQXdDZWFOc2VhbWdnRm0rZ3lNbkdaRDVwWVFZdmpuVDU1WGJLWjBJdmlETWZCQTNJSldubm9ycGVOa1RaOGhSSXJ3eEVrYXpKSUJ3S2daYjZZS0M5SUE4Ri9sRUtnUERxNjRraXlieDNxaWh1UUxVMWhQcWNheDF1UnphMTN3U04reHpKL1BlbkMzaTZiMHgrcjdRcnBYTGVybDEzdjBsY25HcjFwN3dNNlFqcS92WThzenY5NmtLcDFzUGhzNTNkMjRESCs2YlBNOTdWZ1ZmS3pCZjdxU29IWS9Mc3NWS2szek0rSDQ4NHUrNG93VUVhcldndjVqTmNEaWlUQzlrM3BvWFJlSGQzYmwveFJvR2VQYU5LNW5pV0tNTC8wdkFKUld4WVNyMHJNQWdYalRTeHRCQ0FRdURyWkdLb2dlSGhHRE1pSktUeFc2VG84QlBmS01aRlN2a05uYU1mMDF4ZWhldzVsSVh4cjFSYU9Zc0wyV1A1OHFXSytHNVJNeGpGZVg4QlZ0Tm5yS2lFRklxQmtvR3hibmhPTkhYclBuL2NHYi82NE9ENE9XdC8yNnRzeFdhcDBOVFV6QmJ6Y2s3M3dUQnNjK3kxYjBWa0NGaE9acjUrUjVYZ0RDa3BLZG5wQzhPMWh1ejRsenJnczZXd1FuZDJkdnA5ZngxdDlJYXdxV1FqeWR2elgxdGJFYVo1OTk5a2pJellDUlJiSHIwbFBwUGtxQ0NaZ3V4ZkhYQXZxMW14ODlIUDZtUTIxU1hibGhkYzYvNy9UcEJRZExwUWIzb3psY2RmbTdwZTJXRWdlb0VJZkxCOTZJbXJVb1hWTTVxeFFzbkl5SkMxa2Y3QzdrdWUvOTFuWjJkblpEbllmMTl5c1VISXp6R0M1SlZodU0veDdiY2NoWkJJVTNENG5vVUN6MFpUMkYxRzNITnpJY0NveHJiYnEzcnpqb0hqZ01GNVp3dzJtc3ptNFpCQlZaRW54RzFpUHpGUlZqcUY0QzMydXhobFE2WUhrcWZiTCtjVGs0YW5qdkdzQnR6WFBRWXNOQ3NWa1V3YkVncERpaDVVVExQTzltMHFaNmxSWVZDK1VFM3lqcFljVzVQMUYyaS9MVm5qRW5Tb242eU1EM2ZyOGQremlGRXFnM0VObCtQZmZQOGV1MHRIR2VHa09qVDU3OVdKeEJDU3dQS2F3WmZ2akRxZVBCdWk0a3lZbWVCY0s4Nkc3azhkSFZiLzBjeDNkNGhLbWs3R0FKMG5MZm1KVG0rbnk4N1RSOC9kczh5REJPNXNzWVdQVVg3Q2podVNMaTZYSXhoRjgwZElCVUJIUWxMY3dBZFRMd21vb09seWpEVThZcU5QczdoSmMyTmYvbVZPMjNPVTFuMCtrbFNjV2dqVFFtMzljd0JMN1RveEpLV3NYSkNkeWQwK25OVFAvR0t4OEpjL1d2RVA1WUVJVUg1T2JuZmUwTFJ0eDdNbEg4Y040aXJWT2orYlBkWFZEWXNicFR3NFQ2QTZieTdiTVZDNENqZzVPVjFLclRXODJlOTc0OEVNUThYRXY5K1hrNkRxZmpqenVsNzFpTGhsamgvelUza2lxWHZxTmxoczVlUHlXaDVQU05kMlczOWRmM3Y4ZU1qMCtqeHJmWnBnNFVmcnA0eFdLdytFVWxmVmpqdzJjZEtXdXZPZlpoaWs2Z2ZxeHZ5QjJreDJZckVBeTZCcEMvN1FUWlB5T3oxdk1XdTlMaXZoVDBVQ0pVYzNRVk5qWHJlemFteHJJVVQwcWgwVTV4OHVOWWVpSDB0KytGN3FyUTgxZkozWDFwNi90amE0M20vTTBoZGZXUmVES3VWQjdvZmtCQzA5MkljVGkzR2J4SmEvRis3TmlFem9rUDFLL2lNUVZ5N245M0NRNnEzcXBsdTkxb1FpLzZNM0pLTVM0MjFsYWRhM2wwdGFtcisvUExKQnYyeUZWKzFqd1Z1RXJ1Rk4vOHo3TjJGclFYcmVIb3RIMVFqQllydFp0dUlqNkN2T3NPc3ppSU5mQzUyVjFCMFQ1UUZjaWdkRk5ZbmE3YXdKNkxoWkZKSE1VOXQ5ZTFkdnowcElDUEg3Z0V2TlhtVThMTUVRbmRMNGR2MmpZWnljTm9KWFNqaTYvUXh1OWNjekVaYjJzaUg3YXRZRWxqT1ErbC9yTm5mS2ZxaXFiK1hmaFo4RCtGcjVTU09EV3VBeWdNb0c4NkRsZXhQYmFxZFhtZi95dUFpRm05SHBYL3lGSDdWUWkrR3NIMjZzbXBhbmdyWi9tZk5lQzVxNi8yaFU0Sks4eWlYdTMzWGxCWDZUUzJMdXEzME1JTDFpL3l5T3k1eS9RL05MZllhL3NWUmNYQUVUajlmaFF1dW53OFA0ei8zL3pLcGF1M0xPR2luRFRVMU1XRld5S1NncGhldVRheEFQYmZzNnpMVTFmK0ZXMjdIQjZMbStDWmk4Z25YWlZ5b3ZFRVA5bktTMkNDbUl2ZkVMVXAvNDhld3NyNmV1SmtYemdRT0pXbzF0THAvZldhMzJ2aDRDN01PelBCOXN4RHU1aFkyVjVveWhCOVRoamZwZDhqTmwxUUlwZGhVbThCOXZrdXA3RGgwei9BOWszMGs3dStocWJiajNsUHlsSVA3WUtkR3g1bXhtT2JmWklQNmJMVDdoNXVPaGtrM3BZeU5pcjlQNzZpdGlEOWZYeXRyYSttajc3dXJJVUdKNWFZbVJrUkVKYlhPVGNoc1Bick1acDRRTnVWODhucDRDN3ExbXJIWERnUWhianFaZVNDSVBybTR3RTcxWFdBWU5iNTNtbXRjZXJWdEk4Vm4ra3pwTGYyTExiY3FEcjc2cFd2eWlieHNlKzVFT28yalhJQzVnUGxsVlpSb3AxRlh5dGIvS05HajgzOUthcUpQRWE0MXIyL3Rya0hLdVdQdThxU25xK1pUbzZSL2JEU0U2QUkwQzI0RmZvcWVESVg0RVAySTR4TG9JUGZDWVQ4OVd6SXhKQkF5aUJFclpBWTh5QjBOTmJESU1aYW51M0l1VjRuT2lJc3F4eVB3Y3duWVBxWjlZUXIrRWRwM0h0TE5HZ203UllrYjBxM1IxZFg5K1FLbmx0UjRkM3pGRVYrbGxSY0V4alEzU3dhSXdQZTVkVWQwTWd0Wmg2ditrWDc3Y2N6RnZsV1lqRWphK3Z3bGdlL25rc2thN3h4Zjg1b01HRzlTNEgzb0ZEcXZJeW92TmVtUHNhelhiWk1YMmZpMUhCZGkvdWl1SSt4MHRCYmt2SWRiRGV5QjhySzJNZWZUOGk3dm80ZVNLMG9ITEdwK1FUbFd4M01sd0ZERkR2cElUVVZwYWl0VHdSS3JQWmVYazJKaVpPWFViek14V3Y4Wmk5NE5QdnJaSlMzU2N4VjFlVkpSbVZadHFMTTJ0cmZtZkxEVkRhdTNUUFUzdlEvODZTV3pzNnBkTkVxd01WNWFqSlNSV1ZLODMyNlJOV2h4ZGRXY2tKUkYvZzlUK3p2aktqeE02NUljVktCTkREa3RMdTdaV1ZsVzk5djRtbDBCSG01eW9TY2N1TFF2R2ZjNWRWVjYrdi95NDRvTHd1NXg4bzZXbFZVU2ZOSVlxTXlMUHdudlY0YmdwdlY0TDhUMGZETUVrMFA3MEtjRmJEVXhBK0lLSkRLaW9xRUNpMC81MTVmSHg4Zm5XOE5Odmp4N3FIYVJQR21rRk1IS3ZIN2kyTkRkZi9iTXpNU2xrajY3dHVvanUyZXRHQllPWnBFZXFBdEZ2bHRjZkJaSElRdlpTRzgvczdLUjEvZmRTczgxTTZZZVFybXVJekE0M0ZsOUZVMHRMOThYWXk5cnV1OE1OaTlxZXg3c2ZKVXBJL1NTbTNHcU5vMkV1TDYwTUJ0WUNuaDZRT0VmQUVYSzlIbUJVTzQ5VUM5NUM0aUdmOUkwME5WTytmQ0hDUTRDTGxObFhLOUYwV213enhuZW9maHlYU1R4OE5qQllVZUw1cHFuOXM3VzQ1RTF2WlhXUDk1VjFvbGhsTEg4QkcxbElMNVNYZ3AzMnp0QS81am1QLzFGMTYxUzJjS1BEdXZqckR4WE9DYUVUaitCVjNSYmJSVXg2MzhTY25MYzBXM24zMjJ4SVJxMVMxdGpXdG1EZFBJWEU5S1dteis4OFBoNExjek9PM09JajRsS2Y0dExQL2JibU5CS2Ntb21DZHlJY2Y2TGdSMkFDc2FXV2prMExwczFVdFBnVTFZTE5Wa0syU0IzSHpNdzhNRGhJSytwdW01N2xPVGc4TEhHOTRqSmZZeWpxZTNQVzdmY1BxY2FJU1VqMkpyUGVmUDVSSENRNHJaRisvQ1dLcTNYYU5zQTl6ZllEaVprWDBqOERBSkVNaDc3MnB1SFZDeHRNVEVCcE9BNzZqaVVYWkRaRnBsVWZ5dktDZ3d4QWlGMHFReUJydkNYRURHRHdtSFd6WHZWUDVQYkx6S1FhMHZIejgzTnhjVkZTVXFMWEg0UVo2VDNqbGRrbUlub2JSeWpOc0NkcTFtdXk2YVh6eThwZnZLR0JNNTgzSGZwSEZ5MUR6OWFpelFEMVpMdUsrQ0wwcTZhclNNNm9tWWpyL25TeXFyaFhtUit5eWltemZyeE83VzYreXZES01rdlQzU2JGam96ZjhxSWpIZUxNeXNBY2RwcUFFUlROWlp3MmJlODRaMXN4Q1MrYks5R2xLNFVqNjdQaWpqanJIL3VqVHAxTzk1UGVFTXlReG9WcWVXNWRYcGZvYldUMkxvdmcxNkRvMWtYU0REdXBIYXNzV2plbjIzbVJIeWFSamtLbWRXMElZblJwTmZ0U3A4Y3JYZmVPYW50U3pXK0hKUjdQMzk2cDJ4eHBoVE9IeXBFQkNlSjNWa2cxdVM2U0tpcFRYZjJKTW1tYVRndkZ6Tkx5ZEtWZGdKLy9vdVp0K2YvN1J5WWtYMUpUVTlQVTVIcHA0V1lqQ21NZ1hpS3BBeG90Sm9uUk5xY0wzcG5TUmlvS2tlQnJnT29zSnFtR0ZwQkIvNCtGMUxFb0Y2TnM3RWs4M2ZxY2ZwdDNrS21QSHZ0R0lvNGNaRG9jdi83NHQ3WFhSMWxuUjRxVnh2N0lwOTd0Nk9jbkl6K3RvdmI1MVVoTnpRNlNjSTNiMzUybi9wZFo2N1lMZFMrNHVlMnJUTld4NmZ2VXdJRDlXbGRHV2xxcjdXTERNSDJBNzMvZEpIMGZ3YURIK3oySjFwWVdDd3NML00rVXhhVGIrL21zSW5JUmpxazRnUmNYRndRUzk0Ny9wWkxxVVBBbmZRbVJjckw3SXNseThWQUpaWEl1dlpUMGRCMGRuZjNyZjVNV0xraksxMk5SMEcxVnFuMldnR0xNVFFaOC8vNmRXdEMydktMaTl2NFNFUk1UaytmNUM5dXRwdEQ1ZVdpUEpnb3p5MzltMk9WNWZvbVFlTG9ZNXlsVHp1aTd2Sy9TYlN3c0xHelNzNk8vaExkYzBmYXNUTDk5VE02elZ0MFpsMDROazBTOWkvb1lYdFk0dXlhYnZYd0pnbU1sREZNdE9MWE5oL2RIKy9tQk9DYklRQnlXeHVMYTFDRDRscFIyd1dER095N0hiUitBb2hHSGEzWXFxOTZ2RXpYOTNQUG5VZ3FjZkZnWFRVd1YxMkJBdWx6QWlMekIxa0o5TmNkdDFrdXRtQmlLekxlaitWb0hHNXZLaW9xQ2xBNkRta1pMeEoxdmR3U2RkM25aQzdhbHF0dGwyaUFqYmN2U2JPK1lwUXZibWhQMFZ3alpjZ1lzZmhIRkUrcXVXVlNiVkMxMzZVQTU4VHZacWI5RnVZZUgxbDBIVG1JbVRidTYyeWV6SnVqbGI0Y1ZuRjNzc2k1YU1TRlFrQTI1QTRLSEs2eHUxSnAwZ3J3ZHdJR1pnMzJBL0R0ZlExVHVNV2tJSkw4bVNWaHFncEhBR20xVEt5Y1duU0JWRTBVNVc4anA4ZjcyY2c5eGFuM3drUmR2Y0Nkd3p0cDFKSGh1cTN6bnN1b1dIYjFoMlBybHRsQVlZWDdsN0pwWmZsbFY2RmpEb0N4RHNwditnSnZhOGRFTWJSQklka3pYb1hseEErRERqVWZCSm04L0lzUm5lem1oeC9WUklFZ1pCRDl4OWhTVExacXpoaG1INFIyZUIvS2xDUmkxa080dWNicC9VdWt1SWgyYVEzZGY0SjlMTTR3Vk5MNkNqbVAxWlZ3MmJKeHArcGlaN2JBRWo3SnpjWVZOa0tMVElDN0ZFaVFyM2lKQWRITGQvVnVqNjdsR2VvY3BwREpqaTl5V01MUFJaUmRtOUM0dUJCNEdZR0NSKzRGSm5hS1QwRE9zaittNUVDMUR2cVNpUmVxY2RTUFJTQW4rSXY5cFpIKzYrYTRYU2hIOG5aT3dGQnJGRzNOc1FOMk5IME1zc21qTVVTMDlKcW1yRDBmbHkvRWcyVTZNclJkWmUzYWhQSGVwV1RUTnNYQURkQlJQT1pRZkYxZUFiQlN5a1ZMdDFjN0lQSnFVOXRLWjhKS0JMNHhFZUJEQ29HK1hBYlM5NGhiNGdFWTZTc2Mrc05lMklpMlRSR0VGYWw3d0hKWEJOa2haQUY4c1VHTlNYempMTExoa0J3OE9nUVpNZHFVNGdVaEpsc2hmQ3cvcll2bWhYaER6OUZCdmROL3lZWHJpY2hKZWh2VG1xNkozZWViWXNDOXl0Rm9pUWtnSkVNbktlT1g5Y0xFemppeGNReUtKdkhML2UvUUJCdmRMLzU5RGxrY0N1ZHRDUDQ1SmNoNEFhUW95S3U5cnBLSEIvd05RU3dFQ0ZBTVVBQUFBQ0FCWGtTWlo3QkR6MTY4QkFBQTBCQUFBREFBSkFBQUFBQUFBQUFBQXRvRUFBQUFBWkc5amRXMWxiblF1ZUcxc1ZWUUZBQWNtMWRwbVVFc0JBaFFERkFBQUFBZ0FZclNCV051dWVnbm9Ed0FBTkJJQUFBZ0FDUUFBQUFBQUFBQUFBTGFCMlFFQUFHMXRMbUpyYVhkcFZWUUZBQWNZeGdwbVVFc0JBaFFERkFBQUFBZ0FWNUVtV1czcllGMmVCQUFBV3dvQUFBOEFDUUFBQUFBQUFBQUFBTGFCNXhFQUFHMXRjR0ZuWlM5d1lXZGxMbUpwYmxWVUJRQUhKdFhhWmxCTEFRSVVBeFFBQUFBSUFGZVJKbG5tRXJPNWx3OEFBRlRTQUFBTkFBa0FBQUFBQUFBQUFBQzJnYklXQUFCd1lXZGxMM0JoWjJVdWVHMXNWVlFGQUFjbTFkcG1VRXNCQWhRREZBQUFBQWdBVjVFbVdaNWliMkRwQVFBQTB3WUFBQlVBQ1FBQUFBQUFBQUFBQUxhQmRDWUFBSEpsYkhNdmNHRm5aVjltYjNKdFlYUnpMbmh0YkZWVUJRQUhKdFhhWmxCTEFRSVVBeFFBQUFBSUFGZVJKbGtrOE52NE9nQUFBRG9BQUFBU0FBa0FBQUFBQUFBQUFBQzJnWkFvQUFCeVpXeHpMM0JoWjJWZmNtVnNjeTU0Yld4VlZBVUFCeWJWMm1aUVN3RUNGQU1VQUFBQUNBQlhrU1pab1pPSllqRUVBQURZT3dBQUNRQUpBQUFBQUFBQUFBQUF0b0g2S0FBQWRHaGxiV1V1ZUcxc1ZWUUZBQWNtMWRwbVVFc0JBaFFERkFBQUFBZ0FWNUVtV2JWb09yNVlHZ0FBV0JvQUFBMEFDUUFBQUFBQUFBQUFBTGFCVWkwQUFIUm9kVzFpYm1GcGJDNXdibWRWVkFVQUJ5YlYybVpRU3dVR0FBQUFBQWdBQ0FBbEFnQUExVWNBQUFBQSIsCgkiRmlsZU5hbWUiIDogIuWvvOWbvjEuZW1teCIKfQo="/>
    </extobj>
    <extobj name="1BCC2C28-871D-48CB-8BE0-2867F7803ADB-9">
      <extobjdata type="1BCC2C28-871D-48CB-8BE0-2867F7803ADB" data="ewoJIkZpbGVDb250ZW50IiA6ICJVRXNEQkJRQUFBQUlBRXVSSmxucHRXUTNyd0VBQURRRUFBQU1BQUFBWkc5amRXMWxiblF1ZUcxc2ZWTmRiNXN3RkgydjFQK0FlQ2N4NEJDU2tsVlZvMmFUMnExUzB2WFpnaHU0RGRqSU1XMmphdjk5eGttNjROQ0JoTXc5NTM2ZTYrVDZ2U3FkVjVCYkZIem0rZ1BpT3NCVGtTSFBaKzdUNnM2TDNldHZseGZKWEtSTkJWdzV2eis1WkJBUGZOZlJ5S21OR011aXdXem1mb3dKaldpNHBoN3gxNkZIb3l6ekprU2ZJQWdwVURhT0ptSDJ4OVh4SGYwa2oxTFVJQlhDOW1BeDFwdEdpWHUyRTQzT3JUTzR3MU53aFJXVXlPRVpNMVVZbkJEU3BkeXlzdFRPWDRaWUZ1SnRJVVZULzJRVjlPRHpHbzExRUl5NndFMnE4QlYrOEF6ZVc0S1ZkcGxLQVA1WlYwQm8zRWY0RHBnWCs3TDhVZEJsUEpaTXJZV3NXdlFOZVJkODBCcXRkLytsM0VwZ0NyS0RPdnZwR00zT1dVSzJjSjczNUVEb3hRN0I1L3F6N3kvUUtrODhFamsrbmRKNEdreDZZL1U2eEZPZlRJUFE2cDdsc0cyWnRUNVlzVml0dzFsaUpjT3ovVWtXakN2MXExYTYvVlAvWnlFM2M3WXovbGZIbDF3Uk84dUxrQ3RNTnkzUEt1NEIrVC9NVmw0eHFZNXRXdGdkY3R3V1g0REdzZDFvTTU4NHRqZDU3M3drak1hUlRYamlxRTV2Z3FWWXdYZ09wdkp1OG1SNFBpZmR2ZHdzQ3dEVnNwTGg4Zjdybjc5UVN3TUVGQUFBQUFnQVlyU0JXTnV1ZWdub0R3QUFOQklBQUFnQUFBQnRiUzVpYTJsM2FUV1hoWGJ5RE5kdGNaY0NMZTRSZ2hNQ0lZRkFDTzRsT0JTcFFnc3RVcUg2dkwzMXY5ODQ0OXpDSEh1dk5kZVZDZlo3N014NTFySDV1RitmbENQdlVRM2lkNWF5ZWNJSFFXMm1VSzM0WUZYQUgyY2J6UGZheGVVUmg2T2tCa2ZXMGZ1Nzhpb2RrYXZFMFg4NEZuU3ovaEdERTZ2NFBqMGZaSTZOUVZscE94WW1UMDdpVE1MQmNYOStjSnBPVjU5cUV3a2xCQ3pQbGY1YW8rRjVaV09UT0ZmWjNoRkloa1BYeWErb2VialFlaHViMGJpWlFvZlNWN2h3aFNtTnZsTGtQVmNYT01HcEZWUmNOZWxPTEJzVUJFL05Jc2k0MzkzUU1KRGx1bFQ3aDNyWVh2RExBZ25OWTVjb20xT0drUm5qYXByVDIxaEs3NWllV2tZVklqbUNlTGFFS0dzNmlZdjBpL0hCSDMyVEZMQVpKMzNBYXltNDZXcDExMjNLa0dFcjdMbUVZZ1ZBZmtaOFdpUmxwYWRQMUppK2t5ZUJVVWpMK2hxNlk1V05tRDhPelNlYjJFME41djVWWDIrdmYrNGJ1azltazdVbTFnOUhtRHJhNVFCY3JCVFVtSHQvSFZ0TkJINTZEWGF1THVJMXZtRHdCL1J4MExWVEJyTGF5RFdsUWVwVUpENXNONCtLcllmMWg2RmlvWUQ0VTh5QXlJYWdsRHpJRDZXWVRqR3ZaSDM2WTJwLzBNR3pwY3h6dnk1ZkVaUVVRZmF2V0NTcjJEbEd2Yzc4QkVVbkY3UFlzZGFKQ2ZWYTkyUlhydkJWNmtuYlg0aDllL0VRTHp4K2JCKzhlakhaWHpGdk1oODEwdkVmS3N1YmFvalNncUVDZ0gxSFVYMm9Kd0RHMVhyN1dVUzFmQ0t4M2lCQXlMZGN3KzRPUmQ1ZlArZUJVaWVHTmJoK0t5L0RGdlozdktFeU5OMnlYNitBMFE5T3dtR2YzNkowRTRVNmw4OTh6bmJ2bWFCK1RHblJpZEFTcWFNa1ppYjBLTnF5c0pQZDg3K0l2YlVjMjNKb2lkTTZKbXB4dUVFNURVYkFvMjcxbWoza0ZIMjNRNEV3OGZ0NWxUZTZCbzN6UHZ0b1Y1c2pQbjNzeVdXeUVCQjZ0VDhoUlBGVW1paU0vZGVETjVWYmJ4VzRQczgzV2Q1Y3FhQzhtK2pobHFiQVVFaGp0Ly94dis0b2ZIZ2dCOThFeG1tWVB3MmNqUnlEMnJvcmc1QmdNQk1JSkhPSHpaR2pUbUpaU3o4M1pwc0N6T2x5ZWcxRHpJbWtjOHpHN1NIWkhQTng0VmVaYXZ2WGZhVTZGditQLy9MLzNmOEJqNkZoTm54eDBjMmRvbmduMFllTUNLOW5WZXJpc2NkczdhaXdGaVpUeWY3amZOU3lBWUNpL1ZOLzFvQWtGeU5kalpuL1Z6TUMrVTVuTUM2eXF5UC9zSS9pUWhOdkI5bjJlVGJBRW9hQ1R4d3hSRjdPeVcvbERrdUdabWV2WHlqWStlTi9MZ0EweGxnRzM5L2NwTlRnUXA1UTdaL09iME1qSWgya0xGTEhUNmw2ZnpOMVVDazdFdVArNnQ1dnNGdExHbXM4alRIS1pzUERXM1poTlRGS1krdGk1bnp1b2R1cVl3QkU4ODUreVpibWdScGZUQm9oTGYzWUx1TVowVjhmdXFrOTNKdUpoT3hqZitMME82UjR3NjBTak52b0pZYmIrWFRzVERyb3QrNTZIMXdpSlNSbG45Vk5uak5RS2Q2V213U2Y1N054YTZWbER6bmpYem9Lbk5KNDdlZHlhbmdQSnJwcC9HbXphTzlFWmhxR1FoWjUzRzlaWFIrMkZvbHo2aGtIVEd5alZFSkRJTWhsdzZmVmJLNXVBd09Cdi96Wm53ZEZ2UGIrZTU4dDkza0Jqckg4V090WTlhS0I1cGxGNFhwREcwdCtSYTRYcWNIVVlYZEQ4ZldYQTVoc3luVzdndCtOT3hsY0RxSkJ1WmxReFVYMStVdkZUbXF0Q29UK3NHdDcxTzZxNFNRNWYveC9zUmQyekFrM05yMXhrNGkxNDVxZmdESm1PUGJMU1VwemY1YUNDcGhGdndEWkRrWjZoRnFEd0EwNFRkb2JZcDF2MjhSYWg4TWk4WFZoUlhGMDNOTDFNMUI4OG0yZmJJOHRRRDVPL3ZHL004aUIyYlE0R0h5dzhoOStqTEljOFBIeFlsaFJGTGdUY2ZJUWFiV3hHdVFIMDBSQUFiTUZ0aWlMbGFTUVBNM2FORHBzWDBIN0lRem5wZnpWWHYxUk9BNExoWFFtci9xNHFSdnBtQUJOcFB5M0dRMDNvQlUwSHo5cnNvRDBRdlR3ODNSZk5FcFBlNDFhVVorSmVlL1NTMVNHaFVRbFNrVE1pSVozZ3JoZUJHQmEvdmN2NTA0WVhaZGFlYTdNeWhXZmxLUHZVVEJFbzJkSXlwZlBzYWtvR1lFOCtjdDYyWjN4aHVSRTd2cGxZa0FkY0RhM2FkNnZoVklvS2FBNFdkT3dVQ3hHb1Y0VHgxZVJSV282RlJ3cm5ZVDB6T0dNUFJacUx3Sk9wMTJNeHc2VktTUVBCRUZVSE5CWjY5TnRnYWZ3UnhjcGZUNHNVcDVYSnM4QW1FMTBPUDJGaFVFM2c1U1REZ3dvc29VTGZiTGpWd2s5OWZZa3pqcSsvMmVlcThhWk9kUGE1NTdkbURkT3lubHp0V0JnSlMyQysrWVYySTQrbE1idkZub2FCZSszNUhkVTV2Q2hKL2o4L1k0UldEWGhMSWtQK3ZhNG95Ukd4cmVIbU0vRWRvbEh2SE8wdUcyZDVKQkJLR2RVN2EzOHR0cGgwS1dQNUI0NytjbEVIWkVPclhEakwvODdUcDRpNEtTZG1URWc0NDI3S1pWSkMrL1k5aUU1bWhjTWcrVjkxV1FNR0dqSWtjc21MdVVtbm1TZWtCRzl0MXBSblV6amt1eFNkSmNuSFBtTXFERlcxQjV6aUt2bmppTHJ6bWZONXdKU0FJVG5MamVmY29FUXFXZDZTV1pRUEE4aVZFSVN6eksxYWw2dmd6d0JkN0tZLzhkNitab1pxWmZVa01nYTRTampnWkJyOTI4WEVaZFkyUDBORkM5eTZDVWFRV2REUWdmQThadlBaNE1zNUlkMG9tME12WENXVEZ3SzNUYkg5NWpOSjBtRmc5dlNmdVhFUnJ4TVA3SzdQYzlSSWp3d2M4eEVETjdNVWs2UjBvY0Z5TzYvbkY4RTM3NjlsQmZtS01GMnFtWGVtV1FMZHVBeFZqNHlDa0dDanVxbG10NTZTNjRwbFUxZzRjV3p0ZXZpVktRRXg2Nk0xTURLSnYzM2VzVHc3dVpManlaTEdwcVNrY0hBNEJMbGVUUzFlME5aMCtpS1ZlYW9OeGtvS0NTakhuK3Z0UUF6bEszVnJSQVpQTmtYUnowajh1dERVbEtDN01ESDlEZEQxSmVBOE14SXYva2RkMFljZzlyR2dhVDdkZ0pmY0VLYysvZXZONFZHNlpYNCtCMmw3VzMzY0hFaTgvWmF0ZXhwMUV0eUcwdnNybUN4WDJDY2Rtd0cycTljZU5zeDZEeFFacmZIRkV4R21YSnV5ZE9LaFNSU0MwWHFUQmVNeHAwQmY1VDl5TGE0a1NoODV2R0YvL2p2QjVCYVIzdy9INEI2WmRPNDMyTFdKTFg3M0tHaTdoVEVQcEZlR1UrdTRoMThVRy84YXc1TE5rc0N5TmpMekg0ajY1WXEyRXhDb1RDbjFua1lubUFxanMvSzhUanV5aFBBSVhnTFNubkpZT2gxVUNlak5kNndZRUlHSEI3cUMvM3hmeTk1bE1HWWlXTW4veXVSS2hTY095M3l5ei8vd1M0U0lvOU1PRGpMdmtDS250Z3pOUGMranFLUURJa3hEd1hLb3FSN3BmTDlYZFBxdGh4TDQxVUg1L094NVc1S3NiTmloajMwM3NzcUlpTVdvdTE5OEcwb3VFQW5acHVwNHdmeTNvRW5McVNOaHJTME9XcCtVMzArcVV2VWdjOHQ5dTBmOXQwZzdZQkgzSEVsR2hsQmJpT2RRYTllZFloMWNMRWZsYk01R2ZqNlZQL2cwREo3VW9YYUVzdUhvMDFWMXZMY3ptS2V1UVpER2tQVzNkY0FrNmZ3VU1nbVdKSjNSRHp0RGR0K1JCVTBrdmJEQXFhYXU3UTd1STZITFBrN1JoV0VGOURHblVHUUpabUNNNmwzbnpvNVdBeU1XNmVGbTJQVXhBV2h5bEFjTWorVzdwaTBUQ2FibnZ5KzRtVzZTVjBOdS9MZVBqSHZOMTZMem9randmZE5Ic3AxSFkvM2tTMHg2RWN0NCtUQlpxSDdyZmwxb0NQNk9DYk5USUxIbDFFcXFBQ2d5ZHV3VlhEVVJWY0xOVWo4OVdNcTVHeXl2K0U4RjVhWW83NzJDVUxjZHZLM0d2M3B0Qm03NkV6ZHJ2LzVqNXQ1VzEzWGhmR0RQRzB6V3FsVkpWNFJCaEk2SDkzek5iYXJwQVBqbTFWeFBjNitYNWNGaG9Da1YwZmI3TDgwOTBtUVR1LzI2TUkwdXE1SlJwNkNtam9kSjRjNWZ5ZWM1T053cE5WcGprTU9jdUlZS3Nlb3o2aTc4QVVYUkxNQ2FhRjBkVkZmeFlxK0ZJL0x1bTYrQklCY0JIckhuaWpDcDBVV21oVFFVaStGNWY1THJOUldoNUdKNmpMRVdjYTRMRS9lOUt6d1F1NDIyV2VaUDNNakp1dFlFaDhJaUpqWEpYZVowcGJxRjFPTmlOUkdtNUhFcnQ2ZHVTb0F1cEVZcFl0TENMYVpOUUVKdFJHR2JZR29raWd0SFhYTTdpQnJ2VTN0L2lta0YrQmVIWC8rbW9pVVEzWGU0bk94NEtIUkRsb044aUJ1V3kwN25sM2NLMnkwV3RBZExCaGM0YUtxRDdXUnpTc01mUjNxUXpPbWtkTlVRV0JHYjNlWDNoQml3dW5JRWp1V3VzbzRNV1NuS1pDZXB6VXpKWnkvT2I2NTYzWmZqK2ZrdmU1ZlBqS1p2THZIaUtPNTMrTWNDZ0U2M2RRby83ZnRmbjJxMGhMblA5VkRidnhqSkErOHhtNFZsVVZWSWtSMmNwN1NMbU5YTjM2YTZmY3NFVG45akd5bVByUHVHdFZjZEEvQllnL2JaWTBGTXdFMlNEKzRibGZlUFc0cEFPckpybjJZR3lFNldYaGlDeExrZVpzUVJTV3d2MzdIa29oWTU4cGNHN2hLWk5kdjM4UUg5Y0tKKzNWWDMxb0RWbjNhb1pIbmI3WnZIK0tlUkVJNnVRQzI3RTJXY2thKzB0QzRPank4Q1NlYUhuaEk0K05OdC8xTW5BQVdCSFk2b3EzNjZ0a3ExYVhnbWIySU1xUGlOQm9Qb2ZHVEFld0tWT3Y1SHdKMlF6Nk1HQUFxSGZINS9Fald1ZzdRbkhJcmdxamxheGw5S1BaaGJKajVhYmVMS3dKck1OUHczK2V0dUhZN05ya3I5KzFHZnE4OTF2VVZ3VkYydTQ1SjNGcjNLYmMrM2w1cVpXVHNuTWJROHgwVGNPSkdJbFBBM3JsUjlQVjZZb29rQW9DOUI3MmloWkpMenJlNTF6endBTGpxaVFOckdia202VUpaSWdpZTBWcTJ0TS9LYXJCL0tEZWRuU3JQbDAxZGdKUHc4Y0xnTUU0VHVxdlA3bTd1aitpTFFPeDBxclZLNkN1U0dIeklVVTFXR0RmYjdEbWZjN0VsTHZIL3l2S2dmZXc3UlF0d1dtU1hWQTZ0TDVJRVRabVJGSXlNMEs4K2w5RkRtM1lJamJrMW85Wm9xYzE4d0RJUlpYeTcrYjI2c1dDSVFKYXZsem1EOS90YkhkL0U0VktJVHowV0tEUlA2emh6NXZVb1F1U3lQV0gwREtlanlFeXV3cGZDb2I5UGk3clZVWHlVUW8yWlJBQU01SExyTndBNDQrQm1nVFZCL2tUZUE1RkVVQWRTTXNoTGxKcS9YSkZZUkxzbDhUVHpIL0VpSnpjeG5jQy83T25xdThkZk9SU1VmYkhSWm4rQitHYnVRdndIbmJYTGNIY0NIdFVkbFpNamNpT1AzRnJEcEM3T3I4TWRRK1cwMnMwUWN1cWs3bnQrUzZrRFozLzVmNm93enFIZCtweExtUUFSS3gwOXgvRVl6cW9oOUR3MytpWTFKVUNXdVAxOUVWYnR5T1hxb3Y3S3Nlbi9sLyt2LzMvL212NzI3Ni9KVmVjU2VxZFZ2eXJFbEM2OTE2Q21CNjdHMCtvUWxqb01vWWlNSFQ0dnZ5UldlZWlpT1FkUFR0Tm56S1k5aG9UanY2YjkvWG5BZXIvV3NIRWNJR0wrZHN1c1RvUnNRYWpaYXlid2laM3ZUL2NkRVFEN3FSeG5YbytRSDRrSE5PcGx6ODkxNkZ6UW5keW1RR0J0KzIyOFl2Sm5QS3NTZHBEU3U1OUtFaGQxVklxVVF0UStQRFpFQVZJamhVSTh3VXdidXkxSitkTlRXU000ckcyaXRtU0p5TkEycnQ0WGdqelZEV1B4bnhJbXNkWHZKSStSVXhRSUlIR0w4OC81MDR3Wk5mdGdIcDB2c1RiQzEzYUplY1Q3c3pmWnlxcklOQytrcWMxM1RrZFgwTTFwUTFOaUZLZFJpdW00aDNXQkRvelBySisvWlpFMUR0aE53TERjUUNieVNxK0trWEZPN01Tb05ZUmMyNGQ5S2hocm1MVW9zNlBTSUg0R0tITm44OVN4K0ZZaTVRQUYrQUpQbWZRbWNWMjRNNXg0K2hadlUyZjNWUjFjeFQrdzBNR3hnQU5OOGNDMFJnREpSd0pvS3V0OTcrVmVGVjNPK0ZDL21YSmZsb3IzL01VSll1V3BndnFKbUU5ajk3czBNWnZNaVhqS3ljbW5JTzd1QTZYNXJmNVEzREZrclc1WDNqQ3MrYU5lVEVnRkZSU0J1SnVoM2x3WUMrRDNaekw2ei85Wk5oQ2lVMG4veVNpM1RJM2NQTzNmL1o5OExCc0NHcUNJMW15dU1aZzE5ZSs5U3lGVG1BQnBXNlI4ZTl5TXRHcUljQkdnWktnNHlHZGFWbUtmZklYVHNnYlYxNjNkVldEcXdOSnB5a2E2cXAycUJVbDZaTUFwVi9FM1NsZVJDT0pXaGlGUUVRaERzekJacmVRaUFqQVVBUDJJa2xIQ1Izb3YrajlRU3dNRUZBQUFBQWdBUzVFbVdmY2FkcWFRQkFBQVpRb0FBQThBQUFCdGJYQmhaMlV2Y0dGblpTNWlhVzZWbFZ0TVczVWN4MysvUTl1MXJ1a2VSdWJETUdFSmlWR2pDY0xMM0JJemdZVXhzdUV3eXhRMUlkUE9TYmtXeW5YUUM3UTlwWXhaYm1zcGNna1RzbUJoa2dIakVqSWVGaCthSmNib2t6R0c5WnkyVHhqZjlNbmZPUzF3ZWxyT3RPM0QvL1NYOC9sOWY5Yy9ScDQ1QjVFNWxhMTVQejc5T0Q0eDgzWStmT0NCM0lJaUZtQ3BtS1ZUaVp0T3BlY3ZuUy9EeXhWWE5GY3JLaW8rckxoVzhrVlRkU3Q4aE5meEJuNk1WVTZBMlU5ZEFHL1V2WVdkVEo0cXl3aGFpeDVQcW92WlYxNHRLM0VIL0I3QW5neUdjUGtFb0EweldNZ3JvRWt3M0FKTmg3YURUTWVMMmQyQXZjUmR1SHdPc0M2aktWeGVCTmlRMFdUa3l3Q2JNcHJBZWcydytRaGYxWUN0QnlaendoU0t6Z2hCWFFkc3oyZ3FMUGdjOEU1R1V6ajhKYUFEazdadWJiZlUyVWtXc0MrekxieHdEM0FvVTZZS2wzY0FSL2JmOHFIV2g1TDMzbjN4SEhEc0tHdTQ2MWRBLzFGVzQ2bmZBY2N6K1RRYWZ3R2MySDh2Z05wQThyM3M1eFNqOGJ1L0FTZVBzTEl3QllEVFIxbkRKaFdnaFRtdFltNW5mUTFxNWxpdDFxU3JBUTFpTFZPblFzYWt5bituZ0w3NXViSFFiR3pSR1I4T1JjZnZBMzMweHczcWptNHIrakJBUXJNMVovSnk4bklPZXhpd2c4bFJNUTFaalVURlA2OGVhOWFhZFUwQ3VGa0VtMVVKRkxmbTRCNVpCYURXb3V2VW8wRmRVMXZmYUQ1QkVvbVphOGcxRkxPbForcUZJbE1sdXcrWkJMVG9XZzZCRmhVM3VjNjVCSVdScllFa3NJZUFqQjE3TVowbkRva1ZDWWpJdENWbG5oQ3A3Vklxei9ielhoZm5kbktyRDVKVW01akJWSndZY2czem1pQ3ZJeUd2VXlxdlV4VloyMGlHN0YwWFFFTHI2MHg2dFVneXFBd3FLb25oR3hKMlZnK1VmUVVTUDdMRWZUOUdNQ21wTHAwVU5wMEdyRmNpY1o3Sm1HTkxSbXBJSjhIVW00Q05pcHJ1em5IdUZSbXBLWjFVK1BOWlFMTVNLZXBaNGEwMnlubDBkbDBLYTlhckRWa3RiVjBTWXVsVG41Q3ZHNEF0aWxIT3puRk9mM3pZeG9VQ0NXN1V0cmkzNlM2cWJqRG5sdGZmck5uYlpKTnV6THBXbWVZZEdqRE5KY0MyLzFJUnVZY3JMYlZwRHRwVEhJUmUzMG1HMEtYb1lDUEFlZWJUSFZUZWJLbzNtVVFmQnc3dXlDSjRLblRDTFVBN0tpWkpNajNDYi8ydXRHSDNOcjJjdDQvdlg2QXcrY1VCK24vWEdyeFFXWHh4MXpyQitiejBVSGE1L0J3OXZMRGFSU0cwVG5VT2xJVzZTdlVmc2dITm81S1Nxb3VmQ1gzazgxYVZDWWZJbWlmdTJPS0RiR1ROR2xsN3lMbldZbzlYbzRGZWJtbVFuMy9JcytPOGU1VE9YTkFadFQ4aG5kSHhIM2gyaUI5YjRRWVhJeHNQNHRaQWJOdkZoUnlSalFWeGtKZmtlMExVMm9leXJQMUlkWDlHbDRBUGxYWU9lYUtNY0hQYm5HYzd1UjJHYURzWXNvWnhGTzluV0R2aUtoOVdqRCt4Y2ZiRmliZUViaVJWM3U0bmd3S0ticUpSNWFLNmhCSlM1MFMyZ2hMYW1EeFlZZTM0ZndKUy9CSmhzYjRSS294d2NOa2xRSDhxVUp6TGNQZ1BvTHRCS1h1eC9rZjhxQ3ZSVXNLUVVoV2Rmczd0NGdkbStORW4vUEpJTXFYallrcUQrQzFPcGFaMDk3MGV3ZEUvZ0VGRjVaR3Q3ZWp3L01HOFUwNUU4ZUp0cUp1UWk2YzJOVHIvQW5MM2NtYmxWN2VOemFtOFNSbnZ3akxkczcvUkxUejFmelJTbXZmWjFPelJqVjd1bmx2aVpGcnVaS2VFTlZxMEFQOENVRXNEQkJRQUFBQUlBRXVSSmxsNk55NWxaZzhBQUk3U0FBQU5BQUFBY0dGblpTOXdZV2RsTG5odGJPMWRXM1BjUkJaKzMxOHhOVHhiN201ZFdpckhvZUl4WHNJbWxCY2JDRXZ0dzJETDlsVEdvNm54R01nK0dRSnhFZ3pzaGdCTEVvcGFDb29VeFNaaHQ0QnNRamIvaGZXTTdTZit3blpMbXBGRzZ0YkZ1bmhpT280VGpUUjkxSDNVMy9uTzZkUGRPdkgwbSt2Tnl1dG1aNk5odGFhclVBTFZpdGxhc3BZYnJkWHA2b3VMY3hONjllbVRKK2JycTJibDlPeDBWUWIwRHdUa2E0c1gydVowbFY2cFZwNnZyNVBqZzMvOGNQRDVseE93V3ZtVFphMFRhZFhLSHpjYlMrZlAxamZPVDFkQjFaRXozN0hhR3lkUHZOeFk3cTVWWHBxdUlrWEYxY21USjU0MUc2dHJYWG9HWXFUVE03Vno5aWVFZEVtdFZtWnNnZk5VRUwzMkNyMm1hNHA5QVhrWEZwWTZWck5wbHdTU3FpRloxcnpUcjdpbjZabEpYMlhPMUM5WW0xMVNoNFYyZllrMG5YNU50c1c5RkRyamZKZCtkZ1NiUzEycmM2clpXRzNadGJWRkQrVE5OWnJOT2F1elh1K1NzL09kUnF1N1lIWTMyNVc1UnJkckxheVpadGR1MUxQZTRVdmU0VXg5NmZ4cXg5cHNMZHNmYllXUnBrS2llMGRYNUlPQnE1VVhXdzF5dUw1ZXJad3hWN3BuNjUzVkJuMlU5QkZaYmYvSEYyZ2gvNGtaaTFSajNYZUcxSEp4elZ4M25yVkNpOVFicmRlc042aHVLOCtzckpDMjJvZk84MzVtdVZOL28rb1dxVmxOcTJOcmFTakZLVURQS1o3b1JmUE40S21GdFhyYjlNNU4yaWVKWnUzVHRDWVF5WVArZHZac3pXcTFiSjNUTzNmcXJZMFZvbUJmZndLam5RbjRlcEtNZ0VTNkE3TXJZZDJRVUxBelRmcHVZRmZIZVpqQmJqM3ltTTgwV3U3WG5PT1hoMVd4TmZNQ2ZhQ0REbFYxdjErcnQrbG4rOXJnSEJYcU5uckJhamFXeVgwY0hYdnF0dXU2U0hvVjdZdFV3Rk1ySzRwS2Y4aVRNMWZJWndKV3AwTzZBZ2VIYnYwbWZZMGlkelZmTjV1ejlXNmROSGF6YmRwUEUwTGRFZUJkKzcxcHJadmRUc1BjR0I1ZnFOU2Exb2E1N0tqanJQVzZ1V2lkUEdFcmZRSXBrb3gxSE5TNnJYUUZTWHBJNTRQaXRjMk9UNDRCSlQzMDZHd2hFMWdKU3psbFh6RWtIV0FaQll2Tk9NVWtvQ21HSEN4WnM1K01MRUVWNjhHQ3M5ejdUUTVyT3puUWlYZG9xOHBXOVVMM1F0TWMyb2taa3dCdnZsczU1MW01Vnh5alJpNCswMXAyTHlrUVNRaloxekJVSlB1cUR3ZVZ1YWI1cG1WTG5xNFNFWXRycEhPMnpJMk5RZFhzTzQvaUNSZU9KeDFwa2lid2xEdWVOQWtiQ3BhWlNOQWtBeU1RNnRIcEVTVmpLVVNzTnFJUWtnekRDTEd4QXlqU04zVk5OWmlBVW1XSjFBeXlBY1c2WFZtQXNzMStka0FaeFFNcTdPc0lPR1dHRStra0hCQ0E3RENDRXBRMUhac1RNSVJKRzAyS0xHRkZZYU1wZEhzYlJwb3FxY2dJb1g4MjduWWxvY205bGcxTFFNOEZTNnFpU1VxSStoMHNhVEprV0p4YzBRU2ZIRFF0V3F1clRiTnpldFlOdCt5d1pvZ3c1M01XQnhCS2JIem9mS2FpOWZZa1FKQmN3cURrS0VpNWRaZ0lpN0NocVVvYWhvYkJKcnB3bVZwRW1WbE9tY3lZVklscnJRZjhRZytXcXFaTHdMbXFLbnEwMXdoaEltUkNVRHd5bGNMZFJvSE1XRnhwT0hGY3hrY1dTMGc4dGxpbDR0SEZySEI1K01MRWk4Z0RYNmg0ZkdtUW9TbUJyM0x4cFNLR2tVdUxMNWFRZUh5eFNzWGppMW5oMHZDbGdaZ2dMU20rbE9MeGhiRkExeEdqaXptY2tCWmQzQ0dRU0hTeFNzV2pxNUR4aitUb2tnMUp5d05kV3VIb3dvQ2xLWUd2a3IxRE9nWm9oTWI1MGp1SWJEbERsQ0VRR2krY2lTcFlpeWc0RzFXd1BLeGhBUEtKeFBJWmI5UXdVUmVQeVhTMTZJVFlzY0VhVklzYUk0R3NoNUJ5bElRcEkrMDRDVXVJanc5RHFiSVpicWxhUktsWmJxbk1HTlZVSllSQ0Q2T2FnUWVEbUJvR09TQVV3Y0lSNmpSRElMUVVoSExSbFRSUHdJVldTRUNzbThuT0RVUzVtT0ZLbGdhbnZDZ1BxY1VEaWhnZU1maDQxSUJpbS8rVW9Eb1VYUjJLclk2V3JMQU1jaGw2bFBPaHE4amdUZGNrcUFwNHNlR2xCYUkzclNpUFVwYUFFaFc5SlhRcWVXTFMrcFVjT1Y0UXlCbG9ZUmVyY1l2TlJoWExOUUFjekNoaEI0QzZMTUU4OEpyUGpNZ292T29BU3JMQWEwbDRqYUJEeERLYmFmbVFKU1RXMFdTV2luVTIyUlV1RFdJNmxKMFozaGtocGhRL1NkSUFoYzlEK1UzTzZvcWFKRG1SMXl6SlEwMlNQT3djeVNPY0ltbklNZG50Wk5PNmxIeUdMS01ZeTBDcWhMR2dMRFpsS1FIS1VncHpNWWtCQm9oUFdVbUhMZGxTVWc5Y01zWDRrZ3djRDVOZHJoWlJiamFpWEo3ME53UWtrLzRNZ2x5Y0IvK3B4WWVFaGdLSU1SYUFMUW13ZkIrVGVHeFlkYk5tR2J4TWpwaFlQNU5UTHRiVDVGVzdQTEFwZEtGUUhtQXJQcDR6VkkycVM0RHRxTUVHc1NRem5rUGFpSTRwSlRaNXppNFdtenJuMUxrOG9HRVMxT1VDdEh6U0NKRlJuZDBTRWRXVnVwUjBJcGUxcElkYlNucllsYVJIdUpBVUF1S25Sczc2U2hiVnFma01rdENzSE9Md0Zxa3FsTUxodXFBdGgvQkhhY3Y1WEVSUWh5UzYrUVBmUlV3WTFmSEVwQTNyT0hMaUo0OXhDc1pQSHVQVlBIdXVUN1l6MGlPbzlDZjd0QUZGUWdDTVBDZ3d2OGxqZk13aVRSS3Vaa21ZamN3ZFpKNm55WklSNzJZeUNzVTdtYXphbGdrdjJjaGxxb3FXMzl3dlBzQVVLSW1sQmtjT01PSnNaUjgxWWNpSUJSaXJVQ3pBbUxVdEUyQ2FrYzlDT1crSmVMM1JPcjFzMWpub1FnUWxpaklLTWNjclB0VG1VcW54RlFzSXVxVFdBUUlBOVJXM28zcmxZMlBBeE1oajNpZ1J6T2lPVFd6dFF0MWRPZUlwVjBaKzVVSXBQRXJ1S0pjdXdJLzBEK2hkWjVyVzB2a0tQWExxNG1tWTBiNUI4NXcvOXAzVzZwMzZVcGNZZ2RQbmFMSEtYSDI5MGJ3d1hlMzk5ODcrbzdzSE45ODllUGkzYW1XaDhSZmE4MGlYR25UQ2FzVVYrcFFuYko3SVd1M1UyMnNEWWZhV1g5TlYwa2NXMmxSNXRudEd2K25vcTkydXpEdGZySjF6NnR4dER3NUpPRU4rWUdYL3psZjdkeThkWEwremQvUHZKeWE3YmFLQk52M0hrVEE1Vk1IdzFFaFkvWnI5eWUzRlV4QnA1RmVmZ2dyNVA2WEJnMEdENThhNXF2Tm9uR3g2ekdUWEVmY2ZBWVBDam41WFN5Q0Q0L3M3MlBXNkR4eUtrRWRtM0RteTNkUXJsdXhsZnI0N0l5VHI2dEJ1c3VmT3N1L2xqZ3hLTW5KTmdSb1U2Um5QUU4yakZEQmlWNkJYZDJZZDdFb3JCR2ZZSFc3Q3dUclVZaHMreTc2clYvbVJoOGQ5K0F3SjdDY0gyUGx5M2tPTDFQQU0rODQxNW4xbVk1WEZlMkRKZS93cDVwMW5ZaHRTaS8xR1RqTzFiZjBNZGlBOHZVNTNPYlEyaHN6dHNhM3RMSGpmdGZWc2M3TzlIK0RHNkc2Qyt1aHVna3B3TjBFNmpqVzZtNkJyZ3R4NnNDWjBJeitKRSttTkpRNkxRNGlDUEtOQXliOUhwS0lSR3VmTzZsWnltR1RESk5nZzR5UmtiaFIwckpXamM2TDU3STV4VU9sMHNONVR1cXFGL1ZsSDQzUnMvSkRrRGdGQ0NxL1ZBLzhGdUMxTVIvQUtpK0E5WVR5Q2g0Y2dlSWZTZS9jdjlyN2ZTay9zbytQbGk1WnZscUhzQkRZKzZnZDRDZ0pqQ2tKSWZ1V3B0UFB5UTlUUHR0MEplZDhCS291eCthU2ZVSUF5dW04RjVNdGd0eUJyZVg0RFVvUk5BMnZvaHF2RDh6RlcybS9TbzgyME5tS21jZEJLYTBFcmpXT050RmFTa2M1bCsxVmhwRXN4MHV3SWJOaGllZEJpR2RDZlFJdHpNTnF1M0p5TmR1K0xCNzF0R28zdFBuby9WNk9OUTBaYkJsTlFUcmMrWHhocVlhZ2pEYlZlanFFKzNLZ1lUR3FtRGJRTVZDRE1kQjVtR2dGaVkwYlY2MW5Pc1RYRC9TdnY5WGUyZTVjdjlYNzZPbGN6YkFoN08vYjJkbnp0S3hoT2RDRk1IbVZlTVpJQ0NRY2tTNGJQdW1wQTRhYjFWRm1MR1JjdjNRK0c0MmhQVlQyb1pPaWVjWlJNMU1oTG5NYk1KUm9McnhjVWJXUjM3ejkweHloMkhxUTFza20ybmZJYlhwQnUyaDlwenZPVzI1eGNiYkFOekF3bW1GdmV4bmNHQzVxMWZDSUx6TWh5RXoxVENDYldNN09lNlZRZDJkUmtmT0Vic3M2UEwvQUlYYUFBWGVBZ1c2Qll0akJLWVF0TmszVEJGb0l0aW5iSlA3N1grK2VuaERCS1lBc0lCRnNJdHZodHNRV0VwYkFGM1RWSXNJVmdpNkxIMGE5K3NYL3hVVWxza1hZUVhiQ0ZZSXNublMza010aENRMWpTQkZzSXRpZzZ0dmpnbTk3bEgwdGlpN1RUWWdWYkNMWjQwdGxDVGNnV2VqQkJHZUFLeUovTXIrbTZ5Rm9reVFLaktLWlFRdnVWQ1o3d2VHTHY2by85cmJmNk85dDdYejBvZ3lyYzdVQjhrM1lnbm9JSWtOOHhZUkU5VTBLWlUxb3dTQjZLT2s3OGtUVHZqVUEwZ2VnQThJTU40a1VEUVNEeEMrNk1TQWFCUUZCSTFNRFVWOS8wTG4xMmNQMnQzcDBiRHBIc3ZYWDMxNTh2MStwdGdpSFMrbDkvdnBJdnJ6aVQ4VWQ0SmUwc3BJTElnNkkxQTN2d2lndjZ5RVZUeDRnL0VFak9IODZNeUVnRzRiK3RTb1FnQ1Jra3FPVVFoNHhFeklKRmdnTldiakk4eUNMUGI2NlhSU0lJamcySlNIcEdHdUVJRUVTU2s2Nk9FNVVvQ2FtRXZxb25pa2l3b1hGREVVek1vWmhUbFdUdmo4aTBSM2pEWHNFaFBnNTVlS04zOVhhWVF4YVdPaFo1eEpSR0N1ZVF0T3VFQytLUTBkZHFwVjhYd1NrdStDTVhUUjBqOXBDVEJpSXl4bEpnbUNYSUgzUzVGbzgvTU16akxXZkhuajlrVFE1cU9SQ0lrSWlPc3laT2tFZzFzRjZaL24zd2dYOVZ4NjgvNy9SMjN1Mi85eDBKVnZwMzN5Zm5mOW02ZFdwaGR1NlhyYzk3MTNiSWgrZitjR2FLZlBqZjF0c1p1WWI1S2l3LzE4aGpFcTg0eU03QU5ud0JnbTl5MHRWeFloeVVrSEZVR0RkVFMwZjhtVnIwUFgycVlKeFl4bEdNbUtsYVNCVnp0U0laNTlXNVA5T0pXdGQyWG4yT0h1emV2M3B3OFZILzFwWGQrMXU3OTcvdGJkL2YvK0dudlJ2djlPNTkyTC85YmYvS3pmN2xUOGh4NzlhbHZiZi9RL2hvNythLytsYys2bi82WSsvRHU3c1B2ejdZdXJIL2VMdDM1K0x1dysvc0ZkLzNzdXpBa1pxVDVQSGdKQWY3R1RpSkwwQndVazY2T2thY3BKUzBuMU0rNzBBUit6bE5pLzJjRHIrUnlFY2s5dWw5ODdoMzlYR2VHNGtvNGYyY0ZIMEtxb0Q4aWoyZG1DMFlxejFHbnB3OW5SUTlhUUNoeDZUTzZkby83bnZoQUJnelV6MmU0WU1TblRoSGhzaWJ4Ky9ybE5telo3K25iOFErajhrVUsxWFBsaHpubGhkK2ZUNnFPa1p1dlpvMHVaRnBUYUFod3pIYnBIVXNtVUlzQ2N5WTJOaW1hWXplMWR1N2oyNFZUUmJxbUtRbXhKSkFzU1N3TkxKSW1wZklzQ1RRMEFadnV4SlVJVllFRmhWUTdMLzdjZS9hRGozWXpwakVUc0FVWTVJd0VNdit4TEsvRWpoQ1Nab25zRjliTldyRkFua0NWVWFTd2ZONG5UY0dqaE5SUEJtSkFqb2RQQmpKaldRSzZDb0JrU2hJUWlUNzczM2YvMlRibVNkRjF3amUrN0IzNmJQZTVlMysrMS8yUC9sUC85OGY1NWs5VUZXSGFIelpBNVcrc1UrZklxRjNTb2JKZFMySERlTU16TUlYSUxJSFI1STlVTFdreXlXUUVqTW9oRldENytrYldLemRUckpnQW9Mb1lTRU5pV0doeUQzTEh6M2V1MzU3dUZqNzRQcWRiQzQvK3kzUkk3WWFqNGZMN3dBMFMyYVhLMEE0L2pucDZqajUva25Uem5wb29EdklHd3AvaEFnQ2hNV1M3U1JqUkNGMkRvd1NLWUkzNG5sallhMngwaTJETThZaysyeGpNOHRBRWErOFlJeDhWSFdNQ0VOTG1uMUdJSTR4NkdJR1BtT29XS3pOVHJUSlJ3eGxRQ0E0STAyczBidTJNK0NQdlJ2djdEMThwL2ZYeTBVVGlUWW1tV2tIczFrR2hyZ0NCSlhrcEtzbm5Vc201MGxsVHY3dS8xQkxBd1FVQUFBQUNBQkxrU1pabTI0VTR1d0JBQURUQmdBQUZRQUFBSEpsYkhNdmNHRm5aVjltYjNKdFlYUnpMbmh0YkoyVnkwN2pNQlNHOXlQeERwWlpNM0Z1MEVvT0NJb2lJU0dCbW5MWlJ0UnRMWnlrS2dGUjlqd0FhOTVoNWdGR00yOHpFcndGeDduVWlhbXJRTEpwVHYzOVBqY2YwNFBIUktBSHRyampXUnBnK3lmQmlLVTMyWmluMHdCZmpNS2RIajdZMy9wQncyeVJ4RG44UXZEUVFTYXl4VjMxcFN6bzVCbzBIQnVqeXdCdlR5WXVrUysyREF2dGZyMnc3NHlKdjJIaFNyRjhqQXZKSGthakdVdFlZUU5EUjg3MjJweFRjNlI0ek56ZUoyN0UwenpBcnBZQ05HUVQrTjZrQlgrdDE5cXR0VHhmdnAyMHRIaHNvZ0tLSjc2M0FxblZLaVVOdVJCaGtyZEtLMjJWTE9SenRKeXpBRWVaNEdPTUN2amt1UFRlTWtDK0dmSk1rTzBZSVdnR0ErUVFNOVJ2aEt3RlNVOTV5dlNncGExU0JWZXVHSi9POHFLZkpGdzZyL21oQ050VkJNREQ3RDR0ejVQWENTZTdDbmViaEc4azNKYUxha093eTFXRGVCN2d3dHJOQWFmbHdKZmxxS1ZsbEE1bThVTFBzTFJWK1lLNlJmd0o2Z1lESVl3VExwWlFRcDVFOTZuVzRTdkVjV3RFd2pYei85K3Z0NysvMzErZjMvKzhWTldIcGw4N2hkVG0va29KeWhQbFM4SEtPbS9VWERzWGxHYnZPNXFiL1NSS3M5ZGRVNXQ3Y056YmxhQkhJcnU1MVV0VEdLdFFvQm1qdWF4bk5hSU9CWi9LbTZMdFo0TWcvZlZFYytqb3U5THplTXJPNWpsY1FrMVZhVVd5dTl3aTNjMGhRNjBXQW9lNnZxQStBRkJMQXdRVUFBQUFDQUJMa1NaWkpQRGIrRG9BQUFBNkFBQUFFZ0FBQUhKbGJITXZjR0ZuWlY5eVpXeHpMbmh0YkxPeHI4ak5VU2hMTFNyT3pNK3pWVExVTTFCU1NNMUx6ay9KekV1M1ZTb3RTZE8xVUxLMzQrV3lDVXJOU1N3QnFpbk95Q3dvMWdlS0FBQlFTd01FRkFBQUFBZ0FTNUVtV1RIZzh6NHJCQUFBMkRzQUFBa0FBQUIwYUdWdFpTNTRiV3p0VzgxdTAwQVF2aVB4RHBhNXdLSFlqdk1yT1ZSdGFhUktMU3BOQk9lMXZVNVdjYnlSN2RDV093L0FtU3NTTjNnQUJHOVRpYjRGdTJzN3pvL1hkUU5OM0dSOWlUTi91elB6ZVhiV1A4YisxY2lWUGtBL1FOaHJ5OXBMVlphZ1oyRWJlZjIyUEFtZHZhYTgvK3JwRTZNM2dDTVlrRE9KSE5FLzZkaHhvQlcyWmFKejhyb3RWOG52QlVDZWlTOFo3UTBZd2JaOGJQdmdVbzRWVStVajdHS2ZxZW1KNUlIWGgrNnNKSk5tZ2wyTERYaGdXZEFMYTIzNVdkMXNWTTJHSEZNcWhGS3pXcmJqSkpRNm9UaE5BRFdRVUZxVW9qZHJMVFdoYUZRTE5xdXBscVlTVXRXMkdxYVZrS3FFQXAxNnZhWW5sQ2FocUNwd2F0V0VvaE9LWlRXZ09UWGRvSFpNWU51cXJNeTZycVMrTDBVa2l1WTBrcHpvTWZrek1JNmtGeGlNMlIyQU1leGdmd1JDNmUwRVdjTXpFQXpiOHA2MmFHYXEwVUd1R3l2MHJzZGsxQzUya2MwVFQ3TWlwZDRRNkpBNXY2TXhqbzg1eCtkMGxYUThuc2dwOG1DdXhGVHFQVVQ5UVVoSDFya2pwaWJKd0VWZC9GYzNJMWVUVWJteHlQWFVVR2FTdWVGY2J6UzNsZnd3WCtDSlJ5c1dGYTJ1QlFZVlV1cWdNdzJKTFBXUVJ5cGhYWUJqL2VEUVJNWmp2c2g0YWxKa2ZKc1grOUl0Q0R2YkY4d0ZvZHlvRUtsbUdpTFZ4YjBVcVk2Q0VDMkVxcWxWN1dRZGJNYXgwWFhZY0Nxd1ZUWUl6SzRCemJ2UmNnN0NFUG9lMjM5WHhGN3lmdWppcGw1YzJqSDdzUVMvQVBLUHdKaEtzdXVyK0NXNG5rdHEyM3YyLzVyckF0c29rV3VSNjJWcGtldFM1N3JBQXZwZ3VaNXRvL2d0SVJNLzl1d0QzOGVYVExZbVMxMzBFZTdjZHQxUWVBOXpqQ1BrV3k0czlxRG54QnRBSDRXODYzekR1MFJZSytjdXNUVFBEU3BGdDlQTWJKa0wyU08rcFNEdUtpZDhBUUN1eWEwSGdLSGtyRHZHNGNRMHQyTk4ydkk3bHlWSEdlUHZLQUJFbVVuNEFnQmNrMXNQQUVQSldVdU1McUZoWDd6a3RxR1gzQmFoUThKdEUzdU5zb0NIOFhlMGVwUnVUeXZRa2grY0hWaHJCQVR5Z3lNZ3NIa0lFQjYvcVRCNjhDcGtuZ1JaWnFkYzNyUld5N3FoNUJsZVpWUk8wNmVMeVpScU11c0RSelNNeW83MVJmcHg1WmRaUEFUV3NPQ3J6ZnpKejNBVzZ3Z2JvTy9UN2t3NkhQWTdLRHpEdEQ2U0hVVnlrdkdwMEZLeGlyNFZvcU1zZkNsMDgvdjduMTgvYnI5OHV2MzVXWHArOC9YYmk2WFBoanJZQzZNdnFVNkR6T3FaQ2tnZEYvUVpUaWx0ZVlTSUhqMngwN0xmcmxyVlduYlR1bXhOTFdTTkEvb0h0bGJNMCt4Ty9uRjV1cW8xMHV4dzBCZ2puMEo4Q2Zkc2RTLzBpZHdSOWhMeldYNVFOdXNHU0EwaGphQUhnNEQ1MGcydlhVaWZSbWQ2ZjRlV3hyblJmWDgxUStIUFAycGorYTcxOEJoWk03YWxEZ29HTkdBYXJZbWpuSG5PYTA2bEN3aHo0bFZFNWdLNklFVFlDd1pvTEoyRGNFQVRQeGNlbFRPRFExcExnWCtkQ0ZaNGd0M0phRFFyVjZ0ejhnUmNGMC9DUkU1WGVZWE54V1RLWkl1ZGhxcHdqT081TENacEdRRFpXWTR2RHNhTXlUR0ovSXZQNk1yekYxQkxBd1FVQUFBQUNBQkxrU1paZ2pqZGpIb2xBQUQzSlFBQURRQUFBSFJvZFcxaWJtRnBiQzV3Ym1kdGVuVllsRi93NzB0M0t5Z2hLU0F0SUFnc0hTSXQwdDNkbllJZzNkMGxJVXQzZHdoSUt0M2QzYjM4WHI3MzN1ZmVQKzQ4ejhhek8zdm1uRGt6bjZrTlVaRDdoSVZPakE0QUFOWm5TVEZGQUlEREJ0L25vY0tEejd2VXFpUGdDNXFkcExvakFPQTdQVC9nbGt6STNRQ0FBdmdzSnF6a2xuNlk0YWtVcDlwMjNZN0cvVkk0ZitrdmR4SSthcnhLaFFIekcxWGtjY0svQlhGVGYvMnFSNUk1d3BOZjk5RytLRTBwVXZyS1p5QXM2elJSdVBraFU5M1dYQjlTWURMeDJUSVBtc0Jya2ZOTEVkK2RqV2J3SGdzUFUvWFUvUWsxbTRvaTZZZnZ3YWlEK2RsQnE4L29jY2l0eWZKMWxQQTRKeXBpMTdpZXh4d2N2TDZlVUo0SWhSTWExVXY0SEdsY0tDNnF0cDlrZ05BTy9sS21pKytZTWdNRFE3elVabjhNdGJTME5QK2hORWRPVGs1Q1FzTHU3cTZ3c0hEbVZlOGhMaFR6VlozMWZKMStkK0JxZDVEblhFeGZnK3V4am9yS1ZKUHpQdVF3ZUo0U3F3Sk8xTnpjM0djY3pSZGt1TTdTR0NuOWY0VGtsWi9KS0xnNDdlcVh4SjhxSUFNVHE5M0ozRkZFK1BqL1lyVlVrQms0cXBWYUhON2dkSFFqcmhSNm1KdnYyS2gzNWRaRktsb1BuZVBqaTdETlVDcTZFOUx6dGVoSHRRQnYzL1Y2aGxJcngvUTJla2FuaFFYY3kvOFJBZUtoUk9jTzFGOFZ0TUtIOEY4Y3Y5T1J6RWovQk9Wd2ZndUVYaDhJbzBzNXlZbmlyU1djUzNFUERZdExHUm1GbmE3eDkySkFFV2V6cDlGai9uQUl6YTVxNVJVcXJTbThRT2huWnFFSEZBQlNscmdCQlpjTE96UURhdW9lUEhxV0VOeFAyUTBOR3lkLzNjOUZldGZHL21FNVhvTS9vQmYrOFpIekJlQkdTWStFamg1S3JzRUtFSHBzTmQ0UmlURWcrQVlHQnU3dDdVVk8rd2I5WVBrQjRTYUtvWi94NzMrUkRRQUdSQ01ZY0g4VU5CUzFmQU13dURjTVZrVnFJcFVEYUdnVXBMY0pld3FZeEQ3YnZLZnF5UUhjSUthTGVNVWExYlFUaDFFZk9pZ1VkM1hIT0wxUDE4VERlZzBxMWFTa3BSa1pHSXFLaS9mMzkrRXdTYmhLL0VXTTh4dVI2SVZPUmZZay94aG9peGxaV2NGUmZTVU1oQmRDVmE1Q2VmZHBhM2c5WUkxTnBKS1NLTVp5NisyUGVLanB5S0wvVEh5d1Fqd0FTRG1UYktpSkhtL0JDUTEwbnk0cnhGdjFSNnpFRUw2S2tXclBycXc4SFVyaGtNZzk3U1AzS1lGQ1QwOVAwZERRUW9LRFgvRzVXQW45UjNwNks0RllKTHowWkZUejVYK0dNYlcvVnJuWnZGZWtTaTFQaklkSEUvTDdhSHkwME5qQ2oxTk50Rk80aU5ZaGtvRGVtSnpFaGtPUytoU1RCR1JMb1JzUXNUREZiQlArRXZ2cEpyOUJ6QURmYVBQdEFRNHVKalRvM2J0M3QzZjc1ZTMzUjN4QjNlK04vN3dJRWNOLzh3YjJjRDdxNlZuL1dLN1B6a2MydTh5aG1oVHJCeTlXb3Y0YVR6MDhnWEdibjNSYmlzY0IwZEY1YmFvZG9PazNnampiRkNOanMyNE9ZQmdvUStMSldDVHlQcjZnRjNydnErYkw4RTVJek5PVjFBZ1g2b2FjV3VBRHU5MXVmM284Rm54NjRFZ2FsSldTQ2cwTEkrSDNjSXJDWWxHQ1NqazRLbithRXFyL1dQOUtyZVVqdDhQd3dDTGs4aDlXYnlYOWttOGZUS05vNnpBeFlFaXpHbm5ZSWJVK0xiV2VuWVlHMFZnbzlDTWw1ZmVmZUg3c2x6SkxDNDFDZjJJNmwrN2dPeWhJQXU4enM3N2Q3YlkvM2JlSGhZVVpHaGg4dTU5ZmxoQnoydjNrK2ZlbmVKWVByTEhaZXgvdWNlcjl0SWhGZ3NEbTFlRThuOHZCRGV6K0dHUUZQZS8zOWpuL0lWNU9NUzcwQW85VGxwekhZYU42VklEa2c4WEUxbkNhcnRlcHVMeW4yTTRiTVFidnpzdjlhVzdyT1NPdU5BSUNncmpZV0M5dmIwODlHczZhTERubkM4MCtMUXgxbGwyWGtVeisrMStDajlDMnRtL2JJeGxoUkt4SEtYSUFKaG52aEJWWDgxVDlraUZYV2hBMjJaNDU2eDM4djFKWGFrN1o3WTJOZytWMlFVcEsvZGtxWXdFQmdkWktGVjNkZHYxdVpGYldjbGkxSUEwbjUwV25QMHF4YXZuVitmbDVEYXROa0dTdjlzVFVsTTFDdzdQMWFMVjUzYWJ6T0VJT3NYUHFvOXRDTlF1TGlqUmFQUzRQNSt2cnJXYnhDUW0zekYxUldYd2xleThYbXB5bGN4UWdiaWRDK1lvUlpIeFQ0MGU0V2dpN1U4M0owa2tzQTVzT3Vyckx6SnAxdUJrUUVMMGFZa0ZwWldxVkJnc045aWtwS2RTZklpOXErQkJWUlpvdVdkWkJ6VUdoME54UFVVc045dXQ2ci9DSXJVRCtaNCtzcWVHa2pVdEpTSmpFaWFLZ3VuZ0RuZzNPMmRuWmNxckUzTXhzcHNvWTQrOUFOWHFNbEcyT09TOGo0LzVjclNWRGdnVmIraWRlTTByRlhlWm5GWU5RQ0FMZUR6UUN5Q0ZHWjBRMFhvV08vZDdFdTFJVnhyaUJwb2J0SDJ4MklDTVBFYXNPdUtmMWNwL0gvWnNiTi9sN0VUcytJOFNTSUU1T1RpYmROZ2dibTkzNjd3ajVJMzg2aUdlMFJuNlFrYW5wY3BPejVXU1JzaGlkUCtMWjhnS0JYSmFBOThsS1o1VEFYU0UzeXFjTFg5RWc3SmVFaEZmRjRqZGZmOGw1NzVmV1F3NGxkWVdJOVJhM1JqTDRRTVZFUkVRa0RHNTZ1eStEak5vdGJ2YmdEWG03ai8rcU11eUxISWlqdzBHdWpVWldxNTl0ODI1dWIyOVhZamhjdnljRVYrUE9BTlRxck5UMTlYTit0ZTVnQkNzMTlZRzg3VSt3KytzbFQ5dithRXB2cjMzWStKR0ZhTHZ6VUMwdTFBa2hxTHZTKzk3bHV4QXVHZG1odVM2cU4xYU1GSGYveUVnWkZLcmU1QVQ5UlVicEJsQWxsQmx3cFQzZGp2ckF0bjFncHVSUkhzNTR6Wi9UeW1xNTI2Y0tMR1d2NlA3VnVqUnJ6NmZxY2VkYnlyck1aQ1RYYU1RdExxVnVERzIyekpsR2pZMVMrdmRxK3hYc2FqZTdWS3FWMUM5L214OXZxL0hYVGl0VDJHZFcrSW9zQUlUMXdpc2d4M0IrR3BpaURjRTZiVXB2OElxWUl4NzlQcG5OSmZRMndyRDYvSU5ITFpJS1h2NHZOL1kzeG1QZGVrSmVFcEUvalA4a2FqWXlFRmh0U3ZpblZzR0xZS2N4NjFWQ0h1UGZCRXJtUzI5c2Iyc3lKUTRORFFsazJ1V1pOOVhWMVpXVmxiVzF0Y1hwZXllS3BjQkpsZGg4RzBTaEdPeVBxUUFrMlkxVXhGMmFsRzFYejkwbFFxc0FTQzZlWXdOeXNCRTdKY29MQU1HNEVxZ0FicTgrbWwwOHVDazMvalZEY3FONlV5S1JtNURHRk4zd1pIN1BMY1lnLzZ1czdBajAxalIrejZ2NGQxOFhQS2hUQzJ3WEd2UXIxWVpNemdNd2lHeVdXdHp2cjZ4TlNhbWNDRU1MdjZyaEd3ZHlmVDU0b2NEWW1lNVdpSVY4b3ZmWG53NmVDZWlJaWhKdDY0THZxZVlaMHd3UWw0S1QyZjFMWEdaVG9mb09qQkRvN3U3dTJFR0dBN0Z2YmFwOEh1OHVDZWprSHM0R1dVMnFHMy8rOUJzd2NtaGNpSTZPTGl3cy9KdjdDUVVKQ2VzMWU4LzB0T3Rpa3pQWnF3ckw4WmZJclVpK1gzRUpBUXZ4MkE4Q291LzBPK1BMS3FTTXFScVZrOVBEclZvREdXVWlDU2dFQitBeEN0MHlwUExZSE55OTJwQWdYeURiRG0xLzRVL2d2aXZRY0tmR3c3dndJR1ZHMHdkSWJrSVhtbDJQTzc0amhCRXlleHcxYm10WnpxN2FlVjB2dXZaRmt2RzVIaTBFNDFGVFVWTXZ1Mjlubkp6WXZZbWFQc3JEOHUvYzZjQ1hqbVdxVlhUb0tjNGJNNk5RN3JYY1FNN2tWTytDMTJQZjY1VGRVc3RKWktSWEE4eGVJT2R5MG9tYTlHOUpscUx6SU9IVnowYlhRdFNnU3VxWHhEVm00djBmMU1RVXYxdG1lZW1KNUoyOXdDYmo3VEZpMTI2MnkyMW91Q2t1Yjd0YkRTSUhXdTcyaXNsOUhrNEhXZHNYMG5TaStaZjdFNG9hSkhKanF0VDBPTS9XbEJWZm5SL0NvdzBhVFp5dk96T3BkU1o5emgvcngycHhnMFozSS8vSlNTSVJwMUxyU0tCMWRIOFJHN2V1eHRTeHhXbHVTcmNmYTMyTEhweG4xVXptMzZZcW4vZnZYVzF0N2RPNTROUDUxYnh0OHg3aS92bjJxR1h0SENqelBUdjdHZWdhNXlYcTFRK1BqNTYyaWIzZmhYUGhnSlBiYlByUW4vUW5lZmlBVlk3TUg1Tk81QTV3SzZuM3U3aFZzOEZKQXlYSS9qSnZBNzdvWndNQlhSMXhXL1J3SGFrWjF0bUZKdnZFQVg3YlZvTllObVlpZlEvcjVFKzRJV0xLeXNxdDNNNnJYUUcxbHROdHNMdjlZOUNkbjJESFQxY2RJb3FLaXNlTGRpai9PN1JnZzJqWFB6aElFQ0lHQndmWFd1bDR2TlM2Mk94S2dobDRjbklTSGg2K3M3TVQ2VW4yQTRZUkl4WGtkVDdNUFRrNUNSN2lPQ0lHaEIrb0VnTnRYT08zeDd2WEhDYTRNWmhhd1VwenY2RFFYVkNkNlJ5bWNsR2pqRVZGUlhPTmp0dW42MzBFK1BpZ1dJOWx1dDM2enNxN1VzT3lnQkk0eTZ5SGh3Y1NiaHNtdFlwczAxNHdDQ1l4cVR1QVNVSUVDWGRCUVVGVDNyR0E4OTRFR1ovTHhWS2s1V3lsWWQ4RTlDdi9vYml1a0l0d0hZTHN1SFFpRXhvVzF1T0tQNDZId3NQSmFyY1BHRDROREEzSC8vM3orTmk3QkdmVVhZRkNxV2dldExhMmRyM3M0d1BHTlVwS3lrVUd0eWZZSTRncHU1Y2VJV0t4OGZGaUhyU2pZREw2RDF2WDU3SFcwZnh6dlJSNGRsdlFZYlpIczU1MmNxTk1SdEozYVpkUk0vMGs4NWt2THk5cDQzWmQyKysxUWE1V1Q5VWNCU1ZsWmVpa0JYYlFPc2p5NWdmSVFpZWZXVkplbnNYdjZUSWRwcVNpVXFaUlcxUlFZSElPcGx4OVVhNVp0b2c0SW5uL0VzdmJZYnkwdENZVGhWKzBoM1MvZkttMG1Dd0NNOFNTa2hMNzlkK05rOXgrS0NEMFJkbURQL3I1OHlmM2tsdHUyRzF4VVpGS21kYnN6RXlEKzduSnp6aFRFc1ZpU09CZnM0dnI2NnozaGhLcTdOeGNYR1dhOVdWMWRTN3pkZGFQanQzOG5RRVhXZ3ljTzgwUkgxVDNHZEoyYUlsNE40VE5VbUZuUWJtcnRqS0N1cDR2YXcrTlRnemNaRit4Ty93WVpVTit4U2xyYW15czNXQ252ejlWQ2dhZTcwZkR4V1BaR0l5RE9Gbzh6aWQ3NXA3RHczTUZ5TmZ1VTdhdjl6WUhYM054WGZ5dW1BLzZwbGo2NEJZOXBFelF4UENTK0NMR1V2ek04ZjRQNmJSWGlnNFdUbVpNYWw0Zlc5b09pazc0VEhhRjloZHBIWFRTQTAwZVpBVHQyTkJKKzhmcmdPYTI0cHNBWVk0M3ZrTkhnajFwdTVOaTNJOHBhZEdYWGNkZUtYbnIxMHpuVHRCa200UVdaNHV2c2w4WHZlK0VsMjg0VjA3MFBZWXgwY2RIYndidGp0c0UrcFBIVENIaURFL0hheUc5QVQ2ZVF1T2NVQm5lM3FSZHNqZHN1ejFNeHI3MWxuV0VCSGNrR1o5N25ZcU5ycTczeVgyVmFMVzdrbllmOTlIZTYvN09ZMThwVTQ3VkpaM3gyVHNZa0o0aXNhbGExcWExN3h0SjV1S3doeG5JOC8wamNxSi9XYnp1NFFSRG1aVDlZTFJwUDMxcXdQYkU5VmI5ejlFZXBrbjl6Vm9IekRic1hBZjN2cUhiTGVwV2ZQcW11Qi9KWDVqNWNIUnFQTnRIdDZHNEFCcTVrNmZKK1JmbjM4aGh1Vm5ETnZiNnI1SE1BMXRldUJPL21lMkoyYmpNcTUrc1pyb01uOHBlZXF1ZVl1ejJYZnZlTzhYdGRlbTdxaDBKSHBaeFBXZG0wbnlLT2NLRG80ZUdZMGFhaXZKbWJtTTFqUWNLbDQ5WEp2ZG9DQ2t1ZVlwcTZqcGJEVk5SMi9Jem1nSHVOWFpmck81dE5jdGtzcENHZUtsR2NzbnZ6NFdscEFPcE82MnRGVmNQdUZ4RHNWVC9Ha3hPZFJ6ZHFzNVBtTFc0bDZYaGlPOGMxM0JZdXF6OGVhZGI0TnJ0ZjY5ZHpiWWZmTlA2WTgrZkl5S0xDSktKUzFMRyszcnJRVUJIaFN6cGw0b3pkUzNINFBlNFlkVVJpb1BEeDFVa1NIWHByY0Zscjk4bjl1dzdkdG8yVnhvM0V0K3FjOGEwYWlRZm9iNlBIRDF0cjMyamsxdTI2bFZIU0ROZXhRRVVUSEhZM1g4NU1MWjBNcDNGSG5SRXd2aHZEeUNtOUt0QkJieTlhUU1RaDFZRmlQN2RWOGVtNk9acDRqUmRiZXNTUkNBOC9BMFhQRURzczdTdngzeGFmK3hja1JoT0NyZlFPcVdHUnA3b3FDbjdKY0s3aTQzUTRrQTFxRkp5ckUzTy9CTURTbm5tVWFvY3FJMlVNMno1T0VQVzVKbTdaakttS1BYNDZ4bHUyRHRvaG5vWmIrV3Z2WjQzam4zZmxETWsrYjJwWGdJbVpDSG1kUHdCVHk3OUNkYmg0M1RwM09qTkQ3c0w0d2VsWFVQYzVTVkRtUDB2Nm8zNFBFdzZ0YnlFK25yaU0zUUhPQXlMMmM2SEk0OXY2U053VWlOMVdQYzBkSWpzUzlsOVZMR0FHUktHbGZzSEdYSWdseGJUMHh4eVJNaFRRbWZKaHVVcXA2TEJxcXd5NCsydjFzRm9xT2JvN1VzY2Q0ZHNaRVZJS2xFcldraldEYS9nZFA1VVJHWTlKTWhxaUlIY0dqMG5GWUJzWGQ0NGk0VlFLamh3U0dOdG1KeldIbm1JNkhZTXFSVWRaR2F3Z0pVaEpKTVNBbm9PVEFvblpvSFBsMFUwWHoySWpRUEFMK1gybml0dmwvZmIyOUVLWlBlK0IzQVRHMGs2Q2hQbmFHbEhaNUd4MEFienVsZUdoRkJxbHVvNXlpWVg4NFdiYmYwMjBSNXllOXVBbzh6U2tvWU5Eb3ZVSjFROUdvQlRSYWNVVHE5MUR2VW1FajhxSE5sdVV2K2hmdjFJeStmK0V6ZkxFT245dlJsZ3VNWGE0aURrOERYNWZlQkwvcTNydWZmQWdhZTFSUGpqSTc1cTVrZU9iSFBHQkJCNHRIVllyYVEvc0VqMmxsQ3ZYWDFyMHBjdTFaQU1XMFlBdEZUSWJNY2huaG9XUVluVzBOOUlXN3Z1emZOYTJNa3ZacGtTRWpHWkUvNTFzL0lDNlhCV0pvTXB1ZThKUnNtVDBtN2RVWU41WHJkRTVBeDZxeFZyNlZSUUtqaXpZeGF0bzNTWnRQZFoyamdOODFMWmVEODZIWTNMQ2lZa2hKKzVkSjdxbG81eFJrVFd1TlpXU1U2akFsZkkyWjFGbG9oc1VoQVp0cVdnRDY1NXpOUHZMZllrcDM1STNLc0hZUWxWdEo5RWRUTmN6NDNNZVdkbGJiQWRPazlSQ2dqYnZicUVpWkdRL1ZWaDRONmYzK1c4U05YajhWR3hDQkw4bmZGTElLSmpBQUlrdjNxRFduUDUyS08xR0djeXEzbjdIazJvNjZBRk5QL1hwb1QvT3N1NXJtVzYyRjBSUHJHT2FoQVFodS81dXl2VG9UdDlwRXEwTGVWOU5CbWFwK3o0eTZBNS9hZ0JXdzNWVHlqVDhqazhSTW4yUGx3TThLbDVaUVpWYmpEd01XVkY2aGdsWDJ3QWhIRDJQMzlDR3VSRzdSZ2djY1ZsMHNGbndpeGp1cXZQaFllTnluZGxTRWVHcHVSaDc0YlhLYjVlbng1ZXpZeEUxYXA1bWNYdUpPU0k4dzAyMVVHQWMzK1U4Y3NsWXVZRWgxQUx4c25xNW9IS2txUmNuMXVQTkM0WURIbjBWNE04UGRpN014QitxYVl6M2hOWVJOQXNzdGRNZG9QZHJqTndDTG93MGlZcUYyL1ZUVEJBcXJHK1YwY3FyUmYycXYvOUVNWjhlYmE5K0FqVVBYMFlySzJWbWtPcHdsWWtaaXpudFVxQ0E1S0k5Zm95cWlQNUFML0hUeEk0aG8vMkcyVGkxSjRoN1lkNUNIRmVFbkJDM1dUQWlmNHdtZnYxY3VTWHRmZCtaalBYdktGKzk0c1BKdTAvUzVVa2JqQko5amJuei9rMU81a2ZWd2JkT0dqbFlSVnd6bzBrVUczekRSbXZZeHFXWXBablpXcTVmSHRiYmtGSmR0NndCTC8wN2Z5UDFQbkZFS0l2MGRCSTl3VXU0akVoQzhPM2o5LzBHTXNTajdFeEJEeU05UzExQTdCRloyOFRVaVpuRm5rRnJ1aFZteWErd0swTW40U2loOWhaNithdkk5eDRxVG4yVmFTTGFnWkVFTEV4V1F6MDQ1V0dySHRuVEdLczhGbk05UmVpRlU1d0w4SDVTdHd2cFprZXdyclFQcmlXM3k1WUQzeXJML3pONCt0eWplK0w3UGxsa1BrblNuUDAzRWd4VzhjS0pzaytmTGN5MGxPSmpmZDVqNTNkTmxSN2JVZ3hBLzM5OFZzbGNpMnJ1dFd6WDlMbGlJT0c2ZFdNQnljQUtYKzEzdnVOWmpxdXFCUEM1TTF3RGxQY2t5dlkxa0NjSG9pTTIyWWZ5bm1UY2pTaFJSTGc5akVYL1V4eVZNalQzYmN3N2RTZHZlYS9yT3lrSUVtWE8zVTNob2grdXRUUFd2bzhMQjg2K0hzaE1GdjE0UlBFWWJMdCtqZFM0cm5ta3QyMjFhYjhuZFI4UGpKQVg4VFV0TUhCYklpNVgwVHRNeTI3LzliblNDbHJDMzJ2cE50bHl0NDA5dWs4amppajNGcVY1TGpPZFZCWW5HL3diVUtpajVmaVhkUzNsbEg3S2J6VGgvTytUZmZPb2pnQ2VVSDIvYTRsaHFGNDFYcllTZlhYZ2tIWDlZN2NTNkUvRnkwSk0zVXo3TzVQQi9WUWpubmM4eUs1YS9QVDd0ZHZnSTVIT1hsU00xdGtLSllBNXZHTEVVc2Z6M2VOdjNCbUJOcmRWWmx1S2dSWmN0Z2VFMkI5U2J6eW5xc3VjekYvYmoxVmIvcDRMUWdKbXVEWGRTdkpmMGRGT0pSK29YbzUrbStrSzdGaWxjRFF2NnNsUmNmN2VMaTYwMng1dFozNDBlOVhLMFZEOHBVcTRYR294dGtRcWZwRW45djdaQkxkbTFMeThjdU1sYzlhcWhlVWkwTFBWV3NOYTBJU3ZMclBGdTFOZEdoK0dzaFVvbTlJODdTdGVzUW1ZRGczcE9zVUlUODZYZi93MHpMOXZiVUM2ZjN5S2t0L0lNcjFPb1lBU3lIOTRWblRaL2hBdDl2MHg4a0NJbmphNWdHQldiWURZZDU1VFYzdmRwZXBFQ2ZIeTdjL0U4czZqTml3Mjg0Nk5kZC91Yy9oK1dudUhMZ2RBOGM1ZENidmxsUFpoc09FNWVDT01WbVJIWU9Ub2lKM05sSzJkcmQ5LzJhN3pyZDk1cXQvZ3ZtallIRkNkZWJXRHJKSVV5di9lQit5aVBoa0Y2TlVxbkF1Zk5YKzJBSkdmZXV2dWR4eHN6TStkUFQzcUw4UnhtVENyN0JtYnJwczM0TDdYOEprUnp3TEgyOWRieTArbmlhMnplUnphRDNadWZ4WjdKd2c2MytXam00Yk9OMlRrK3ZtK3NBWWxWTFBLdXZqUE1lWWVSVThSblFCNldMRGF2cTV1aFJ4VjJScWdoeFlzSHR4Y1FFbS9PSmhoTFZwbldHckgwWnNlK2gxZlV6SGdtWFR1QjVQdW5FMDYyMDJIUnE5RHhoeWppazdHOGpYdzFqYitvZUhIOEdhMHRzclV5Qm9Cc3hOd1R6V2Nyb3NSa0hNSDQ2OTV2SlZlZXRWYXZmcVIrYzlKVlgyKzV1YkVuQ0ZuYkVjUnBXU0J2ZHF2dVlTTkFSY3FvUytWL3dlVGs1T0Y5TzZQb3U5RDkrL2YwOUpTUkVRRURBM041OHUxM1V0dGtVY2ZVNll3U1I0ZlNpRkF5d1dkdzFnMmRuWkpTVk1wb3NPaDNNZjZ1OGtUaWpFR0t4VGVCd0xzcktXd1RLaldjZW9KeGdQWEFXc1pjQlZWSW9udmR2d0lLZ3hVcHBncVlFSTM4bTk3RFZlcWdnS2VtNjk5WVFRYkRyY0RzVDVyelhzZHdaTy85ZTVGbTJucHFCWUFVL25kam1wNnUvbjE2VHpCNnlNcnc1bVg3NTg2WGwxb00rZXd0cDJZOURYdklxR2dFT1Y0UEtLdzJUSWRkbmJkZjEzUkFwSGMzMUwrb0JSMjlrZnhsSCs2d1hUTEc4VkhaMDNCQVRqQ2NLbVhiNitROFUxbzJBUlUxVlZWYU54ZUhPNjdxblFBcGFpNjFHQ1YxZFgzNTRlcjNXLzNSb25OU2pwNmo0TjBHV3hwUXo5KzZlWTlPcUFQeWNuUjFaVzFuS3E1UFQvOU5MeXZWTlRVMkg3N1RCR3NJcTRQZHZrcjFaUVZxNTEzQjRCaTR6UkZBN1QzWC81TUZnclA0SFZlSUdzYmV1bGlwdWJHK3RoQTJIMXJCZW9mK1ZpRmRBKzYwV2JMZy9YTnpjdmo1cVBZZnU2VDBXRmhUc3BBUjBkUWdFaU9Vb01vK2s4MVVZRHNYNStmam93aHNtcHFlZjJFQ29PVG5rcDJZdE9vMkFsM28zTGFWMGNWTlNQZGl0Q3R1RkR5ZThOd1pLUnRmM2hERlRnaG9PN3ZyNStGTks0ejV5MjlVNTlaQ01oVlFMMjZlV2xkb1hlZDUzeThyS3lieDVIa2E4RnZOdzBORklsY2wvek9PU0o1RWhLUzkvZmJtZHBiOUxrakZJbzdvYTduMi9kM3QzdE9iRjgzQWdkM0N6VGJmOTJmM1VvR29pcFhta2dibUd4OXpmM0UxbGtYWXdNNmlPNDlzZ3JkcU4rdnVNV3g1TVZZZFVQZmQxZFhiQzc2WGFiMlNyamk1Mi9mQzRIYnRlTHJvSzNHM0UrVC9mTDE4ZlhMcDVRN2JTeUQ3TndNK1QvdUVTYmRtT2tYZUk0bXQ5cFczcTAvQUMvY0tZMXJ5M29pOEEwNGVWeGlBZUFaK1haMkJ6bGlBWXRlVjlycTg2Ry8wZE9IMG5wNU5JL3Voek16TlZhSWlBZ1VGTlRkLzlIb3FLaVFaaXYvL0dIdVRRUEYzRUx2UXF5Q2dqMDZ6V0F1NkZTRDFRMGtKYi9wd0NrVDErOHlNSUJJT1p5RG8wUytreFJ2eVk4aE1xUndTakVSSldBVHR5NEJQOEIwNnUxRjc1d2NtWFFpUWMvc2ZqTnQ0N241a1VnRHJtQUQreGhWUERwb1haYXgvTzVpMkkydTd6c001TE80N2cxOUZ5QWh4RFFTVWxKWWIrQkpHZGtEQnV4ODVCaVIvV1JnT2NITHdlOHhvZi9pUGNOVG9WbDlVc0xma0Myam9tYUxnanBxMGROWUZwT2ZBVkF3aFNzYXR4VHFlazRmL2JTZ2JFak5PNnNaRE82eUltTlljT2pSenIvVkE5anhqYzhscVJqODFRTXlPTVJNVlJzSE1hZSttOWNNcTdlWUxjS1hzajEwV0t4QXYyQ3ZzOUNnMzM3N2JBdE1NYnBmYjRsV3oxcnhaWEdxdFZnQnhiMW9QdFBUay96VldPUlRIMUpwMGdVUytrV0JxWEhQUFNVdHd0QkRlZlBxMThTbzQra0JyQ09HKy9RTUlFN1EyYlBGTTVWRWFVWjM0MHVqZDZuWEdNaVN0U0UwL0ZLeDBWdVhhS1NEK29YTWEvcVZNRytDZzJRM055OXViMTlYTVh4NmUvdmw1U1VUR1kzRHIyMzZkRmoreDFKQm1wQTdidlFTb3ZJdUpQMmYrVHQ3VzFoWVlHeWVURG5aRnBLcGJJU1VoZExKcVRsSUVGcU5Zdk9JMVlVL2hGd3FRaGdlQWV3Uk1FM2tLWmhpVUJETmJGZDdCb0QvV1FZS2wvSHVSWDlKSVhURThIL1llK3ZSUWVhS3BXOXZUMXZoZzFvbnNRUnYrZWJqd1U0a2YzZk80RmVKaHIwczFwQkRFeXFNYkY3aUkvaXZOR2J1VFQxc3dGT1Y1WHNML1RBU1VGN2Q2dmppTkF1TTI2SW0wcnU3eFd2M3MwZWV6ZGZZUUxyU2tBSlB4K09pYkEvTmtReFdLa0oyYi96WnAzOGlUNXVBTHphQnIxT2VQbm1jVUpDUFV0MzYvcjVMM0p3STNIdjFmQ05JM3RTVmc0NklGUUZ1NlRNbkJhdGI3emFlc0U2TnpWTnpZKzA3cDAyNWFlV3IyNEZGMmF5NUFKU1R3R1loSzRKSU15RE1IaCtEUHBFcVdZOTVGQmFVMmJXZ0tjM2Fyc0MrRnFubHNQbVMvNWtGamRRSmhzYW1iaC9DOEhlajVFMmFOVEFFZEI5d1pwUVpBVHhwK0w5YkJuMGpwOVhvMFM0aGVVVHZMV2lrMU9OMWxORHFUQ0dPc3NzRmlsMkh6bnNKQWk4aXNsaTFldkhSU0ptall2YjdjWElwVG1VLzhZTlVPV203KzN0VDJlYmc3SzBYNzk4aWZubFRYbnhRWXhoa1pxTDYwb1F0aTVZWnoydm9xcTYvZHhVUm8rUnFsZHY4MnJzWGgwenUydXFKaUVtOWdDQlJxQnQ5MnVqNjdHT21WbmhjNjlhVWplZkxsM0EyMk00OVFPNTk4VVhWOWNYMTRHaG9lajVpandPRy8ydzZoMStUczZhcWlwMmZ2NVd6U0JjVElWZ0pZLytNdTFtMERMcVBLOXRIQkQzS2I1emRuaElPamljZ1o3Q1pUMDNjUy9lK1FNT0xrWUs1eG0wV2oyY3pjMTNNL2s5SVljWU9hemdoZlBFMGNuREJuVmhaNU9xdXE4eGtmL3I1b3N4dEJyOERuK05IeUpXcXBJVUgrODJSK1RuK1R3aENBa0pxYXlzM0o4dWIvZTRMQUtQMllESERyOEZ2N2UzcDFLcTRRdzZETE5tSFdhZy9uZ25Xa3lvWldGWm1aeTB0Q0Y3aXJxNmVuY1F6blVOSCtLMEtMRmVHU1VGQlFVMWRXNWRuY3ZoWEczcFBTSGFLTDRZQXdzMVBUMDlOZlg2M21ReCtiY2JTcDdhblZsL3lkNEVtV1EyU2tiRy9idkxmVWJWc3BLU2t2ODFBTWxiTTZDVlRjMVRoQktUa0N6N1BIbmprNTJwKzBuMlhvYS80ZmM0M3hxR3dXQlFLSFI3Tk9zL2tVSjVhNFRwcDBjaUlpTHBLR1VlYzJSK0dCVCt2VFkvQ25iVDA5TWY3Ni9wYUdpWU5PdEtydkZhc01sNGxkVFVabndJVjNFb1JFRFl3eVpqU0JyMEpQMFFJdGw3bU03djZRS0dRekFZNlZZYUlBVjE3MVptL045UkJNdUZ0WUkrVjVxamcwTzhsUEZvYUJ4eThud0txUGFSREw3SGh3Zll4UzlCODlxNXdNREF6TmwzVEV3MHZMdFlxNnVyTWlhajdTZlBnNndHKzNVdTI2VVdyOXV6OHJZN0tZYUVURDdYTWhRSnllYmk2NHN0RGhyRlhlcFhtTDhYR2gycnE2dDVTT1UwTk9aQS9ReWJWUC9Lb0hKQ29Fb1FlRXRQYndZcUVZejc1dHJhR1RLMDkyQlNNN0QzK0IwK0poUWxPRFIwcnNYZDBjVEV4TkF3VjRzbFNTcmYzZDI5VmFDbTZxM2ZXRGVSUEUzYUhHc2l6SzJEc2huS2ZDVjNYaC92c1ZZblQ4eWVJdU55VDkwWk9kY2o2MEdEcXRnY05TWm5SZU81aitUNlNZN0tsTkF6L04zWEFwa1U5dnk4dkkwMDI3YUJnWUhiZytwUkhZL2RmREJDQndZRkNYNStrb1lCQUZMRzgzOEJuaDdPRjNuRUZzcGs4WXVaZ2V5cDRveWtpYnN0WEJHMkZDdkExNkZZeHhwQUVRRUFFZ254ZThyUStBT3ZpSVVPZ2xQNjBMVlR0Mng2L2pWbnY2bmNTR3NWL2dBajFNeVRud3ZaOVE3eGJtNG14YTJ6WTlUdTlLMlp2eGdVdTRyQXp3cXNBclJzemJIOWVwSjJIZGFzVkZvVGNtdm1xell0K0plRm9NeUVNVVdTQTFNRnBwcWFvWnFZS3IvRWJhb1V1L3o0ZGFtNVhoa3JVcUpzU3ZqRHJmZ2kxQW10Qk1ZWmhpaEJaTVNlcWFmS2VGQXVTOENhazdoV3cxcFdOcUsrM2xWU0VqVnJsSnpEUkVaUFQrKy9nWENIUHdvT2IwVm43TWFMejNwUzh1d082M0NSWTBYdjBSM2o0WUdLdEQ4UkV2NDZPRzNCZFBpbjJYLzdRU1JjQzJCMWVmRVRsYXM0Z0R3clo4T0lidmVkalVRa20yWTVuSjd0Ylp2aUN5WWxsNmJ6NXNHWHROSXpkVTRCWDVKak1MY2YvNzFrNWpidC9XeU0zSmlLei8rVE1JWXB4WnA3ODJ0Mm9aTWtoeEt1WmNOcm52UURNeXdXeStwTkQxK3BuMHlFYmMrOWN4czRJaGNLT2ZxTitPZVJna3grYkoyYWhRdUVKVmNTUG81cjNnekp1TkxYOUVjQ294SEdBaTVQaUdTKzdzcmhJUm5KTTBtUFgrUkxKekVSaHZVYXZFOGJmdllrWitkYVIyV2Z2cHhnSVBsZjdxWUhRQWg0QUhkbWhhSHg4QldJK1BrVWtkSWhwVjJrK1FBSXZmenkrVXJvd0U1QlBjRlAxRG1ueWplK1ZDRTRHRXdLTk9wTVFGVnR6b0FJSllvUUQ3MGFrRlBSNkdMUW1WaUt3cDBTNEFEb1ZUYU9XZFlNd0tOaDZGWENuYXhuSU1FQklseHBTSnB0Y0VJdEN2M0l2bFBVZmY1dnBSS1V5MWVsMWltNTFUNFE4OTlRRlg2NHRlZkJod3REb21hS253eFdDVUZYQXc1dTBTc3BkUkx3a3RKSlRRZC8wYVBHcmMvNGFzcFIweW51NnJLOUNoOEE4U3dUY2d2bWM3YXRNMk5qZGlDK2p0QXFId0EzN01ySWZmUlRkc3F2MHgwQ0Z0QTlCMTBEMzhhRS90emNGWG05NFFGYXk1akd4Z0N1T05QbnFxSHNlaW1PSHhJQnRLQ0lJSytBQlFiWnhKNnExTkxYbTREdmxObm5BaXQrUVozcHUwMmozdDd6eVVDdjVyejhYcE12ZzV0UmJneUtMOSs5VmN5ZDY4ZERWWE5oRHRnaXBMUlRUNk9aUnZqcDhPYm1kRUN4ZUlsZVpzdGlMaVJPNG90SGFCb1RIcUQzMmNISnZ1QUJUS2djZnJkUDBHTUNyQUxkV085L0J5c2hBMjF0YmNMQ3dtUkJWRldXMVI5ZWtNZExXRlVDMFl3M1hpYzVBMU4xRXZrRU5JTTNCbzNFWGlseVk0cDVpN2ppcDY5RmlnT2lIRWdhSUsvQ2IwbkxYbWIvMFNmeVJlcUlaNWtPTTJJbzNOenRvc29IalROOFdNcDhWMEZ3QWwyR0sxSXAzNlBucjBQRXd0eEQ3RCthdHdsOTUweGVMQ1FWY0JBNUs2M0FJUVl1QlJYMDdCNEhqR3pWazl1VnpYbEsvWlJ3aitEVVl0R3ZUYkJWeW9ZQ3E4ckE0c0dCZm5uODh6eGVmWGNYOS9RMGtWTThLQVNoZ3VZUGFjaGkzdkNVV2dlQnNQenBXdjZBL2ZDaGMvTmlmT25ZRGpOaG15UmlxMGE2RWU1bmpsZ2tza0Q2S2t0eFNQR2tHYUliUkMwQytRLzh5ZG4zajNFcWxLcWFZa1ZVSVFEcGx4cElLajZVUFI3ZU9BYW9tRC9rc2l6bTVoSEg1M1NOMDJEeGc5ZndaSElCVm5xbDlhUFAzUmxtRGpkZlVDQ0c5Y0s1S2ViSFd2OWoyQURJZzVOTUpCR1ptcmsrbDIwUE9zSFBITHJNaEw5dzZ6S3h6WkNxelErYmhLU2cxemt3NW5PWnJTOFE0S2JRWXVMR3hzYnlTbFVkU29lSFNzbG8zWmRHRkpqUFhSM085ZlFVRnZaNDEyM2xUY1Z2MWZUVUxnc29zakFVWFQ0U2NKRVh6RjI5bGVEbkZCMnZzNzNtcnprL25DdDhwdHA3Sy9rNWQwN1Jhdm5oNmF1M3RHV1BVM1dzN3l0bmMyMm5KY1RmSHQyNzZCb29yYzJaTEUvVDBoNVZ6Mm9jVDFodDViVFhlVE8veGljZ21PYjlIRzV4Yko5NTkxcmdaWldXUXdlYkpCV3NJV0hKSzlBSVBWWm9Cd3lPaUNKSkZJcXYyVEJqZ3dWdDhybXpLR1ArK09ydlRVREJSUENraGdqaFZmWHN3c1RFeFBwYW5xWmdOQVZKb0NmbUxKc014UVZlSHB6RS8rZWZVRS9rckt0elBJSmpHcGdBU0ovRjVjVEtSUFQ4L2dkUVN3RUNGQU1VQUFBQUNBQkxrU1paNmJWa042OEJBQUEwQkFBQURBQUpBQUFBQUFBQUFBQUF0b0VBQUFBQVpHOWpkVzFsYm5RdWVHMXNWVlFGQUFjUDFkcG1VRXNCQWhRREZBQUFBQWdBWXJTQldOdXVlZ25vRHdBQU5CSUFBQWdBQ1FBQUFBQUFBQUFBQUxhQjJRRUFBRzF0TG1KcmFYZHBWVlFGQUFjWXhncG1VRXNCQWhRREZBQUFBQWdBUzVFbVdmY2FkcWFRQkFBQVpRb0FBQThBQ1FBQUFBQUFBQUFBQUxhQjV4RUFBRzF0Y0dGblpTOXdZV2RsTG1KcGJsVlVCUUFIRDlYYVpsQkxBUUlVQXhRQUFBQUlBRXVSSmxsNk55NWxaZzhBQUk3U0FBQU5BQWtBQUFBQUFBQUFBQUMyZ2FRV0FBQndZV2RsTDNCaFoyVXVlRzFzVlZRRkFBY1AxZHBtVUVzQkFoUURGQUFBQUFnQVM1RW1XWnR1Rk9Mc0FRQUEwd1lBQUJVQUNRQUFBQUFBQUFBQUFMYUJOU1lBQUhKbGJITXZjR0ZuWlY5bWIzSnRZWFJ6TG5odGJGVlVCUUFIRDlYYVpsQkxBUUlVQXhRQUFBQUlBRXVSSmxrazhOdjRPZ0FBQURvQUFBQVNBQWtBQUFBQUFBQUFBQUMyZ1ZRb0FBQnlaV3h6TDNCaFoyVmZjbVZzY3k1NGJXeFZWQVVBQncvVjJtWlFTd0VDRkFNVUFBQUFDQUJMa1NaWk1lRHpQaXNFQUFEWU93QUFDUUFKQUFBQUFBQUFBQUFBdG9HK0tBQUFkR2hsYldVdWVHMXNWVlFGQUFjUDFkcG1VRXNCQWhRREZBQUFBQWdBUzVFbVdZSTQzWXg2SlFBQTl5VUFBQTBBQ1FBQUFBQUFBQUFBQUxhQkVDMEFBSFJvZFcxaWJtRnBiQzV3Ym1kVlZBVUFCdy9WMm1aUVN3VUdBQUFBQUFnQUNBQWxBZ0FBdFZJQUFBQUEiLAoJIkZpbGVOYW1lIiA6ICLlr7zlm74xLmVtbXgiCn0K"/>
    </extobj>
    <extobj name="1BCC2C28-871D-48CB-8BE0-2867F7803ADB-10">
      <extobjdata type="1BCC2C28-871D-48CB-8BE0-2867F7803ADB" data="ewoJIkZpbGVDb250ZW50IiA6ICJVRXNEQkJRQUFBQUlBSVdSSmxtcHJKdThyd0VBQURRRUFBQU1BQUFBWkc5amRXMWxiblF1ZUcxc2ZWTmRiNXN3RkgydjFQK0FlQ2N4NEJDU2tsVlZvMmFUdWkxUzB2WFpnaHU0RGRqSU1XMmphZjk5eGttNjROQ0JoTXc5NTM2ZTYrVDJ2U3FkVjVBN0ZIem0rZ1BpT3NCVGtTSFBaKzdUK3NHTDNkc3YxMWZKWEtSTkJWdzV2ejY0WkJBUGZOZlJ5TG1OR011aXdXem0vaDRUR3RGd1F6M2liMEtQUmxubVRZZytRUkJTb0d3Y1RjTHNqNnZqTy9wSmxsTFVJQlhDN21neDFydEdpVWUyRjQzT3JUTzR3M053alJXVXlPRVpNMVVZbkJEU3BkeXpzdFRPbjRaWUZlSnRJVVZULzJBVjlPRHpHbzExRUl5NndGMnE4QlcrOFF6ZVc0S1ZkcFZLQVA1UlYwQm8zRWY0Q3BnWGg3TDhVZEJsTEV1bU5rSldMZnFHdkF0KzF4cHQ5ditsM0V0Z0NyS2pPb2ZwR00wdVdVSzJjSjczNUVEb3hZN0I1L3B6NkMvUUtrODhFamsrbmRKNEdreDZZL1U2eEZNL21QcFdYVXVXdzY1bDF2cGd4V0sxRG1lSmxRd3Y5aWRaTUs3VXoxcnA5cy85bjRYY3p0bmUrTitjWG5KRDdDd3ZRcTR4M2JhODBNS1EvOE5zNVJXVDZ0U21oVDBneDEzeENXZ2MyNDAyODRsamU1TVB6aWZDYUJ6WmhDZU82dndtV0lvVmpPZGdLdThtVDRhWGM5TGR5KzJxQUZBdEt4bWU3ci8rK1F0UVN3TUVGQUFBQUFnQVlyU0JXTnV1ZWdub0R3QUFOQklBQUFnQUFBQnRiUzVpYTJsM2FUV1hoWGJ5RE5kdGNaY0NMZTRSZ2hNQ0lZRkFDTzRsT0JTcFFnc3RVcUg2dkwzMXY5ODQ0OXpDSEh1dk5kZVZDZlo3N014NTFySDV1RitmbENQdlVRM2lkNWF5ZWNJSFFXMm1VSzM0WUZYQUgyY2J6UGZheGVVUmg2T2tCa2ZXMGZ1Nzhpb2RrYXZFMFg4NEZuU3ovaEdERTZ2NFBqMGZaSTZOUVZscE94WW1UMDdpVE1MQmNYOStjSnBPVjU5cUV3a2xCQ3pQbGY1YW8rRjVaV09UT0ZmWjNoRkloa1BYeWErb2VialFlaHViMGJpWlFvZlNWN2h3aFNtTnZsTGtQVmNYT01HcEZWUmNOZWxPTEJzVUJFL05Jc2k0MzkzUU1KRGx1bFQ3aDNyWVh2RExBZ25OWTVjb20xT0drUm5qYXByVDIxaEs3NWllV2tZVklqbUNlTGFFS0dzNmlZdjBpL0hCSDMyVEZMQVpKMzNBYXltNDZXcDExMjNLa0dFcjdMbUVZZ1ZBZmtaOFdpUmxwYWRQMUppK2t5ZUJVVWpMK2hxNlk1V05tRDhPelNlYjJFME41djVWWDIrdmYrNGJ1azltazdVbTFnOUhtRHJhNVFCY3JCVFVtSHQvSFZ0TkJINTZEWGF1THVJMXZtRHdCL1J4MExWVEJyTGF5RFdsUWVwVUpENXNONCtLcllmMWg2RmlvWUQ0VTh5QXlJYWdsRHpJRDZXWVRqR3ZaSDM2WTJwLzBNR3pwY3h6dnk1ZkVaUVVRZmF2V0NTcjJEbEd2Yzc4QkVVbkY3UFlzZGFKQ2ZWYTkyUlhydkJWNmtuYlg0aDllL0VRTHp4K2JCKzhlakhaWHpGdk1oODEwdkVmS3N1YmFvalNncUVDZ0gxSFVYMm9Kd0RHMVhyN1dVUzFmQ0t4M2lCQXlMZGN3KzRPUmQ1ZlArZUJVaWVHTmJoK0t5L0RGdlozdktFeU5OMnlYNitBMFE5T3dtR2YzNkowRTRVNmw4OTh6bmJ2bWFCK1RHblJpZEFTcWFNa1ppYjBLTnF5c0pQZDg3K0l2YlVjMjNKb2lkTTZKbXB4dUVFNURVYkFvMjcxbWoza0ZIMjNRNEV3OGZ0NWxUZTZCbzN6UHZ0b1Y1c2pQbjNzeVdXeUVCQjZ0VDhoUlBGVW1paU0vZGVETjVWYmJ4VzRQczgzV2Q1Y3FhQzhtK2pobHFiQVVFaGp0Ly94dis0b2ZIZ2dCOThFeG1tWVB3MmNqUnlEMnJvcmc1QmdNQk1JSkhPSHpaR2pUbUpaU3o4M1pwc0N6T2x5ZWcxRHpJbWtjOHpHN1NIWkhQTng0VmVaYXZ2WGZhVTZGditQLy9MLzNmOEJqNkZoTm54eDBjMmRvbmduMFllTUNLOW5WZXJpc2NkczdhaXdGaVpUeWY3amZOU3lBWUNpL1ZOLzFvQWtGeU5kalpuL1Z6TUMrVTVuTUM2eXF5UC9zSS9pUWhOdkI5bjJlVGJBRW9hQ1R4d3hSRjdPeVcvbERrdUdabWV2WHlqWStlTi9MZ0EweGxnRzM5L2NwTlRnUXA1UTdaL09iME1qSWgya0xGTEhUNmw2ZnpOMVVDazdFdVArNnQ1dnNGdExHbXM4alRIS1pzUERXM1poTlRGS1krdGk1bnp1b2R1cVl3QkU4ODUreVpibWdScGZUQm9oTGYzWUx1TVowVjhmdXFrOTNKdUpoT3hqZitMME82UjR3NjBTak52b0pZYmIrWFRzVERyb3QrNTZIMXdpSlNSbG45Vk5uak5RS2Q2V213U2Y1N054YTZWbER6bmpYem9Lbk5KNDdlZHlhbmdQSnJwcC9HbXphTzlFWmhxR1FoWjUzRzlaWFIrMkZvbHo2aGtIVEd5alZFSkRJTWhsdzZmVmJLNXVBd09Cdi96Wm53ZEZ2UGIrZTU4dDkza0Jqckg4V090WTlhS0I1cGxGNFhwREcwdCtSYTRYcWNIVVlYZEQ4ZldYQTVoc3luVzdndCtOT3hsY0RxSkJ1WmxReFVYMStVdkZUbXF0Q29UK3NHdDcxTzZxNFNRNWYveC9zUmQyekFrM05yMXhrNGkxNDVxZmdESm1PUGJMU1VwemY1YUNDcGhGdndEWkRrWjZoRnFEd0EwNFRkb2JZcDF2MjhSYWg4TWk4WFZoUlhGMDNOTDFNMUI4OG0yZmJJOHRRRDVPL3ZHL004aUIyYlE0R0h5dzhoOStqTEljOFBIeFlsaFJGTGdUY2ZJUWFiV3hHdVFIMDBSQUFiTUZ0aWlMbGFTUVBNM2FORHBzWDBIN0lRem5wZnpWWHYxUk9BNExoWFFtci9xNHFSdnBtQUJOcFB5M0dRMDNvQlUwSHo5cnNvRDBRdlR3ODNSZk5FcFBlNDFhVVorSmVlL1NTMVNHaFVRbFNrVE1pSVozZ3JoZUJHQmEvdmN2NTA0WVhaZGFlYTdNeWhXZmxLUHZVVEJFbzJkSXlwZlBzYWtvR1lFOCtjdDYyWjN4aHVSRTd2cGxZa0FkY0RhM2FkNnZoVklvS2FBNFdkT3dVQ3hHb1Y0VHgxZVJSV282RlJ3cm5ZVDB6T0dNUFJacUx3Sk9wMTJNeHc2VktTUVBCRUZVSE5CWjY5TnRnYWZ3UnhjcGZUNHNVcDVYSnM4QW1FMTBPUDJGaFVFM2c1U1REZ3dvc29VTGZiTGpWd2s5OWZZa3pqcSsvMmVlcThhWk9kUGE1NTdkbURkT3lubHp0V0JnSlMyQysrWVYySTQrbE1idkZub2FCZSszNUhkVTV2Q2hKL2o4L1k0UldEWGhMSWtQK3ZhNG95Ukd4cmVIbU0vRWRvbEh2SE8wdUcyZDVKQkJLR2RVN2EzOHR0cGgwS1dQNUI0NytjbEVIWkVPclhEakwvODdUcDRpNEtTZG1URWc0NDI3S1pWSkMrL1k5aUU1bWhjTWcrVjkxV1FNR0dqSWtjc21MdVVtbm1TZWtCRzl0MXBSblV6amt1eFNkSmNuSFBtTXFERlcxQjV6aUt2bmppTHJ6bWZONXdKU0FJVG5MamVmY29FUXFXZDZTV1pRUEE4aVZFSVN6eksxYWw2dmd6d0JkN0tZLzhkNitab1pxWmZVa01nYTRTampnWkJyOTI4WEVaZFkyUDBORkM5eTZDVWFRV2REUWdmQThadlBaNE1zNUlkMG9tME12WENXVEZ3SzNUYkg5NWpOSjBtRmc5dlNmdVhFUnJ4TVA3SzdQYzlSSWp3d2M4eEVETjdNVWs2UjBvY0Z5TzYvbkY4RTM3NjlsQmZtS01GMnFtWGVtV1FMZHVBeFZqNHlDa0dDanVxbG10NTZTNjRwbFUxZzRjV3p0ZXZpVktRRXg2Nk0xTURLSnYzM2VzVHc3dVpManlaTEdwcVNrY0hBNEJMbGVUUzFlME5aMCtpS1ZlYW9OeGtvS0NTakhuK3Z0UUF6bEszVnJSQVpQTmtYUnowajh1dERVbEtDN01ESDlEZEQxSmVBOE14SXYva2RkMFljZzlyR2dhVDdkZ0pmY0VLYysvZXZONFZHNlpYNCtCMmw3VzMzY0hFaTgvWmF0ZXhwMUV0eUcwdnNybUN4WDJDY2Rtd0cycTljZU5zeDZEeFFacmZIRkV4R21YSnV5ZE9LaFNSU0MwWHFUQmVNeHAwQmY1VDl5TGE0a1NoODV2R0YvL2p2QjVCYVIzdy9INEI2WmRPNDMyTFdKTFg3M0tHaTdoVEVQcEZlR1UrdTRoMThVRy84YXc1TE5rc0N5TmpMekg0ajY1WXEyRXhDb1RDbjFua1lubUFxanMvSzhUanV5aFBBSVhnTFNubkpZT2gxVUNlak5kNndZRUlHSEI3cUMvM3hmeTk1bE1HWWlXTW4veXVSS2hTY095M3l5ei8vd1M0U0lvOU1PRGpMdmtDS250Z3pOUGMranFLUURJa3hEd1hLb3FSN3BmTDlYZFBxdGh4TDQxVUg1L094NVc1S3NiTmloajMwM3NzcUlpTVdvdTE5OEcwb3VFQW5acHVwNHdmeTNvRW5McVNOaHJTME9XcCtVMzArcVV2VWdjOHQ5dTBmOXQwZzdZQkgzSEVsR2hsQmJpT2RRYTllZFloMWNMRWZsYk01R2ZqNlZQL2cwREo3VW9YYUVzdUhvMDFWMXZMY3ptS2V1UVpER2tQVzNkY0FrNmZ3VU1nbVdKSjNSRHp0RGR0K1JCVTBrdmJEQXFhYXU3UTd1STZITFBrN1JoV0VGOURHblVHUUpabUNNNmwzbnpvNVdBeU1XNmVGbTJQVXhBV2h5bEFjTWorVzdwaTBUQ2FibnZ5KzRtVzZTVjBOdS9MZVBqSHZOMTZMem9randmZE5Ic3AxSFkvM2tTMHg2RWN0NCtUQlpxSDdyZmwxb0NQNk9DYk5USUxIbDFFcXFBQ2d5ZHV3VlhEVVJWY0xOVWo4OVdNcTVHeXl2K0U4RjVhWW83NzJDVUxjZHZLM0d2M3B0Qm03NkV6ZHJ2LzVqNXQ1VzEzWGhmR0RQRzB6V3FsVkpWNFJCaEk2SDkzek5iYXJwQVBqbTFWeFBjNitYNWNGaG9Da1YwZmI3TDgwOTBtUVR1LzI2TUkwdXE1SlJwNkNtam9kSjRjNWZ5ZWM1T053cE5WcGprTU9jdUlZS3Nlb3o2aTc4QVVYUkxNQ2FhRjBkVkZmeFlxK0ZJL0x1bTYrQklCY0JIckhuaWpDcDBVV21oVFFVaStGNWY1THJOUldoNUdKNmpMRVdjYTRMRS9lOUt6d1F1NDIyV2VaUDNNakp1dFlFaDhJaUpqWEpYZVowcGJxRjFPTmlOUkdtNUhFcnQ2ZHVTb0F1cEVZcFl0TENMYVpOUUVKdFJHR2JZR29raWd0SFhYTTdpQnJ2VTN0L2lta0YrQmVIWC8rbW9pVVEzWGU0bk94NEtIUkRsb044aUJ1V3kwN25sM2NLMnkwV3RBZExCaGM0YUtxRDdXUnpTc01mUjNxUXpPbWtkTlVRV0JHYjNlWDNoQml3dW5JRWp1V3VzbzRNV1NuS1pDZXB6VXpKWnkvT2I2NTYzWmZqK2ZrdmU1ZlBqS1p2THZIaUtPNTMrTWNDZ0U2M2RRby83ZnRmbjJxMGhMblA5VkRidnhqSkErOHhtNFZsVVZWSWtSMmNwN1NMbU5YTjM2YTZmY3NFVG45akd5bVByUHVHdFZjZEEvQllnL2JaWTBGTXdFMlNEKzRibGZlUFc0cEFPckpybjJZR3lFNldYaGlDeExrZVpzUVJTV3d2MzdIa29oWTU4cGNHN2hLWk5kdjM4UUg5Y0tKKzNWWDMxb0RWbjNhb1pIbmI3WnZIK0tlUkVJNnVRQzI3RTJXY2thKzB0QzRPank4Q1NlYUhuaEk0K05OdC8xTW5BQVdCSFk2b3EzNjZ0a3ExYVhnbWIySU1xUGlOQm9Qb2ZHVEFld0tWT3Y1SHdKMlF6Nk1HQUFxSGZINS9Fald1ZzdRbkhJcmdxamxheGw5S1BaaGJKajVhYmVMS3dKck1OUHczK2V0dUhZN05ya3I5KzFHZnE4OTF2VVZ3VkYydTQ1SjNGcjNLYmMrM2w1cVpXVHNuTWJROHgwVGNPSkdJbFBBM3JsUjlQVjZZb29rQW9DOUI3MmloWkpMenJlNTF6endBTGpxaVFOckdia202VUpaSWdpZTBWcTJ0TS9LYXJCL0tEZWRuU3JQbDAxZGdKUHc4Y0xnTUU0VHVxdlA3bTd1aitpTFFPeDBxclZLNkN1U0dIeklVVTFXR0RmYjdEbWZjN0VsTHZIL3l2S2dmZXc3UlF0d1dtU1hWQTZ0TDVJRVRabVJGSXlNMEs4K2w5RkRtM1lJamJrMW85Wm9xYzE4d0RJUlpYeTcrYjI2c1dDSVFKYXZsem1EOS90YkhkL0U0VktJVHowV0tEUlA2emh6NXZVb1F1U3lQV0gwREtlanlFeXV3cGZDb2I5UGk3clZVWHlVUW8yWlJBQU01SExyTndBNDQrQm1nVFZCL2tUZUE1RkVVQWRTTXNoTGxKcS9YSkZZUkxzbDhUVHpIL0VpSnpjeG5jQy83T25xdThkZk9SU1VmYkhSWm4rQitHYnVRdndIbmJYTGNIY0NIdFVkbFpNamNpT1AzRnJEcEM3T3I4TWRRK1cwMnMwUWN1cWs3bnQrUzZrRFozLzVmNm93enFIZCtweExtUUFSS3gwOXgvRVl6cW9oOUR3MytpWTFKVUNXdVAxOUVWYnR5T1hxb3Y3S3Nlbi9sLyt2LzMvL212NzI3Ni9KVmVjU2VxZFZ2eXJFbEM2OTE2Q21CNjdHMCtvUWxqb01vWWlNSFQ0dnZ5UldlZWlpT1FkUFR0Tm56S1k5aG9UanY2YjkvWG5BZXIvV3NIRWNJR0wrZHN1c1RvUnNRYWpaYXlid2laM3ZUL2NkRVFEN3FSeG5YbytRSDRrSE5PcGx6ODkxNkZ6UW5keW1RR0J0KzIyOFl2Sm5QS3NTZHBEU3U1OUtFaGQxVklxVVF0UStQRFpFQVZJamhVSTh3VXdidXkxSitkTlRXU000ckcyaXRtU0p5TkEycnQ0WGdqelZEV1B4bnhJbXNkWHZKSStSVXhRSUlIR0w4OC81MDR3Wk5mdGdIcDB2c1RiQzEzYUplY1Q3c3pmWnlxcklOQytrcWMxM1RrZFgwTTFwUTFOaUZLZFJpdW00aDNXQkRvelBySisvWlpFMUR0aE53TERjUUNieVNxK0trWEZPN01Tb05ZUmMyNGQ5S2hocm1MVW9zNlBTSUg0R0tITm44OVN4K0ZZaTVRQUYrQUpQbWZRbWNWMjRNNXg0K2hadlUyZjNWUjFjeFQrdzBNR3hnQU5OOGNDMFJnREpSd0pvS3V0OTcrVmVGVjNPK0ZDL21YSmZsb3IzL01VSll1V3BndnFKbUU5ajk3czBNWnZNaVhqS3ljbW5JTzd1QTZYNXJmNVEzREZrclc1WDNqQ3MrYU5lVEVnRkZSU0J1SnVoM2x3WUMrRDNaekw2ei85Wk5oQ2lVMG4veVNpM1RJM2NQTzNmL1o5OExCc0NHcUNJMW15dU1aZzE5ZSs5U3lGVG1BQnBXNlI4ZTl5TXRHcUljQkdnWktnNHlHZGFWbUtmZklYVHNnYlYxNjNkVldEcXdOSnB5a2E2cXAycUJVbDZaTUFwVi9FM1NsZVJDT0pXaGlGUUVRaERzekJacmVRaUFqQVVBUDJJa2xIQ1Izb3YrajlRU3dNRUZBQUFBQWdBaFpFbVdUdFpseXpsQlFBQTV3d0FBQThBQUFCdGJYQmhaMlV2Y0dGblpTNWlhVzZWVmx0TVUzY1kvNzVTc0oya1BtaTJaTElFRTVObHk3YUV5WXZUWkhNQ1FUU0tZMkZ1dWlYR3JlcTR5bFZRb1MzUUMxZUZjbXZMUmNaTlJVQ2RVRnRxZ3c5dUQ0MHZTL2F3TEx2ZytaOXorckJvdHFjbGU5aDN6bW4xMEpiT0FTZWM5dGYvNy90OXQ5OHBjZyt0UGFoNWVWdmErK0dyZDhNakUyOW53WWZ0a05tMDN3R3dtT09BekYyNWRyckwzM3RnYndFZUxEeWNkcVN3c1BCbzRVZTVYMWFkckllUHNSaVA0YWQ0M0Fvd2VjSUc4RVo1Rmw3UTdOU21HRUZYbDQ1YlUzTWNMNzFTa0d2UC9zWUUySndBTUJiM0Fab3hBZUxTVHdPV1NzQnBTR3ZVTlJLME9jZXg1ckxrMmtNcldZRGxDU0ZqOFc3QXlvUVFQUDBBc0NvaDVITGtBOVpzRU9zVHdQcG5VTFVDelFzVGRHcTRHTEFoSVpTOTZ3dkFTd21oVU9ncndCYU1ZRTI2SmxXd1J4bk5nRzJKTWVPU0ZiQXZVYVZDLzN3SDJCODVwZXRGMWFIc3JUOENEaWFFakhscmdNTUpJZmd0RE9oT0dPckVyNEFqVVlFdTFMa2k1N1k5bXNoMUdCOGg0TmhHNkx2dVZNQ3JHNkZ3Umc4NEZaWGpqTXA1MVVOQjN3b0J6a1NoZ1FpVWJ4NmovUG80d0d0UmFBaFZkVFkrL0F1d1RyTmRxem1iOGpXa2FqYVY2VXIxSlpDR1dLWXAxNkttVkp2MXppNzZ6Y29VNXlmRkJXdllPUys0aDRCKzBqY2JVaHViVE5pTExzcDhXOXFPblJrN001N3ZBbUNqSmtPcnFVdzVSNno0OU1pbUdsMjF2a29pcnBHSnE3VUtGZk8yc0ZzbWlWQlhwNytRam9iVWtyS0tjOVZiU0NKeFpob3lEWlRFamdxcEUwY0JtNTV6RW1HZHZ2WTVZWjJXamZtWVRWTElCYm9paE0xRXFMRmdLOGJ6aGVicUFFMUloSWdSa1Z0a3pubzFKKy9vNER0dHpHNWx5MU1SVHJOY3YvVmsyVnM5Z0NXYTF5Ung1eFZ4RFdweERWck82NDhrM09tVGlLUUYwcGVtcDhwTUJxMUJTeDAyWEtGMTJaME9WUHNrVEh6L0lyczVTR1JxcHZKNHBsRHBkc0NLWkV5c2ZVeHNDY1F3VmNZendmaWJnT2VTYXVxZVlmYWxHS2FxZUtic0g4aDRxcE14Q2UxTHZNbE1OUmNtZldxeW12UlVRMHJ0K1lzcXh2elZYcWxleHdCcmsyWTVPY09zdzJHbm1jMjdGRjdCdlBCa3hiNy9aR1YxNXFHS1V5VlBWaHlSTU5YNitoak5EMmp3MGc0QW5uK1Jqc1JHT0Z4YkZoZWdZVjJBK2RjZlJGSzRtRFNBMzhYYVorTURGSjJxcWlndGxXTThDM0FwSm9OVmFSSk9BMW93YVpGVXV5UDkrYnJWQS90a3BaTjF0dkVkYzVRbXY5QkY3NitaUFB1S2N2TFdUQ09zdDVOZUZCdzh0SWRlUERaWlpDRmt5dm9XakVsMVdYSWlNOUEySmxOeVBPOXphWTU2TzQ4WFNEZWN0ejNjRXVBOURzNXI0cnpYbWMwcjNsMFdYSzFzc1llZnZjNDczTHg5Z082Wnh5cFk3cEZPd1gyYmQvVHhnMHVzWjRIelQ0Vk5MakZvWS9NdG5IOU9YdVRGV0plUXRiWmhUTlcrbDZ6eE1wQzd5UWFodWJDQjUxQXNxZ21iQ2JMMllNUWYrc2dmRENsT0hNQ2hPSjl3L1UxUEJ1Y0crVjlVZWkwN1R0VENlbEhmVDlvTU9Ja3FmV3VmOVVoUHo0ZEFRWkoyMVNiMWtFYUhDM2lpZElNeTNUVEdHYy93TDBDS2s0NmhvME5zNjZmV1NEYzJTNVJ4V0dhY3hkalZESVgrQUhvNEpMTnNzZU1XUDJCVHBrcmFVMnFrZFpqWmJYelhCRDl3ajcvVEg2bXBXNjZwQjBkeGZMMlZyNzNYbk9zSW5kZ0U2RWtxblFzRUJlZnNzNVducXNpOWw1K3YrcEgxM2M5ZnBVazFXdjhFQ3ZmZm5FVm56aHByMXZPTnhmRHR1ME1hZndZZzhmOURJOVU1eWszekx2aGIyV1c3S3NqVjJDQVA2S3RGblE1b1VwS09SSS9VUFNLTVBObDhUakhncHovZWVaOTVadGZaZ0xlZExHYmZZNU81aUs0Y3V2SklVZ0g5UDBqWElicjJrTEhSeWlsandRVkgrRTR6MGZBajkrbE56dHZGVythRWF6N2FUMmtEZmROc1pZRjMzNDQ0QkgxMzBVL0ZsdjEzYVFwWGdZWXorUlJLSzBjYnJvU1dsc1hmclJiT2JEN1djMFh5ck9DTnNHbU1sb0NPQ081NWZ0eEdINUE4b25XSlhlNFdnMjJFaWtFbmM0K3FqNVBDc0RuSTJycW9HWXJwS0ZIRTRLamd2Nm13c1VrWHZVK2ZqNll6Z1BxWldMOWowaGVobjRBMjR3V1d5dWRVQ3NqdTNSSGMzeW9GRktmTjZ0SlJKWVhnRU5rZkJWVTJVTFJkcDF3NGJ3Y2J0Y2hIdWtYZkRTN1FwMUNGVFJZVzZCT1hSNFJwZjFUbkVPcXZ4WG9kcjZ3cS9BdFFTd01FRkFBQUFBZ0FoWkVtV1JzSFI0L2ZFUUFBclBBQUFBMEFBQUJ3WVdkbEwzQmhaMlV1ZUcxczdWMWJjOXZHRlg3dnIrQ3d6NEoyRjhBQ0dObnVXRkxVT3JVemJxV21TVHQ5WUNWSzRrUVNOUlNkeG4yU25kaXlIZGx1RXlkcGZVbmFUcHE0YVdxbmx6aUtaRVgvcFJVbzZzbC9vYnRZa0FDQlhWeU1peW5OMm1FTUF0eUR4UUcrOCszWmM4N2l4QS9lV2w2cXZGbHZyVFdhS3llclVBSFZTbjFsdGpuWFdGazRXZjNaek5TSVdmM0JxUlBuYXd2MXlwbkprMVVWMEQ4UWtKL05YRnl0bjZ6U0k5WEtLN1Zsc24zNDU2OFBIL3hsQkZZcnYyZzJsNG0wYXVVbkZ4cXpiNXlycmIxeHNncXFUTTc1Vm5OMTdkU0puemZtMm91VlY2bEkzYWlPbmpyeG8zcGpZYkZOOTBBRG1YVFB4R3ZPTjRSTVJhOVd4aDJCNTZrZ2V1eDFlc3pFbW5NQWVRZW1aMXZOcFNXbkpWQjBGVnU2NXUxKzNkMU45NHo2T25PMmRyRjVvVTM2TUwxYW15V1h6dnBGZi9WcWFBLzdMZjJPSGNIMTJYYXpkWHFwc2JEaTlOWVIzWk0zMVZoYW1tcTJsbXR0c3ZkOHE3SFNucTYzTDZ4V3BocnRkbk42c1Y1dk94ZjFJMi96Vlc5enZEYjd4a0tyZVdGbHp2bnFLSXhjS2lTNlo3b2lYeXlqV3ZuWlNvTnNMaTlYSzJmcjgrMXp0ZFpDZzk1S2VvdWFxLzZ2UDZXTi9EdkdtNlFieTc0OXBKY3ppL1ZsZHE4MTJxVFdXUGwxOHpkVXQ1V1g1dWZKdFRxYjdINi9OTmVxL2FicU5wbG9MalZianBiNlVsZ0R1ay96Uk0vVTN3cnVtbDZzcmRhOWZhUE9UcUpaWnpmdENVUnE3M2s3ZDI2aXViTGk2SnlldVZWYldac25Ddlk5VDJEd1lRSytKMGxGUUZFeC8xRXlzS1VnUXc4K1RxTytVemdkWXJjeitHQVAzT2l6alJYM1oyejc1LzNPT0xyNUtiMmx2VWVxNnY1K29yWkt2enZIZXZ1b1VQZXlwNXRMalRseUhxWmxUK0ZPWDJmSWMwV2ZSaXJnKy9Qem1rNy9rbnRYbnlmZkNWelpJK2tLN0cyNi9SdjFYUlE1YS8zTit0SmtyVjBqRjN0aHRlN2NUd2hOSnNBNzlzTjZjN25lYmpYcWEvM3RpNVdKcGVaYWZZNnA0MXp6emZwTTg5UUpSKzBqS2xBc002UjJSK3NZS1FZS0s3M1hmdUpDeXlmSWdvcEF6SWlsOGVTY2RvNUJnNXplTklNTng1MkRwR3ZBUW9ZWmJEcEJqeUxhRWxqQmxwTVJweHp0ZDNtMHB4bHYwMUdZby9EcDlzV2xldDllak5jSkFNKzNLNjk1MXU1MVp0ekl3WmRXNXR4REdrUUtRczR4YkdpSzdwZ3hIeUFxVTB2MXQ1cU82Sk5WSW1ObWtUeWpLL1cxdFY3Zm5GTVBBc3NvSEZnbXdBcVd3Q29DV0pBOEJKWVJlcklkdFNOZFVmTkFsbTd3NURqSWdvcHFJZFBnQXdzU2tTcUdYRnhwUUlFcVZ2bTQ0cCt3SkZ3Wm1xV29lZURLS2g1WG1xWUFpYXNDY0lXUW9rRU5jZkVBRkl3QnhpRytTQThzYUNtV0FGaXFvWkJ6aE1hOERGaTBtYWtqTHJBd1ZEU0VCWVRGUDJGSndES1Jwc0FjZ0FYTVhJQ2xhMWdKMzJFR0xFeE1sMVkwc09EUkFkWk1jMkZocWQ0Nk0rbDZZNDdYMHdjYis1NkJ4QkJVQkdORGxXdmZlcTFwMzMxVUNOSko2YlVlaEt1d0x5TjhNUTVhZFRLOGdWWUlkT01SN1NZaTJrMUd0TXNNVnAzQTBBd09JVDNBNnRoVUFEdXNhNmFpUmVFVndrU0FoYUI0d0tJU1JwZ1NzTEZRMHd6RmpBQnNVcWp4eGNSRGpkOHVIbXFDYnBjSU5jTlV6RHlnaG9xSG1nYTV5cEpRS3hkcUt1SmF2TFJRNDR1Smh4cS9YVHpVQk4wdUQyb1lXQXJLQTJwYThWQWpqbkRoL3AyRVdpelVvTUgxQnRKQ2pTOG1IbXI4ZHZGUUUzUzdSS2lwbG9MemdCb3VIbW9tWDFrU2F1VkNiUVFpN2hSRlNxenhwZlNoaGdEa1FvM2ZiQ0tpMmFTNFdZbEFNd0RJeDFQTFo4NlNFTHlDaFVEVGxkRE1sWVFaRjJac3RxeUlpUlhJdXdrcHAxVzRNdEpPcXZDRStCaFJFTExqdFpxSWFEVXBiSlVacEZqWFFpajBNSW90dzR2WGdSd1FpbURoQ0dXWElSRmFDa0tGNkFKWktUQWtJSGFnR1dvUk84UU1kN0kwT09WRmVaUzNpd1lVTVR4WUF1b0ZBNHB2L3RPT0s1K0hycDZMclY0c1dSa3F5R1UrVXMySHJxSThOd05qMG12cHVRbndoUU9lR3k1cVNEa0NjZVRjZjhKUnBVaE15b0VsWDRybkFQS0J5bTAwSVd3MEtXNlVwL1BuWmFUd25UOVRWV0FlV00wbnd6SVNxeWJOVHBCWUxRbXJZcENwS0RLd25oQmtmQ214NDB4K3M5akJwcURQNVFITmhLb1NtYitTRUdoYThSbVhGb1NLSlRQRGlzaTR4SXFxSVRPVXVkZ2ZZL0xVbmpZelRETjRZbGpHSlZBUTBBUURUVEs2QTBqbEoxenFpcTRoUG9YeFQxZFNXcGlsVzRxVlExcVlscy9jWlJSOVdUUnJWYkpYR0ZSYVlhTkthQ25pUk11a0U1VThHYWtuS2psQ1lvYVQzRFl4bzBsdW16dzV6b01ibCtNc1NpcDVrSnhldk9kbllTY29JdUdZT3h6RkEwZU5NNU9WY3RUSUVSRURKRTZMR0JqeHVsa2lpTEFWayttY0ZFVEZ1MlNXWVNreTdsMHVpQ0pKTGVrRVIzbytlZzQ2ZXRGc1pGa3hOVzVKZ1pUUExIK2t5NldiM0dwQTZYSVZXVDA2a2xQNTZQTldqejUzOGVnTHJSMkZRRmNWTFFlblM4OW5Lb05HejhLK0tjTVZCQ3JzSFpRTUZad3pkSmMyNkdPTmZTL0NFME9JRzJaSjZZc0pwS1QxeHZoaVl2TzdCTzFpRTd3RTdYS0l4NmxPMUhnUWt2NklITzR4SlFURWtPUkFoUGxsZUlrQjZ3MDNKV0FMQjZ3UWFnWVpSZWtnYzhoN1JDQW5IbXlDaHZGb0UvVzhWTGlwVmk3NUpUaS9oQzB4NEREc0paOUl3TDA0d0kyWUNqUTBOM3FWQVhFQ01iR0FFN1NMeFp1bzI2WENEVnU1Skp6Z25OSzVhT21yYU1hRVRaRkt0SVZtVExMNmVjbHpHZE1PTzhNQzB1YVQwT1ZLVEtNK0FrUGh0YmhaRjNITHVNa1hjY3ZzMkVSOTdIbFQvajVvR2lEM2lBRE95VmNrSGo4UVJnUXNHYURqUVZNSEVwcEhCcG9hY0xobklKRGdnNmJaWjlYYzRneTQrTG9mZHlwWFFqTUV6Y0pXVDNueDBCVFhJUEFCS2E1QTRNT3cwUG9ETC9qQVRaSE9MVFlCdmZXTWFvMlZNM1AxbWdCNVNJT0twZzNDajAzeVB0Y3lxYW14RndzV3V0QUxBd2tBdFhuWDBmTGF4d1kyRXFPU2U2SkVFS1Jyai9LMUMwMjNXTmxUcm9yOHlvWENZWWNLcVc4VG9WNTYxdkdsNXV3YkZickYrdUpwbUhOOXZjdGpmNXd6TGRaYXRkazJNUnBuWG5NZS9LbmFjbVBwNHNtcS9kMmo3dTdqdzN0WERuZCtYNjFNTjM1TG56enlTUFVld21yRkZmcDlUOWg1SW11aFZWdGQ3QWx6RnE4OVdTWFB5UFFxVlo0ejMwaC95ZlMxdWxvNXozNDQ4UnJyYzN1MXR3a1ZsZnlGbGU2alQ3dVByeDdlZVhSdzd3OG5SdHVyUkFPcjlIOU13bWhmQmYxZEE5YncxODQzOXlrZWd3aVRqemtHTmZKdlNvY2RCZzJreXU2YXptNE55K0JNWXg4UnNDanM2Rzl4QWhrQ0U4bXc2ejArc0M5Q0haaTVZYkpQczdseVEzR1dtZkNkR1NIVjFHUHNKZjljYk55aUtTcHlUWUVlRk9rWnowRGZveFF3WUZlZzEzZHVIMWcyQjhHWjRVWlJqV0FmSm1JdmZKSi9WcS96QXpkUGVQTTVFdmgzRG5DWlRYalRJalU4emovekJQYzhrN0hLRXQydzVFLzhhZTZaeDJNdlpDTDJGem54czZPZjNscmFaNWJwZXQzTnRUNXplMnpyakJPODN6cDZkcmpaV2RsNmJYQmRiSE53WFd3dHVDNDJqZVlPcm92dG1pQzNIN3d5UXVRbmNTSzlNU3RnY1FoUmtHZm9pa28rcHRFd29YRUIxYmdMQVJSQzVVSEtTVWpkS0RqcTFsN2NDRnRNNzRZUjFEck5RdkcwcnVQd0dKYXBQSGE2VDh6dUVDQ2tpYTY2TjRBQjdoV21ZM2lOeC9DZU1CSER3K2RnZU1icDl0YmI5ai9YMHpQN1lCYklUTk5YMytJTStnYTRIeGhqRUZoakVFTHlVY2ZTbG9PR3VKOXZ2Qk1TUDBNcWo3TEZySjlRZ0lONEVmOE15T0JmUWRiMjRndEk0VGYxektFYmIrbnZqekhUZnBzZWJhZnhnSjAyZ21ZYUI4MjBFV3VsY1RsVzJpMGtrbGI2U0ZocHZnL1d2MksxZDhVcW9IOERWNXlEMVhibDVteTE3VSsyN1EzcWorM3Yzc3pWYWhzaHE2MkNNYWltbThhU2xscGE2a2hMYlpaanFkMUZ5ZE5iYXBoOFdscWFYcUhwUllEWWpVRm04NnpoMEpyV3p2VjNPNXNiOXJXcjlqZC96ZFcwV3RLR0RyME5IVjZiQ2ZvQmRzTE9VU2JUUUVvZ2pJQlV4ZkpaVEF3MFliYVpydUtZMmU3U3g3WndHTzJwYmdhVkROMDlUTWxFamFKOFBxaUVvOHJETnBJRlJSdlovYTBkZCtKaGN6dXRrVTJ5ZXFuZjhJSjBtVXZrY2w1cHVwZVRxdzEyZ0puQkJBdmJPL2pPWUVHenRrOWtnVG14YnFKbkNzSEVldWIyTTUycUl5ODFHVi80SnFMejR3dGpnQzVRZ0M2TUlGdWdXTGF3U21FTGpCVlRzb1ZraTZLSDVCOThaZi9qSTBJWUpiQUZUSmRNSjlsQ3NzV1Jad3NJUzJFTG1sNGwyVUt5UmRGejR6Yys2YjY5V3hKYnBKMFlsMndoMmVLb3M0VmFCbHRnWkNoWXNvVmtpNko5aTF1ZjI5ZWVsTVFXYVpOZEpWdEl0ampxYktFblpBc3pHS0FNY0FVVXAraGowNVJSaXlSUllCVEZGRnBvMlZ2SkV4NVBITng0MGxtLzFObmNPUGgwdXd5cWNKY0w5eVhpUUdNTUlrQStROElpWnFhQXNxQzFaSkE4RkhXYytDTnAzQnVCYUFJeEFSQTdHMlFVRFNTQnhKZlJXWkVNQW9Ha2tLaUpxVTgvdDYvKzhmRE9KZnZSWFVZa0I1Y2VQM3Q2YmFLMlNqQkVydjdaMCt2NThnckxzQi9nbGJSWlNBV1JCMFZyQnZZUU5aZjBrWXVtamhGL0lKQ2NQMWhHWkNTRGlOOThLbDJRaEF3UzFIS0lRd1k4WnNraXdRa3JOeGdlWkpGWExpeVhSU0lJRGcySktHWkdHaEVJa0VTU2s2Nk9FNVZvQ2FtRXZ2WXhpa2dNQ3d0ZEVZT1lRNWxUbFdSRmo4aXdSL2cxWTVKRGZCeXljOWUrOFRETUlkT3pyU2E1eFpSR0N1ZVF0TVcvQlhISTRDdGEwOWRGQ0pwTC9zaEZVOGVJUGRTa2pvaHFHRXBnbWlYSUg3UmNTOFFmQnN4amxjUmp6eDhxVm9OYURqZ2l4S01UMU1SSkVxa0dhcERwZjl1My9GVWR6NTV1MnB0WE91OStTWnlWenVPYlpQOS8xKytmbnA2Yyt1LzZBL3U5VGZMbDVSK2ZIU05mL3JkK09TUFhjTitzNnVjYWRVajhGWWJzREd3akZpRDVKaWRkSFNmR1FRa1pSNGR4bVZxMGtscmtzWmdBRHR1cVJVUEpPSm9WazZxRmRKbXJGY2s0djV6NkZVM1VlbS96bHkvVGpmMnRHNGR2NzNidVg5L2ZXdC9mK3NMZTJPcCsvYzNCM1hmc3IyNTNIbjdSdVg2dmMrMURzbTNmdjNwdytWdkNSd2YzL3RXNS9uN25veWYyN2NmN08zODlYTC9iM2R1d0g3Mjl2L09sVS9IOVZaWlZOVkp6a2pvY25NU3duNEdUeEFJa0orV2txMlBFU1ZwSml6UzU3eDVNVDBvd0tTbFphQTY0SzYvTFJacllCTEZjcENtd2tzajd4UG14UDkremIremx1WktJRmw2a1NUUEhvQTdHMHE0M0xoY1p5Wk5LanY0aUk1cVoxR013WTJMbHROaFArSTRkWUNvRkxWaCtyUHdGTFRwU2ppd1pLSTlmeUNuVEFubGFhTml1V1NIYmk0Y2tIOWZCWkphQnZLaTlITWZubzZwak5Jelhrd1l6TXRVQVducHZDazhTaFN3QkxDNlFzVUhERnZhTmgvdTc5L1BrQ2gyR3VRSVBCMWZJQ2tCWkFWZ2FWeVFOUTJTb0FMUk13L1VjSlZQSUFzQ2kzSW51bFEvczl6YnB4a2JxbUhVa1VZVGZsWUNIWk5GQ1dlUW5pL3hLb0FndGFWVEFlZlhVb0JFTFJBVjBGU21XYUx6cnZxbDZtSWppYUlRRmFQWjMwSkViaUF2UW9nQVpGa2hDSk4xMy85bjVjSU9sUmRHU3dLOXUyMWYvYUYvYjZOejhTK2ZEYnp2Ly9pRFBXQUY3aWVVQXRlajB0WHZtR1BHOFUxSk1ycVViRG80elVJdFl3TEdLRlJ5ZGx6cm9PR2wxQkRFYzBYTkNobTZKUi9xV0lVdTFrOVJIUUJBOUs0U1JuQldLWEtKOGQrL2d6c04rYmZiaG5VZlpVb0xZbTA1OWxsa0wyV3BqT01iOERLQlo0cmhDQVhMa241T3VqdFBnUDJuUTJRek5jd2Q1UXhQUEVFR0FqR0ViK2c4bGNSZ2hkZzdNRW1tU04rSjVZM3F4TWQ4dWd6T0daRDBQMDh4R0djTDJrakh5VWRVeElneWNOUGlNUUJ4ajBOb0ZNV1BvaGl6RlRyU21Sd3hsUUNBNUk0MnZZYiszMmVPUGc3dnZIT3k4WS8vdVd0RkVnb2VrUmc2QmpFd2lGaUNwSkNkZEhTY3VTYnFtaHc2RFlRZWtxRDRUWnhIM1FzUWtwbVhKUEtZRWVVeE1qS2RpRmZzakRFZzNoQkdHNFE4d0ZKL0ZkSnRHcGdsZnVDOHczYjdUM2QwaC8zWHVmR2ZmZnpoUXJMMTE0OW5UYTZmL3QzNXBtbndteVdlS01NN0w1Tjhmazg5WjhobDc5dlQ2czZlYkxPUzl2L2VnczNtSmlPazgrSTdzM04rNjJibjg1Y0hmdGp2WFBxVDFjOXVmMlU4ZmQrNzk2em5xdUgweDhWRGdBZy9KK2lBVTkxbVNhZ1hOSGV1UkpVaVJzWDFaWE1UdFp5cEZSMTdwY1dLaXBQR1RXQ2JTeE1zVVdwb3BlVWp5VVBGVmI1MlBuakFDb1NVWU83Zjg5R052Yk51M2YwL1hCOW43KytINkovYkdEbWx5Y085UjUwOGI1QWUwVHZ1ZEovYnZiblgzcnBDajNiMDc5cjJQL2MwSnp4eGUyck92M0NRZUV5djhabWZwN24xOHNQTVBKczMrOUM3WlQzNmZpWlJZZGVjQUtRMUpoRWFTa2lTbGNrZ3BhV3hHczZJbjJpd3Rvc3hESnU4bXFnYzBBN1FVS0FmVUJMUWtwOWlxWHZydTloM216dGpmL3Z2ZzNuK1lPOVA5N0pMZmtTRit6Y0hlSDdwZmYwUElnK1g2ZGplK0lKeTB2L1d1L2ZGbHA4bXQ3dmJmOTNmZlo2SU8xeS9idSs5M3YzbHc4TmxPTnI0SnZRVUVEMGwwaDZJN0E5K0ltc3NKdVZ3MGRkVDVadlE4NmN5cDcvMGZVRXNEQkJRQUFBQUlBSVdSSmxsa01ZSHE5QUVBQUF3SEFBQVZBQUFBY21Wc2N5OXdZV2RsWDJadmNtMWhkSE11ZUcxc25aWGRUdHN3Rk1mdkovRU9scm5lWXVjRFdza0JRVkVrSktSTnROdTRqYWpiV2poSlZjSkVkNzhIMlBYZUFSNEF3ZHNnd1Z2c09COTFZdUlxNE53MHAvNzlmYjV5ekE1dkU0bCs4ZFcxeU5JUTB5OEVJNTVlWmxPUnprUDhmUko5SHVERGc1MVBMTXBXU1p6REx3U0xqVEtacmE2ck4yMUJweGVnUVljWS9Rang3bXptRWZWZ3g3TFJkZXVOUTNkS0F2dEdTdXVONWJKdUpQc1lUUlk4NFlVTkREMDU2cmU1aldPa1dIWnUvdzAzRVdrZVlzOUlBVHJuTTNqZnBnVi9kV3Z0MVZwK29KNWVXa1k4bE9pQTRsbmdiMERtdEVySklpRmxsT1N0MGlwYkpRdjVuS3lYUE1UalRJb3BSZ1Y4ZWxKNjcxaWd3QTc1Tm9pNlZnaWF3UUs1bmhXQ1Z0TWhHMEd5TTVGeU0yaGxxMVFoZHorNW1DL3lvcDhVWERwditLRUo2bWtDNGpqUGJ0THllL0o3NFdSUDQxNlRDS3lFMTNKUkh3aDJ0V3NVTDBOY1dQczU0TFljZUxjY2M0eU1zdEVpWHBrWlZyWXFYNURoc2ZnTmRZUEpFY1dKa0dzb29VakdONm5SNFJ2RTlUdVE1NmU3bDhmNzEzOS9YaC8rV2tGYWcrclVUaEpWSDgxdTUvalNYZ2NiSmVWTXZwYThiSkN0bXAwRFJXc09QcUs1M1UraU5RZjlOWTJCQ1hPaVhVSjJMTFBMSzdPbWhiRUtCYnA0dkZTTlVNMjJJeW5tNm9wcCs5a2d5TENiYUU0cjgxVDJMWjd6cjhzY2JxK21xcklpMVpaZWtlN21kR0pPQzRGcFVOOXMvd0ZRU3dNRUZBQUFBQWdBaFpFbVdTVHcyL2c2QUFBQU9nQUFBQklBQUFCeVpXeHpMM0JoWjJWZmNtVnNjeTU0Yld5enNhL0l6VkVvU3kwcXpzelBzMVV5MUROUVVrak5TODVQeWN4THQxVXFMVW5UdFZDeXQrUGxzZ2xLelVrc0Fhb3B6c2dzS05ZSGlnQUFVRXNEQkJRQUFBQUlBSVdSSmxrVERGNG5MUVFBQU5nN0FBQUpBQUFBZEdobGJXVXVlRzFzN1Z2ZGJ0TXdGTDVINGgyaWNBTVhJMG1UL2trcDAxWldDV2xEWTYzZzJrbWMxbG9hVjBuS051NTVBSzY1UmVJT0hnREIyMHhpYjRIdC9QVW56ckt4dFYzbjNMUTVQajgrNTN5MmorUEUzRDBmZTlKSEdJUUkreDFaZTZuS0V2UnQ3Q0IvMkpHbmtidlRrbmRmUFgxaURrWndERVB5VHlKWGZDY2R1QzYwbzQ1TVpONjg3c2dHK1QwQnlMZndHYU85QldQWWtRK2NBSnpKaVdBdTNNVWVEcGlZbm5MdStVUG96WEl5YnNiWXQ1bkJQZHVHZnFSMTVHZDEyREpjVjA0b0RVSnhXd0JxSUtYVUNhVmhOUTJybVZJTVFvRnVvMUhYVTBxTjZySGJUcTZuU1NpR0JSeEhUU2s2b2RoMkUxb1pSVk1wazJNM0xUc2x0YWw1dlZWdlowd3RRbEZWNE5ZTldabDFYY2w5WDRwSUhNMHNrcHpvTWY0ak1JbTVGeHBZWTM4RUpyQ0hnekdJcEhkVFpKOGVnZkMwSSs5b2kyb3lpUjd5dkVSZ2NERWhWdnZZUXc2UFBjK0tsSHREb0VQNi9KNEdJcm5tSEorVFZYSjdQSlpENU1OU2pvenJBMFREVVVRdDYxeUx1VXBpdUtxTC8rdG03R3BxbFJ1TFVrOU5aU2FaYTg3MVduTmJLdy96Q1o3NmRNYWlyTVpLWUZDVHBRSHl5ZHpYV0lDRGRBTGQ3RjZBWTc3RDl3TU9UV1E4YVJjWnoxV0tqRy96WXI5eEM4S2pyUXZtZ3JEWnFCQ3BaaElpMWRXOUZLbU9neEF2aEswa0hMb09tMjROdHRPVlVMVTB3OWswQ015dUFhM3IwWElNb2dnR1B0dC8xOFJlOG1ibzRxWmVETzJrK2FFRXZ3THl1MkJDT2RuNHFqNEVWek9rdHIxbXY5TmNWOWhHaVZ5TFhDOXppMXh2ZEs0ckxLRDNsdXZaTXFwZHpuN2dPM3RCZ004WWIxMlcrdWdUZkhUYmRWUGhIZWFZWFJUWUhxeDIwUFBHSDhFQVJieHh2dVpkSXF4djVpNXhqZWNHdGNVTjlKWk1aQS80a1lKNHFweTJDd0J3Vlc0OUFFeWxaTjB4OTZlV3RSMXIwcFkvdWR4d2xMSDJSd29BTWMyazdRSUFYSlZiRHdCVEtWbEx6RDZoNFVDODVMYW1sOXhLRVNPUjREdEVlN01oWm8vTnF4L1c4T3FEUUV2MTRHem5XaU1nY0lQZ0NBaXNxZUFvS1NyTUFUeVBtQ2Roa2Rxc2xkZXQyMlhkVk1vVTM4WnFWdlRwTnk3NlJHZFcxNW5WZ1NNMm83SnJkWkYrV01obkd2ZUJmVnJ4MVdaKzUyZGFGdWNSWm1BWTBPcE1Pc0owTGlSN2lmM1RZUTlGNlczQnAwSkxrMVg4clJDMXN2Q2wwT1dmSDM5Ly83ejYrdm5xMXhmcCtlVzM3eStXUGh2cVlUK0t2NlE2REF0bno1eEJZbi9aZ1p6V2t0bmRzaGxDOThDUSszeXZXSnR4cDlyVTY3UnhRTDhLYmJWSDQra3R0SkZpaDRQR0JQa1U0a3U0WjZ0N3BVL2t1dGhQMVJmNVFadFpOVURtRUZJSStqQU0yWURzUnhjZXBLZlJoZDVmSTZWeEVucHpNVlBoOXo4dVkvbXVEZkFFMlRPNnBSNEtSelJnR3AwaHh5WDluSmZNdUNzd2MrSlZoZWNFZWlCQzJBOUhhSkxacG4wOUJ0R0lnb0NMeFgwNmw0TGdJcFdxcWJ5RGh1bDRQTXRYTHk1Q3pTN3dQRHlOVWo1ZExYNXQxT3g1bUhTWmJMSHpVRldPY2RLWHhTUXRBNkE0eThuZ1lJMEpPU0dSdStRZlhYbitBVkJMQXdRVUFBQUFDQUNGa1NaWjY4TC9sZGdiQUFEdkd3QUFEUUFBQUhSb2RXMWlibUZwYkM1d2JtY2xXUVZZRk4vWEhwWmFPcVZCdXFTUjdwTHVrQVpaUWtDV3BaR1Evb0cwcENDTklFdEl0N0EwMGdoSWx5Q3NkRWpudC82Lzkzbm16dHlaNTdsejU5enpublBldWUvMWRGUUpjR2x3QVFBZ1VGZFROZ0FBTkVMVU5SUU1RclZtZWk1MHFCTU9UTTNNQ3dCSXZmOGRhS3VPVC8wQmdMWlFYVm5CeUQvbklEZkVtMnh1QVlubzRRd05ZVXFmQ2NVYzdZaHdpSUFZY0E1SVZLdnJlYWVSL1dYNUZwMUM1aW02a3lkWnJXVDlKWGlKOVFnYUtFNmJjWEhsN2VlbGNjTXVzeFJNcEQ3YjdTYm1IbEc0amdIYitEenVmMk5BaHM4L2tDQklKWkVkU0daUEp6Q3YrUEVweVgvM2tNOC92bWNvVVBXbjdGL2Z2UnBiYnYyN2pFdzhmMzJZaEd5ZDgvNjdyVTFGUmJXY3FQN2VwS3VMVVVSQXE3K0xrUjNmVUZBZ0JxZlhDQi9mcmtmZ0NYckV4NDg1cnpFSDBvSnZMd2p3OGZ0VVpocWNwejI5dk9MaTRqYVp4eGl2czB4TFFldERIUG54bVdXWGF5Rnkxa1g0S2ZudmZ3SnhjODlVdG9iVG4zbWtPU2IvMXVJeGZGOVFvWG0vVktLSmsvOG55V2pBU0NMaU02UkhwRXZSKzk1eGI1YXdvS2FtcGdrZEViZ1o5WTNvNGVUcEhnQkUwYzRXWG1RMkhxaW8wT0xpL1kzVGV4blhvK2c5NDF0NXUwZGJRVnJacUxCQmhTejF2RGx6VGhyME9seHVQVHc4REFzTG94V0RSbFkzTnFPcjBKZGhpcUwva1l6cTZWRXNLRVlQcHo4WWsvY0tkSFArdFgyWGVJR0NMNkFTWldXYW5sbVdUY1dhN2VIS0hYSzd0SmI5NlJPSGRyWXlsMVdiOTQ0U2tVeGFWbGFyMzlIcTVQbTNPd0lWK3NZRGVYMzlWd0x3cG1JS2VYMm0wQ0trS0hrUitoOUF6OGdvTFFhWGlwVjZjOUpJVWtwSzd1WlA4VUs5VThqajdkckU2Q2dkMTFLNXlGN3lvNkhVTW5UKzcrVFBkQVRVNjZGdHNsRnM5Yy9OdXRqMUJhWEpsby9Qd3RyM2tUMVU5N1oyd0w5RXkxNXJjNmgrZnU5OGRtN095ZDVlK3ZRN2k0U0VSSy93L253dFMySkUvMGs2eXBEeCtjMGFUazVPcnE1NzVjWVYyNk5ad2daNThmSHh0VVpEdHRLQ09sb2xLRlJVN01HLzVMVzVqZE5MK2ZhVjlLR2UvcXg0T2FpU3BxQWh3RUJqRy9Md043L2F1dU5tSHBMRVprNFNjYUkxL0duNDRmNjJ2cTdPcE5MMHcyc1YvQUVKdUl4RnlIcFhXRVBEODE0ZC9JRlFjdEgwWXRVa2xOVytXcllLL1lpbDBnSWIvRFFLQ0F3a29oT3ZnYTYwTFRtSkNNUmd3MTI0M1R2T1p3Y1NhTW1xb3JveG1ObTB0M0w5VnMwUTcrNVJ2a0phRllPNmRiNXRURWd2YVYrL2dJdUwrOExEbmE2WThlZUNGaVF5WUNQWnJsUklYUHlxRy92cDNRWWxnbXJsQUIwZC9jVG56ZnRNem9qZkhQMDB0cmNYQjhMdnZoT1FLbkpuRGIrMENkNDZEOWhzUGtWSFNsOXhDT0dBNzdlVXBnallCZUF6d0ZLeisxcTJpS3ZkUk1qT1ZBa1poODdaMmRuVi9VTWNKZi9OL1lNOFk0SFZsdWQ1cVZ0TmI4THd5M0s2OEc4T21pekxvZlFiekJYSWVsbDU4bjRzb25jOEFiS1I0Q1JWY3F0eHoraGpncGtSUmpZMWFrTm5kL2VKNFdIU3lLV1FsN2UzdDBsUDVWWi8vUGd4Tjlmc2Y3SmhWdSs0Y0hDeHY3OWZXVmw1YzNNVFUzbHh6QVNIdlVxbGhTbFpZalRUMWdST0FwVnlNMEF0Zmhuc0xhc0JBMUtTK2pNcEY0UWJtNUN1cFdyenVORjFUaGJsTG4rUkV4TjVNb0Vvbm5naHgra2wrSjBTYXRwWG9QTUh0c3RvY0hPU2tYMEdJbm5OVG9zTE0wZ0ViYzFTZnc2MnN1QjZwTUVLK0tWeGtLdDlzdm5uLytBNTBtK0ZwUDdobHVLdDdNUFZaa1pHaHVyVFlPK0R4VWJCR0hLMXFKRitTejRnRWt5YzgyVEx0bTVhSFZCZzVKdkVCUTNJdndFZ0JYd2EzUkoyL25EcWVFT0RYaU9VKytmcUlOVmV0cmUzNyszdXhzYkdXcis3M3JJWStSSHRpeE91OU5oUGlTRVBpeHluSTJUNitOK0hzZDZQNkxsNm4wUGhLQXRiZGdTa0c5Q2M3eFlxUlNjeXlKaWJtVWs0RzJnVnZ6M0p4dGVudEV1STQ0eElZOFRjTUw3WVgxQUNtOVhaRHgxcnR2c2Q1VW42bEpNa3ZCYkFZcjM5Tm96eVRTbEp5YUxGb1NWM1JBZnNsK0kvbC92UDNqMlVYc0t6N3hjTVh6Zms5cUQ1MzhTcWhOQWpXbEwzM2RObloyZnY3dTZZM29kYzlUN0ZseEtrZ3FRc0dvM255ZURaZm8rMUppQWdRQmxVYkwvUE5sN2Q1ZC9hSVI0ZmJzKzVVQ1lYeVBySGpmY0dRN1k5S1RPbHB3dE8rVHVVK05zNWZyNisvMVlCeCtqZi9XOHJOM2w1RFBVTDBwQUIvUE16bEN2ZlhoNDkvaUlLOFJjVFNpQTR4SCtoZlpxTm9oNXlxa1N6Y1JvVkN0UFQwcFk3VENFUlVoRS9QbndqcUJrZjEvazBWc3FRTCtXWDZQWHVVdTdYQUpZZlZqRzd1cllEREZiVDNtNWhVUmI0K0hEdlJ3NG5wWldPZWREeTQxM3RwLzRzcXI0SVFPS2RlN3R6YzNNZDY4M0krNjhvdWgzVURhUUxrM2xuM2l6K3JsMWlpbVV1bTRZYmFZN2p2b0dYR2o4Wnp0akZhcWIxRFRSVE1XNzlaU3J0b1c1dHlCUlpObmgrZnI2MXRlWG5mWnYrN0dYbjFVWWNQK0x1dENjS0w1UGZwcE8wWi9Na2Z1WmxvYSsvY2dzdHpmTEZjSkQvTWdIQkp5RE5vL0JiZVN4MElieThuRk1XSFlzc2hsWGt5WGpyeUJib2VPZExQZ1U1dVduVnJPbmhhVURId2NFQmgyN2V0NkRyMDI5di8yNlA1MW9ZR1QzMzJaMkJHMzdSK1NUcXR0amdmTlJ4bVdjQ2t1ZVNadmhnRUtyRWFKY0ZUbHFDUmx2VUdzZjRKbFgwL0RRbFlLS0RUa0J3dXA5VE5TK3ZHaEdlNVZYdU9VdnNHdkxaSUJZcFk1eWFyeWpPSEhNUWM4SDQwTE04dVpDamVHcisrMnVsQ2drV0dUY04vWXR2NmNLVTFYblhLMHpYU2ZSU0Y2aUpnVXc3Zzk1NmVOU0s5a2tMaGE4RDYrVXdqTjR0Q1I5Sk5EMWNFdXYvWXJsNzdGOUdvVnM2NHZOUlVrRUUzamd3ZTlGeTNJV0kzMVNmMjlEZjcyYTdqNUszOGE0Sk9TMjdNeUc0N3laR0t2LytUTHRjRFhTSHdZN0RzQmttWDR5KzZKbGZIN2VkV2Q2dE9sMjNFWDA4VjBSK2hKT3lVSUxRdFpHSjFUSlhpSGN2N3piZklvOFdVTno5ajREV3p2S05VQ2Z0TXJWK01sa3N5UnIzSSt6TXBqbUVLYUZXMUU5WmN2VFIyMjJCZis0eGRlRk40Z2tGcEduVmRrWlpMQjF4a1JkMGQxeWgvdk13VnVQVmRrNVN4cVBmVW9QNy84S3c3aG5XZkY1ZVJwbXZnVXZnTHM1enhHOEhJUGwrMGhYdjRXdVhUZnVOY3NNMFUxYllWSlRjTGIzTEFjZThGMXMxdi9UMXhuaGx2dHNMTjZ1TC8zek1nTW1kcXBXc2psZkNoTDZPWTFHSTM3V1dMZTAyTnNHZ0NkN2xHajYvTFByb2xZZHBINDdIZzdFNGtwdWNsdDhyUHR2VGxNb3N4RlBydEJ3M2IrNzE4NFdrYTcxL1RZanljNzdWc3JEOXM1RXBwY3V3UHhwODByalArVVZKR0gxc2RiR3FqVCtnL3RHV2ZwdHZWTVZxcE5vazhNVDBZcCtqYnZLdEIxVEJSRjJCNzdUT2RvS1h0em45NjRqS2x6Vzh4NTN4eWhRZk0vc1lEVEdQdjhYVmlRbGZ0N0d3L0pTOURWczk3eGVQKzdiSkVPYkJkUmI1cDMxMWd6Wm5qODdJZnM0dnZVS3BTSXB2VjlNRlcvTzRkZCs5OEJpSThoeFREUUJ4TDFBcjVvTFgvcDhYZm42WmlLWGd1bXNqM3lIdUFrWTg2Q2kxcy9aUlp6Vi92Nmt4ZWtRN1V4dGNLNDk4WklZMUVINXlQbmVTT3RaVWhwbzVZdWZnaGNtTzF3SlIxVWo0aXVpbHRyc1ljRlVMN2Y1dlRIUy9YWncyVkFZUEtwZWMvaWt6M1hVaWIybmY3YnFMNk1vNGRlL3dyUDZYNXpTSGJvTEN2NEhaMnVESlorNXJHM2xJRGV2cTVrS1VsWFkxUmFVemZGcVdLRHpNa1FTT1ZEclcwS0UyaDZUTjM3ck5HeDdOYnViVzNadVlacTNIczdOTXpRRDIwajBReXVOOVl5SDdCN29RY0tJSkhPZS9tTjNSc2JYeFExbU5QQ3V1RHJueUtwMEEvNFhTR1VtTldGcFN2bnZnSHZ0R203THBoVklKSlNMSTd0ZHlwczZkMVBHa2E5T2UxUDBaanNWZlRRNHFWQSt2ZGpxT2VXazVpdktUYmxsdzhDT2M1VHYvN0tmb3gzViszYnZBZWo2bWFlbkdwcXY4bDJQeGRXY2Z3aFNDM2tPNTc4UENqb0pPYlRwYlBOL3RQMmxqZVJqUFh0dS9ldnArdHNkV2tiZ0R6VkhRU1ZyM1pUWmt0NVkxM3N5UXA1SHRNZWMxNzBBczdBMEJzbzdIMVlMZGVUV25XL2xyeVE2THg4eEtlZ1A2bjBqTUpQOFpmM3BDWHNFNzZyanlEMGdXSTNZZFFZVmYyRDFic0g3N0F5NEN1S2QzT2xSM1VlMldXMVljMHUzeG1NbHh2eW91MXJ2UlY4bVZNUkQ5VGxZT1lsTDBoSnFscFRwQlVCUFI3M1FxQ0RldU5kRGdrVDJFK1B5OEwxVXZoWkxkSnBuMGE4RGhDYlh2VnRmY0paYU5LQVd5eEpHUkh4ZDNxUzRibTBTdFJHdnhsdWNXRiswYnM2bGNEOXpQc3lndTY1dmV4ZlhiMWRhMGhUamY5emw1OHJFRDFRdk1ndmxIZFVtUDJPNE9JWGFkMWphR3BWRjFvaytaT3B2YVJLRWlKSEdZNnprV1BCVHlHYTR0em9LMVpkbkRicU9udWVzNGdCbjBOdkg5aUd3UjI5RHBZTWFzSWFtd3ZzdXBHUStGV1lZU0NhWG5HQVhVWjlmVDVTWFFLSjJ2eTJ1WU9WOHFrOXpVWEdLeXhoR3Y3WG43a0ZZWUV6dGt0K1htcGwxVk5WaVpxYjJ2NkJwU1ViMDBOelAvdTVoOXRUU1REcTg1Tmp5bythcUVjcnRhdmFrVlZpSFIrL1lvR052a3JrN0FTNmZJaDFycEkwZ05GLzFqQUM1aEtOZU1Ta0hENi9lOG9VV2NzVDF2eUFGeWNZQlk1RVhpZjBSVU5NWndvWmdJQUlUY1ZjNW05cEozSkZiZ2VvUEJnRW5NeGNXa0UwckNEQUJzSkJiZzBCSGNzaDVGeERTSUtYTG94c1l0U3JPTE9QK05CaGVCeXhnYXFRNWxON09OT2trendlWCtOZ21STWdibnVuNFNlYmtzcndhWHc2cHR1bHVCRHNlckZpVXBCWjZSd0tlN1hrYzdVSW5sTlJFQkU1MHJNZWp5OFhXUWVmd3dLdmlCd3JvczkwYlBHcmpXc25TR1BTbXFjMXI5OFdmVVJNV2pBVUw1LzRnWFh5ZDVFV0oxbzMxbGQ5SEdWeUFXUjRMN0NWNFAzcUNqaFJZMHFVU3VPd25JRWJIanVreXpzYjU1M2RTT3UwRzkwcUYvdUdFWnlPaHlZSFE3NWNJTTFuUEhOVGE3SkQrTVpMWENlWnhEUEp6WFQ4aEtCZDk0bjN0ZkhxNFVjZkpaUzVQdzlqR3FxMDA1Y0hLV3hBc2VlTi9mbkQ4TnVhdGRPOUxOZVZIOFlnNXY3cnoxeUQ4WHorcFJTdEc2VDVKbWNmYjdZaVBUd3NaY1pwNC9LeHhPckVqTzFrTjBrT1dVQjRmRDFaTWxpNk85MktPNGV4d0dQbzVTK1E2TDBNVzhtVndqUkV2cFl3d1ZWdGNuZis4UnViZ1Q3OEUzNGtrQWVZMWxQKzR3SUo1WlVlS2lia2UzTGxTUlVWN2lNaURoRkMvSXZxYmZqYVdRTW1PRW9UQ0pNQWFXQTQ4NjJOallsSnJCT3I3TWtybGFlMTU3Z1VPMVE3K0VPREhGTDhQRFFiZ0FHUFFxbmlRYTRDeEFMUyt2MXQ1MUxKalBnd1ZnOXRIUDFNbVo4MjljbGxCZmZJbFc0N00zaTh3UGtSVVdOc3kvK2hYOU5GdXJ0SzZ1VHRuWlp4RC93QnYwYS9VazE0ZEhTY2FjYnlTK1RCTjBYQmpzVVNWV1RVQy9jM051L3NVeUUwb3NQT1RLblpDUVFCR25ncUNvd0VWK2c4TjNzT1d1RkJRYjJuaVJFL2tJMksrZTg3MDVsQlFJbUpDNTdQTWNtYk1KcWRyVzB0U2twYU9qMnludkZ0UFcwUmx2UnNnVVhVSlFaWSt1N3NUaFNudnhWK1RLejUvR05qYVBxZmwzOXZ1TmJTSXlNaklveC9nK05KVDEzTmtnZnFtRjVqUHUwTzFSam9qckxHcnN3TURBYUp2aGtaSEFYZmlYOHZKeVBwdE82WXZZaE1pMUk0VG5sZ1lVZXZoN0tKVkFpam9rL3M5OENqNEtaeGNYTDN6azFYUjFiVHFEcmwyck96SXlNOFUreTZWeTZ1VExWaTBPaVZsb2ZmWlRuV3lPOURMbFlaSkwxWk50clJvanY1Qi9md3orbFhNYkpKdXZnc3pyNlE1ZXBod21UU2w1aDNWMFNlREQ5ZVAwU25IcWVYQTQ1czF6WG5Ha20xdG5nU3lKUTVUeWRYakk0bUlRZStvRUVzOWg3dmR0a0tXMnlQWGk0cUs0V0ZiTWhGZ2xjMHl5M0ZraHpEaTBmMk9UaVVBOE0yS0t1VndzN2JOdkRBODM5Mkl0UkhYR3pSQk5LMC82N1hTcE5rcHdjRVNLNTQ2Yllqd2c1RG9XcGdjM2lwYlM0TnRSM2pzc0k0L1dNaDNlT3lrTGIvSWt6ejhsQ205Nk5rYmljbEJSWXNDeUJGVSt2SDRuVzR0cFR3MituUDJwNEtJQm5sRndFUWdGaEFCMmNUcXRjaE5wNWlwdTFURUtIT2F4TCtLWW1Ba0ZUN1lJMmVlSU4reUZuUFN3MitDcDNDSzRKYytsTlJqbkJQU2VDNWxzTVFLUWxDSzlMMlRKckVNN28wNC92eGl4a2RDTU84YVRnQVJnWWNKbVU4TzRHcW1mYlNWU01EVFFxaW5EQVBLb0Q1NW9UTmZYT3FTMnBPdG5RdXBvSmJGOVlHUG1aeHM4ZnZLRVF6Yks2YVNvOXhDOUZZTUpxTHVjK2ZlcHhBa2tvNnZObUIwU0d6a25VL0VqZnBxcUdueUtiY1A3alJLNTBXK3c0VWdVaWE1L3ArbzJRVmR1T282QytmbjVqMlpCdDlVK3VtYSt6TmE3OUkvNDJmQ3JvRTZVUXJKQUpoRXhzNEY2MEhjS2pTZHh3Q3lMYXJYUVpITXdvUUc2QUJrR0syYmFhd1licWNMV3dHQk9CWEl1RWdCanNJNCtORUMrU3g0T0lqMzlFaWFmWTJ2UXFQWU1DQlBFS1pqa0g1WlZWdmRIS3lQVDZ2dkZlQnc1WWxDaWowc00yaTRCaDRZeWRsRXg2YWpGUzlFeFhZdXlHNk1YOVp3cTNZYm1uUk5XZ1FHRlZCdkZHUE1Qayt1RlhlUkVBT09YUGh4MUVPWW1zVHdKM3RCUzFVc0oyRG9RaXYwMDZIaDI0ZTVkaUpXVmxibjVJcXJJZDY4TldxMTR2RVQwL3pENlNtOTlaWk4vbjcvcm9hbzZpS3FzdGRrTnYwVW1ZU0F0Z2RUQ0JJcm9OUlpMT1JCZGNMS2tmK0s2YWQxNDY3UDl3NUlWa3AyYmtsYURxSE5pREI4d1RjNUlmSmc0WGJjQ2pQSHo1M0VuclM4Rm5aVUZMY25QUHBzMHJPcHJwdkxEekJ6QllrTlJuRTkrakNCZkJTdEdlZkJWdUE3aWhlS0xGOGwxY3JLMnd5M2JmUTkrb3FUdjlWWW1aR2lVeWhWRm5wMGRzMXE3S003WXRadFp2ZncvWU1NZG5DdkhyQjlrd09oMFJPY2RtbzN1bnhhTzlVOE9lVjlIUklObko2T3VueHVlM040SEJ3Zi8zVlloc3BvTnllMHVISGRudk10dnIzRG9iUnlpT01kYkorNTY2MitnY3J1TE1mSkU4ZHA0UXVGZ2hKeGNVRXNYc3F1aWFpRFdCV2hsQ1pYVTFOUTBOdm9NcFN5cFlwSXBncGxRbzZrbU1kemZINFhJaVl1TGh6emNoWWVIY3htVzJ0dmJLMTg4b0FjZHRacDg1cS9GcE9LSmV4bUI4UGw2OVB6R2RvRE9xNVlnbnlWVXFRdmRNT2JTNE5rb1VDa2FCL0U1YytDWnlKRVE5dG9lTGNzVVI2YXdTdVRxS0V3dVRsSS9jOWFSVDVIUGRYckNoWjBtMGJqV1JEV3BMZVZwNWdoQUdGbm5oWEY4TkVjZFNjRnF1RGxib0JaTEZqUTkrYis1djJjbU95TlpqU05NMGlJd1ZTUzgzZTcxYkhvQXRlMXV1NFNwcWFrSWJLS0J2RFdYeGpiTHI1UTJRU2NvQlpncjVwNVh4Qmx5UFdMamU3QjR2clQyY09FMWdUUVhqUnZEWDRaY2YxMlFYSkttMzc2ZE0vK083Z2hvempyaWcyYVZhcjZPMUlBeVh6V0JURDVScjRZeHhZR3RhYWpFMzkxZDFVSUdVZXAzY1cwdDVNQTg3VW1oZHlBM1R1RnhFaWt0ZVNob2ROdGIwbzRtYVpLcERBaGRod0V3OFI0Rm5rTC85TkJNcmtqRlZ6bEtqR25jZ1B5M0Q4RTRnQzA1SDJkOHRES09wTXhRV1RqbUlPL1FLbUM0MEJsODIwc2tWM213S2VMQ1RHTmJkUi95eVkxay9Nekw5TkFHWkxPMzlTQ01qazl0MzJRbUg3SkNVdjhFcmU1aUtVUDRmakFSbzdKL3UxT1lXbW1WMnh5OXNxSml4S1h4NHZ6Y2pDZGpkSFMwNFgrWW5OR1lFWDF1NTB3M0dENWJRRU5SRFRKekROMUZJNHRmbkN3eWJPakUrTkZZejN3akF5aHFON1RQd0phVGFVcW5GaGJlL3Y3KzRVdit1eHUrclQvYS9YTUIxSnFqcndsczFXKzhBZkR4RFZyUUhQTW9xUHBvY0I5L1pGLytrVnFZdUdaVWRGT3JJTVMzalpnNnJ6Skx3OTI5V2xJOTVIQzVOWTZTbi9CL0dEaWNMM3JsMzhLS295OWptZEpSWFdTZ3A4YzRjdG9mUjdrcHppZ1ZyQzRKOFB5d0puZDg1UVBENHZZdThEMFpBMUNOS3FsSXNDUkVLN2l6R2NZc3BPWnNVRkJkVklmU3BlMlhYZm5aREJNMlcxeUdFWTZPb3ArbXA2YmlPMW9IeGVBbkptaXd0ZUJMZWtsdk5VVHVMbWVOMXRDQnhKMlA1Wm1ncnNpYWFxLzFoRWxGSXdJaHQ3aXR2Q2p3dGN1Qk1QdzcyTWN0TFIvdDk3alZwbEp6aGQ5ZWRBUkpUaGg0Z2xZK2R4VWI3QUV3bGZTa2VKTXhkcjloOVk5OVhYdXV0REg5OW5WeXRpQnhOQ05zbkpwWVAvU0NycVhTMk9UVFI1enhwY2h0OWREazhoc08wa01kRmEwMm1KczQ3SFZ3cStoYjBtenNEUjRqc2NoZFdoWXVDRGN3VzJsVzd6cjM5ZW45SDlYaWpPUDd3Znk0WXRtQVNwTTlWTXAvZDc3N2s2bVRWeEtiYkp5R1RlVU1pRHNWaE9ITzdDZ0xPMzBoanlJVlRpWEhqRVVTRGpvcDlZeFZucVF4QndBdnNkSnliQ3Q5V01nelFlSXovQitLT0dHU3VjcGh5Z3JpRUlCcStud1JVMDFrRkg0b09xNlllaHZwUVRnQU5tMmM0ZXhKMXowcG5PSU1zQnpIRlJqb0tSN1JRc3NKTmFxU3h4QWhVMCtSVitpZHZpV1pZREphVU5IejVFei9YRStPWGc3UmJFV3YvQStWUHVxbXl2eVZqZjQ4eFhaSzZlUEVaTExGajJXVzRHTDFwNkd4cW03Ums2bnN2TDUrM2tXdVVxZ2puS3JMaFZ0eXJRZEswTE1rNXpYWURGVTlpMmtvbDI1Ym1vRVpsS0poMlc2UFpua2h4MlU4ZjZzVlBYbXZneW8yc29TZG1LZGZtQVp3dERRa2lYbi9kQ3c5OXBlV3RFa3lCZVBKMGFaVVdreHp0clFSOWVEZE5maFRSNEFFL0g4eU9lUnk4ZzZuUkNpRllSZFFNUmc2MHpMbzRUVEtsM1BpTzhic2NyTDk5Wit4SGR2VzgwWWNTb0JaalJiby9NbFZUaGlqOVRUZ2hybC8wTmpXOVdRY21GV2xKZVM1WW5iWjBmczMwUUFpUGF5YWV2MWQybU5GZmZxUU42eC9BR1ZPZllpU20xR2tKT1BYdjQ0dEJHS0dzYWhpNmZFT0thZmJRTUhpdVQxS1hUMUhDOGJBd3NhT1VJOFhFVHhJRnZSTkZTeGxJR290TDFsQksxeUtWcHROOVBGc0JQV0s0WFBwU0RtMTBUNTMva1hiTUVMQ1RBVUpjWWl2TFMwdExYTlJubmx1bXExVGFXMXhQeDFyc01sZXVoSmsrQXp5KzBZVTAzMnlUN0REb08yeC8wQXRvZHRPSnBxUXZzMXpheGdWQjNKZXF4UUp4M0orLzdVY01FTTEwSFVpTnFSV213eDM0Z1pXM3lKek56WTJxUHllaUFyRTRNRm5Ydjd3djluNWNybS9BTUVmcDRsbjQzTG1Ca1NoeTFmYm45elp6ZkVpY0pUTHM0ZmpxWVZOS2sxcm5TYnlsSi9aQ2VpckdSdWkxZGdQcGFBVzRYQU5JZmYvdjNubmpZQzBqQXlkN09mcUpyM0RCUGlkNmdaTFJrQ2xlYU1MREFZN1d1MTRiOUpubTVPYUV0SGZLeEYwZFF3My9BTGRLMEc0cjNXR2hkWE9NMjlEUDRxNm1VT2hVQThQajZJbmdqR002VUZkME80Nmg1RzYrbm9VSzFkUStSWTJubU54c0gyT0tpQVNzMHlLdCs4djEzUWJjTEdVcURsS1FRVUZCWXpDd3ZXZG5iSXlNdmNmVkJuZTArem4zVldUUDRFTWMrS29YM2ZHTW53YWEvTFlIRUI5c3hVcU5TNjMvdlcxb1BSd20xdUJEU2RYRkJiSDBBY1ZRWkc5SWkvNDlrd0NxRmlsTnBGVlJmcDYvekM1dXZvd0tQZHdNcEJBbXpaMWQzZDNkbllXSDQ5dnhjYzNaK1R1T2g5SWlqZWJZV3lTUnRia01DMHFCblIxZG1LMDN5N0RlZ25icnlBLy9oWmlRMGw4all6UzhTd3pzdXJjYUxtZmNYa1F3MHlzRW1KeFFTWWR6clREdzhwbGlXZGw4QTlsZzlPY29PQzR5VlBxL2RBbDNvZVdxYjhJcFJLalRvT3RVQjdONGFiLzFnRFhaelp3b1F4VmRaZUJRbmdaK1pOLzhQSHpDNVRPbTUyZHpjdGpRS3hWZThtUWcyMmIrWUY5Z0lRUmJKeWVZRUZPd21CK0hobUIvRzVRM0k2Vy9tVGM4QlBOekZIVEV1L0pxV2NZTVNjQVpncTM3TURrQXlyYmFJejVicHZjQ0FpZzh5UFdKTUFDdXZsaE9JaVJaWEFhOUlNTkpOK2xiN3h3bGQvVWl0YXVoaEdxaExadnV0NmtoR1pIa0NPZ0J0NmNOVEx5OVBxSHhtbDZLZC9JYW4wU2drRGRIdXR0RURZRzRZK1Z5ZEE2RGNKeG9BdlZSK2V0WDBMelgyL0NMbVlxbDBsUHQydU01TjcxSkhrT1NzU2RlM3lySFd3MlB3SmdnWlhmbEszYVJmOGgvYURVSi9TQm00Qy83WUMvSlh2cmhWSG5LUzZyZWdLR1BsQlFXWWNmTysxZndpcFY2NytiUkxzYWZHbDE4QkVlOXNRRmlBd0lNTHkxUnhYWFlqdDJnb3I2Vk9ZMVNweXZpOVdmUnBIZ0o0SnphMnhoS29hR2hzZkMvcGtaejZqV1NVYUpyWFFqV0YvbGpGYjBmVStrbHpLd3F4RTNQc3ZSaTY4Z3FWa2lYYWpYdFM3aWRYcVZiRHZ3MXNaQm5HUWwvYk55YmhXS3dGaEtXYVlFQXVnUitzSzFOTFpZV01VRC85dmsrdis5cndjNWV2cjMwbXNSS2NNQUN1b3FPc3BmRlczRC93OVFTd0VDRkFNVUFBQUFDQUNGa1NaWnFheWJ2SzhCQUFBMEJBQUFEQUFKQUFBQUFBQUFBQUFBdG9FQUFBQUFaRzlqZFcxbGJuUXVlRzFzVlZRRkFBZDcxZHBtVUVzQkFoUURGQUFBQUFnQVlyU0JXTnV1ZWdub0R3QUFOQklBQUFnQUNRQUFBQUFBQUFBQUFMYUIyUUVBQUcxdExtSnJhWGRwVlZRRkFBY1l4Z3BtVUVzQkFoUURGQUFBQUFnQWhaRW1XVHRabHl6bEJRQUE1d3dBQUE4QUNRQUFBQUFBQUFBQUFMYUI1eEVBQUcxdGNHRm5aUzl3WVdkbExtSnBibFZVQlFBSGU5WGFabEJMQVFJVUF4UUFBQUFJQUlXUkpsa2JCMGVQM3hFQUFLendBQUFOQUFrQUFBQUFBQUFBQUFDMmdma1hBQUJ3WVdkbEwzQmhaMlV1ZUcxc1ZWUUZBQWQ3MWRwbVVFc0JBaFFERkFBQUFBZ0FoWkVtV1dReGdlcjBBUUFBREFjQUFCVUFDUUFBQUFBQUFBQUFBTGFCQXlvQUFISmxiSE12Y0dGblpWOW1iM0p0WVhSekxuaHRiRlZVQlFBSGU5WGFabEJMQVFJVUF4UUFBQUFJQUlXUkpsa2s4TnY0T2dBQUFEb0FBQUFTQUFrQUFBQUFBQUFBQUFDMmdTb3NBQUJ5Wld4ekwzQmhaMlZmY21Wc2N5NTRiV3hWVkFVQUIzdlYybVpRU3dFQ0ZBTVVBQUFBQ0FDRmtTWlpFd3hlSnkwRUFBRFlPd0FBQ1FBSkFBQUFBQUFBQUFBQXRvR1VMQUFBZEdobGJXVXVlRzFzVlZRRkFBZDcxZHBtVUVzQkFoUURGQUFBQUFnQWhaRW1XZXZDLzVYWUd3QUE3eHNBQUEwQUNRQUFBQUFBQUFBQUFMYUI2REFBQUhSb2RXMWlibUZwYkM1d2JtZFZWQVVBQjN2VjJtWlFTd1VHQUFBQUFBZ0FDQUFsQWdBQTYwd0FBQUFBIiwKCSJGaWxlTmFtZSIgOiAi5a+85Zu+MS5lbW14Igp9Cg=="/>
    </extobj>
    <extobj name="1BCC2C28-871D-48CB-8BE0-2867F7803ADB-11">
      <extobjdata type="1BCC2C28-871D-48CB-8BE0-2867F7803ADB" data="ewoJIkZpbGVDb250ZW50IiA6ICJVRXNEQkJRQUFBQUlBSXlnSjFrd1U3OTlzZ0VBQURRRUFBQU1BQUFBWkc5amRXMWxiblF1ZUcxc2ZWTmhiNXN3RVAxZWFmOEI4WjNFZ0VOSVNsWlZqWnBXNnJaS1NkdlBGbHpnRnJDUlk5cEcwLzc3akpPMHdhRURDWmw3NzkzNS9NN0oxWHRWT3E4Z3R5ajR6UFVIeEhXQXB5SkRucy9jcDlXdEY3dFgzNzlkSkhPUk5oVnc1VHgvY01rZ0h2aXVvNUhUR0RHUlJZUFp6UDB6SmpTaTRacDZ4RitISG8yeXpKc1F2WUlncEVEWk9KcUUyVjlYNTNmMGt6eEtVWU5VQ050RHhFU3ZHeVVlMkU0MHVyYXU0QTVQd1JWV1VDS0hGOHhVWVhCQ1NKZHl3OHBTaTc5TXNTekUyMEtLcHY3SkttaHhTeit2MGFnR3dhZ0xYS2NLWCtHZVovRGVJMXVtRW9CLzdDc2dOTzRqM0FIbXhYNWIvaWpvTWg1THB0WkNWaTM2aHJ3TC90QWVyWGYvcGR4SVlBcXlnenY3MHpHZW5iT0ViT0U4NzZtQjBJc2Rrcy8xWjk5Zm9GMmVlQ1J5ZkRxbDhUU1k5T1k2RjR5ZGdFd0puUWJVNnA3bHNHMlp0VjVZdVZpdDAwSFh6R1I0TmovSmduR2xmdFZLdDMrcWZ4RnlNMmM3bzc4OHZ1U1MyRlYrQzduQ2ROUHlRZ3REL29uWnppc20xYkZOQzd0Rmp0dmlDOUFJMjRrMjV4UEg5aVR2eFVmQ2FCelpoQ2VPNnZRbVdJNFZqT2RnZHQ0dG5nelB6MGwzTHpmTEFrQzFyR1I0dlAvNjV4OVFTd01FRkFBQUFBZ0FZclNCV051dWVnbm9Ed0FBTkJJQUFBZ0FBQUJ0YlM1aWEybDNhVFdYaFhieUROZHRjWmNDTGU0UmdoTUNJWUZBQ080bE9CU3BRZ3N0VXFINnZMMzF2OTg0NDl6Q0hIdXZOZGVWQ2ZaNzdNeDUxckg1dUYrZmxDUHZVUTNpZDVheWVjSUhRVzJtVUszNFlGWEFIMmNielBmYXhlVVJoNk9rQmtmVzBmdTc4aW9ka2F2RTBYODRGblN6L2hHREU2djRQajBmWkk2TlFWbHBPeFltVDA3aVRNTEJjWDkrY0pwT1Y1OXFFd2tsQkN6UGxmNWFvK0Y1WldPVE9GZlozaEZJaGtQWHlhK29lYmpRZWh1YjBiaVpRb2ZTVjdod2hTbU52bExrUFZjWE9NR3BGVlJjTmVsT0xCc1VCRS9OSXNpNDM5M1FNSkRsdWxUN2gzcllYdkRMQWduTlk1Y29tMU9Ha1JuamFwclQyMWhLNzVpZVdrWVZJam1DZUxhRUtHczZpWXYwaS9IQkgzMlRGTEFaSjMzQWF5bTQ2V3AxMTIzS2tHRXI3TG1FWWdWQWZrWjhXaVJscGFkUDFKaStreWVCVVVqTCtocTZZNVdObUQ4T3pTZWIyRTBONXY1VlgyK3ZmKzRidWs5bWs3VW0xZzlIbURyYTVRQmNyQlRVbUh0L0hWdE5CSDU2RFhhdUx1STF2bUR3Qi9SeDBMVlRCckxheURXbFFlcFVKRDVzTjQrS3JZZjFoNkZpb1lENFU4eUF5SWFnbER6SUQ2V1lUakd2WkgzNlkycC8wTUd6cGN4enZ5NWZFWlFVUWZhdldDU3IyRGxHdmM3OEJFVW5GN1BZc2RhSkNmVmE5MlJYcnZCVjZrbmJYNGg5ZS9FUUx6eCtiQis4ZWpIWlh6RnZNaDgxMHZFZktzdWJhb2pTZ3FFQ2dIMUhVWDJvSndERzFYcjdXVVMxZkNLeDNpQkF5TGRjdys0T1JkNWZQK2VCVWllR05iaCtLeS9ERnZaM3ZLRXlOTjJ5WDYrQTBROU93bUdmMzZKMEU0VTZsODk4em5idm1hQitUR25SaWRBU3FhTWtaaWIwS05xeXNKUGQ4NytJdmJVYzIzSm9pZE02Sm1weHVFRTVEVWJBbzI3MW1qM2tGSDIzUTRFdzhmdDVsVGU2Qm8zelB2dG9WNXNqUG4zc3lXV3lFQkI2dFQ4aFJQRlVtaWlNL2RlRE41VmJieFc0UHM4M1dkNWNxYUM4bStqaGxxYkFVRWhqdC8veHYrNG9mSGdnQjk4RXhtbVlQdzJjalJ5RDJyb3JnNUJnTUJNSUpIT0h6WkdqVG1KWlN6ODNacHNDek9seWVnMUR6SW1rYzh6RzdTSFpIUE54NFZlWmF2dlhmYVU2RnYrUC8vTC8zZjhCajZGaE5ueHgwYzJkb25nbjBZZU1DSzluVmVyaXNjZHM3YWl3RmlaVHlmN2pmTlN5QVlDaS9WTi8xb0FrRnlOZGpabi9Wek1DK1U1bk1DNnlxeVAvc0kvaVFoTnZCOW4yZVRiQUVvYUNUeHd4UkY3T3lXL2xEa3VHWm1ldlh5alkrZU4vTGdBMHhsZ0czOS9jcE5UZ1FwNVE3Wi9PYjBNakloMmtMRkxIVDZsNmZ6TjFVQ2s3RXVQKzZ0NXZzRnRMR21zOGpUSEtac1BEVzNaaE5URktZK3RpNW56dW9kdXFZd0JFODg1K3laYm1nUnBmVEJvaExmM1lMdU1aMFY4ZnVxazkzSnVKaE94amYrTDBPNlI0dzYwU2pOdm9KWWJiK1hUc1REcm90KzU2SDF3aUpTUmxuOVZObmpOUUtkNldtd1NmNTdOeGE2VmxEem5qWHpvS25OSjQ3ZWR5YW5nUEpycHAvR216YU85RVpocUdRaFo1M0c5WlhSKzJGb2x6NmhrSFRHeWpWRUpESU1obHc2ZlZiSzV1QXdPQnYvelpud2RGdlBiK2U1OHQ5M2tCanJIOFdPdFk5YUtCNXBsRjRYcERHMHQrUmE0WHFjSFVZWGREOGZXWEE1aHN5blc3Z3QrTk94bGNEcUpCdVpsUXhVWDErVXZGVG1xdENvVCtzR3Q3MU82cTRTUTVmL3gvc1JkMnpBazNOcjF4azRpMTQ1cWZnREptT1BiTFNVcHpmNWFDQ3BoRnZ3RFpEa1o2aEZxRHdBMDRUZG9iWXAxdjI4UmFoOE1pOFhWaFJYRjAzTkwxTTFCODhtMmZiSTh0UUQ1Ty92Ry9NOGlCMmJRNEdIeXc4aDkrakxJYzhQSHhZbGhSRkxnVGNmSVFhYld4R3VRSDAwUkFBYk1GdGlpTGxhU1FQTTNhTkRwc1gwSDdJUXpucGZ6Vlh2MVJPQTRMaFhRbXIvcTRxUnZwbUFCTnBQeTNHUTAzb0JVMEh6OXJzb0QwUXZUdzgzUmZORXBQZTQxYVVaK0plZS9TUzFTR2hVUWxTa1RNaUlaM2dyaGVCR0JhL3ZjdjUwNFlYWmRhZWE3TXloV2ZsS1B2VVRCRW8yZEl5cGZQc2Frb0dZRTgrY3Q2MlozeGh1UkU3dnBsWWtBZGNEYTNhZDZ2aFZJb0thQTRXZE93VUN4R29WNFR4MWVSUldvNkZSd3JuWVQwek9HTVBSWnFMd0pPcDEyTXh3NlZLU1FQQkVGVUhOQlo2OU50Z2Fmd1J4Y3BmVDRzVXA1WEpzOEFtRTEwT1AyRmhVRTNnNVNURGd3b3NvVUxmYkxqVndrOTlmWWt6anErLzJlZXE4YVpPZFBhNTU3ZG1EZE95bmx6dFdCZ0pTMkMrK1lWMkk0K2xNYnZGbm9hQmUrMzVIZFU1dkNoSi9qOC9ZNFJXRFhoTElrUCt2YTRveVJHeHJlSG1NL0Vkb2xIdkhPMHVHMmQ1SkJCS0dkVTdhMzh0dHBoMEtXUDVCNDcrY2xFSFpFT3JYRGpMLzg3VHA0aTRLU2RtVEVnNDQyN0taVkpDKy9ZOWlFNW1oY01nK1Y5MVdRTUdHaklrY3NtTHVVbW5tU2VrQkc5dDFwUm5VemprdXhTZEpjbkhQbU1xREZXMUI1emlLdm5qaUxyem1mTjV3SlNBSVRuTGplZmNvRVFxV2Q2U1daUVBBOGlWRUlTenpLMWFsNnZnendCZDdLWS84ZDYrWm9acVpmVWtNZ2E0U2pqZ1pCcjkyOFhFWmRZMlAwTkZDOXk2Q1VhUVdkRFFnZkE4WnZQWjRNczVJZDBvbTBNdlhDV1RGd0szVGJIOTVqTkowbUZnOXZTZnVYRVJyeE1QN0s3UGM5Uklqd3djOHhFRE43TVVrNlIwb2NGeU82L25GOEUzNzY5bEJmbUtNRjJxbVhlbVdRTGR1QXhWajR5Q2tHQ2p1cWxtdDU2UzY0cGxVMWc0Y1d6dGV2aVZLUUV4NjZNMU1ES0p2MzNlc1R3N3VaTGp5WkxHcHFTa2NIQTRCTGxlVFMxZTBOWjAraUtWZWFvTnhrb0tDU2pIbit2dFFBemxLM1ZyUkFaUE5rWFJ6MGo4dXREVWxLQzdNREg5RGREMUplQThNeEl2L2tkZDBZY2c5ckdnYVQ3ZGdKZmNFS2MrL2V2TjRWRzZaWDQrQjJsN1czM2NIRWk4L1phdGV4cDFFdHlHMHZzcm1DeFgyQ2NkbXdHMnE5Y2VOc3g2RHhRWnJmSEZFeEdtWEp1eWRPS2hTUlNDMFhxVEJlTXhwMEJmNVQ5eUxhNGtTaDg1dkdGLy9qdkI1QmFSM3cvSDRCNlpkTzQzMkxXSkxYNzNLR2k3aFRFUHBGZUdVK3U0aDE4VUcvOGF3NUxOa3NDeU5qTHpINGo2NVlxMkV4Q29UQ24xbmtZbm1BcWpzL0s4VGp1eWhQQUlYZ0xTbm5KWU9oMVVDZWpOZDZ3WUVJR0hCN3FDLzN4Znk5NWxNR1lpV01uL3l1UktoU2NPeTN5eXovL3dTNFNJbzlNT0RqTHZrQ0tudGd6TlBjK2pxS1FESWt4RHdYS29xUjdwZkw5WGRQcXRoeEw0MVVINS9PeDVXNUtzYk5paGozMDNzc3FJaU1Xb3UxOThHMG91RUFuWnB1cDR3Znkzb0VuTHFTTmhyUzBPV3ArVTMwK3FVdlVnYzh0OXUwZjl0MGc3WUJIM0hFbEdobEJiaU9kUWE5ZWRZaDFjTEVmbGJNNUdmajZWUC9nMERKN1VvWGFFc3VIbzAxVjF2TGN6bUtldVFaREdrUFczZGNBazZmd1VNZ21XSkozUkR6dERkdCtSQlUwa3ZiREFxYWF1N1E3dUk2SExQazdSaFdFRjlER25VR1FKWm1DTTZsM256bzVXQXlNVzZlRm0yUFV4QVdoeWxBY01qK1c3cGkwVENhYm52eSs0bVc2U1YwTnUvTGVQakh2TjE2THpva2p3ZmROSHNwMUhZLzNrUzB4NkVjdDQrVEJacUg3cmZsMW9DUDZPQ2JOVElMSGwxRXFxQUNneWR1d1ZYRFVSVmNMTlVqODlXTXE1R3l5ditFOEY1YVlvNzcyQ1VMY2R2SzNHdjNwdEJtNzZFemRydi81ajV0NVcxM1hoZkdEUEcweldxbFZKVjRSQmhJNkg5M3pOYmFycEFQam0xVnhQYzYrWDVjRmhvQ2tWMGZiN0w4MDkwbVFUdS8yNk1JMHVxNUpScDZDbWpvZEo0YzVmeWVjNU9Od3BOVnBqa01PY3VJWUtzZW96Nmk3OEFVWFJMTUNhYUYwZFZGZnhZcStGSS9MdW02K0JJQmNCSHJIbmlqQ3AwVVdtaFRRVWkrRjVmNUxyTlJXaDVHSjZqTEVXY2E0TEUvZTlLendRdTQyMldlWlAzTWpKdXRZRWg4SWlKalhKWGVaMHBicUYxT05pTlJHbTVIRXJ0NmR1U29BdXBFWXBZdExDTGFaTlFFSnRSR0diWUdva2lndEhYWE03aUJydlUzdC9pbWtGK0JlSFgvK21vaVVRM1hlNG5PeDRLSFJEbG9OOGlCdVd5MDdubDNjSzJ5MFd0QWRMQmhjNGFLcUQ3V1J6U3NNZlIzcVF6T21rZE5VUVdCR2IzZVgzaEJpd3VuSUVqdVd1c280TVdTbktaQ2VwelV6Slp5L09iNjU2M1pmaitma3ZlNWZQaktadkx2SGlLTzUzK01jQ2dFNjNkUW8vN2Z0Zm4ycTBoTG5QOVZEYnZ4akpBKzh4bTRWbFVWVklrUjJjcDdTTG1OWE4zNmE2ZmNzRVRuOWpHeW1QclB1R3RWY2RBL0JZZy9iWlkwRk13RTJTRCs0YmxmZVBXNHBBT3JKcm4yWUd5RTZXWGhpQ3hMa2Vac1FSU1d3djM3SGtvaFk1OHBjRzdoS1pOZHYzOFFIOWNLSiszVlgzMW9EVm4zYW9aSG5iN1p2SCtLZVJFSTZ1UUMyN0UyV2NrYSswdEM0T2p5OENTZWFIbmhJNCtOTnQvMU1uQUFXQkhZNm9xMzY2dGtxMWFYZ21iMklNcVBpTkJvUG9mR1RBZXdLVk92NUh3SjJRejZNR0FBcUhmSDUvRWpXdWc3UW5ISXJncWpsYXhsOUtQWmhiSmo1YWJlTEt3SnJNTlB3MytldHVIWTdOcmtyOSsxR2ZxODkxdlVWd1ZGMnU0NUozRnIzS2JjKzNsNXFaV1Rzbk1iUTh4MFRjT0pHSWxQQTNybFI5UFY2WW9va0FvQzlCNzJpaFpKTHpyZTUxenp3QUxqcWlRTnJHYmttNlVKWklnaWUwVnEydE0vS2FyQi9LRGVkblNyUGwwMWRnSlB3OGNMZ01FNFR1cXZQN203dWoraUxRT3gwcXJWSzZDdVNHSHpJVVUxV0dEZmI3RG1mYzdFbEx2SC95dktnZmV3N1JRdHdXbVNYVkE2dEw1SUVUWm1SRkl5TTBLOCtsOUZEbTNZSWpiazFvOVpvcWMxOHdESVJaWHk3K2IyNnNXQ0lRSmF2bHptRDkvdGJIZC9FNFZLSVR6MFdLRFJQNnpoejV2VW9RdVN5UFdIMERLZWp5RXl1d3BmQ29iOVBpN3JWVVh5VVFvMlpSQUFNNUhMck53QTQ0K0JtZ1RWQi9rVGVBNUZFVUFkU01zaExsSnEvWEpGWVJMc2w4VFR6SC9FaUp6Y3huY0MvN09ucXU4ZGZPUlNVZmJIUlpuK0IrR2J1UXZ3SG5iWExjSGNDSHRVZGxaTWpjaU9QM0ZyRHBDN09yOE1kUStXMDJzMFFjdXFrN250K1M2a0RaMy81ZjZvd3pxSGQrcHhMbVFBUkt4MDl4L0VZenFvaDlEdzMraVkxSlVDV3VQMTlFVmJ0eU9YcW92N0tzZW4vbC8rdi8zLy9tdjcyNzYvSlZlY1NlcWRWdnlyRWxDNjkxNkNtQjY3RzArb1Fsam9Nb1lpTUhUNHZ2eVJXZWVpaU9RZFBUdE5uektZOWhvVGp2NmI5L1huQWVyL1dzSEVjSUdMK2RzdXNUb1JzUWFqWmF5YndpWjN2VC9jZEVRRDdxUnhuWG8rUUg0a0hOT3Bsejg5MTZGelFuZHltUUdCdCsyMjhZdkpuUEtzU2RwRFN1NTlLRWhkMVZJcVVRdFErUERaRUFWSWpoVUk4d1V3YnV5MUorZE5UV1NNNHJHMml0bVNKeU5BMnJ0NFhnanpWRFdQeG54SW1zZFh2SkkrUlV4UUlJSEdMODgvNTA0d1pOZnRnSHAwdnNUYkMxM2FKZWNUN3N6Zlp5cXJJTkMra3FjMTNUa2RYME0xcFExTmlGS2RSaXVtNGgzV0JEb3pQckorL1paRTFEdGhOd0xEY1FDYnlTcStLa1hGTzdNU29OWVJjMjRkOUtoaHJtTFVvczZQU0lINEdLSE5uODlTeCtGWWk1UUFGK0FKUG1mUW1jVjI0TTV4NCtoWnZVMmYzVlIxY3hUK3cwTUd4Z0FOTjhjQzBSZ0RKUndKb0t1dDk3K1ZlRlYzTytGQy9tWEpmbG9yMy9NVUpZdVdwZ3ZxSm1FOWo5N3MwTVp2TWlYakt5Y21uSU83dUE2WDVyZjVRM0RGa3JXNVgzakNzK2FOZVRFZ0ZGUlNCdUp1aDNsd1lDK0QzWnpMNnovOVpOaENpVTBuL3lTaTNUSTNjUE8zZi9aOThMQnNDR3FDSTFteXVNWmcxOWUrOVN5RlRtQUJwVzZSOGU5eU10R3FJY0JHZ1pLZzR5R2RhVm1LZmZJWFRzZ2JWMTYzZFZXRHF3TkpweWthNnFwMnFCVWw2Wk1BcFYvRTNTbGVSQ09KV2hpRlFFUWhEc3pCWnJlUWlBakFVQVAySWtsSENSM292K2o5UVN3TUVGQUFBQUFnQWpLQW5XYkJubGVUYUF3QUFQQWtBQUE4QUFBQnRiWEJoWjJVdmNHRm5aUzVpYVc2ZGxHMW9HM1VjeDMrL3k3WE51WEJ2VnZTRkZUcW9ncUFWdCtDcmdWTWJxUk5jZkVEczlJV0MxRmRUY1ZJbG01aDJhM3ZYaHlSdDBrdVhwby9ybXRVbTZZTnV0V215S29QQkpJb1BiM1FJYXMzZEpmaGlBMzBqQ1BxN3V4eTd0RmM1emF0LytKTFA5L3Q3Q3BhdTlZV1J1Yk94L3RISzdLWEs1TnlERDhQakE5Qjg2QWtSWUtWTnBKZFBvRmY3NGFjT0g4V24vYy9VSC9QNy9jLzZuL085L3M1cjc4RUwrQ0sraEIzNGNoL0EvQ3Y5QVBlL2VTK2VZbHBZMTJsd2QzbHdmMTJiZU1kZFIzMkM5L2xSUURJaTVRTndCMGpaMXladUozcDhRdUtIdHdGSDdCVHZ5ZmNCbzZZU1FrTnE3NTcyQ1VYUENjQXhVNHBZSlRoeUdqQ09OaG1LNlM4Qno1ay9rdEJpQlVkdUFFN1lTdDZUZndGT210SzQxYXJ6dnV1QTA2YVVyRW9CNzFXcXFtTU5jTlpXOHY2K0FYamVWaW9PZlE1NHdWYlN2VksyRW56Mk5lRGlIakcrQjF6YUk4WlBnQmxUU2xqcUV1Rm5GbkRaVmlxbTNZQmR6TjBzODZFcmlGREhOSnhCZHc5eTNRajFpR2VRT1lzc01qM0lIbXg5cFBWUTY4SG1VbUZMalYxVVp0YmxmQmpvNDluSE13R0podEpZZjZDbHFhWHA5b29CQnBnbUZ0SFZxM0h4MXJFR0FkMzl5UFhwYUtHSzdrZFd6c1Zxa080dTdwUUhlU2FFRVFwSzNHYSttYWU4Qjk2aXRpMjhDeGhDNWg2V0dVRFhvSjZZc01QSURabllrSVlkSm13bXJxWVhMTmdBRjBaUEhZK2pCcFZuZWJaTmJPUkhxSGY3M3dBeWMwSlZzcGZLa1VJTmRVU254blpSTzUvc0FqSnpRaTFucjZpRnJDTDFLOG0wTXBNbjlzMjhRQVdVQ3RGZmc5MzBrTVByOUtqTUpjdmlHajFLbnc3S3dxaWEyMUl6NHMyOHFBY0pJUmVsSkpZVTJ6ZStxTllXK3k4cHFoV2FLWlkzS29XSUltM1FWM0pXODR2bHJRbDZsR2VIS3ZGUHl1dVRXc0Q1bEpwYlUzTXBXVml5SklvZ04xYWJLSnY2cHRvWENXazV0RVM5WnFLd0paRytHbUdhb1RBaGIrWnFWaU9PMm02TVkyTFhiaVE2ZmdNYy85ZEt6NXBUbEZacXVSSnk1L1F4Sm5lTnNmakFWU0EzSncwc2JXV1YyRVl0ZGtMRE1tbk03Z1NMaWVzdUlEOG5lYXVUMGNIeTZwUVNUT240Y2VRbU5YekRGTTdnSE03akFsN0VqNnhHMjhkWHF4Vk1PVnR2d3lJeXJLWldkSXNrY3RNMk0vUkd4NEE4blNQVjFVMTVhdERZYWpyTGg0d3RNemVGWEdaclhScERQOUttWEpzSHFzdmh0ZE94eUtORHhyR1kxUE03THVMNGQ3UW5mMzRNMUNzblZPUGdUTmlGV2xqN1kxOVZlN3ZnTEtMbGtreGt5cWEzOE9xM1FITjBnalN1a2FvMlR0R2tMdHBVN1kzK0FyUWJqb0wyWGk1dFNyZi9BUVptMUxXNGR1YkJLNHFVM09QdmgyeVhkb3lRVjdRUjNnSk1PMnQyVUZRR0Z5M1hrMEF1VTRzTS9KSFI1dmMzMERuOXI0TWs1UEp1cE5ncE5RRDhBMUJMQXdRVUFBQUFDQUNNb0NkWjZja3RYNU1NQUFEYXRBQUFEUUFBQUhCaFoyVXZjR0ZuWlM1NGJXenRYVnR2M01ZVmZ1K3ZXR3llUlhHR0hGNFF5WUcxc2hvRFZxQkdpbVAzYlNOUjBzS3I1V0sxY3V3K3VROUI3VHBGWE1ld0grd0VUbERFRGVvNGlkSFU5VVgyajZta2xaN3lGeklYN25KSkRtL0w0V3F0amdVWnZNM2h6T0Y4NTV0enpzeG81cjByVzgzS1phZXozWEJiczFXZ3FOV0swMXAxMXhxdGpkbnFSeXNMVTFiMXZWTXpTL1VOcDNKMmZyYXFxZVFmVVBGaksxZmJ6bXlWM0tsV1BxaHY0ZU9qYjM0NSt1cmJLVkN0L05GMXQ3QzBhdVVQTzQzVlM0djE3VXV6VmJYSzVDeDEzUGIycVptUEcydmR6Y3I1MlNyVWtWbWRQalh6dnRQWTJPeVNLOENFRnJsU3UwRFBJTFFVVkszTVVZRkxSQkM1ZDVIY3N3eWQzb0QramVYVmp0dHMwcEtxWW1nYUFyWi8rU0s3ak1pVjZhSEtuS3RmZFhlNnVBN0w3Zm9xYmpwNVRLUGl6a2V1c0dmSnVVRUZPNnRkdDNPNjJkaG8wZHBTMFgxNUM0MW1jOEh0Yk5XNytPcFNwOUhxTGp2ZG5YWmxvZEh0dXN1Ymp0T2xqWHJmUHp6dkg4N1ZWeTl0ZE55ZDFobzlwUXJEVFFWWTkweFgrTVEycTVXUFdnMTh1TFZWclp4ejFydUw5YzVHZzN4SzhvbmM5dkRwaDZUUThJVTVGMWRqYStnS3J1WEtwclBGdnJWT2l0UWJyVS9jVDRsdUsyZlcxM0ZiNlNINzNtZldPdlZQcTE2Um10dDBPMVJMQXltc0FMbW0rNkpYbkN2aFM4dWI5YmJqWDV1bUY3Rm02V1ZTRXdDMWZuOWJYS3k1clJiVk9YbHpwOTdhWHNjS0h1cFBhckF6cVVNOVNZT3FvaGt4WFVuVkZRT0ZlOVAwMEJ0b2ZkalhEUGZyd0hjKzEyaDVqN0hqandkMW9hcjVrSHpSZm8rcWVzL1g2bTF5VHUvMXJ4R2hYcXVYM1daakRiK0hLZG5YTjYzckN1NVdwRE1TQWUrc3IrdUkvT0JQNTZ6amM0eFcxaU05Z2YxRHIzN1RRNDNDYjNVdU84MzVlcmVPRzd2VGR1am5CTUJpQXZ4N3YzZmNMYWZiYVRqYmcrT3JsVnJUM1hiV21Eb1czY3ZPaW50cWhtcDlDaGlLcWhrUnRWT3RRMVBSb2tydmw2L3RkSVlFMlVDeCtGS21rTTBSYzVyZVVoVmdtNVlaS1RqSDZnWVVEU0lZTGxxakg4ZFdBSUtSZ3ZQeGI1d2VWSGk2cnhmL2tLcUxxbnU1ZTdYcERJekZuSVBSdDlTdFhQQk4zVVZtMmZETk02MDE3NVlPb0FJaHZXZnFTS0U5WndnTWxZV21jOFdsa21lcldNVEtKdTZnTFdkN3UxODErdVlBcUhReG9FSzZvZWlRRHlwVE14V3pYRXlCdHhGVCtFTVd3eFFFQ2g4S3BuZWRCeWRTeVNGWXFqbEU5SXNHRVJsYml5bU9EQXBIcEJobXBLL014UldweFJhWmp5dFNHSUlJNm9vVndwbVBRbVJZaXVyZDFiQnBTVUloQU5sZ2lNcUhJWUtLTFdFb0hvYXhHT0oyVFQ2dDVZRnlDb2J5UStoNEVXUjRRL0dpQ0RLRklNZ3dJSzBabjhnSTJDV0N3Z2pTU3lNeXRTaU5SUVhrSkxHSWdCVDBSWjVQd1Y2MGdrV1JaK2dxNVlCaGR2S1JaMWlhWWdqbUxydDg1RkVqSVpFWFFaNHVrVGVaeU91ekdoOTVnamdQZ2RJaklqYlVlRDZ1aklpVUdoR1pFaE1TR1RVaU1tcEE1RGpqSWJZRkZiTjRQQVNWSHcreGRVdVNHUWRSU0MyTHpEUmRpWFRtdkh6R2xaRTNJc0lUa2hZUzRaVkppNGx3S3l2UXBSdUFqZXZTMlVCUERrMW1wYmZ5Z3lKQXhXWllSa1ZLQUdOOFZDUVJqUm1STkFLUVJzRFI4Y0lJcUFnSWNkQlErYUVSQm5rSm93aU1aR2hrTWgyMEFVZHhIVFJoRENZbU5FTFMwbFlNOGl4c01HUjJqWU04b3l6azZhaDRlbzBySSs5b2tpY2tiVFRKSzVNMm11Uld0aWdXVFl3MkdJdEZDeHA5cEZwUUU4S0NocGhnU1NJV2NadmtZTElFTE1aN1pkaWdGeDFMVHZHRXBIcGxuREtwWGhtdnN1UERFZEtFQkIwTk1SR1NSQnpadGt5MGpSVkhBQlgzeWFaNFF0Snd4Q3VUaGlOdVpjZUhJMnJrQmVCSVRIUWpDVWZTS3hzM2p1Szlzc3dnVW9CbVdLWXpCU0pmTGhWTDhVVlRJUlZmZEh6SUV1VjFHV0xpSFluSWdyYU00WThWV1h5cm54TmRJekRVQ0FSMXZQeGs2M3B5SWl3cmlzcVBYYkNxU2hTTkVVVWlIS1lSL0tVUjNLWGo5WlpzRXdtSk9wamxSeDFzWk11b3czaFJsQmdDeklpaUVhSjNJd1R2ampkMkIxUVZDUWs2bUdLQ0Rra3BMS0RxbWh6VDhYQlUyaVJEdVU1RlhFTEx6eFp6TTFwQTFaQ1FzSVVwSm15UmpFUWtjMXFsSUZFdVZTa0lJc01RRXFFQTFnQkU5VWJyN0pwVGowRVExSUhDSm5uN01HS1RJRWRhRjU4YlE2bWRucXdnWjUxZFZldnJYZ2YxeTZkTys4Mk1MdTZMTWtHSkxEYm5heGRZdG1JRWxhdkJZZVdDV0J1bDRlK1NPRmdnYjUxcnVxdVhLdVNJMWNYWE1LZDkvZWF4Zi9STm0vVk9mYldMd1gvMkFnMHRMdFMzR3MycnM5WDkxMDhPZDM4OHV2L1owY3UvVnl2TGpUK1Jub2U3Vkw4VFZpdWUwSGQ4WVV0WTFrYW4zdDdzQzZPN0ZlQUJJaTdXSnNxam96WHlKTk5YdTExWllnL1dMckE2ZDl2OVE2aGdHQ2l3c3JmN3BuZm5ud2NQbisyLyttSm11dHZHR21pVC81aUU2WUVLQnBjQ1Z1MFRldWIxNG5menpqZ0RZZU9tc1MrRjJPZGdvODQ4TTJXZ2FoT29rV2VORERKaUJoa01yMzZYQWI3WEhJZ0pNZG5VUGtKb0tnQUUzd3loWnFHQm5lVFBuT0cvaTBXZzhLQWNldkJIWVpHK3dRelZQVWtCQVZzQy9McHo2OENjRll3dDAxdFdZSWJyVUV0dCtEei9yWDdsQXg4djl1TnpKUEMvbk1vUGRjUjl0RVFOei9IZlhPTytaejVWV1hFZkxIdVBQODE5ODF4cVEycXBUd2lhcVVYMTA5OHc1ZXdXMlpURjNSNnd0Yyt3ZEhUZ1AwdjFUUG1ZYmwreUhkejh4QXB1ZnFLSE56L0I5ME9ibjNpczR0V0RROXpFNi9XSkcwdHZyTVl3TndBd3pDMFlLOE5iMnVnR3B1NFllbUZyWnZPek44ZytBb2JoRWJCK2ZLUGRlSW8yemJBV3lmUlpYNHZJaUk1R21RckpvcVlSR1Jxb0VPcHhyZTRQUWxTdmhmbFlXdWV4dEM4c2pxWEJDQ3k5LytKT0FYWU9ybk5hY1ljV3pOT0JXNEMvZGN6Zk9kY2lSdmliYjRBemtqZERHNDkyNDVrN293Q0syamdPQ2NqZ3Q2Qm8rZmdHNVBCM01wcldZVHVjYkZ1TmdHMDF3NmJWQ0p0V004Mnk2Z1BMaW50V2ttRTFvUkp5aUtBM0lhTWZXbEIxR3AzazJsVmdLYUI0a0k5ckhjUEQ5NHh1RUpoRXM0dXNzSktCZDRVcFdUT1V1T0FOU0NhdXZIN1JvTUZhdjhHYVNuNUNEYzVuaFZYZjluclNSTnZlSCs3MUhuOVgxUGF5clVtR2JhL09zYjM1MGh5NE5SKzRYbXVFbW1DS3l3SVdPTFk4REU2cXpXMUFpNWJQWklBNXdUZXNaNExBekhybTFqT2ZxaE9ibW8wdWhrYlg0dWpDRExBRkRMR0ZHU1lMbUVvVytsaklnaXpVbFdRaHlhSmtzamg0OHN2aHJkMFN5QUpGeVNMZnJnV1NMQ1JadlAxa1lXUWtDNHp0U0xBaHlCYVdodUwzMTVPdVJTYTJnTkdrUzVBdUFPcDd6Skl2dUh4eCtPUjFiL2ZKd2QyL0hEeDRmUER3RldhTlgxOWR4eDdIM3U2WC83djJaM3l3LzhVemZIRDA3WVBERzAveHdkNS9iKzVmdjkxNzhhYjN3NDFmWDkwWW5XTDBLTVdZazhFbkRMb0ZDQ1ZlZ0dRVVFibzZTWlJpWmFVVVpDVVRpZ0hwNUFMcGZveE9LRnA0Z2tTSVRreGJra2txbVhndVNKOU1mbngrdEh2cjRPNXpmSW9KcFBmcSs4TTM5L0hCNFRlZkg5Mzc5K0d6cndqUC9PTlI3OFhUM290SCs5Zi9WWmhZOUFpeDJCTkNMTWdxUkNzeHhTV3BDTkhVQ2FJVXBJNG5zOHoySEpva1VwR0o2RWtnR201aXVxVGt5UFg3K3k5ZmlFOU1JeENKZHlFeXNVd21wbVZpZXZURU5CcExZdHBXb1loOWRrLzhZRi9tR2dybUd1NytKTUQyc3JtNkFkc2JUVXpuWEg4bmN3MXYveUQrL3o3WGdNYVNtQVlxM1lWYnNvVmtpM0xaWXUvTms0TTd6MHRnaTJobTJzUWpkVFB2U0YweWhtU010NTB4c21hbjdVamFOTVFZcHFiRi84MEI2VjVrSWd3TEplZW1kVnVtcGpOa0V5aGg3UC84OWNHMVJ3Vm9JNUp0Wm44ak91aGtXTy9pb1JMK3hmUmg2UGpYd0wvNG1xbE9CcFZRMUJhZ2t0anlra3JFcU9va1VVbldySFNxODVHVWxyYXdwWk8raC9ROVNvOVVNUks1OWJmZW81OEtrSWdSSVpFSnlTeExKME02R2VOaUJrUE55QXdZSFNsZWhxMGFzWEVwU3dkeXhsS1dmVWYwRkRmRGxHNUdCbTdvL2Z4eS8rdWJiTzVyNy9GMzAyd1NVNkdKU0ZHNk1NQmswQVZEWnBGRWNxd0FTUmlDZEhXU0dDTnIxdHRLV1RGaDJMRkJLY3NFaWkzcEluM3FFVXdNU1dtU0tSSVhZdS90ZnJsLyszTzJMRUlvTTJpVHdReFdJVnFJS1MwNVFZU2lUaEloWk0xczYyVDMrMFJLME8zNHZ5TXA4eFRaMWp5QXNKS0RwQUJoM0d4VVNRdmtrSzJORThvR2FETFlRRWVCc0dKdVBvZ3RMeGxCaktwT0VpZGt6VjBYU2pqWUdsUk15UWt5NFZDMnF6QzA2RTBvTTB6SUdtbVpjSkFKaDdFeFE5WlVkSUh3a1cxb01oRXR3MGVsY2dKYitieC8yMXYyTEpRV0ppUVBMY05ITW54VVBpR1lXVFBRVUl2a1JzTVphRDFoR1oydHlReDBsazJZNkY5eFNhQUZBRXlaZ2s3MEZqNzd6OTdMdS82T0dYOTkySHQ2ajJ5TGNlMzF3ZDBISW5kZGlsS0hPU0U1YVliVkF1d1JMMEFTaUNCZG5TUU95WnFUVGcwM21jQ08vWE9hUUNVUFN3NlI4YWF5Y3hEWGJoemMvTDd3NHJySTFrbm1oT1NsWmJ4SnhwdkdSZzNDMWwwblV3UFNaWHBhVWtQcDFDQm8zWFdVR2lZa1NTMnBRVkpEcWRRd3ZZUXJjK3AzdndGUVN3TUVGQUFBQUFnQWpLQW5XWCt3UXAvZEFRQUFoUVlBQUJVQUFBQnlaV3h6TDNCaFoyVmZabTl5YldGMGN5NTRiV3lkbGQxT2d6QVV4KzlOZkllbXUxWVlaUjhtUmFNekpDWW1takUvYm9sMlcyT0JaVVBqdlBjQnZQWWQ5QUdNdm8ySnZvV25EQWF0cTZMbEJrNzQvZnZubk5NRDNibU5CTHBoMHhsUFlnODNOMjJNV0h5UlhQSjQ1T0dUZ2IvUnhUdmI2MnZVVDZaUm1NSWRna1Y3aVVpbXMveXBqS0NEYzlBZ0hZeE9QZHdZNWd0YmhoZWRMWXdHWXhheExBYUJtaHh4VmM0cE9EdGJSczYxdjNFREhxY2VKb1VBc2VXRlVaOE40ZmtuTGNjeGFMVUxMYmNscjFwYWJTMFBkdmxCNGJEbExrRnFLWW1uUGhmQ2oxS2xFREtXeThKbkRlWVQ1dUVnRWZ3U293dysyRis0dHd4UXh3eTFUUkRwR2lGb2h0Szk1cGNlOHBqcC9tVXNWNFgyT0dOOE5FNnoxcER3d2dkUmZWUUlVaEpRa0g1eUhTOGEyYTJGTzkwU0oxV2lZeVJhaXNWeVE4RGxXNzF3NHVFc1dzK0FxeGo0c3h5MXRJelMzamljNmhtV3NmeEFRSklDZmdkMWcxVDdZY1RGSEVySW8rQTYxcHAxaVpCVnlQdmIwOGZyOCtmai9lZkxnd2wwbXdVbzIzc2xpZkwrYitUSDBHU2h0VlNDZkFYcFhMQkZnL3lvdVhJMmxPN0lmelIvOFdrdk5idjFOYlhaQjBkZUxTSGRFOG5GbFY3VExKaHZDOU1rbU1oR2tLa0dEN3VDaitSc1YzMVdpZVpxb2pwNDlGM3BjVGhpUjVNVWZodFZWUmxGc2kxSmx1NW1KZVBVVWhDWUJzVXY1UXRRU3dNRUZBQUFBQWdBaktBbldTVHcyL2c2QUFBQU9nQUFBQklBQUFCeVpXeHpMM0JoWjJWZmNtVnNjeTU0Yld5enNhL0l6VkVvU3kwcXpzelBzMVV5MUROUVVrak5TODVQeWN4THQxVXFMVW5UdFZDeXQrUGxzZ2xLelVrc0Fhb3B6c2dzS05ZSGlnQUFVRXNEQkJRQUFBQUlBSXlnSjFsR283bnNMd1FBQU5nN0FBQUpBQUFBZEdobGJXVXVlRzFzN1Z2ZGJwc3dGTDZmdEhkQTdHYTc2SUJBL2lTeXF1MGFhVkk3ZFUyMFhSc3dpVldDSXlCcnUvczl3SzUzTzJsMzJ3Tk0yOXRVV3Q5aXRvR1FIMHhvdTdRa05WZHdmUDU4em1jZkc0TzVlekh5cEk4d0NCSDJPN0wyVXBVbDZOdllRZjZnSTA4aWQ2Y2w3NzU2K3NUc0QrRUlodVJPSWxmOEpKMEM1RnY0dkNNVG9VUFhoWGJFYnQrQ0VlekloMDRBem1YcHpldU9iS2h5SXBnSkgyQVBCd25ybmorQVhzeXF6M0l5YnNiWXM1bkJQZHVHZmxUdnlNOGFWdE93bW5KQzBRbkZ0cHZRVWxOS2cxRGNGb0FhU0NsdFN0RmI5ZmFVeHlBVTZEWWFkVDJsYUlSU2h5M0RkVk5LaTFCVUZiaDFJNlUwQ2NXd2dPTk05V2dxSlRsMjA3SlRVbzBxc3RzT1VhVE1kbDNKK3I0VWtUaUNxNkxIK0kvQk9PWmVhR0NOdlNFWXd5NE9SaUNTM2syUWZYWU13ck9PdktNdHFwbEtkSkhuSlFMOXl6R3gzc01lY25qc1dWYWs5elNteVNWTFdkOElrTlM1anMvSktwazlIc3NSOG1FaHg1VHJBMFNEWVVROTBia1dNNVhFY05rdTNyV2JjVmRUcTl4WUZQYlVWR2FTV2FWYzMzZHVhOFZoUHNVVG44NVlsTlZZR3d4T29UdU5BWUVCOHNsMDE1QUwwTEhDYXdHT1paYmJnRU1UR1UvYVJjWXpsU0xqMjF6c0sxRVF4THFnT0FoVlE0VklOWk1RcWI1dEx4OVBxdU02cUZxYTRhUmxzS1hHZFZEWFlkT3R3ZlltMVlEV2FyU2NnQ2lDZ2MrMjNEV3hsN3dadXJpcEYwTTdhZDZVNEpkQS9nRVlVMDQydnNvUHdmVU5xY2UwWnYrdnVTNnhqUks1RnJsZTVoYTVyblN1U3hUUXRlVjZkaG5WTG1ZLzlKMjlJTURuVWc5OWduU2Z6b1RxajZ2Nm13cnZNTWM4UUlIdHdYSUhQVy84SVF4UXhCdm45NzFMaFBXTjJDVSszTGxCVGR2U2lXeURYeW1JdDhwcHV3QUFWK1hXQThCVUN1cU91VCt4ckEydFNWVkIyZnBlYjJ3UXlsajdJd1dBbUdiU2RnRUFyc3F0QjRDcEZOUVNzMGRvT0JBZnVkM2ZSMjRrb2c0UmFSSzR6S1BvTmlNbkRvR1lQYloyVHl2UVVoQ2NLcUZsZmJWR1FLQWdPQUlDbFlNQWFlTXZLc3crdklpWWkyR2UybWtyejYzYlpkMVVpaFNYdFpxMzZOTnZ2dWdUenF6WG1ZY0JSMnhWWmRlRGRHNEQ4c3MwN2dQN3JPU256WHpuWjFvVzV4Rm1ZQkRRMVpsMGpPbTBxY3JTL3RtZ2k2TDBNZWRYb2FYSkt2NVhpRnBKL2hTNit2UGo3KytmMTE4L1gvLzZJajIvK3ZiOUJmZTNvUzcyby9oUHFxTXdkL2JNR0tTdUJ3WVVtUktqc1FNNnJSVS9MZHZOajlJS2JjWWR0YWx6MnRSS2FadnZhYTFTdmxWREcxbnNjTkNZSUo5Q2ZBbjNyTHFYK2tYdUFQdXArcngrMEdhMkdwQjYwYVVINmJFem1TaklrdENIWWJnNEZ2bFNtclllTVZQaCt4OHZZL2xkNitNeHNtY3RkVkU0cERHaVJ0RW9KdWI2T1M4NTVTN0JuSDlvWDRybkZIb2dRdGdQaDJnOHRVMTlQUUhSa0lLQUc5WjlPcGVDNERLVnFxbThnNGJKYURUTFYyOXc4Z1E4RDAraWxFOVg4ejhiTmJzZUppNlRMWFlXcXRJeFRueFpUTkl5QVBLem5Bd08xcGlRRXhKNVN1NW81ZmtIVUVzREJCUUFBQUFJQUl5Z0oxbnFrT0NNcGg0QUFPVWVBQUFOQUFBQWRHaDFiV0p1WVdsc0xuQnVaMlY1WlZRYlhSZHVnanNVRFM3RnJiaERjWWRpZ1VKeEsrNHVSUW90N3U1T2dSWjNDKzVTM0xWNGNLZllUZC92L3JucjdyVXltYldUbVhObTYvUHNDVmRUbGNORUkwRURBQUNZQ3ZMU0dnQUFFQXQyYm9jQ0J6dmlwNDBTd2I1UW5lUjFYUUVBWExkL0grQzZKYVVYQUVDUnFpQXRvZVdWZFpJZG9FYTIwTEFQR2NkR0ZZa3lqc01NRHJydXNNK25CT25pMXA1ejEzTGJOR2ttbUFwL2FBd0dUemowZXltd2xpWUl1Qmh1K1plNTYyTTVqeWo4MlArbzk1bEZ2UWh0YWZteVVscEIrNmhmVyt2Q3lyQXF4NW5WdnZvbWphcHZzN01KOHl0Q2d2RzNxWE9wM3RqbndnYzZFSTU4RjBmaHl4Tnc3R1JsUDRkaWIrelorVlJRQjBSQ0Vod2VQandlRmxrUFIwOC9GV1ROVEUvUDNjTkRnSmRJYkpJUkVUNGN4YUhTMzJjdW0xWlNpekoxY3hFUTFkbWFMNXZXUTZ5MElQY0Y2Z09TZUV2SGI1aFIwRjh6bmE2Rll2UzV5RXQ3a3VjV3Y2N2pTdnZOV1A5MmYwaWxOcmxwSUJKcUhuVHo1d3hBL3l2eVFtTnhrVlZndlFONXNJUlZCcEs4b202WlZGYTJsOEYrRmw2Z2NKY2hOMGxyQ2VLck9oTUFucEU2eERWMUJsVW1Icy81WUZJVnRVdklpaTFoMXRzc3Nyd2N0L29OdUNGUHBkYk5Kb09XNlRKTmtWOUVpVGcwRW9lWWZVS0pQQ2FlQkF4bUQ3VEowRlJ2L01yTFpVVXl3cXdvUjZtb0E1NEFGU1lGQzNSVkFFWTJNWVNTNGNJNUFZVG9tSmFCd2NEYTNtN3dIQ2V6NzJsNHdQUE53cjVLODdDZHdsdFM4MHdWeGYyZXd1SVlVOGdwcmwwQzIrTFRBOWpQWWg5TEltN24rMWxoTUpVSXMvemh1ek8zb25HTjFpK25aTWhmSndlb2p1c2ZZaCtFZ0NzeFBmYmlKRFVQMDJUUWZoNkoxN0YzWFkzTzBMZldyVkJOUnR6bGVGZlBMeE9KL1BVL2psck5Pc3crem8xMnFvb1l5TDhuK0pqLzlQU1hNM3ZnUFhyUUM5TWRhdkFrRWdxY0FyZk53L09nNnB5SFlnUU5CMnZUUThvU2xYd1N0QWNwZ1k4bUdBZnl5czFCdWRSS3JYTDMyT1VucnVRNVgxamh2eXAzbU1Demc4RTFZRnlIR3J4NS9xQWxPWFR5U3RSamh0VkZTTnlLTlNHQjZnYlFpbWRLVGc3d3UzKy9nYjAzeTFNYUNXOGNOVk5qTXZyVEdNTllWWmFjQmhET2pJWVlKcitZTHhVVjloczgxOCtqTXBPbUJKWWdDT1ZTczdHMXh0N1lyaTZYd2E2Y3dlSkV3aHdybm8rcTRycGxMWkEzUndQOGJDVC80eU9wb0lIUGdhUUlRS01aRGZtcGVLM3F4WDdFeUVhQXVSdXVyS0JLRDVETUI4cFFHZWZoUjcwWnEveWFMYm9Ic0FOQk5nS3VENmE2dTdzRlU4bUlpSnBzRnlwbloyZUo1eGZjeVFzWVNRTEN0OC9GVis5N0daRUJCdUN0dE4zNzBlWklBY0FhT3NVMklQRDJWdHBYd2ZuQ3FxNXdITnFLZGJvTmtDK1RhcStSTVZnWVBETGQyWGVhU2t2NGs0TVlXRmxCRm1KY1pMNXEyMXYralVDUmxxN2ZESnZQTUsveWlJcU1DaUF0SG5xQXcybDQ1YXd5S1ZoU2h1RjZmNzYxMXVZcFYraVVHRXBOUFkzR1NnZ1gxQVdIN21ocmUvWDQzTkhSQVE4UER6c3FwYkozOEc3NSsvc1BkRnhjWE1CME13c3RoVU1qL3lTRHhicWtiSXhOcFdza2ZYYkdYWlNKYWRpaGFjTjl3UUNBSUpIMnVWL1pnY2hWN3oyZENzUHR5VkxkNTFGQ2s5RWNVZC9iYktmVEZScTdKUnFVbmhTMjRPcDlCTlhqSmRlQ3c3NU8vMGZZMzF3TFVGWCtrMGZtdStPVnBzOUdNOWNKb2hTeGN6YmpZMlAxSDFtRHFaU3JFeTlpNEF5TVVDQ0s5NFNmZDNUU3ZWMW45SFB6RDlLMU1nMlg3UVZOeGd3dGJFaWc4WkNydWV5SHhRdXZQMkpoNHM0U1FKdEFPSHg0bFdnSGZwSGQyRDllRmw4ZS9naGN2RHhHQTQ3V0hJNzkzUGVUYU40WmRhN096OHVpS0Nnb29INlNBRmVnNURNakJ3MFpWSEZpWnBqM0R2KzFYYW5kKzEzVkEzYWVaWEZSbUhuNWxPNWlGcG1BRUNsVFVaRTVVYlZOSmUzZWtxWjh5Rm1LbDZDQk12Q0RGVy9DQUNNcG1MWm5ib2krckx5aVBKSzRRanVPU1FCa0JpQy9HdnhoUTBCZEhGaWpsVWZpNmpYaExmd1JxWXNheitWUEszQ2ZMQVFuL29xWkkzcUthelQzU3o4NkdoQTBBWUp6R3NMNHpCZ00yTVdvZGtvYVc0WjMvWjZoS0NjMytIQzF2N0s4TENRc0xDd2s1Q2RtcEtrNTA5UjU4eXY4NW1qRFNscmkrY0puSi9WOVRIRHdreDkrMjVXbm1PdU9GL1JSenNZR2pVUzBZdE9qRjM1bmE0alVWLzNjUXdKNDZYR2NKb0JrYTJ0Yjhlc1g3M0xIM2JwdmFTMGV3SGpUV0pXQnFvRkZLOThZd0NxajY2Nmwza1ZGOU1acHd1SzNjMDQ3Y2FIclJIY1gwMWREUlRxR0djRFA3MzBQZllSbCtwSnFPc2d5Y0ZEOVZDbnVuTTU4R1FJbmNTMWl4bDBxd1hSb3NERkdFbTRZamJPMXFqZzhzN2xnaUZPNVJpQm5xV3lUSnArcFVsNnIyZjNWQjVDK2RPbHFmM043Qk5YTzlvQ29CeFVDV3FBckdGOE9JYUpneUlEZHpDSkdVNVVwRFgwQnlNSHdvOGU5cDE1S2JjU2NBd3R1aE5nc2o2ZXd3d0RSOHVGbFRSZWVBN0p4NWliRXdzS3k0UVA5VlZuNUw1MmlTZmxQbHhzcTJ0dWZXSXdlUmtKR2NueU9XUU1JS2tZODRSNWlxeERpSURaZ01UVHQzWHlBMTFNNmtlSFE0TVVmdWNDM2d5d1YxK0JKakEzdDE1ZWROeDh0TFMxTi9zbVdXYXlvWmMzSHFBK0QrRmFCUCtYVmRuRGhBdUYrSHdrdEtGenQ2OVNFV2s4ZFR2ZG4vZ1VEb29NRTR0UUJpa3BLWlRWSG85YTZNdFpsa2tEbnJIS3pGMEk0UUFaU05VNCt2aFlUaXliK0VxY1FPeTVUY2NFQlZSTHVsQVArRkNtSmlySXkyWjJpRHZXb1duUWI3TG00VW5ZQzFVTTVaYVhqbVNNd0pvRG1VWjQ5NW1OL2Y3V1pFVVorMHRNVGV6cnZIUmdZVU1ua3MxK3V0NjdWdk52cy9vcm5rMXlDeHlCaVZuVjV1ZGtkSXpMWmVVZXFIZ3VHUEV1c2QvcmZkMk5yODJHK0NrMkZpUHpVYjZrOTdNdFJUSHE5SFlpeENIYUNsYUdMN1g1ZTIzbmxlYzBGOXplL3FVbTRVVURyMzI2bE5UUkVBcjRrRjlBSTA5ZWpiRk9sclZjRm0zd1BPeEtWT3FZcitBRnRSYW5zMlFvc0R4WncwRW8ybmozTWh6THZHMU1WSS9TZTRrdVNnY3FNaDdTQmd6K3FaSDl0UzlQanlQeGdsdk0xTllWVnJCOFVadXlNVTlVV1dPKzJxRlhKRUhnRHljbG9PSGVpQlV3Q1A1MTM5WFdXdVhsNjZ1am9OTlhYaXp3ZTF5WFFxb0R0YTh2R3FCTkQ3NjZ2OWR1OU9MbTVaL1NCa1lTbWZwVXUyMzNobXFXcS9zOVFvNERUbHYyU0t1c0d2ZjBQMGNNOWlZbUpaeTM3RkZVTHRuL0JoS2o4N2oxOWRsVmNQRHpYa1VaUDI5M0lsRWtXM3ZRM1JKTURoSW45Q25ZWkVTWFdqaDAzMnQ3ZUQzNm5xRnd0ZFdIZHdJLzI5aWRsbXFYcjN2dlo4aXltdUpwOWVsV1h3d3k1eld1bnRiVzEvelMyZlVsbFdTTGV0VlZWWjdaR2ozcEZCSnpoRXFhRGlBK3BrS2ZpdHJhVmVyeEVieHBaWlJudzNQcjZlbW1PRC9OMFJGb2ZhNDB4ODgzTmpVUFRJK3hXVWZVMDlEWEtzNW1Lam81bjNWK1JJWTlyWjdKNmJ4SkJERWNxeGJBMTJ0dEZwdlhTK3NTbTdKblBZS2w0Q3dNcUhJeXo1cDNwekhYcmtsQk8zNEpGeEtYcDZlbmZ2NDFWZDRuNFcvOHVVNWNpV0Myd3V4Zjk5QWRreXhhbFloQWhJNXA5cEt1VEpRcmRRNkFWZ2hvM0lOSkdxT3dlVEJWK2VQL3NWdFRBa1U0Ukx3OEE0MWZmbnFSRXFiM2hwdWx3eXhiQzVpeFc5Z2d6RHBoUEs1REh1Tnh1d0pNK0EvenM3QlFURS90eWN6UVhyOTIzUXgrbXhiazlmU1JtWFVXTy91WVBZd1dqZTJBRnI3NG1MWm9hV2lYN252UEhlaDlvd0cxZHJ1anIwOVhTMHRLL0t5eWo2RjlJaDVNK1Mvc1FxMStST1FGNnQrd2lmUjF0dFRKR0dITDlZUHQzbXNIQngwc1VwR1hlWng2TUlYKzhpQTBnczJaVDdybDYyTSs5dTdsNWVINzVoRVdmdWFMbDZTcHpuVDd5bmZMTC9lWlhiTlhVNno1YVNReE16SlkxQjhtaEJEb2wwM2NIbDN2dzFYcTV0MVdwTHg1SEx0a1FTT212aFNZT0d4VXBIWjJGV290UmdEbDlNVjAvdy9ybjhiV2NtdnkrRjdXaUd5NEpKYVZSMkxWY1hDVkszN25Za1p2aUNmeVdXMEVLQ0ZqcVpEb0d5TEpHUjBMU3E4clQrazU0bXQ0ZCtYOEQrRjVKMFJzbm15aWFwRFJXRTY3cG1DQXI5OXM2M1B5eWVxbkNHYTc3RTcrTUlDOER0ZWRma2srU2VJV0FWaGthMmdQNjdJcE1LTDFXQTlWSFJoRHR6L0gwWk1NSUNzeUpTaGVsUnBTKzIrR1NFeEpoWnF5RHVZVDFXbjVONW1LNURxM0FSVE5LOEErZDEvWDMyRnQ3cmtwbm16Zno2ekVKZGErWDl1cmV2bXRYOGRyN1dIUWdESG82T2hWbXJET2RLWEFJUGlBSkxrK0xIbUZUZFVHZVJKaTNNSzhnK0VESTNWbmpDQWVzalN6L215ZDZWTWhwalpCKzBFZ1hhSm1MNktpdDdHMnpjRnJuMkJGUTVzSGhNejhvK1JVKzRNcWFQTC9Mbzg0eEhDRTdPeHNWRlhWZzBVdkUra1dBL0dlanRpMkUrZDRuZFdlRkNpVjRZZjl4OVZCa0xBU1pOdVBiQndPNUQ5bC90ZUxRK0xGeUY0cWhyVlJGenFkMThUelViT1A3c1N0V2Rlb0tpcDczZmo2eWpteDJINVRnVW5kZXBmMWFKL2V1SHVyMWNtaVdUak1oYjlzNDVnREhBYnl2RzQ0QnQ1bnJRYjlGR2tYZXJ5WlgxL3RjdlU5L1d4TXFOMU8vTzVyNlhVRVpiNkJxbXc0bFNFQmFmUUhzMVMwbjlubG5JTWt2TWNZYzk3c0JoNllGUWRiQ2c2S1hwcTd6OW9xOWYzeHU5d2JKYmRGMXlna2t1cDdRazh6ZDNSMkdvbFRrd3pwNTU0aHg5N3BmWXU4S0ozNDNWRGRFcG9wcUdOdDcrSHFQZnlUMjdzNko3RHFFTjNqcmZoeUxuL2NRbVByQm4rZ0JQTVc5VHhyVEhQOTR0TGZLUHpIZnBmRms0ekJ4LzQzZEs3YjllUHc1ai9FdW1wc1hVV1p5Yyt4ZHpXMXl3N3BScDEyOWFVQy8yV3N6Vnh4VTdOVUJrOTdsNW0rRHpkbmdYc2FpNVBUQ0FoRVJVV3BjSEFjUGo5dkwwd01NNFlsVDRWemNiTGZjVElZY2dsOUdTMS8vM0xXeUtCczg4b3Zja3NXNlgyRzFOL1ZiKzhsU1BvZ3ZoYzV6RTdYYUdQTFo5YjVFWTZkc1NkNXErc0kvaG5LWDltNDBISlBtakF2bUFBS1AyKzI4OUQ0RlhaUFB2eTdPQkdiYlJ2ejJ1UTUyWDhBTDZrMWVOT2dreVVIL0hHZVFSQVNveGFzeXNJY3NMc0FENW8vSnUxQVhyK0FlYzRWZGZXb2Jrc0pIdXFQZlRjejVtcnRvQ2drSndRV0pxNnBPYkx5KzNMVzN0NGVFaEpBbU9nM0NtZmdrUXp4NXYxZEIvZmtuMFJlTmlFa1VsQXphUFhRTU42MHNpRmFCWW5yN0ZjQkx1QWpqN0wvc3ZsTWpYVk9LeDh4Tnl6cHcxVDE0QnlFM1paZTg2OG5hd3JXZXU3b256VTRYNGd2cGw0QVlYOXZWOWIyRThUYW54bHFmNnlRQktMZndmSDI3Y3lQU1p1SUpRcUR3ZVQvckJuTGlTa0ZibXpBZFhmK0p4d2M5MWhqeW5yU1JtKzV6YjBkZ29kU1FtUE50NmdCeWZaZU5rYlUveXVqNTFONzNXN0xYWFNDQUNxSlhkeGR1bHlXd0l0SnZVRVM3RWdNQVBKV1p2Qjd4dGd5U3VveWNERnV0dmVyREsvS2RTZmF1N0tlZXNDRkhwQkw4cWw4ZTVkOEhMTEg4OHZpNTFFWndpNmtOc0xJUlhVSElZMm5QQmh5UUh1UStmekp4Z1NKOGxaREFvWDhYRU0yeEo1YTFEZG9rWlFaRU9rUE5RWnE2Sk8vN3g4WmVSbjViSGdzMmVMcnBiV041WmNMSllXVk5yclg0dUpsMkdZblYzVms4c2tqWlJrUkdEdy8zdFhtNTl5NHhIRHNoNjNteSt6SmlmMnpEb0RDMnVGVUtxUGJCVExTcVhYYW1ydWlMS09ueVRjWWNGNi9rNUJCZW56czJiTHpEOWhJKzh6dEZGcVprQm5SekdjN3c2cXJUOXZjZjc3ZzRUNitza0ZKU0JreUszaW0zRmxTQWV3ZS9TcUF2MHlxVmxpaE10NEpSK0RRVWlRTnZQV1lST1kvdFdRdWQzdEQwRnBjM09jMU9QK0hTRys2K1dHeGgva1Y4dERTK2NxVDhSYUhScWE2dUphcDFMUjk5OTRPaGJicnVxcmg5UHZaL21vdmxwdTlKVGQvNUhCMXNmakV4bGxNdys1Zy9HUXlrZzNpRENBRzg2eW50YzVrNkJidnRkMFB4Z1ppL0hxK3lIQ0hrNTUzK3R5Y2o2SWFiMjZPZlkzd0FVY0laL0lNdnF4Vkx0OGtWZHo1SjMzRVcyMTN0THlqNXNFZXp1cjd4a0ZRdW1odWloRW82T3pzSGlWUHBvN2xPcWV0UmoxcWdzZko5ekNuQngvMmhiL3E5SkNoSUNHV2NrYVJTZkZRUnRhdExrTDlBai9CRm9ZUnVyT2tzWmd6enRlMWhvd3J6V3BYeHZWUEpUdGRpaGFjUlBNQnZ6dHVuYU9jYUNCQmd5Nkw4WlRiN1h2UzBVcDNpcjdGcjQzN1B5MGpsYW5ibTNicW42RU9JQndrVlNuMmxZZDBkS3N1TFd3cDhDMkRWb05TMmRXaVpWK2FjcjJsUmxHMWQweEVodzdaVjRMaktpKzk5S1BwdTRxRHhmTWpPQ1RHcDVmMFRmZE1IbUREaTYzWDZlZCtQL3FPVGtSVDFaRngvaWI0ZGVUQ2lBWnNuZ0Z6NlFlSkVNalNhRThDQjZrV2haS1luWnFqcWMySWJpOTduQWV5aVh5SnROK1B5dHM3SVUvUHpBNkRSeWNsY204b0NVdTc0K053Q3hoanpRcHpvN0ppLzkvRERiZ2E3ZjdDZjlWaEQrQWs2SGwyMklNOExNZENnNFZSQ3djTndKaU83eDJnNjZubVB3SGVXYmdhT0RnN3M3T3d4a1pHMk1NQnlmSHg4ZG5aMmVwcURCeG5aRGpkSWQvbDhFZUIyR1B2eStLRlNOcm5CbkdGSjdPRXlVOUJUaFJPWEk1MXlJbHVZQWFYbitXNGo0SFMxaFlCRm05V29VNFQ5bitqTjhDbjN1MldlazhLdE84Ni8zQTEweVFRRTNFa2V1YUhEV2lpVEo5R1RaUzg2ekJyeVVKZEI1NlBaTW5DRnRnSGtpK2dUUmZWSGsxYVpPVjd0UitMQnlRM2I1NTNuMjJWWE1Rb1NraWd2cTFSbnU0SitVMkJjRFk5S1Y1eVh6c0Q3b24xLzBVZktTdzFDR1g3Ui9SQjNhZVd0N0xUa3J2Z2Q5MFFFbFo4NGxST01NSEtacjJabGJFeEZUVzBpSkV3c3R1UUpsS3plaXp4UWtsTFgxZFhWME9CNjREbFpGTmVwMEI5RDJYTHFBdThXNEIvSExnOERHaTBrNEl2Y29UZ1lrak5SZmE1MUtoeWxVS0g5TE1BcThKWUVubWVSUGZ1bjBSdlZlNDhSRWdrbU5lalBCZ1UrVERWejcwdnpsYk83Z09zcE9SaGVnUmtqWUZFaTFSQzhDL2VqNUprVHI0V3dURk1LQnQxNWxrZVRMcGdqVTRxVlVsOXVxZ0xXbWpuNW1wWWVFU0ZVaTM1UnFKS2VoV2QyUXd4QXd6N1VqbEJoL1A5L010TDgvMDVHZ282L2IvOWRRVThlN2tHK21SVHdhMUJOK1R5SzZuK3pKU2todnV6RFZUWThQejkvZTN2cmU5YmhXYzdlZi9iZW83eFJVeVBwVkNoRjAwb3BubkVoRkRNUmtjMm53UEgwcGdzZW00ZUhSNytOOE11WmEzMnZvSmtxa2lJcTAwU2dOQk9nekdsTlNuWmU4TjlZd3l4ODN4TGRET0RLZFlRRGxOZFNaK1NhWnpJSnpRMUNRa0p0TlA3Y0pvT1BLdDV6ZzZoVFpVZ09BcVh4VVdmU01xR0JwUGFFY0hUcHBlbW40Z3E4Y0tmNEFmRG5VM0tVN201dWZYdEJ6TDJmOG1UeERHUDcyVXphcjdybFJmaWhmY1d0TU96LzN6eENWdmNmdUsveEwzQjZSKzBoanArdm5XMWQycHRPTjJUdU9Sai9WZzRORGUzeTZxclVqeUw1SzQ0NGZzZmNITFVVVG5ySFhqd0Rzd3BpVjFYQXM2MXVTdWtMdGd5eWxKUVVFYnYrd2RrWkpQc2dCZ1k5LzZ6ZjM5OEhCWjEvTXBDRGpoRjhFNGRzdkQ1dXZINDVXKzlvV3QzZWRzNWNUYkphMDI3MnZUdDlmcnpUMGRLUzFvdGZLYWlzVk1YdjM5blpvVk5La2RaTC9kVDM1MkpuYisvYkNpT3hyZlNHZnYvbWFkdVpJZVRMTXd6ZTAvd2ErdlVQYUNvbEpHVmtrSFI0d0luank4UU80bG16RVFaYjhSSUEyanhPL3A3M1lwZVN1TEM2K1BqNFZCcEJLT0FGdWVwcWE5bU5PbGNYRmp3elhSd3M0azFOd3VkYklvSldUc1Q4LzE1N2RsN0IrQUtYN2ZMeXNrT2pFejY1VjhmNlA3ajkvUGVtcGFYRmhPV2c5Y2lGTTMzYVRKV0J0aGduU2wyWFBxc054SWlvRUZJUnYxWmJhZ1VNM3paRUZKZVFrSkNWbGVYQjZuMzY4anJMK1hWSzJzYkdSbEl5ZUhJZlBiU250QWRYRUw2WWpKYkJOUnN6S2tnRFRwMVdlUWJreW1Xb2JLNW9uVjdFU0JDNXFJcHpVZ0pudkZCcFFCbndWTE1BamE2bnFUTzJzdnBSV3NxQUpHc0VTRWhJUUpBWUdodXpzN1BMS284WkVDY2JZZ1FVRnhmUEx2cE0vbCtHZXRFb0lvTXU1NGJkaGRIYTFyYmhkeldlKzNKZEdxOXRYbkx2MXpreG9hcG9ScXVsQ1FaTGhzVVhXRnpHdWRBcXl0emtVTi9pcXMrNkd5RG9iRG1KZ3djSGkxY3pTcTIyd2hBMWdWMkNWWldWTVNtYUxabVptV3lFU2pBTEZoR2treDRkSGYxOWZPUjNXRDI0OERwdGhWWkdSVVUxTnpmRG5Dd1A1UjNzQ3lzRE5EdHQ5UXduTWhqNUhCYkxzN2k0SGtHaGRBcG9xUmpDekEvYmtlOEU5ckhmUHpucDY2L0NVaEVHV2lUemY1K0VlTENwUXN6clc2a1k2bnh1am1CMEN4NFpxLzI4QnoxKzNrSUlDUmxaS2w5dGJCRTFzS2lvYUdmSFBIY3lOU2VuMDdRL0FsYndwUFVLdmFtUFNtLys2TUtDQVVicUd3TmVYMkMrSSs4Mi9oM1dGRTZja0ppWXltNEF1K01jOGV5Y0k1K25VVHYzNHlKeFlQVDA3S3dXR0h4VFNQbHM1ZnlGNXAxQks0K0FBQWllSWxrZHRwZFFkQ0xZaWxkWFZ3eWxkL1BndVg0UVkraU12VHFyQk5Kdk1KZXRHK1krVUtvQVF4Z0Y4TitjQnpBVXd0cGE1RjNERFNDMTJCMUpmdiswaFcwVThIeXpueHZ3UmZ1UkNadFNqQXhseko4ZFdESFhDZ3Z1cWRSdTQzTlkzT1pjYWRQSW01cHVkM1dKMjlpVXcyTGkwUXJmK0RpV2Q0ak4wajRES2JBeXVBU1lsSUw3d3pDd3JWbDlFaXRFSE9oVUdiRzlyZWlJLzdVRWprcFV0S08yOWpMYmMzM0szUjlHdGJoYmRzKzNldis4LyswNjZyWFZiZXcwNVcreXpqYzhQRHpnUmhkVmhoTW9NYU9oVVkyZ3haVFlMU0ZaV1NOaTNHdmQ1YWd2YUJTaVhzbkpxNVBlZGRkNTF3R3o2Vm5BNjJQcGg5eE82OTJIZ3cvMDZHZFFhR1JzYkd5SGxQeFBiZWp2MzJwR1JoczdiTjRGQjFSY1lQemRGM2RTQzdnSllCYzFIcHhrMkFGVkg5WTJvN3NBQ2lnc2V3Z0xtYlBBalhDdHlJSngvdkRzTE9CdXpUUGdNakhYU3lUSHV2ejUxQk9TR1RsL2Y5MGpMQ1FFTW5PZCtyM2RjM2JuSzVJRFE5T3dMRHM5UFlVdVZNbnBGYll3ekhldTArTlJVcjRlMTAwMk5qUmtpM2hmYm5aLy9kOWNKSkZXZ1IraVdlVnprdnRodTUrSWJvQm52R0F6VFhQNVcrTGpDNEZ0enVydEZaclBBVzhTMDFoL25uWDl6eDZVWUhkeUlRVFV1RkxGZWh6ZlVTTWt3c2grK1c4UWs5NXZNQWtLQ21vUmlyQzZ1UDlvdXFHRndjWE5EWGtZZDBTQ0M0SThuemorNCtuSkxEcU5ka3UxYm9jYW1lTXBPVGtPZFV2MGEvazZ6M1gwSGMyWVVkWVpTSXgvcXJ4NURPRmprZHVWdjEzRmFkRkx1YmVBQU9OL2dpNEx1QlFXVWJxTk9TeXpyditFeDhaK1VGYm1vYUdFNVRHcHRmdGVxSEMvRmdiTW9QTy9QalU1ckIzZFBhNDUzTUU0RWl5dGhQK2IrU0V4NUFpeWo2dzRoVVd6eEYzbVliNm1sOUx5dlpUa1U4YzZvOFVpazFFSlBHVDZEejFLR0JvMmQxM0FhTkVjckwvYzNUVTFObFlhZHZpOFVIQUVnOGlWK3JBYk10K2ZzbW9TMC9IeXVvK21zUDFSd3FJUUFaVlFGT09hYWNWbnFZcGZpU2NFOHRwV3E1aXVnMWR5L0hDZGhEN0FPVkVjclZiYXdhdkNCZTZWKzlodm83RFMwUlZYVitNRXJweGdoVXJXZU42VHlpcGJsUGp2RldVRjRLRTc1T0E3SFY4WGZESysvMjBhdGgzVnY1cGZ3b1VuclJ1UEpaaWY5TVpEWHNOOGM5OWlrMzFIWW9hSHNaWlZnWkdOTGJtaVhFMlArYWo4NWVwUExXUEV2K2xHVXJJcTlZeHBqWDZiQjl1cTE3dWptbytzT3BYNjZmcVZPdUFXeG1Mak1ldWdCT0FBb3dIaWZtNDJMa0NtSUR4SkJldEVvd0s3Sm85R3M3bUw5V1JvS0krS2lteVYweVVscExKVlAyLzIwSTE1eEtOYTFwS1ZmN1NRODExcnVjc0FxQmkvRDJpSXFJWWtLOUVONEpndnM4Nkc0b2R5aXhPUzY0UEorUVZMZW5pU3k5NlFGeE5nQVp5MGttTHdvNFdWUnRSdGtrQVEyUmVwQXJQV1dSQVRFeFBNZWZRcWRJS0NMUkJJZ0pXVlBFN0l4ZTUyZFcvUjFhdEJIenhHSGo3S20xN1ZMa0Q2RUxVVGNWSnNSeE16Rno0YTNFQ1o4Z29lc1MwdHZsKzdWalkzSm43Y1NOSVdPcDRVaWZSM0tRUVE2QzBXc3NBdWgreE1pRG83L0U5WEEwdDZrRmxlRXJRVlhpM0kycDR1NVprNUVxZFhpK1pYdjE5OFRnNnM2bjB4UzY4VTRoMC9kQk1TVGtXUlFFY0V3QVV5bzFuazRVZDl4enl4UWNZZ3drQnV6NXR0dHRVdnNKQ2tpN1pXZHVYRWVRZUk1dVRnWTVMTkZWSlVrZ0ZFQlEwbHFZR3lzZk1QcEdWbDBSa1J6UkM0aVlQU08wWTR0Q3R1OXBJZFBubTV1TGg0ZXQ3dFZLMHZVckd3ako1NC9DdDlURXpXYmxBZTlaRVJzZ0tVMmRuWkxnZHM1d2xVenM1T1ltVEdJS3Zyc2RaeTAyWkhEOXJsaXBOOG1xRkFGRGc0OGl6U0NvWkFyREJBbVA1ZVhINGt6VFhKMEczRTFsVjAzeFFhYVArS1NFa3AvNGdLd0lrbEtXbE5ySzYrSFZpSjk1MVJFcmxsaVM4RHRNcnVQY282UnNFUk81aVluRXhBT3RWalloSjFjMzE5Ly96eXd4QXo4M2lTVThVaTM5cmVQam95TW5JdUx3WTBrRlhCQ3RzZFUwMUdwa2pqdjk4NG43RGZhQm12OXZINzVjMXRxMmJoY281WlAwdkN5a1Z1VXRJc2pFNEZwWm1Bd2RFMzZ0NEUrZ0dXV3ZrLzNEdW5vdGlZWEowbTFIK2FaU2dpVkMvWndjSU5WaHgxRnkzZGt6bDdsMHFESEVweFFTQzd4cDk3cXVXTXhuR1JLQUs1bTlzY3hOMWtnVEtCc0E0QjJZQnNqa2VFYUNnbWM4bkVNeDVMbDNBeHFxVTl4Tms3VEFoR09JOFJWQTg1WlQ1RU8xd3NhdjFobGNjUUpwTldKMnRFNloxemF0c242eGNvS1pQK0JnT0JzSlk0TmphR3V0dXExMCtjbFlGVTlsUHkyNFFCdXlYcWwydm5GZFpTUE5oK0RtRzk5UEFRTlZRU0JwbzZPanFhOW5ZL2ltelJ2Qm5NcXBEK0J2TkdTa3FLUWttQks1SWFNekN2ZlhrWFE3S0FwOUJBeVRwejNLMEhlb01XWE8zMzRGSXhaMk9ISGpZOERrU1BFdFFKeHlDTWxNRUpnY1VTYWFTTUpCQU9UVkdDNjRkMEdRYkRxRnBQcmgySmgxQyt0WjZrcEtTSGh3Y01rdWpyWjFHaGxHU1BvZTRCV0JQOGJwYytlM3Q3aDRlSEZ5SjdIclppT1dGOWwrS3BIVHpFa1ptZHpmT1NIU3laWDFoWU9ia3RtK2pQb1c0U2VCUGhycXdaVGl2bDZtbFh2Z0VqTEdldmw2a1FrZWlzbGd5VXRmUTAxMlI1R3BTZURGN2JQVVU5VjllcmVucCtmcng4WVVMWFNseGhHSXJ6Y0hOemMzZFhjZmJIb3BmMDVJS3RQZDhNZTR3UEh5WlRPNitMaDFNZFhHbmN2c01jaG1FcUFKNmVudGJRMUF4OVEvTkxheGFtc3B1ZW01dGJXckttOVNFakkrTXhpR3VLL2QvNzNhejV6TFF4bEJrdFpXWExrUDgwMjYvd1FlVTB0WTRuN1F3QW1DaklxRXBYU2hvSC94OVFTd0VDRkFNVUFBQUFDQUNNb0NkWk1GTy9mYklCQUFBMEJBQUFEQUFKQUFBQUFBQUFBQUFBdG9FQUFBQUFaRzlqZFcxbGJuUXVlRzFzVlZRRkFBZElRZHhtVUVzQkFoUURGQUFBQUFnQVlyU0JXTnV1ZWdub0R3QUFOQklBQUFnQUNRQUFBQUFBQUFBQUFMYUIzQUVBQUcxdExtSnJhWGRwVlZRRkFBY1l4Z3BtVUVzQkFoUURGQUFBQUFnQWpLQW5XYkJubGVUYUF3QUFQQWtBQUE4QUNRQUFBQUFBQUFBQUFMYUI2aEVBQUcxdGNHRm5aUzl3WVdkbExtSnBibFZVQlFBSFNFSGNabEJMQVFJVUF4UUFBQUFJQUl5Z0oxbnB5UzFma3d3QUFOcTBBQUFOQUFrQUFBQUFBQUFBQUFDMmdmRVZBQUJ3WVdkbEwzQmhaMlV1ZUcxc1ZWUUZBQWRJUWR4bVVFc0JBaFFERkFBQUFBZ0FqS0FuV1grd1FwL2RBUUFBaFFZQUFCVUFDUUFBQUFBQUFBQUFBTGFCcnlJQUFISmxiSE12Y0dGblpWOW1iM0p0WVhSekxuaHRiRlZVQlFBSFNFSGNabEJMQVFJVUF4UUFBQUFJQUl5Z0oxa2s4TnY0T2dBQUFEb0FBQUFTQUFrQUFBQUFBQUFBQUFDMmdiOGtBQUJ5Wld4ekwzQmhaMlZmY21Wc2N5NTRiV3hWVkFVQUIwaEIzR1pRU3dFQ0ZBTVVBQUFBQ0FDTW9DZFpScU81N0M4RUFBRFlPd0FBQ1FBSkFBQUFBQUFBQUFBQXRvRXBKUUFBZEdobGJXVXVlRzFzVlZRRkFBZElRZHhtVUVzQkFoUURGQUFBQUFnQWpLQW5XZXFRNEl5bUhnQUE1UjRBQUEwQUNRQUFBQUFBQUFBQUFMYUJmeWtBQUhSb2RXMWlibUZwYkM1d2JtZFZWQVVBQjBoQjNHWlFTd1VHQUFBQUFBZ0FDQUFsQWdBQVVFZ0FBQUFBIiwKCSJGaWxlTmFtZSIgOiAi5a+85Zu+MS5lbW14Igp9Cg=="/>
    </extobj>
    <extobj name="1BCC2C28-871D-48CB-8BE0-2867F7803ADB-12">
      <extobjdata type="1BCC2C28-871D-48CB-8BE0-2867F7803ADB" data="ewoJIkZpbGVDb250ZW50IiA6ICJVRXNEQkJRQUFBQUlBRStoSjFrM2Z3ZmRzUUVBQURRRUFBQU1BQUFBWkc5amRXMWxiblF1ZUcxc2ZWTmRiNXN3RkgydjFQK0FlQ2N4NEJDU2tsVlZvMmFUdWkxUzB2WFpnaHU0RGRqSU1XMmphZjk5eGttNjROQ0JoTXc5NTM2ZTYrVDJ2U3FkVjVBN0ZIem0rZ1BpT3NCVGtTSFBaKzdUK3NHTDNkc3YxMWZKWEtSTkJWdzV2ejY0WkJBUGZOZlJ5TG1OR011aXdXem0vaDRUR3RGd1F6M2liMEtQUmxubVRZZytRUkJTb0d3Y1RjTHNqNnZqTy9wSmxsTFVJQlhDN21neDFydEdpVWUyRjQzT3JUTzR3M053alJXVXlPRVpNMVVZbkJEU3BkeXpzdFRPbjRaWUZlSnRJVVZULzJBVjlPRHpHbzExRUl5NndGMnE4QlcrOFF6ZVc0S1ZkcFZLQVA1UlYwQm8zRWY0Q3BnWGg3TDhVZEJsTEV1bU5rSldMZnFHdkF0KzF4cHQ5ditsM0V0Z0NyS2pPb2ZwR00wdVdVSzJjSjczNUVEb3hZN0I1L3B6NkMvUUtrODhFamsrbmRKNEdreDZZMTA2akoyQVRIMHlEYTI2bGl5SFhjdXM5Y0dLeFdvZHpoSXJHVjdzVDdKZ1hLbWZ0ZEx0bi9zL0M3bWRzNzN4dnptOTVJYllXVjZFWEdPNmJYbWhoU0gvaDluS0t5YlZxVTBMZTBDT3UrSVQwRGkyRzIzbUU4ZjJKaCtjVDRUUk9MSUpUeHpWK1Uyd0ZDc1l6OEZVM2syZURDL25wTHVYMjFVQm9GcFdNanpkZi8zekYxQkxBd1FVQUFBQUNBQml0SUZZMjY1NkNlZ1BBQUEwRWdBQUNBQUFBRzF0TG1KcmFYZHBOWmVGZHZJTTEyMXhsd0l0N2hHQ0V3SWhnVUFJN2lVNEZLbENDeTFTb2ZxOHZmVy8zempqM01JY2U2ODExNVVKOW52c3pIbldzZm00WDUrVUkrOVJEZUozbHJKNXdnZEJiYVpRcmZoZ1ZjQWZaeHZNOTlyRjVSR0hvNlFHUjliUis3dnlLaDJScThUUmZ6Z1dkTFArRVlNVHEvZytQUjlram8xQldXazdGaVpQVHVKTXdzRnhmMzV3bWs1WG4yb1RDU1VFTE0rVi9scWo0WGxsWTVNNFY5bmVFVWlHUTlmSnI2aDV1TkI2RzV2UnVKbENoOUpYdUhDRktZMitVdVE5VnhjNHdha1ZWRncxNlU0c0d4UUVUODBpeUxqZjNkQXdrT1c2VlB1SGV0aGU4TXNDQ2Mxamx5aWJVNGFSR2VOcW10UGJXRXJ2bUo1YVJoVWlPWUo0dG9Rb2F6cUppL1NMOGNFZmZaTVVzQmtuZmNCcktianBhblhYYmNxUVlTdnN1WVJpQlVCK1JueGFKR1dscDAvVW1MNlRKNEZSU012NkdycGpsWTJZUHc3Tko1dllUUTNtL2xWZmI2OS83aHU2VDJhVHRTYldEMGVZT3RybEFGeXNGTlNZZTM4ZFcwMEVmbm9OZHE0dTRqVytZUEFIOUhIUXRWTUdzdHJJTmFWQjZsUWtQbXczajRxdGgvV0hvV0toZ1BoVHpJRElocUNVUE1nUHBaaE9NYTlrZmZwamFuL1F3Yk9sekhPL0xsOFJsQlJCOXE5WUpLdllPVWE5enZ3RVJTY1hzOWl4MW9rSjlWcjNaRmV1OEZYcVNkdGZpSDE3OFJBdlBINXNIN3g2TWRsZk1XOHlIelhTOFI4cXk1dHFpTktDb1FLQWZVZFJmYWduQU1iVmV2dFpSTFY4SXJIZUlFREl0MXpEN2c1RjNsOC81NEZTSjRZMXVINHJMOE1XOW5lOG9USTAzYkpmcjREUkQwN0NZWi9mb25RVGhUcVh6M3pPZHUrWm9INU1hZEdKMEJLcG95Um1KdlFvMnJLd2s5M3p2NGk5dFJ6YmNtaUowem9tYW5HNFFUa05Sc0NqYnZXYVBlUVVmYmREZ1REeCszbVZON29HamZNKysyaFhteU0rZmV6SlpiSVFFSHExUHlGRThWU2FLSXo5MTRNM2xWdHZGYmcrenpkWjNseXBvTHliNk9HV3BzQlFTR08zLy9HLzdpaDhlQ0FIM3dUR2FaZy9EWnlOSElQYXVpdURrR0F3RXdna2M0Zk5rYU5PWWxsTFB6ZG1td0xNNlhKNkRVUE1pYVJ6ek1idElka2M4M0hoVjVscSs5ZDlwVG9XLzQvLzh2L2Qvd0dQb1dFMmZISFJ6WjJpZUNmUmg0d0lyMmRWNnVLeHgyenRxTEFXSmxQSi91TjgxTElCZ0tMOVUzL1dnQ1FYSTEyTm1mOVhNd0w1VG1jd0xyS3JJLyt3aitKQ0UyOEgyZlo1TnNBU2hvSlBIREZFWHM3SmIrVU9TNFptWjY5ZktOajU0Mzh1QURUR1dBYmYzOXlrMU9CQ25sRHRuODV2UXlNaUhhUXNVc2RQcVhwL00zVlFLVHNTNC83cTNtK3dXMHNhYXp5Tk1jcG13OE5iZG1FMU1VcGo2MkxtZk82aDI2cGpBRVR6em43Smx1YUJHbDlNR2lFdC9kZ3U0eG5SWHgrNnFUM2NtNG1FN0dOLzR2UTdwSGpEclJLTTIrZ2xodHY1ZE94TU91aTM3bm9mWENJbEpHV2YxVTJlTTFBcDNwYWJCSi9uczNGcnBXVVBPZU5mT2dxYzBuanQ1M0pxZUE4bXVtbjhhYk5vNzBSbUdvWkNGbm5jYjFsZEg3WVdpWFBxR1FkTWJLTlVRa01neUdYRHA5VnNybTREQTRHLy9ObWZCMFc4OXY1N255MzNlUUdPc2Z4WTYxajFvb0htbVVYaGVrTWJTMzVGcmhlcHdkUmhkMFB4OVpjRG1HektkYnVDMzQwN0dWd09va0c1bVZERlJmWDVTOFZPYXEwS2hQNndhM3ZVN3FyaEpEbC8vSCt4RjNiTUNUYzJ2WEdUaUxYam1wK0FNbVk0OXN0SlNuTi9sb0lLbUVXL0FOa09SbnFFV29QQURUaE4yaHRpblcvYnhGcUh3eUx4ZFdGRmNYVGMwdlV6VUh6eWJaOXNqeTFBUGs3KzhiOHp5SUhadERnWWZMRHlIMzZNc2h6dzhmRmlXRkVVdUJOeDhoQnB0YkVhNUFmVFJFQUJzd1cyS0l1VnBKQTh6ZG8wT214ZlFmc2hET2VsL05WZS9WRTREZ3VGZENhdityaXBHK21ZQUUyay9MY1pEVGVnRlRRZlAydXlnUFJDOVBEemRGODBTazk3alZwUm40bDU3OUpMVklhRlJDVktSTXlJaG5lQ3VGNEVZRnIrOXkvblRoaGRsMXA1cnN6S0ZaK1VvKzlSTUVTalowaktsOCt4cVNnWmdUejV5M3JabmZHRzVFVHUrbVZpUUIxd05yZHAzcStGVWlncG9EaFowN0JRTEVhaFhoUEhWNUZGYWpvVkhDdWRoUFRNNFl3OUZtb3ZBazZuWFl6SERwVXBKQThFUVZRYzBGbnIwMjJCcC9CSEZ5bDlQaXhTbmxjbXp3Q1lUWFE0L1lXRlFUZURsSk1PRENpeWhRdDlzdU5YQ1QzMTlpVE9PcjcvWjU2cnhwazUwOXJubnQyWU4wN0tlWE8xWUdBbExZTDc1aFhZamo2VXh1OFdlaG9GNzdma2QxVG04S0VuK1B6OWpoRllOZUVzaVEvNjlyaWpKRWJHdDRlWXo4UjJpVWU4YzdTNGJaM2trRUVvWjFUdHJmeTIybUhRcFkva0hqdjV5VVFka1E2dGNPTXYvenRPbmlMZ3BKMlpNU0RqamJzcGxVa0w3OWoySVRtYUZ3eUQ1WDNWWkF3WWFNaVJ5eVl1NVNhZVpKNlFFYjIzV2xHZFRPT1M3RkowbHljYytZeW9NVmJVSG5PSXErZU9JdXZPWjgzbkFsSUFoT2N1TjU5eWdSQ3BaM3BKWmxBOER5SlVRaExQTXJWcVhxK0RQQUYzc3BqL3gzcjVtaG1wbDlTUXlCcmhLT09Ca0d2M2J4Y1JsMWpZL1EwVUwzTG9KUnBCWjBOQ0I4RHhtODluZ3l6a2gzU2liUXk5Y0paTVhBcmROc2YzbU0wblNZV0QyOUorNWNSR3ZFdy9zcnM5ejFFaVBEQnp6RVFNM3N4U1RwSFNod1hJN3IrY1h3VGZ2cjJVRitZb3dYYXFaZDZaWkF0MjRERldQaklLUVlLTzZxV2EzbnBMcmltVlRXRGh4Yk8xNitKVXBBVEhyb3pVd01vbS9mZDZ4UER1NWt1UEprc2FtcEtSd2NEZ0V1VjVOTFY3UTFuVDZJcFY1cWczR1Nnb0pLTWVmNisxQURPVXJkV3RFQms4MlJkSFBTUHk2ME5TVW9Mc3dNZjBOMFBVbDREd3pFaS8rUjEzUmh5RDJzYUJwUHQyQWw5d1Fwejc5NjgzaFVicGxmajRIYVh0YmZkd2NTTHo5bHExN0duVVMzSWJTK3l1WUxGZllKeDJiQWJhcjF4NDJ6SG9QRkJtdDhjVVRFYVpjbTdKMDRxRkpGSUxSZXBNRjR6R25RRi9sUDNJdHJpUktIem04WVgvK084SGtGcEhmRDhmZ0hwbDA3amZZdFlrdGZ2Y29hTHVGTVEra1Y0WlQ2N2lIWHhRYi94ckRrczJTd0xJMk12TWZpUHJsaXJZVEVLaE1LZldlUmllWUNxT3o4cnhPTzdLRThBaGVBdEtlY2xnNkhWUUo2TTEzckJnUWdZY0h1b0wvZkYvTDNtVXdaaUpZeWYvSzVFcUZKdzdMZkxMUC8vQkxoSWlqMHc0T011K1FJcWUyRE0wOXo2T29wQU1pVEVQQmNxaXBIdWw4djFkMCtxMkhFdmpWUWZuODdIbGJrcXhzMktHUGZUZXl5b2lJeGFpN1gzd2JTaTRRQ2RtbTZuakIvTGVnU2N1cEkyR3RMUTVhbjVUZlQ2cFM5U0J6eTMyN1IvMjNTRHRnRWZjY1NVYUdVRnVJNTFCcjE1MWlIVndzUitWc3prWitQcFUvK0RRTW50U2hkb1N5NGVqVFZYVzh0ek9ZcDY1QmtNYVE5YmQxd0NUcC9CUXlDWllrbmRFUE8wTjIzNUVGVFNTOXNNQ3BwcTd0RHU0am9jcytUdEdGWVFYME1hZFFaQWxtWUl6cVhlZk9qbFlESXhicDRXYlk5VEVCYUhLVUJ3eVA1YnVtTFJNSnB1ZS9MN2laYnBKWFEyNzh0NCtNZTgzWG92T2lTUEI5MDBleW5VZGovZVJMVEhvUnkzajVNRm1vZnV0K1hXZ0kvbzRKczFNZ3NlWFVTcW9BS0RKMjdCVmNOUkZWd3MxU1B6MVl5cmtiTEsvNFR3WGxwaWp2dllKUXR4MjhyY2EvZW0wR2J2b1ROMnUvL21QbTNsYlhkZUY4WU04YlROYXFWVWxYaEVHRWpvZjNmTTF0cXVrQStPYlZYRTl6cjVmbHdXR2dLUlhSOXZzdnpUM1NaQk83L2Jvd2pTNnJrbEdub0thT2gwbmh6bC9KNXprNDNDazFXbU9RdzV5NGhncXg2alBxTHZ3QlJkRXN3SnBvWFIxVVYvRmlyNFVqOHU2YnI0RWdGd0Vlc2VlS01LblJSYWFGTkJTTDRYbC9rdXMxRmFIa1lucU1zUlp4cmdzVDk3MHJQQkM3amJaWjVrL2N5TW02MWdTSHdpSW1OY2xkNW5TbHVvWFU0MkkxRWFia2NTdTNwMjVLZ0M2a1JpbGkwc0l0cGsxQVFtMUVZWnRnYWlTS0MwZGRjenVJR3U5VGUzK0thUVg0RjRkZi82YWlKUkRkZDdpYzdIZ29kRU9XZzN5SUc1YkxUdWVYZHdyYkxSYTBCMHNHRnpob3FvUHRaSE5Ld3g5SGVwRE02YVIwMVJCWUVadmQ1ZmVFR0xDNmNnU081YTZ5amd4WktjcGtKNm5OVE1sbkw4NXZybnJkbCtQNStTOTdsOCtNcG04dThlSW83bmY0eHdLQVRyZDFDai90KzErZmFyU0V1Yy8xVU51L0dNa0Q3ekdiaFdWUlZVaVJIWnludEl1WTFjM2ZwcnA5eXdST2YyTWJLWStzKzRhMVZ4MEQ4RmlEOXRsalFVekFUWklQN2h1Vjk0OWJpa0E2c211ZlpnYklUcFplR0lMRXVSNW14QkZKYkMvZnNlU2lGam55bHdidUVwazEyL2Z4QWYxd29uN2RWZmZXZ05XZmRxaGtlZHZ0bThmNHA1RVFqcTVBTGJzVFpaeVJyN1MwTGc2UEx3Sko1b2VlRWpqNDAyMy9VeWNBQllFZGpxaXJmcnEyU3JWcGVDWnZZZ3lvK0kwR2craDhaTUI3QXBVNi9rZkFuWkRQb3dZQUNvZDhmbjhTTmE2RHRDY2NpdUNxT1ZyR1gwbzltRnNtUGxwdDRzckFtc3cwL0RmNTYyNGRqczJ1U3YzN1VaK3J6M1c5UlhCVVhhN2prbmNXdmNwdHo3ZVhtcGxaT3ljeHREekhSTnc0a1lpVThEZXVWSDA5WHBpaWlRQ2dMMEh2YUtGa2t2T3Q3blhQUEFBdU9xSkEyc1p1U2JwUWxraUNKN1JXcmEwejhwcXNIOG9ONTJkS3MrWFRWMkFrL0R4d3VBd1RoTzZxOC91YnU2UDZJdEE3SFNxdFVyb0s1SVlmTWhSVFZZWU45dnNPWjl6c1NVdThmL0s4cUI5N0R0RkMzQmFaSmRVRHEwdmtnUk5tWkVVakl6UXJ6NlgwVU9iZGdpTnVUV2oxbWlwelh6QU1oRmxmTHY1dmJxeFlJaEFscStYT1lQMysxc2QzOFRoVW9oUFBSWW9ORS9yT0hQbTlTaEM1TEk5WWZRTXA2UElUSzdDbDhLaHYwK0x1dFZSZkpSQ2pabEVBQXprY3VzM0FEamo0R2FCTlVIK1JONERrVVJRQjFJeXlFdVVtcjlja1ZoRXV5WHhOUE1mOFNJbk56R2R3TC9zNmVxN3gxODVGSlI5c2RGbWY0SDRadTVDL0FlZHRjdHdkd0llMVIyVmt5TnlJNC9jV3NPa0xzNnZ3eDFENWJUYXpSQnk2cVR1ZTM1THFRTm5mL2wvcWpET29kMzZuRXVaQUJFckhUM0g4UmpPcWlIMFBEZjZKalVsUUphNC9YMFJWdTNJNWVxaS9zcXg2ZitYLzYvL2YvK2EvdmJ2cjhsVjV4SjZwMVcvS3NTVUxyM1hvS1lIcnNiVDZoQ1dPZ3loaUl3ZFBpKy9KRlo1NktJNUIwOU8wMmZNcGoyR2hPTy9wdjM5ZWNCNnY5YXdjUndnWXY1Mnk2eE9oR3hCcU5sckp2Q0puZTlQOXgwUkFQdXBIR2RlajVBZmlRYzA2bVhQejNYb1hOQ2QzS1pBWUczN2JieGk4bWM4cXhKMmtOSzduMG9TRjNWVWlwUkMxRDQ4TmtRQlVpT0ZRanpCVEJ1N0xVbjUwMU5aSXppc2JhSzJaSW5JMERhdTNoZUNQTlVOWS9HZkVpYXgxZThrajVGVEZBZ2djWXZ6ei9uVGpCazErMkFlblMreE5zTFhkb2w1eFB1ek45bktxc2cwTDZTcHpYZE9SMWZReldsRFUySVVwMUdLNmJpSGRZRU9qTStzbjc5bGtUVU8yRTNBc054QUp2SktyNHFSY1U3c3hLZzFoRnpiaDMwcUdHdVl0U2l6bzlJZ2ZnWW9jMmZ6MUxINFZpTGxBQVg0QWsrWjlDWnhYYmd6bkhqNkZtOVRaL2RWSFZ6RlA3RFF3YkdBQTAzeHdMUkdBTWxIQW1ncTYzM3Y1VjRWWGM3NFVMK1pjbCtXaXZmOHhRbGk1YW1DK29tWVQyUDN1elF4bTh5SmVNckp5YWNnN3U0RHBmbXQvbERjTVdTdGJsZmVNS3o1bzE1TVNBVVZGSUc0bTZIZVhCZ0w0UGRuTXZyUC8xazJFS0pUU2YvSktMZE1qZHc4N2QvOW4zd3NHd0lhb0lqV2JLNHhtRFgxNzcxTElWT1lBR2xicEh4NzNJeTBhb2h3RWFCa3FEaklaMXBXWXA5OGhkT3lCdFhYcmQxVllPckEwbW5LUnJxcW5hb0ZTWHBrd0NsWDhUZEtWNUVJNGxhR0lWQVJDRU96TUZtdDVDSUNNQlFBL1lpU1VjSkhlaS82UDFCTEF3UVVBQUFBQ0FCUG9TZFpucUljNUc4Q0FBQVNCZ0FBRHdBQUFHMXRjR0ZuWlM5d1lXZGxMbUpwYnAyVFMyZ1RZUlNGNzVsTVkyTExiRm9Vc1VJS1JSQTBvQTJDVUZBMGhhcWc4WUVvQ2lwSVZqNUFzUzRzTmFrMnpkUkpRaDdXZG15Yk5JMmdJc0dObEdwYXVuS2xLM0doSzdFWjA3b1VOKzY4bVdRd3NUK1NkbFkvYy9pL2UrYWNPeWkrQzhVZ2JXcXo3MStaZnIweW1kMjFtdzZPa0t2cmtFcjB5cXZ5cVNmTXA5N3V3OTFIY05SM3pIN2M1L09kOEozc3VYTHo4aDA2alRNNGkzTTRIeUxLWFJnbTJuRjlDeUtRT21YYlhYTDB0YUMxeWF0dTNIeXFKK3hKSmdneGtjSjBRa0trdkwvNmdaQXlsWDV5YUdDcDJhdCswMU1zYWRjSW8wTEp2LzAyWVV3bzBXSS9RYmVrYU4wdC96UENoRkF5RFU0SkpYMThscEN4cEhqZHJRTkxoS3hRMGovL0lPU0VrdWZXVDBLZnRGV1dCbXozcUVuYU1BaEhFTTRBeUE0TVFyb1BHVklROGg3M1huZVh1OHUxbkY4b3plZTV1dEtFdWhRSThtSDVnVzRrdFBLYlRKRDRhV2xXYkJxaWlIT3ViZmFPenZiTzlyKzFFalJJN2JJMEJGc0k1WEVxSEdFNGg4MXhhblZjR0hMdG1ETFUwZWVNc0czRmxzUWpQR2I3VEhZcExzV3I5bllFcXhWRS8wc2UrWmZNdnF2a21Fa2V4eE5NcmlLYm51TnJJMWVEWUhMQ0pLY3hqWmxWWkxPVUpLUnRKdm1oUmRacXlKRXlXWVA4WFUwYWhVQWxqVkpoZEhraGJtaHZqSFRhbk1JWFVtaHBNdkdLck1oYzdKZm5qUDk5a1Rpcmh2Q3piNDJSakJFYU12SnpGbkswSHRtbXpQQS9zUE1HY2ZnTklUTUZveENySkdJaHh3Ukl1alJBR0Y5YkNGemNxaENpY09xQ0VEd2ZkZUphMXhVQ0l5Y0VqdjMyRjhSN3NxNFFHRGtsUU9yNzVnanB4cEN4aERIMHRHYkg0bkJtUkZXOS9FUzhkWTBnSzdDS1Z3dVpGVlgxdFVpOHhvMGppL01SNjhNWm1STWdQYTIvaVA0QVVFc0RCQlFBQUFBSUFFK2hKMW1lSzNMc1NRa0FBS3A2QUFBTkFBQUFjR0ZuWlM5d1lXZGxMbmh0Yk8xZFRXL2JSaHErNzY4ZzJMTXB6Z3c1SkJITFJTVEgyd0J4NGEzY05PbU5sV21iaUNRS0VwM0dQYlZBczBDTEZrVmJvSWZ1THBvdTBHdDZLb3EyU2Y3TXJqYjJ2OWo1SU1WdmtaSkl4VzdHUVFKeWh2UE96RHZ6UE0vTEdVNjgvZWFqNFVCNjZFeW1yamRxeTBCUlpja1o5YjBqZDNUU2x0ODkzTnN5NVRkM3RnL3NFMGU2dmR1V2tVcC9nRW9lT3p3Zk8yMlo1c2pTMi9hUVhGLysrTXZsdi82OUJXVHBmYzhiRW11eTlMY3p0LzlnMzU0K2FNdXF6TzBjVEx6eGRHZjdQZmZJUDVYdXRtV282WWJjMnRsK3kzRlBUbjJhQWd4bzBwVHVQWFlIb2Fub3N0UmhCZytvSVpwM24rYVpXR01aTU1ybzlTZmVZTUJLcWdyV2RNdUlVdS96VkoybXRHSnR1V09mZTJjK2FVSnZiUGRKeitsamlGbTdtMG5oejlKN3pBdzdmZCtiM0J5NEp5UFdXR1k2dExmbkRnWjczbVJvK3lUMVlPS08vSjdqbjQybFBkZjN2ZDZwNC9pc1QyOUZsM2VqeTQ3ZGYzQXk4YzVHUit5VytZdjBGQkRYYzFlUkc5STU2ZDJSU3k2SFExbTY0eHo3Ky9ia3hLVWpTVWZJRzhkdjM2R0Y0Z2tkanpSakdFc2hyVHc4ZFlaOHFEVmF4SFpISDNnZlV0ZEt0NDZQU1YvWkpSL3VXMGNUKzBNNUtOTDFCdDZFZVdsdWhSZWdhVnBrK3RCNWxFN3FuZHBqSjBwcnNVVGlXWlpNV3dJMEVFNjMvZjJ1TnhveG45T2FKL1pvZWt3Y0hKdE9hbkl1cWJHSmhIU3NJRnd3azFSZEFYcDZNclZpTmJEMjhORk1UK3ZFT045eFI4RmovUHE5ZVZ1WWE5NmhJeHJPS0RsNHZtdVA2VDNMQzlPbzBhRFhQVy9nSHBGNnVKTWpmN08ySHBKcFJTY2pOZkRHOGJHbTB6OWs2SnhqY2svQXltZGtZREM4RE5yWGluV0sxT284ZEFhN3RtK1R6cDZOSFRhY0FKamNRSlQzVjhjYk92N0VkYWJ6NjNPcE8vQ216aEYzeDc3MzBEbjBkcmFaMTdkTXhUQXgxTkp1WjE2SFdER3pUZy9MZDg4bU1VTUFHb3FaR1QxbVprczNjK3pjNU8xWGtFa0lKbFdzdzRxUlRFMkhtWUpkaG02Z0FDdGJjTGU0dnRhOHZhM1FMZEVsOHhiemRzOC9Iemh6cnVnNEJId0h2blF2SXJyN25OZEk1cTNSVVpDbG1ab0NJY3N6TkRLTGFXNE1DOUxld0hua01jdHRtWmc0UENYemMrUk1wMkhUV00xSlRLSG1NWlZsWndHb3RRR0Z0U0lZcURVZ2ljeDZoRTNEMlFJb0YwOG1VS0J1V0xsNHl0VFBnQVJVcUJnNFUySzNyTG9Od1NuSVd4Tk11SEV3V1JEbWNZN0FVNk1DdFZXVFFxMG1VS3ZxMDZ1VUo0c3doRkVEb3N4YUVJV0JxV2d3SDFFR0lpNXNGbERnT2dJcUNNTlhCeFFFU2o0S2dLN0FRaXpSVmtZMmdMcU1qYkJzRW8rRjdkaktNOExRcUN2WXlFeVhUbUdaYm1HWjNjSXlhK05RdHdnbnBXTEJDSXBZVXhVMXlDWFZXNHVnQ0VBbExPcHE4MWhrSFJGWXJCMkxoVGlxR2l3dUFGRkpxTGdJUzhWRlN5SFZZTVJZSFZsbDcyQlZrUVdiUnhZSkZCb09Hd1d5eXRWbFdYU3RvRkFyQ05RcjFpY0RMdzRWcTZKSWF4eEZwa1pDYW9HaUxJcWdpQld2U2F5WWVXbUxJZEZFU01GMUlMR2VkWkNGU0d4NlVmSDF4R0V4aGhiRVcwdHFXaWJrTElGUi9ucGlNWVN5SWUybTRMTjREYkVxZUpwZjhqQU5LNGRrQkh5YWc0OElCcXNoeU5LVU9qQ0VtMStxc0RBV0wxUjVHTkpGS0hoTlFzSDVHbjB1RmkwZDFMSzRnWnRmM09BZEVWaXNIWXRpMmJBUlpKWHRqVlZGVnZNTEhoYnBreVdRdFVGa2lVaXhJb3FBQ3FBQ2FvQVJpRjY0YkhkMCs4aXhDekNFVEYzUnRDU1FlREM3MGllcVM4T29kTjdUcnpuNWZGZFYrMWhuVFd0RjVVdS8rYWdNc055S0txR0pmdmhaNE4xdzhTbHlMb0l4NTFxSWpYeWVjeEg5UUdLUmUybXRuWUhYZnlEUks5Nld5TU01L1F1N3gzOVlUYWYyeE83N0JQKzM3ekg5MjdPSDd1QzhMYzllUEwxNC92UGxQeDVmL3ZHMUxQWGNqK2pNSTFNcW5JU3lGQmg5SXpKMlFHeWRUT3p4YVdpTWZUbmNsc2tjNlkycDg2aUxXUys0djhaajZZQS8yTDNIMit5UHcwdW9ZQVVwU0xwNCt1TGw4NmVYUC83eThwK2YvZWZqVDhqRnhhZmZ6Nzc1Z3FZOCtXUzc1WStKVDhiMEgyNnpOWGZLUENsQmRSK3dPODUyNmczeWJueGpXZFlEYWRaRGZQeDBQa2o4QSt5U2NDSVIxeU1kVVFEU1ozRUZHL2x4ZllEaWFDS0J1UW1Vb0ROdW05RW1Na2pnQUpJMVEwZ3NsU3hTNWRmRnlWTlRFQXhJUVUrYmpGZzAxZlpGRGtnd0RJamFudHNHMW1qTkl0d2VmR2xtcE52UUxlMzRibjZ0VWVPVGcxYzArRGtXOGtkT3pkVzZ3a0ZiNk9GT2ZzM2QzSHAyUzUxVk9HQ1ZaL3pOM0pvN3BSM3BsajVSMDZJbzgwOTRwT0gya0I2YjhLWnpDWTkwbDhVTTBiUE16MHlsMlFHRGFmSjRncGs4bnFDbGp5ZlF6YmJrOFlSQWE0SjI1SDB5cHNibG5GaDMrd1Y2RGtnQWtWSWNEU2p4TXljNkNUZjBvaDMxV3I1VnlaWGF0UFpVMUhDWWpxUzFWeGMxRit1OFlhU2REclc0MDNXY0RXcTV4Nkdxb0ZwbGZ0NWpGUFlZcWZSUHFzZkxTYitXSi8yQjNRWFNEMWFRL3Jqa0x5L3d5UzluRDczWTJ3MkRkRElFTUlqOFd6ZUFEdFlMQWZJNXZLTCtjOERtS1hleCtGYzB3SUJmSkVNSkcvazlXTGQ4Y1FlV2VJK3F5TTV4S2w5TXp6aEJ6MGFhblhHYW5ZMVNjb2FiSWVmR1hyY0VOUXRxWG9xYXlVdFlyZFNNTXRTc0kwTExPdmxyQ0dvVzFMdzZOZXVib2VaNk5tc0VPUXR5cmlGdVhtVmhiQUU1NHl3NWs1Z1pBL0lYQ1hJVzVMdzZPUnNoT1pQWnRaQ2I2VW5GRkUwZ2Z2d240R1pEUmNXbkJFaWV0ZjVYTFhXU003aUtYRXp4a1BJeTNVU052SXlKai9OZFRBOTZYbmt1VnB0bTRQOTk5dTNzMmNkODVlTGxzKzh1WG53OSsrTDMyUTgvck03R3dmOGtFbWZqNVU0RWsyNjg3UVhkcUpkOUdTVFhZZDlDQXd6YWE3RG51dVVyc1cvT2JqanhORVZmWlUvbnRuTkpaeS9zYXpXeGlDMXIxeWNXUmtJcllFb3JqTFJVd0ZLcHNDcEtoUUdWMUdaMlNpbXdnZGx4N2x5bFFGcEpVQ21VZ2swWk0rM2twRkFnckJSNFdBZ0ZFNHBmLzVoOS9tVDI5OGV6cDcvVktRNjZlalhFZ1lGd0RXMG9MQytrb1I1WC9ZbVVRUWNiVVFhc0tZWlFCcUVNVFN2RGsyZXpaMS94cFp4YWxXRzVRMEJDR1lReVhIOWxRQnRaWGpMcEI4dENHc1R5MHNhV2x5NCsvYjZtNVNXWTBRbnRhdWlFV0Y0U3kwdWJsQXA5RXk4UnBnNFZWU2lGZUltNEhzdExXWEhBVjBNY3hFdUVlSW5ZbURKVTNhTmVUeGxNV0hMWVN5aURVSVlyczd5VVZZWXJzaXN0bEVFb3c4YVVZU05iMGhheXhKYTBVSWJtbGVHcmIyYVBmMXIzNjFGK2xqcXVERmhzU1F0bGVNMlVBVzlrUzlyQ2x0aVNGc3JRdURKd1RlQnZEclVxZzlpU0Zzcnd1aWxEMVMzcHRaU0JRRnV0NHhjK0Nta1EwbEJCR3Y3Ny9NdjFscE95MG5CRmRxR0ZOQWhwYUZRYTJDOXEzdm5ML3dGUVN3TUVGQUFBQUFnQVQ2RW5XVGI1TmIzU0FRQUFQUVlBQUJVQUFBQnlaV3h6TDNCaFoyVmZabTl5YldGMGN5NTRiV3lWbGQxS3d6QVV4KzhGM3lIRWEyM1dkSE5DcXVpa0lBaktPajl1aTJaYk1HM0hyT0s4OXdHODloMzBBVVRmUnRDMzhLUWZheE1XNk5LYjl0RGZQLytlYzNMS0RwNWlpUjc1L0Y2a2lZODdPd1FqbnR5a3R5S1orUGhpRkd6MzhjSCs1Z1lMMG5rY1pYQ0hZTEZCS3RQNWZmbFVSOURKTldoUUY2TkxIMitOeTRVZHk0dHVINlBSbE1jOGowR2dKVWU3T2dmN2pVU1MrWmhXQXBTb0M2TWhIOE16SWNUdW9XUFI2bFZhWGxkZHJiUU1YeDFTYVJBU2pidmVFbVNPbGtBV0NDbURPTk1TcW1LbHJQSzBtSEVmaDZrVXR4amw4TWx4NGQ2eFFEMDcxTFZCbEZvaEtHcnQzdkRMVGtYQ1RmOHFWcXJ1WVhURnhXU2E1U1ZXY09IRDFYMDBDSzhtNE9PSDZVTlNOS1RYQ25kM2E1dzJpWjZWOERTTDlZYUFxN2NHMGN6SGViU2RBYW9aV0Z1T09VWkcyV0FhemMwTXExaXhud2VlUS9FTWRZTlVCMUVzNUFKS0tPTHdJVEdhZFluUVZjalA5L3Z2MThmZjI4dmY1NnNOOUVnRnF2WmVTYUt5LzdmS1kyaXowRjhxUWZyRGJDRjUwU0JydUtHOU5UUmErbkwzbHByOTlwckd6SUlqcnBlTUhjbjA1czZzWVI0c1B3VzZOcHlwd3F2VVFtNFBwWmlvbWF6N2JCSmtOZEVjTk9hdTdEeWE4TE5aQnVPK3FhcWlTTFVoSldwMUdsT09PUm9DcDcvNkZmd0RVRXNEQkJRQUFBQUlBRStoSjFrazhOdjRPZ0FBQURvQUFBQVNBQUFBY21Wc2N5OXdZV2RsWDNKbGJITXVlRzFzczdHdnlNMVJLRXN0S3M3TXo3TlZNdFF6VUZKSXpVdk9UOG5NUzdkVktpMUowN1ZRc3JmajViSUpTczFKTEFHcUtjN0lMQ2pXQjRvQUFGQkxBd1FVQUFBQUNBQlBvU2RaR0h1K1BDZ0VBQURZT3dBQUNRQUFBSFJvWlcxbExuaHRiTzFielc3VFFCQytJL0VPbHJuQW9mZzNQNVVjcXJZMFVxVVdsYWFDODlwZUo2czQzc2gyYU11ZEIrRE1GWWtiUEFDQ3Q2bEUzNExkdFIzbngrdTYwRFp1c3I0a25wbWQzWm41ZG1iWDlsbzdGeU5mK2dERENPR2dJMnN2VlZtQ2dZTmRGUFE3OGlUMnR0cnl6cXVuVDZ5ekFSekJpUHlUeUpYY1NRZWVCNTI0STVNMmg2ODdza2wrMzRBUjdNZ0hiZ2pPWmVrVW9NREc1MVFnYlpnMzNzYytEbGt6STJ1MUcvU2hQeXZKcEpsZ3oyRWQ3am9PREdKTjdjalBUTmRwMlk2Y2treENnVjZ6MlRBeVNwTlF2RGFBR3Nnb2JVSlJWZUExekl5eVRXV01kbU5ielNnTlFtbmFMZE51WlJTRFVCeW5CZTJwVEl2MmJnUFhuVkkwUW1uQXR1bDVHVVduRkdmYkpSUmwxblFsdDMzSkk0azNDejI1NkpOak1FNmtGeGlNMlJ1QU1lemljQVJpNmUwRU9jTmpFQTA3OHBhMnFHYmFvb3Q4UDIxd2Rqa212ZmF3ajF5ZWVCNFZLYmVHUUllTStSMTFhSHJOR1Q3WFZzbjc0NGtjb1FDV1NreWwza1BVSDhTMFo0UGJZNjZTZEZ6VnhQODFNekUxNjVYcmkxSkxMV1VtbUN1TzlVcGpxNWU3K1JSUEFwcXhxS2g1YnpBNGhkN1VCL0ljS0hSeWl3S1NDWnNDSEE4UERrMUVQT1dMaU9jcVJjVFh1ZGpYb2lDSWRjR2lFK3FOQ2hGcTFrS0V1cnFWbXhycXBBNnF0bWE2OHBKSGtqcllUbjFqR0xEbDZYQzdiaENZclFIdG05RnlBdUlZaGdIYmYrdGlMM2s3ZEhGREw2WjJ5bjRzenErQS9IMHdwcEpzZmxXZmd2YzNwVFpwelg2bnNhNndqUkt4RnJGZWxoYXhybldzS3hUUWU0djE3REtLdnlSazRnZUJ1eHVHK0p6Sk5tU3BoejdDamR1dVd3cnZaWTYxajBMSGg5VmU5QndHQXhpaW1EZlBWN3hMaEkxNjdoSnI4OTVBcjdxZFptcnJuTWdlOFNNRjhWUTU0d3NBY0ZXdVBRQXNwYVR1V0hzVDIxNlBtclNHVHk0ZkVjb1lmME1CSU5KTXhoY0E0S3BjZXdCWVNra3RzWHFFaGtQeGtkdkRmZVRHaHc2WkxzVGRMdEhYcWd0NEdIOURzMGZOOTdRQ0xiVkN5eXBxallDQWdFRDlJRUI0L0VXRmRRWXZZamIycUVqdGxNc2IxcjlGM1ZMS0ZGZnR0Y0tpenhDRFdmbGdWZ09PcEJ1VlhROWtuUDdZNHNzMDdnRm5XUEhUWnY3Z1p6aUxlWVIxMEEvcDZrdzZ4alF6a3IzRTNyRGZSWEYyVzNCVWFDbFpKV2VGYUM4TEo0V3Vmbi8vOCt2SDlaZFAxejgvUzgrdnZuNTdzWFJzcUl1RE9EbEpkUlFWWnM5Y1FLSi9seFhMako2OHFOUGE1TTRIZmU3enZkdHBNKzlVbTVwcDQ0QitsZHIwamJHMFJCdFo3SERRbUNLZlFud0o5Nnk2VnpvaXQ0K0RUSDJSSFpUTlZnTWthNUNGWUFDamlFM0lYbnpwUS9vMnV0RDZHMXBwbklEZXZwbWw4TWVmTEdQNXBwM2hNWEpJOWhzbHFxVXVpZ2JVWDlxTjQ1eHJtVXVYQ1pmN3E0ck1LZlJCakhBUURkQllPZ0h4Z0FaK3pqMHFad1I3TkplQzhESVQxSG1DdmNsb05DdlhhSExpQkh3ZlQrSk16bENMUHh1MXVqNG1ReVpiN0ZJbmw0NWx6ak9GQUNpT2NqbzVHRE1scHlSeWwvNmpsZWN2VUVzREJCUUFBQUFJQUUraEoxbVNqVkR0UHg4QUFNOGZBQUFOQUFBQWRHaDFiV0p1WVdsc0xuQnVaNVY1ZFZBY3didnRRSEQzUUhDWFFIQUxDV3lRa01VMTZPS1M0Qm9jRmc5T1dCWjNnZ2RQY0hjTndkM2RIWUxmemIzMTZsZjE3dnZuZGRYMmR0WFU5UFI4Mytudm5ETWRwcUlraTR2MUFnc0FBRnp3QjJrMUFFRENRNHk5TUpBUlBaYjhqUURpRDlQaGc0NHpBQkM1L1BzaExWblF1Z01BclQ5WStwMkdlOXBodXA4RzZYVDlkU3NHR2lHK3hqNytLL1QwV1VaR0ZYZ0xDMnI1ZDUxeDJDN1g2SWVJWVFiYnNlbXQ3NzNXRmRiTTdYQlU4OUlYY1hFWENWYk8zVE53RHJmMERhWVdYTUV5QVpjaThPZHBzN1RiY0MzM2Zkc0pESmVkZzJRbmtNblhjSFJSOHZielI4ZFlJNUg3ci9jaVdYZm5NVldXeDI5SEtyWUdEMmhIZkRPK2d1Z0F0RUJlSXY0T1d5Q1E5NjJSbWpIUGUxUVlWaUF2UjVJR2VhUnErL2NPbzBnc0ZsSTBVdzJlSWg3eVhBYU9CVFFlY2luVHp5bjlnY1VUUEVxL2tEQ1RHREY0Y041OUVUVkt5UXBIMW1FQnVOOWRRa0dxZE5ob3pIbEJWblJBWG55WHdVM243c3d4UmhhQVEvQTgydzZMZmtiQ1VjVFk2bzFSQUVjNGZWK2UwbWMydlJtdFlON3VWYWFDY1hic1hRbXVoMmk2dWpRbG5ZUjBvbDUvTlFMRWxLaDFScG9NR0NnRVBPTzVHdXJCSENUQUpUTHlLaWJvZ3dwOUYrazlVaGY3TzNVU0dkUTJxUVFJbmkrNUdHTGQ2bVR5NnFReW81eEFXN2R1MUl1UTRzL3hhbHphUGZJQVV4Z0FPcUdVeEFBSXhBaXJ3Z0J5dE1nSXVlWVJGWTF1SGpaQm5CT0FUdlJyRG5rUXVnZzR3VnlTWFJPM3VKQkZPRkpRZ1NPU0hadFYxRnduSWVENGVFR0JKdUFnbmtueUs1UGpDalhlcC9BY2Q0R1RONXhRbGM2c2VMWE9yQlhNN0IxS2M1bVJ1K2NBZ1Ztb0ZKbFJEVkFzdXlrdkwrK2hYczBaeFlHRlNnOFNoSXJyaERBRjNFQjU4emtUdG5nOUNsQ0djMDBvL0NGeEltMVZuTkdCVzZxckRoK28wTFZUMERMUUZjWVBySHZsaVRpeGVaQ1dOSWFUOGNRajFnSHRCRlM4Zkl1clpmL0VBTG1mQXJoWkhHbFNJNXIvazZpUGJlU3IyMk41OHZGalIwZEhHUmtaTDdYS2hsSUVYeTZRK1c5N1pHeWpKeURTMXhGcFRFNU5UYzNPenY3dDJ6ZFZWVlZFdjFyREptQUQ5R0N3S2lvcStvTkFKTjBPbEh4OEJ5Vk9scXZuTjFlSDg5TlRVMEtmM1JRK2ZKaXBjOHdkdHFEMDN1MEl4b1pBSUx1N3V6Q0xJVzBqdGZycXY4UDJ2dWNiTU9XZXJpNkZPZW9IMzZlanhjYUk4SEEwdzlldWV4UENMYWRSNEdxelNKNmlCWjJoWkg1TFBsZGtPaFlXaTk5cG9vR0QrL3Y3aWR5RzR0NTY4dWRKVGMrSzVUQWRoNzd2Q1liQ2hOOXlvRHFLTUd1VEtZeHZlTkMwZDV0aWRmS2d2QU1jUmZKV2hZanRjVm5nWWhIOVZKNjR6dXFaSTl2WGQ4ODV0WGxzeEFhL282aVFka0tOalk1eVpob1ZGZlBvbEpDSHg0ek8zdVN0ZUl4UHRKMmprRlFwZ05qVGt3cU1HaThqZWJMMmJ4RnhraTN1QnVQUmtGVFJZVlJGV3FBMHE5MnVaaU5yQ1BwVEtobTFiMEtjbkgrZEJvQ0RlV2QvMXRiS3lzcjI5dmJHYUkvektXWVFFR2k4dkZnYkM4WVdCWGdLMzdNRFZoMnJMcS9UdlN2eWllSXhsREhxVG1sOS9ISGJ5QUhPMHU5SkRRTXJyOHFta0hoYnErS3Y0K3R3ZDE1TDd4RElZSlNwc2I1aDdwNjhoVnFZZkVtMklUbW1VR0hhMGtyQTJ5VWZpeW5iZDF2MnVmNTB3TmN1VDZTQVB5RG5vYzYvbXQwVTJCZnJyZzJNb0RmcmFtQ0ZkcjBMc1VvQlB2MkpjTG8zVnFzUEpMZkNqNExwbXpjVmtlM1Btc083bXExaVpIM2pRT1ZUL2lHQkh4UW5YVlhSMmtRaDVsMEM4TGRlc2VuY3hDZE5YY25NdUFUTzBwQnBHZFVKL09nT3RQTHBScVAyZ0oyZEhkV0pUU1pNZ0lrVkhRb1QrVUIwMjZPN1lPbWFwb1JpZmZrZ0ZoNXRqOGtDbjhkdFhTN2ZiNWpldDdXMnZ0dkpqWm1ibTN0bDBEU3p1T2h6dVRlSndGdDN4SE44SzJNUG12N1MzNjlHMEhEY3d2eXB2cDE4d1ZJbGNXMm1KODFoUXlhSkJjYWJRd2ZNelcveSt3UEpHdW5oeUVWL1hLbWhaZnQ5L1Z0U0tST1RrNjRiZllTQWVPYnh4ZTY0am82T1Fia2IyMTFqWTJQdmFLVjVoZDhBVitkM0o3RS9TMHNHZW5wZVZ3ZXpQVDA5Q1FrSmlFZHk2MVF4MGRNYmJ3N0FsKyszaExkL3A0dFpULzNRcWJhUWtaVzFYMjd4VWJIK25aeXByb2hFR0FzSlVNUEpXSWNHVHZZUk9nTWdDWXo2aS9mbU5GYVZraHdRQUlqWXkyR2ptYmpVUUlRVjNaWGFEREgvd3gxclVHeFFVTkROK1hiTTlya3lsZ0xIT0J4RWgwQk5wV212VXBySTZOeGNnOVZrOGNYRkJUcU5PNTJvcUVkUzZ3QWhJU0g5SU9VWDlwdk4yVW5VZW5UMXpMSTFnRitEMmVCMy90R2FGUkJERWpGN2c1YzA4RnhJVEZEd3NpdU1HRkZUK3JOeWM2VlU0L2YyOXFLam84djlIdlpUaFd6bGxKVmI5OHNhN1pwbGx6UTF5eHF1eVc4ME5adDJ2M2poWWFBNTNTNVdkVkd4MGNnN1NXb1c0OUszL3RCWU0vcE1VMXRjditIOW5PU3RpRnYyd0tjZ1lsTFNYKzZuYXkzTkhaOVJuUlBUbExRVGZ2azlQWnIyUnZzY1doc08vdjdkc3AzaDFWSklhd2NHZ3o5LzN1Mjc3SUczQzc5MVhKUDI5THp0ODMyV2tQOHVRRGNIQkRyZzA4cW56aThLUU1aajFjQ25DaW9HQ0JhNnRIQ2tBSngzc2JOMkQ5UUtVbEpTNXVhYnM5V1dyUStIOXEyblBaUzVzL0ZKQTkvejg0VUVCSDdvL3JJSzhzelBVZW1USmlBaFNLUUdRRWloZ2FINUFRVHcxMmxLbjJnMFU4RVkzekRabVBtUzZWSm55VFkwdGhmcW5ibGIvcTZkajBnOFRaYjdYa1lKTHlIcXpMcTJDMThjZDM4UXo5LzgwOVBUTDQzTmxaV09mME5lQkFOeTdGOGowdTZidlJMMUJEMElIS2g2d1Nna1hRNWVBcHBJMzZyY1ZiQWtNUW9sMjJ2b2pubnVmWi9zL2U3bUVadkpyVE1FZCtUTitWQmRuU2hXUUlYWDlWR014S1A3QVNRcURoV2JMQ2d0Z1ZPL3JxS2twR1JrMlJHREtSVG5oRWVSQmpRMlVQKzh2STJKaEt3OEdjREJTclFoZWVtVVRGeFJxR3BMenBDMTM1Y1ppMjdzREdjZjZJZXh1aDB0MUh2Zm5DbW1DaW4yWHVhb091MU5GQVZqUDJkaFlncHFzZEg1Nk9jZWRzNmYxOFNaSlNHQyt2eENMTUhJYytLOHNzNHByenpLR1BSRnNjMHNHR3crTURvNStjdnRlS21ob1NFZ0lHQm9hTWdobFg4MVRkem5OUU9EeWU1WUhyL0ZrQkY2Q0VWdTkvNmwrUFdDOCtmUG4vVnFiTUtpb25CclJXSFNYbDVlenM3Vnk4ZkhoNGZVeXp3azYzVjZJOS81Z2d0TFN4Y3JUVVBIZDcxUDJ0RTdiYkhYejNtS0ZEQ1IvZHNlSCs1S2lvdHJiT2RyVExyREhWSTdNWkQwa0xBbGZGdWZ0RnB2Sit1ZHR3MThiellSaXcrWnAzci9hYVpGTHFuZVliVmpxbFRQOG5jYTRxSlNQcXdJaHhJYURFUEF0S09qWTdKRTYybEhWdUxGd0xkdnZESkdhcGlVNmVucE1qSXkvOGhtWk1UeWRmSXRUMUVRZXV1eW9iNitBb2JIN1c1QnNsSStxZ0tIOGNyZVpNbDhqYTFlaGRFN1kyUDY4WDRYZjhWOTF0U2xwYVd4c2JHL2YvOWFabmlFN0pxOWFQL09OM3N3WDhzdGNwdFNSVU1WR1Z2aEF3Zm5sWlVkTFNKeXVRblh5c21ac2ZkTmFXL2hnUFgyMHZvMStkeGRaZDV2c05aV0Zwelk0c0FHbUViSHg4L1BNNS91MjlGcG14Qkk3MEJFNEtOUkp4Uzg5bXZhQUVGSWMzV09wblc0eVIrMVV5ek9zamdFSTlWdFFjaGJHTWc0VXJFUXZDU1d3aHhRQW1iYk13NVVwRHdVRlpBYzVtVEFiajE3V1BOWjZIamxNaUVJaVp6dWxlVGlUKzRibnErZG1PcnJTTVFhcWpqdlhsRy90dVdBRFpqOW1abjUyeXZ4V0ptVEU2QzQyU3FTdHVFaWw5TGJLUmEydDVxdXBEN09GQmFZWDB4WEZkbmk3anNCVUFWQjBWSFNydGttUVRYMG9QOFJNWGwwQUNwSVA2aVlMc3RCN284Y2lVeXNlUWRDeDNRMjdGY2p6UVFSWTZBWWVHekNveWlGZlc4R0RmRnF1Y2F4L3dtYjNVRm12OHFQdVNIWlZpL3lOTEFUVG9rQThGNk1tSEVBMnJNa0xpWkpJVUtnRStxb1duUk5FVjVNanBZWFFvaVR6LzEvQzVzdEIxbldaQTBXS2hsVkJQNm15ZzFwN2FUeXFkTTI0czNyajNmK0h5SW5BTHdmQmdLeEYrYW9CQWF3QnVYWXg1TytQVFlFUUxIVWVEclFXZVJDR2pnM0Y5ZW00bkNWUURFYlNSQXdDZHlhVVJEVjZFbFUvbjE0L0plcHdzSlBMcFhMRk1LamJ1RTBLYkxkZk1pTlRJNVFjNTEyVG9pRHlIY2pIdS9TNE41bFRaRTBJa3NkTXBIb2ZURTQva20rMVcrWEV4MnEwQlZWbi8rdGQrd2dISmtHeC9XL3pZU0l5bHNmUFoyZHp4SFlmdjlEbEpGaHJZekNaay9FOVFaWjdmTit5OFdSTEN2K3ovdnIzY0dwWU92MHh5Vmwxb2txc2Rpa3ZzYXQ0YlJxdnVqQjZxZjlCaGszMXFGYnRUcXVGS1pYa0FacDlrTUVsZTN1VWl4WFg5WU9yVWpkNU1ZTlNEd2NqbVE4TE9xVjl1WXlXTGhjdVNqSHUwWlNEb1dsVEJMWFBUWjNDZVlaM2p6R0pjMTd0NDd4UkNJMlNIeDhmRjlmM3k1MXBmbXl4RlBWNW9TZmorZkQzSy85WnBncE1XUGZFTVUzdCtHayt1MlMxS2ZydGJzTzIwSHAwWWtKRWd3VWFWV3FlcXM2aW5jY0kya2V1UUdQOWRXSlB1Q085ellhRjhUM3RRYTZwNTBJUmZhb1grZlF2bitaWDFBUU9oK3J5cnZ3NWt3aUZlOG96NitsdzRYb1k5bUYvcUw4VXhvSnYvMyttS08ybmJqMzN3cGpjaGp0VjBHenVuejFBcVhMQXJhVVd4eDJPQ3d4MG5MLzJ1M1NJRjNCbXB5K2ZteSsrZkRndUlYWDc2YjRiMldJaHpET2VqOXJKdFh6a3ZjakNQMkcvbnhxZXByYnNNWDdiMGk3U29tS3B0eFhVeGJOY3RScUtSV0NVUFVBODJ6dURVZUgwNlFjYmx2czVOanZoTm0xZE04dzd1K2VEaTc1MHhVbzdwc3pIeEZqVEtNZkplZXdtN2NVVy9uaW1TUEgxekVrQ2N0ODdQNUZIQ0hHYk9HZWEzS2NDdit0MHNiSEZJaXpTS0NmcmNqY2tRbDBNaXJpQ2FYQW0xMm9EOGRhdXJQNS9SUDBVSkNwNVg0WXRsU2VYcHJGVGtPTHkrN1lOeXZIdUVEMFlFNk1BTTVjaW5mbDhiN3VoWUNtNHNyN250V1ZzMWYxOVhQdWhKN0F4OTJIVmthN1ZMUHU3QzJudnBmZUg5TkUvNDZwWEVyRjl5N1d6azdwajVwWWRDL1dkcEJ4V3BWOTRpWHN0YS9CbFl2ZEY5TjFwSGhtaGRjMG9lOUlrWHFZbllyVEhRc3hQcldnWExFV054MGNrQnFlSWpQclJrb2NmZ0dzVks4QjgydWtMVnZoZzF0OUVJalFYY3FDd2pDMEpuRDNxUG1xTVNIRkw3M1dKdW4xZU1EVjFSVkNXSTJhaFZVcXdGaTdVRW8vZnRvYUN3NTZCZ1JhQWU2U2lpSnBTbmdKK2NrVkNxaGRxRkRXcmcwVzN0YUIxUmlsSzdReS9ObSt4OEtNU25vS1lDL0QzZSt1YmRyTzJlSm1TZG9MVnI2cEFtbWZlanlyazcyODQwZnlxaW8vd2pUM1FuM1AwUnE1Y0lmdHBHcGc3bGY4NTJNQm95T1gxY2pQSk1HYTBPdTU1dXZiT0lOYTZtWC9VS3pUSy9vM3Y4VC9iczFPYjh3QklJV2hEMWVUemR2UENMeGJxN0g0K1M2blBzNFFUYytkR0ZpL3RLRXcyVmZrdnNncXdGNmNwSGlqa2ZUVnpQQ1F1RTgveG1JbWsrT0R0THBwdHJhOTNXOU9Ob1dmckhkN1M5WVFtSmRmank0QVVqZGROU1h2S0I2Y1NkT3BFQjdGTXh6MGF2azRtb0F4QTdQbDJqekcvNXVIbThQNng2dnc4QWxlN29LbnMvNng4bWVjeVI1SFlHT2RMbnJYL1lEYWt2cWFVTlkrUWJZVUNYMmRYUHBKUElrVy9uMXgyT3l5ek9XeEs2OEVMWlord0pvUWlsYVI4OGEweHZUbGFQMk5Ob3M3T0dEM25RNjd2UlhMbTNnM0Fnb2lmT3lWbXl5dENMblZXSkUrRlVWaUFOZFROVm9pTzIvc3l5L1R1dmN0S2IzRlN6L2FmWTYzeERVL2JVdDRIYTdSY0NuWStPUVVaNjA1WDNLM3NuOXN4bHk0dGp1Uyt1ell0dmx0d05GbDhXNFlsSkF4NDdUemNLaG5LK01maVZ0dUtTUXg1ZEMwVUN1Q2I3QjRwWkY5bkM3VjB0MG1KdmJxR1VqeFFTOHFHYitBamhDa2ZoSVZkTjN0U2V5b0E0WDhSQklTQTBiUmNCNzUvZmlsdnNEUm1uK1JDWDJmUGVqWGhnVWtuUFZNcmFSTUpDZlU0cTltWDU1OGhMeC9SVFM0ekMxaXhPM25rMVFHRForcmRYYWUxbUNmZjdsR004bmZGTU0rUE84MFBZRmZDcU9qZFhYenZ0MU5TbU9TUE1KMWlDdUpGSjQwZWR2NEk2NU82L0MwVDVsb1ovTDFId2VDb3FLR1Z3T0FTRUZKWkZKK2xhVXlqeUxIaUh6K1BJRU1SRFdycy9SWmpySEo5OGgveXJvOUFIVjBkRFNYSndIR0JNU21VUUZLYTNUZ25VYWtheDNxQXVKMlhaK242SngxUFlZZ0RjOW4wK1U0cmN5MFZLNHowMTgvaVU2WVhEMjNuT1dIK1pUV08zblE2N3JoM010Qmw5T3VIT3hNY25aS2ZFN3phK25OUkZ2VmwxU05TcnpXZk1xWGRQWHNHKzM1b3hPRlBmZjFvcEd6djZ6ZEdyUjNzNGVGUmJuYWE5MlFGV1RYUDU2dGRVUitKd1hoQXN0aVlyb3dKOXRTSHo4Q245S29aelo0TWp0bHZ3RVRFd3MrWFhWeHcweER3bHFMNXVHTXlPOExJbDlCNng4Z2s0RE9aL3pTUzZUa21JN0UrSU56QnJ2VFQwS3JyNzBhYVlkMGFIbER3QnR4elBKb2NKME1XYWVTNnNGcXBFNklDWjBzVTFPNkpJa014UDVETUZ1NGo2eWtVY08xU3YwUHptVUJqejhtd2t3VURXV21YUStkWldWbGpMTFJ3TTdCd2YxS0lQNVI4N1ZCK2JTWXhpYUNFSXFTQlJEaFlHQzA2SG8vL01LQVMrZXpUSGtCMDU3clppQWF6dEp6ZU8wWm45dkJjRk41enRWT2xPVDUwT1o2VzBvemU3S0hvejFlVW5JUXAzRHRWSFAxNHlQVHY5ZWhqM05oQ2crN2loKzAvL2pUYVA0aCtkTVBXeHVmQWtJZ2Jxb2dxMldwYVZUUDJtZHdsTjl4MDh0Mm1QQnl1SjRDL0ZBTHJqYi82cjRkaXcrb0VRbC9uMEh6Ylpma2s5WnFtV0p4cC94R3YrYk9TTFBuRng1K3UxN1BUdEV2TGxCREpUc2dsYnNUUGlML3MvTmFLWmVMZjNoNnptelErKzB6YUROUFZQbmZBMGRKSGxhbnFkWEFWdXFsaTFXUDFlRG5hSERIMy9kcFZsaGZvUWRFOFNZblZPaFVQOTVISnowRGJ0LzFQZHo0ZXhSMll4VzVYRDdNL1BrVEMwc3YzU2VRN2lUZnk2KzJIRGxhbHRDcE1nT3JxWTAxZVp6M25KRVkwMTlnemVUc0dCZm9YK1dZc29lRkxuRnJDNS9Bem1iTnEzMUJpMFllaW9PajRiZTFBejVYbDE5OGpUWkg0UGgwbFgrV21uSkoyMDQ1Wm1CNmhnYlRmT0VGU0ptSm4reGZhQnZKeTZFQk95MHB6N2dFMFhXdFh2ams3ckpxYUFFMllmMkFEVmRGS2NXSjdhcmJnSEpZU3dJTHJacmFkR1RaUzJkcktjaUpIL3ZKWHN2SFJhM0dYTWNOVm4yQmw0OWxsYndhRzVVaEVLeHYxWmNCQ3hEUEd0TkNYaEp1eTA2SVBxN1BDR1AzKzVxaFozMzkvYUoxSmJva1VSQjBWeCtCUWVmKy9uNUZ4Y3luWmlWc1NYbnpoNXhHUnNhUU41ZHcwa1NNR2V3akNZSyt0MWtGcDBEVjJFQk1mMHhPU3hNVlpmUW16WXgxaVZmTzFTYy9qNFJtdGxpOXN1MGpOdEJpdEdkMU9VSGI4S2J3Y2hjZTVaK3g4SzZDSzVhYXBtMXJtaVlERi81aDdpbVBjVDVzTEJ1dTF6UllHK0pCUGV1V0FmbTNLZnRJb3dsd3k1R0Jhc3U4aGFRU3N6dzRlb0JGWkZrSnFWRGprdTU4ZkYwMjhPZGJwZEJvaXpqdk04Q0k1cE83aCt6TEZTOXJ5T0hwaXYyV2RqaWlZdHgrV0ZBeGtscmYzQ29tczg4dEZ4MjJvSDNFekdWZ21PWk9TU0lnYXlvcDFsZTUrbWNpTlc5QzVwM2JjdWtLL0xTWnQwQ24ydEE4anNtUVdNT1BDS3V0d3lLbEt0Z0hESlFNNkwvUzhvaE9NdFI1ZlNadGpIREJDTytGY05TcHNlakpIeVR2b0EvWHdhMVBlc1BZcTg0TUxmYVdML1pzbFE5Ly9XcWFWbmxrcUtySnN5UFFlM0lPUGZRS3BwOHlXUGI5Y2NXR2lGWGVUS3F1SVdMOENSZGFkL2NsWC93bmpiM0VsaDVzdXFwWi9CS1VYYXAwalFUOU5QaUg4bXpxRjdBaWJFbTJVUk5mM3VpeEZ5Y29yU1ZXa2Y4bkFRbFJGVjVZL1FZOEtGQUxYeTU3bW9JWlg1YmV1OFpIWE00a0oyc3VuMnhSek9kNkZJb1NhQkZVdmF5OFlqdVFhVmowNmtzSWFsaHBrRUhqNmNDYVNTdlU4ZnZ0K1NVeW9wdVptVGt2TDQ5eG1sSkwzRzBjWVRoU1VsTHVqbEl0eExPeTg0aEFkT3NmVHZ2bDBlYUQweGlrNmRhT3VMODEyTWZMR0NsVTZoVUVhQURhQ2E0UHQ2NlM3K2YwYWdWd2lTYUlVSkZORXV2NURua1VTVWtjUkxJOVYrZzBVS0ZaclJFbTVNaEdHQUZ2d3FLNUNMOFcvalZVN3BLT3RwQ0o0YVhva2w2Nk5DdzU2eTBrQmhodjRoUXdBdTBISEJkdXpyZkxJWTFDa3ZMcXFocTQwZ1E0ZmNudFNCeW9WSGcwTDFEOTVhaVYrdDhWRnYrQ0V1aVEwZldkZmIxdGxBbHhTV3k2aysrSVFLak1hc3RyL3BHMUNtSkswZjN1Y20rL2c1WTRBT1hkVExQWDlZWVhHZjRydzJiUHkyK01zaUhYbkZOc0tDcHk3L1EzTm80WC9lcll2SHRSVFp5bzBLUGJucG5VdlUweGdzWmJuS2JJb3RLamFHU2JrVGpuYy85MlVQcXJsMWgyZmN0OUlQamtraGQ2b3hnU05WTzR3L3JYNzZYMmEzSFIwQUtObzdXTGl3dUVpc1IxTnBCeDZnUHd4emVRbUVyVHZFNnhGQ1NOVDFNdzI3SWMrdDlYTWlTS0lrVzhtQXloUjI2SXZzZXMvTEtoSHZ0VWNQUHBFWjFVcTl4dnp0bm5rOWJ6SGhRQ1FkUDNGNUdOVjc2dTUvaEhNK3F4N1hVdjh6R0JiVXM1RHgyUUg5WHpWenM1M08wWGhkdW1qcHR5aHBTZDBJTVVhUDlBNGU4cDRUc0pqNXBIdHpzOUt3WkN4MkNQTGVVM2xkOUdtekc4UnpJdUplZXVuL2N1YlBsZjJXVldYejc4ZERYMHZMN3ZyMjNxSGZuNzZMRTYvdkpBWUxDT21Kamk3WEhaREdrTk16NXJxVTV0ckl3TkJYclBhR1Z3TjFLcXRqWlZ4VHdhR2NUSnhIaVUyWjVTZTJndGpKbUZ4V0k4WDdHODZVeE9XVm01enRZNEVwTUZqaW1ic0Rrek15TVZpaGM4VDlDVFpLU1c3TURBd09CN3YwNTdQRjk3REZNV3g2emxpdFFMQlp2emZRQ0RQVmI4MFgxUEl3d3ZycW93MHNkSldlRGd0ZE5lMnVQZDNkbGFlOE02WE9NRkJnVU9tTFNHeGdUQ3NlRFJpdDlQdHo0S0x0VHcyS0d5d1B0TkgrOXZFRmE2OVg2VGUzNSsvcCtCeCs3OHpsZGtabWIyUTYvMlNPSnhYV0ptN3ZSbklOaThhaFpoWlJVVUZIUjBLRkxYbExtVE5GaFNFYTRqTGk0TzRVQVNEVHpENnVVVUdKTTBPa0F1TGk2ZlAzKzJ0dDR2Z3pRbTZlWmpENkZ6MnJoOCtVSkdTbHFxWFdreW1NQWwxVTNWTUQ0cUVJV3VTUXBpQ1VwMG56UzkyZ1JxQklaUk5FbjYrSkRjYVlxeDBQMHhWZHJZRmR0NFAxeHBZbEk2YncyeHYzeDVONy84ZUxWWFVsNGxvZDBKZ2hvSmlFY3d0dlBJQXlJcVdBeURLRmxBTDlLS3FNcUFQREZjS0FETW5OYlYzUTJId3ljbkp4RTlwSG5nOTVNM25ydzZTYkhhWHF3NVZBMDJ6cVl2UFdtbnY4ME14RWtEOHVvZ0JWdzhFNnNzRGNyOGNiMFFNUFBRVUtwd2VWTlRVMjJ0Mi81VTZmWklKbjZ0cURxV0VsYVBJUzk3MjNxT21pUzFrcExUSDZJWTFCTThkQUVaMVRjdjNEUFdBek9mRXdNeFlUZGxGZlVEOFhRRUdBZkxyYTNGeFZiek5iWXZQLzdBUU53ZlJIbHpxRUN3c25HVHJIZCtHK0N2K3pHcTZKRWFMNVJraURMYmYxc1JlaXp2SW51N3hiK09EUnNneWFtcCtkSWJUUjN6OW1ybTluSTlsaDdPMjhKVHBNRFZaSERzUFBJMk1TR2h4bnd3QVlFTWgxUis4TS9hV21GaDRidUhSMFNGbVQreGVXc2FzTE8zVjF4WVdGaGE2bk83VzZCVmJrQnQ1OHlTTmw2Z0xDc3R6UWxwY09tSnBLZ0ZkNUgxbURtZGJmU25pN205UXBndEJQVE90MGNRTDBuY1hhUmVRUFpLUHlrMmxzQk82bjBJMkh4djdmcHUyZnQ4dURNVWYzdHJhMnR6czd1cks3SjVCR0V5YXBjOFMwcExiZjk5MVFvS0NncWw5Ulg1UGhkWWVkSmpEUlVZUmF6V2RXNXVic0h1ZW5lODRQenNiS3BVVC9oOXU4MXlTelBDa1RmWlVBNHFjaHMwemN6Tk5YamZuQm0vd0Z1SWsvRGIyb0NUTGovWVNHVFFFakJsaXNoNWFMZFpPcDZ4Y2hHSm0rN0Z4c2FlakdjK1hsaEszTTBpNWhPMlc2aXpYMjZKamphR3plSEpXMXB1aTh3SkphVDYvbDBOWldjUFBMTmFHbXJqdWdsTzhocjN2VytqdThuRVpDUm45Wk9NYytRdlVzQlhVMVBMOEh1OFFVQzFxTFQwTUZUaWZoV2J1OGxoclN0c2Q3L25LY2J2UG5DOXJyQlFOUWpqWUQ0dTV1MTViZXJWT2pwYWZ3Rk5LVnJ4ZkduS0c0eTZNUEMvNzEybEt5SmxGUlVuVWNKTENEQjNsNVMzM0FiUzNxOGdOcFFyQkxKSXp1K2l6T2ZiK29UWW5qcE43cWQ5bWhMemNZWjFlM3JDaDczeWVNa2lWRUVFTkhSQkk4aUVVS00wYi9ueEg1ZzhxVEtQYWI1ZHZiMzJNeFgwd3NKYTA1Y0ludEF5OVBtVmwyYytXYXo1VXF0TUFRd0dLeWs5NXB4VHlMOWt6eS9qcTRzb2NRVU5sWE51dm1XMmU5YUFSL2hhbWpDZ1pBSlRHZXg0MlRaVWFMTGxGaHhSZ0lzQitsWEdPT05FTXI5eGVYbkppTmQ4ZTZDbUtVS0Y0Q09vNndySWx1VVk0NmczVUFRcEFsMkJqcHlGZGlVOWp3aGdKMmQ5aW5qenlHYXNsbHdtallDS1hvM05iSlc1VWtGMWMzTnpXZG5Sd1d5MTMrMTRacE9CdlpvYVVhOWpCQm1YN3M5UHFwS1NIUXYxenBiREthVFUvOTJjU0VQL1A0OEZXa01QbkZTazRKQ1pkWnJnV1FUdFIwUkZSY1hRQ2dXN3RrS1VMSitlenM5dWV6VFZNdWV4ZXVrbmpDSmdhY1Q4Z0tsYVBYV1NoTi9qM0MvcjZUSUlkdHZ4dGJDZ29FZnpVazFORGI3RXZZcHFmTVJ6N2kvTGRCTVZ2V2R2NHZUU0lSbTQ1RWRFejBRWlZnOUpjdGoyUEtVNHBGVlIyT2lROHIzdzRZTURaNG93ZEs0dlVuSHdRRngwVitFcTE4RGkxN0gyU1BSTDQvOUxsUzhaOCtHNHVia3BEeTk2c3NEbm81S1NrdUNJNU9qWE81M2tnZWhPRnB4SGNEbTIwbTVFSjBrSWtHYVoyYnBYUlBGRXRLT29lTkdCaThEWU8xakdtVW9FcWRwdXc2bXpValNHeUlBK05NeXFXN3BRYzI0V3dhNnNWWHIva2JXM2FUQzgxS25sZHpqT1UxWEdpWkliTnMxMGJva1poK1JXUU9mZ3JNTnpMYW5sOHcrVjM3ak9WNEkxSU5PdVVxNk5peHlDMHY2MG95RWJHeHY1K2ZsNjN0Q0tqdThkZ0x1V1puM1dBZTlaU1hIeEdXN3RObFQyblpMZmIxRmVWdmVyUDJwd0s2ays3cElmUDM1d3dySUxYM3o0Z21nMWc3dHhxSjFRMFBzTTVxR010MkxpNHI1SlNETVR6RzExTVBlcldjdE8zL0dNakl4LzlBQ3o3eUUzZGlidE1TT21vS2czNnllU1k2ZGc3NzUzaU9hS3kvLzhaaVMxZUVDTWlrb2hwcGc4QkNBUG9PUHZKZXRKd296QVAxNUpkYUp5UTNBTUlsKzR5dzdrdldTRHVTbzAwQTJYRGdHdS81WWNLREhreWlnS0hHNWs2ZW5wdnExK2ZNYzcxM2RTdDlCU2crYmJtVXBUeGxyOHd4a25nQUFvTEVhVnozdlRlNXBGRWtTZ0VoeWlXMEVqWmdOOHNheEVGTU5wQXkvYnVQU1RXcHRab2pNMVQ4OWJSQlViR3g4UHRSa1NvL3F6RUM1SlgzNUxWdWJmd2ZTdWx3eVBaSVZLZWx4aExSYjRqMjd3SU5nS0d2blBRYVRLYzY3aDNLdmVGQkdITENGKy92TnFFSEhURnUrZGFmWFFHK1VuMzd6anB4Q2tXVUVrR0NrTDZmc2tYcHpjM0Z4R2hOTGo0NHVqSnJmZ0NWbi96emtvRFZsSVFIdlNVZ1Vwei84NXdnNEFCN2VUa3o3UkZ0eUVJczJKWDA0RGlBYVdVWkl1a3pRSytDOVFTd0VDRkFNVUFBQUFDQUJQb1NkWk4zOEgzYkVCQUFBMEJBQUFEQUFKQUFBQUFBQUFBQUFBdG9FQUFBQUFaRzlqZFcxbGJuUXVlRzFzVlZRRkFBZTNRdHhtVUVzQkFoUURGQUFBQUFnQVlyU0JXTnV1ZWdub0R3QUFOQklBQUFnQUNRQUFBQUFBQUFBQUFMYUIyd0VBQUcxdExtSnJhWGRwVlZRRkFBY1l4Z3BtVUVzQkFoUURGQUFBQUFnQVQ2RW5XWjZpSE9SdkFnQUFFZ1lBQUE4QUNRQUFBQUFBQUFBQUFMYUI2UkVBQUcxdGNHRm5aUzl3WVdkbExtSnBibFZVQlFBSHQwTGNabEJMQVFJVUF4UUFBQUFJQUUraEoxbWVLM0xzU1FrQUFLcDZBQUFOQUFrQUFBQUFBQUFBQUFDMmdZVVVBQUJ3WVdkbEwzQmhaMlV1ZUcxc1ZWUUZBQWUzUXR4bVVFc0JBaFFERkFBQUFBZ0FUNkVuV1RiNU5iM1NBUUFBUFFZQUFCVUFDUUFBQUFBQUFBQUFBTGFCK1IwQUFISmxiSE12Y0dGblpWOW1iM0p0WVhSekxuaHRiRlZVQlFBSHQwTGNabEJMQVFJVUF4UUFBQUFJQUUraEoxa2s4TnY0T2dBQUFEb0FBQUFTQUFrQUFBQUFBQUFBQUFDMmdmNGZBQUJ5Wld4ekwzQmhaMlZmY21Wc2N5NTRiV3hWVkFVQUI3ZEMzR1pRU3dFQ0ZBTVVBQUFBQ0FCUG9TZFpHSHUrUENnRUFBRFlPd0FBQ1FBSkFBQUFBQUFBQUFBQXRvRm9JQUFBZEdobGJXVXVlRzFzVlZRRkFBZTNRdHhtVUVzQkFoUURGQUFBQUFnQVQ2RW5XWktOVU8wL0h3QUF6eDhBQUEwQUNRQUFBQUFBQUFBQUFMYUJ0eVFBQUhSb2RXMWlibUZwYkM1d2JtZFZWQVVBQjdkQzNHWlFTd1VHQUFBQUFBZ0FDQUFsQWdBQUlVUUFBQUFBIiwKCSJGaWxlTmFtZSIgOiAi5a+85Zu+MS5lbW14Igp9Cg=="/>
    </extobj>
    <extobj name="1BCC2C28-871D-48CB-8BE0-2867F7803ADB-13">
      <extobjdata type="1BCC2C28-871D-48CB-8BE0-2867F7803ADB" data="ewoJIkZpbGVDb250ZW50IiA6ICJVRXNEQkJRQUFBQUlBQXVqSjFtMjkvckZzQUVBQURRRUFBQU1BQUFBWkc5amRXMWxiblF1ZUcxc2ZWUHZiNkl3R1A2KzVQNEh3bmUwbElxb2VNc3lNN2RrZDJlaTJ6NDM4QW85b1NXMWJEUEwvdmNyVlRlcGVKQ1E4ajdQKy9ONUcxKy9sNFh6Q25MTEJKKzZmZys1RHZCRXBJeG5VL2RwZGVkRjd2WFBIMWZ4VENSMUNWdzV6MTljMUl0NnZ1dG81TlNHakdWZXMzVHFmZ3dSQ1Vtd0poN3kxNEZId2pUMVJraWZBQWNFQ0IyR295RDlkSFY4UnoveFFvb0twR0t3UFZpTTlhWlc0cEh1UksxejZ3eHUveFJjc1JJS3h1R0ZwU28zT0VLb1RibWxSYUdkTDRaWTV1SnRMa1ZkL2FZbGRPQ3ppaGxyRHcvYXdFMmkyQ3M4OEJUZUc0S1ZkcGxJQVA1VkYwWWs2aUxjQTh2eWZWbitBTGNaaTRLcXRaQmxnNzR4M2daL2FZM1d1LzlTYmlWUUJlbEJuZjEwakdibkxDRWJPTXM2Y2pEb3hBN0JaL3F6N3c5cmxVY2VDaDJmakVrMHhxUE9XT2NPUXdlak1TWmpiSGRQTTlnMnpFb2ZyRmkwMHVFc3NlTCsyZjdFYzhxVitsTXAzZjZwLzR1UW14bmRHZi9KOFVVVFpHZjVLK1NLSlp1R0YxZ1k0OStZcmJ5aVVoM2J0TEE3eHRrMnZ3QWF4MmFqelh5aXlON2t2Zk9STUJpR051R0pNM1Y2RXl6RmNzb3pNSlczazhmOTh6bnA3dVZtbVFPb2hoWDNqL2RmLy93RFVFc0RCQlFBQUFBSUFHSzBnVmpicm5vSjZBOEFBRFFTQUFBSUFBQUFiVzB1WW10cGQyazFsNFYyOGd6WGJYR1hBaTN1RVlJVEFpR0JRQWp1SlRnVXFVSUxMVktoK3J5OTliL2ZPT1Bjd2h4N3J6WFhsUW4yZSt6TWVkYXgrYmhmbjVRajcxRU40bmVXc25uQ0IwRnRwbEN0K0dCVndCOW5HOHozMnNYbEVZZWpwQVpIMXRIN3UvSXFIWkdyeE5GL09CWjBzLzRSZ3hPcitENDlIMlNPalVGWmFUc1dKazlPNGt6Q3dYRi9mbkNhVGxlZmFoTUpKUVFzejVYK1dxUGhlV1Zqa3poWDJkNFJTSVpEMThtdnFIbTQwSG9ibTlHNG1VS0gwbGU0Y0lVcGpiNVM1RDFYRnpqQnFSVlVYRFhwVGl3YkZBUlB6U0xJdU4vZDBEQ1E1YnBVKzRkNjJGN3d5d0lKeldPWEtKdFRocEVaNDJxYTA5dFlTdStZbmxwR0ZTSTVnbmkyaENock9vbUw5SXZ4d1I5OWt4U3dHU2Q5d0dzcHVPbHFkZGR0eXBCaEsreTVoR0lGUUg1R2ZGb2taYVduVDlTWXZwTW5nVkZJeS9vYXVtT1ZqWmcvRHMwbm05aE5EZWIrVlY5dnIzL3VHN3BQWnBPMUp0WVBSNWc2MnVVQVhLd1UxSmg3ZngxYlRRUitlZzEycmk3aU5iNWc4QWYwY2RDMVV3YXkyc2cxcFVIcVZDUStiRGVQaXEySDlZZWhZcUdBK0ZQTWdNaUdvSlE4eUErbG1FNHhyMlI5K21OcWY5REJzNlhNYzc4dVh4R1VGRUgycjFna3E5ZzVScjNPL0FSRkp4ZXoyTEhXaVFuMVd2ZGtWNjd3VmVwSjIxK0lmWHZ4RUM4OGZtd2Z2SG94MlY4eGJ6SWZOZEx4SHlyTG0ycUkwb0toQW9COVIxRjlxQ2NBeHRWNisxbEV0WHdpc2Q0Z1FNaTNYTVB1RGtYZVh6L25nVkluaGpXNGZpc3Z3eGIyZDd5aE1qVGRzbCt2Z05FUFRzSmhuOStpZEJPRk9wZlBmTTUyNzVtZ2ZreHAwWW5RRXFtakpHWW05Q2phc3JDVDNmTy9pTDIxSE50eWFJblRPaVpxY2JoQk9RMUd3S051OVpvOTVCUjl0ME9CTVBIN2VaVTN1Z2FOOHo3N2FGZWJJejU5N01sbHNoQVFlclUvSVVUeFZKb29qUDNYZ3plVlcyOFZ1RDdQTjFuZVhLbWd2SnZvNFphbXdGQklZN2YvOGIvdUtIeDRJQWZmQk1acG1EOE5uSTBjZzlxNks0T1FZREFUQ0NSemg4MlJvMDVpV1VzL04yYWJBc3pwY25vTlE4eUpwSFBNeHUwaDJSenpjZUZYbVdyNzEzMmxPaGIvai8veS85My9BWStoWVRaOGNkSE5uYUo0SjlHSGpBaXZaMVhxNHJISGJPMm9zQlltVThuKzQzelVzZ0dBb3YxVGY5YUFKQmNqWFkyWi8xY3pBdmxPWnpBdXNxc2ovN0NQNGtJVGJ3Zlo5bmsyd0JLR2drOGNNVVJlenNsdjVRNUxobVpucjE4bzJQbmpmeTRBTk1aWUJ0L2YzS1RVNEVLZVVPMmZ6bTlESXlJZHBDeFN4MCtwZW44emRWQXBPeExqL3VyZWI3QmJTeHByUEkweHltYkR3MXQyWVRVeFNtUHJZdVo4N3FIYnFtTUFSUFBPZnNtVzVvRWFYMHdhSVMzOTJDN2pHZEZmSDdxcFBkeWJpWVRzWTMvaTlEdWtlTU90RW96YjZDV0cyL2wwN0V3NjZMZnVlaDljSWlVa1paL1ZUWjR6VUNuZWxwc0VuK2V6Y1d1bFpRODU0MTg2Q3B6U2VPM25jbXA0RHlhNmFmeHBzMmp2UkdZYWhrSVdlZHh2V1YwZnRoYUpjK29aQjB4c28xUkNReURJWmNPbjFXeXViZ01EZ2IvODJaOEhSYnoyL251ZkxmZDVBWTZ4L0ZqcldQV2lnZWFaUmVGNlF4dExma1d1RjZuQjFHRjNRL0gxbHdPWWJNcDF1NExmalRzWlhBNmlRYm1aVU1WRjlmbEx4VTVxclFxRS9yQnJlOVR1cXVFa09YLzhmN0VYZHN3Sk56YTljWk9JdGVPYW40QXlaamoyeTBsS2MzK1dnZ3FZUmI4QTJRNUdlb1JhZzhBTk9FM2FHMktkYjl2RVdvZkRJdkYxWVVWeGROelM5VE5RZlBKdG4yeVBMVUErVHY3eHZ6UElnZG0wT0JoOHNQSWZmb3l5SFBEeDhXSllVUlM0RTNIeUVHbTFzUnJrQjlORVFBR3pCYllvaTVXa2tEek4yalE2YkY5Qit5RU01Nlg4MVY3OVVUZ09DNFYwSnEvNnVLa2I2WmdBVGFUOHR4a05ONkFWTkI4L2E3S0E5RUwwOFBOMFh6UktUM3VOV2xHZmlYbnYwa3RVaG9WRUpVcEV6SWlHZDRLNFhnUmdXdjczTCtkT0dGMlhXbm11ek1vVm41U2o3MUV3UktOblNNcVh6N0dwS0JtQlBQbkxldG1kOFlia1JPNzZaV0pBSFhBMnQybmVyNFZTS0NtZ09GblRzRkFzUnFGZUU4ZFhrVVZxT2hVY0s1MkU5TXpoakQwV2FpOENUcWRkak1jT2xTa2tEd1JCVkJ6UVdldlRiWUduOEVjWEtYMCtMRktlVnliUEFKaE5kRGo5aFlWQk40T1VrdzRNS0xLRkMzMnk0MWNKUGZYMkpNNDZ2djlubnF2R21UblQydWVlM1pnM1RzcDVjN1ZnWUNVdGd2dm1GZGlPUHBURzd4WjZHZ1h2dCtSM1ZPYndvU2Y0L1AyT0VWZzE0U3lKRC9yMnVLTWtSc2EzaDVqUHhIYUpSN3h6dExodG5lU1FRU2huVk8ydC9MYmFZZENsaitRZU8vbkpSQjJSRHExdzR5Ly9PMDZlSXVDa25aa3hJT09OdXltVlNRdnYyUFloT1pvWERJUGxmZFZrREJob3lKSExKaTdsSnA1a25wQVJ2YmRhVVoxTTQ1THNVblNYSnh6NWpLZ3hWdFFlYzRpcjU0NGk2ODVuemVjQ1VnQ0U1eTQzbjNLQkVLbG5la2xtVUR3UElsUkNFczh5dFdwZXI0TThBWGV5bVAvSGV2bWFHYW1YMUpESUd1RW80NEdRYS9kdkZ4R1hXTmo5RFJRdmN1Z2xHa0ZuUTBJSHdQR2J6MmVETE9TSGRLSnRETDF3bGt4Y0N0MDJ4L2VZelNkSmhZUGIwbjdseEVhOFREK3l1ejNQVVNJOE1IUE1SQXplekZKT2tkS0hCY2p1djV4ZkJOKyt2WlFYNWlqQmRxcGwzcGxrQzNiZ01WWStNZ3BCZ283cXBacmVla3V1S1pWTllPSEZzN1hyNGxTa0JNZXVqTlRBeWliOTkzckU4TzdtUzQ4bVN4cWFrcEhCd09BUzVYazB0WHREV2RQb2lsWG1xRGNaS0Nna294NS9yN1VBTTVTdDFhMFFHVHpaRjBjOUkvTHJRMUpTZ3V6QXgvUTNROVNYZ1BETVNMLzVIWGRHSElQYXhvR2srM1lDWDNCQ25QdjNyemVGUnVtVitQZ2RwZTF0OTNCeEl2UDJXclhzYWRSTGNodEw3SzVnc1Y5Z25IWnNCdHF2WEhqYk1lZzhVR2EzeHhSTVJwbHlic25UaW9Va1VndEY2a3dYak1hZEFYK1UvY2kydUpFb2ZPYnhoZi80N3dlUVdrZDhQeCtBZW1YVHVOOWkxaVMxKzl5aG91NFV4RDZSWGhsUHJ1SWRmRkJ2L0dzT1N6WkxBc2pZeTh4K0krdVdLdGhNUXFFd3A5WjVHSjVnS283UHl2RTQ3c29Ud0NGNEMwcDV5V0RvZFZBbm96WGVzR0JDQmh3ZTZndjk4WDh2ZVpUQm1JbGpKLzhya1NvVW5Ec3Q4c3MvLzhFdUVpS1BURGc0eTc1QWlwN1lNelQzUG82aWtBeUpNUThGeXFLa2U2WHkvVjNUNnJZY1MrTlZCK2Z6c2VWdVNyR3pZb1k5OU43TEtpSWpGcUx0ZmZCdEtMaEFKMmFicWVNSDh0NkJKeTZrallhMHREbHFmbE45UHFsTDFJSFBMZmJ0SC9iZElPMkFSOXh4SlJvWlFXNGpuVUd2WG5XSWRYQ3hINVd6T1JuNCtsVC80TkF5ZTFLRjJoTExoNk5OVmRieTNNNWlucmtHUXhwRDF0M1hBSk9uOEZESUpsaVNkMFE4N1EzYmZrUVZOSkwyd3dLbW1ydTBPN2lPaHl6NU8wWVZoQmZReHAxQmtDV1pnak9wZDU4Nk9WZ01qRnVuaFp0ajFNUUZvY3BRSERJL2x1Nll0RXdtbTU3OHZ1Smx1a2xkRGJ2eTNqNHg3emRlaTg2Skk4SDNUUjdLZFIyUDk1RXRNZWhITGVQa3dXYWgrNjM1ZGFBaitqZ216VXlDeDVkUktxZ0FvTW5ic0ZWdzFFVlhDelZJL1BWakt1UnNzci9oUEJlV21LTys5Z2xDM0hieXR4cjk2YlFadStoTTNhNy8rWStiZVZ0ZDE0WHhnenh0TTFxcFZTVmVFUVlTT2gvZDh6VzJxNlFENDV0VmNUM092bCtYQllhQXBGZEgyK3kvTlBkSmtFN3Y5dWpDTkxxdVNVYWVncG82SFNlSE9YOG5uT1RqY0tUVmFZNUREbkxpR0NySHFNK291L0FGRjBTekFtbWhkSFZSWDhXS3ZoU1B5N3B1dmdTQVhBUjZ4NTRvd3FkRkZwb1UwRkl2aGVYK1M2elVWb2VSaWVveXhGbkd1Q3hQM3ZTczhFTHVOdGxubVQ5ekl5YnJXQklmQ0lpWTF5VjNtZEtXNmhkVGpZalVScHVSeEs3ZW5ia3FBTHFSR0tXTFN3aTJtVFVCQ2JVUmhtMkJxSklvTFIxMXpPNGdhNzFON2Y0cHBCZmdYaDEvL3BxSWxFTjEzdUp6c2VDaDBRNWFEZklnYmxzdE81NWQzQ3RzdEZyUUhTd1lYT0dpcWcrMWtjMHJESDBkNmtNenBwSFRWRUZnUm05M2w5NFFZc0xweUJJN2xycktPREZrcHltUW5xYzFNeVdjdnptK3VldDJYNC9uNUwzdVh6NHltYnk3eDRpanVkL2pIQW9CT3QzVUtQKzM3WDU5cXRJUzV6L1ZRMjc4WXlRUHZNWnVGWlZGVlNKRWRuS2UwaTVqVnpkK211bjNMQkU1L1l4c3BqNno3aHJWWEhRUHdXSVAyMldOQlRNQk5rZy91RzVYM2oxdUtRRHF5YTU5bUJzaE9sbDRZZ3NTNUhtYkVFVWxzTDkreDVLSVdPZktYQnU0U21UWGI5L0VCL1hDaWZ0MVY5OWFBMVo5MnFHUjUyKzJieC9pbmtSQ09ya0F0dXhObG5KR3Z0TFF1RG84dkFrbm1oNTRTT1BqVGJmOVRKd0FGZ1IyT3FLdCt1clpLdFdsNEptOWlES2o0alFhRDZIeGt3SHNDbFRyK1I4Q2RrTStqQmdBS2gzeCtmeEkxcm9PMEp4eUs0S281V3NaZlNqMllXeVkrV20zaXlzQ2F6RFQ4Ti9ucmJoMk96YTVLL2Z0Um42dlBkYjFGY0ZSZHJ1T1NkeGE5eW0zUHQ1ZWFtVms3SnpHMFBNZEUzRGlSaUpUd042NVVmVDFlbUtLSkFLQXZRZTlvb1dTUzg2M3VkYzg4QUM0Nm9rRGF4bTVKdWxDV1NJSW50RmF0clRQeW1xd2Z5ZzNuWjBxejVkTlhZQ1Q4UEhDNERCT0U3cXJ6KzV1N28vb2kwRHNkS3ExU3VncmtoaDh5RkZOVmhnMzIrdzVuM094SlM3eC84cnlvSDNzTzBVTGNGcGtsMVFPclMrU0JFMlprUlNNak5DdlBwZlJRNXQyQ0kyNU5hUFdhS25OZk1BeUVXVjh1L205dXJGZ2lFQ1dyNWM1Zy9mN1d4M2Z4T0ZTaUU4OUZpZzBUK3M0YytiMUtFTGtzajFoOUF5bm84aE1yc0tYd3FHL1Q0dTYxVkY4bEVLTm1VUUFET1J5NnpjQU9PUGdab0UxUWY1RTNnT1JSRkFIVWpMSVM1U2F2MXlSV0VTN0pmRTA4eC94SWljM01aM0F2K3pwNnJ2SFh6a1VsSDJ4MFdaL2dmaG03a0w4QjUyMXkzQjNBaDdWSFpXVEkzSWpqOXhhdzZRdXpxL0RIVVBsdE5yTkVITHFwTzU3Zmt1cEEyZC8rWCtxTU02aDNmcWNTNWtBRVNzZFBjZnhHTTZxSWZROE4vb21OU1ZBbHJqOWZSRlc3Y2psNnFMK3lySHAvNWYvci85Ly81cis5dSt2eVZYbkVucW5WYjhxeEpRdXZkZWdwZ2V1eHRQcUVKWTZES0dJakIwK0w3OGtWbm5vb2prSFQwN1RaOHltUFlhRTQ3K20vZjE1d0hxLzFyQnhIQ0JpL25iTHJFNkViRUdvMldzbThJbWQ3MC8zSFJFQSs2a2NaMTZQa0IrSkJ6VHFaYy9QZGVoYzBKM2Nwa0JnYmZ0dHZHTHlaenlyRW5hUTBydWZTaElYZFZTS2xFTFVQancyUkFGU0k0VkNQTUZNRzdzdFNmblRVMWtqT0t4dG9yWmtpY2pRTnE3ZUY0STgxUTFqOFo4U0pySFY3eVNQa1ZNVUNDQnhpL1BQK2RPTUdUWDdZQjZkTDdFMnd0ZDJpWG5FKzdNMzJjcXF5RFF2cEtuTmQwNUhWOUROYVVOVFloU25VWXJwdUlkMWdRNk16NnlmdjJXUk5RN1lUY0N3M0VBbThrcXZpcEZ4VHV6RXFEV0VYTnVIZlNvWWE1aTFLTE9qMGlCK0JpaHpaL1BVc2ZoV0l1VUFCZmdDVDVuMEpuRmR1RE9jZVBvV2IxTm45MVVkWE1VL3NOREJzWUFEVGZIQXRFWUF5VWNDYUNycmZlL2xYaFZkenZoUXY1bHlYNWFLOS96RkNXTGxxWUw2aVpoUFkvZTdOREdieklsNHlzbkpweUR1N2dPbCthMytVTnd4WksxdVY5NHdyUG1qWGt4SUJSVVVnYmlib2Q1Y0dBdmc5MmN5K3MvL1dUWVFvbE5KLzhrb3QweU4zRHp0My8yZmZDd2JBaHFnaU5ac3JqR1lOZlh2dlVzaFU1Z0FhVnVrZkh2Y2pMUnFpSEFSb0dTb09NaG5XbFppbjN5RjA3SUcxZGV0M1ZWZzZzRFNhY3BHdXFxZHFnVkplbVRBS1ZmeE4wcFhrUWppVm9ZaFVCRUlRN013V2Eza0lnSXdGQUQ5aUpKUndrZDZML28vVUVzREJCUUFBQUFJQUF1akoxbXBYN21aY3dJQUFJMEVBQUFQQUFBQWJXMXdZV2RsTDNCaFoyVXVZbWx1blpQZmExSmhHTWVmNS9YTXRJM1RSVkpFQmdiZWRKRlFqcUFZUktXd2ZsRFdJaHAxRTBUZGRkR0ZYYmJsOUhpY3Y1Y3kzRWJUNmJSdHFac3Vtam03S29KKzNYVVIwVVY1am5yVnY5Q3pvMjJ6SktSejljSVhucy9uK2I3dndlb2JWd0RaSHAzNlpDTysycGhKSEQ0Q3B6MWdNSjhSQWZJV2tVNVdONTBHQjg0T25NUHp0b3ZxU3phYjdiTHRpdlgyL1ZzUDRDcGV3K3M0akRkY0FNbWJBc0NoZTd2UWg4eklxWklJR25zZjd1NnhpRHYzMnF6dU8vTXh3RURIS0xZdkN4anVIQTIvQm5Rb1VZb2lMMUxXYXhHemQxTlc5L3NMVGtCaE0vTnZ6L3JOUzREam0xbW9sZWsrcnBHSi9CbHdvbk1HSTk4QTdXdy94OUtveWlEMHNCMkxxRmxBN1ZNRU5lSWlzaVhra0MwZ2Q5UjB6R1EyOVJ2cVl6RzVrUGt4TWlybEszU1F3dDVHWXBJT1FGOWZMNi95b2g5RHRKQk9mZENvTitxM0tnWDBJdE56TEl1cW5BSmFRYzB5YXZNS2FBVlpBVG5HbHBGckFrNEFzQ0p5MVhWZnRlUnZYcFZVaWpRY21WcHNqT0tHNE5rQWF1eGFINjNENHlOYWlZZ0czc0JUSTRLcjFaYS9LMkp6a3phaUhCWGsrSnc4dlVqWm44U0FRblQ5UlZUdUlOUVZzVmxaaXlqbDFxU3BTazBVcU5SNlBDUFBsbXZQUk1ubGxMSnJoSzduaXZLa1gzWkg1Vm1oVlRNNWhEY2NtQWVEMnkyK2w0SmtVZmdDVkFjN29GaXMvcllvdGx1Z0F2WThxVHZXZjVaamNpQllyVXlSeDhiYTAwdEViU1JtcEdTMG5wNmp0WWxkajZja3A3UDZLaTZQNWhRREwyb2QyTmVqd0htTzU2aUM5RHVDRHowRWF1WS80WkZpOWNWQ3Mva3VGUHlvRmRvVmRQd24rb09PendONi9xbnd2S1VnUi9QU3k5TFc4NlZmUXp2ZVBuTHcxRnQ2dklZUFFFMTNNMUlxUjJxUE0rMGpKenFNN0IvNkN2QUxVRXNEQkJRQUFBQUlBQXVqSjFsenlNRlZDUWtBQUI1TkFBQU5BQUFBY0dGblpTOXdZV2RsTG5odGJPMWNXMi9jeGhWKzc2OGdtR2ZOY29iRHk4WmFCZGJLYWd4WWdacFZITHR2eklxU0NPOHVGN3VVWS9VcFJ1STRDZHEwQ1dvanNCTTBjbHJVNkNVTzBCUm9ITnY5TWRHdXBhZitoYzZGWE42R1MrNU5jaEpLZ0RHY3k1a3paK1k3MzVtTHZQektqWFpMdW03MytvN2JxY2tRS0xKa2Q1cnV0dFBacmNsdmJLMHZtZklySzh1YjFxNHRYVnlyeWFwQ2Y2QkNxbTBkZE8yYVRFdGs2VFdyVGRJbmgvOCsrZUxCRXBTbFg3dHVtMGlUcFYvdE84MXJHMWIvV2sxV1pDNW5zK2QyK3l2TGJ6cmIzcDUwdVNZanJCbHlaV1g1VmR2WjNmTm9EalNRU1hQcVY5Z1hRaWJRWkdtVkNkeWtnbWpaVlZwbTZwZ1ZvTENnMGV5NXJSWnJxUUJkVXhSZEQ3T3Y4bXlONWxRaXlseXlEdHg5aitqUTZGcE5NblJhVFdYaUxxZHllRjM2elFYYlRjL3RuVzg1dXgybUxSTWR5RnQzV3ExMXQ5ZTJQSks3MlhNNlhzUDI5cnZTdXVONWJtUFB0ajAycUZmRDVPVXd1V28xciszMjNQM09OdnRrQmlORGhjVDIzRmJrbzJySTBoc2RoeVRiYlZtNlpPOTRHMVp2MTZGVFNhZkk3VVkvWDZlTm9obXJMbEdqSGNraFdtN3QyVzArMTVnMnNaek9XKzdiMUxiU2haMGRNbGFXNVBOOVlidG52UzM3VGVwdXkrMHhLNDJrOEFZMEQ0ZWl0K3dieWF6R250VzF3N3dLeXlTV1pkbFVFNGhoc040Mk51cHVwOE5zVG52dVdaMytEakZ3WkQwcDhjV2tSRmFTaWpGUTlZeWxoQ0JRazR1cEV1bUFxY01uTTdtc1k5Tjh5ZW40MVhqNnpaRXF6REt2MHdrTkZwVHMxNjliWGZyTnlvSThLdFFmZE1OdE9kdWtIMjdqME54TTF5MnlxdWhhcEFKZTJ0bkJHdjBsTTJmdmtHOENWcjRnZllGQjB0ZXZFaGtVNmRXK2JyZldMTThpZzkzdjJtdzJJVFM1Z0xEc2w3YmJ0cjJlWS9kSDZRT3Azbkw3OWpZM3g0WjczZDV5VjVhWjBhdEFVMHhzSm8zT2JBNFZZS1JNSHJTdTcvY2lZaURVZ0ptYU9pWmxDYU8wbVBQTXRaakFNS29vMldxVnRTSUNGVnl0Smh2V0diSjFZR2dxVGpaY3kreXVNdEsyRXBna1RESkxNVXMzdklPV1BYSVRxemJCM2FZblhRbWQzRlh1MDBqaGhjNjJYNFIxQlNERXlnekRCTXpyUkdBZ3JiZnNHeTZUWEpPSmlLMDlzalk3ZHI4ZnFNWjZqc05KWFR5Y3FOSWxuT1lPSncwQnJLTVVIWElnUUlBMFUwa3Q2U2tncFFKVGlDamRCTmpNUWhRQ3VxbHBRa0JWeVdxQTZjN1dzam83SlR5Wm1nN3dIUENrTHh4UFZVVVhlSjBTVDR1a3A2WDU4Tk5VOURRdE81MGhPVlZ4ZFI1Z1V1Y1Q2eEZYQlBTVWJUbVlPSTB1RkV6d3h3Z21QLzZlR2t4TEpJWVdZd0FDcU9xbVlTL0JkSXdkaUtES2hxSUk5aVlYRllpSVl6TlRLMFVJUzdKdURERW9VL1hybWZYWGhQVm5ScUt1WTZBa1lzRVFqSVppRkk0VUlTeUdSbTNoYU9Ra1hLSXhoVWEwS0RTbTErV0VHRXdMbUJCNVMyTlFuQVBDY1UxejhEaXU2VHloT1FvcmhkRE1EVHFMUXJNNkYyZ2FPdGRNR0hWaUtJak5TMmhpYlZIUU5BU0J5WVRnRkltWUZKNENHWG13RkRUSmc2TkkwMWxoYUdET05OR0FOQUpEMHdTbVg2cGlnT1lBUTJ3c0hvYmFncmQrUDA4UVppSkl1RERGKzc1SmdKeURvTWtCZExiNElYdzNqd2lUN09BRC9GaE81K0syYldXQVIxVU5nSEVjUVh3N090VkYwY1FJeWwzeTlFcUZMM1ZGc1hZMHBsb2xiSjk3OWxJWVc4S09DZ0dKM3I2SXJZdG9oQjQzcm9xaUVYeVZSVGNpNDZvUTROU3hYOVM4dE5mVmx0dThKdEVVMXlXMHNHQjh3ZkQ0RCt0cHorcFpUWTlBLytJVkZuK3VXMjJuZFZDVEI4KytQbjc2Nk9UK3JaUHZQNUdsaHZNYnV2TElrZ29Xb1N6NVFsOEtoVzBTV2JzOXE3c1hDR1BYZHpXWnJKRkdseHFQbXBqZlR6RjdkYnZTSnE5WXY4SjE5cnBCRWdFZHFBQkx4Ky9kRy83cjRRL3YzQng4ODR3a0JwLys5dVRCWnlTeFhQRzZ4QnBkK2crWFZobVpZNVFWODI5dnNTOS9RMzZPYkFQT1RlcnFZTkxWcVh6bU5ENDkvUDV6a3AyQXFtZ1VlclN1WGtDR09Ocnc4UnN1SVRnU29jYXVDcmpzODd4QUJSREdlMFpJTmJXY1BibTRyelZ1VktBaTN4MW9TWkdoKzB6b1BzNEFNZDhDUTkyRk9qQ2xpV1BWRGYrbzEwanFVTThkK0pxNDExRDUrT1JsVGI1QWduam1GQ0hEWlU3YVdBdXZpbnV1Qy90Wnl6Vlc1b1FWWHZIbmhUMnY1ZzZrbmx0alRtZEF6RDdCaTRLTGJmcHF3ZTJQdUR0a1hCWXJoSFdablJrL3MvdjlmdngxZ0JsL0hZQ1Ryd1BNMU9zQW4yVjhQVVNCc0JJbGNpTGRhV1l3T1ZMb2xVK01hOWhHTTJRYlRVY0FMdlQwVmtpeVNkWXB5TjRvR1Q3anN3dVZzeGtlNm1iUzZnakhySzRna0dGenBBQjFyaFEvR3JNYWpGbFY2RzlpekpQUlBoYlJ2aTkzRE8zREZPM0h1NFU1M1NxaXp2SWpCeDR4dk13REJEK2JNUGZSMDk4ZFBmNll2NlVhUEw1ejh1N0Q1L2ZlSXhWUGJuODBlU3dSdnliYmNpTzdKK1k5WXRHR090bnhmeXJLRU5ORXdSQ0Qrd1JSY0pBZFh4UVVrRGpFZ3RreXhDT1l0WDMyQUNiWW94VWtnQ2hiakdjQVBjWUFScElBOUNRQkdMbitINTJPLzUvUGZVSHAvMHYvZjdiK24yOFVNL3ovOE83dDRlRlh3OC8vVG1vdHh2K3JhZitQUy85Zit2L3AvYjlXMlArYkdrZ2M1Q1g4djA1Y1VmcGxUSEFwVlMzOS96UW5mSnFTdEhyQy8yTzE5UDZuNWYzNTZXREsrdzhlZlRlNC8rejVoN2QvZU9mbThlSEQ0WmRQbnYvenc4SDd0d1pmZjBkbzRQalJ0OFBQUGg1K2NIZjQ1ZTJwemhiSDhJR2U1Z1B6SE1Sbnlnbk1UOHpDQ1prQ1NrNDRGVTVRUjJkQ1pHV05wUVFTOENlRFV4VlVJODdKVk0zc0IzMjZEdlN4SHVyVU9RRytrQlNBVTFzQWFJTG9IUnE5eXhIYkdPYjhmY3dMd1FGQ1oxemM4eGNJMmovNjAvRzdULy8zNU43dzkzODRlbmFmdUdzYXFYLytEK0tjVHg1OE1manozZU8vZmtVaWRlS2lqdy8vTXJoMTYraS9oOE9iajZaMzFQNmZTVVVjdFFvbjlNalNhNjQveVBrNlo0YllXWnh6cGdDRy9CbWM2Nnp0Q3psbndRTURZbWtLenNLV0Z1bzVvYkhIanJVWWwwUXVEZWJISlVhTVNsQ0NTb3drazZCY0pzRkZtYVNhZUdXVDVCRU5aVDYwTVRIT3Vjb3VlWVNaMUVnOEZVaXdDTTU0aGxGeVNBYUgzUG4yNkQ5LzQyYytDMk1TbEdLU1NWOFZMSXBKcXNwTVBKTFJ2R1NSdVZqcXA4UWhaa0VPTVZEcXBDUkJJa2pMZkE1VlJZUmdTaExKSlJITlRCbzV6aUtxbm5VYlVkSUlUUTd2ZmpQNC92RzByOHppcjJoanRGQjlNV2lCZ1hBR1hzaHNYeExEZkV6MUUySUdYSFIzTVJzemtLMUhlVXhWTXNQQ054aFA3anovNDhQNU13TTJTbVlvbWVGbndBenMvd1piK2NYL0FWQkxBd1FVQUFBQUNBQUxveWRabitjTnI4NEJBQUF6QmdBQUZRQUFBSEpsYkhNdmNHRm5aVjltYjNKdFlYUnpMbmh0YktXVjNVckRNQmlHendYdkljUmpiV2E3dG9QVW9aT0NJQ2piL0RrdG1tM0J0QjJ6aXZQY0MvRFllOUFMRUwwYndkMkZYOXB1YmNLQ0ZkT1Q1YVBQbTNmZlQwcTdEN0ZBOTJ4Mnk5TWt3SzBkZ2hGTHJ0SnJub3dEZkRZTXQzM2MzZHZjb0dFNmk2TU1maUZZdEplS2RIWmI3cW9JT3JvRURjL0c2RHpBVzZOeVljdndvdHZCYURoaE1jdGpFR2pJZWE3SzdjS1dKMW1BVndmYlJENFk5ZGtJOW9RUXM0ZGRnNWE3MUhMYThtbWtwZmxxa2FVR0lkR283YXhBYWlrSnBDRVhJb3d6SmFFeVZzckMzeHJPcHl6QWcxVHdhNHh5K09pd2NHOFpJTThNdVNiSWM0d1FGTFZ5ci9tbHh6eGh1bjhaSzFSOXFPc0Y0K05KbHBkWXdvVVBXL1ZSRVY2N0lxQWcvZlF1S1JyU2FZUzdmb1hiZGNJekVtM0ZZblVnNFBLdFhqUU5jQjV0WnNCUkRQeFpqbHBhUm1sdkVzMzBETXRZbVdGSTBvQS9RdDFnb3NJbzVtSU9KZVR4NEM3Um1uV0ZlT3VRcjgvWDc0KzN4Y3ZUNHYzWkNIYVdvR3p2djVBKytaVkU1ZVJzbFFOczh1Q3RsQ0RUZzJ3dVdORmEvOUdzM1BuTk5iV2JDZ1piTFJROUVPblZqVjY1UEZnZUt3K2J5bkxMdElDSGZjSEg4aVpXZmRhSjFucWlmcjNvcDlMVGFNeE9waGxjOG5WVkdVV3krV3dpVjZ0MnQxRkxRV0RtbHgrQUgxQkxBd1FVQUFBQUNBQUxveWRaSlBEYitEb0FBQUE2QUFBQUVnQUFBSEpsYkhNdmNHRm5aVjl5Wld4ekxuaHRiTE94cjhqTlVTaExMU3JPek0relZUTFVNMUJTU00xTHprL0p6RXUzVlNvdFNkTzFVTEszNCtXeUNVck5TU3dCcWluT3lDd28xZ2VLQUFCUVN3TUVGQUFBQUFnQUM2TW5XUlU1ZEl3b0JBQUEyRHNBQUFrQUFBQjBhR1Z0WlM1NGJXenRXODF1MDBBUXZpUHhEcGE1d0tIWXpuOGtoNm9KallUVW90SkVjRjdiNjJSVnh4dlpEbTI1OHdDY3VTSnhnd2RBOERhVjZGdXd1N2JqL0hnZE55V04wMnd1U2VadmQyYStuZG4xajM1NE5YS2tqOUR6RVhaYnN2WlNsU1hvbXRoQzdxQWxUd0w3b0NFZnZucjZSTzhQNFFqNjVKZEVQdUUvNlMwWXdaWjhiSG5nVXBiT0FYSU5mTm1TaVlVM3IxdHloWHdmMnpZMEEwcUtGQlBsRG5hd0YxazRjZ2ZRQ2JYS3M1Sk1tZ24yVERiZ2tXbENOeWkxNUdkVnMyblp0aHhSR29TaXFzQ3VWbUtLcGhKU3hUTHJoamtsVVRYWXFDUnFkU3BqQU10U1kwcUZVS0JkcTFYTE1hVkpLSGE1VVcxT1pXcVUwZ0JRQXpHbFRDaW1XWWZHVktaS0tEV2pYakhxc2pMcnVwTDR2aFNSTUZqelFZMEN1UmlUVXpBT3BSY1lqTmtiZ2pIc1ltOEVBdW5kQkprWHA4Qy9hTWtIMnFLWnFVWVhPVTZrMEw4ZWs5RjcyRUVXVHp6Sml2U2VoaUw2eUZMaUd3R1NPdWY0bks2U2pNY1RPVUV1ekpTWVNuMkFhREFNNkV6SzNCRVRrMlRndkM3ZTE4M1ExWGhVYml3eVBkV1ZtV1FXS2RjUG5kdFNkcGpQOGNTbEZZdUtWcllBZ3hJcGY5Q2VzZ2tUdWFUczFRUTQ1aWU4R1hCb0l1TVJYMlE4TVNreS9waWJmY0Vid3I3dUMrYURVRFJVaUZRekRaSHFkYjNjcjFTWHk3QnVsMkJ6S1FoUkkxUU5yV0xGZmJCUjZCN1FXSTJXTXhBRTBIUFprYnNrenBKM1F4YzM5V0pwUit4ZENYNE81SGZBbUVxeTlaVi9DVzVqU1QyK1BmdC96WFdPWTVUSXRjajFzclRJZGFGem5hT0JiaXpYczl1b1pyYjRzV3NkZVI2K2xIcm9FNlRuZEtaVTNhL3VyeXU4bXpsNkIzbW1BL1BkNkhuakRxR0hBdDQ2ZitpakE2enV4Q2x4MjVlSk9IV3N0S0pZRjdtUTdmQWxCWEZWT2VZTEFIQk5Qbm9BNkVwRzM5SGJFOFBZMFo1VUZKUnQ0L0pHNFZERytIc0tBRkZtWXI0QUFOZmtvd2VBcm1UMEVyMUhhTmdURDdrVjRpRTNXU0xodG9pOWVtMEJSYUo2Rkc3L3NPMHpyVUJMb2RDeWpWNGpJQ0FnVUR3SUVCNS9VNkgzNFZYQTV1Nm5tWjF5ZWROYUwrdTZrbVg0L3FOeU5uM3Btd2d4bVcxTlp2UGdVTmxuUzVFdWZINlp4VFl3TDNJKzJzeWYvQXhuc1k2d0FRWWUzWjFKN1l0QkZ3V25tTlpIVlpiaUh5bXZDaTBWcS9CZElUcEs5S2JRelo4ZmYzLy92UDM2K2ZiWEYrbjV6YmZ2TDdpdkRYV3hHNFJ2VXAzNHFkVXpFWkM2RGhpd01rNXB5eU9GOVBER25aYitkTlc2MXRJM3JjdlcxRnpXT0tEZnNMVjhubktXeGs1NXVxNDFzdG5ob0RGQ1BvWDRFdTVaZDgvMWlsd0h1N0g1TkQ4b20rMEdTTlVnRzBFWCtqN3pwUmRjTzVCM0UzcVZsc1lwNUhkWDB4WCsvTU50TE4rMVBoNGprOVM3VVdoYTZpSi9TRU9rclp6bm5HWWluU1djSGE4OE11ZlFBUUhDcmo5RVkra01CRU9hK0xud3FKd1p0R2t0QmQ1MUxGamlDZlltbzlHc1hEWDlxcGZlQVk2REowRXNWMVo1aGMzQlpNcmtpSjBaNU15NXpFVW1GUURwV1k0V0IyTkc1SWhFL2tXL2FPZjVCMUJMQXdRVUFBQUFDQUFMb3lkWnBxOWgraU1WQUFBZ0ZRQUFEUUFBQUhSb2RXMWlibUZwYkM1d2JtY3RlSFZVMU4zMzlXZEFRbUJnQklTaEdScWtRem9FcEhNY1FrQkFrYTZoUzVFWXVxUkRHcW1oQmxDNmVRU1JCaEdSTHVtU2x2cU4zL2ZkYTkzNDY5eDE3OTBuOW9uUzAxRUZFOUVTQVFBQVZsZFRoZ01BaUJTN1Z5SEV3YzUxTlh1cTJPVStVdTI1QndDUWUvNGJvQVViSmw4QW9KeFFWMzZDOE0zZXkzRjJRa3puOU9YZGg3N2FGVnA5WEp2ZW5CRXd3b2RiSXVTMVd0MytoYTk1YnU0alpNVVR4cXVNYVkxdTVXZXJhTXMwb1BnTWoyWVJZUHJKOG9CVGc1V29WcERjb1VVbEJjMXVXWkVUV3cycFJ2Sk1RaG9iYVB4SEpXdHR1WHJ4TzdWSVFKMTdFZEtCM1l5clFxQytyc3UzdFJzamZwZUxGVmREbDNuTkd6S3J0UFQwS0dXV3pOaXJKSVlnWlhkYjVtS1dSRFpVU3JSeUVnVE9RNjZ1cUZhdXhuWmZTR1FHTkxmK2ZYcWFHQ1ozZDMzOG1zQmQxbVlrKy9Ka1VuYzBSOXBuMnlBc0NOMzNUa2toN3M1d0pVNExZU2JCUnd3TFdqWVBKMXRrK1lodzRWT01qS01UNTVDT0hpZ3ZMNS9CdkZSaVlYL3E1UldFRXd0bnhRc1dJUUh3TEZPMmE2Vi9vRW1ENE1DUzNvTXlHNkNZRWdWaEpCUU1uUUI2V2FMTkFaTEVUMnFHbzV5QkdTV1R0TVVwSUZIeWw3S3krWmdiYisrU05DTUZHclh5a1NxSFBpNDhxTFBnKzRjQWwxVXNMZjV5ZG1odEgyUHJYdHRsOVAzcW5mL1FwQmZPZEdPaWNiU1VJRTZ0OTVTR0JvNjRRVGFHS2R2UG1wVGhQSTFwOW5LNUpKTlRVNm1XNnFsd05BV3dOQ2VwbVBNQnVma1c0UFdXUWV4RnZJUlhVN0FnVWdrVXVBa0tLTDlJOFJLajNBdXBqN1lad2N6b25uRk5rQjZFR2E4TTc1R0kwYWxvam9hVlpVcXR3OGZ1Y0hBSlNMQUxwNWZoQ0xES3o4OTg3ajNyMTBkampTRXNlT3lrUGVrMDlqUTdwd0J6OHpnL05WVmZ1eWdsSkZocmoxeTlYSzBFaFlGYXhlb1hmVThrd3J1T1RhVlJWZ0RRUkJCYk5SQ3VFRWs5TlhCdmc1N0hVZ1JhdkVRRnBHS2NEWXl0V2JxY1p2RXRuMDdZR1ZMQld0QW1hWGlDeWZCOGNUNkJDb1kxZTZCWXFoRmE3L3dUcy9kSk5BNk9TeWlJcjh4VkRGaDlOV2x4c244d3NETG05WkJMQkJTMHJWeXU2aXBRd0lHSFMxQ0FUOENKMzRUblJkUWJuZkxOK2N1dkJqZnhOeDNNUzhUNG56ZDh1aXp3SmxIdkdxdGtYV2xiNUpJY0VvWVhjOXJvdTlaRWduWTQ5cVovbno5VG5kSUVzd0RHMlpzb0NHQzlSRC8yUUxOTEFZRDBkSU1nU01nTEF4Qk16NlJBaVRBRzhvSXdlQ0thaUJCRzJUNkVMQkZUSkZSNDJLTllhVDFTUUZmZ1Qxa0JBZTdCOElYQXFRb0tCakFVR28wUFE2TVZ3eUFvaUNqcTY5Y2h2SlpxeFM2Y2JJa25BS21CQVI0dkV2S1daNHQ2S1luWTFJVTc0SHgvdnMzditGRFRjYlp2M3JpWlBNaG0xdGloa0NEOGlXOSs5TGl3MGthd3N5Q1BwOHR6SFh0Rno0YzlLL1JzMkpkZGRIWE1VZ2NyZHVHQ2JLRDRBT05TUGxLdXQxdlNpc1MrNFNiS0ppc0Y5TDFaMDVlNXE2dzI4bkJoK2JvRFlWUkRVZnBheGgzUkxQbm1iTWJXK1g4WXR6dVphL1pJRjdEb2VIUDVwMWd6M1dZMDk2MjJKQmpqTEUxb0I5UjU0aHJtYi9kN2RUcmFENEIvK1hZVzRrQU1BVlRJemozRHIwVFpMeHVjbFFhVlIrVlRNeW52MFdkTHF4TVhVOTZ6QlBCSWNCZ3RBeFdVcE4vTFpwOUVBT3cvR29XbE9wbVVkSFYxcmF4WWcyaEViRTdPei90bCt4OFpWY2ZLNXJTRytCMy9IdjRnN2pyeENzNGpQckkrbUU1SFJ6ZWFMZW54OTJSTDB1UDMydG9hcnpHR1dWNitFNE1SRkJQekdzbVd4TG9kQVNsOVUwUFNLUFUxd3lFQ3cwK1l4NzFrcXpKRGlwWXNpalpvQjZ1RXVTZ0U5YTR3dDFSVDcvVFU1Vk1RSGlvRUJjT0ZXeVJKOVlJRWc1Z1Y3V2tJKzJ1YzZSNG8vcEJXbDk4WTg5SW9xTUFJSmkwU1c1NWdrdExTRFBYMGtERUNQM1BpdExwY1VCU2NPdGt5Zm5YdDdUZkxFVXo4dkx3SUF6RXNYQWFFb3VJd2FGeEJFcHdSeVhFdll5cE93R2VCVFFkT0JxdjhtYTZKMmd6QzIwU21VR2h1U2hMQUFBbXlCeXV4TlBRNlNpam14MGxsUVY4S0tBZ2ZRb0R3NHl0ZkQ1ck1JRzBzUFNrM2QzWXFxcXFxS2lwTW05M1hDNS9HVVBHWmlOcW5TcTlUdFQxYjBXSVJCbW1tV1BYSE04ajZud1FzWGkxVXYyaUZ3K0hrbGFtNXVZR2FSUzNQNThhSy9nWVFTNksxZE5qSS9jN25mYlFuemJDL2lOaFoyQ00yM1lkOVJIQXNuM2ZlM1J5dDlsdjRMb2Z0N3U2KzdtZFI1NER6VUxoZi9sblB1N3ZlU0pudzJ2bkJMazJsL2lmUkkvVWlXKzZ0LzJMSFc0RzJ3NTZlTU9Ka2hwalhKc3lxcVJLaVltSnZMNVlqQkRxdjNldHdFN1ZZUHlMNjNQK3NEZnorL1h0aVl1STFBVXVtK2RjWDc2Y1BwenR2VDljR2t1R2NTVWRxNWJFUW9qQlNCaW0yWTM1MXM3VlBjaXFpdEZXVmxWaWEyZjZ6OEl3OHArSTdhdHVSOVozTHRrdnJ4THZUNjFSbG42SDVKNTQrcWlMQ2MwQ2Q3V2lPckpXaHVjb0l1dExWUlM4Nm1TSDlkWXRnTTBKT1lySHA4dnQrL01KbzUrWkJ1NnlRTnNWK1htSlNabExIK2ZKRzNsREhFWHZqaXhjdnZMeThvbHo3dFlrOE5rYTBrVlkzN1VOc2NMLzFrNDV6MUIzOExuV1dhc3pUYWlSMlJoNHgzTmh4RkVwWDBlRzYyTUYwdllTL3M2QkQzbGpRbEVibjdkU01kOHZ6eW01ZTFDVXFidkQwTjA5TjlzSTVmODBlSGJTSlczYSt3R3k3OHc5L0RSN1N5bUZyWjZkMTVzRThPVG5UdVV1U1ZVem5qNW9ub2VHZlJMTlM4ZjVyWU91YVFhZmh2S3V5bUJUTnNybUs4UEdNcjNNVEd1U0JsT0czL3hoZ24vanB3U1lpY0dCQ1I2Mnl4WUl4a2VlajIxa0x5U1VWcVFIVXh2cXNlMXk3c1BlOHlEMWNYSlZ5MjZTRCt1cGV5RXNzWnV3cWxPRHhGQ1BFdWRpWGFsSFpmU2tQQXBpQW1MM1BKQVpYTC9VMHZCUWowZTZQMTM2dU9OVVZjT3lWTmVvckE0cE45Y0ZnbEI2a1BjTXV2dXY5V3lGcGNDMUREcEZsS0kxTlpsUjRhSDVLc0Q1VldRUExVUGd3MUI5NXl3T2xxM1Z6ZXh5cENBT2d0cFpwZUlvTS9VV1RqNnVwQkRzWEQ4NUZ1QkNUV3BPaVlob2NNa2YzaSt1d0h4QWdlVURiVzN6NzZJUHVubzQzNVNUb3BWQWZHcGU1dHJMUHpRbDJEMGVvaUVTUkc0OExHdmtxZ3hKSmIzb1ArQkM4Q2VRbjFRa25DeGtlMWxqdkdBQjZYaStNQ3NnTkRiNUVFb0V5T0VCQnh4WWd3bkd2SE5ZS2FrRnVQQWtsL1VSU2xTaVFROHIyY3dTdTA4L1NENkgxRTdFWkxxemZqOXhBaEFyYWs4eVVpR2tEQXdFUjdkQ0pkL3ltVXZLdkpQNHVNWDhIbG40MmFTbGMzOXQ5cDhRcDViOWFReWN3WXB5NzRlSklkUFEzMGVwMVRGTG81cEhzdkpKMXlycWYzU3pGeXJRaCs1ZklLUjdEeCszVlE2N081VS8ydzMrbjBUWjVRSnhuUTdQNUpEcEs2YjRhQjM0U3RHMjlTeitOVk8wcktXbytWbVd5QTA4NXhjVlh4Y1N1Kysxbml4RUZUc0lYMTFKMmZ1djlzMEh3eTdUb21Mb1ZCQmpKWHlXLytPdzhvUk9NWmFtajRxbkZIMmtoL2Zhai9vWlJBcUE3djhHS0FFM3U1ZFRzVXFGa0hlSDBvam81VjVlaW44cDRqa2FNZWNscDNsTXhacVpKUVl6UTZJbUNJUjg0cnRHTk82eU0raVBDNk10bkhYNFZRcWpyYWs4QmVZaWJEai9CTTNoMFBwdkxLdms3a3p1bTBvVjVUaHkzNkVjZlFyNWQ1N2NlM3FlLzFkbXROZ244YmhhQlZITDB1VEZVcGZ0V1VrUmpkMXJObDlDeDV5QWhoL0M0SEJjVHVES3hPQlh6QUw1b21nZk03NTNDU0dyRW9lR2pZR1d5U3hQa0p5VE4wdW1UNTV2NGhRWDE0MG9kaVZUaFZyN09ndFNweTJjL05YMzAxVDlOVUgramVYWStPWmgzTGVVMXRaSm0xR2lia25jWW50QzlRMndrRi9QblpsOXdic0h5UXE4aTRNVjlXbS96dGphVlUrMEZibUJwNXZMdjNWcmxBVFlDYmY0UHUvOUFENFhhdWJveTBkUHZIaHd3UWYrSDIzZElwQ0FyNjcrSTE4c1h1ZTFzTUNiNnN3R2NVYUhsemVIV1Q5VWY3NFpnMUYxdTBrWDJLWlNMVUFQRmtSZGtnWVZWZVZsV210Ylc2NndKTWlFQkUrRXMvS3Z0M0NzSlBOcnp6a2QwaERjVDFOSHpsYVJmTkg5Y0ZrWjRleGR4ZjRzWXJJeFA0dU1LQ2ZpNGtGYm8xV0ZuaDFCYTRHejdWcHZBWXpwUGw2WGthd0FLNG12ZUdZTTNTMFcvV211NzNheGJmSU9ZL0Q0c0pMbk1DdXRnYjd6KzFkS2Z2aUgzYkIrZmFQQ3Rmalo0dW5KL0FUSUVOUmhvcjc2M3pQejdyaFNkNnppVGFWbjZlZmdkbStydHFBaHFldWZtTHpZMExvV1NsWlNVTElpRER0clBGekpVUlBQM3F4YVh5MHNORmNmakZ1NHhtSXJ5OGNWUlBkUW5iWWRXUGo2TEdvS3dBUFY3RDN5SStvd0pPdW84MGZGOEUrR3Y0Q3VhNjl0ZWpBV3ZuWWlvL0JQZW5vaHc2Zzk0UENLZUgzd2ZUQkUybUhzMVBIb0dBSDRpalczL3hWZ3hnYmUwL2ZhbTdOYnJ4Ly9jc0ZhaEhwbjJzamV2NnphbDFqZkRsSHVCczAvMEpvVnJsTGE4c3dkOFpvUXkrcHV5Vk5WbTgwT3IvMEdjSXdJQ294b2h5NzJxaFh2RFJ6c20vWmlCYVpOTDN2Q3JuUFFJSkVSQmxNUTNGQ2pjMjZqR054VWgzNkc4SUxCZW9MdTc3VU1aY1lDYUdDcVZJRjlQN1RFM3dmN0RPbU8xVDQxeUhwUlhLbEwzREt4S1FpMEIrcEw3QUUrRXlPN1E2SDZVc3RwNENyMHBXeks1QlUrOWpSYkd4OHpQR1FNWmZXc3NKOE5uSHgwK291SjRKcnBSK2J6TnFReXkrRXV2dzhEUFdiQ3hTZUsvblNjTGlEWmsrb0hQSTJMOVc1dXlONDdpZ092bHEzWGpuWmUrTWZHb1h2YmFJODdTLzJKQ2I3TnNsZDVwMlNHaTRnT0ZHdmF2NS83azRSaWJkY2dUb1hLRU43SmFadE9iWWpUK01VRWdRS3dSNGtML1lKN2R3U0VrUjhmM09YbDR5cDZ2aGNGTFE5ZmpXVUV3M2lmcTdOQXN5bXhpdUVrQkRrVEpwY3VNOE9FU2F0UHQyQmNDb05GMEk2d2tNRDMwRHFUSFFVMC9Pdnc0Z05DQUVNS0NRdE5CMTc5eVpkSWVGU2VsSng3cjk4OGM5VGR5aFFHQlI1dmRGc3BrZHo2ZWU3cEhEUlhyZWhpa0xWSUlFa2ozbElEZzZNeW5jRWZIRjlUbzN2Q1pvMlp6Nlg3Ym5nUFhJaEdsUVBsY3dyZXFlZUQ5aG9yMWp1cDZ6SFJ1WExnR0ZUWC9QY2l0VlMwY2RRaUwxVWtXMXF0RTdLc1d1Mzd2djZZcVB1VEYvUFJienUyRUdsZnl1dlkwdFZDVHlVYWtUNk8rTmRvaWNvM2JQQ0FTc3liSnBaVjg1eXZHajlMVy9FT1hqUnA5WEgzbHoxK2l5R0szS09jak5iSFo5dlcwQi9tcnhqSnprd0l5aHE2bUJCK0RLZFhGZ2I5cTNZbjQyU2JUOUhTM0ltYXptZkd4KzkxYk90dHJLcEh5VlRYM3ArUm5MMGFxVEFmcXJBY2NIZHNXZnFSOUM5VlhtTUV3aVhYWW1MZDlkSDk3RHVNYXBFcWdkRnBjME92c3NGUHlDRTMrQlZJNFN0TDJHKzZjVzdVYkpRYTYwNzd0MGF5djd0emVmM29INVZtTTE5N1I3eFF6dVM3NUlQYUlrczlaMDMwYUhHZVZFZmJkb3BFZU9tMmZmZENOVGZoMW5VdGZ5Z054dlJ2bHF6b2pNcEF2WXhxOUI1c0ZwRnc4UkNjei9jNXR3NDMyTXR2bVBuOFZzL1FCVTJpc2h4N0gwZEY2RDVTK0ovV3dHYXJtL2xzalVPOENkeThWV1o3OHkxbFBIRmlXSlhLUUhOQXBlTnh4OVRpNS82UE92bHQxbzluRWMyWXVJeXBYamdRRGZqNXRiK1lrTnRiekNxMnYyak0xTE0yTzcxdVpRVXZiVXd2QndjRlhCM25nWm1LNE1HaGlqcXV2TzVTZzgrOVVqZHpmemFJQlVtVmg3Y1Q2TStqT2RBMFpmbWlwVG80RzFvZzl0dFlqSEpVOU4zTjIzdnQ2a0t6QlZ2UWUzaHllZDczR2VkQjJyQ05LbTlOV3RzYW9OR0xRTjdHNDJPazRYWDBRZU40Nm1NYjNvZTNUbW8zZ2F5b2htVUxkZm1zSE9NL1JaUy9UN2RqRXhKK1ZHQUVPNmZldEZDOE5DS0FLVzRVcTNpVkJJWmVnNUpCZ3VJVDBhSGdnWnhwdHVKeXNKeXNGNWtMbTdLZlZJOE5LMzYzaWRGK25KMjFySllwY3haU1ZSNGorTFZMYkdocDJWRWh3ZDhuakM5RnNBWTF5TFRWejgzOUZadUJwaGNYVTFCUzdkRm9yZUlUbVdHUXNwSExJbFZJUG9HVmZ3bkJ6YVpVRUkwY0t0bE1tN0lVL0tuQllSaUV2RHBmUHpzN1N6ZjIzOExjWEhuVGlYYTZyNitvYUdYeHVrbGptYkJBU2o5VXJNOWVudEYzVGdTa0hId3ZBN2tFdndVZGJNQ3J1Vk5URm9NV3QrOXJYeE1KQ2xsN0JFc1RSemZuaVlwUGJLbCswZzRuUWVLWjVFN0tnb21Kbm9sano1dWJHNHMzUkZ6RGQ4OWp6c0taaE5jNXJsTzltUWNRYnVjWGwzb2gzSjBWTWIrK3VGbjJHdE1tWHE1bDB3Nk1DU3ZJQy8yNE5aWXJVMTlkUFRreVk4YWNQcnJmY0JNL3pma1NRVy8rb2ZENHFjenlVckN0M09idDRlMWJWdVBCdFlPRHlyTEZ6NzlRL21XSDZaTjMxM2RVc3RsUmw4bDBLZmszZzd2RWVua203dGJYMTRiSHo5djYrbk4rZjF3WUdENE5VR2YxUThCYkw3aEJsdE9uVWJBYllWQW5EdjJsNmVjMXo0Y2lKR2FKYk1hRnV1MUR4VjFKVmJhc01DMEp6N0xlSWw2eHg2VHJCVUVSelFVKzlOVFVIc1RydjkwaU85TXQwcFFXYW9xemNINk1HSHhFdXFOalkySDZtZDlkSC9VeGtZWXBZNWtnaGx4UUNBcVJoMkxPUXl6M1A2MjJLd1VJTkpReVZ4RDBFZWE3RlpKRW5paUpneGFiZnVPektYa054aEpVUDZKeHdiZEhlczhibFZScEY3VThCZ3UvakllU0dYa0V6ajBYaituanJnNHMzN2NXUGlTUndTVktSTWFGQ2V0R1VscjUwVDlsNi9QMjVpa25VWXBUOTVTNy93eDhTcGdBQmx2aEZhVSs2SktHT3U1TGozcmVMNXR5c0NrTzJnVW45RE5RQzVpUmhpaFpYdjZaL1k1OTMrU0VsZ0pObXJaeEY2NnRPSlFFSzcvSE1yYkQ4Sld1VUNMK0VjMFVYY21tb3F3OHNMVEZieFhvRW51M09ZSlhJZ2F6U1VKYVlJOElOTkx5QksycjMySWxaVTF4d1JKZ01FKzZNS1VBdVZGd0MwWG9vNis3STUybnhJWHJmbklMZ1hNcTRsZzUydTExdkJQc1V1S25CWGY1QndVQTI1QjRPQ1NCR1pWMXJEdVNyMlVkL0tyVXZVYWRaRFJvdVUrRXVzMG9BRTJWbFdqZm0yTW9zbmZmeWl2U2R5bXY5ZitsSlRNMnZWVWpSdFpJTkNkMk1GSTJUZTNpdnEwemIrUnVEOUxSOVdNcTM0ZTUxZC91c0V2dGZHYXRZSGM1d3FoSEdRTkpUMm8wdityTXNRajdlbXZIL3RTc1VGUEtGSUt6a3kvOTZGTVVWMEpzUHNHeWhETXBBRlI3UERBNm9Fb2oyZzdFSkk1NFZhaXhvVVpoSEE0YVdWTU5xVDZLKzdEd3ZabVdqcVZEdFd4eUhrR0JhTnZLeHpmZGtlVmFXQTlDNk5QN0JJWnhpRGx6WEphNW9tc080bTQ5TWU3cCtSeXRmRXVSdmYyNGNhN05CWDB6RGVEVWhYVUpnL0NVWkk2R1h3bUQ4ald5dE1mMjZqS00rT2xjMjZmRFd6TDYrUHRlM082YTlBbC9la3QzR2xMajFTVWxKNWRzVGw2Y3RiKzN1RG4wWEhwL1pZbkg4OFR1QTJXelJyRFhFTXlwQk52Y05zanN4TTJwRVJEWjNpbXk5YTkzZFQ4YkJLUDNRVndZQXlBYUdkdi80L3FoOHNRekN1azMvRitsRXFab3l6N2orVkhXak12U2paNE5Hc3B2YjIzL1dOaWFyNVgxWUtISXl5ZVNmeXZDVGZhL21yL0FaTC9wdmRhQ1VFVlJwWHR1VG1wbEpScGlnT2pyS3lXL0VVWndMU2FzMFgzTHpNMXpiS0cwMXd4NDF1THExVFJ2TnZKQ0pyWW5rRHJ0d1kyczdPanBPVGs0a3BwOFN4Z1NveVkyVjhyN1lkbXNlMjlxQ01jNVB6c3hFRFdtdHdCaEhsUm5ZaVMvTjFuL1UrUndzREg4UTU1U09ubjB5SndLTzZNWEZ4YzNNekN3dkwvOHorR3JnTlBJdTAxK2MvRnlyM2Z3Z2pKajYxK3hzalZuenhQVDB1WFhiU2ZJdElUeWVwNUdxR2JOZS9VVGpLWXM2WVhPZE1YYm1maGpGaHRYTGJFbW85L0JFTmZLVk85QXh2dDR6RGVvNkhnQUw5YWM2eXRXS2xpSC9CMUJMQVFJVUF4UUFBQUFJQUF1akoxbTI5L3JGc0FFQUFEUUVBQUFNQUFrQUFBQUFBQUFBQUFDMmdRQUFBQUJrYjJOMWJXVnVkQzU0Yld4VlZBVUFCL1pGM0daUVN3RUNGQU1VQUFBQUNBQml0SUZZMjY1NkNlZ1BBQUEwRWdBQUNBQUpBQUFBQUFBQUFBQUF0b0hhQVFBQWJXMHVZbXRwZDJsVlZBVUFCeGpHQ21aUVN3RUNGQU1VQUFBQUNBQUxveWRacVYrNW1YTUNBQUNOQkFBQUR3QUpBQUFBQUFBQUFBQUF0b0hvRVFBQWJXMXdZV2RsTDNCaFoyVXVZbWx1VlZRRkFBZjJSZHhtVUVzQkFoUURGQUFBQUFnQUM2TW5XWFBJd1ZVSkNRQUFIazBBQUEwQUNRQUFBQUFBQUFBQUFMYUJpQlFBQUhCaFoyVXZjR0ZuWlM1NGJXeFZWQVVBQi9aRjNHWlFTd0VDRkFNVUFBQUFDQUFMb3lkWm4rY05yODRCQUFBekJnQUFGUUFKQUFBQUFBQUFBQUFBdG9HOEhRQUFjbVZzY3k5d1lXZGxYMlp2Y20xaGRITXVlRzFzVlZRRkFBZjJSZHhtVUVzQkFoUURGQUFBQUFnQUM2TW5XU1R3Mi9nNkFBQUFPZ0FBQUJJQUNRQUFBQUFBQUFBQUFMYUJ2UjhBQUhKbGJITXZjR0ZuWlY5eVpXeHpMbmh0YkZWVUJRQUg5a1hjWmxCTEFRSVVBeFFBQUFBSUFBdWpKMWtWT1hTTUtBUUFBTmc3QUFBSkFBa0FBQUFBQUFBQUFBQzJnU2NnQUFCMGFHVnRaUzU0Yld4VlZBVUFCL1pGM0daUVN3RUNGQU1VQUFBQUNBQUxveWRacHE5aCtpTVZBQUFnRlFBQURRQUpBQUFBQUFBQUFBQUF0b0YySkFBQWRHaDFiV0p1WVdsc0xuQnVaMVZVQlFBSDlrWGNabEJMQlFZQUFBQUFDQUFJQUNVQ0FBREVPUUFBQUFBPSIsCgkiRmlsZU5hbWUiIDogIuWvvOWbvjEuZW1teCIKfQo="/>
    </extobj>
    <extobj name="1BCC2C28-871D-48CB-8BE0-2867F7803ADB-14">
      <extobjdata type="1BCC2C28-871D-48CB-8BE0-2867F7803ADB" data="ewoJIkZpbGVDb250ZW50IiA6ICJVRXNEQkJRQUFBQUlBUHlqSjFsRmdTMmdzUUVBQURRRUFBQU1BQUFBWkc5amRXMWxiblF1ZUcxc2ZWTmRiNXN3RkgydnRQK0FlQ2N4NEJDU2tsVlZvNmFWdXExUzB2YlpnaHU0QzlqSU1XMmphZjk5eGtuYTROQ0JoTXc5NTM2ZTYrVHF2U3FkVjVCYkZIem0rZ1BpT3NCVGtTSFBaKzdUNnRhTDNhdnYzeTZTdVVpYkNyaHluais0WkJBUGZOZlJ5S21OR011aXdXem0vaGtUR3RGd1RUM2lyME9QUmxubVRZZytRUkJTb0d3Y1RjTHNyNnZqTy9wSkhxV29RU3FFN2NGaXJOZU5FZzlzSnhxZFcyZHdoNmZnQ2lzb2tjTUxacW93T0NHa1M3bGhaYW1kdnd5eExNVGJRb3FtL3NrcTZNSG5OUnJySUJoMWdldFU0U3ZjOHd6ZVc0S1ZkcGxLQVA1UlYwQm8zRWU0QTh5TGZWbitLT2d5SGt1bTFrSldMZnFHdkF2KzBCcXRkLytsM0VoZ0NyS0RPdnZwR00zT1dVSzJjSjczNUVEb3hRN0I1L3F6N3kvUUtrODhFamsrbmRKNEdreDZZNTA3akoyQVRFTi9Pb3FzN2xrTzI1Wlo2NE1WaTlVNm5DVldNanpibjJUQnVGSy9hcVhiUC9WL0VYSXpaenZqZjNsOHlTV3hzL3dXY29YcHB1V0ZGb2I4RTdPVlYweXFZNXNXZG9zY3Q4VVhvSEZzTjlyTUo0N3RUZDQ3SHdtamNXUVRuamlxMDV0Z0tWWXdub09wdkpzOEdaN1BTWGN2TjhzQ1FMV3NaSGk4Ly9ybkgxQkxBd1FVQUFBQUNBQml0SUZZMjY1NkNlZ1BBQUEwRWdBQUNBQUFBRzF0TG1KcmFYZHBOWmVGZHZJTTEyMXhsd0l0N2hHQ0V3SWhnVUFJN2lVNEZLbENDeTFTb2ZxOHZmVy8zempqM01JY2U2ODExNVVKOW52c3pIbldzZm00WDUrVUkrOVJEZUozbHJKNXdnZEJiYVpRcmZoZ1ZjQWZaeHZNOTlyRjVSR0hvNlFHUjliUis3dnlLaDJScThUUmZ6Z1dkTFArRVlNVHEvZytQUjlram8xQldXazdGaVpQVHVKTXdzRnhmMzV3bWs1WG4yb1RDU1VFTE0rVi9scWo0WGxsWTVNNFY5bmVFVWlHUTlmSnI2aDV1TkI2RzV2UnVKbENoOUpYdUhDRktZMitVdVE5VnhjNHdha1ZWRncxNlU0c0d4UUVUODBpeUxqZjNkQXdrT1c2VlB1SGV0aGU4TXNDQ2Mxamx5aWJVNGFSR2VOcW10UGJXRXJ2bUo1YVJoVWlPWUo0dG9Rb2F6cUppL1NMOGNFZmZaTVVzQmtuZmNCcktianBhblhYYmNxUVlTdnN1WVJpQlVCK1JueGFKR1dscDAvVW1MNlRKNEZSU012NkdycGpsWTJZUHc3Tko1dllUUTNtL2xWZmI2OS83aHU2VDJhVHRTYldEMGVZT3RybEFGeXNGTlNZZTM4ZFcwMEVmbm9OZHE0dTRqVytZUEFIOUhIUXRWTUdzdHJJTmFWQjZsUWtQbXczajRxdGgvV0hvV0toZ1BoVHpJRElocUNVUE1nUHBaaE9NYTlrZmZwamFuL1F3Yk9sekhPL0xsOFJsQlJCOXE5WUpLdllPVWE5enZ3RVJTY1hzOWl4MW9rSjlWcjNaRmV1OEZYcVNkdGZpSDE3OFJBdlBINXNIN3g2TWRsZk1XOHlIelhTOFI4cXk1dHFpTktDb1FLQWZVZFJmYWduQU1iVmV2dFpSTFY4SXJIZUlFREl0MXpEN2c1RjNsOC81NEZTSjRZMXVINHJMOE1XOW5lOG9USTAzYkpmcjREUkQwN0NZWi9mb25RVGhUcVh6M3pPZHUrWm9INU1hZEdKMEJLcG95Um1KdlFvMnJLd2s5M3p2NGk5dFJ6YmNtaUowem9tYW5HNFFUa05Sc0NqYnZXYVBlUVVmYmREZ1REeCszbVZON29HamZNKysyaFhteU0rZmV6SlpiSVFFSHExUHlGRThWU2FLSXo5MTRNM2xWdHZGYmcrenpkWjNseXBvTHliNk9HV3BzQlFTR08zLy9HLzdpaDhlQ0FIM3dUR2FaZy9EWnlOSElQYXVpdURrR0F3RXdna2M0Zk5rYU5PWWxsTFB6ZG1td0xNNlhKNkRVUE1pYVJ6ek1idElka2M4M0hoVjVscSs5ZDlwVG9XLzQvLzh2L2Qvd0dQb1dFMmZISFJ6WjJpZUNmUmg0d0lyMmRWNnVLeHgyenRxTEFXSmxQSi91TjgxTElCZ0tMOVUzL1dnQ1FYSTEyTm1mOVhNd0w1VG1jd0xyS3JJLyt3aitKQ0UyOEgyZlo1TnNBU2hvSlBIREZFWHM3SmIrVU9TNFptWjY5ZktOajU0Mzh1QURUR1dBYmYzOXlrMU9CQ25sRHRuODV2UXlNaUhhUXNVc2RQcVhwL00zVlFLVHNTNC83cTNtK3dXMHNhYXp5Tk1jcG13OE5iZG1FMU1VcGo2MkxtZk82aDI2cGpBRVR6em43Smx1YUJHbDlNR2lFdC9kZ3U0eG5SWHgrNnFUM2NtNG1FN0dOLzR2UTdwSGpEclJLTTIrZ2xodHY1ZE94TU91aTM3bm9mWENJbEpHV2YxVTJlTTFBcDNwYWJCSi9uczNGcnBXVVBPZU5mT2dxYzBuanQ1M0pxZUE4bXVtbjhhYk5vNzBSbUdvWkNGbm5jYjFsZEg3WVdpWFBxR1FkTWJLTlVRa01neUdYRHA5VnNybTREQTRHLy9ObWZCMFc4OXY1N255MzNlUUdPc2Z4WTYxajFvb0htbVVYaGVrTWJTMzVGcmhlcHdkUmhkMFB4OVpjRG1HektkYnVDMzQwN0dWd09va0c1bVZERlJmWDVTOFZPYXEwS2hQNndhM3ZVN3FyaEpEbC8vSCt4RjNiTUNUYzJ2WEdUaUxYam1wK0FNbVk0OXN0SlNuTi9sb0lLbUVXL0FOa09SbnFFV29QQURUaE4yaHRpblcvYnhGcUh3eUx4ZFdGRmNYVGMwdlV6VUh6eWJaOXNqeTFBUGs3KzhiOHp5SUhadERnWWZMRHlIMzZNc2h6dzhmRmlXRkVVdUJOeDhoQnB0YkVhNUFmVFJFQUJzd1cyS0l1VnBKQTh6ZG8wT214ZlFmc2hET2VsL05WZS9WRTREZ3VGZENhdityaXBHK21ZQUUyay9MY1pEVGVnRlRRZlAydXlnUFJDOVBEemRGODBTazk3alZwUm40bDU3OUpMVklhRlJDVktSTXlJaG5lQ3VGNEVZRnIrOXkvblRoaGRsMXA1cnN6S0ZaK1VvKzlSTUVTalowaktsOCt4cVNnWmdUejV5M3JabmZHRzVFVHUrbVZpUUIxd05yZHAzcStGVWlncG9EaFowN0JRTEVhaFhoUEhWNUZGYWpvVkhDdWRoUFRNNFl3OUZtb3ZBazZuWFl6SERwVXBKQThFUVZRYzBGbnIwMjJCcC9CSEZ5bDlQaXhTbmxjbXp3Q1lUWFE0L1lXRlFUZURsSk1PRENpeWhRdDlzdU5YQ1QzMTlpVE9PcjcvWjU2cnhwazUwOXJubnQyWU4wN0tlWE8xWUdBbExZTDc1aFhZamo2VXh1OFdlaG9GNzdma2QxVG04S0VuK1B6OWpoRllOZUVzaVEvNjlyaWpKRWJHdDRlWXo4UjJpVWU4YzdTNGJaM2trRUVvWjFUdHJmeTIybUhRcFkva0hqdjV5VVFka1E2dGNPTXYvenRPbmlMZ3BKMlpNU0RqamJzcGxVa0w3OWoySVRtYUZ3eUQ1WDNWWkF3WWFNaVJ5eVl1NVNhZVpKNlFFYjIzV2xHZFRPT1M3RkowbHljYytZeW9NVmJVSG5PSXErZU9JdXZPWjgzbkFsSUFoT2N1TjU5eWdSQ3BaM3BKWmxBOER5SlVRaExQTXJWcVhxK0RQQUYzc3BqL3gzcjVtaG1wbDlTUXlCcmhLT09Ca0d2M2J4Y1JsMWpZL1EwVUwzTG9KUnBCWjBOQ0I4RHhtODluZ3l6a2gzU2liUXk5Y0paTVhBcmROc2YzbU0wblNZV0QyOUorNWNSR3ZFdy9zcnM5ejFFaVBEQnp6RVFNM3N4U1RwSFNod1hJN3IrY1h3VGZ2cjJVRitZb3dYYXFaZDZaWkF0MjRERldQaklLUVlLTzZxV2EzbnBMcmltVlRXRGh4Yk8xNitKVXBBVEhyb3pVd01vbS9mZDZ4UER1NWt1UEprc2FtcEtSd2NEZ0V1VjVOTFY3UTFuVDZJcFY1cWczR1Nnb0pLTWVmNisxQURPVXJkV3RFQms4MlJkSFBTUHk2ME5TVW9Mc3dNZjBOMFBVbDREd3pFaS8rUjEzUmh5RDJzYUJwUHQyQWw5d1Fwejc5NjgzaFVicGxmajRIYVh0YmZkd2NTTHo5bHExN0duVVMzSWJTK3l1WUxGZllKeDJiQWJhcjF4NDJ6SG9QRkJtdDhjVVRFYVpjbTdKMDRxRkpGSUxSZXBNRjR6R25RRi9sUDNJdHJpUktIem04WVgvK084SGtGcEhmRDhmZ0hwbDA3amZZdFlrdGZ2Y29hTHVGTVEra1Y0WlQ2N2lIWHhRYi94ckRrczJTd0xJMk12TWZpUHJsaXJZVEVLaE1LZldlUmllWUNxT3o4cnhPTzdLRThBaGVBdEtlY2xnNkhWUUo2TTEzckJnUWdZY0h1b0wvZkYvTDNtVXdaaUpZeWYvSzVFcUZKdzdMZkxMUC8vQkxoSWlqMHc0T011K1FJcWUyRE0wOXo2T29wQU1pVEVQQmNxaXBIdWw4djFkMCtxMkhFdmpWUWZuODdIbGJrcXhzMktHUGZUZXl5b2lJeGFpN1gzd2JTaTRRQ2RtbTZuakIvTGVnU2N1cEkyR3RMUTVhbjVUZlQ2cFM5U0J6eTMyN1IvMjNTRHRnRWZjY1NVYUdVRnVJNTFCcjE1MWlIVndzUitWc3prWitQcFUvK0RRTW50U2hkb1N5NGVqVFZYVzh0ek9ZcDY1QmtNYVE5YmQxd0NUcC9CUXlDWllrbmRFUE8wTjIzNUVGVFNTOXNNQ3BwcTd0RHU0am9jcytUdEdGWVFYME1hZFFaQWxtWUl6cVhlZk9qbFlESXhicDRXYlk5VEVCYUhLVUJ3eVA1YnVtTFJNSnB1ZS9MN2laYnBKWFEyNzh0NCtNZTgzWG92T2lTUEI5MDBleW5VZGovZVJMVEhvUnkzajVNRm1vZnV0K1hXZ0kvbzRKczFNZ3NlWFVTcW9BS0RKMjdCVmNOUkZWd3MxU1B6MVl5cmtiTEsvNFR3WGxwaWp2dllKUXR4MjhyY2EvZW0wR2J2b1ROMnUvL21QbTNsYlhkZUY4WU04YlROYXFWVWxYaEVHRWpvZjNmTTF0cXVrQStPYlZYRTl6cjVmbHdXR2dLUlhSOXZzdnpUM1NaQk83L2Jvd2pTNnJrbEdub0thT2gwbmh6bC9KNXprNDNDazFXbU9RdzV5NGhncXg2alBxTHZ3QlJkRXN3SnBvWFIxVVYvRmlyNFVqOHU2YnI0RWdGd0Vlc2VlS01LblJSYWFGTkJTTDRYbC9rdXMxRmFIa1lucU1zUlp4cmdzVDk3MHJQQkM3amJaWjVrL2N5TW02MWdTSHdpSW1OY2xkNW5TbHVvWFU0MkkxRWFia2NTdTNwMjVLZ0M2a1JpbGkwc0l0cGsxQVFtMUVZWnRnYWlTS0MwZGRjenVJR3U5VGUzK0thUVg0RjRkZi82YWlKUkRkZDdpYzdIZ29kRU9XZzN5SUc1YkxUdWVYZHdyYkxSYTBCMHNHRnpob3FvUHRaSE5Ld3g5SGVwRE02YVIwMVJCWUVadmQ1ZmVFR0xDNmNnU081YTZ5amd4WktjcGtKNm5OVE1sbkw4NXZybnJkbCtQNStTOTdsOCtNcG04dThlSW83bmY0eHdLQVRyZDFDai90KzErZmFyU0V1Yy8xVU51L0dNa0Q3ekdiaFdWUlZVaVJIWnludEl1WTFjM2ZwcnA5eXdST2YyTWJLWStzKzRhMVZ4MEQ4RmlEOXRsalFVekFUWklQN2h1Vjk0OWJpa0E2c211ZlpnYklUcFplR0lMRXVSNW14QkZKYkMvZnNlU2lGam55bHdidUVwazEyL2Z4QWYxd29uN2RWZmZXZ05XZmRxaGtlZHZ0bThmNHA1RVFqcTVBTGJzVFpaeVJyN1MwTGc2UEx3Sko1b2VlRWpqNDAyMy9VeWNBQllFZGpxaXJmcnEyU3JWcGVDWnZZZ3lvK0kwR2craDhaTUI3QXBVNi9rZkFuWkRQb3dZQUNvZDhmbjhTTmE2RHRDY2NpdUNxT1ZyR1gwbzltRnNtUGxwdDRzckFtc3cwL0RmNTYyNGRqczJ1U3YzN1VaK3J6M1c5UlhCVVhhN2prbmNXdmNwdHo3ZVhtcGxaT3ljeHREekhSTnc0a1lpVThEZXVWSDA5WHBpaWlRQ2dMMEh2YUtGa2t2T3Q3blhQUEFBdU9xSkEyc1p1U2JwUWxraUNKN1JXcmEwejhwcXNIOG9ONTJkS3MrWFRWMkFrL0R4d3VBd1RoTzZxOC91YnU2UDZJdEE3SFNxdFVyb0s1SVlmTWhSVFZZWU45dnNPWjl6c1NVdThmL0s4cUI5N0R0RkMzQmFaSmRVRHEwdmtnUk5tWkVVakl6UXJ6NlgwVU9iZGdpTnVUV2oxbWlwelh6QU1oRmxmTHY1dmJxeFlJaEFscStYT1lQMysxc2QzOFRoVW9oUFBSWW9ORS9yT0hQbTlTaEM1TEk5WWZRTXA2UElUSzdDbDhLaHYwK0x1dFZSZkpSQ2pabEVBQXprY3VzM0FEamo0R2FCTlVIK1JONERrVVJRQjFJeXlFdVVtcjlja1ZoRXV5WHhOUE1mOFNJbk56R2R3TC9zNmVxN3gxODVGSlI5c2RGbWY0SDRadTVDL0FlZHRjdHdkd0llMVIyVmt5TnlJNC9jV3NPa0xzNnZ3eDFENWJUYXpSQnk2cVR1ZTM1THFRTm5mL2wvcWpET29kMzZuRXVaQUJFckhUM0g4UmpPcWlIMFBEZjZKalVsUUphNC9YMFJWdTNJNWVxaS9zcXg2ZitYLzYvL2YvK2EvdmJ2cjhsVjV4SjZwMVcvS3NTVUxyM1hvS1lIcnNiVDZoQ1dPZ3loaUl3ZFBpKy9KRlo1NktJNUIwOU8wMmZNcGoyR2hPTy9wdjM5ZWNCNnY5YXdjUndnWXY1Mnk2eE9oR3hCcU5sckp2Q0puZTlQOXgwUkFQdXBIR2RlajVBZmlRYzA2bVhQejNYb1hOQ2QzS1pBWUczN2JieGk4bWM4cXhKMmtOSzduMG9TRjNWVWlwUkMxRDQ4TmtRQlVpT0ZRanpCVEJ1N0xVbjUwMU5aSXppc2JhSzJaSW5JMERhdTNoZUNQTlVOWS9HZkVpYXgxZThrajVGVEZBZ2djWXZ6ei9uVGpCazErMkFlblMreE5zTFhkb2w1eFB1ek45bktxc2cwTDZTcHpYZE9SMWZReldsRFUySVVwMUdLNmJpSGRZRU9qTStzbjc5bGtUVU8yRTNBc054QUp2SktyNHFSY1U3c3hLZzFoRnpiaDMwcUdHdVl0U2l6bzlJZ2ZnWW9jMmZ6MUxINFZpTGxBQVg0QWsrWjlDWnhYYmd6bkhqNkZtOVRaL2RWSFZ6RlA3RFF3YkdBQTAzeHdMUkdBTWxIQW1ncTYzM3Y1VjRWWGM3NFVMK1pjbCtXaXZmOHhRbGk1YW1DK29tWVQyUDN1elF4bTh5SmVNckp5YWNnN3U0RHBmbXQvbERjTVdTdGJsZmVNS3o1bzE1TVNBVVZGSUc0bTZIZVhCZ0w0UGRuTXZyUC8xazJFS0pUU2YvSktMZE1qZHc4N2QvOW4zd3NHd0lhb0lqV2JLNHhtRFgxNzcxTElWT1lBR2xicEh4NzNJeTBhb2h3RWFCa3FEaklaMXBXWXA5OGhkT3lCdFhYcmQxVllPckEwbW5LUnJxcW5hb0ZTWHBrd0NsWDhUZEtWNUVJNGxhR0lWQVJDRU96TUZtdDVDSUNNQlFBL1lpU1VjSkhlaS82UDFCTEF3UVVBQUFBQ0FEOG95ZFordzNDaFk4REFBRFFCd0FBRHdBQUFHMXRjR0ZuWlM5d1lXZGxMbUpwYnBXVVMyaFRhUlRIejdsTllqS0dJRmgwWVdVaUZNR0ZCYlc2VVZDMGhlckFHS2ZpZTZFZ2l1Q2IyRFRwSzJtVCswaVRKb1pwbGJacVVsdGJIMDI3OE5Ha1RYV2pHeXNJNHNhbDVydEp3SjN1WmpQbjVxWTBpWGR4emVxRFAvbjl6ajNuT3g5bTMvRVI1TmJWbXZZV0VpOEs5OGEyYm9QOVFiRHZPQ0FCekRaSmRHb1c2ZFN5NStDZVEvaVg0Mi9UWVlmRGNjVHhUL1A1bStkY2NCU1A0UWs4aWFkNWdQRXpBc0NXcTMvaUxhN2VVT01DYzVzVjF4cWJwRC9XSHlKRTFBWFlyaFY4SEFEMGFBU05CMTRBZG1vRVN3dWZBYnUxVU5memdGNVVrbll3T3lsWjNTUjVHZ1ZpdGU0RzdOVktscjd2Qi9Rdkp5NDFhY0ZCK3MrblM0QzhWckowK1FhZ3VKeTQxU1I1TWRvc1h1QW5BWU5hQ2RobkFFTmF5WERxSmVDQVZ0TFl1Z2dZMVVxV3ZyOEZqR2xYOEFHd2pkdGc0RHcxSFdEa1ZuV2J1eXlkWUVMcVdJOEJ1UzdEOW9aZERUc2FkdHF6bWRlNWY2ZHlJMG1XR1FUNldWZmJqRTZYdTZOcnJiSFd0S20rcnI1dVpmcUFUcTdPd1Btd3BoY1ZhQUROZnJUMG9jSU5JTWNqa2Yxb1VHRzVZWDgyTTBwc2hXcHVzOXl5b28zcjhWR054TFhiN0xZbXFmYnFEYVVsZXdGZGVyaE1IR0h6YVpYT3BEQUptTUN6Y2FFa2FGY0VmZlNITW9QbmFEc1o0bGNBM2I5cklMdzhQVkY0TWw3Q2V3aHZFbERDZmd4akJHK1hhNUtyMnBTZXB3RTc5R2p5d2hPV0hNNm1wSlcyazZEVCtrdHZodDMvQVhicFFjb2p6K1doMlFwZWR3V3ZaZE8xWmdtdXJ3SHM0VFlXZWNJeVQ2em1pVW9uN2pBaExROEpjdUpoZG01YTZYWFVuMHRQeW5HaE1IYVhSWUlzOEpKZWlsemNWN1E1TFY2MEdvczZtOEZtb0k1TVBxTDdHZG9HNkVNOVBua29sVjE4blorWnozc0Q4b09Kd3QyQTZtWjhnQ1ZUSlVkdnBlUHJsd2MwM0RmN0FQdDBPYkp6YWJYOGZISXhsMG1xWi9vbUpqNHRDbHdXZjZYQTgvTXBmWVQxTENnVW5ZSmkxZktyZVJhTWwvWEhaZUVyMGJVRFUxVDd2bXVBZ2k0MG0rVlpRS0tTbFl1VENUTnhOdi9JSjBkaUxEQlJ0bTVoK3F5aXoyMFJxM3Mxbzh5REhsbEpueTg4eUlUNWI5NG9XeGlrSGY3bXZWM3dTb1ZFaW9VVEpVR3dTbkJxVWhuR1BhRDkwQ01nbk56L21BUnErU1NRUTFJaHRseCtxUG82VGRCRCtPTVowTzdwS245MEtqdlhML2RMZEkvekNUcFBxejVWSnNkZnNZVkl5VFJRTlhQbk0xcmx6UXRBTzY3SGROelJTak5uMDNlVXBRNU95ZEhSM1BPeDBwYkVRbVZYd0cySlZwdVN0T0VuM3dPOUpmcFdjdVZ4S2hGajFVTytyd3o1QzhEL1VFc0RCQlFBQUFBSUFQeWpKMW5yVDUvd2dBd0FBR1dXQUFBTkFBQUFjR0ZuWlM5d1lXZGxMbmh0Yk8xZGIzUFRSaHAvZjUvQzQ3Nk9vbDJ0VnRLUTBDRU91VElEblZ5VDh1ZmV1WW1TZUhBc2orTlF1RmQwcGlFRXlrQ1pBcDNDelJHdTNIRzlJZVZGZStWUG9SK21rWk44aTlzL2RtUkp1N1ljeVk1SkY0YU9MR21mM1gxMmY3L2Y3ck83NnRpSGw1Zkx1VXR1YmFYa1ZjYnpRTlB6T2JjeTU4MlhLb3ZqK1U5bnAwYnMvSWZIeDZhTGkyN3UxT1I0M3REcEg2Q1QxMmF2Vk4zeFBIMlN6MzFjWENiWGU1cy83LzM5eVFqSTUvN3FlY3ZFV2o3M2w5WFMzTVV6eFpXTDQzazl6KzFNMTd6cXl2R3hjNlg1K2xMdTdIZ2VJdFBLang0Zis4Z3RMUzdWNlIxZ1FadmVLWnhudnlDME5UT2ZtMkFHcDZraCt1d0NmV1pqeEI3QTRNSE1YTTBybDFsS1hjTWtyUlhjdmNEdm12VE9hRnRaVGhldmVLdDFVb1NaYW5HTzFKeStaakJyWjJOMytMdjBOMmFHM2JtNlZ6dFJMaTFXV0dHWjZaYTlxVks1UE9YVmxvdDFjbmU2VnFyVVo5ejZhalUzVmFyWHZaa2wxNjJ6T24wVVhKNE5MaWVLY3hjWGE5NXFaWjc5WlA0aU5RWEU5ZHhWNUlkajVYT2ZWa3JrY25rNW56dnRMdFRQRkd1TEpkcVN0SVc4YXZ2UFQyaWk5aHNUSGluR2N0c2RVc3JaSlhlWk56V2lTWXFseW1mZTU5UzF1Wk1MQzZTdTdKSTM5OG41V3ZIemZETkp3U3Q3TmVhbGZTczhBYjJIQXRPejd1WG9yWm1sWXRVTjdvMnltOFN6N0RZdENRQldxN3VkT1ZQd0toWG1jNXB6clZoWldTQU9idXRPZXJndjZXMGR5WUM2Wm1CeFQ3Sk1vQUZvUm52VGFGc1dyRUM4T2FQOU90VFFwMHVWNW12OCt0eCtZWmh2UHFGTjJ1cFMrZWI3aFdLVi9tYlBXdmVvMFdhMVo3eHlhWjdrdzcwY09KeVZkWmIwSzlvYnFZRVBGaGFRU2YrU3RuTVh5RytDVnQ0bG13WmJsODN5amJaVml1VHFYbkxMazhWNmtWUjJ0ZXF5OWdUQTVnYUNaMzkydldXM1hpdTVLL3ZYVjNLRnNyZml6bk4zblBFdXViUGU4VEhtOWhFRGFiWnRPMUcvY3dEcm1tM0Z2ZDR5VUZpdHRWbHlnR2JIbW8rWkdRRUFpZ3lkWUEraFFabzJYb0FKK3REVWdHNGpHRTFZNE15a1lRZGEwWFNUblhJYzNTL3lhTXMxd1NYekdQUDRUUDFLMmQwbmpBbVhJSEM2bmpzZnNOMEZUbTdrNGNuS2ZQTVJJbGxDeUo1aHc5WWc0N0UyUk9TbXl1NWxqNWttRlNNZFk0bDAwb3E3c3RJcUc4czZoQ3lvOXg5WmprVjRXQ0dyRDhpaVhvY1NTQkRVR1ZrZ0MyT1JIUTRzVTlOTmhJQVFXQ09PaGt6SEZnTEx3Qm93bXFDTEFVdWM0WUJ3WlJrZ0cxekJ2dVBLdHBCbUtsejFBVmNRYTlqRVlqeVFVUUsyN0poZTlJd3JvSXNhajhFS0FjMDBrU0ZFRlFFT2hsZ3NWeGhwd0xIRmNpWE9ia0Nnc20xS0ZCbUFDdlVkVkk1QmFFdkFQZ3BVNmNXS2pLWmE0NENZeWlCRDZQWmVVV1daSWpOY3JBZ0VBTEppb3RPRWxZMXhQQ0VYSzZnNUFwR2JsT2MzSUZnQkhTRE55UUpYdVArNHNyQnd0S3h3MWRmcDFVaEc4NnNEVDY5R0RqcS9PdHpwRlNtem8xbFpRTXZPQkZvbTBYWTdSbDBjV3RqUXlYQ2x2OGdDN3lXeWNGckZBcHBFWnByM1JaQ2loUXhNRU5GSmJxS1ZOSXhLYVNsR0JEWk84SmdHbHVpY0tFbEJtbVJTbGlRMUNzbndOaDdKQ0pCbzJsaER6Y2VFWFRxUEhRRkloRVFqbTBoSFJ5UWlVN01WRXZ1QVJDbU1oTDFUckc2OW9Ma0xqSHBIMFNHRHlDVEQ2MHhBbEUxWUE1T1JvaTRCa1VVQXIrUk1CQ0pIeWRtd3lwbGp0NkFXQkJBREpHSkU2dHg4REhCR2NwWk5MS1FqRWdtcEtEbnJCeEtWbktVREVjSVp5VmsyZ1Erczg2SUpvL1RJb29CWElJcUNDSUoreVprUlczVHFWYzBFRm5vVnM3aUpibG9XVDlGTnlnVEZUQTFDbSt0QktHcmZCa0s0UCtTMGRTY2pKY3NtUk5JUmhCaHEvVjRwKzJPQ1VBb2hDRFU1REpPQ1NHU2tHNHhFYWJvQlNWallBVUtKTGpwbEFTV1VUWXlqSTVRc2k1WlZRV2x3VU1wZ1RQZyt6NjJTd3dnN2RMNlNBWXd5aW5KMGdwRURWWlJqc0RENlE4K3RFb1BJMGZVdUc2Q1NnaWlqQUVVSEVEbTZwUUlVQXdaUkZ1TzZBd3pyRGpDcU8rUkJuY09YWlRNQVV2K0RGQTVmWkZOQUdpQ1FPa1FwRXNLbzV4QkR6eEdHUXcwd09CaGtFMkFBUVlDaFdLcWNtbmVMRXZSQUJEU0V3aERpbTBRT2RCS3BaL3gwN2ZEMDBBN3Y2THBlWERCWjBVYUQ5RjMzUmlWR2xqQ2pSRENpNTN2RTNnVzJvK0d3Y3czWTdsd2dYWWt3UUpjNUo4MTFvdXpOWGN6UksxNld3TU9DK3JXcXgvK3duSmFLdGVKY25RRC8xSG1hTERkVlhDNlZyNHpuL1hkYnUyOS8zSHU0dHZmbTYzeHVwdlEzMnZOSWwycDF3bnl1YWZTRHdOZzBzYlZZSzFhWFdzYllBYkh4UE9rak0xWHFQT3BpVmd2dXIybzFOODFmTEp6blphNVhXNWRrb3FBWm1wbmJmdnZiempmUGRoNXUrVy92alkzV3E4UURWZm9mYm1GMDN3WDd0MEtNOWhuN3hSd044REVBbkdQRTRlU2ZjUXp3NFY1aWtnTlJrak40cTVtOGFmanBPbjdTTGxrY0Z1b09oUjE5Rnlld0lZbkVjdXdHM1FjRVBCbmFmY1p0bitBakJFc0RJSnd6aEFhZlEwNEljeS9JOCtMYjFwQm13Q1lWbUZHVEFYbEd5dDdKQVNGZUFVSFpoV1ZnaFVZRVoxWnpJNllWTFVPaGE4VW54YmtHaFE4MW5yVHhCUmJFTGFlTHhVM1dhQjA5UENIT3VTRE1aN0tyczJRTmxyekhueERtUE5HMUlvV3ViMHlLMGRHclBqUC90TTZybmxxbVoySzlsWDNsRHRTV0RSU0NkNW1mbVRhejA2TXI0Yk9uZHZqc0tZcWVQYVhEaXZEWjA2YkNOTXNoRW5IY0x1TEVlbWxPb3VMQUFHR1ZJVWhwUDA2TUxFdUxqM2RhZXludExCWUtoUG9hRlp5RXdnMmo0MlowZUdOa3ViZzdFV1dIcU4zbjJHeE94V0lPcDF2R00xWDIvZm9hcmZvYU92MGJxVzl2YW85RWF0KzAyMEh0d1FIVW51djd6bmRmYnI5OVJPUytkNkVQN3l1ZjlkcnU4SlB3N1VNQmFCSDU3MjAzUTB6K3hmeWRVUHNwV0VXYUxaZjlSTWtaNUdYeUU3SWdMbjNhOVBMaTl6QnRTc2pLN1JUZW1aWnhpSmF0S0N2aktDdGJYVW5aU1V6S050WmdSMW8yZFZNenBEdVJnS0xsQTgyNVRCQjFlNWlaSFVORGlwa1RNYk4vL2FILzVqWG5aMy9qRnFGb2YvMmEvLzE2bGhRTjlSaEZHMlNXWmhpSFNkRU11bWxJV21wQTBmUkFhQnFDeERTTkxjNE84dEd6Z3pVZ1c5VGtBVDFGMHozVHRBR2piZy9UdEkwMGljOFZUWGVnYWNMUmplZFA5Mzc0UGxPT2huR09OZ2xIazZHMDRSd0RpUEExTXNpL2xGRzFkSnpOY0p5R3M2VUdGR2NQaHJPTlFjUTdXa2ZJRldXcmdNY2g4Zlh1K2cvKzFuZmJyellPdXJMUmdhbVJpbXdvK2owWS9acUo2UmZBNkxKbWxJQ3hyWmxTQXVZZkdsQUUzQ3NCVzFiVTdXRUtObkY4MjRTaVlDRUZOeDcrMUxqL29nLzgyOXV4NzR6NWwrRXlEUU5MRFNnT0hnd0g3My8xbFV5Mk9sRXcxRzB0c20wSEdwclRSc0hZMGFXYjN6QUFHaGdxQWdiRHlMZkFRVkVuZzZiYm0wN1dwVUVLNG1GajZBbFg3MzlrNG9HLy9ycHhmNzJ4K2MvdGw4OXBBUG5PbHp1di85MTR2TDczNUZ2LzlnMS83WDk3bXovdlBQNGlCUW5qR0FuMzluMHBVckdQdldiRk11VmpEdElVZkN3M3dNQ2Vnay9UcGsvRXg0TE5vc1RURkpDSlBTMHNaNC9PN2xqWFpQTFJ0ZzBrTy9td1F1b0JJK3BoUmNVRGRoVVBKNkY0QUxPTGRHQkRpMytxdHZYQkg2QU4xOWg5T0tVRFJmYWxoNFhEaW4wQlRxbEcyK0Q4L3F2dGQ3L3QvdmhtOStwYTR4OVA5NzVkNHdyaVgxdnp0MTVscVJTR1BoeEtRUkdaWnR3dVNhNVVJaE5QSFNHTk1FQlNqVUI2bHdtR1JjaEs5bGs0aXd5TTFRU2p1MHBBM0htQ1llbHFmdEZKS2JaZnZ1WlRpZDJ0ZHp0dnQvZzFtVi80MS8rYlFpYWNtRXpBSVpFSkJzbzBRaUUxb0tRaUkxOGRKYkV3a29vRk1HSjc3cUxSS0pzZGNoTnZkVVJxU3BGZytkV0oramlzRmZMb3Y5S0tsbGF3YVVUamx6ZitqY2VwdzA1eGxlaDE3YlZmS3NIUW1Hb1pRR1pBcVVSR3ZqcEtLbUZtdG1aaFFVc2FlS0wvVHkwMXBWQnJGdjFmczNoeHpWL2JJRk1KdWtmbjdTMy8rb3ZkZjMzUnVIM1hYM3ZhZGxMcEZwbHVIRnc4K0VjV1F1TFI2OEt4V3JONC84VkRyVmtZU1JlOHU4ZWpzQ05mdGJDSnNLZ3Bob3BIOVYwN2J0M3oxOS84ZnZXTy8rdTluVytlL1g3MTY3MnJHM3Vici94Ym01bUt4WkFzY0t0NGxJcEhEVklzRWk5d0V4NkxIaTZLaUlXTjVSK3FOSzJRUDVWWVNIY0JSNXdjRmdzc1BXaXJ4SUplRW1sbzNQd1BFUXMrclNCaTBmaHFZKzl1cHRNS05Dd0wzQXlSYVpSQ2FrQXBSVWErT2tKS2dSSXZjOXZ4cndWRWw3a042VEszYmR1ZGlVd3BCVmRicS9QU2hTUDRaS1JTaXJacHhhTm4yeTl2Tm01dStOY2Y3RzZTNitkY083aHdOQjcvNHY5Nk8xUFZHSmIxYm9iT05Lb2hOYUJVSXlOZkhTWFZTTHplN2NRSUxiYVNJZDhjNVJEeXM1UnFkUDk0YW14VFFVUTFiS1VhblZUajNQUk00LzY2Ly93QlBXOTg0MW5qenFPZG41NDBUMTdjL1NydCtyZEFOWVpsL1p1aE00MXFTQTBvMWNqSVYwZEpOWkt1ZjF1dzJ3cUc2VWhYTUJ6a3FPWHY3cUpoeHJZWWhEWER3R29CSSttbmhETFZoaUZaM21ZWVRDRU4wdlJLR2JKeDFmc3VES1BUcERESC8vUi9VRXNEQkJRQUFBQUlBUHlqSjFrbGtHUGd6d0VBQVBrRkFBQVZBQUFBY21Wc2N5OXdZV2RsWDJadmNtMWhkSE11ZUcxc3BaVGRTc013R0liUEJlOGh4R050bXU2blF1clFTVUVRbEczK25CYVhiY0cwSGJPSzg5d0w4Tmg3MEFzUXZSdkIzWVZmdW5acndnSVYwNVBtbzgrYnQyK1NqM1VlWTRrZStPeE9wRW1BM1QyQ0VVOXUwcUZJeGdHK0dJUzdQdTRjYkcreE1KM0ZVUVp2Q0FicnBqS2QzUld6ZFFXZFhJTUc5VEc2RFBET3FCallzWDNZd0dndzRUSFBhMUNveVhtdXpsR1lpaVFMc0ZjS2VFUTlHUFg0Q09hRUVLdVcyN1pvdFVxdFJsTTlkYlNvNGNzbHBRWWgwYWpaV0lITTBRSmtvWkF5akRNdFVGVXJMRUtlZy9tVUI3aWZTakhFS0lkUGpwZnVuYzBRcFZZSWJOcWdmVHZrVjl3YmZ0bXBTTGpwWDlXSzdZTHdycmdZVDdKOGl4VzhOTy9yUGlvRVdSUHdINzMwUGxrZXlFWXRuSHByM0tzUWtJbU5JSnJGOVlLQXE2KzYwVFRBZWJXV0FYZGZNL0JuT2VZWWliTHVKSnFaQ2F0YWtSZmswaGRQc0crd2NCakZRczVoQzBYY3YwK013N3BDYUhzRDh2MzE5dlA1dm5oOVhueTgyRUN2VllMcWVHOGtVWEgrZDRwcmFGT2lLeVhsUDV0THZqd2cvOUNrelpXbVgxL1Q2RGR3UGZXNDJaRk1iMjdOL1BOaThTdXdzZjJwMmpRVkMrUnlLTVZZOVZQZFo0V2dyYzFFdFVtWXE3THphTXpQcGhtMDZxcXFxaUoxaER5aWhsdnBVTXpSRUxpNVpSdi9CVkJMQXdRVUFBQUFDQUQ4b3lkWkpQRGIrRG9BQUFBNkFBQUFFZ0FBQUhKbGJITXZjR0ZuWlY5eVpXeHpMbmh0YkxPeHI4ak5VU2hMTFNyT3pNK3pWVExVTTFCU1NNMUx6ay9KekV1M1ZTb3RTZE8xVUxLMzQrV3lDVXJOU1N3QnFpbk95Q3dvMWdlS0FBQlFTd01FRkFBQUFBZ0EvS01uV2VGai8vODJCQUFBMkRzQUFBa0FBQUIwYUdWdFpTNTRiV3p0VzgxdTAwQVF2aVB4RHBhNXdLSFl6bjhraDZvTmpWU3BSYVdKNEx5MjE4a3FqamV5SGRweTV3RTRjMFhpQmcrQTRHMHEwYmRnZDIzSCtmRTZiaUNwazI1T3p1ejg3TXg4T3p2ckgvM3dldVJJSDZEbkkreTJaTzJsS2t2UU5iR0YzSDVMbmdUMlFVTStmUFgwaWQ0YndCSDB5WlZFZnVFLzZRMFl3Wlo4WW5uZ1NwWk9YN2ZrQ3BHK0JNZzE4RlZMSnRjbnRnM05nRjVHZ29sd0d6dllpelFjdVgzb2hCcktzNXlNbXpGMlRXYnd5RFNoRzFSYjhyT2FVYThZZFRtaU5BaEZWWUZkcmNRVWpWQ3FzRkd4N1poU0lSUm8xMnJWY2t5cEUwckZBSmFseHBRU2xUS2JWaUpWSXhTN0FhQUdZa3FaVUV5ekRvMnBWSlB5bEJ2VjVwU2lxVlMxWmRZTlUxWm1YVmNTMzVjaUVnWXJOYWlMTVRrSDQ1QjdZWUFOZGdkZ0REdllHNEZBZWp0QjV2QWMrTU9XZktBdHFwbEtkSkRqUkFLOW16R3gzc1VPc25qc1NWYWt4QnNDSGVMOU94cUo2RGZuK0p5c2t0ampzWndoRjJaeVRMbmVROVFmQk5SeW1Xc3hVVWtNNTNYeFg5ME1YWTJ0Y21PUjZhbXV6Q1R6Z1hQOW9Ma3RaWWY1RWs5Y1dyRW9hMlVyTUNpUlFnZnRhVWdXTUNIMWtFdktYazJBWTM3Q213R0hKakllall1TUp5cEZ4dmQ1c3kvY2h2Qm8rNEs1SUJRYkZTTFZURUtrT3IrWEl0VmhFTUtOVURXMGloVkdwRnlHZGJzRW0vRSsyRkNMQm9IWlBhQ3hHaTBYSUFpZzU3SWpkMG1jSmUrSExtN3F4ZEtPaG5jbCtEbVEzd1pqeXNuV1YvNGx1SjBsdGU4OSszL05kWTVqbE1pMXlQVXl0OGgxb1hPZFl3UGRXSzVuMjZobU52dUpheDE1SHI1aXZGVlo2cUtQOE5FZDEzV0Y5ekJIYnlQUGRHQytCejJuN2dCNktPQ3Q4d2MrSmNKcU1VK0pCWDF1VUZwUnJJdGN5SGI0bG9LNHF4eVBDd0J3VmU0OUFIUWxZOS9SanllR3NSOTcwcDdmdVN3NHl0ajRJd1dBS0RQeHVBQUFWK1hlQTBCWE12WVN2VXRvMkJNdnVXM3ZKVGNTVVl1STFHdnk0bHJKUUpHb0hvWHJIN1p6cGhWb3lRaE9rZEN5dWIxR1FDQWpPQUlDaFlNQUdlTTNGWG9QWGdkcytuNmEydWtvYjFyclpWMVhzaFN2WXpWWDA1ZmVSSWpKYkc4eTJ3TkhhRVpsdisxRmVyZVF6elFlQTNPWTg5Vm0vdVJuUmhickNEUFE5MmgzSnAxaldqYkpXZUo0Mk8rZ0lQNmI4cW5RVXJFS3Z4V2lWcUl2aFc1L2YvL3o2OGZkbDA5M1B6OUx6MisvZm52Qi9XeW9nOTBnL0pMcXpFK3RuZ21EMUhGQW4rR1UwcFl0aGZUd2laMlcvbmJWdXRyU205WmxiV291YlJ6UWIxaGJQay9UTy9uZDhuUmRiYVRaNGFBeFFqNkYrQkx1MmU2ZTZ4TzVOblpqOVdsKzBHSFdEWkFhUWhwQkYvbys4NlViM0RpUVBvMU85WDZGbE1hNTBYMS9NVjNoeno5c1kvbXU5ZkFZbVZJSCtRTWFHSTJXdmxGb1pkVThROG1JUGVIT1lzNk9WeDZlUytpQUFHSFhINkR4MUNTZDlnVUlCaFFFaTVWeEtubE1heW53Ym1LcGtzcDcwREFaaldiNXF1bDN2ZlEyY0J3OENXSytzc29yYkE0bVV5Wkg3TXdnWjg1bExqS3BBRWpQY3JRNDJHQkVqa2prWDNSRmQ1Ni9VRXNEQkJRQUFBQUlBUHlqSjFsTmg2Q1REVGdBQU93NEFBQU5BQUFBZEdoMWJXSnVZV2xzTG5CdVoyMTdCVlFVVWVQdkxBM1NEZEtvTkN5Q1NJZDBkM2VEMGltOWRIZDNnN1FnSlNFbElkMGgzU0RTWGZJZnZ1Kzk4ei9ublRlSEdOaWRtVnUvdXZkdXVKS0NKQVlhS1JvQUFCalNVbUlxQUFEQkJNKzdVT0RBbjdXa3YrakFYNmdPVXRyT0FJRHI4dndOV2JHZy9Bd0FWSUMwbUlqYTU2ekRiQzl2L0pubEo2R1hIK0lRblB6VEFNaE9WbGV5T0E0cUdpRit2L0h2Nmp2c3FPTEd2cUV4NjdtVUwxWGgxdzBtTmsxWEhyMWVZUTNWczFVSEZiRW1MMlJ5SkhvYnlQc2h3WkpmRWNZSE56YXlTRjdwbVVoSlFkY0o1MWNwRTRPd0UxNHZPV1ZmQ3kxazgxanV0R2JlL3YzdU0zWjlFQ1pSK0xXMmxnZkhVY0FXRmkyLzJwa1NFUzJmK3JYWXhIVHF0VTNaL0x3THFpNGpGNWQrOTMvK0hYWnNEVy9qK2E2RUVKMCs3aFVhM0pWYjh1Y3hqSkFTVkRoMmVjd1FDeUNpNENSQlRBU0JtTFJUbUI0Z0ZxT0NHaE1qVVNPUUlWZlI1MGxSaENNU0o0dlJPRWdvNHlTK1F1dUxFMk9IbHpQSGg5Ry9HT2ZFTmlGR0FqN2tJUkYvVmtMcm95ZEFuWVlWblBQWEhKemNpTkZhdGNPNzZPOFdWekJnK2pPZ3ZRclg4S210Tmo2THBVZUhRZXFvc280MGpac1l1V3JYVUFENnFDN2dZd1g2RklKUlJvZ3hEQTlGMkZzd0Z3WGJuNk9MV0RoOU1HMVFPQ3J2STZkaGoxSmdCdVRYcm9od1BvVTJ6RGlObEorQ1BxSmcvRHkrS3cwQ2crUGxrQ09PMHVhRkdEMU91R1pEOEFGdWthMnV5TGZiK1MvZjBBM2dybm9UR1NRRWF4dWhxeVhRZDc2TlErcjJaNmNaNXpoVG4xZXBEZmN2SytNZEN5eWxBWXJNNDNZMmc3Q0JMRUNkNHgxQkVEeDZTU0NrZ0Q2Q0poZ2lVUFNsdklDK3ZEeklCY2JRQmV2MnlrT1N6eHMwaWloWGllMm5yYTJaWmJrdElzeHI2ZjZDNEVBNkJZRnBOVUVBOHJYRmVURVA0Z3dxR2Y3bUdMazNjSUNJMUoySndKZDhrYUlRcEw3NnFTZFdzR04rd3ZETXNCREYvR21EcG1jMS9EY0JCekwwSGdRak9CbmgyZ2kwQXJIZXdtV3lycVo1dXFHRVY3L3E3R3NWZ1dReDZRSnNNNUlvYzYxZ25oZzhNVjZOWnY1bzlqZlNKMHhxTUNxZDViZHcyS0xxRmNBSmZ6RjYxRnNnWTFBcy9Tcy9HeDVpNXpSQWtUY09zWG9UUnY5QkZmLzFGM096cHpnNGRDUWdnR09pbXR1bW56Q1RPQzBEU1dRTlVIMVJycDVrVVo5RGpZQVUxdWtJcy82SWhBQ0g5N1ZGQVYyTWtCc29zWFlpbS9NbWh6dll0eXhnRnAyS21tVkNSY2d3aHFIQWNTYlNRcnU2VU1yanpMczRxeUxmOWdHd0hMYU51RUdxUVRpNWtTOEltRGhEU0drWmpTVVI3OHpDQ3N5bkVsNS9zaGhPNjNJY0QyQXNyUFArYlVxZ3kyZ1plWGQzSi9TNHJ5Z3RMZDNxZHZoSGhPTXRCOGRMVXRLanR2UFJyYTB0Q3M1Q1NxTXhXRGFMZ2RkaFErdnhEejUyOXRwU0RCRlRVMU1xN0p2TEdyL2xxWkFMVzV1eUxCYTN3OTh6TDEzZ3FOaloyZDJHTkxTMXRYVjFGOGZIdi9vOS9iUGliTEZmL1VFdEd1S1M2YkdNWHB3MHFVclNPcTlDc21jei85VVkvQ0loSWFHVmlITGdKbk4wZE1RTUxTeU4vaE05cjdKdk1jeTFxUTFRQlhTbWR4WEFWbmFJajA5L2tlVVJiTE9QbWFSekJJcEQvcHlpa3RVYjRZaGh2ZmhTb0dpWHcyQnJTTlMyVlJzeVRWZFVYVjFkVUdBeW1NUUEzcFM3YW93VCtyVjRzajJ0dkFPNk5leW9jMHl6amVPZVR1VmMwRS9ibUtRRS83MWxQVkE1U1ZPTFFxSUk1ZGI3Q3o4Y1BzT0R1QlpDT0JKaGNtb29EVFhnMEJMNXVwMi9PM1ZMOURSMGJYVFgxUzhzbittYlFJang5UFEwU29CUkU3WCt6NVJCYmVxZE5oTnVYR3NQeE9ZcXphcURLV0dFT0lBcVMxWGxEWU5CaDlBR00vM1Z1SEQxMDd2bWtpN0RuTVJFVmN5eVlWRWdoaU1DMjJEcnVyVjdIYnJtSHR4RHorMXZ5K2QrdEZScktpa2pNMWh2UGFWd0kxSXA4YlhYcXppaWxpU3BQQ1V5M09nTEtiMXBSUFY1MjZ2Qm55amw0QWsvbG96NUI4NGVvNGlDOHdReFZCd2pLMFppZlAzZExsV3Mzb2toWCtYZ1h5VFpYajhSMUpIYWIxdE1pRjRPZi9OblNlWVE5ZkY1L0ROVDhkNXVxZG4xWUphY3o0MlRpeXVHUXFCbHM2QTY2OEVFQ3dMUXJsM0NXMERaM0pXSldZbTZqVHUzbmFqMXRINCtJWVhkd09OMFpoOWpNaUJKZHZSY3lVVGQxaVlaMGdnenNERmZTT2dwdU5mR3d2Rzg3cVg0WWlCMEZzbHdmc2ZYWW1scXVobEs2V3ZWWGwxZXZ1R1JzM3NiZzlZWWlvZGdsYkYxaWcwd3dyOGpoaEFiOTVIQ3hRdXJ1d0RqeVUycEo5WUFJSUFmc0ZpRmdXUWFwV05nTUt5ajRsK3dCN0RKVEs4aG1GaWQzSHFYbEtncjJOME1ub1ZCaE1VTFNKQ29vL3l4ZThhRlVSQkZoMXc5Y1hVWlM4WDE5WmNqQ0pnMHF2VnV0MU1ORGJ4UGV4Y1dGalQxWFdmMkpncERNVjVlVGFzcXV1clI2UjFkYzcxbldvZWlkZjZLbEwzZ0R4N2JWVzRlMkhlVGhNSEZadUZvYlExZlMwV2s0a3lRbnlKNTBBVXRPdFBNOG1iRGFZcjRDaUpDMFBQYXhsODZCdmNZMzdSbk56Q0doNGM3N3d4Yis3UTY3NDZxVjJpWVcxcGlrZk5lQk9WT0dFVmh3MjBldm11WWVrcy9wVTdPQ3pDcWl0SW1wZElUbTJrM2tqRkJWZzZucWRHK3dXb3E3L0NUSERTKy9RcWN5M3hzNFlhSWpCU2hCNzFGek1NV3J5MTJmSzFFa2tlYVZMRGdFWXh0QXBYNGhSb3RFRG12d2lOTyt2SmxLcXUram9hRzIzb3cwYjgxWkNGNlJrWlNMaHV0UmJqc0dJZ2V6NUYzT0J5ZytrQU5sSlNJS1ZFb084SEk5cWc3cFkwTEd0UWhkRVJFbVIrTkp0ZzFVUmtpOE5wQ3FRS3lFbm9GY1lmUEM1clR5c21iR0ErSjMzMVUwOUg1M2VKNndCM3prc05DYnJpT05KRGVnU3lLMDVXWktxeXRvSWQyaUN6UE9tTHcxZDQvYkN3Wk0vOHp0R0xjem91ZFhMOWdkb3B4RVFGQStNdE1ERHVpbXBWanhQcnJXQ29aR0ZVblorYnhBSHBZM2JCMnR0Q1VVdVZka0VyZ1FlMEtFY2dOY0tHWTVKN1h5KzZHZm8rWERLb2xTU2twTWVSOFYvVnNETnRFc2pKMnh0OHI4dVozQXduVk1HSzZ0MTFrMnpBNzBUM2JxZk9vRENkcFdYeXdMWCtNMFFIUXdJRjRoTTZncVRMa3RueVVwVjU5ejV3UWRKSzNZRTg0Y092cDZucUJMZU9tTWpqTk9mQzIzaWhPSkVuY0trTkdRQkJPZmlwTU9BeWhiMDI3alRnRENhYTBBZ0FuK0ZESXgwY3FKZUFOOVJwM09wNGNnam9NWkY2YWUyK1FhejhoSlpLVXpHN2dpS0pRa3lHblpReFNvWkc5K3NLeXE3RElzKzN5bFZ4WEFYT0trOUx2NFRRcEtXblJ2bU41MjZtWC9ydkRlbmMvcFYvYklucWtQTG9wU0gvcSt2bytSOTkzZng4dzF0YnFKaWV1R1Q3ZHBhNGVYMy9tMXpUMGNlM3d5QUY1ZFhOejAvM3ZmQmZ4Z1dqRlpXbmJudThneUhTNHlKaGtONXVVVHplM3U3bENwei94OE43STdja2tEdzhQOS9YMXJhd3RUczdQcDZXbmt4UjJEc1RUU3NhUUxkaGVYU2oveFp3UHQ3YXkrcndWTHprNU9YblU4ZlN2cUtpSWRiWk9JUEtlcEZGTm9YT2wzWXZTOThZNGRjaDFUdC85TWxNaGRZVEI2RGdnNmhrcThGajhVSTh6TTEwNnJpdXRZdFUvZi80OFh6M0UyanE4ZVRyUFcxdkxaMFR1dkRlZUgwcmhhVFZaSk4yMDZ0dGFoZmR5bnZ3clpyaEVZWEZ4OGV4R09QajNpMWI0V1loc0ttdTBHTTJZd0hWV0ZWNm1oazFaL2U2VW9wRFBRVldUakt4czY0YU1GWWZEVno2amZpVjkvY2RoampGOEFnSnpNN09zNXZvUjRlNlVRZVdDaWIxRVJjSDB6RXl2TGtTaWkzb1dyblpNWFVaSjdSYVgvYTVBWkwrN3FkeXJlbXF1ZGh5dnlzbmhPWERRN0dUYUN6NDluQWNpWWZ5eDFyWHhwSFdyZ0FQazVlVjdlM3ZCQXQ2SFgvRXNvT3ZabEFHZHV2YnR5VGs1dnBjem10ZlAxeE8xd29mWWR6eGUyZnZkTDU2UENkblhGR1FwMStjaFFUbVJaN2xNWHhQajVpRlJxNVRBZFU3TXM4Rkd6NGxlVDVCdzhOWllXVzFaa2RLYUlHQW85VldlYzhPenR5OGF5U0t5dFY5TXRubWMxOVhWZWY2Tzh3MHVZNGZxeitHZ00vSytvclRGcys4RmdMMFd6RUZWSUprVXZuZ0U1eXl3bkN0TmhWRVpLdkU2Z20yV25iWndLc0pvT0E5QXhMZElRMmdwMkZ2emdLNUZtVVZZOVFnZnc2cDBtK3pPZDBZOFBEd0ViS1g4QXZITXRMYzhEQUwyNHVuRDA0M29aZk9NOGp5cHZwU2hmWUZHd3RpVlpMcnd6VFZ0b3lLQzlya3orbENRQXBPanQyMjhDeUFzeVNVbEpVUUduOWRqK0k3Mkh1OU43NmtzbElycm1BZXlJRm4wWGRoNUhKOWZMZGZJRmdDd2ZXcHhaZnpYK0YzaTdFd3FGSkpUeEk0QkErY1U2WEFGbjNkbTN1NDFkVHdla25SWUdhNC9YcS9XbEpmZkxZejVXc1NxakhLWE5QcnZvSldWYUtqMTNmeXRRQ0dMbWE3NG9xemhYK0hrUEJWU0xKKzU0L0RYMk92S0NPdUtlOUxKdVhUR3h5eU9jdm05cmFMMnd1OHdSNnQ1RCt2blk3ZDNSZ01qay90OGh5RmJyZWo3ZDg2cTBWcmtoZXRIWm5YZEJtTkZKNTFleVlGUmhYZU1VZlZMWlZ0eXZnWCtCMEYrSjJzaTJpbVVQaGNUMG9sdnNxTVByaE13ZWtvRDJ4ZWFXZURkdFo1RytZN2wwcURyelBzSTdRd0VFL3RHcGV3ZnpXRXk1cXMvZkNLSjJGaFpXUVc5bXZZRXlzSVVRdWV0bzBBOE5saU81YlI3WFI4dE5oMkQyR25uZ2s2U2hBZHhDaGVmemVyYTY0TTZvWSt1YXViTUh4MGR2ZTd3R2ZRaFBhRllsTy90OUQ1OENDRDRWRU1aZTRkVW9IWjF1TmhrczFCbm1ldlRLSGxraDNUZVJ1MSthcElPbjBkQXdCNGJTb29rSEFZZ3RFTjAvbEpuRVlUWDYwL1NkTU9SbXpPL0RSUTMwR0tJUElPanYvcTFkTW9USlRlRjBPK284elVzUElIQ2lPWGRlUnM5cTUzQ1liY3JEODFKbysxaW8vMnFvT1BHVDVCVk9FNmlMM0RBUjZhd0dRcDZuRzFWQzVGWTRuTHNZZkFzSDhVMW9SeEpvZGhaSWlRam5kOFRkZW5EUWNseDlESEVYS3hyWThseTY3L2NORWVKbCtoc1lZZ0RuODgvekRvZUx4VzNNakYxQ0hDRmd0emcvT2l0L2VNSFBlNkV2OVJQM2ZxSjd6M01UM0x1Qk1RaFhmaFBCVTZXMHVrMVRMOWt1V3gvNDFOU0NwbjJSWDA3T2J6NGlKU2xscEdSc2VKN2Ixc3p0NGozdmlrb1FaSGhHR0U4aTRjbUVxQWZLSTNZaUJYck5nYU1oVGtFOXFpc2xlK2p4TE1HVEpVOWlBRTlIaDRGSU40MTNuNXhGNnFDbmxzVGhRRC9mYnM2QUJmTDNFQnBiQWFLS1ozSzlFODhPQmpHVkpvblJrTlh0d0tOQXFIcDluZStOcnNraGlmRWxFdzNSdDVhRE13ODR4bStWdEI1YXBvUDZsVmtrbVFCSWoxbjlzWU5HTkpUYjk3VGc4bEZKNGVGVVF3TjNnakc3R0xhZVF5aFN3YUZQNHFZdmVCOC9waE9ucFBVUE1wMm9XNzdvS1pqMXRYbittZ1pBd05qMWVkNitZdHlZUXpUMEsvYlVmNWdhUlR4dU5VM0JIRjQxRUpEWSs3bndKcGJheG05ZzFIL0d4Ykd4NzhyUytLZVlJWFlUbEtrUUp0SWhldVBaNVhiTTlBU2JDdzgrSXNCaXdGaStZcE14R2gzNEtseU9UdHVrNWwrQUJsZllPczZkTW1zZGtuazIyUkczNWZHUnJlTm4rSDZVNzhjWTFqT0pwWkVzYmxWVlVtc1pPL3l6eGtLWWVWN3ZDN2svR0x4S3NRWmc4TGIxb2I0N0ZJSkNEQUlIRExNUVVtZFJsWDA0TTV2SHgzNnRRZzNXaUtWV2R0cFN2NTk5cis5ODdXdVFBSUNnZ3FOS3AxMno4czhrVUFRQWZ3NXU3dWoyVjZnMEdDKzVIcTIwR1A4NTNKMDZxN21FK3lvZ2VqdC9HU2pqcFNHSjJsRjRxaUk1cTlwMnc0NUNNM0xxRk1UZHoyYWFTUVBHc2FNRVlSVjBWekxFT2hqeGJBbGlIRlNQK2UvV1BNUVVDTjJKR3pPamtkaGMxdDYvSmpaTndDTll0RnR6SEpmOGFCNzhPVVdTWkdHb3FERlN5SDkzcUZJZ0VUdjIwNWhvZEpNcUwwNTVTL0VSNk9DUTdCeUphV0ZRNWZIL2xLU25nSEhhSTFkbHUvUExyL1haMkZ1SkczZUU0SUJBaXpWMFBkMlg2K29wR1FIbExsK3Z1TzJSSkNtUWJ0R1JFU2tLaE03WjFENmNVdmdCMW9aZmV4RWI2L1lpeUJpbE9PQUYxYWJpZ1BvcWxTSGlZUXoxZnZjcGpnWjVQQWVESVp3NXpXUkxuRTlVcXFEenE4bzhVR0x4bTV1RUV6b2hWU3hzdXVxUkJGMmduOTM2dWFHUUcxMk1Gc1ZML1Z6M3lYbmk4MDMweGQ1MWtnaW1VdWl3TzlpeXJjWWdVb2ZZY0g0T3lsaXhFZ0l3SGg2U0NCUitEaGNSRGRWZUZDZ0dBYVVHSjhxVDJLdVVwQURuYmtNVEVCOElFRkhSdktKanpXQlVqbG40R1hiRzBHZ3FlY29EbVlWVFYrOVJWb3B1NDczYkFqTjV6NDZWR09Vamp2T1NNNnBCS3J2OG9Kb2NJQjhKUVFGUnErWW1pV1JQaHE0MHNSUTNJak9RLytOUzBtb1JkcW42ZTFESitKYkZCbCtPSFJFWGc3NmtWUWo0dVFHRkVrWHhGR3kwdXE5ZUdoTDBrdGNZaUhmQjVBaS9od2NtTEt0WjJaUWc0R3VTc284Z1o0czBVdUtBL0VEaXM0VUZnWlNIUUpFQXJ0WDBEK3d6Rm80RGlkZWhrcmR2b1lEMnJON0Rpa3BTUStDQ2RmWGxRVU0wdDFmNWhKT1FFVGw1VWRBR1FNcm9wQnZCOXIwVHpYdEtabVo5eHVSYkVjcjdhMU02aFFlVy9HcXpjcHNSVDFZZFhiTHZEM1FsdFUwQ2pPZ2daSFMrNlJyT0oxRHNTdDdmL1hwM3pYSEdQK21DMit1Mzc5Ymp2alJhcUc0N095cWc3dSs2SmVxS2lvU01XUThaZ054emMzTi83SlBQK1ZKdlNhTlpqWDg4ZkRqL29pdlRBZjBPU2dJY00va0xuQzl4QUc2dDhUeWwzejNpcFFGMzdDNnp4OXlCTHcrZnZ6NDQrNVBSVWhJU0k2cnpYN0lLd040Y1VadytJTzZuOEh2NFRSWEFiTEZabTAveGN0M0g2ZUgyRHF5TWpJODY5eXozcG9QdnJSdmMzd0dqRTJ2UVM5NHptNCttRFE2Q2dwalR2ZjdLVWtTZW9VYnY1c2VTajNXdVlmYjgxWXRYM0JJeGdyOXUxRUVmY2J0K1c2dVUrbUhxZnJvbCsrdnJPa2VRSFBxc2h0a1kyOGhMUFdzS3U5WFBtOVcxUHpnTmZrWlZwM2s5L1I0L2ZTd0t5UjBzeGFZcXUrMnNOQTRVbElEcGVJMUF0R1p3V210UXVSYUIwcEZ4OVBqc2FMUW84dDd1cThOKzl2b0tHWGVOK3VoQmZRNXpXUW5vSXRKU1UwVmVyeVljZ09JTXQwdW5xRDRycTZ1ejgzNFBLSzZFOHpOelkvQmhnSmIxL1RnNTg3bk83K0tPcFBlQ0ZuUWZBUkoxejlmOW15RnZ1L21IQXlNVFBSWkFQV01HVzRtcGJ6NmM3bWZOOEtEWHhEOVpvcml5cDRZSzFZeE5PendPTi9abnlydHAxZFZWZjBHdWxURUY0UjZvTjR0VzZUSjV4Ym15cHFQWkx4THBGT013Y0hjNlBTSEZ4Y1hCN3ZDc1pYdkpLQ3Axcm9ZZlBueXo4enEvY28xTDkvTGFJbGM3N05mRnhjdXNhWHdRZ1l2TXhzdkxNdkllRjMydm8wSlJsSW5idytsMmkrM3pCeGNYcG5TQ1dWeWlQdWxETjVkSGtoR2s4NmtONjFXNjdjYWVHd24zeDkzUEdVNWorNWI5TmpjMFR4cU0zNmFxejVrL2lyRlNlcHp0V0FKOGhnZnFINTJqWU1sc1pPNXhTckt5dkhaMmN2clplNnJQazBnVjRBeWZXaVJhSFBIK3VpR1dsZFNZdEVmUTA0dVliSHczWG5YOE45WjZzYkdCbWdXM1R1TUgzR25wdEVEb2Evenp2bEpFNHBhN1dBbHFIQ2M4dGdEN0xjdFlmbmw2QzNQYVpseE1DRGZlbGFaSmdJNkRTdm80UlUzeHY1YXVOLzZObkZ2Q2IyRUVTYkdnSU9BYVFHMXFqZmJtUXdRajVMQk4wSXJGRXpuUEpaQUlnNlRpeXFBMFhpOElqUlN3dzN2YkdobkNHMlU3bjZsZlBTS1ZLZkRWbjIyeGxESWVySm9zNGxFdkhEQ01zZkRZcVhOWXpmWHp6ZVdlRmFJSGI5UDJBT0lxN01VbmdKS0VFVlFqS0N6cEQrR1lWM0NETW12d2xYUUxOSkVnbkdBQU9ZZXFEQmdrQURBM3MzbDhZOUY4bys5YjYxVzRaUWNoa0ljOEdXKzh1QWlYNFNORXB2S3hXb2hoaUYyQXZBSlk0R3dEd0oxUU9HeXZEeE1SWHFqUzFhRkdXdkJseWs1SWlMQ2VxcUUzTTk3ZXpCNVptYm0vYXEzODNYbWRPdzZvSTlGenp0MjBGTG5JazlnQ2hDL3Rvb3huYzV3aThRelEwTXhRZzhLZTF2NzFxR3NIRlhWUEFnK09ZL2V5dGVrQXAwcEpRM05LUHZmS2ZLQldwK1lOQnd4QnpkQUdoaGFQakxSK1psT2thRTR5ZjBNWnYybEhDS0tRUXlvNGNtaEl1R3Z3TCt6Z2xNL3RCdHNrTWJ0RzdlR2pZREZ1VHlZb3hSU3N2NzQwUk0wNDM3L3puTVg5V3M0SXF4eHBSTzhjUlhGWTE4UkRGc0JCQ2dBWm9oRXpLODVBczUzNHNadmdHNUhNdTRZdURXeGoxWklCRHdPQWNJZU9iZzBFUWdEMkdieEFhbjB3c2VuMjZ0dm8zVjQvcUlBYVYwMGJ3YXpxT3BvS3N6WEdhaURzQ3VzYWZIbDFEc0QvU1BJdnJ5U3dRMm1HakppQmh0bzhRMXFKTTVXbVovRllYbDF0ZS81eVB0amtNL2RIS05Xdkk3YjdYL2NXblFGSUY1OUdDUjUvZTdkekxwRGtZRjNzcW5vUXFnaHNlaHlYVnhHaHNhMXNyYTR6cFY2V1pudHVhc3R0UFNSK1dWSlQrMXVZYXlnam1GcVNyWUZjY25sMkx3cGIyUG15eGd6U3p3SDZDQmpYTFpGT1FGbVJuYTI3RFgvZGN0YnE3NnMycjZjK3ZwNkFhOUpLUjNHOW4rTW1NSi8xTmlyUnVYa1hhZTF2VkpWeVdQVW5OZ2xKLy9NemhXSGYvK3VHYS9HTFllSFVPWmdRNjk2SGZaZFZmVmdscko5LzZxQm9EWDJEZW9pWHIvaWEvSWovNlBjVmlyTmFqMFA3OHI3eC92cm9icS9sNTZsQ3RtL1ZVTVdMdlR2ZHRHMXVNbmN2dXNkWXY1NHZGcE1VdEdsSy8wRk1zYXpBWDRPa3VtdWUzS08zaWhwL3hpUzVUTzU5TUVrYmhzN1BUUERvbDIzVlZhYTg0Y2g4UTU1MWZ0OGhHYzN5L20wbDRqdTFTdjBlZ1ViSWJMWjkrL2VpZFBFdTBsVHBMTG91dTBYcCtiSTdLbGxFb0srOVFkNDQ4cktTbXJSRUhUTzdEeERHWE5RY3FXbHBmZjM5NnNrTVNuNGI0NWFqOTBFNnVMbFE2RjlyQzE3QlRtTkJmMTdvU3JzNklIWWsxZGhKZGFGRXRHOHZoY21VNjdsRlJXSmlZbklHS1F1ZzVwUStTbCsxV0xQQUY5dURXdTZaQ3ZPRnB1RnQ2M1NQUEp1eHlzQ1Rsc0RDb3FaT3RBODRRMVh4QVRKVjFWUHdiT2NBUmJqbVJXN21qZVZOOWR5eGdXeDVTSTBxZzFoWFlQQ0NGS0M2VjhNMkNKMG5XaXN1Nmp5b2NMc3pSRStNNEFNZytsSVdUdDM1M1FBSXowaVRrdEN4akhuZm1nVm1tbGxsUnBvZzlYQS9MNmRySG1WSmY3b2p5ZlZhd1RpSm1MMHZLV0E2MFVRSDlkeXliZE9XaUNyQzcvdmQ4MkZPQTFBd3dzb3VGQ09MSmw4d01mNE5DSDBxZTgyS2NJb1NtVVFmd1ptblZFQ2taRnVaZjJwdlltdm14d29tUkZ6TVl1WVh0TkVLalI2di8rdko3U3lTWFp3NWQrNm43NHpOMmFvYmd3UTVzeU51M0ZuSE9tWlltVmxGUlliZTd3eGZlSit0NWpCRmEzOWc0V3FhaVdVZnh0SWswT091WE9CckRFRVR5MzhGVVp5dUxBcUlNSU1lUlBHYktYMEVWQVhSaXBHU0RGRTYzZUU1Wk5pdHpBODJXcFNwdEpPN0EwdVo2NHNYZjI2Vnorb3dQeHJ6ZTk5VXBuaHFxTVgyMnY0aUduWTBOWU9kSVlZSm5YTVZhdHQ1QVZGVVpjZFJVV2U5eG13ZTIwVk5mdS9MLzVQeDVpK1k0QytRL3F4RUI5UHFWbW9pUXFIaUFCaFJxa1hHMEpseUdCR3lmcDdEdEdCV20yVGNwQjhZWWF4MDRTbFJCYVZCSzNGNjFZUHAvVUptMy8xZWpwWitDcjlYbW9xanhIdGM5bHJnT2IxZUlDSXl4OU1iNlQ5eVkrUGtqTlAzNTE3Y3B1T0Z0dWZUcnA2Sm1ndEYwdU96T0pvajdKRVVEZERTem8rbjdJRlhiencvSjFsTU5qaWV2QkdMczJobS9ueVA1UGdXZkxFQVBFbm56QjVGbUtqYWRvWDR3R004TW5tWGRQMU1sU3lvT09lUXErQXNtZEVPczVlQXFMcW1SeFB5c3BCSDdHMVlXVVF1UDR1VG5rWFhaVkxQS2x0S2M2N2NiOS91NHAvSHcyV283SlFjVGR4anpJY1hFOFJtK1pIWlBrd0tRVWZUdnNwRjA5UFRLWEJkL0w2SFU0OUxUWFVycC84TzZvdks1V0tvRHdMaklwY3pmRHRxRXBwVkZOWFY5ZlVOSFFRY1U2OHY5M05mYy9GUmNILythVDErTWRCY0F5TEpSdWRjbVh0b09qVGJhNS9JUjZBSVkvOFQ3dWg2Mzc3aWQ4anZ6MytocjZob1NGbHpFNVZkZXJQVEFXZFlnNC9hSnhBUmNPcWowYlBWaUQ4TkdQNEw3eGR5TUhGWkdMY1pTM1dzS05HM1c5aEt1U0NCclJ2Q1ltSm1Sa1pncUFsT1BZNTlnSnpkbmg0T0x3ODNaNGNvMlRCQk45c3g5SnhQeDE1M2ZGQUZ4L1h3L2M1aFdCM2p1ZUpveWI3VlREa050b3NnR1pybjc3SXIzcTJacW5kK3VEZjhyS05qSzZGUE9PdDJZMXV6RHNtLzRYajdkSFZCK04xZ2N0bDkrdXErM0xOb3hVenhUREkvRGRMUlJtWlFYOTRaQkNONUVNY2UzdDF2TlJLNmtyMFVUSkthWHZmQ0ZkME5RNitwNTNTSUdBZWFoNVFxM3lKbW5qMTZDZVVXcDJJTDI1dE1IZDhaQjBTVTF6M2ViSC8zcFNUNGRkNzhSMDkrOXM5dTRVSG1IUGl4TTdTMzJ1bjR4OUlBS05zak9CcUZYS3Q5eUhHbkVZajRac3hhVVVDekNhREduMmxxNjBobG41NzRzUUd4UFBDNys2Nnh6WHAzNHF3TzY5VStrbnJEY3BaaHVaU1RPNU8rK2RZNmIzT3RybG1LY3k5eWt4SEJrY0ZWLy8xSUs5VVB2eE1RWU8xdExRa0plSDNRRTFpaytYREN2SkpnN3EvcHFDaGJoTjB3TGtmd0VrTmZSVElrMlJtSXhRb1VBV3NER3pmcDZHaHJJazFxUXBjYlFSQmFNckt5ZnNEVVJJUS9JWDVDaW5yUHJrd0p5dk5oS1FkMEszeVg2NWpzTTNCYTJOSmxCSUphaTR3b3A1bHVWeS9JK2NQWnFwaDBVVmRTK1ZJYWR0cXNkYllmbG1SRVJ1YnlkMlcvUmtBZm4zYndhenhMdFcyUHRSSlhtQ2h5WG8wT0ZyVzh1cHBTTjdpMldkZ09scG1UeDMwaEg3czdhang2OUcra2xnY0dzdFFPL3QxTWlwRTVzQk42dU9uS1Y2SkN4OEMxbVdpVU5KK3NaSEZ6YWFMYStqUHA5bEsxcmxTcFhnWk8xaENvWG5sekYzS1p4d2c2K3VHdUhBUk16QW8rbzdhMlZialFGNGVkUi9YaFJ5WDhQRWJZV0VhempRQkRQbm5VVzdMa1Jhak92TFZ6M0sxanJOdHpGaTZzUXkrdGpvelc4dU9XYk5KQjZQajl4VXhQRnJmUGV6dm5iN1ZXV1FoMTl0R1Ztb1VpNk5xQjJ2UXdodmQ0Y3BpRFZXWnNOanJhbjFhYnBKZm5PbStVaERLNm0xQ2JxM3RtWXNzcTZpUWxaSDUwMzN4NmFET2MySzNoL1VCVTg2OHBSbytMbXlwVGNLcWFyYVF4d0FCeUlGUTRaZVh3MUlyUCtQMFY4NDZCMnhaaUJIZTB0UUlGcytMcWdjcU1lTDRFN2NYcWZPUUNVd1dRM3pPNU9QM3AycmJML2JvVFc3bXoySGZwMUx4TWZ0cnlSbUhuMXZvSi9OZmZUZVBSU1E2anl3OGJWdGV6VmtHcDU0MDVzNlA1TE9zOUxyWm1YeCs1NkhCbVhxeVRwa1YyV29Way9FS1FOUjNQc2JvVmowUDB4bEhTMmJTREV5eUdBcVNMVzRXOThrZnlWRjhIQnpuall0MnNnb0tkZ0pueSs2ckdPUzhMcUJYNWJBY2pkS2U0UXluSnkwZkRFQzMvbEtXdlo5b2I5V1JwTEJzbE1HQVVpVHVGcVFDMjBTSWZ5dU1yME40U2JMRTBzTDVUb0loSUdSUG03bG5tbEVjcmdlV1Q3TDNCdXVYNlo0d1l5Q1o0KzVQakJXL3JmSFRVcDFhaWtlV1RFb0hNZzRsQ014OWRzVkJVY0JEd2ZPUHYvVFdkc3EzQ2k0Q1hpNElPTUtjWldOaWpIVmFKWjRIMjVnZnE4ZTJ3Q1VRSmIvSTFNVFpkRFZsT0ppTnVaYkJJd3N3Mjg4cDhzWEU2QkJzNWpRTTdZeCtwOGlVWFNWeGRsOTNzQUdSOXMxSnc0elg3a0NQRGhnTmYrbDl4MXRXV2Zsd1dlUG53MHUwcjBENjhxV3NyR3k3Z2YxQi9OM2RuUlZuUmtZR0tTWGxvbWJjSmpmc0Urb0ZmUlBQNS9vd3F2dktxYXFoZnlPN1BDSXBmUFFXN2VzNlBnUGMvbnhIQmNzeS9ZWWl2OWVLeU5udmpMU3hmTit5SHpUbm5yQy96cTFlQ0dBSEtrVUdKallOSzBWbVh2YkxHV3YzODZYUGVYcE02WDdIcXpwOG5meWE4c2M3UjRYTVdwbkZFSlJEUHFQc1dIVU5BVG9DRTl2OU01NXo5allvTDkybm9Tdnp4TVRhOG5NRkRaM3Vyd3BqcnRIUFVZMDZHNUNTazdOSlpYY2V5eEc0dnpyTWhCb0hYTHBkSHkzUHpDUXE4TEFBQUhIQzgxNkFtY3ZMeS92cll5R25MU2xUVTFON3JTb2hyNkh6d3owdFJxS1NxRlhsbVRJMWk5ZXhYUk81SjRNSldDK09heFU0Mnh3WGQwaHl0Y1pPVjh4VDdkK09aNVc1Mnh6c21RenRJQitWSVROVHZ5YlB6dFQ1Y1JXeWFmYnQ3UGZiVHo4KzJTNncrL0JYZkpvVFFhNU1ySlVaK2duWVJRREhRUytHdnI1cU9vdE9OY1dVWUNVVFpKM2RaeDNYdk5PM3RiWjBCdVAzZWs5b1ZkV2NvYytsT2hqTlBuNWtIRHZIRERVZHp4T0J0L1h5NlZmNWJqdzhQTlA2L2oyWjRQajZ3czZLbXU2ZlhCY3RvZDNML3B4eUcwSGZzUlRUb1NZS0lUZTdjaFk4L2RjVDdOcnpCbjlRWWlPM1dEMVFPNjhtRWROaTJvZCtXTEVrWFJxNTNMbmsxWm14dlhHYkxIOXc2bnNZb1NSYzRYam8ycnZZbjIrMWtSYlFxUG9PNFVnUis4YWJ6VVl4SFhTajZCNzA0NFcrNysxMlQwaTIzZm1rSk0vbms3V21WVjgrODBGOElCY01hVitVQzVFK0t5ekVMTDltdXA2VHUxblRSRGJCMUx4akY5M1lNSXhvL2ZmQzlyQkVQcFAxKzFZQ0NZZUZYQTYveDhQTktkMGxYOHQvbDBZZWJqWXRvR012bmQ2ejFWbUxpdzl2NW9kQXNHa0FFWHNZb1JlSzVXR0k3YWw1RTFVUUlweHRFOVlaUmU0d1JFZVo0cHc1aFlkREN6K1BJcmV6YTVvVFJZemxyRnVWR1k0TW1XV2V6TmhnenZWa05tVUZzK1hSMXJhNnVsb0QzeHhNVzJEV0FmVVAvb3F1TURsR043blNXV0tZMG5raDRiQUNpNXhuYVFUcGtqdVFQTkNYMzJMSE52VWZnck9maXFycU9hanNUL2VyVDVoSWdRQnIyMGwzSkd1TDFjYlBjTlArR0hscGFaNWtpakNTaTVBc08vY0JYUVQzVndoTkhBRXlnYmVQa1d1c2tMU1lzR29rbXBiNmVVazFQK09COUtrMkx5NFZDc2RVQWkvK0tpYlBqMVNhNzcyaEVXZG9RejFoK05TNVdNbVNNSnJnamd5c1c1RUlIRlMyTTA5UkdJZGZiYWhNMjlHY3F4Z1E5QUJaSmdrL3FmcTBRVjVudTlpWWxKUlVYbDR1R29xNXdDdUNQcllocE9lZ3VoRFRFQW85S2NJbGVycEI5Smc5d0tHVkdNNThidzlXZHNMS1piSFI5bm5Hb0MvNlpTcWI0UStmKzZ1Z29DQjIwejR6OCtjam1rS0FsNTNkMGVvbExoNGUzOGRxbHZ3dDFVRStpRmhsb0RhQ3NJaWdPcjdmSzF4TWVCVDRqSDBJZGd4bnFnaXhBN3pWeUE5QURFQUZ1bmxlbXlkc1hON1RqZ2FZWU9rbkhmak5FR0RTWWdzVFY1T1Y0Z0ZUczN0b24rbXdra0pwSEZxVzQ4VngzTFgvZmk4Q1lRaDZzZW5wNmVBMTZ4TEMrbG5senprMU0wSVY4cTM0RFJvWitFcktRWkFQNk8rTXhMOThOWkRDUjVBTHB1K0dkaElYSmdWZyt3ZGFONklhNC9RWWhwVFhrcG5sV1Z0VmQxRU4vZVNFRUllZ2hhZ3V2MTBvVTVQYStNNW04QkRKOS83ZjkveXlUUnpaamxjTS83S0lTaDhDWHVVc0hqWDNyQk0vTDJFN2JsYTNYK2tBb0s4cEE1dlB4bmltWEQwNk9ob0UrMnFUZmU1bFFXMHRPeFBUUWZPUXM5TVBEa1ZqM0E4NFc1VExIekRwUHZpbTVCN3ZRRG9QM1ZTVjF6clhCbit4WFdFRFVMaVZ5YkdqRWYyaW51MFAzT2pOZXF4Qkx5SnZWZ0VjUHlxNDV2Tmw2dDYxUFdoVWpuYVdYNlFJQ3Z6NEpIcFp2aFE5YnNpM3ZNNlJBMDhwZDhKbXZnek9qelkyRHljOVdCRHY2MlYzU3QrYmRaYW1wVW5lUndJOGhUaHhRbnlmdW56ck91WkNIbzY0UzdtTURBZ3NUSkJTTG5IemViT05kQjVnQk8wenF0TG85bXdXSHpJVHhTQ2xpVjVudzVzUzZUTkNGOE12TXhaK1ZlVUdpc2t2Qm9YMy9SbHNUMzZid1plWGZVTi9jN09qais5SnBBTkRtS21FbWwwZndrMWJmL2IyUnBPKyt6ajlSVGxWejBrNkZMRmdZZzhNcXIrbGJmVzE4U1c2SnE1RERDZ3dkNXRqMlloWnI3MHlNNU1kdVBQektzMkNOTmZQUGZCWm5WcVdjZkk2YVMwUkNIbk9CUkkyek1WY0pOdEVWc0tQQlUvdU9weUppR2h4L1kwUkhueTMySzYyV3ZPcEVQYnlsUkFjZHR4dHRFMU1Ocko0bkRPcTNrYlZtdlpYNnpRdzh2RjU3WTNuMTNaZ3N4QURsMWFrcHVnYW00REJLd21vVlpaaWVrRW5yVEk4a21xNDFNeU90ejRNQXVUaHk5RERHY0FSNTRYaUF5Mmo1eWo3Q1hKODE2bnNKandEVnVNVHZJSERYWnd6d2tBQzhqVDNaWEE2WGxEK1o3Y3pXKzNkcU04dVU1bjNXSlFSQmF0M3hYeHIzSmJqYTZ2eWQvcyt1OXRaNlMvNmlQdE9LQXlEMVpMNjl6Wk1DaEEvb0FlNWR5RkNaM1dDU0VxRUFjMFlQc01Db0JQZjc0dGJOSzZJaDlndmlGTmVLRUFYSEQ2cmdaaWxwMmRUN2kvZVU3SWo5SllvNUE5V2FJOXZNVldIRnFIUlI3V3RiR3B5QjE0Y0JqWTJNWVZ3c250YVBaY0pjYStydnlEWHljNVc2Zlk3THFXeG01cmdFNHFocmlIRXdNM1d0ZnJQTm9nN29heUZHUlBuMGZRNzFpR0xKS09ReVVFdEFMbUo0ZzBUQkxqaHpVMXVaa0pBZmdwQkpBNWkxYVh3YUc3RmpFd0N3VVUzSVdZMEJjS0U2YkdRQXQrbWlYRTR5QmozS0pEVmJ2ODRkNnFXNlRpNWlpQ2l4ZURESkJPY251N29WdnJKdHhHQ1R2cFhqdlJSNW9vOHRlaU1ydG9oQXlWaDhYamtCZVRJTzVkdzRGd3k2emFyYThtOFZ3MkRQbDhLUVpnZTN6OXhNR2VUU2ZhMk55RkJWK3VJa2Y3cU5nOVJQYkRRZ1djWnR3WWVHbWhnanpKQVFuanFKZVRHdTN4cmJsN2w2TWRONzVFZk5vVjZrc0FYOFBBMnZPeU5pU0FVNzQyY1Zydm41ZldQNi9aMERzdVFudlhmdjM5ajRuMXFGQWFtT0ZHcE5aZ2pOSzRKVkZWSnhFd0FBSDJrTWtqRUxCMWVUaFF4bVVma2hNcEsrT0kyYkJzMWNMWmF6Y2FQQkkrZDNBeUZtcXcvZkVUNVhrNUxBUWdvUThTZ2NkODNuTW1wM3RFTXA3bjdkVFJpcitGN2RqVHF1a3BSZVlBTW4xWjBRNzM3cHVoQjArSXEyclNtMlh0TERIbjBKRURITXJHM1BiMlI2M2k1OVQwK21yN0hkaklKQ1Fud3Z3dndNY1RzM2VzT0lDZ1daT1BJTjJHYkVmSFZUQkl0LzdoN0ExZkkzeDd2Q2ozZGltSUptUEZFcytrMW4wUXdWVGZmL2FsWVRLNFYzY21PQStVNTEzbVVaN0hKdnFrb0lUMmRoSkt5dzdRZnMyLyszK045NFlTVjBFQ05rNG9DZStsTjg4WE9yazMzNXpyVGc4Wkl0alIwNFpZelJ2a3BwNmVENFNoaGhZai9MdHovL1BuenFPT1NZWXJMQjRDQi9Bem1SSEp1aDg2RW53UHh0S1pJb3dlN0Z5dDAvNUx5a3hwWmhmUkE3V1ZyT3dsb1NLN0pIR2srYkZ5VWtaVk5URWk0aStEUTh2VDBiRVhZTGlzcmUrYTFXbE5KOTJERW81a0wwVExzRDRJM2EvQUhyazVPWjBrTXFvSzNXM2lmQklyNHBFRzdlakMrUWlRdExRMWVzdkREcDVXRjRHSkk2aVlvaml2eU56YUNjVzhFZ1lDbEF1V2IxNitmNTdZWkdCaGEzYS9ONUJJTVBnalpxUGZGVXE2T2p5dnA2OXRldGxtT1pGdytuSTlkUzFGVzF1QlJVdWJHeFVIZC9zNkRmRCthSTlCNkhtQUJ0UnFveTBNTUZFdGg4a3R1dWxEWmhYNzJWbU14V1N2YmJvTVRWLzRzWGNBaVpDNW5mV1dQZzhJcGF1dHE2NCtqbHA0c2hXaUNHMFVTUlFLRHl5N05jVE9BUWpuckgxaHg0ZDUxZGdhcWFKRm9ZU3VsaXpHWVZpNjA3K3dKWkM2Yi9XZUJieW1aL3R2alYvWHcyRmgzM3V4TXJuZjJTTVNDM3AvZDNCckx5MnMvTGJoSXljaklnSjVPUXFMdjZwQzlHOGVCSmcwcGVsOUovbHlWdXliUkIzZjZ0VnlxbURZaHR3SVZjSHJyVFNOYzZZclYxM25lQXRjSnhaQWxCZEkrZG1ha3doRUxSNDBsTXlvQlNVUWVhbVVRcEpJOXdOUUlNc05KL09sUVNNdlBSZC9TU3R0aEhTSU1TVFpIQzRRM3pVc3cwMS9RK2JIZVNZelR3Z3MvaTFVTVp6UlpKRjJsQW9HQ3VseFhWMGNyZVRlellYMGRsNVdscDZrcGlXSnNtNFVhRTFwb0pJS0VGVnh1Z3BCa2hGM2dIZmlYVmtJNTNnTHUvMjVzNU1hbWljRG5aY1A1Z0ZETms0dE5QV3RDMHltTTRLOFN3ZWIyMXdwcUpMQ3Nsa1Y5ejN3TmxXRVF5N1hSSW9sR2dlMk1YSGwrRTJRR2kxWjVXUDRXQjBDQlE1U1RoN3pqREpzZTc5UktMZEM1VUN4cjFxdDI0RjY2dTVxVVpTUG4vM3hTcnM1K05ibm9JdmZ4NDBkOS9lVTRhbEdKR0xMdm9OVlJHRUpWd3hMWlFpZ1BqZXVUcldOMmdEYmtRU2pRQVRsaFZQcVJZQjZtWENJMnRINHZzM1FSOFh3NURFSjJsS1d0TXRVeUtwai9CMFR1dEpBQ1dYNThKSXUwRWlvWi9DaC80S2ZTRENQQXI4Z0FYNGllalBSS09rRjhUMjZLR1A3LzdIUDB4NDdSR29tRXdQSStIY3BvYWg3Y0U0Sm1yWTQ1TlRtNW9VOFJKZmpEVUNvYkd3UER2bmJQSFEyVFpuVTlUYVAzM1g0cGg4VXdkN0JXWlVsSlBvOUhvYldIVWJxT2ttMm1aKzlYaXJuWlY0WWxKZjVyaCs2ejhwbjgwZXhoTk94cThMdDRDZVpmTk1Tbk9IazZFWkJwdjN4SVFXUWlpVFRtZk8rbmxvUXFoeG1DSkFMN1BxalVFVURQWlJrM0xSd0d1cDVBUWpXUzVGYjg4cmUvRmI5dnAraHkyZjZldnJ0YTZ3b1V1djJsK09QaGJJaUNzeXkyenJnbjVNK2ZQMWFjbnFDZ0VUQnBnQjZIazVPVGpQL3oxOUxEUDNaMzYraHB2ZE5scWt5TWpEbzlmNThuT2xzT3FuVmJYS3gzZjV4eWtTZW1wMnVycTc5ejJocTR1YmxaK0daNWZmYkFXQ3BxSTVUcXk1VDg5Ky9mN2FIVTNlM3RCb3AwUHZlanFxYVZGdWZkVWVWQ2ljczhZNStZaTRzTEIyNSs2OGxYQjRmaVJQclQzNjR1OEIrZHRiQ00va3lYWlhMWjhqcXNmVUYyQWZGKzNmSDArTHpHSkdDbGJtZ0dCb2VlVUt5YWlvb0RhMUhQTlBBUm9GV01vaEM0QXhsT2NUSFF3OE9qdlB6cU56cEZlMG84cmFTR3B1WjFQWUdBWEVjeUdnd3NTVVNFS2R6djB0TFNweTA2SVkvVFhxTENSOGVWNDcveE9UbDI5NDNvZDRmMmZvdFRYRm5pZzBPZ2c0bzU3Y3psZHR3NHFPa1F0QmhPZzFBQVIwVlNVbEpRZVE1YTJzTHp0VjRkNk0zRVhVczlyM05QbmZreEJYL2FQblJvY0xpRkY1bjZaWUE0NVV6dlRQcU9wTi90RjRXc1A5QUdqSmR5VTV3anNYTDlhZ20vcXlpM1hQYkdxZ2JCcG5RL1dsb1lSUmFrcGpidUNuamVhd1BhZEZWRmtsa2lFaDRuczEyTXlESkVsbFg4UVBZUUhSZ3g0NVJyQ1gwNTZoNU9ObnRmR29WMXpKQUo1S2ZPMDdIUGhXVVpPdGdUNExBSEcrZSt3NjBmNUxEaytIaGxEWTFaV28xTFpST1pZRHo2NG9EdEJ4WGRGOExtNDVEc1hRWWRKeXpsUVQ0UHB2cUkvNnhrVFAvZ3RQbzdCc0xaZVdkNHMzakRnZnVvZVRPbU41TG9lQUdQWXpOQi91WGsxTlRCd1lIcCsxNmFZcldzRkkxdk9lUUhUTjI2Z2dZYXZLd2Z1dFFRK2NIYlhSTGNmVmRqYmYxYngvYmpCdlNmdGN1T0h3WkFpMlRnKzMzenJ5a1grUWVHUjVCVStRUWxPd1BLMFQ1RXVUWWtFa2JRZkhrbGpWdU1RSldFVzRGZS9CT3RDaTRuSXNEN293aUZWOVMvZmZqWmxQdmpEaUU2T2tsdU84a1BwcWFiMmU0ckhzKzdxeEttYVVNdXhYL2M3bVEyTnplREhZNU84dllWYTNYdTAyaGo0Wk5zY1Z0YlcwRkJ3WmN2ZXplcXVvMDJwNTd0cjErL3ZyTFJtcnU5TzZqNTlQRWpHUFBIYkJnTDdJYm9YUVl2L01xbVoyYVdQUStxN050T0pVTFhsNTZ1L1o3Y2I4KzJpNHVMVVZGUmwrMHo1U2tMbnByeVFhVWcwbmVab012MW5seGY4RGpmaVNiaDJDbE9OZmhqVVdGelIvWm95QWpzREtkUExZUVloL1k0SHJkZlYydC9zOWdlSEhVS1c1d0g0TVVZdjFtTS9LNjNWcFdYbHcrMURNVjQyUWdHdzhuSlNhM1dCeHNrZnZnUGpHRHV5V1kzbFlpU3dzZWpVMmdENjBURXFtZDFQL2JicFE4V2h3YjdWUDE5WjlsOU5abzkxSEhaZFc0RTlGdnIzY0ZnM0Q5UTZMRzVRNE1YWjF4WVdBQVR3TzFHSkJzdjA1b0R0Ky90a0dITXkvZEg3aDMzeS9taThKeUdsZkxvU0JGcVpKaWhNMTkvc2pxRHBYdkdhMjAveGFkV3V1RStKSGhKUnNEM3BvZXkycUM5NWNjUFFZbDBFTFA5RkY3TTdPeW42NkdVZGxaV2UxeUxOcDVDOEZLTVlNU2NLbFY4QXEwRFNhdVd0L2VEdmU5NUp1aDdCVTg2NGE5ODMyUnFJTVdwQWNQWmZOZlB1eHRRZStUNmVudVhuY2NFd0VzNkRxcGJUZER0YlpEd0gxZHJpMWttckM1RytZN2I5a3N5VFpBcUJBZkJKajM3KzIxc0JleUNPWDMzNVY4N3poVTFOVTlUdWYrbU4yL1YvOTlkMkVManBqZ0RuaWppeXI2WEZZYmtQRTVGa2R0TmRzdWU5NGROUW1ENEFBbUZ2K3hsY2tvS0Z5ZG5WcHUvWlU1SVNBalkwRG1OQldNY1gzbU5nT3EyczBIUXRibkY2NWxBd2ZqMHZHVU1ISTRkbXpGOENvd1NOOVg2clo3U2JxMmdhZm1Sd0ZQNW5tT3RDSmVTOHFtUTh0SHFWOEpyL1pxRXVEaXFvYk1wUmFISEdyL0hUeUJJTTBvV1JDNlJxUjY1V3N6UXdUN0ttRFAwV3g2c1diblU0UjhUZW5vNEIrbjg0Y0R3Nlc2dTQ5OWwzMHY3TEFHdkt3YTdlV2lnQndUL2ZzdlV2b1pnbTJIU0pOZkI1bGNCd0M5SVV2TExjWnl6OEZDYUJpV0xoQmx0ejNia29yNmpjaVRkbUVyR0hDVGc1MFh2NTFzRnZ5REtVUk1IeDloMnNpWm9STzQzWTRVTTZzeCtuWThKQ1gyYXJlUngzakd6dEhTbnVOelZxaS80MiszRWxGRDNuZzBmTTlSWmh2RlY4U1V4alllSDc4RVhMUEdGQ0xYMWRWcURtU0xQYXByazAzL2RjUno5MXZvTXowRWU5UzJkSjcvSjBNeU1jTFhkalpIc3RnMFVHOVQ0ZncrM1RjdHVpeWtzdXMvZGxsaDE0TUJ0TVpZRFZ1ZnY0V0pUUmZtZjYzdVF1L1pkZVBWWjUzNkc0MDFOVFlWaVVRcDYzNXhZV2FwR1ZnYzhQT3djK2c0YmZnRmhRQi8zK3dpb2R3cHhVRkhJRjlyVGJ2dGNTektzbTVSNERIOU9TeGJPU1lRR2IzZWduam1jaXRPNTh1aWRRcHluUXNMcnNoZjlmdVhtOTZlYXgzL1hIVUxia1ZFZzZuWXk3Wjl4NzM2ODBnN2ljQ1R6dmQ5SkYzSkRROFBsNWFYWDlkSEl3TURlbjJDVXZMY1MrZmVpRHJ1eVNTcHdRRUJwWis3TGNiR1ZEaFJFYzdqL0Rid0dRa1pJNTA1RXdldE8xR1JJZXF4RTNjSGkzdW5MeUh3djBKWEtnRFJ3TEUwV3k3NEh0WkYwOHpFSlpPR3RTaERVSXhrelYwYWw3YTBuQmQzZGhjZE9RRXpoSFkxNCtVbG5oOVZFUWJjVFZXblJoelZBZ1pWMVlHaUV4WjBnNlJlWkVkeTZVMGZUZDIzVVVHVkF3VUN2WUpmQld6QzJXMXloaVE4Ty83Tk5kaFlCVXJVYUxpNnVIYWpEbW9ZK2wrRjBPZHdMMjcxVDNlcEtUamJJNkJrcU1TaWNnYUVWZVVWYXIyYWxWWm5PN29iaUV6Y1pEYmRHcHM0amE1Q2VOejcva25Fb3ZoRUY1T1REOC9nTHRnQ2VjVkZZWW5lUWdBN1BDM1M5TXNDaGRkbSsvWEwyejB6RjRqc1V5L1M0Z25yMEVRaGRIbnRTRW9Fb0JyM3d6Mk1NaU1NTzBibXYwTkt0ZVYxbjErNUVBS1RqZW9xRVhGOStrQzBsYWFuYlNWT2tkZ3laNVF1cDNtcEV6WXpsM3Y2N2NZcWQ1OTB2SSs5WDIveWUvbkg0Ymt0U2VHeEZHWjRuN2F2M1hTZ2pMZUdhOFpYSVorNDRmU2RrTTFpYUNwbS9jRU5xVVFPWXRiNnVQZE5DbyszaTZGOXpEZzZPV0N4Z2taYVRpOHZDd3VLcW5zQW54MzliZTRuRTczNXhkYmJHOEduMTZYSFYwc0hiM292d21zT21EQkJXVlowaWQxODZCWkc0bC9HcGV2OTU5eXVER3pJNnNMRzUyVzV3ekZUVFZ1ZHpmNVhUMkZ1U2FpSmJuSTZLOTJicDgyYTBJcGdJd0NUajlac3djeVdNSmJudzRhWmZTRUZLNm1aeDlkL3NjN2trYk1ySWV0Y2QrRy9XQXMzTnpRMTliODBWRjAybURyNFdPNkh2Nys5Zkw3dm5qdTErYThMNFhkK1RJdVAxckdpMzU3dENWL09tYm1JYW1ZM3pLdnV3NS9vb2xKNy9vc3V0dDV5MDFha3Rub1JnaG00ZXRSNVhWMVI0Z2ZpMGFaalhBdDlIek9SMG12SHVFNXcvcklydzVYekZaVzBaK1BKZWZtaUpRbmFMVVZlQTNmS1V5ZFE5K0ZTNHE2UGwrNU1lckZhOTZ0YWpsZ096bVFMcjMzM1JMMXVkMzdMOGR5TCsyM0w3S0ZLam1vS2NxR2dQYlN4L1FrcUsyNnJQdFd0YVNiTW9wM3hGWmVVem9ZNlcyeDVhMmRnd3M3QmNlcll2ZTB4QkFnUTBlTmpCTEtUSWYvcnpaTDNIRDJSTm44ZkxPZjNLQnNmTlBydFpWQmpJZGtWRlJYWS85b0d1RkpsVTRyZG1BKzNYSzE1RExFMzhGK09pb0ZZWWFHWnM1T2o4ckNkU0hNT0Y5N1IvL0hYMmVPd0hzdHNZYUwvOGF1Z0gyWHhQSTNmbzNlbjh5eERoSTN6L3NodWNEZnhFOFNUUStZdkRiWlhSaFkrWW9Qam0wRlFhbC9BcnZQUVZHVmo2bU5QTi9vNmJqY2puYlFpRnNZSzg1b05KdVk5L0xVRS9mdWhrcTREOUdzYStseStPWSttZmlmeUZuaXB0RjRzbis4UXpmWkZrOHRiN2x5aENXdGVtaVRUaG92OHJMMnhkUmpwNWIyOXZPN3ZxeFVPREZwZDlVQ0Y5MW9PSlFGTDBBcFVZTklUSEgyeDNzUGFQZHI3R2pZdEd1akRLOEhhdm8yQ0hUSkdnU3VZSjc2N2orRythU3Y4R2I0U3B5MWc2TUo0ditnd1RrRTZxdEdvL0tDZUJtc0dnV2lJSFdzNkhtMVBUdmlocEdaay8zdnc5cW1oVUpvOFRYVGkvOUdGS0tJaDJxSjVCcVRkeEgzejA3clVTaW5PWE0xdWxtc0JLRW9PVmpFeEtTc3I2ejNGM2R6ZFRvV20vMUt3OFZaL041dzdxRW1oTld3cEpwMUU3Q2dCaEtXV0FHd0xWandWUTl0dnUwK3I2ZnliSTBkTXprYXczL1BjK28raS9mdjJ5YTFvOEZMeXJkQ2NMUzhianY0MW8rc3IvZDVEaDlETUsvNXJjREtVL0hnd3ZYK2s3eCtxVXpzMjhWa0xEcDcvQ0NRTGhBdHBMVldsZGJYcCtQN1dWVkRaMmttRnpCNWVlZ1hHUjV6aitpNXZ4V1FQeENCWEYreWdNSGMwL3RRMG8zRTRwVmpjMnZITklHaFZhc0x3YS90blUvbmZhMm50dHFXblZ0T2wvUDY4SGp0SEd2VExoU2hBZHkzNVQvakJ3Wk9sZVNGSE5ncDRkMUo4bmtLUVBHL2t3eWY3N09iOVdlSXYvMzJmK2JwNzZRNDJXNzNCTGJRSHdrQlpYRUt2K1lCVHdQMUJMQVFJVUF4UUFBQUFJQVB5akoxbEZnUzJnc1FFQUFEUUVBQUFNQUFrQUFBQUFBQUFBQUFDMmdRQUFBQUJrYjJOMWJXVnVkQzU0Yld4VlZBVUFCN3hIM0daUVN3RUNGQU1VQUFBQUNBQml0SUZZMjY1NkNlZ1BBQUEwRWdBQUNBQUpBQUFBQUFBQUFBQUF0b0hiQVFBQWJXMHVZbXRwZDJsVlZBVUFCeGpHQ21aUVN3RUNGQU1VQUFBQUNBRDhveWRaK3czQ2hZOERBQURRQndBQUR3QUpBQUFBQUFBQUFBQUF0b0hwRVFBQWJXMXdZV2RsTDNCaFoyVXVZbWx1VlZRRkFBZThSOXhtVUVzQkFoUURGQUFBQUFnQS9LTW5XZXRQbi9DQURBQUFaWllBQUEwQUNRQUFBQUFBQUFBQUFMYUJwUlVBQUhCaFoyVXZjR0ZuWlM1NGJXeFZWQVVBQjd4SDNHWlFTd0VDRkFNVUFBQUFDQUQ4b3lkWkpaQmo0TThCQUFENUJRQUFGUUFKQUFBQUFBQUFBQUFBdG9GUUlnQUFjbVZzY3k5d1lXZGxYMlp2Y20xaGRITXVlRzFzVlZRRkFBZThSOXhtVUVzQkFoUURGQUFBQUFnQS9LTW5XU1R3Mi9nNkFBQUFPZ0FBQUJJQUNRQUFBQUFBQUFBQUFMYUJVaVFBQUhKbGJITXZjR0ZuWlY5eVpXeHpMbmh0YkZWVUJRQUh2RWZjWmxCTEFRSVVBeFFBQUFBSUFQeWpKMW5oWS8vL05nUUFBTmc3QUFBSkFBa0FBQUFBQUFBQUFBQzJnYndrQUFCMGFHVnRaUzU0Yld4VlZBVUFCN3hIM0daUVN3RUNGQU1VQUFBQUNBRDhveWRaVFllZ2t3MDRBQURzT0FBQURRQUpBQUFBQUFBQUFBQUF0b0VaS1FBQWRHaDFiV0p1WVdsc0xuQnVaMVZVQlFBSHZFZmNabEJMQlFZQUFBQUFDQUFJQUNVQ0FBQlJZUUFBQUFBPSIsCgkiRmlsZU5hbWUiIDogIuWvvOWbvjEuZW1teCIKfQo="/>
    </extobj>
  </extobjs>
</s:customData>
</file>

<file path=customXml/item2.xml>��
</file>

<file path=customXml/item3.xml>��
</file>

<file path=customXml/item4.xml>��
</file>

<file path=customXml/item5.xml>��
</file>

<file path=customXml/item6.xml>��
</file>

<file path=customXml/item7.xml>��
</file>

<file path=customXml/item8.xml>��
</file>

<file path=customXml/item9.xml>��
</file>

<file path=customXml/item10.xml>��
</file>

<file path=customXml/item11.xml>��
</file>

<file path=customXml/item12.xml>��
</file>

<file path=customXml/item13.xml>��
</file>

<file path=customXml/item14.xml>��
</file>

<file path=customXml/item15.xml>��
</file>

<file path=customXml/item16.xml>��
</file>

<file path=customXml/item17.xml>��
</file>

<file path=customXml/item18.xml>��
</file>

<file path=customXml/item19.xml>��
</file>

<file path=customXml/item20.xml>��
</file>

<file path=customXml/item21.xml>��
</file>

<file path=customXml/item22.xml>��
</file>

<file path=customXml/item23.xml>��
</file>

<file path=customXml/item24.xml>��
</file>

<file path=customXml/item25.xml>��
</file>

<file path=customXml/item26.xml>��
</file>

<file path=customXml/item27.xml>��
</file>

<file path=customXml/item28.xml>��
</file>

<file path=customXml/item29.xml>��
</file>

<file path=customXml/item30.xml>��
</file>

<file path=customXml/item31.xml>��
</file>

<file path=customXml/item32.xml>��
</file>

<file path=customXml/item33.xml>��
</file>

<file path=customXml/item34.xml>��
</file>

<file path=customXml/item35.xml>��
</file>

<file path=customXml/item36.xml>��
</file>

<file path=customXml/item37.xml>��
</file>

<file path=customXml/item38.xml>��
</file>

<file path=customXml/item39.xml>��
</file>

<file path=customXml/item40.xml>��
</file>

<file path=customXml/item41.xml>��
</file>

<file path=customXml/item42.xml>��
</file>

<file path=customXml/item43.xml>��
</file>

<file path=customXml/item44.xml>��
</file>

<file path=customXml/item45.xml>��
</file>

<file path=customXml/item46.xml>��
</file>

<file path=customXml/item47.xml>��
</file>

<file path=customXml/item48.xml>��
</file>

<file path=customXml/item49.xml>��
</file>

<file path=customXml/item50.xml>��
</file>

<file path=customXml/item51.xml>��
</file>

<file path=customXml/item52.xml>��
</file>

<file path=customXml/item53.xml>��
</file>

<file path=customXml/item54.xml>��
</file>

<file path=customXml/item55.xml>��
</file>

<file path=customXml/item56.xml>��
</file>

<file path=customXml/item57.xml>��
</file>

<file path=customXml/item58.xml>��
</file>

<file path=customXml/item59.xml>��
</file>

<file path=customXml/item60.xml>��
</file>

<file path=customXml/itemProps85.xml><?xml version="1.0" encoding="utf-8"?>
<ds:datastoreItem xmlns:ds="http://schemas.openxmlformats.org/officeDocument/2006/customXml" ds:itemID="s:customData">
  <ds:schemaRefs>
    <ds:schemaRef ds:uri="http://www.wps.cn/officeDocument/2013/wpsCustomData"/>
  </ds:schemaRefs>
</ds:datastoreItem>
</file>

<file path=customXml/itemProps86.xml><?xml version="1.0" encoding="utf-8"?>
<ds:datastoreItem xmlns:ds="http://schemas.openxmlformats.org/officeDocument/2006/customXml" ds:itemID="{f03fd702-6de9-4d38-a2e5-39799c8109a5}">
  <ds:schemaRefs/>
</ds:datastoreItem>
</file>

<file path=customXml/itemProps87.xml><?xml version="1.0" encoding="utf-8"?>
<ds:datastoreItem xmlns:ds="http://schemas.openxmlformats.org/officeDocument/2006/customXml" ds:itemID="{90bb6926-90f1-410c-b765-7bda5a3cba91}">
  <ds:schemaRefs/>
</ds:datastoreItem>
</file>

<file path=customXml/itemProps88.xml><?xml version="1.0" encoding="utf-8"?>
<ds:datastoreItem xmlns:ds="http://schemas.openxmlformats.org/officeDocument/2006/customXml" ds:itemID="{88263a07-1a09-4e88-98f2-94bbf7c6bbb3}">
  <ds:schemaRefs/>
</ds:datastoreItem>
</file>

<file path=customXml/itemProps89.xml><?xml version="1.0" encoding="utf-8"?>
<ds:datastoreItem xmlns:ds="http://schemas.openxmlformats.org/officeDocument/2006/customXml" ds:itemID="{7a1a43c9-0ab9-45ed-a4e3-6b3f7b26eb5d}">
  <ds:schemaRefs/>
</ds:datastoreItem>
</file>

<file path=customXml/itemProps90.xml><?xml version="1.0" encoding="utf-8"?>
<ds:datastoreItem xmlns:ds="http://schemas.openxmlformats.org/officeDocument/2006/customXml" ds:itemID="{91024d05-9c9c-4de4-889c-2deeb3b7e5f1}">
  <ds:schemaRefs/>
</ds:datastoreItem>
</file>

<file path=customXml/itemProps91.xml><?xml version="1.0" encoding="utf-8"?>
<ds:datastoreItem xmlns:ds="http://schemas.openxmlformats.org/officeDocument/2006/customXml" ds:itemID="{edbc4bb5-d208-454c-9a61-29b26c4bd9d9}">
  <ds:schemaRefs/>
</ds:datastoreItem>
</file>

<file path=customXml/itemProps92.xml><?xml version="1.0" encoding="utf-8"?>
<ds:datastoreItem xmlns:ds="http://schemas.openxmlformats.org/officeDocument/2006/customXml" ds:itemID="{d1d470e5-0b53-4a73-9860-cc4795e2b415}">
  <ds:schemaRefs/>
</ds:datastoreItem>
</file>

<file path=customXml/itemProps93.xml><?xml version="1.0" encoding="utf-8"?>
<ds:datastoreItem xmlns:ds="http://schemas.openxmlformats.org/officeDocument/2006/customXml" ds:itemID="{3417ad56-782d-4f4b-abb8-ac9cba8e4282}">
  <ds:schemaRefs/>
</ds:datastoreItem>
</file>

<file path=customXml/itemProps94.xml><?xml version="1.0" encoding="utf-8"?>
<ds:datastoreItem xmlns:ds="http://schemas.openxmlformats.org/officeDocument/2006/customXml" ds:itemID="{3196b900-66d7-48f7-91b3-da6adb7a4649}">
  <ds:schemaRefs/>
</ds:datastoreItem>
</file>

<file path=customXml/itemProps95.xml><?xml version="1.0" encoding="utf-8"?>
<ds:datastoreItem xmlns:ds="http://schemas.openxmlformats.org/officeDocument/2006/customXml" ds:itemID="{ead1c152-8186-4952-a34b-5a303a3047aa}">
  <ds:schemaRefs/>
</ds:datastoreItem>
</file>

<file path=customXml/itemProps96.xml><?xml version="1.0" encoding="utf-8"?>
<ds:datastoreItem xmlns:ds="http://schemas.openxmlformats.org/officeDocument/2006/customXml" ds:itemID="{dcf68fc2-b02b-4331-9ba3-6d1d657178b1}">
  <ds:schemaRefs/>
</ds:datastoreItem>
</file>

<file path=customXml/itemProps97.xml><?xml version="1.0" encoding="utf-8"?>
<ds:datastoreItem xmlns:ds="http://schemas.openxmlformats.org/officeDocument/2006/customXml" ds:itemID="{d942192b-7cc5-4d19-a69e-ab2e9a0ee8d6}">
  <ds:schemaRefs/>
</ds:datastoreItem>
</file>

<file path=customXml/itemProps98.xml><?xml version="1.0" encoding="utf-8"?>
<ds:datastoreItem xmlns:ds="http://schemas.openxmlformats.org/officeDocument/2006/customXml" ds:itemID="{c8d411ed-79b4-4ec2-84f9-792507c0e412}">
  <ds:schemaRefs/>
</ds:datastoreItem>
</file>

<file path=customXml/itemProps99.xml><?xml version="1.0" encoding="utf-8"?>
<ds:datastoreItem xmlns:ds="http://schemas.openxmlformats.org/officeDocument/2006/customXml" ds:itemID="{44253280-b9de-46f1-8bdd-f5640db3e6ff}">
  <ds:schemaRefs/>
</ds:datastoreItem>
</file>

<file path=customXml/itemProps100.xml><?xml version="1.0" encoding="utf-8"?>
<ds:datastoreItem xmlns:ds="http://schemas.openxmlformats.org/officeDocument/2006/customXml" ds:itemID="{ac4d25b2-e6dc-4daa-ab1f-3d0079d72097}">
  <ds:schemaRefs/>
</ds:datastoreItem>
</file>

<file path=customXml/itemProps101.xml><?xml version="1.0" encoding="utf-8"?>
<ds:datastoreItem xmlns:ds="http://schemas.openxmlformats.org/officeDocument/2006/customXml" ds:itemID="{6e1a7d40-dedc-4dbe-b9ac-46e2ae57f8c9}">
  <ds:schemaRefs/>
</ds:datastoreItem>
</file>

<file path=customXml/itemProps102.xml><?xml version="1.0" encoding="utf-8"?>
<ds:datastoreItem xmlns:ds="http://schemas.openxmlformats.org/officeDocument/2006/customXml" ds:itemID="{8207ee9e-fc39-41ec-a07d-01374cf7de2a}">
  <ds:schemaRefs/>
</ds:datastoreItem>
</file>

<file path=customXml/itemProps103.xml><?xml version="1.0" encoding="utf-8"?>
<ds:datastoreItem xmlns:ds="http://schemas.openxmlformats.org/officeDocument/2006/customXml" ds:itemID="{1180e68b-ad92-4273-b56d-2eb2747228cd}">
  <ds:schemaRefs/>
</ds:datastoreItem>
</file>

<file path=customXml/itemProps104.xml><?xml version="1.0" encoding="utf-8"?>
<ds:datastoreItem xmlns:ds="http://schemas.openxmlformats.org/officeDocument/2006/customXml" ds:itemID="{9d19d399-4ffe-40f0-b671-530ae89b0054}">
  <ds:schemaRefs/>
</ds:datastoreItem>
</file>

<file path=customXml/itemProps105.xml><?xml version="1.0" encoding="utf-8"?>
<ds:datastoreItem xmlns:ds="http://schemas.openxmlformats.org/officeDocument/2006/customXml" ds:itemID="{ba782caa-2351-4f32-873f-2a9f8449f0db}">
  <ds:schemaRefs/>
</ds:datastoreItem>
</file>

<file path=customXml/itemProps106.xml><?xml version="1.0" encoding="utf-8"?>
<ds:datastoreItem xmlns:ds="http://schemas.openxmlformats.org/officeDocument/2006/customXml" ds:itemID="{0c907857-1dbb-44d6-b5e0-600df7c28a89}">
  <ds:schemaRefs/>
</ds:datastoreItem>
</file>

<file path=customXml/itemProps107.xml><?xml version="1.0" encoding="utf-8"?>
<ds:datastoreItem xmlns:ds="http://schemas.openxmlformats.org/officeDocument/2006/customXml" ds:itemID="{701f4eda-3588-47d8-b57a-6822ab13a4db}">
  <ds:schemaRefs/>
</ds:datastoreItem>
</file>

<file path=customXml/itemProps108.xml><?xml version="1.0" encoding="utf-8"?>
<ds:datastoreItem xmlns:ds="http://schemas.openxmlformats.org/officeDocument/2006/customXml" ds:itemID="{a7098aab-0104-4011-a8c5-f1add203a70b}">
  <ds:schemaRefs/>
</ds:datastoreItem>
</file>

<file path=customXml/itemProps109.xml><?xml version="1.0" encoding="utf-8"?>
<ds:datastoreItem xmlns:ds="http://schemas.openxmlformats.org/officeDocument/2006/customXml" ds:itemID="{176ce232-a5ed-4da3-9ea2-aa927ca50688}">
  <ds:schemaRefs/>
</ds:datastoreItem>
</file>

<file path=customXml/itemProps110.xml><?xml version="1.0" encoding="utf-8"?>
<ds:datastoreItem xmlns:ds="http://schemas.openxmlformats.org/officeDocument/2006/customXml" ds:itemID="{021f3ac8-65f8-4002-830b-0ee58c288523}">
  <ds:schemaRefs/>
</ds:datastoreItem>
</file>

<file path=customXml/itemProps111.xml><?xml version="1.0" encoding="utf-8"?>
<ds:datastoreItem xmlns:ds="http://schemas.openxmlformats.org/officeDocument/2006/customXml" ds:itemID="{d3b13bd9-da78-4aeb-a12c-d305dc23481c}">
  <ds:schemaRefs/>
</ds:datastoreItem>
</file>

<file path=customXml/itemProps112.xml><?xml version="1.0" encoding="utf-8"?>
<ds:datastoreItem xmlns:ds="http://schemas.openxmlformats.org/officeDocument/2006/customXml" ds:itemID="{677fc8ae-b7bd-4b06-897e-8b7781a4d8b8}">
  <ds:schemaRefs/>
</ds:datastoreItem>
</file>

<file path=customXml/itemProps113.xml><?xml version="1.0" encoding="utf-8"?>
<ds:datastoreItem xmlns:ds="http://schemas.openxmlformats.org/officeDocument/2006/customXml" ds:itemID="{a341b677-1250-45f5-a041-be8de87764c5}">
  <ds:schemaRefs/>
</ds:datastoreItem>
</file>

<file path=customXml/itemProps114.xml><?xml version="1.0" encoding="utf-8"?>
<ds:datastoreItem xmlns:ds="http://schemas.openxmlformats.org/officeDocument/2006/customXml" ds:itemID="{b5ced45e-c124-4c9a-8a66-fa4b60917074}">
  <ds:schemaRefs/>
</ds:datastoreItem>
</file>

<file path=customXml/itemProps115.xml><?xml version="1.0" encoding="utf-8"?>
<ds:datastoreItem xmlns:ds="http://schemas.openxmlformats.org/officeDocument/2006/customXml" ds:itemID="{acd3d090-c5f8-44a6-a4e0-14e52b5b271f}">
  <ds:schemaRefs/>
</ds:datastoreItem>
</file>

<file path=customXml/itemProps116.xml><?xml version="1.0" encoding="utf-8"?>
<ds:datastoreItem xmlns:ds="http://schemas.openxmlformats.org/officeDocument/2006/customXml" ds:itemID="{fd72121c-3d69-41c9-9378-7fd76a8ebec9}">
  <ds:schemaRefs/>
</ds:datastoreItem>
</file>

<file path=customXml/itemProps117.xml><?xml version="1.0" encoding="utf-8"?>
<ds:datastoreItem xmlns:ds="http://schemas.openxmlformats.org/officeDocument/2006/customXml" ds:itemID="{5f6e4c93-8ca6-4094-8464-afea08baaf4a}">
  <ds:schemaRefs/>
</ds:datastoreItem>
</file>

<file path=customXml/itemProps118.xml><?xml version="1.0" encoding="utf-8"?>
<ds:datastoreItem xmlns:ds="http://schemas.openxmlformats.org/officeDocument/2006/customXml" ds:itemID="{43247fac-2c52-40bb-aeb6-ee2303615c22}">
  <ds:schemaRefs/>
</ds:datastoreItem>
</file>

<file path=customXml/itemProps119.xml><?xml version="1.0" encoding="utf-8"?>
<ds:datastoreItem xmlns:ds="http://schemas.openxmlformats.org/officeDocument/2006/customXml" ds:itemID="{b84288c7-4b17-43b2-afe6-34b9d65d2384}">
  <ds:schemaRefs/>
</ds:datastoreItem>
</file>

<file path=customXml/itemProps120.xml><?xml version="1.0" encoding="utf-8"?>
<ds:datastoreItem xmlns:ds="http://schemas.openxmlformats.org/officeDocument/2006/customXml" ds:itemID="{d32b2321-8c99-4999-b252-270be3e78274}">
  <ds:schemaRefs/>
</ds:datastoreItem>
</file>

<file path=customXml/itemProps121.xml><?xml version="1.0" encoding="utf-8"?>
<ds:datastoreItem xmlns:ds="http://schemas.openxmlformats.org/officeDocument/2006/customXml" ds:itemID="{2d1c2ce6-d8e6-4a0a-98f3-b504185b36fe}">
  <ds:schemaRefs/>
</ds:datastoreItem>
</file>

<file path=customXml/itemProps122.xml><?xml version="1.0" encoding="utf-8"?>
<ds:datastoreItem xmlns:ds="http://schemas.openxmlformats.org/officeDocument/2006/customXml" ds:itemID="{a70d2415-dd17-4c54-a986-3dfb0f196967}">
  <ds:schemaRefs/>
</ds:datastoreItem>
</file>

<file path=customXml/itemProps123.xml><?xml version="1.0" encoding="utf-8"?>
<ds:datastoreItem xmlns:ds="http://schemas.openxmlformats.org/officeDocument/2006/customXml" ds:itemID="{8d9e47f1-c787-4c0f-9d94-5b48bbe835f1}">
  <ds:schemaRefs/>
</ds:datastoreItem>
</file>

<file path=customXml/itemProps124.xml><?xml version="1.0" encoding="utf-8"?>
<ds:datastoreItem xmlns:ds="http://schemas.openxmlformats.org/officeDocument/2006/customXml" ds:itemID="{dca6f456-d85e-45f9-b129-a656ad962c9e}">
  <ds:schemaRefs/>
</ds:datastoreItem>
</file>

<file path=customXml/itemProps125.xml><?xml version="1.0" encoding="utf-8"?>
<ds:datastoreItem xmlns:ds="http://schemas.openxmlformats.org/officeDocument/2006/customXml" ds:itemID="{7bd7a28c-6d6e-4ac7-ae57-3bd2bc8efd26}">
  <ds:schemaRefs/>
</ds:datastoreItem>
</file>

<file path=customXml/itemProps126.xml><?xml version="1.0" encoding="utf-8"?>
<ds:datastoreItem xmlns:ds="http://schemas.openxmlformats.org/officeDocument/2006/customXml" ds:itemID="{d3aa8aa4-5ab2-46fa-a04e-9b965828e5a8}">
  <ds:schemaRefs/>
</ds:datastoreItem>
</file>

<file path=customXml/itemProps127.xml><?xml version="1.0" encoding="utf-8"?>
<ds:datastoreItem xmlns:ds="http://schemas.openxmlformats.org/officeDocument/2006/customXml" ds:itemID="{58a39b9d-3c3e-4af7-9dec-53aae5c8719c}">
  <ds:schemaRefs/>
</ds:datastoreItem>
</file>

<file path=customXml/itemProps128.xml><?xml version="1.0" encoding="utf-8"?>
<ds:datastoreItem xmlns:ds="http://schemas.openxmlformats.org/officeDocument/2006/customXml" ds:itemID="{6abb8cdf-599c-4fdb-b95f-95cb10333cce}">
  <ds:schemaRefs/>
</ds:datastoreItem>
</file>

<file path=customXml/itemProps129.xml><?xml version="1.0" encoding="utf-8"?>
<ds:datastoreItem xmlns:ds="http://schemas.openxmlformats.org/officeDocument/2006/customXml" ds:itemID="{09e890be-1a3e-42e3-ab6c-96f52282cbec}">
  <ds:schemaRefs/>
</ds:datastoreItem>
</file>

<file path=customXml/itemProps130.xml><?xml version="1.0" encoding="utf-8"?>
<ds:datastoreItem xmlns:ds="http://schemas.openxmlformats.org/officeDocument/2006/customXml" ds:itemID="{0add0036-fa66-4cd6-ac16-2f03b42ee84b}">
  <ds:schemaRefs/>
</ds:datastoreItem>
</file>

<file path=customXml/itemProps131.xml><?xml version="1.0" encoding="utf-8"?>
<ds:datastoreItem xmlns:ds="http://schemas.openxmlformats.org/officeDocument/2006/customXml" ds:itemID="{1b7261c8-7aa6-416e-be51-3ff7e6108d34}">
  <ds:schemaRefs/>
</ds:datastoreItem>
</file>

<file path=customXml/itemProps132.xml><?xml version="1.0" encoding="utf-8"?>
<ds:datastoreItem xmlns:ds="http://schemas.openxmlformats.org/officeDocument/2006/customXml" ds:itemID="{316079db-c3ce-42f6-a264-009150f769a4}">
  <ds:schemaRefs/>
</ds:datastoreItem>
</file>

<file path=customXml/itemProps133.xml><?xml version="1.0" encoding="utf-8"?>
<ds:datastoreItem xmlns:ds="http://schemas.openxmlformats.org/officeDocument/2006/customXml" ds:itemID="{28c166a0-7ba6-48af-a5c4-dacdb7841731}">
  <ds:schemaRefs/>
</ds:datastoreItem>
</file>

<file path=customXml/itemProps134.xml><?xml version="1.0" encoding="utf-8"?>
<ds:datastoreItem xmlns:ds="http://schemas.openxmlformats.org/officeDocument/2006/customXml" ds:itemID="{37a42bb5-6708-4079-9111-c3a339315a1e}">
  <ds:schemaRefs/>
</ds:datastoreItem>
</file>

<file path=customXml/itemProps135.xml><?xml version="1.0" encoding="utf-8"?>
<ds:datastoreItem xmlns:ds="http://schemas.openxmlformats.org/officeDocument/2006/customXml" ds:itemID="{493203af-f9a5-472b-acfe-8a2daf187032}">
  <ds:schemaRefs/>
</ds:datastoreItem>
</file>

<file path=customXml/itemProps136.xml><?xml version="1.0" encoding="utf-8"?>
<ds:datastoreItem xmlns:ds="http://schemas.openxmlformats.org/officeDocument/2006/customXml" ds:itemID="{b9f2d398-2bff-40e9-82b0-42f56830d241}">
  <ds:schemaRefs/>
</ds:datastoreItem>
</file>

<file path=customXml/itemProps137.xml><?xml version="1.0" encoding="utf-8"?>
<ds:datastoreItem xmlns:ds="http://schemas.openxmlformats.org/officeDocument/2006/customXml" ds:itemID="{e38dd8a2-6694-44d8-a1f2-1be35c65b8be}">
  <ds:schemaRefs/>
</ds:datastoreItem>
</file>

<file path=customXml/itemProps138.xml><?xml version="1.0" encoding="utf-8"?>
<ds:datastoreItem xmlns:ds="http://schemas.openxmlformats.org/officeDocument/2006/customXml" ds:itemID="{063b65f6-c13d-49fe-b2d4-f601d512ff44}">
  <ds:schemaRefs/>
</ds:datastoreItem>
</file>

<file path=customXml/itemProps139.xml><?xml version="1.0" encoding="utf-8"?>
<ds:datastoreItem xmlns:ds="http://schemas.openxmlformats.org/officeDocument/2006/customXml" ds:itemID="{c9eb4e1d-b6b8-465a-bb74-622df0731e93}">
  <ds:schemaRefs/>
</ds:datastoreItem>
</file>

<file path=customXml/itemProps140.xml><?xml version="1.0" encoding="utf-8"?>
<ds:datastoreItem xmlns:ds="http://schemas.openxmlformats.org/officeDocument/2006/customXml" ds:itemID="{46739b0c-795d-4c65-a140-5acd0e6d68f5}">
  <ds:schemaRefs/>
</ds:datastoreItem>
</file>

<file path=customXml/itemProps141.xml><?xml version="1.0" encoding="utf-8"?>
<ds:datastoreItem xmlns:ds="http://schemas.openxmlformats.org/officeDocument/2006/customXml" ds:itemID="{ec0ca1c8-fd5b-47d5-9d4d-9e30f9ede8e2}">
  <ds:schemaRefs/>
</ds:datastoreItem>
</file>

<file path=customXml/itemProps142.xml><?xml version="1.0" encoding="utf-8"?>
<ds:datastoreItem xmlns:ds="http://schemas.openxmlformats.org/officeDocument/2006/customXml" ds:itemID="{0b40dbad-e522-41d2-bce6-19617e024bd5}">
  <ds:schemaRefs/>
</ds:datastoreItem>
</file>

<file path=customXml/itemProps143.xml><?xml version="1.0" encoding="utf-8"?>
<ds:datastoreItem xmlns:ds="http://schemas.openxmlformats.org/officeDocument/2006/customXml" ds:itemID="{214b7a57-ec40-4e32-bdd7-a2717be4ea34}">
  <ds:schemaRefs/>
</ds:datastoreItem>
</file>

<file path=customXml/itemProps144.xml><?xml version="1.0" encoding="utf-8"?>
<ds:datastoreItem xmlns:ds="http://schemas.openxmlformats.org/officeDocument/2006/customXml" ds:itemID="{c6e2446b-4646-4c9b-9b16-7ed4efae4cc8}">
  <ds:schemaRefs/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5675</Words>
  <Application>WPS 演示</Application>
  <PresentationFormat>宽屏</PresentationFormat>
  <Paragraphs>371</Paragraphs>
  <Slides>39</Slides>
  <Notes>3</Notes>
  <HiddenSlides>0</HiddenSlides>
  <MMClips>0</MMClips>
  <ScaleCrop>false</ScaleCrop>
  <HeadingPairs>
    <vt:vector size="8" baseType="variant">
      <vt:variant>
        <vt:lpstr>已用的字体</vt:lpstr>
      </vt:variant>
      <vt:variant>
        <vt:i4>16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39</vt:i4>
      </vt:variant>
    </vt:vector>
  </HeadingPairs>
  <TitlesOfParts>
    <vt:vector size="57" baseType="lpstr">
      <vt:lpstr>Arial</vt:lpstr>
      <vt:lpstr>宋体</vt:lpstr>
      <vt:lpstr>Wingdings</vt:lpstr>
      <vt:lpstr>微软雅黑</vt:lpstr>
      <vt:lpstr>Calibri</vt:lpstr>
      <vt:lpstr>华文琥珀</vt:lpstr>
      <vt:lpstr>华文行楷</vt:lpstr>
      <vt:lpstr>等线</vt:lpstr>
      <vt:lpstr>Times New Roman</vt:lpstr>
      <vt:lpstr>Microsoft YaHei UI</vt:lpstr>
      <vt:lpstr>Arial Unicode MS</vt:lpstr>
      <vt:lpstr>等线 Light</vt:lpstr>
      <vt:lpstr>Calibri</vt:lpstr>
      <vt:lpstr>Bodoni MT Black</vt:lpstr>
      <vt:lpstr>幼圆</vt:lpstr>
      <vt:lpstr>Times New Roman</vt:lpstr>
      <vt:lpstr>Office 主题​​</vt:lpstr>
      <vt:lpstr>Excel.Sheet.8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步骤1：键盘指法及速度练习</vt:lpstr>
      <vt:lpstr>2.6.2.1 页面设置</vt:lpstr>
      <vt:lpstr>2.6.2.2 设置分节和分页</vt:lpstr>
      <vt:lpstr>2.6.2.3 页码设置</vt:lpstr>
      <vt:lpstr>2.6.2.4 使用样式</vt:lpstr>
      <vt:lpstr>2.6.2.4 使用样式</vt:lpstr>
      <vt:lpstr>2.6.2.4 使用样式</vt:lpstr>
      <vt:lpstr>2.6.2.4 使用样式</vt:lpstr>
      <vt:lpstr>2.6.2.4 使用样式</vt:lpstr>
      <vt:lpstr>2.6.2.4 使用样式</vt:lpstr>
      <vt:lpstr>2.6.2.4 使用样式</vt:lpstr>
      <vt:lpstr>2.6.2.4 使用样式</vt:lpstr>
      <vt:lpstr>2.6.2.6 目录设置</vt:lpstr>
      <vt:lpstr>2.6.2.6 目录设置</vt:lpstr>
      <vt:lpstr>2.6.2.7 注释和引用</vt:lpstr>
      <vt:lpstr>2.6.2.7 注释和引用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Administrator</dc:creator>
  <cp:lastModifiedBy>大雪</cp:lastModifiedBy>
  <cp:revision>367</cp:revision>
  <dcterms:created xsi:type="dcterms:W3CDTF">2015-11-09T02:22:00Z</dcterms:created>
  <dcterms:modified xsi:type="dcterms:W3CDTF">2024-09-07T12:49:35Z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315812BB0D8F4ABA8643BE726F1DB65F_13</vt:lpwstr>
  </property>
  <property fmtid="{D5CDD505-2E9C-101B-9397-08002B2CF9AE}" pid="3" name="KSOProductBuildVer">
    <vt:lpwstr>2052-12.1.0.17857</vt:lpwstr>
  </property>
</Properties>
</file>