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834" r:id="rId4"/>
    <p:sldId id="654" r:id="rId6"/>
    <p:sldId id="660" r:id="rId7"/>
    <p:sldId id="406" r:id="rId8"/>
    <p:sldId id="407" r:id="rId9"/>
    <p:sldId id="408" r:id="rId10"/>
    <p:sldId id="811" r:id="rId11"/>
    <p:sldId id="814" r:id="rId12"/>
    <p:sldId id="815" r:id="rId13"/>
    <p:sldId id="861" r:id="rId14"/>
    <p:sldId id="747" r:id="rId15"/>
    <p:sldId id="745" r:id="rId16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36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41" userDrawn="1">
          <p15:clr>
            <a:srgbClr val="A4A3A4"/>
          </p15:clr>
        </p15:guide>
        <p15:guide id="6" orient="horz" pos="2641" userDrawn="1">
          <p15:clr>
            <a:srgbClr val="A4A3A4"/>
          </p15:clr>
        </p15:guide>
        <p15:guide id="7" orient="horz" pos="44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  <p:cmAuthor id="636920914" name="一米阳光" initials="一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40"/>
        <p:guide pos="220"/>
        <p:guide pos="2736"/>
        <p:guide pos="7414"/>
        <p:guide orient="horz" pos="3941"/>
        <p:guide orient="horz" pos="2641"/>
        <p:guide orient="horz" pos="4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gs" Target="tags/tag64.xml"/><Relationship Id="rId20" Type="http://schemas.openxmlformats.org/officeDocument/2006/relationships/commentAuthors" Target="commentAuthors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7.png"/><Relationship Id="rId1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58.xml"/><Relationship Id="rId8" Type="http://schemas.openxmlformats.org/officeDocument/2006/relationships/tags" Target="../tags/tag57.xml"/><Relationship Id="rId7" Type="http://schemas.openxmlformats.org/officeDocument/2006/relationships/tags" Target="../tags/tag56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59.xml"/><Relationship Id="rId1" Type="http://schemas.openxmlformats.org/officeDocument/2006/relationships/tags" Target="../tags/tag50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3.xml"/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209932" y="360323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270649" y="386478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5204597"/>
            <a:ext cx="3658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6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.3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量子科技前沿探索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802963"/>
            <a:ext cx="42684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6.2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从扫码解锁到精准导航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361248"/>
            <a:ext cx="42684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  <a:buClrTx/>
              <a:buSzTx/>
              <a:buFontTx/>
            </a:pP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任务6.1  从文本理解到智能创作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93822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5431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新一代信息技术概述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了解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物联网的基本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概念。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物联网的体系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结构。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186281"/>
              <a:ext cx="3519698" cy="679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能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理论联系实际，说出物联网的功能及应用实例。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4"/>
            <a:chOff x="4709157" y="4214797"/>
            <a:chExt cx="3987168" cy="1140260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4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学生对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物联网的深入兴趣和探索精神，愿意持续学习和掌握新技术。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演示法、讲授法、练习法、任务驱动法、项目化教学。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67305" y="1706245"/>
            <a:ext cx="86544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kern="2700" spc="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 从扫码解锁到精准导航：物联网技术提升共享单车用户体验</a:t>
            </a:r>
            <a:endParaRPr lang="zh-CN" kern="2700" spc="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148080" y="2610485"/>
            <a:ext cx="9575800" cy="413766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享单车，作为近年来共享经济浪潮中的璀璨明星，已深深融入我们的日常生活，无论是校园内穿梭的身影，公交站旁静候的便捷，还是商业街区与住宅小区间的无缝衔接，共享单车都以其独特的魅力成为了城市流动的新风景。而这一切的顺畅运作，离不开多种信息技术的强大支撑，其中物联网技术更是扮演着举足轻重的角色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本任务中，我们将深入体验共享单车的使用过程，亲身感受物联网技术如何以其独特的智慧，为人们的出行带来前所未有的便利。从简单的扫码解锁，到精准的导航指引，物联网技术让共享单车不仅仅是交通工具的代名词，更成为了连接人与城市、便捷与智能的桥梁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470785" y="2025650"/>
            <a:ext cx="96024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</a:t>
            </a: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6.2 </a:t>
            </a:r>
            <a:r>
              <a:rPr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 从扫码解锁到精准导航：物联网技术提升共享单车用户体验</a:t>
            </a:r>
            <a:endParaRPr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904049" y="2477788"/>
            <a:ext cx="0" cy="364109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079928" y="2820237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237417" y="2989863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931934" y="3007105"/>
            <a:ext cx="5746249" cy="75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了</a:t>
            </a: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解物联网的基本概念。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 algn="l" fontAlgn="auto">
              <a:lnSpc>
                <a:spcPts val="2300"/>
              </a:lnSpc>
            </a:pP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079928" y="350703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237417" y="3676664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850019" y="438224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  <a:buClrTx/>
              <a:buSzTx/>
              <a:buFontTx/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掌握物联网的体系结构</a:t>
            </a: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5" name="KSO_Shape"/>
          <p:cNvSpPr/>
          <p:nvPr>
            <p:custDataLst>
              <p:tags r:id="rId9"/>
            </p:custDataLst>
          </p:nvPr>
        </p:nvSpPr>
        <p:spPr>
          <a:xfrm rot="5400000">
            <a:off x="2079928" y="4212689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0"/>
            </p:custDataLst>
          </p:nvPr>
        </p:nvSpPr>
        <p:spPr>
          <a:xfrm>
            <a:off x="2237417" y="4382315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1"/>
            </p:custDataLst>
          </p:nvPr>
        </p:nvSpPr>
        <p:spPr>
          <a:xfrm>
            <a:off x="2931934" y="368581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了解物联网的发展历</a:t>
            </a: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程。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2"/>
            </p:custDataLst>
          </p:nvPr>
        </p:nvSpPr>
        <p:spPr>
          <a:xfrm rot="5400000">
            <a:off x="2072308" y="4959449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3"/>
            </p:custDataLst>
          </p:nvPr>
        </p:nvSpPr>
        <p:spPr>
          <a:xfrm>
            <a:off x="2229797" y="5129075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2813189" y="5130442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了解物联网典型的应用场景。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2108200" y="2556510"/>
            <a:ext cx="9144000" cy="276352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物联网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（Internet of Things, IoT）是指通过互联网将各种物理设备（如家用电器、交通工具、工业设备等）连接起来，使它们能够收集和交换数据。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Autofit/>
          </a:bodyPr>
          <a:lstStyle/>
          <a:p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（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一）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了解物联网的基本概念</a:t>
            </a:r>
            <a:endParaRPr kumimoji="1" lang="zh-CN" altLang="en-US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pic>
        <p:nvPicPr>
          <p:cNvPr id="14350" name="图片 1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58" y="4752023"/>
            <a:ext cx="279082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副标题 7"/>
          <p:cNvSpPr>
            <a:spLocks noGrp="1"/>
          </p:cNvSpPr>
          <p:nvPr/>
        </p:nvSpPr>
        <p:spPr>
          <a:xfrm>
            <a:off x="768985" y="1777365"/>
            <a:ext cx="9144000" cy="61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.物联网的</a:t>
            </a:r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概念</a:t>
            </a: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endParaRPr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7260" y="703580"/>
            <a:ext cx="2105025" cy="168846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r>
              <a:rPr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2.物联网的特点：</a:t>
            </a:r>
            <a:endParaRPr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345" name="矩形 5"/>
          <p:cNvSpPr>
            <a:spLocks noChangeArrowheads="1"/>
          </p:cNvSpPr>
          <p:nvPr/>
        </p:nvSpPr>
        <p:spPr bwMode="auto">
          <a:xfrm>
            <a:off x="1248410" y="1842135"/>
            <a:ext cx="968756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0" hangingPunct="0"/>
            <a:r>
              <a:rPr lang="zh-CN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）物联网是物与物的相互连接的网络，互联是其重要特征</a:t>
            </a:r>
            <a:endParaRPr lang="zh-CN" altLang="zh-CN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346" name="矩形 6"/>
          <p:cNvSpPr>
            <a:spLocks noChangeArrowheads="1"/>
          </p:cNvSpPr>
          <p:nvPr/>
        </p:nvSpPr>
        <p:spPr bwMode="auto">
          <a:xfrm>
            <a:off x="1251585" y="2602865"/>
            <a:ext cx="595376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0" hangingPunct="0"/>
            <a:r>
              <a:rPr lang="zh-CN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）物联网能够让物体更具有智慧</a:t>
            </a:r>
            <a:endParaRPr lang="zh-CN" altLang="zh-CN"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79805" y="3394710"/>
            <a:ext cx="7073900" cy="52197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indent="266700" algn="just" eaLnBrk="0" hangingPunct="0">
              <a:spcAft>
                <a:spcPts val="0"/>
              </a:spcAft>
              <a:defRPr/>
            </a:pPr>
            <a:r>
              <a:rPr lang="zh-CN" altLang="zh-CN" sz="28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zh-CN" sz="28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）物联网大大扩充了人类的沟通范围</a:t>
            </a:r>
            <a:endParaRPr lang="zh-CN" altLang="zh-CN" sz="2800" kern="1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79805" y="4187190"/>
            <a:ext cx="6707505" cy="52197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indent="266700" algn="just" eaLnBrk="0" hangingPunct="0">
              <a:spcAft>
                <a:spcPts val="0"/>
              </a:spcAft>
              <a:defRPr/>
            </a:pPr>
            <a:r>
              <a:rPr lang="zh-CN" altLang="zh-CN" sz="28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zh-CN" sz="28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）物联网可以实现更多智能的应用</a:t>
            </a:r>
            <a:endParaRPr lang="zh-CN" altLang="zh-CN" sz="2800" kern="1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4349" name="图片 16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1728" y="3916521"/>
            <a:ext cx="2193925" cy="197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r>
              <a:rPr 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.物联网的</a:t>
            </a:r>
            <a:r>
              <a:rPr lang="zh-CN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本质</a:t>
            </a:r>
            <a:r>
              <a:rPr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endParaRPr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368" name="矩形 5"/>
          <p:cNvSpPr>
            <a:spLocks noChangeArrowheads="1"/>
          </p:cNvSpPr>
          <p:nvPr/>
        </p:nvSpPr>
        <p:spPr bwMode="auto">
          <a:xfrm>
            <a:off x="769144" y="2992914"/>
            <a:ext cx="6983413" cy="4603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0" hangingPunct="0"/>
            <a:r>
              <a:rPr lang="zh-CN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深度信息化，信息服务化</a:t>
            </a:r>
            <a:endParaRPr lang="zh-CN" altLang="zh-CN" sz="24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369" name="矩形 6"/>
          <p:cNvSpPr>
            <a:spLocks noChangeArrowheads="1"/>
          </p:cNvSpPr>
          <p:nvPr/>
        </p:nvSpPr>
        <p:spPr bwMode="auto">
          <a:xfrm>
            <a:off x="831215" y="5152390"/>
            <a:ext cx="6922135" cy="4603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0" hangingPunct="0"/>
            <a:r>
              <a:rPr lang="zh-CN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服务传统产业转型升级</a:t>
            </a:r>
            <a:endParaRPr lang="zh-CN" altLang="zh-CN" sz="24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23457" y="1604486"/>
            <a:ext cx="1116965" cy="5835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0" hangingPunct="0">
              <a:defRPr/>
            </a:pPr>
            <a:r>
              <a:rPr lang="zh-CN" altLang="zh-CN" sz="3200" b="1" kern="0" dirty="0">
                <a:solidFill>
                  <a:srgbClr val="3B79C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服</a:t>
            </a:r>
            <a:r>
              <a:rPr lang="en-US" altLang="zh-CN" sz="3200" b="1" kern="0" dirty="0">
                <a:solidFill>
                  <a:srgbClr val="3B79C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zh-CN" altLang="zh-CN" sz="3200" b="1" kern="0" dirty="0">
                <a:solidFill>
                  <a:srgbClr val="3B79C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务</a:t>
            </a:r>
            <a:endParaRPr lang="zh-CN" altLang="zh-CN" sz="3200" b="1" kern="0" dirty="0">
              <a:solidFill>
                <a:srgbClr val="3B79C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92530" y="3453130"/>
            <a:ext cx="9410700" cy="14763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0" hangingPunct="0">
              <a:lnSpc>
                <a:spcPct val="150000"/>
              </a:lnSpc>
              <a:defRPr/>
            </a:pPr>
            <a:r>
              <a:rPr lang="en-US" altLang="zh-CN" sz="2000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</a:t>
            </a:r>
            <a:r>
              <a:rPr lang="zh-CN" altLang="zh-CN" sz="2000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物联网的本质在于通过各种信息手段为物理世界赋予信息属性（形成数据），并将数据收集起来形成信息从而进行分析，为特定的目标提供决策、控制服务。这是物联网区别于其他传统电子信息技术的本质特点</a:t>
            </a:r>
            <a:r>
              <a:rPr lang="zh-CN" altLang="en-US" sz="2000" kern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en-US" sz="2000" kern="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372" name="矩形 9"/>
          <p:cNvSpPr>
            <a:spLocks noChangeArrowheads="1"/>
          </p:cNvSpPr>
          <p:nvPr/>
        </p:nvSpPr>
        <p:spPr bwMode="auto">
          <a:xfrm>
            <a:off x="1257935" y="5612765"/>
            <a:ext cx="9442450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物联网是服务于传统产业的，并不是取代传统产业的。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同时，</a:t>
            </a:r>
            <a:r>
              <a:rPr lang="zh-CN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传统产业的转型升级对物联网具有很大的依存度。</a:t>
            </a:r>
            <a:endParaRPr lang="zh-CN" altLang="zh-CN" sz="20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7421" name="图片 22" descr="E:\教材\导论\《物联网工程导论》编写\涉及图片\食品溯源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845" y="715010"/>
            <a:ext cx="3497580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1206500" y="1429385"/>
            <a:ext cx="10090785" cy="276352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b="1" dirty="0"/>
              <a:t>     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物联网的概念起源于 1999 年，随着传感器技术、嵌入式系统和无线通信技术的发展，物联网逐渐成为现实。近年来，随着 5G 技术的推广，物联网的应用场景进一步扩大。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Autofit/>
          </a:bodyPr>
          <a:lstStyle/>
          <a:p>
            <a:r>
              <a:rPr kumimoji="1" lang="zh-CN" altLang="en-US" b="1" dirty="0">
                <a:solidFill>
                  <a:schemeClr val="accent5">
                    <a:lumMod val="75000"/>
                  </a:schemeClr>
                </a:solidFill>
              </a:rPr>
              <a:t>（二）</a:t>
            </a:r>
            <a:r>
              <a:rPr kumimoji="1" lang="zh-CN" altLang="en-US" b="1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联网的发展历程：</a:t>
            </a:r>
            <a:endParaRPr kumimoji="1" lang="zh-CN" altLang="en-US" b="1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1268095" y="3429000"/>
          <a:ext cx="10029190" cy="301879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42260"/>
                <a:gridCol w="7186930"/>
              </a:tblGrid>
              <a:tr h="56197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时间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发展情况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56197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2000 年代初期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物联网概念开始被提出。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66675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2000 年代中期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物联网技术逐渐成熟，包括传感器、通信协议、数据传输等。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5613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2000 年代后期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物联网技术在智能家居、智能交通等领域得到广泛应用。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  <a:tr h="66675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2010 年代至今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物联网技术不断演进，包括边缘计算、区块链、人工智能等。</a:t>
                      </a:r>
                      <a:endParaRPr lang="zh-CN" altLang="en-US" sz="200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Autofit/>
          </a:bodyPr>
          <a:lstStyle/>
          <a:p>
            <a:r>
              <a:rPr kumimoji="1" lang="zh-CN" altLang="en-US" b="1" dirty="0">
                <a:solidFill>
                  <a:schemeClr val="accent5">
                    <a:lumMod val="75000"/>
                  </a:schemeClr>
                </a:solidFill>
              </a:rPr>
              <a:t>（三）</a:t>
            </a:r>
            <a:r>
              <a:rPr kumimoji="1" lang="zh-CN" altLang="en-US" b="1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联网的体系</a:t>
            </a:r>
            <a:r>
              <a:rPr kumimoji="1" lang="zh-CN" altLang="en-US" b="1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结构：</a:t>
            </a:r>
            <a:endParaRPr kumimoji="1" lang="zh-CN" altLang="en-US" b="1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42328" y="1429068"/>
            <a:ext cx="10367963" cy="1198880"/>
          </a:xfrm>
          <a:prstGeom prst="rect">
            <a:avLst/>
          </a:prstGeom>
        </p:spPr>
        <p:txBody>
          <a:bodyPr>
            <a:spAutoFit/>
          </a:bodyPr>
          <a:p>
            <a:pPr marL="0" marR="0" lvl="0" algn="l" defTabSz="914400" rtl="0" latinLnBrk="0">
              <a:lnSpc>
                <a:spcPct val="10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2000" b="1" i="0" u="none" strike="noStrike" kern="1200" cap="none" spc="-1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</a:t>
            </a:r>
            <a:r>
              <a:rPr kumimoji="0" lang="zh-CN" altLang="en-US" sz="2400" b="1" i="0" u="none" strike="noStrike" kern="1200" cap="none" normalizeH="0" baseline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目前业界普遍接受的是三层物联网体系结构，从下到上依次是感知层、网络层和应用层，这也体现出了物联网的三个基本特征，即全面感知、可靠传输和智能处理。</a:t>
            </a:r>
            <a:endParaRPr kumimoji="0" lang="zh-CN" altLang="en-US" sz="2400" b="1" i="0" u="none" strike="noStrike" kern="1200" cap="none" spc="0" normalizeH="0" baseline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9466" name="Picture 6" descr="三层结构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275" y="3101023"/>
            <a:ext cx="4448175" cy="2400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5821045" y="3061653"/>
            <a:ext cx="5297488" cy="732155"/>
          </a:xfrm>
          <a:prstGeom prst="rect">
            <a:avLst/>
          </a:prstGeom>
        </p:spPr>
        <p:txBody>
          <a:bodyPr>
            <a:spAutoFit/>
          </a:bodyPr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1" i="0" u="none" strike="noStrike" kern="1200" cap="none" spc="-2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感知层</a:t>
            </a:r>
            <a:r>
              <a:rPr kumimoji="0" lang="zh-CN" altLang="en-US" sz="2000" b="1" i="0" u="none" strike="noStrike" kern="1200" cap="none" spc="-2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，</a:t>
            </a:r>
            <a:r>
              <a:rPr kumimoji="0" lang="zh-CN" altLang="zh-CN" sz="2000" b="1" i="0" u="none" strike="noStrike" kern="1200" cap="none" spc="-2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是物联网三层结构中最基础的一层，主要完成对物体的识别和对数据的采集。</a:t>
            </a:r>
            <a:endParaRPr kumimoji="0" lang="zh-CN" altLang="zh-CN" sz="2000" b="1" i="0" u="none" strike="noStrike" kern="1200" cap="none" spc="-2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9467" name="矩形 4"/>
          <p:cNvSpPr/>
          <p:nvPr/>
        </p:nvSpPr>
        <p:spPr>
          <a:xfrm>
            <a:off x="5832952" y="4001453"/>
            <a:ext cx="5273675" cy="732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1" i="0" u="none" strike="noStrike" kern="1200" cap="none" spc="-2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网络层</a:t>
            </a:r>
            <a:r>
              <a:rPr kumimoji="0" lang="zh-CN" altLang="zh-CN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，利用各种接入及传输设备将感知到的信息进行传送。</a:t>
            </a:r>
            <a:endParaRPr kumimoji="0" lang="zh-CN" altLang="zh-CN" sz="20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19468" name="矩形 5"/>
          <p:cNvSpPr/>
          <p:nvPr/>
        </p:nvSpPr>
        <p:spPr>
          <a:xfrm>
            <a:off x="5818664" y="4939665"/>
            <a:ext cx="5302250" cy="732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1" i="0" u="none" strike="noStrike" kern="1200" cap="none" spc="-2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应用层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，</a:t>
            </a:r>
            <a:r>
              <a:rPr kumimoji="0" lang="zh-CN" altLang="zh-CN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好比是人的大脑，他将收集的信息进行处理，为用户提供丰富的服务。</a:t>
            </a:r>
            <a:endParaRPr kumimoji="0" lang="zh-CN" altLang="zh-CN" sz="20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5" name="标题 2"/>
          <p:cNvSpPr>
            <a:spLocks noGrp="1"/>
          </p:cNvSpPr>
          <p:nvPr/>
        </p:nvSpPr>
        <p:spPr>
          <a:xfrm>
            <a:off x="512685" y="978401"/>
            <a:ext cx="9965184" cy="4528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（三）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联网的体系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结构：</a:t>
            </a:r>
            <a:endParaRPr kumimoji="1" lang="zh-CN" altLang="en-US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36285" y="3063558"/>
            <a:ext cx="5297488" cy="732155"/>
          </a:xfrm>
          <a:prstGeom prst="rect">
            <a:avLst/>
          </a:prstGeom>
        </p:spPr>
        <p:txBody>
          <a:bodyPr>
            <a:spAutoFit/>
          </a:bodyPr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i="0" u="none" strike="noStrike" kern="1200" cap="none" spc="-2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感知层</a:t>
            </a:r>
            <a:r>
              <a:rPr kumimoji="0" lang="zh-CN" altLang="en-US" sz="2000" i="0" u="none" strike="noStrike" kern="1200" cap="none" spc="-2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，</a:t>
            </a:r>
            <a:r>
              <a:rPr kumimoji="0" lang="zh-CN" altLang="zh-CN" sz="2000" i="0" u="none" strike="noStrike" kern="1200" cap="none" spc="-2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是物联网三层结构中最基础的一层，主要完成对物体的识别和对数据的采集。</a:t>
            </a:r>
            <a:endParaRPr kumimoji="0" lang="zh-CN" altLang="zh-CN" sz="2000" i="0" u="none" strike="noStrike" kern="1200" cap="none" spc="-2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矩形 4"/>
          <p:cNvSpPr/>
          <p:nvPr/>
        </p:nvSpPr>
        <p:spPr>
          <a:xfrm>
            <a:off x="5848192" y="4003358"/>
            <a:ext cx="5273675" cy="732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i="0" u="none" strike="noStrike" kern="1200" cap="none" spc="-2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网络层</a:t>
            </a:r>
            <a:r>
              <a:rPr kumimoji="0" lang="zh-CN" altLang="zh-CN" sz="20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，利用各种接入及传输设备将感知到的信息进行传送。</a:t>
            </a:r>
            <a:endParaRPr kumimoji="0" lang="zh-CN" altLang="zh-CN" sz="200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  <p:sp>
        <p:nvSpPr>
          <p:cNvPr id="9" name="矩形 5"/>
          <p:cNvSpPr/>
          <p:nvPr/>
        </p:nvSpPr>
        <p:spPr>
          <a:xfrm>
            <a:off x="5833904" y="4941570"/>
            <a:ext cx="5302250" cy="732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i="0" u="none" strike="noStrike" kern="1200" cap="none" spc="-2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应用层</a:t>
            </a:r>
            <a:r>
              <a:rPr kumimoji="0" lang="zh-CN" altLang="en-US" sz="20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，</a:t>
            </a:r>
            <a:r>
              <a:rPr kumimoji="0" lang="zh-CN" altLang="zh-CN" sz="200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+mn-cs"/>
              </a:rPr>
              <a:t>好比是人的大脑，他将收集的信息进行处理，为用户提供丰富的服务。</a:t>
            </a:r>
            <a:endParaRPr kumimoji="0" lang="zh-CN" altLang="zh-CN" sz="200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Autofit/>
          </a:bodyPr>
          <a:lstStyle/>
          <a:p>
            <a:r>
              <a:rPr kumimoji="1" lang="zh-CN" altLang="en-US" b="1" dirty="0">
                <a:solidFill>
                  <a:schemeClr val="accent5">
                    <a:lumMod val="75000"/>
                  </a:schemeClr>
                </a:solidFill>
              </a:rPr>
              <a:t>（四）典型的物联网</a:t>
            </a:r>
            <a:r>
              <a:rPr kumimoji="1" lang="zh-CN" altLang="en-US" b="1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应用</a:t>
            </a:r>
            <a:r>
              <a:rPr kumimoji="1" lang="zh-CN" altLang="en-US" b="1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领域：</a:t>
            </a:r>
            <a:endParaRPr kumimoji="1" lang="zh-CN" altLang="en-US" b="1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36875" y="1429385"/>
            <a:ext cx="5989320" cy="529844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了解物联网的发展及应用</a:t>
            </a: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领域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552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掌握物联网的体系结构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理解物联网的概念、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特点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38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39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0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1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2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3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4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5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6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8.xml><?xml version="1.0" encoding="utf-8"?>
<p:tagLst xmlns:p="http://schemas.openxmlformats.org/presentationml/2006/main">
  <p:tag name="KSO_WM_DIAGRAM_VIRTUALLY_FRAME" val="{&quot;height&quot;:270.2919685039369,&quot;left&quot;:153.76677165354323,&quot;top&quot;:213.02299212598427,&quot;width&quot;:763.4047244094488}"/>
</p:tagLst>
</file>

<file path=ppt/tags/tag49.xml><?xml version="1.0" encoding="utf-8"?>
<p:tagLst xmlns:p="http://schemas.openxmlformats.org/presentationml/2006/main">
  <p:tag name="TABLE_ENDDRAG_ORIGIN_RECT" val="789*237"/>
  <p:tag name="TABLE_ENDDRAG_RECT" val="99*270*789*237"/>
</p:tagLst>
</file>

<file path=ppt/tags/tag50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9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0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1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2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3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4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NjlkODZkYjI2MmQ4N2VlNDVkMTIxZTdjMmIzYWI2ZDc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1652</Words>
  <Application>WPS 演示</Application>
  <PresentationFormat>宽屏</PresentationFormat>
  <Paragraphs>170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迷你简卡通</vt:lpstr>
      <vt:lpstr>Arial Unicode MS</vt:lpstr>
      <vt:lpstr>等线 Light</vt:lpstr>
      <vt:lpstr>Calibri</vt:lpstr>
      <vt:lpstr>Bodoni MT Black</vt:lpstr>
      <vt:lpstr>Segoe Print</vt:lpstr>
      <vt:lpstr>幼圆</vt:lpstr>
      <vt:lpstr>仿宋</vt:lpstr>
      <vt:lpstr>华文彩云</vt:lpstr>
      <vt:lpstr>华文隶书</vt:lpstr>
      <vt:lpstr>新宋体</vt:lpstr>
      <vt:lpstr>方正舒体</vt:lpstr>
      <vt:lpstr>華康墨字體</vt:lpstr>
      <vt:lpstr>华文中宋</vt:lpstr>
      <vt:lpstr>汉仪铸字美心体简</vt:lpstr>
      <vt:lpstr>字语坊OS经典粗黑</vt:lpstr>
      <vt:lpstr>微软雅黑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（一）了解物联网的基本概念</vt:lpstr>
      <vt:lpstr>PowerPoint 演示文稿</vt:lpstr>
      <vt:lpstr>PowerPoint 演示文稿</vt:lpstr>
      <vt:lpstr>（二）联网的发展历程：</vt:lpstr>
      <vt:lpstr>（三）联网的体系结构：</vt:lpstr>
      <vt:lpstr>（三）联网的体系结构：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心宽体瘦</cp:lastModifiedBy>
  <cp:revision>347</cp:revision>
  <dcterms:created xsi:type="dcterms:W3CDTF">2015-11-09T02:22:00Z</dcterms:created>
  <dcterms:modified xsi:type="dcterms:W3CDTF">2024-10-10T13:33:09Z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C31CBB8FCECF4DB5AC4C988F0B8BEAFC</vt:lpwstr>
  </property>
  <property fmtid="{D5CDD505-2E9C-101B-9397-08002B2CF9AE}" pid="3" name="KSOProductBuildVer">
    <vt:lpwstr>2052-12.1.0.18276</vt:lpwstr>
  </property>
</Properties>
</file>