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dp" ContentType="image/vnd.ms-photo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403" r:id="rId3"/>
    <p:sldId id="796" r:id="rId4"/>
    <p:sldId id="662" r:id="rId6"/>
    <p:sldId id="663" r:id="rId7"/>
    <p:sldId id="826" r:id="rId8"/>
    <p:sldId id="838" r:id="rId9"/>
    <p:sldId id="665" r:id="rId10"/>
    <p:sldId id="666" r:id="rId11"/>
    <p:sldId id="813" r:id="rId12"/>
    <p:sldId id="827" r:id="rId13"/>
    <p:sldId id="816" r:id="rId14"/>
    <p:sldId id="828" r:id="rId15"/>
    <p:sldId id="829" r:id="rId16"/>
    <p:sldId id="831" r:id="rId17"/>
    <p:sldId id="832" r:id="rId18"/>
    <p:sldId id="824" r:id="rId19"/>
    <p:sldId id="744" r:id="rId20"/>
  </p:sldIdLst>
  <p:sldSz cx="12192000" cy="6858000"/>
  <p:notesSz cx="6858000" cy="9144000"/>
  <p:custDataLst>
    <p:tags r:id="rId2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55" userDrawn="1">
          <p15:clr>
            <a:srgbClr val="A4A3A4"/>
          </p15:clr>
        </p15:guide>
        <p15:guide id="2" pos="195" userDrawn="1">
          <p15:clr>
            <a:srgbClr val="A4A3A4"/>
          </p15:clr>
        </p15:guide>
        <p15:guide id="3" pos="2739" userDrawn="1">
          <p15:clr>
            <a:srgbClr val="A4A3A4"/>
          </p15:clr>
        </p15:guide>
        <p15:guide id="4" pos="7414" userDrawn="1">
          <p15:clr>
            <a:srgbClr val="A4A3A4"/>
          </p15:clr>
        </p15:guide>
        <p15:guide id="5" orient="horz" pos="3872" userDrawn="1">
          <p15:clr>
            <a:srgbClr val="A4A3A4"/>
          </p15:clr>
        </p15:guide>
        <p15:guide id="6" orient="horz" pos="2510" userDrawn="1">
          <p15:clr>
            <a:srgbClr val="A4A3A4"/>
          </p15:clr>
        </p15:guide>
        <p15:guide id="7" orient="horz" pos="40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zhaomeijie" initials="z" lastIdx="1" clrIdx="0"/>
  <p:cmAuthor id="0" name="王晓娟" initials="wang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6EB8"/>
    <a:srgbClr val="F8F8F8"/>
    <a:srgbClr val="279136"/>
    <a:srgbClr val="175520"/>
    <a:srgbClr val="2A9A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64" d="100"/>
          <a:sy n="64" d="100"/>
        </p:scale>
        <p:origin x="724" y="-4"/>
      </p:cViewPr>
      <p:guideLst>
        <p:guide pos="3855"/>
        <p:guide pos="195"/>
        <p:guide pos="2739"/>
        <p:guide pos="7414"/>
        <p:guide orient="horz" pos="3872"/>
        <p:guide orient="horz" pos="2510"/>
        <p:guide orient="horz" pos="40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5" Type="http://schemas.openxmlformats.org/officeDocument/2006/relationships/tags" Target="tags/tag69.xml"/><Relationship Id="rId24" Type="http://schemas.openxmlformats.org/officeDocument/2006/relationships/commentAuthors" Target="commentAuthors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F8B746-3CD4-4AC0-AD25-71A25EF76E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53D535-AB13-49B2-8DB6-9DBD7D277F78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53D535-AB13-49B2-8DB6-9DBD7D277F7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单击以编辑母版副标题样式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7"/>
          <p:cNvSpPr txBox="1"/>
          <p:nvPr userDrawn="1"/>
        </p:nvSpPr>
        <p:spPr>
          <a:xfrm>
            <a:off x="239697" y="6528367"/>
            <a:ext cx="32137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大学计算机基础（微课版）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6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20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22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  <p:sp>
        <p:nvSpPr>
          <p:cNvPr id="23" name="矩形 22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" name="矩形 23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  修身报国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 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25" name="矩形 24"/>
          <p:cNvSpPr/>
          <p:nvPr userDrawn="1"/>
        </p:nvSpPr>
        <p:spPr>
          <a:xfrm>
            <a:off x="7494447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grpSp>
        <p:nvGrpSpPr>
          <p:cNvPr id="26" name="组合 25"/>
          <p:cNvGrpSpPr/>
          <p:nvPr userDrawn="1"/>
        </p:nvGrpSpPr>
        <p:grpSpPr>
          <a:xfrm>
            <a:off x="-3835" y="159542"/>
            <a:ext cx="12190730" cy="255270"/>
            <a:chOff x="1588" y="308751"/>
            <a:chExt cx="12190730" cy="207902"/>
          </a:xfrm>
        </p:grpSpPr>
        <p:sp>
          <p:nvSpPr>
            <p:cNvPr id="27" name="矩形 26"/>
            <p:cNvSpPr/>
            <p:nvPr/>
          </p:nvSpPr>
          <p:spPr bwMode="auto">
            <a:xfrm>
              <a:off x="4492943" y="308751"/>
              <a:ext cx="7699375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8" name="矩形 27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0"/>
            <a:ext cx="1160145" cy="857250"/>
          </a:xfrm>
          <a:prstGeom prst="rect">
            <a:avLst/>
          </a:prstGeom>
        </p:spPr>
      </p:pic>
      <p:sp>
        <p:nvSpPr>
          <p:cNvPr id="17" name="矩形 16"/>
          <p:cNvSpPr/>
          <p:nvPr userDrawn="1"/>
        </p:nvSpPr>
        <p:spPr>
          <a:xfrm>
            <a:off x="694055" y="17145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zh-CN" altLang="en-US" sz="2000" b="1" spc="3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8" name="矩形 17"/>
          <p:cNvSpPr/>
          <p:nvPr userDrawn="1"/>
        </p:nvSpPr>
        <p:spPr>
          <a:xfrm>
            <a:off x="516890" y="477520"/>
            <a:ext cx="4352925" cy="2298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en-US" altLang="zh-CN" sz="9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Jilin Polytechnic Of Water Resources And Electric Engineering</a:t>
            </a:r>
            <a:endParaRPr lang="en-US" altLang="zh-CN" sz="900" b="1" cap="none" spc="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/>
          <p:cNvSpPr/>
          <p:nvPr userDrawn="1"/>
        </p:nvSpPr>
        <p:spPr>
          <a:xfrm>
            <a:off x="-8879" y="0"/>
            <a:ext cx="12200879" cy="1069145"/>
          </a:xfrm>
          <a:prstGeom prst="rect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8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内容占位符 2"/>
          <p:cNvSpPr>
            <a:spLocks noGrp="1"/>
          </p:cNvSpPr>
          <p:nvPr>
            <p:ph idx="1" hasCustomPrompt="1"/>
          </p:nvPr>
        </p:nvSpPr>
        <p:spPr>
          <a:xfrm>
            <a:off x="541536" y="1702190"/>
            <a:ext cx="5198082" cy="4158859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sz="2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0" name="内容占位符 2"/>
          <p:cNvSpPr>
            <a:spLocks noGrp="1"/>
          </p:cNvSpPr>
          <p:nvPr>
            <p:ph idx="10" hasCustomPrompt="1"/>
          </p:nvPr>
        </p:nvSpPr>
        <p:spPr>
          <a:xfrm>
            <a:off x="6302326" y="1716258"/>
            <a:ext cx="5311263" cy="4144792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lang="zh-CN" altLang="en-US" sz="22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3" name="副标题 2"/>
          <p:cNvSpPr>
            <a:spLocks noGrp="1"/>
          </p:cNvSpPr>
          <p:nvPr>
            <p:ph type="subTitle" idx="11" hasCustomPrompt="1"/>
          </p:nvPr>
        </p:nvSpPr>
        <p:spPr>
          <a:xfrm>
            <a:off x="640012" y="1210532"/>
            <a:ext cx="9144000" cy="393187"/>
          </a:xfrm>
        </p:spPr>
        <p:txBody>
          <a:bodyPr>
            <a:noAutofit/>
          </a:bodyPr>
          <a:lstStyle>
            <a:lvl1pPr marL="0" indent="0" algn="l">
              <a:buNone/>
              <a:defRPr sz="2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单击以编辑母版副标题样式</a:t>
            </a:r>
            <a:endParaRPr lang="zh-CN" altLang="en-US" dirty="0"/>
          </a:p>
        </p:txBody>
      </p:sp>
      <p:sp>
        <p:nvSpPr>
          <p:cNvPr id="37" name="标题 1"/>
          <p:cNvSpPr>
            <a:spLocks noGrp="1"/>
          </p:cNvSpPr>
          <p:nvPr>
            <p:ph type="title"/>
          </p:nvPr>
        </p:nvSpPr>
        <p:spPr>
          <a:xfrm>
            <a:off x="655844" y="545558"/>
            <a:ext cx="9965184" cy="452805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  <p:sp>
        <p:nvSpPr>
          <p:cNvPr id="6" name="矩形 5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修身报国 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7" name="矩形 6"/>
          <p:cNvSpPr/>
          <p:nvPr userDrawn="1"/>
        </p:nvSpPr>
        <p:spPr>
          <a:xfrm>
            <a:off x="7541368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grpSp>
        <p:nvGrpSpPr>
          <p:cNvPr id="8" name="组合 7"/>
          <p:cNvGrpSpPr/>
          <p:nvPr userDrawn="1"/>
        </p:nvGrpSpPr>
        <p:grpSpPr>
          <a:xfrm>
            <a:off x="-3835" y="381614"/>
            <a:ext cx="12190730" cy="255270"/>
            <a:chOff x="1588" y="308751"/>
            <a:chExt cx="12190730" cy="207902"/>
          </a:xfrm>
        </p:grpSpPr>
        <p:sp>
          <p:nvSpPr>
            <p:cNvPr id="9" name="矩形 8"/>
            <p:cNvSpPr/>
            <p:nvPr/>
          </p:nvSpPr>
          <p:spPr bwMode="auto">
            <a:xfrm>
              <a:off x="4464368" y="308751"/>
              <a:ext cx="772795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0" name="矩形 9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1" name="矩形 10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16" name="图片 1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0"/>
            <a:ext cx="1160145" cy="857250"/>
          </a:xfrm>
          <a:prstGeom prst="rect">
            <a:avLst/>
          </a:prstGeom>
        </p:spPr>
      </p:pic>
      <p:sp>
        <p:nvSpPr>
          <p:cNvPr id="17" name="矩形 16"/>
          <p:cNvSpPr/>
          <p:nvPr userDrawn="1"/>
        </p:nvSpPr>
        <p:spPr>
          <a:xfrm>
            <a:off x="694055" y="17145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zh-CN" altLang="en-US" sz="2000" b="1" spc="3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8" name="矩形 17"/>
          <p:cNvSpPr/>
          <p:nvPr userDrawn="1"/>
        </p:nvSpPr>
        <p:spPr>
          <a:xfrm>
            <a:off x="516890" y="477520"/>
            <a:ext cx="4352925" cy="2298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en-US" altLang="zh-CN" sz="9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Jilin Polytechnic Of Water Resources And Electric Engineering</a:t>
            </a:r>
            <a:endParaRPr lang="en-US" altLang="zh-CN" sz="900" b="1" cap="none" spc="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组合 11"/>
          <p:cNvGrpSpPr/>
          <p:nvPr userDrawn="1"/>
        </p:nvGrpSpPr>
        <p:grpSpPr>
          <a:xfrm>
            <a:off x="-3835" y="381614"/>
            <a:ext cx="12190730" cy="255270"/>
            <a:chOff x="1588" y="308751"/>
            <a:chExt cx="12190730" cy="207902"/>
          </a:xfrm>
        </p:grpSpPr>
        <p:sp>
          <p:nvSpPr>
            <p:cNvPr id="13" name="矩形 12"/>
            <p:cNvSpPr/>
            <p:nvPr/>
          </p:nvSpPr>
          <p:spPr bwMode="auto">
            <a:xfrm>
              <a:off x="4530408" y="308751"/>
              <a:ext cx="766191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4" name="矩形 13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5" name="矩形 14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sp>
        <p:nvSpPr>
          <p:cNvPr id="18" name="矩形 17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矩形 18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修身报国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20" name="矩形 19"/>
          <p:cNvSpPr/>
          <p:nvPr userDrawn="1"/>
        </p:nvSpPr>
        <p:spPr>
          <a:xfrm>
            <a:off x="7494447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0"/>
            <a:ext cx="1160145" cy="857250"/>
          </a:xfrm>
          <a:prstGeom prst="rect">
            <a:avLst/>
          </a:prstGeom>
        </p:spPr>
      </p:pic>
      <p:sp>
        <p:nvSpPr>
          <p:cNvPr id="3" name="矩形 2"/>
          <p:cNvSpPr/>
          <p:nvPr userDrawn="1"/>
        </p:nvSpPr>
        <p:spPr>
          <a:xfrm>
            <a:off x="694055" y="17145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zh-CN" altLang="en-US" sz="2000" b="1" spc="3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4" name="矩形 3"/>
          <p:cNvSpPr/>
          <p:nvPr userDrawn="1"/>
        </p:nvSpPr>
        <p:spPr>
          <a:xfrm>
            <a:off x="516890" y="477520"/>
            <a:ext cx="4352925" cy="2298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en-US" altLang="zh-CN" sz="9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Jilin Polytechnic Of Water Resources And Electric Engineering</a:t>
            </a:r>
            <a:endParaRPr lang="en-US" altLang="zh-CN" sz="900" b="1" cap="none" spc="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样本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7"/>
          <p:cNvSpPr txBox="1"/>
          <p:nvPr userDrawn="1"/>
        </p:nvSpPr>
        <p:spPr>
          <a:xfrm>
            <a:off x="239697" y="6528367"/>
            <a:ext cx="32137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内容占位符 2"/>
          <p:cNvSpPr>
            <a:spLocks noGrp="1"/>
          </p:cNvSpPr>
          <p:nvPr>
            <p:ph idx="1" hasCustomPrompt="1"/>
          </p:nvPr>
        </p:nvSpPr>
        <p:spPr>
          <a:xfrm>
            <a:off x="497445" y="1650690"/>
            <a:ext cx="11178741" cy="4210359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8" name="标题 1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grpSp>
        <p:nvGrpSpPr>
          <p:cNvPr id="19" name="组合 18"/>
          <p:cNvGrpSpPr/>
          <p:nvPr userDrawn="1"/>
        </p:nvGrpSpPr>
        <p:grpSpPr>
          <a:xfrm>
            <a:off x="-3835" y="353905"/>
            <a:ext cx="12190730" cy="255270"/>
            <a:chOff x="1588" y="308751"/>
            <a:chExt cx="12190730" cy="207902"/>
          </a:xfrm>
        </p:grpSpPr>
        <p:sp>
          <p:nvSpPr>
            <p:cNvPr id="20" name="矩形 19"/>
            <p:cNvSpPr/>
            <p:nvPr/>
          </p:nvSpPr>
          <p:spPr bwMode="auto">
            <a:xfrm>
              <a:off x="4546918" y="308751"/>
              <a:ext cx="764540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30" name="矩形 29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44450"/>
            <a:ext cx="1160145" cy="857250"/>
          </a:xfrm>
          <a:prstGeom prst="rect">
            <a:avLst/>
          </a:prstGeom>
        </p:spPr>
      </p:pic>
      <p:sp>
        <p:nvSpPr>
          <p:cNvPr id="3" name="矩形 2"/>
          <p:cNvSpPr/>
          <p:nvPr userDrawn="1"/>
        </p:nvSpPr>
        <p:spPr>
          <a:xfrm>
            <a:off x="694055" y="29591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zh-CN" altLang="en-US" sz="2000" b="1" spc="3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目录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 userDrawn="1"/>
        </p:nvSpPr>
        <p:spPr>
          <a:xfrm>
            <a:off x="160022" y="6507993"/>
            <a:ext cx="250593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尚德躬行   笃学擅用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18" name="矩形 17"/>
          <p:cNvSpPr/>
          <p:nvPr userDrawn="1"/>
        </p:nvSpPr>
        <p:spPr>
          <a:xfrm>
            <a:off x="7672339" y="6505856"/>
            <a:ext cx="46939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计算机应用基础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(windows10+Office2016)</a:t>
            </a:r>
            <a:endParaRPr lang="zh-CN" altLang="en-US" dirty="0"/>
          </a:p>
        </p:txBody>
      </p:sp>
      <p:sp>
        <p:nvSpPr>
          <p:cNvPr id="14" name="矩形 13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矩形 14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sym typeface="+mn-ea"/>
              </a:rPr>
              <a:t>修身报国 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16" name="矩形 15"/>
          <p:cNvSpPr/>
          <p:nvPr userDrawn="1"/>
        </p:nvSpPr>
        <p:spPr>
          <a:xfrm>
            <a:off x="7524927" y="6488668"/>
            <a:ext cx="47447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计算机应用基础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(Windows10+Office2016)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6.xml"/><Relationship Id="rId4" Type="http://schemas.microsoft.com/office/2007/relationships/hdphoto" Target="../media/image4.wdp"/><Relationship Id="rId3" Type="http://schemas.openxmlformats.org/officeDocument/2006/relationships/image" Target="../media/image3.png"/><Relationship Id="rId2" Type="http://schemas.openxmlformats.org/officeDocument/2006/relationships/tags" Target="../tags/tag2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tags" Target="../tags/tag10.xml"/><Relationship Id="rId8" Type="http://schemas.openxmlformats.org/officeDocument/2006/relationships/tags" Target="../tags/tag9.xml"/><Relationship Id="rId7" Type="http://schemas.openxmlformats.org/officeDocument/2006/relationships/image" Target="../media/image5.emf"/><Relationship Id="rId6" Type="http://schemas.openxmlformats.org/officeDocument/2006/relationships/oleObject" Target="../embeddings/oleObject1.bin"/><Relationship Id="rId5" Type="http://schemas.openxmlformats.org/officeDocument/2006/relationships/tags" Target="../tags/tag8.xml"/><Relationship Id="rId4" Type="http://schemas.openxmlformats.org/officeDocument/2006/relationships/tags" Target="../tags/tag7.xml"/><Relationship Id="rId39" Type="http://schemas.openxmlformats.org/officeDocument/2006/relationships/vmlDrawing" Target="../drawings/vmlDrawing1.vml"/><Relationship Id="rId38" Type="http://schemas.openxmlformats.org/officeDocument/2006/relationships/slideLayout" Target="../slideLayouts/slideLayout7.xml"/><Relationship Id="rId37" Type="http://schemas.microsoft.com/office/2007/relationships/hdphoto" Target="../media/image4.wdp"/><Relationship Id="rId36" Type="http://schemas.openxmlformats.org/officeDocument/2006/relationships/image" Target="../media/image3.png"/><Relationship Id="rId35" Type="http://schemas.openxmlformats.org/officeDocument/2006/relationships/tags" Target="../tags/tag36.xml"/><Relationship Id="rId34" Type="http://schemas.openxmlformats.org/officeDocument/2006/relationships/tags" Target="../tags/tag35.xml"/><Relationship Id="rId33" Type="http://schemas.openxmlformats.org/officeDocument/2006/relationships/tags" Target="../tags/tag34.xml"/><Relationship Id="rId32" Type="http://schemas.openxmlformats.org/officeDocument/2006/relationships/tags" Target="../tags/tag33.xml"/><Relationship Id="rId31" Type="http://schemas.openxmlformats.org/officeDocument/2006/relationships/tags" Target="../tags/tag32.xml"/><Relationship Id="rId30" Type="http://schemas.openxmlformats.org/officeDocument/2006/relationships/tags" Target="../tags/tag31.xml"/><Relationship Id="rId3" Type="http://schemas.openxmlformats.org/officeDocument/2006/relationships/tags" Target="../tags/tag6.xml"/><Relationship Id="rId29" Type="http://schemas.openxmlformats.org/officeDocument/2006/relationships/tags" Target="../tags/tag30.xml"/><Relationship Id="rId28" Type="http://schemas.openxmlformats.org/officeDocument/2006/relationships/tags" Target="../tags/tag29.xml"/><Relationship Id="rId27" Type="http://schemas.openxmlformats.org/officeDocument/2006/relationships/tags" Target="../tags/tag28.xml"/><Relationship Id="rId26" Type="http://schemas.openxmlformats.org/officeDocument/2006/relationships/tags" Target="../tags/tag27.xml"/><Relationship Id="rId25" Type="http://schemas.openxmlformats.org/officeDocument/2006/relationships/tags" Target="../tags/tag26.xml"/><Relationship Id="rId24" Type="http://schemas.openxmlformats.org/officeDocument/2006/relationships/tags" Target="../tags/tag25.xml"/><Relationship Id="rId23" Type="http://schemas.openxmlformats.org/officeDocument/2006/relationships/tags" Target="../tags/tag24.xml"/><Relationship Id="rId22" Type="http://schemas.openxmlformats.org/officeDocument/2006/relationships/tags" Target="../tags/tag23.xml"/><Relationship Id="rId21" Type="http://schemas.openxmlformats.org/officeDocument/2006/relationships/tags" Target="../tags/tag22.xml"/><Relationship Id="rId20" Type="http://schemas.openxmlformats.org/officeDocument/2006/relationships/tags" Target="../tags/tag21.xml"/><Relationship Id="rId2" Type="http://schemas.openxmlformats.org/officeDocument/2006/relationships/tags" Target="../tags/tag5.xml"/><Relationship Id="rId19" Type="http://schemas.openxmlformats.org/officeDocument/2006/relationships/tags" Target="../tags/tag20.xml"/><Relationship Id="rId18" Type="http://schemas.openxmlformats.org/officeDocument/2006/relationships/tags" Target="../tags/tag19.xml"/><Relationship Id="rId17" Type="http://schemas.openxmlformats.org/officeDocument/2006/relationships/tags" Target="../tags/tag18.xml"/><Relationship Id="rId16" Type="http://schemas.openxmlformats.org/officeDocument/2006/relationships/tags" Target="../tags/tag17.xml"/><Relationship Id="rId15" Type="http://schemas.openxmlformats.org/officeDocument/2006/relationships/tags" Target="../tags/tag16.xml"/><Relationship Id="rId14" Type="http://schemas.openxmlformats.org/officeDocument/2006/relationships/tags" Target="../tags/tag15.xml"/><Relationship Id="rId13" Type="http://schemas.openxmlformats.org/officeDocument/2006/relationships/tags" Target="../tags/tag14.xml"/><Relationship Id="rId12" Type="http://schemas.openxmlformats.org/officeDocument/2006/relationships/tags" Target="../tags/tag13.xml"/><Relationship Id="rId11" Type="http://schemas.openxmlformats.org/officeDocument/2006/relationships/tags" Target="../tags/tag12.xml"/><Relationship Id="rId10" Type="http://schemas.openxmlformats.org/officeDocument/2006/relationships/tags" Target="../tags/tag11.xml"/><Relationship Id="rId1" Type="http://schemas.openxmlformats.org/officeDocument/2006/relationships/tags" Target="../tags/tag4.xm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6.png"/><Relationship Id="rId2" Type="http://schemas.microsoft.com/office/2007/relationships/hdphoto" Target="../media/image4.wdp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6.png"/><Relationship Id="rId2" Type="http://schemas.microsoft.com/office/2007/relationships/hdphoto" Target="../media/image4.wdp"/><Relationship Id="rId1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6.png"/><Relationship Id="rId2" Type="http://schemas.microsoft.com/office/2007/relationships/hdphoto" Target="../media/image4.wdp"/><Relationship Id="rId1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tags" Target="../tags/tag43.xml"/><Relationship Id="rId8" Type="http://schemas.openxmlformats.org/officeDocument/2006/relationships/tags" Target="../tags/tag42.xml"/><Relationship Id="rId7" Type="http://schemas.openxmlformats.org/officeDocument/2006/relationships/tags" Target="../tags/tag41.xml"/><Relationship Id="rId6" Type="http://schemas.openxmlformats.org/officeDocument/2006/relationships/tags" Target="../tags/tag40.xml"/><Relationship Id="rId5" Type="http://schemas.openxmlformats.org/officeDocument/2006/relationships/tags" Target="../tags/tag39.xml"/><Relationship Id="rId4" Type="http://schemas.openxmlformats.org/officeDocument/2006/relationships/tags" Target="../tags/tag38.xml"/><Relationship Id="rId3" Type="http://schemas.openxmlformats.org/officeDocument/2006/relationships/tags" Target="../tags/tag37.xml"/><Relationship Id="rId2" Type="http://schemas.microsoft.com/office/2007/relationships/hdphoto" Target="../media/image4.wdp"/><Relationship Id="rId16" Type="http://schemas.openxmlformats.org/officeDocument/2006/relationships/notesSlide" Target="../notesSlides/notesSlide2.xml"/><Relationship Id="rId15" Type="http://schemas.openxmlformats.org/officeDocument/2006/relationships/slideLayout" Target="../slideLayouts/slideLayout7.xml"/><Relationship Id="rId14" Type="http://schemas.openxmlformats.org/officeDocument/2006/relationships/tags" Target="../tags/tag48.xml"/><Relationship Id="rId13" Type="http://schemas.openxmlformats.org/officeDocument/2006/relationships/tags" Target="../tags/tag47.xml"/><Relationship Id="rId12" Type="http://schemas.openxmlformats.org/officeDocument/2006/relationships/tags" Target="../tags/tag46.xml"/><Relationship Id="rId11" Type="http://schemas.openxmlformats.org/officeDocument/2006/relationships/tags" Target="../tags/tag45.xml"/><Relationship Id="rId10" Type="http://schemas.openxmlformats.org/officeDocument/2006/relationships/tags" Target="../tags/tag44.xml"/><Relationship Id="rId1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tags" Target="../tags/tag57.xml"/><Relationship Id="rId8" Type="http://schemas.openxmlformats.org/officeDocument/2006/relationships/tags" Target="../tags/tag56.xml"/><Relationship Id="rId7" Type="http://schemas.openxmlformats.org/officeDocument/2006/relationships/tags" Target="../tags/tag55.xml"/><Relationship Id="rId6" Type="http://schemas.openxmlformats.org/officeDocument/2006/relationships/tags" Target="../tags/tag54.xml"/><Relationship Id="rId5" Type="http://schemas.openxmlformats.org/officeDocument/2006/relationships/tags" Target="../tags/tag53.xml"/><Relationship Id="rId4" Type="http://schemas.openxmlformats.org/officeDocument/2006/relationships/tags" Target="../tags/tag52.xml"/><Relationship Id="rId3" Type="http://schemas.openxmlformats.org/officeDocument/2006/relationships/tags" Target="../tags/tag51.xml"/><Relationship Id="rId2" Type="http://schemas.openxmlformats.org/officeDocument/2006/relationships/tags" Target="../tags/tag50.xml"/><Relationship Id="rId17" Type="http://schemas.openxmlformats.org/officeDocument/2006/relationships/slideLayout" Target="../slideLayouts/slideLayout6.xml"/><Relationship Id="rId16" Type="http://schemas.openxmlformats.org/officeDocument/2006/relationships/tags" Target="../tags/tag64.xml"/><Relationship Id="rId15" Type="http://schemas.openxmlformats.org/officeDocument/2006/relationships/tags" Target="../tags/tag63.xml"/><Relationship Id="rId14" Type="http://schemas.openxmlformats.org/officeDocument/2006/relationships/tags" Target="../tags/tag62.xml"/><Relationship Id="rId13" Type="http://schemas.openxmlformats.org/officeDocument/2006/relationships/tags" Target="../tags/tag61.xml"/><Relationship Id="rId12" Type="http://schemas.openxmlformats.org/officeDocument/2006/relationships/tags" Target="../tags/tag60.xml"/><Relationship Id="rId11" Type="http://schemas.openxmlformats.org/officeDocument/2006/relationships/tags" Target="../tags/tag59.xml"/><Relationship Id="rId10" Type="http://schemas.openxmlformats.org/officeDocument/2006/relationships/tags" Target="../tags/tag58.xml"/><Relationship Id="rId1" Type="http://schemas.openxmlformats.org/officeDocument/2006/relationships/tags" Target="../tags/tag49.xml"/></Relationships>
</file>

<file path=ppt/slides/_rels/slide17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6.xml"/><Relationship Id="rId6" Type="http://schemas.microsoft.com/office/2007/relationships/hdphoto" Target="../media/image4.wdp"/><Relationship Id="rId5" Type="http://schemas.openxmlformats.org/officeDocument/2006/relationships/image" Target="../media/image3.png"/><Relationship Id="rId4" Type="http://schemas.openxmlformats.org/officeDocument/2006/relationships/tags" Target="../tags/tag68.xml"/><Relationship Id="rId3" Type="http://schemas.openxmlformats.org/officeDocument/2006/relationships/tags" Target="../tags/tag67.xml"/><Relationship Id="rId2" Type="http://schemas.openxmlformats.org/officeDocument/2006/relationships/tags" Target="../tags/tag66.xml"/><Relationship Id="rId1" Type="http://schemas.openxmlformats.org/officeDocument/2006/relationships/tags" Target="../tags/tag6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H_Other_1"/>
          <p:cNvSpPr/>
          <p:nvPr>
            <p:custDataLst>
              <p:tags r:id="rId1"/>
            </p:custDataLst>
          </p:nvPr>
        </p:nvSpPr>
        <p:spPr>
          <a:xfrm>
            <a:off x="468630" y="2453005"/>
            <a:ext cx="8031480" cy="2148205"/>
          </a:xfrm>
          <a:custGeom>
            <a:avLst/>
            <a:gdLst>
              <a:gd name="connsiteX0" fmla="*/ 0 w 3302000"/>
              <a:gd name="connsiteY0" fmla="*/ 304800 h 990600"/>
              <a:gd name="connsiteX1" fmla="*/ 397933 w 3302000"/>
              <a:gd name="connsiteY1" fmla="*/ 922867 h 990600"/>
              <a:gd name="connsiteX2" fmla="*/ 3090333 w 3302000"/>
              <a:gd name="connsiteY2" fmla="*/ 990600 h 990600"/>
              <a:gd name="connsiteX3" fmla="*/ 3302000 w 3302000"/>
              <a:gd name="connsiteY3" fmla="*/ 0 h 990600"/>
              <a:gd name="connsiteX4" fmla="*/ 0 w 3302000"/>
              <a:gd name="connsiteY4" fmla="*/ 304800 h 990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02000" h="990600">
                <a:moveTo>
                  <a:pt x="0" y="304800"/>
                </a:moveTo>
                <a:lnTo>
                  <a:pt x="397933" y="922867"/>
                </a:lnTo>
                <a:lnTo>
                  <a:pt x="3090333" y="990600"/>
                </a:lnTo>
                <a:lnTo>
                  <a:pt x="3302000" y="0"/>
                </a:lnTo>
                <a:lnTo>
                  <a:pt x="0" y="304800"/>
                </a:lnTo>
                <a:close/>
              </a:path>
            </a:pathLst>
          </a:cu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MH_Other_2"/>
          <p:cNvSpPr/>
          <p:nvPr>
            <p:custDataLst>
              <p:tags r:id="rId2"/>
            </p:custDataLst>
          </p:nvPr>
        </p:nvSpPr>
        <p:spPr>
          <a:xfrm>
            <a:off x="3917315" y="2759075"/>
            <a:ext cx="7149465" cy="1984375"/>
          </a:xfrm>
          <a:custGeom>
            <a:avLst/>
            <a:gdLst>
              <a:gd name="connsiteX0" fmla="*/ 0 w 2836333"/>
              <a:gd name="connsiteY0" fmla="*/ 0 h 965200"/>
              <a:gd name="connsiteX1" fmla="*/ 245533 w 2836333"/>
              <a:gd name="connsiteY1" fmla="*/ 685800 h 965200"/>
              <a:gd name="connsiteX2" fmla="*/ 2658533 w 2836333"/>
              <a:gd name="connsiteY2" fmla="*/ 965200 h 965200"/>
              <a:gd name="connsiteX3" fmla="*/ 2836333 w 2836333"/>
              <a:gd name="connsiteY3" fmla="*/ 101600 h 965200"/>
              <a:gd name="connsiteX4" fmla="*/ 0 w 2836333"/>
              <a:gd name="connsiteY4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36333" h="965200">
                <a:moveTo>
                  <a:pt x="0" y="0"/>
                </a:moveTo>
                <a:lnTo>
                  <a:pt x="245533" y="685800"/>
                </a:lnTo>
                <a:lnTo>
                  <a:pt x="2658533" y="965200"/>
                </a:lnTo>
                <a:lnTo>
                  <a:pt x="2836333" y="101600"/>
                </a:lnTo>
                <a:lnTo>
                  <a:pt x="0" y="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166495" y="3288665"/>
            <a:ext cx="10099675" cy="134366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信息技术基础</a:t>
            </a:r>
            <a:r>
              <a:rPr lang="en-US" altLang="zh-CN" sz="4000" b="1" kern="27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(</a:t>
            </a:r>
            <a:r>
              <a:rPr lang="en-US" altLang="zh-CN" sz="4000" b="1" kern="27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Windows11+WPS Office</a:t>
            </a:r>
            <a:r>
              <a:rPr lang="zh-CN" altLang="en-US" sz="4000" b="1" kern="27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）</a:t>
            </a:r>
            <a:endParaRPr lang="zh-CN" altLang="en-US" sz="4000" b="1" kern="2700" spc="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zh-CN" altLang="en-US" sz="4000" b="1" kern="2700" spc="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3686629" y="1041940"/>
            <a:ext cx="4194628" cy="1209221"/>
            <a:chOff x="3686629" y="1298779"/>
            <a:chExt cx="4194628" cy="1209221"/>
          </a:xfrm>
        </p:grpSpPr>
        <p:sp>
          <p:nvSpPr>
            <p:cNvPr id="12" name="文本框 11"/>
            <p:cNvSpPr txBox="1"/>
            <p:nvPr/>
          </p:nvSpPr>
          <p:spPr>
            <a:xfrm>
              <a:off x="4895850" y="1646551"/>
              <a:ext cx="298540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400" b="1" dirty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COMPUTER</a:t>
              </a:r>
              <a:endParaRPr lang="en-US" altLang="zh-CN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十字箭头标注 12"/>
            <p:cNvSpPr/>
            <p:nvPr/>
          </p:nvSpPr>
          <p:spPr>
            <a:xfrm>
              <a:off x="3686629" y="1298779"/>
              <a:ext cx="1209221" cy="1209221"/>
            </a:xfrm>
            <a:prstGeom prst="quadArrowCallout">
              <a:avLst/>
            </a:pr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endParaRPr lang="zh-CN" altLang="en-US" dirty="0"/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042" y="1266579"/>
            <a:ext cx="702583" cy="702583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4766713" y="1793321"/>
            <a:ext cx="4713464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kern="2700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信息技术基础项目化教程</a:t>
            </a:r>
            <a:endParaRPr lang="zh-CN" altLang="en-US" sz="1600" kern="2700" spc="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矩形 89"/>
          <p:cNvSpPr/>
          <p:nvPr/>
        </p:nvSpPr>
        <p:spPr>
          <a:xfrm>
            <a:off x="4511675" y="4129405"/>
            <a:ext cx="6400800" cy="638175"/>
          </a:xfrm>
          <a:prstGeom prst="rect">
            <a:avLst/>
          </a:prstGeom>
          <a:solidFill>
            <a:srgbClr val="036EB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等腰三角形 92"/>
          <p:cNvSpPr/>
          <p:nvPr/>
        </p:nvSpPr>
        <p:spPr>
          <a:xfrm rot="5400000" flipV="1">
            <a:off x="10360184" y="4296587"/>
            <a:ext cx="390507" cy="290285"/>
          </a:xfrm>
          <a:prstGeom prst="triangle">
            <a:avLst/>
          </a:prstGeom>
          <a:solidFill>
            <a:srgbClr val="34BF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6" name="直接连接符 85"/>
          <p:cNvCxnSpPr/>
          <p:nvPr/>
        </p:nvCxnSpPr>
        <p:spPr>
          <a:xfrm>
            <a:off x="4078579" y="1085119"/>
            <a:ext cx="0" cy="5122129"/>
          </a:xfrm>
          <a:prstGeom prst="line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矩形 2"/>
          <p:cNvSpPr/>
          <p:nvPr/>
        </p:nvSpPr>
        <p:spPr>
          <a:xfrm>
            <a:off x="0" y="2813153"/>
            <a:ext cx="1291771" cy="928915"/>
          </a:xfrm>
          <a:prstGeom prst="rect">
            <a:avLst/>
          </a:pr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381344" y="2813152"/>
            <a:ext cx="174171" cy="928915"/>
          </a:xfrm>
          <a:prstGeom prst="rect">
            <a:avLst/>
          </a:pr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TextBox 1"/>
          <p:cNvSpPr txBox="1"/>
          <p:nvPr/>
        </p:nvSpPr>
        <p:spPr>
          <a:xfrm>
            <a:off x="4511733" y="3740287"/>
            <a:ext cx="45732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2400"/>
              </a:lnSpc>
            </a:pPr>
            <a:r>
              <a:rPr lang="zh-CN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任务2.3  制作简约型表格个人简</a:t>
            </a:r>
            <a:r>
              <a:rPr 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历</a:t>
            </a:r>
            <a:endParaRPr 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73" name="TextBox 1"/>
          <p:cNvSpPr txBox="1"/>
          <p:nvPr/>
        </p:nvSpPr>
        <p:spPr>
          <a:xfrm>
            <a:off x="1928878" y="2768458"/>
            <a:ext cx="1359346" cy="946411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6935"/>
              </a:lnSpc>
            </a:pPr>
            <a:r>
              <a:rPr lang="en-US" altLang="zh-CN" sz="5300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目录</a:t>
            </a:r>
            <a:endParaRPr lang="en-US" altLang="zh-CN" sz="5300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74" name="TextBox 1"/>
          <p:cNvSpPr txBox="1"/>
          <p:nvPr/>
        </p:nvSpPr>
        <p:spPr>
          <a:xfrm>
            <a:off x="4511733" y="3071443"/>
            <a:ext cx="42684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2400"/>
              </a:lnSpc>
            </a:pPr>
            <a:r>
              <a:rPr lang="zh-CN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任务2.2  制定</a:t>
            </a:r>
            <a:r>
              <a:rPr lang="zh-CN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垃圾分类主题海报</a:t>
            </a:r>
            <a:endParaRPr 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75" name="TextBox 1"/>
          <p:cNvSpPr txBox="1"/>
          <p:nvPr/>
        </p:nvSpPr>
        <p:spPr>
          <a:xfrm>
            <a:off x="2004958" y="3685671"/>
            <a:ext cx="1340110" cy="266738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1600"/>
              </a:lnSpc>
            </a:pPr>
            <a:r>
              <a:rPr lang="en-US" altLang="zh-CN" sz="1900" dirty="0">
                <a:solidFill>
                  <a:srgbClr val="036EB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CONTENTS</a:t>
            </a:r>
            <a:endParaRPr lang="en-US" altLang="zh-CN" sz="1900" dirty="0">
              <a:solidFill>
                <a:srgbClr val="036EB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6" name="TextBox 1"/>
          <p:cNvSpPr txBox="1"/>
          <p:nvPr/>
        </p:nvSpPr>
        <p:spPr>
          <a:xfrm>
            <a:off x="4511733" y="2401888"/>
            <a:ext cx="495173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 algn="l">
              <a:lnSpc>
                <a:spcPts val="2400"/>
              </a:lnSpc>
            </a:pPr>
            <a:r>
              <a: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</a:t>
            </a:r>
            <a:r>
              <a:rPr lang="en-US" altLang="zh-CN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2.1  </a:t>
            </a:r>
            <a:r>
              <a:rPr lang="zh-CN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排版学习资料《七律·长征》</a:t>
            </a:r>
            <a:endParaRPr lang="zh-CN" sz="24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58" name="Freeform 3"/>
          <p:cNvSpPr/>
          <p:nvPr/>
        </p:nvSpPr>
        <p:spPr>
          <a:xfrm>
            <a:off x="4001411" y="2445216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59" name="Freeform 3"/>
          <p:cNvSpPr/>
          <p:nvPr/>
        </p:nvSpPr>
        <p:spPr>
          <a:xfrm>
            <a:off x="4001411" y="3197814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60" name="Freeform 3"/>
          <p:cNvSpPr/>
          <p:nvPr/>
        </p:nvSpPr>
        <p:spPr>
          <a:xfrm>
            <a:off x="4001411" y="3802275"/>
            <a:ext cx="142240" cy="140207"/>
          </a:xfrm>
          <a:custGeom>
            <a:avLst/>
            <a:gdLst>
              <a:gd name="connsiteX0" fmla="*/ 0 w 106680"/>
              <a:gd name="connsiteY0" fmla="*/ 52577 h 105155"/>
              <a:gd name="connsiteX1" fmla="*/ 53340 w 106680"/>
              <a:gd name="connsiteY1" fmla="*/ 0 h 105155"/>
              <a:gd name="connsiteX2" fmla="*/ 106679 w 106680"/>
              <a:gd name="connsiteY2" fmla="*/ 52577 h 105155"/>
              <a:gd name="connsiteX3" fmla="*/ 53340 w 106680"/>
              <a:gd name="connsiteY3" fmla="*/ 105155 h 105155"/>
              <a:gd name="connsiteX4" fmla="*/ 0 w 106680"/>
              <a:gd name="connsiteY4" fmla="*/ 52577 h 10515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5155">
                <a:moveTo>
                  <a:pt x="0" y="52577"/>
                </a:moveTo>
                <a:cubicBezTo>
                  <a:pt x="0" y="23495"/>
                  <a:pt x="23876" y="0"/>
                  <a:pt x="53340" y="0"/>
                </a:cubicBezTo>
                <a:cubicBezTo>
                  <a:pt x="82803" y="0"/>
                  <a:pt x="106679" y="23495"/>
                  <a:pt x="106679" y="52577"/>
                </a:cubicBezTo>
                <a:cubicBezTo>
                  <a:pt x="106679" y="81661"/>
                  <a:pt x="82803" y="105155"/>
                  <a:pt x="53340" y="105155"/>
                </a:cubicBezTo>
                <a:cubicBezTo>
                  <a:pt x="23876" y="105155"/>
                  <a:pt x="0" y="81661"/>
                  <a:pt x="0" y="52577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62" name="文本框 61"/>
          <p:cNvSpPr txBox="1"/>
          <p:nvPr>
            <p:custDataLst>
              <p:tags r:id="rId1"/>
            </p:custDataLst>
          </p:nvPr>
        </p:nvSpPr>
        <p:spPr>
          <a:xfrm>
            <a:off x="2056765" y="986155"/>
            <a:ext cx="8660130" cy="622300"/>
          </a:xfrm>
          <a:prstGeom prst="rect">
            <a:avLst/>
          </a:prstGeom>
          <a:pattFill prst="pct10">
            <a:fgClr>
              <a:schemeClr val="accent1"/>
            </a:fgClr>
            <a:bgClr>
              <a:schemeClr val="bg1"/>
            </a:bgClr>
          </a:pattFill>
        </p:spPr>
        <p:txBody>
          <a:bodyPr wrap="square" lIns="68580" tIns="34290" rIns="68580" bIns="34290" rtlCol="0">
            <a:spAutoFit/>
          </a:bodyPr>
          <a:p>
            <a:pPr algn="ctr"/>
            <a:r>
              <a:rPr lang="zh-CN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单元</a:t>
            </a:r>
            <a:r>
              <a:rPr lang="en-US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 </a:t>
            </a:r>
            <a:r>
              <a:rPr 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WPS Office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文字处理软件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</a:t>
            </a:r>
            <a:endParaRPr lang="zh-CN" alt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516178" y="4822327"/>
            <a:ext cx="39636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p>
            <a:pPr>
              <a:lnSpc>
                <a:spcPts val="2400"/>
              </a:lnSpc>
            </a:pP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</a:t>
            </a:r>
            <a:r>
              <a:rPr lang="en-US" alt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2.5</a:t>
            </a: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  </a:t>
            </a:r>
            <a:r>
              <a:rPr 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批量制作学生信息卡</a:t>
            </a:r>
            <a:endParaRPr lang="zh-CN"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5" name="TextBox 1"/>
          <p:cNvSpPr txBox="1"/>
          <p:nvPr/>
        </p:nvSpPr>
        <p:spPr>
          <a:xfrm>
            <a:off x="4516178" y="4286198"/>
            <a:ext cx="33540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p>
            <a:pPr>
              <a:lnSpc>
                <a:spcPts val="2400"/>
              </a:lnSpc>
            </a:pPr>
            <a:r>
              <a:rPr 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任务2.4  制作产品订购单</a:t>
            </a:r>
            <a:endParaRPr 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4005856" y="4312239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p>
            <a:pPr algn="ctr"/>
            <a:endParaRPr lang="zh-CN" altLang="en-US"/>
          </a:p>
        </p:txBody>
      </p:sp>
      <p:sp>
        <p:nvSpPr>
          <p:cNvPr id="7" name="Freeform 3"/>
          <p:cNvSpPr/>
          <p:nvPr/>
        </p:nvSpPr>
        <p:spPr>
          <a:xfrm>
            <a:off x="4005856" y="4884315"/>
            <a:ext cx="142240" cy="140207"/>
          </a:xfrm>
          <a:custGeom>
            <a:avLst/>
            <a:gdLst>
              <a:gd name="connsiteX0" fmla="*/ 0 w 106680"/>
              <a:gd name="connsiteY0" fmla="*/ 52577 h 105155"/>
              <a:gd name="connsiteX1" fmla="*/ 53340 w 106680"/>
              <a:gd name="connsiteY1" fmla="*/ 0 h 105155"/>
              <a:gd name="connsiteX2" fmla="*/ 106679 w 106680"/>
              <a:gd name="connsiteY2" fmla="*/ 52577 h 105155"/>
              <a:gd name="connsiteX3" fmla="*/ 53340 w 106680"/>
              <a:gd name="connsiteY3" fmla="*/ 105155 h 105155"/>
              <a:gd name="connsiteX4" fmla="*/ 0 w 106680"/>
              <a:gd name="connsiteY4" fmla="*/ 52577 h 10515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5155">
                <a:moveTo>
                  <a:pt x="0" y="52577"/>
                </a:moveTo>
                <a:cubicBezTo>
                  <a:pt x="0" y="23495"/>
                  <a:pt x="23876" y="0"/>
                  <a:pt x="53340" y="0"/>
                </a:cubicBezTo>
                <a:cubicBezTo>
                  <a:pt x="82803" y="0"/>
                  <a:pt x="106679" y="23495"/>
                  <a:pt x="106679" y="52577"/>
                </a:cubicBezTo>
                <a:cubicBezTo>
                  <a:pt x="106679" y="81661"/>
                  <a:pt x="82803" y="105155"/>
                  <a:pt x="53340" y="105155"/>
                </a:cubicBezTo>
                <a:cubicBezTo>
                  <a:pt x="23876" y="105155"/>
                  <a:pt x="0" y="81661"/>
                  <a:pt x="0" y="52577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p>
            <a:pPr algn="ctr"/>
            <a:endParaRPr lang="zh-CN" altLang="en-US"/>
          </a:p>
        </p:txBody>
      </p:sp>
      <p:sp>
        <p:nvSpPr>
          <p:cNvPr id="9" name="TextBox 1"/>
          <p:cNvSpPr txBox="1"/>
          <p:nvPr/>
        </p:nvSpPr>
        <p:spPr>
          <a:xfrm>
            <a:off x="4516178" y="5394908"/>
            <a:ext cx="51828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2400"/>
              </a:lnSpc>
            </a:pP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</a:t>
            </a:r>
            <a:r>
              <a:rPr lang="en-US" alt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2.6</a:t>
            </a: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  </a:t>
            </a:r>
            <a:r>
              <a:rPr 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制作感动中国人物事迹宣传册</a:t>
            </a:r>
            <a:endParaRPr lang="zh-CN"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4005856" y="5420949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79"/>
          <p:cNvGrpSpPr/>
          <p:nvPr>
            <p:custDataLst>
              <p:tags r:id="rId1"/>
            </p:custDataLst>
          </p:nvPr>
        </p:nvGrpSpPr>
        <p:grpSpPr bwMode="auto">
          <a:xfrm>
            <a:off x="3250566" y="2593658"/>
            <a:ext cx="5407025" cy="3732213"/>
            <a:chOff x="1809684" y="1771915"/>
            <a:chExt cx="5633372" cy="3890359"/>
          </a:xfrm>
        </p:grpSpPr>
        <p:sp>
          <p:nvSpPr>
            <p:cNvPr id="7170" name="弧形 80"/>
            <p:cNvSpPr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 rot="5400000">
              <a:off x="3976670" y="3085281"/>
              <a:ext cx="1313885" cy="1314895"/>
            </a:xfrm>
            <a:custGeom>
              <a:avLst/>
              <a:gdLst>
                <a:gd name="T0" fmla="*/ 660347 w 1313885"/>
                <a:gd name="T1" fmla="*/ 1314886 h 1314895"/>
                <a:gd name="T2" fmla="*/ 50918 w 1313885"/>
                <a:gd name="T3" fmla="*/ 911233 h 1314895"/>
                <a:gd name="T4" fmla="*/ 191035 w 1313885"/>
                <a:gd name="T5" fmla="*/ 193946 h 1314895"/>
                <a:gd name="T6" fmla="*/ 907723 w 1313885"/>
                <a:gd name="T7" fmla="*/ 49788 h 1314895"/>
                <a:gd name="T8" fmla="*/ 1313886 w 1313885"/>
                <a:gd name="T9" fmla="*/ 657448 h 1314895"/>
                <a:gd name="T10" fmla="*/ 656943 w 1313885"/>
                <a:gd name="T11" fmla="*/ 657448 h 1314895"/>
                <a:gd name="T12" fmla="*/ 660347 w 1313885"/>
                <a:gd name="T13" fmla="*/ 1314886 h 1314895"/>
                <a:gd name="T14" fmla="*/ 660347 w 1313885"/>
                <a:gd name="T15" fmla="*/ 1314886 h 1314895"/>
                <a:gd name="T16" fmla="*/ 50918 w 1313885"/>
                <a:gd name="T17" fmla="*/ 911233 h 1314895"/>
                <a:gd name="T18" fmla="*/ 191035 w 1313885"/>
                <a:gd name="T19" fmla="*/ 193946 h 1314895"/>
                <a:gd name="T20" fmla="*/ 907723 w 1313885"/>
                <a:gd name="T21" fmla="*/ 49788 h 1314895"/>
                <a:gd name="T22" fmla="*/ 1313886 w 1313885"/>
                <a:gd name="T23" fmla="*/ 657448 h 13148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13885" h="1314895" stroke="0">
                  <a:moveTo>
                    <a:pt x="660347" y="1314886"/>
                  </a:moveTo>
                  <a:cubicBezTo>
                    <a:pt x="394266" y="1316266"/>
                    <a:pt x="153631" y="1156882"/>
                    <a:pt x="50918" y="911233"/>
                  </a:cubicBezTo>
                  <a:cubicBezTo>
                    <a:pt x="-51709" y="665790"/>
                    <a:pt x="3602" y="382641"/>
                    <a:pt x="191035" y="193946"/>
                  </a:cubicBezTo>
                  <a:cubicBezTo>
                    <a:pt x="378689" y="5028"/>
                    <a:pt x="661705" y="-51899"/>
                    <a:pt x="907723" y="49788"/>
                  </a:cubicBezTo>
                  <a:cubicBezTo>
                    <a:pt x="1153536" y="151390"/>
                    <a:pt x="1313886" y="391290"/>
                    <a:pt x="1313886" y="657448"/>
                  </a:cubicBezTo>
                  <a:lnTo>
                    <a:pt x="656943" y="657448"/>
                  </a:lnTo>
                  <a:cubicBezTo>
                    <a:pt x="658078" y="876594"/>
                    <a:pt x="659212" y="1095740"/>
                    <a:pt x="660347" y="1314886"/>
                  </a:cubicBezTo>
                  <a:close/>
                </a:path>
                <a:path w="1313885" h="1314895" fill="none">
                  <a:moveTo>
                    <a:pt x="660347" y="1314886"/>
                  </a:moveTo>
                  <a:cubicBezTo>
                    <a:pt x="394266" y="1316266"/>
                    <a:pt x="153631" y="1156882"/>
                    <a:pt x="50918" y="911233"/>
                  </a:cubicBezTo>
                  <a:cubicBezTo>
                    <a:pt x="-51709" y="665790"/>
                    <a:pt x="3602" y="382641"/>
                    <a:pt x="191035" y="193946"/>
                  </a:cubicBezTo>
                  <a:cubicBezTo>
                    <a:pt x="378689" y="5028"/>
                    <a:pt x="661705" y="-51899"/>
                    <a:pt x="907723" y="49788"/>
                  </a:cubicBezTo>
                  <a:cubicBezTo>
                    <a:pt x="1153536" y="151390"/>
                    <a:pt x="1313886" y="391290"/>
                    <a:pt x="1313886" y="657448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  <a:headEnd type="oval" w="sm" len="sm"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sp>
          <p:nvSpPr>
            <p:cNvPr id="7171" name="弧形 81"/>
            <p:cNvSpPr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4091957" y="3203290"/>
              <a:ext cx="1083341" cy="1083872"/>
            </a:xfrm>
            <a:custGeom>
              <a:avLst/>
              <a:gdLst>
                <a:gd name="T0" fmla="*/ 31 w 1083341"/>
                <a:gd name="T1" fmla="*/ 547729 h 1083872"/>
                <a:gd name="T2" fmla="*/ 267398 w 1083341"/>
                <a:gd name="T3" fmla="*/ 74608 h 1083872"/>
                <a:gd name="T4" fmla="*/ 810932 w 1083341"/>
                <a:gd name="T5" fmla="*/ 71700 h 1083872"/>
                <a:gd name="T6" fmla="*/ 1083342 w 1083341"/>
                <a:gd name="T7" fmla="*/ 541937 h 1083872"/>
                <a:gd name="T8" fmla="*/ 541671 w 1083341"/>
                <a:gd name="T9" fmla="*/ 541936 h 1083872"/>
                <a:gd name="T10" fmla="*/ 31 w 1083341"/>
                <a:gd name="T11" fmla="*/ 547729 h 1083872"/>
                <a:gd name="T12" fmla="*/ 31 w 1083341"/>
                <a:gd name="T13" fmla="*/ 547729 h 1083872"/>
                <a:gd name="T14" fmla="*/ 267398 w 1083341"/>
                <a:gd name="T15" fmla="*/ 74608 h 1083872"/>
                <a:gd name="T16" fmla="*/ 810932 w 1083341"/>
                <a:gd name="T17" fmla="*/ 71700 h 1083872"/>
                <a:gd name="T18" fmla="*/ 1083342 w 1083341"/>
                <a:gd name="T19" fmla="*/ 541937 h 1083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3341" h="1083872" stroke="0">
                  <a:moveTo>
                    <a:pt x="31" y="547729"/>
                  </a:moveTo>
                  <a:cubicBezTo>
                    <a:pt x="-2044" y="353477"/>
                    <a:pt x="99961" y="172973"/>
                    <a:pt x="267398" y="74608"/>
                  </a:cubicBezTo>
                  <a:cubicBezTo>
                    <a:pt x="434942" y="-23819"/>
                    <a:pt x="642344" y="-24929"/>
                    <a:pt x="810932" y="71700"/>
                  </a:cubicBezTo>
                  <a:cubicBezTo>
                    <a:pt x="979412" y="168267"/>
                    <a:pt x="1083342" y="347672"/>
                    <a:pt x="1083342" y="541937"/>
                  </a:cubicBezTo>
                  <a:lnTo>
                    <a:pt x="541671" y="541936"/>
                  </a:lnTo>
                  <a:lnTo>
                    <a:pt x="31" y="547729"/>
                  </a:lnTo>
                  <a:close/>
                </a:path>
                <a:path w="1083341" h="1083872" fill="none">
                  <a:moveTo>
                    <a:pt x="31" y="547729"/>
                  </a:moveTo>
                  <a:cubicBezTo>
                    <a:pt x="-2044" y="353477"/>
                    <a:pt x="99961" y="172973"/>
                    <a:pt x="267398" y="74608"/>
                  </a:cubicBezTo>
                  <a:cubicBezTo>
                    <a:pt x="434942" y="-23819"/>
                    <a:pt x="642344" y="-24929"/>
                    <a:pt x="810932" y="71700"/>
                  </a:cubicBezTo>
                  <a:cubicBezTo>
                    <a:pt x="979412" y="168267"/>
                    <a:pt x="1083342" y="347672"/>
                    <a:pt x="1083342" y="541937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sp>
          <p:nvSpPr>
            <p:cNvPr id="7172" name="弧形 82"/>
            <p:cNvSpPr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 rot="-5400000">
              <a:off x="4171955" y="3346629"/>
              <a:ext cx="898538" cy="823670"/>
            </a:xfrm>
            <a:custGeom>
              <a:avLst/>
              <a:gdLst>
                <a:gd name="T0" fmla="*/ 455476 w 898538"/>
                <a:gd name="T1" fmla="*/ 39 h 823670"/>
                <a:gd name="T2" fmla="*/ 898538 w 898538"/>
                <a:gd name="T3" fmla="*/ 411835 h 823670"/>
                <a:gd name="T4" fmla="*/ 449269 w 898538"/>
                <a:gd name="T5" fmla="*/ 411835 h 823670"/>
                <a:gd name="T6" fmla="*/ 455476 w 898538"/>
                <a:gd name="T7" fmla="*/ 39 h 823670"/>
                <a:gd name="T8" fmla="*/ 455476 w 898538"/>
                <a:gd name="T9" fmla="*/ 39 h 823670"/>
                <a:gd name="T10" fmla="*/ 898538 w 898538"/>
                <a:gd name="T11" fmla="*/ 411835 h 823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98538" h="823670" stroke="0">
                  <a:moveTo>
                    <a:pt x="455476" y="39"/>
                  </a:moveTo>
                  <a:cubicBezTo>
                    <a:pt x="701156" y="3151"/>
                    <a:pt x="898538" y="186603"/>
                    <a:pt x="898538" y="411835"/>
                  </a:cubicBezTo>
                  <a:lnTo>
                    <a:pt x="449269" y="411835"/>
                  </a:lnTo>
                  <a:lnTo>
                    <a:pt x="455476" y="39"/>
                  </a:lnTo>
                  <a:close/>
                </a:path>
                <a:path w="898538" h="823670" fill="none">
                  <a:moveTo>
                    <a:pt x="455476" y="39"/>
                  </a:moveTo>
                  <a:cubicBezTo>
                    <a:pt x="701156" y="3151"/>
                    <a:pt x="898538" y="186603"/>
                    <a:pt x="898538" y="411835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grpSp>
          <p:nvGrpSpPr>
            <p:cNvPr id="7173" name="组合 3"/>
            <p:cNvGrpSpPr/>
            <p:nvPr/>
          </p:nvGrpSpPr>
          <p:grpSpPr bwMode="auto">
            <a:xfrm>
              <a:off x="1809684" y="1771915"/>
              <a:ext cx="5633372" cy="3890359"/>
              <a:chOff x="1809685" y="1771917"/>
              <a:chExt cx="5633374" cy="3890364"/>
            </a:xfrm>
          </p:grpSpPr>
          <p:graphicFrame>
            <p:nvGraphicFramePr>
              <p:cNvPr id="7174" name="图表 2"/>
              <p:cNvGraphicFramePr/>
              <p:nvPr>
                <p:custDataLst>
                  <p:tags r:id="rId5"/>
                </p:custDataLst>
              </p:nvPr>
            </p:nvGraphicFramePr>
            <p:xfrm>
              <a:off x="1809685" y="1771917"/>
              <a:ext cx="5633374" cy="389036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4368" name="" r:id="rId6" imgW="5403850" imgH="3730625" progId="Excel.Sheet.8">
                      <p:embed/>
                    </p:oleObj>
                  </mc:Choice>
                  <mc:Fallback>
                    <p:oleObj name="" r:id="rId6" imgW="5403850" imgH="3730625" progId="Excel.Sheet.8">
                      <p:embed/>
                      <p:pic>
                        <p:nvPicPr>
                          <p:cNvPr id="0" name="图片 4367"/>
                          <p:cNvPicPr>
                            <a:picLocks noChangeArrowheads="1"/>
                          </p:cNvPicPr>
                          <p:nvPr/>
                        </p:nvPicPr>
                        <p:blipFill>
                          <a:blip r:embed="rId7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809685" y="1771917"/>
                            <a:ext cx="5633374" cy="3890364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38100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0" name="TextBox 88"/>
              <p:cNvSpPr txBox="1"/>
              <p:nvPr>
                <p:custDataLst>
                  <p:tags r:id="rId8"/>
                </p:custDataLst>
              </p:nvPr>
            </p:nvSpPr>
            <p:spPr>
              <a:xfrm>
                <a:off x="3287660" y="2484125"/>
                <a:ext cx="924231" cy="73670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</a:t>
                </a:r>
                <a:endParaRPr lang="zh-CN" altLang="en-US" sz="2000" b="1" spc="3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目标</a:t>
                </a:r>
                <a:endPara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1" name="TextBox 43"/>
              <p:cNvSpPr txBox="1"/>
              <p:nvPr>
                <p:custDataLst>
                  <p:tags r:id="rId9"/>
                </p:custDataLst>
              </p:nvPr>
            </p:nvSpPr>
            <p:spPr>
              <a:xfrm>
                <a:off x="3214886" y="4189873"/>
                <a:ext cx="1041992" cy="73670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教学</a:t>
                </a:r>
                <a:endParaRPr lang="zh-CN" altLang="en-US" sz="2000" b="1" spc="300" dirty="0" smtClean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方法</a:t>
                </a:r>
                <a:endParaRPr lang="zh-CN" altLang="en-US" sz="2000" b="1" spc="300" dirty="0" smtClean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" name="TextBox 84"/>
            <p:cNvSpPr txBox="1"/>
            <p:nvPr>
              <p:custDataLst>
                <p:tags r:id="rId10"/>
              </p:custDataLst>
            </p:nvPr>
          </p:nvSpPr>
          <p:spPr>
            <a:xfrm flipH="1">
              <a:off x="5188388" y="2458320"/>
              <a:ext cx="825655" cy="73670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能力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目标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TextBox 86"/>
            <p:cNvSpPr txBox="1"/>
            <p:nvPr>
              <p:custDataLst>
                <p:tags r:id="rId11"/>
              </p:custDataLst>
            </p:nvPr>
          </p:nvSpPr>
          <p:spPr>
            <a:xfrm rot="10800000" flipH="1" flipV="1">
              <a:off x="5240650" y="4172623"/>
              <a:ext cx="1040337" cy="73670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素质目标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9"/>
          <p:cNvGrpSpPr/>
          <p:nvPr>
            <p:custDataLst>
              <p:tags r:id="rId12"/>
            </p:custDataLst>
          </p:nvPr>
        </p:nvGrpSpPr>
        <p:grpSpPr bwMode="auto">
          <a:xfrm>
            <a:off x="949" y="1848756"/>
            <a:ext cx="5618479" cy="1752648"/>
            <a:chOff x="199833" y="1004095"/>
            <a:chExt cx="3976987" cy="1751675"/>
          </a:xfrm>
        </p:grpSpPr>
        <p:sp>
          <p:nvSpPr>
            <p:cNvPr id="7181" name="矩形 5"/>
            <p:cNvSpPr>
              <a:spLocks noChangeArrowheads="1"/>
            </p:cNvSpPr>
            <p:nvPr>
              <p:custDataLst>
                <p:tags r:id="rId13"/>
              </p:custDataLst>
            </p:nvPr>
          </p:nvSpPr>
          <p:spPr bwMode="auto">
            <a:xfrm>
              <a:off x="727970" y="1004095"/>
              <a:ext cx="3448850" cy="16564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noAutofit/>
            </a:bodyPr>
            <a:lstStyle/>
            <a:p>
              <a:pPr indent="-457200" fontAlgn="auto">
                <a:lnSpc>
                  <a:spcPct val="150000"/>
                </a:lnSpc>
              </a:pP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1、掌握将文档中的文本转换成表格</a:t>
              </a: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indent="-457200" fontAlgn="auto">
                <a:lnSpc>
                  <a:spcPct val="150000"/>
                </a:lnSpc>
              </a:pP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2、掌握表格排序</a:t>
              </a: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indent="-457200" fontAlgn="auto">
                <a:lnSpc>
                  <a:spcPct val="150000"/>
                </a:lnSpc>
              </a:pP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3、掌握在表格单元格中进行公式计算</a:t>
              </a: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indent="-457200" fontAlgn="auto">
                <a:lnSpc>
                  <a:spcPct val="150000"/>
                </a:lnSpc>
              </a:pPr>
              <a:r>
                <a:rPr lang="en-US" altLang="zh-CN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、掌握表格样式的设置</a:t>
              </a: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7182" name="组合 16"/>
            <p:cNvGrpSpPr/>
            <p:nvPr/>
          </p:nvGrpSpPr>
          <p:grpSpPr bwMode="auto">
            <a:xfrm>
              <a:off x="466649" y="2103098"/>
              <a:ext cx="2541171" cy="652672"/>
              <a:chOff x="860311" y="2351794"/>
              <a:chExt cx="2539897" cy="652663"/>
            </a:xfrm>
          </p:grpSpPr>
          <p:cxnSp>
            <p:nvCxnSpPr>
              <p:cNvPr id="7183" name="直接连接符 7"/>
              <p:cNvCxnSpPr>
                <a:cxnSpLocks noChangeShapeType="1"/>
              </p:cNvCxnSpPr>
              <p:nvPr>
                <p:custDataLst>
                  <p:tags r:id="rId14"/>
                </p:custDataLst>
              </p:nvPr>
            </p:nvCxnSpPr>
            <p:spPr bwMode="auto">
              <a:xfrm>
                <a:off x="860311" y="2351794"/>
                <a:ext cx="372783" cy="652663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184" name="直接连接符 10"/>
              <p:cNvCxnSpPr>
                <a:cxnSpLocks noChangeShapeType="1"/>
              </p:cNvCxnSpPr>
              <p:nvPr>
                <p:custDataLst>
                  <p:tags r:id="rId15"/>
                </p:custDataLst>
              </p:nvPr>
            </p:nvCxnSpPr>
            <p:spPr bwMode="auto">
              <a:xfrm>
                <a:off x="1223576" y="3004457"/>
                <a:ext cx="2176632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185" name="组合 15"/>
            <p:cNvGrpSpPr/>
            <p:nvPr/>
          </p:nvGrpSpPr>
          <p:grpSpPr bwMode="auto">
            <a:xfrm>
              <a:off x="199833" y="1613991"/>
              <a:ext cx="358235" cy="489314"/>
              <a:chOff x="1278287" y="3529576"/>
              <a:chExt cx="358055" cy="489307"/>
            </a:xfrm>
          </p:grpSpPr>
          <p:sp>
            <p:nvSpPr>
              <p:cNvPr id="7186" name="椭圆 16"/>
              <p:cNvSpPr>
                <a:spLocks noChangeArrowheads="1"/>
              </p:cNvSpPr>
              <p:nvPr>
                <p:custDataLst>
                  <p:tags r:id="rId16"/>
                </p:custDataLst>
              </p:nvPr>
            </p:nvSpPr>
            <p:spPr bwMode="auto">
              <a:xfrm>
                <a:off x="1278287" y="3558135"/>
                <a:ext cx="358055" cy="460748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187" name="TextBox 52"/>
              <p:cNvSpPr txBox="1">
                <a:spLocks noChangeArrowheads="1"/>
              </p:cNvSpPr>
              <p:nvPr>
                <p:custDataLst>
                  <p:tags r:id="rId17"/>
                </p:custDataLst>
              </p:nvPr>
            </p:nvSpPr>
            <p:spPr bwMode="auto">
              <a:xfrm>
                <a:off x="1320068" y="3529576"/>
                <a:ext cx="160383" cy="385860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21" name="组合 63"/>
          <p:cNvGrpSpPr/>
          <p:nvPr>
            <p:custDataLst>
              <p:tags r:id="rId18"/>
            </p:custDataLst>
          </p:nvPr>
        </p:nvGrpSpPr>
        <p:grpSpPr bwMode="auto">
          <a:xfrm>
            <a:off x="7209156" y="1567183"/>
            <a:ext cx="4840827" cy="1911347"/>
            <a:chOff x="4400499" y="1302900"/>
            <a:chExt cx="4438681" cy="1907025"/>
          </a:xfrm>
        </p:grpSpPr>
        <p:grpSp>
          <p:nvGrpSpPr>
            <p:cNvPr id="7189" name="组合 32"/>
            <p:cNvGrpSpPr/>
            <p:nvPr/>
          </p:nvGrpSpPr>
          <p:grpSpPr bwMode="auto">
            <a:xfrm flipH="1">
              <a:off x="4552584" y="2558036"/>
              <a:ext cx="3878563" cy="651889"/>
              <a:chOff x="860264" y="2352817"/>
              <a:chExt cx="3878965" cy="651640"/>
            </a:xfrm>
          </p:grpSpPr>
          <p:cxnSp>
            <p:nvCxnSpPr>
              <p:cNvPr id="7190" name="直接连接符 33"/>
              <p:cNvCxnSpPr>
                <a:cxnSpLocks noChangeShapeType="1"/>
              </p:cNvCxnSpPr>
              <p:nvPr>
                <p:custDataLst>
                  <p:tags r:id="rId19"/>
                </p:custDataLst>
              </p:nvPr>
            </p:nvCxnSpPr>
            <p:spPr bwMode="auto">
              <a:xfrm>
                <a:off x="860264" y="2352817"/>
                <a:ext cx="371605" cy="65164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191" name="直接连接符 34"/>
              <p:cNvCxnSpPr>
                <a:cxnSpLocks noChangeShapeType="1"/>
              </p:cNvCxnSpPr>
              <p:nvPr>
                <p:custDataLst>
                  <p:tags r:id="rId20"/>
                </p:custDataLst>
              </p:nvPr>
            </p:nvCxnSpPr>
            <p:spPr bwMode="auto">
              <a:xfrm flipV="1">
                <a:off x="1222341" y="2967095"/>
                <a:ext cx="3516888" cy="37362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192" name="组合 35"/>
            <p:cNvGrpSpPr/>
            <p:nvPr/>
          </p:nvGrpSpPr>
          <p:grpSpPr bwMode="auto">
            <a:xfrm>
              <a:off x="8223133" y="2110258"/>
              <a:ext cx="473192" cy="503156"/>
              <a:chOff x="1232348" y="3530490"/>
              <a:chExt cx="474532" cy="503594"/>
            </a:xfrm>
          </p:grpSpPr>
          <p:sp>
            <p:nvSpPr>
              <p:cNvPr id="7193" name="椭圆 24"/>
              <p:cNvSpPr>
                <a:spLocks noChangeArrowheads="1"/>
              </p:cNvSpPr>
              <p:nvPr>
                <p:custDataLst>
                  <p:tags r:id="rId21"/>
                </p:custDataLst>
              </p:nvPr>
            </p:nvSpPr>
            <p:spPr bwMode="auto">
              <a:xfrm>
                <a:off x="1232348" y="3558995"/>
                <a:ext cx="474532" cy="475089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194" name="TextBox 68"/>
              <p:cNvSpPr txBox="1">
                <a:spLocks noChangeArrowheads="1"/>
              </p:cNvSpPr>
              <p:nvPr>
                <p:custDataLst>
                  <p:tags r:id="rId22"/>
                </p:custDataLst>
              </p:nvPr>
            </p:nvSpPr>
            <p:spPr bwMode="auto">
              <a:xfrm>
                <a:off x="1300820" y="3530490"/>
                <a:ext cx="335995" cy="385542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195" name="矩形 46"/>
            <p:cNvSpPr>
              <a:spLocks noChangeArrowheads="1"/>
            </p:cNvSpPr>
            <p:nvPr>
              <p:custDataLst>
                <p:tags r:id="rId23"/>
              </p:custDataLst>
            </p:nvPr>
          </p:nvSpPr>
          <p:spPr bwMode="auto">
            <a:xfrm>
              <a:off x="4400499" y="1302900"/>
              <a:ext cx="4438681" cy="18827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noAutofit/>
            </a:bodyPr>
            <a:lstStyle/>
            <a:p>
              <a:pPr indent="0" algn="l" fontAlgn="auto">
                <a:lnSpc>
                  <a:spcPct val="150000"/>
                </a:lnSpc>
              </a:pPr>
              <a:r>
                <a:rPr lang="zh-CN" altLang="en-US" sz="1800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1、能够熟练完成文本转换成表格</a:t>
              </a:r>
              <a:endParaRPr lang="zh-CN" altLang="en-US" sz="1800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indent="0" algn="l" fontAlgn="auto">
                <a:lnSpc>
                  <a:spcPct val="150000"/>
                </a:lnSpc>
              </a:pPr>
              <a:r>
                <a:rPr lang="zh-CN" altLang="en-US" sz="1800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2、能够熟练完成表格排序</a:t>
              </a:r>
              <a:endParaRPr lang="zh-CN" altLang="en-US" sz="1800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indent="0" algn="l" fontAlgn="auto">
                <a:lnSpc>
                  <a:spcPct val="150000"/>
                </a:lnSpc>
              </a:pPr>
              <a:r>
                <a:rPr lang="zh-CN" altLang="en-US" sz="1800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3、能够熟练完成表格公式计算</a:t>
              </a:r>
              <a:endParaRPr lang="zh-CN" altLang="en-US" sz="1800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indent="0" algn="l" fontAlgn="auto">
                <a:lnSpc>
                  <a:spcPct val="150000"/>
                </a:lnSpc>
              </a:pPr>
              <a:r>
                <a:rPr lang="en-US" altLang="zh-CN" sz="1800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r>
                <a:rPr lang="zh-CN" altLang="en-US" sz="1800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、能够熟练掌握表格样式的设置</a:t>
              </a:r>
              <a:endParaRPr lang="zh-CN" altLang="en-US" sz="1800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9" name="组合 71"/>
          <p:cNvGrpSpPr/>
          <p:nvPr>
            <p:custDataLst>
              <p:tags r:id="rId24"/>
            </p:custDataLst>
          </p:nvPr>
        </p:nvGrpSpPr>
        <p:grpSpPr bwMode="auto">
          <a:xfrm>
            <a:off x="7780914" y="4703443"/>
            <a:ext cx="3988494" cy="1138874"/>
            <a:chOff x="4709157" y="4214797"/>
            <a:chExt cx="3987168" cy="1140260"/>
          </a:xfrm>
        </p:grpSpPr>
        <p:sp>
          <p:nvSpPr>
            <p:cNvPr id="7197" name="矩形 51"/>
            <p:cNvSpPr>
              <a:spLocks noChangeArrowheads="1"/>
            </p:cNvSpPr>
            <p:nvPr>
              <p:custDataLst>
                <p:tags r:id="rId25"/>
              </p:custDataLst>
            </p:nvPr>
          </p:nvSpPr>
          <p:spPr bwMode="auto">
            <a:xfrm>
              <a:off x="4720267" y="4377874"/>
              <a:ext cx="3349146" cy="977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indent="0" algn="l" fontAlgn="auto">
                <a:lnSpc>
                  <a:spcPts val="2300"/>
                </a:lnSpc>
                <a:buClrTx/>
                <a:buSzTx/>
                <a:buFontTx/>
              </a:pPr>
              <a:r>
                <a:rPr lang="zh-CN" altLang="en-US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培养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培养学生解决问题的能力，建立科技强国观念，勇攀高峰精神</a:t>
              </a: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grpSp>
          <p:nvGrpSpPr>
            <p:cNvPr id="7198" name="组合 38"/>
            <p:cNvGrpSpPr/>
            <p:nvPr/>
          </p:nvGrpSpPr>
          <p:grpSpPr bwMode="auto">
            <a:xfrm rot="10800000">
              <a:off x="4709157" y="4214797"/>
              <a:ext cx="3699900" cy="651812"/>
              <a:chOff x="882356" y="2364019"/>
              <a:chExt cx="3700284" cy="651562"/>
            </a:xfrm>
          </p:grpSpPr>
          <p:cxnSp>
            <p:nvCxnSpPr>
              <p:cNvPr id="7199" name="直接连接符 39"/>
              <p:cNvCxnSpPr>
                <a:cxnSpLocks noChangeShapeType="1"/>
              </p:cNvCxnSpPr>
              <p:nvPr>
                <p:custDataLst>
                  <p:tags r:id="rId26"/>
                </p:custDataLst>
              </p:nvPr>
            </p:nvCxnSpPr>
            <p:spPr bwMode="auto">
              <a:xfrm>
                <a:off x="882356" y="2364019"/>
                <a:ext cx="373012" cy="651561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200" name="直接连接符 40"/>
              <p:cNvCxnSpPr>
                <a:cxnSpLocks noChangeShapeType="1"/>
              </p:cNvCxnSpPr>
              <p:nvPr>
                <p:custDataLst>
                  <p:tags r:id="rId27"/>
                </p:custDataLst>
              </p:nvPr>
            </p:nvCxnSpPr>
            <p:spPr bwMode="auto">
              <a:xfrm>
                <a:off x="1245844" y="3015581"/>
                <a:ext cx="3336796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201" name="组合 41"/>
            <p:cNvGrpSpPr/>
            <p:nvPr/>
          </p:nvGrpSpPr>
          <p:grpSpPr bwMode="auto">
            <a:xfrm flipH="1">
              <a:off x="8223364" y="4806197"/>
              <a:ext cx="472961" cy="500781"/>
              <a:chOff x="1232465" y="3532877"/>
              <a:chExt cx="474301" cy="500155"/>
            </a:xfrm>
          </p:grpSpPr>
          <p:sp>
            <p:nvSpPr>
              <p:cNvPr id="7202" name="椭圆 32"/>
              <p:cNvSpPr>
                <a:spLocks noChangeArrowheads="1"/>
              </p:cNvSpPr>
              <p:nvPr>
                <p:custDataLst>
                  <p:tags r:id="rId28"/>
                </p:custDataLst>
              </p:nvPr>
            </p:nvSpPr>
            <p:spPr bwMode="auto">
              <a:xfrm>
                <a:off x="1232465" y="3558282"/>
                <a:ext cx="474301" cy="474750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203" name="TextBox 76"/>
              <p:cNvSpPr txBox="1">
                <a:spLocks noChangeArrowheads="1"/>
              </p:cNvSpPr>
              <p:nvPr>
                <p:custDataLst>
                  <p:tags r:id="rId29"/>
                </p:custDataLst>
              </p:nvPr>
            </p:nvSpPr>
            <p:spPr bwMode="auto">
              <a:xfrm>
                <a:off x="1305679" y="3532877"/>
                <a:ext cx="335830" cy="386067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7" name="组合 10"/>
          <p:cNvGrpSpPr/>
          <p:nvPr>
            <p:custDataLst>
              <p:tags r:id="rId30"/>
            </p:custDataLst>
          </p:nvPr>
        </p:nvGrpSpPr>
        <p:grpSpPr bwMode="auto">
          <a:xfrm>
            <a:off x="403226" y="4678719"/>
            <a:ext cx="3891420" cy="1295746"/>
            <a:chOff x="218911" y="4850758"/>
            <a:chExt cx="3891946" cy="1294630"/>
          </a:xfrm>
        </p:grpSpPr>
        <p:grpSp>
          <p:nvGrpSpPr>
            <p:cNvPr id="7205" name="组合 16"/>
            <p:cNvGrpSpPr/>
            <p:nvPr/>
          </p:nvGrpSpPr>
          <p:grpSpPr bwMode="auto">
            <a:xfrm flipV="1">
              <a:off x="445977" y="4857376"/>
              <a:ext cx="3541282" cy="869249"/>
              <a:chOff x="860243" y="2351976"/>
              <a:chExt cx="3038668" cy="652481"/>
            </a:xfrm>
          </p:grpSpPr>
          <p:cxnSp>
            <p:nvCxnSpPr>
              <p:cNvPr id="7206" name="直接连接符 7"/>
              <p:cNvCxnSpPr>
                <a:cxnSpLocks noChangeShapeType="1"/>
              </p:cNvCxnSpPr>
              <p:nvPr>
                <p:custDataLst>
                  <p:tags r:id="rId31"/>
                </p:custDataLst>
              </p:nvPr>
            </p:nvCxnSpPr>
            <p:spPr bwMode="auto">
              <a:xfrm>
                <a:off x="860243" y="2351976"/>
                <a:ext cx="371966" cy="652481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207" name="直接连接符 10"/>
              <p:cNvCxnSpPr>
                <a:cxnSpLocks noChangeShapeType="1"/>
              </p:cNvCxnSpPr>
              <p:nvPr>
                <p:custDataLst>
                  <p:tags r:id="rId32"/>
                </p:custDataLst>
              </p:nvPr>
            </p:nvCxnSpPr>
            <p:spPr bwMode="auto">
              <a:xfrm>
                <a:off x="1222671" y="3004457"/>
                <a:ext cx="2676240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208" name="组合 41"/>
            <p:cNvGrpSpPr/>
            <p:nvPr/>
          </p:nvGrpSpPr>
          <p:grpSpPr bwMode="auto">
            <a:xfrm flipH="1">
              <a:off x="218911" y="5645729"/>
              <a:ext cx="473188" cy="499659"/>
              <a:chOff x="4095132" y="3533798"/>
              <a:chExt cx="474386" cy="498936"/>
            </a:xfrm>
          </p:grpSpPr>
          <p:sp>
            <p:nvSpPr>
              <p:cNvPr id="7209" name="椭圆 40"/>
              <p:cNvSpPr>
                <a:spLocks noChangeArrowheads="1"/>
              </p:cNvSpPr>
              <p:nvPr>
                <p:custDataLst>
                  <p:tags r:id="rId33"/>
                </p:custDataLst>
              </p:nvPr>
            </p:nvSpPr>
            <p:spPr bwMode="auto">
              <a:xfrm>
                <a:off x="4095132" y="3559141"/>
                <a:ext cx="474386" cy="473593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210" name="TextBox 50"/>
              <p:cNvSpPr txBox="1">
                <a:spLocks noChangeArrowheads="1"/>
              </p:cNvSpPr>
              <p:nvPr>
                <p:custDataLst>
                  <p:tags r:id="rId34"/>
                </p:custDataLst>
              </p:nvPr>
            </p:nvSpPr>
            <p:spPr bwMode="auto">
              <a:xfrm>
                <a:off x="4184278" y="3533798"/>
                <a:ext cx="335891" cy="385189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4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211" name="矩形 7"/>
            <p:cNvSpPr>
              <a:spLocks noChangeArrowheads="1"/>
            </p:cNvSpPr>
            <p:nvPr>
              <p:custDataLst>
                <p:tags r:id="rId35"/>
              </p:custDataLst>
            </p:nvPr>
          </p:nvSpPr>
          <p:spPr bwMode="auto">
            <a:xfrm>
              <a:off x="929908" y="4850758"/>
              <a:ext cx="3180949" cy="10005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indent="0" algn="l" eaLnBrk="1" fontAlgn="auto">
                <a:lnSpc>
                  <a:spcPts val="2300"/>
                </a:lnSpc>
                <a:buClrTx/>
                <a:buSzTx/>
                <a:buFontTx/>
              </a:pPr>
              <a:r>
                <a:rPr lang="zh-CN" altLang="en-US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采用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演示法、讲授法、练习法、任务驱动法、项目化教学</a:t>
              </a:r>
              <a:endParaRPr lang="zh-CN" altLang="en-US" b="1" i="0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l" fontAlgn="auto">
                <a:lnSpc>
                  <a:spcPts val="2500"/>
                </a:lnSpc>
                <a:buClrTx/>
                <a:buSzTx/>
                <a:buFontTx/>
              </a:pP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  <p:cxnSp>
        <p:nvCxnSpPr>
          <p:cNvPr id="33" name="直接连接符 32"/>
          <p:cNvCxnSpPr/>
          <p:nvPr/>
        </p:nvCxnSpPr>
        <p:spPr>
          <a:xfrm>
            <a:off x="1719983" y="1602819"/>
            <a:ext cx="262826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/>
          <p:nvPr/>
        </p:nvSpPr>
        <p:spPr>
          <a:xfrm>
            <a:off x="2070277" y="1020521"/>
            <a:ext cx="2985407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教学目标</a:t>
            </a:r>
            <a:endParaRPr lang="zh-CN" altLang="en-US" sz="32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595173" y="63520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36" cstate="print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586" y="859841"/>
            <a:ext cx="702583" cy="70258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直接连接符 32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0"/>
          <p:cNvSpPr txBox="1"/>
          <p:nvPr/>
        </p:nvSpPr>
        <p:spPr>
          <a:xfrm>
            <a:off x="2533644" y="1706443"/>
            <a:ext cx="4838706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28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制作产品订购单</a:t>
            </a:r>
            <a:endParaRPr lang="zh-CN" sz="28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  <a:sym typeface="+mn-ea"/>
            </a:endParaRPr>
          </a:p>
        </p:txBody>
      </p:sp>
      <p:sp>
        <p:nvSpPr>
          <p:cNvPr id="16" name="文本框 11"/>
          <p:cNvSpPr txBox="1"/>
          <p:nvPr/>
        </p:nvSpPr>
        <p:spPr>
          <a:xfrm>
            <a:off x="2504617" y="1085291"/>
            <a:ext cx="2985407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任务描述</a:t>
            </a:r>
            <a:endParaRPr lang="zh-CN" altLang="en-US" sz="32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  <p:sp>
        <p:nvSpPr>
          <p:cNvPr id="19" name="矩形 18"/>
          <p:cNvSpPr/>
          <p:nvPr/>
        </p:nvSpPr>
        <p:spPr>
          <a:xfrm>
            <a:off x="559435" y="2254885"/>
            <a:ext cx="11263630" cy="18637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kumimoji="1"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禹水利公司近期需采购一批办公设备及用品，为确保采购流程的顺利进行，特需设计一份清晰、专业的产品订购单模板。此模板将作为公司采购过程中的重要文件，应包含完整的订单信息，以便于采购、财务及物流等部门的协同工作。参照下图所示效果，设计并制作产品订购单。</a:t>
            </a:r>
            <a:endParaRPr kumimoji="1" lang="zh-CN" altLang="en-US" sz="2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8970" y="4118610"/>
            <a:ext cx="6005195" cy="264985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直接连接符 32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0"/>
          <p:cNvSpPr txBox="1"/>
          <p:nvPr/>
        </p:nvSpPr>
        <p:spPr>
          <a:xfrm>
            <a:off x="2533644" y="1706443"/>
            <a:ext cx="4838706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28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制作产品订购单</a:t>
            </a:r>
            <a:endParaRPr lang="zh-CN" sz="28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  <a:sym typeface="+mn-ea"/>
            </a:endParaRPr>
          </a:p>
        </p:txBody>
      </p:sp>
      <p:sp>
        <p:nvSpPr>
          <p:cNvPr id="16" name="文本框 11"/>
          <p:cNvSpPr txBox="1"/>
          <p:nvPr/>
        </p:nvSpPr>
        <p:spPr>
          <a:xfrm>
            <a:off x="2504617" y="1103071"/>
            <a:ext cx="2985407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任务要求</a:t>
            </a:r>
            <a:endParaRPr lang="zh-CN" altLang="en-US" sz="32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448310" y="2525395"/>
            <a:ext cx="11059160" cy="38576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1.设置标题文本“订购单”的文本格式为“微软雅黑，小一，居中对齐”。</a:t>
            </a:r>
            <a:endParaRPr lang="zh-CN" altLang="en-US" sz="2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2.参照效果将文本转换成表格。</a:t>
            </a:r>
            <a:endParaRPr lang="zh-CN" altLang="en-US" sz="2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3.表格数据处理</a:t>
            </a:r>
            <a:endParaRPr lang="zh-CN" altLang="en-US" sz="2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（1）按商品单价降序排列。</a:t>
            </a:r>
            <a:endParaRPr lang="zh-CN" altLang="en-US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（2）利用公式计算各行的金额。</a:t>
            </a:r>
            <a:endParaRPr lang="zh-CN" altLang="en-US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（3）在表格的最下方添加一行总金额，并使用函数计算。</a:t>
            </a:r>
            <a:endParaRPr lang="zh-CN" altLang="en-US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5010" y="0"/>
            <a:ext cx="6377305" cy="281495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直接连接符 32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0"/>
          <p:cNvSpPr txBox="1"/>
          <p:nvPr/>
        </p:nvSpPr>
        <p:spPr>
          <a:xfrm>
            <a:off x="2533644" y="1706443"/>
            <a:ext cx="4838706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28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制作产品订购单</a:t>
            </a:r>
            <a:endParaRPr lang="zh-CN" sz="28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  <a:sym typeface="+mn-ea"/>
            </a:endParaRPr>
          </a:p>
        </p:txBody>
      </p:sp>
      <p:sp>
        <p:nvSpPr>
          <p:cNvPr id="16" name="文本框 11"/>
          <p:cNvSpPr txBox="1"/>
          <p:nvPr/>
        </p:nvSpPr>
        <p:spPr>
          <a:xfrm>
            <a:off x="2504617" y="1103071"/>
            <a:ext cx="2985407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任务要求</a:t>
            </a:r>
            <a:endParaRPr lang="zh-CN" altLang="en-US" sz="32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3990" y="635"/>
            <a:ext cx="6938010" cy="322453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671195" y="2587625"/>
            <a:ext cx="10214610" cy="32296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4.表格编辑</a:t>
            </a:r>
            <a:endParaRPr lang="zh-CN" altLang="en-US" sz="2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（1）左侧添加序号列，用于记录位置。</a:t>
            </a:r>
            <a:endParaRPr lang="zh-CN" altLang="en-US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（2）整个表格居中，表格内容居中。</a:t>
            </a:r>
            <a:endParaRPr lang="zh-CN" altLang="en-US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（3）设置表格标题行的文本加粗，底纹为“钢蓝，着色 1，浅色 80%”。</a:t>
            </a:r>
            <a:endParaRPr lang="zh-CN" altLang="en-US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（4）设置表格的外边框为 1.5 磅的实线，第 6 行设置双实线，颜色为红色。</a:t>
            </a:r>
            <a:endParaRPr lang="zh-CN" altLang="en-US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11"/>
          <p:cNvSpPr txBox="1"/>
          <p:nvPr/>
        </p:nvSpPr>
        <p:spPr>
          <a:xfrm>
            <a:off x="2504617" y="1085291"/>
            <a:ext cx="2985407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任务实现</a:t>
            </a:r>
            <a:endParaRPr lang="zh-CN" altLang="en-US" sz="32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十字箭头标注 4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  <p:cxnSp>
        <p:nvCxnSpPr>
          <p:cNvPr id="26" name="直接箭头连接符 25"/>
          <p:cNvCxnSpPr/>
          <p:nvPr/>
        </p:nvCxnSpPr>
        <p:spPr>
          <a:xfrm flipV="1">
            <a:off x="3145474" y="2429510"/>
            <a:ext cx="0" cy="3623329"/>
          </a:xfrm>
          <a:prstGeom prst="straightConnector1">
            <a:avLst/>
          </a:prstGeom>
          <a:ln w="28575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KSO_Shape"/>
          <p:cNvSpPr/>
          <p:nvPr>
            <p:custDataLst>
              <p:tags r:id="rId3"/>
            </p:custDataLst>
          </p:nvPr>
        </p:nvSpPr>
        <p:spPr>
          <a:xfrm rot="5400000">
            <a:off x="3508043" y="2313732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31" name="文本框 18"/>
          <p:cNvSpPr txBox="1"/>
          <p:nvPr>
            <p:custDataLst>
              <p:tags r:id="rId4"/>
            </p:custDataLst>
          </p:nvPr>
        </p:nvSpPr>
        <p:spPr>
          <a:xfrm>
            <a:off x="3665532" y="2483358"/>
            <a:ext cx="361951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25"/>
          <p:cNvSpPr txBox="1"/>
          <p:nvPr>
            <p:custDataLst>
              <p:tags r:id="rId5"/>
            </p:custDataLst>
          </p:nvPr>
        </p:nvSpPr>
        <p:spPr>
          <a:xfrm>
            <a:off x="4248925" y="2538699"/>
            <a:ext cx="3547606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文本转换成表格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KSO_Shape"/>
          <p:cNvSpPr/>
          <p:nvPr>
            <p:custDataLst>
              <p:tags r:id="rId6"/>
            </p:custDataLst>
          </p:nvPr>
        </p:nvSpPr>
        <p:spPr>
          <a:xfrm rot="5400000">
            <a:off x="3508043" y="3184526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53" name="文本框 18"/>
          <p:cNvSpPr txBox="1"/>
          <p:nvPr>
            <p:custDataLst>
              <p:tags r:id="rId7"/>
            </p:custDataLst>
          </p:nvPr>
        </p:nvSpPr>
        <p:spPr>
          <a:xfrm>
            <a:off x="3665532" y="3354152"/>
            <a:ext cx="361951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文本框 25"/>
          <p:cNvSpPr txBox="1"/>
          <p:nvPr>
            <p:custDataLst>
              <p:tags r:id="rId8"/>
            </p:custDataLst>
          </p:nvPr>
        </p:nvSpPr>
        <p:spPr>
          <a:xfrm>
            <a:off x="4248925" y="3366314"/>
            <a:ext cx="2873124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表格排序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KSO_Shape"/>
          <p:cNvSpPr/>
          <p:nvPr>
            <p:custDataLst>
              <p:tags r:id="rId9"/>
            </p:custDataLst>
          </p:nvPr>
        </p:nvSpPr>
        <p:spPr>
          <a:xfrm rot="5400000">
            <a:off x="3508043" y="3967788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5" name="文本框 18"/>
          <p:cNvSpPr txBox="1"/>
          <p:nvPr>
            <p:custDataLst>
              <p:tags r:id="rId10"/>
            </p:custDataLst>
          </p:nvPr>
        </p:nvSpPr>
        <p:spPr>
          <a:xfrm>
            <a:off x="3665532" y="4137414"/>
            <a:ext cx="361951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KSO_Shape"/>
          <p:cNvSpPr/>
          <p:nvPr>
            <p:custDataLst>
              <p:tags r:id="rId11"/>
            </p:custDataLst>
          </p:nvPr>
        </p:nvSpPr>
        <p:spPr>
          <a:xfrm rot="5400000">
            <a:off x="3508043" y="4821218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8" name="文本框 18"/>
          <p:cNvSpPr txBox="1"/>
          <p:nvPr>
            <p:custDataLst>
              <p:tags r:id="rId12"/>
            </p:custDataLst>
          </p:nvPr>
        </p:nvSpPr>
        <p:spPr>
          <a:xfrm>
            <a:off x="3665532" y="4990844"/>
            <a:ext cx="361951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四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25"/>
          <p:cNvSpPr txBox="1"/>
          <p:nvPr>
            <p:custDataLst>
              <p:tags r:id="rId13"/>
            </p:custDataLst>
          </p:nvPr>
        </p:nvSpPr>
        <p:spPr>
          <a:xfrm>
            <a:off x="4248925" y="4168616"/>
            <a:ext cx="3090406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公式计算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5"/>
          <p:cNvSpPr txBox="1"/>
          <p:nvPr>
            <p:custDataLst>
              <p:tags r:id="rId14"/>
            </p:custDataLst>
          </p:nvPr>
        </p:nvSpPr>
        <p:spPr>
          <a:xfrm>
            <a:off x="4248785" y="5022215"/>
            <a:ext cx="48710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表格样式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TextBox 1"/>
          <p:cNvSpPr txBox="1"/>
          <p:nvPr/>
        </p:nvSpPr>
        <p:spPr>
          <a:xfrm>
            <a:off x="2623878" y="1792742"/>
            <a:ext cx="4518025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p>
            <a:pPr algn="l">
              <a:lnSpc>
                <a:spcPts val="2400"/>
              </a:lnSpc>
            </a:pPr>
            <a:r>
              <a:rPr kumimoji="1" lang="zh-CN" altLang="en-US" sz="32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任务2.4  制作产品订购单</a:t>
            </a:r>
            <a:endParaRPr kumimoji="1" lang="zh-CN" altLang="en-US" sz="32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4294967295"/>
          </p:nvPr>
        </p:nvSpPr>
        <p:spPr>
          <a:xfrm>
            <a:off x="619760" y="1559560"/>
            <a:ext cx="11289665" cy="4265295"/>
          </a:xfrm>
        </p:spPr>
        <p:txBody>
          <a:bodyPr>
            <a:normAutofit lnSpcReduction="20000"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charset="0"/>
              <a:buChar char="Ø"/>
            </a:pPr>
            <a:r>
              <a:rPr altLang="zh-CN" sz="2780" dirty="0"/>
              <a:t>按照预估的表格行数和列数在文档中输入表格中的文字，并</a:t>
            </a:r>
            <a:r>
              <a:rPr altLang="zh-CN" sz="2800" b="1" dirty="0">
                <a:solidFill>
                  <a:srgbClr val="FF0000"/>
                </a:solidFill>
              </a:rPr>
              <a:t>确保文字之间使用统一的空格、制表符或其他分隔符分隔。</a:t>
            </a:r>
            <a:endParaRPr altLang="zh-CN" sz="2780" dirty="0"/>
          </a:p>
          <a:p>
            <a:pPr>
              <a:lnSpc>
                <a:spcPct val="150000"/>
              </a:lnSpc>
              <a:buFont typeface="Wingdings" panose="05000000000000000000" charset="0"/>
              <a:buChar char="Ø"/>
            </a:pPr>
            <a:r>
              <a:rPr altLang="zh-CN" sz="2780" dirty="0"/>
              <a:t>选中这些文字，单击</a:t>
            </a:r>
            <a:r>
              <a:rPr altLang="zh-CN" sz="2780" b="1" dirty="0">
                <a:solidFill>
                  <a:srgbClr val="00B0F0"/>
                </a:solidFill>
              </a:rPr>
              <a:t>【插入】</a:t>
            </a:r>
            <a:r>
              <a:rPr altLang="zh-CN" sz="2780" dirty="0"/>
              <a:t>选项卡中的</a:t>
            </a:r>
            <a:r>
              <a:rPr altLang="zh-CN" sz="2780" b="1" dirty="0">
                <a:solidFill>
                  <a:srgbClr val="00B0F0"/>
                </a:solidFill>
              </a:rPr>
              <a:t>【表格】</a:t>
            </a:r>
            <a:r>
              <a:rPr altLang="zh-CN" sz="2780" dirty="0"/>
              <a:t>按钮，在下拉列表中选择</a:t>
            </a:r>
            <a:r>
              <a:rPr altLang="zh-CN" sz="2780" b="1" dirty="0">
                <a:solidFill>
                  <a:srgbClr val="00B0F0"/>
                </a:solidFill>
              </a:rPr>
              <a:t>【文本转换成表格】</a:t>
            </a:r>
            <a:r>
              <a:rPr altLang="zh-CN" sz="2780" dirty="0"/>
              <a:t>。</a:t>
            </a:r>
            <a:endParaRPr altLang="zh-CN" sz="2780" dirty="0"/>
          </a:p>
          <a:p>
            <a:pPr>
              <a:lnSpc>
                <a:spcPct val="150000"/>
              </a:lnSpc>
              <a:buFont typeface="Wingdings" panose="05000000000000000000" charset="0"/>
              <a:buChar char="Ø"/>
            </a:pPr>
            <a:r>
              <a:rPr altLang="zh-CN" sz="2780" dirty="0"/>
              <a:t>在弹出的【将文字转换成表格】对话框中【文字分隔位置】处选择合适的分隔符，如空格。在【表格尺寸】的【列数】文本框中输入所需的列数，单击【确定】按钮，即可完成表格的插入。</a:t>
            </a:r>
            <a:endParaRPr altLang="zh-CN" sz="2780" dirty="0"/>
          </a:p>
        </p:txBody>
      </p:sp>
      <p:sp>
        <p:nvSpPr>
          <p:cNvPr id="3" name="文本框 25"/>
          <p:cNvSpPr txBox="1"/>
          <p:nvPr/>
        </p:nvSpPr>
        <p:spPr>
          <a:xfrm>
            <a:off x="406406" y="919293"/>
            <a:ext cx="5746249" cy="681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32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（一）</a:t>
            </a:r>
            <a:r>
              <a:rPr kumimoji="1" lang="zh-CN" altLang="en-US" sz="32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文本转换成表格</a:t>
            </a:r>
            <a:endParaRPr kumimoji="1" lang="zh-CN" altLang="en-US" sz="32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44450"/>
            <a:ext cx="30988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864860" y="1896745"/>
            <a:ext cx="798830" cy="245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marL="0" marR="0" lvl="0" indent="2667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0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</a:t>
            </a:r>
            <a:endParaRPr kumimoji="0" lang="en-US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4294967295"/>
          </p:nvPr>
        </p:nvSpPr>
        <p:spPr>
          <a:xfrm>
            <a:off x="406400" y="1504315"/>
            <a:ext cx="11300460" cy="3211195"/>
          </a:xfrm>
        </p:spPr>
        <p:txBody>
          <a:bodyPr>
            <a:normAutofit/>
          </a:bodyPr>
          <a:lstStyle/>
          <a:p>
            <a:pPr marL="0" algn="l">
              <a:lnSpc>
                <a:spcPct val="150000"/>
              </a:lnSpc>
              <a:buClrTx/>
              <a:buSzTx/>
              <a:buNone/>
            </a:pPr>
            <a:r>
              <a:rPr altLang="zh-CN" b="1" dirty="0">
                <a:solidFill>
                  <a:srgbClr val="FF0000"/>
                </a:solidFill>
              </a:rPr>
              <a:t>1.排序条件设置</a:t>
            </a:r>
            <a:endParaRPr altLang="zh-CN" b="1" dirty="0">
              <a:solidFill>
                <a:srgbClr val="FF0000"/>
              </a:solidFill>
            </a:endParaRPr>
          </a:p>
          <a:p>
            <a:pPr marL="0" indent="457200">
              <a:lnSpc>
                <a:spcPct val="150000"/>
              </a:lnSpc>
              <a:buNone/>
            </a:pPr>
            <a:r>
              <a:rPr altLang="zh-CN" sz="2500" dirty="0"/>
              <a:t>选中需要排序的表格或某一列后，单击【表格工具】选项卡中的【排序】功能。在弹出的对话框中，选择需要排序的列，并设置排序方式为升序或降序。</a:t>
            </a:r>
            <a:endParaRPr altLang="zh-CN" sz="2500" dirty="0"/>
          </a:p>
        </p:txBody>
      </p:sp>
      <p:sp>
        <p:nvSpPr>
          <p:cNvPr id="3" name="文本框 25"/>
          <p:cNvSpPr txBox="1"/>
          <p:nvPr/>
        </p:nvSpPr>
        <p:spPr>
          <a:xfrm>
            <a:off x="309886" y="882463"/>
            <a:ext cx="5746249" cy="681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20000"/>
              </a:lnSpc>
              <a:buClrTx/>
              <a:buSzTx/>
              <a:buFontTx/>
            </a:pPr>
            <a:r>
              <a:rPr kumimoji="1" lang="zh-CN" altLang="en-US" sz="32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（二</a:t>
            </a:r>
            <a:r>
              <a:rPr kumimoji="1" lang="zh-CN" altLang="en-US" sz="32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kumimoji="1" lang="zh-CN" altLang="en-US" sz="32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表格排序</a:t>
            </a:r>
            <a:endParaRPr kumimoji="1" lang="zh-CN" altLang="en-US" sz="32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44450"/>
            <a:ext cx="30988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864860" y="1896745"/>
            <a:ext cx="798830" cy="245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marL="0" marR="0" lvl="0" indent="2667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0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</a:t>
            </a:r>
            <a:endParaRPr kumimoji="0" lang="en-US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4294967295"/>
          </p:nvPr>
        </p:nvSpPr>
        <p:spPr>
          <a:xfrm>
            <a:off x="614045" y="1504315"/>
            <a:ext cx="11300460" cy="3211195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altLang="zh-CN" b="1" dirty="0">
                <a:solidFill>
                  <a:srgbClr val="FF0000"/>
                </a:solidFill>
              </a:rPr>
              <a:t>2.标题行处理</a:t>
            </a:r>
            <a:endParaRPr altLang="zh-CN" b="1" dirty="0">
              <a:solidFill>
                <a:srgbClr val="FF0000"/>
              </a:solidFill>
            </a:endParaRPr>
          </a:p>
          <a:p>
            <a:pPr marL="0" indent="457200">
              <a:lnSpc>
                <a:spcPct val="150000"/>
              </a:lnSpc>
              <a:buNone/>
            </a:pPr>
            <a:r>
              <a:rPr altLang="zh-CN" dirty="0"/>
              <a:t>在排序时，需要选择是否包含标题行。如果包含标题行，排序将仅对实际数据行进行操作。</a:t>
            </a:r>
            <a:endParaRPr altLang="zh-CN" dirty="0"/>
          </a:p>
        </p:txBody>
      </p:sp>
      <p:sp>
        <p:nvSpPr>
          <p:cNvPr id="3" name="文本框 25"/>
          <p:cNvSpPr txBox="1"/>
          <p:nvPr/>
        </p:nvSpPr>
        <p:spPr>
          <a:xfrm>
            <a:off x="309886" y="882463"/>
            <a:ext cx="5746249" cy="681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32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（二）</a:t>
            </a:r>
            <a:r>
              <a:rPr kumimoji="1" lang="zh-CN" altLang="en-US" sz="32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表格排序</a:t>
            </a:r>
            <a:endParaRPr kumimoji="1" lang="zh-CN" altLang="en-US" sz="32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44450"/>
            <a:ext cx="30988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864860" y="1896745"/>
            <a:ext cx="798830" cy="245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marL="0" marR="0" lvl="0" indent="2667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0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</a:t>
            </a:r>
            <a:endParaRPr kumimoji="0" lang="en-US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4294967295"/>
          </p:nvPr>
        </p:nvSpPr>
        <p:spPr>
          <a:xfrm>
            <a:off x="406400" y="1504315"/>
            <a:ext cx="11300460" cy="3211195"/>
          </a:xfrm>
        </p:spPr>
        <p:txBody>
          <a:bodyPr>
            <a:normAutofit/>
          </a:bodyPr>
          <a:lstStyle/>
          <a:p>
            <a:pPr marL="0" indent="457200">
              <a:lnSpc>
                <a:spcPct val="150000"/>
              </a:lnSpc>
              <a:buNone/>
            </a:pPr>
            <a:r>
              <a:rPr altLang="zh-CN" sz="2400" dirty="0"/>
              <a:t>WPS Office 支持在表格单元格中输入公式进行计算，常用的函数及其用途见表 2-1。在输入公式时，数据可从表格的四个方向（LEFT、RIGHT、ABOVE、BELOW）中取。例如，要计算当前单元格左侧数据的和，可以使用公式“=SUM(LEFT)”。</a:t>
            </a:r>
            <a:endParaRPr altLang="zh-CN" sz="2400" dirty="0"/>
          </a:p>
        </p:txBody>
      </p:sp>
      <p:sp>
        <p:nvSpPr>
          <p:cNvPr id="3" name="文本框 25"/>
          <p:cNvSpPr txBox="1"/>
          <p:nvPr/>
        </p:nvSpPr>
        <p:spPr>
          <a:xfrm>
            <a:off x="406406" y="882463"/>
            <a:ext cx="5746249" cy="681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32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（三）</a:t>
            </a:r>
            <a:r>
              <a:rPr kumimoji="1" lang="zh-CN" altLang="en-US" sz="32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公式计算</a:t>
            </a:r>
            <a:endParaRPr kumimoji="1" lang="zh-CN" altLang="en-US" sz="32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44450"/>
            <a:ext cx="30988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864860" y="1896745"/>
            <a:ext cx="798830" cy="245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marL="0" marR="0" lvl="0" indent="2667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0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</a:t>
            </a:r>
            <a:endParaRPr kumimoji="0" lang="en-US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42415" y="3231515"/>
            <a:ext cx="9382125" cy="307848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4294967295"/>
          </p:nvPr>
        </p:nvSpPr>
        <p:spPr>
          <a:xfrm>
            <a:off x="406400" y="1504315"/>
            <a:ext cx="11300460" cy="3211195"/>
          </a:xfrm>
        </p:spPr>
        <p:txBody>
          <a:bodyPr>
            <a:noAutofit/>
          </a:bodyPr>
          <a:lstStyle/>
          <a:p>
            <a:pPr marL="0" indent="457200">
              <a:lnSpc>
                <a:spcPct val="150000"/>
              </a:lnSpc>
              <a:buNone/>
            </a:pPr>
            <a:r>
              <a:rPr altLang="zh-CN" b="1" dirty="0">
                <a:solidFill>
                  <a:srgbClr val="FF0000"/>
                </a:solidFill>
              </a:rPr>
              <a:t>1．表格样式设置</a:t>
            </a:r>
            <a:endParaRPr altLang="zh-CN" b="1" dirty="0">
              <a:solidFill>
                <a:srgbClr val="FF0000"/>
              </a:solidFill>
            </a:endParaRPr>
          </a:p>
          <a:p>
            <a:pPr marL="0" indent="457200">
              <a:lnSpc>
                <a:spcPct val="150000"/>
              </a:lnSpc>
              <a:buNone/>
            </a:pPr>
            <a:r>
              <a:rPr altLang="zh-CN" sz="2400" b="1" dirty="0">
                <a:solidFill>
                  <a:srgbClr val="FF0000"/>
                </a:solidFill>
              </a:rPr>
              <a:t>（1）预设样式：</a:t>
            </a:r>
            <a:r>
              <a:rPr altLang="zh-CN" sz="2400" dirty="0"/>
              <a:t>选中需要应用样式的表格，在【表格样式】选项卡下的【表格样式】功能区中，选择喜欢的预设样式即可快速美化表格。</a:t>
            </a:r>
            <a:endParaRPr altLang="zh-CN" sz="2400" dirty="0"/>
          </a:p>
          <a:p>
            <a:pPr marL="0" indent="457200">
              <a:lnSpc>
                <a:spcPct val="150000"/>
              </a:lnSpc>
              <a:buNone/>
            </a:pPr>
            <a:r>
              <a:rPr altLang="zh-CN" sz="2400" b="1" dirty="0">
                <a:solidFill>
                  <a:srgbClr val="FF0000"/>
                </a:solidFill>
              </a:rPr>
              <a:t>（2）自定义样式：</a:t>
            </a:r>
            <a:r>
              <a:rPr altLang="zh-CN" sz="2400" dirty="0"/>
              <a:t>如果用户需要更个性化的样式，可以根据自己的需求自定义表格样式，包括字体、颜色、边框等</a:t>
            </a:r>
            <a:r>
              <a:rPr lang="zh-CN" sz="2400" dirty="0"/>
              <a:t>。</a:t>
            </a:r>
            <a:endParaRPr lang="zh-CN" sz="2400" dirty="0"/>
          </a:p>
        </p:txBody>
      </p:sp>
      <p:sp>
        <p:nvSpPr>
          <p:cNvPr id="3" name="文本框 25"/>
          <p:cNvSpPr txBox="1"/>
          <p:nvPr/>
        </p:nvSpPr>
        <p:spPr>
          <a:xfrm>
            <a:off x="406406" y="882463"/>
            <a:ext cx="5746249" cy="681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32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（四）</a:t>
            </a:r>
            <a:r>
              <a:rPr kumimoji="1" lang="zh-CN" altLang="en-US" sz="32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表格样式</a:t>
            </a:r>
            <a:endParaRPr kumimoji="1" lang="zh-CN" altLang="en-US" sz="32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44450"/>
            <a:ext cx="30988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864860" y="1896745"/>
            <a:ext cx="798830" cy="245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marL="0" marR="0" lvl="0" indent="2667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0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</a:t>
            </a:r>
            <a:endParaRPr kumimoji="0" lang="en-US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4294967295"/>
          </p:nvPr>
        </p:nvSpPr>
        <p:spPr>
          <a:xfrm>
            <a:off x="406400" y="1504315"/>
            <a:ext cx="11300460" cy="3211195"/>
          </a:xfrm>
        </p:spPr>
        <p:txBody>
          <a:bodyPr>
            <a:noAutofit/>
          </a:bodyPr>
          <a:lstStyle/>
          <a:p>
            <a:pPr marL="0" indent="457200" algn="l">
              <a:lnSpc>
                <a:spcPct val="150000"/>
              </a:lnSpc>
              <a:buClrTx/>
              <a:buSzTx/>
              <a:buNone/>
            </a:pPr>
            <a:r>
              <a:rPr altLang="zh-CN" b="1" dirty="0">
                <a:solidFill>
                  <a:srgbClr val="FF0000"/>
                </a:solidFill>
              </a:rPr>
              <a:t>2．设置表格边框</a:t>
            </a:r>
            <a:endParaRPr altLang="zh-CN" b="1" dirty="0">
              <a:solidFill>
                <a:srgbClr val="FF0000"/>
              </a:solidFill>
            </a:endParaRPr>
          </a:p>
          <a:p>
            <a:pPr marL="0" indent="457200">
              <a:lnSpc>
                <a:spcPct val="150000"/>
              </a:lnSpc>
              <a:buNone/>
            </a:pPr>
            <a:r>
              <a:rPr altLang="zh-CN" dirty="0"/>
              <a:t>选中要进行边框设置的表格或特定单元格区域，单击【开始】选项卡的【段落】功能组中【边框】的下拉列表，选择预设的边框样式，如【所有框线】为整个表格添加框线，或者【外侧框线】仅为表格外部添加框线。</a:t>
            </a:r>
            <a:endParaRPr altLang="zh-CN" dirty="0"/>
          </a:p>
        </p:txBody>
      </p:sp>
      <p:sp>
        <p:nvSpPr>
          <p:cNvPr id="3" name="文本框 25"/>
          <p:cNvSpPr txBox="1"/>
          <p:nvPr/>
        </p:nvSpPr>
        <p:spPr>
          <a:xfrm>
            <a:off x="406406" y="882463"/>
            <a:ext cx="5746249" cy="681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32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（四）</a:t>
            </a:r>
            <a:r>
              <a:rPr kumimoji="1" lang="zh-CN" altLang="en-US" sz="32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表格样式</a:t>
            </a:r>
            <a:endParaRPr kumimoji="1" lang="zh-CN" altLang="en-US" sz="32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44450"/>
            <a:ext cx="30988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864860" y="1896745"/>
            <a:ext cx="798830" cy="245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marL="0" marR="0" lvl="0" indent="2667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0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</a:t>
            </a:r>
            <a:endParaRPr kumimoji="0" lang="en-US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4294967295"/>
          </p:nvPr>
        </p:nvSpPr>
        <p:spPr>
          <a:xfrm>
            <a:off x="406400" y="1504315"/>
            <a:ext cx="11300460" cy="3211195"/>
          </a:xfrm>
        </p:spPr>
        <p:txBody>
          <a:bodyPr>
            <a:noAutofit/>
          </a:bodyPr>
          <a:lstStyle/>
          <a:p>
            <a:pPr marL="0" indent="457200" algn="l">
              <a:lnSpc>
                <a:spcPct val="150000"/>
              </a:lnSpc>
              <a:buClrTx/>
              <a:buSzTx/>
              <a:buNone/>
            </a:pPr>
            <a:r>
              <a:rPr altLang="zh-CN" b="1" dirty="0">
                <a:solidFill>
                  <a:srgbClr val="FF0000"/>
                </a:solidFill>
              </a:rPr>
              <a:t>2．设置表格边框</a:t>
            </a:r>
            <a:endParaRPr altLang="zh-CN" b="1" dirty="0">
              <a:solidFill>
                <a:srgbClr val="FF0000"/>
              </a:solidFill>
            </a:endParaRPr>
          </a:p>
          <a:p>
            <a:pPr marL="0" indent="457200">
              <a:lnSpc>
                <a:spcPct val="150000"/>
              </a:lnSpc>
              <a:buNone/>
            </a:pPr>
            <a:r>
              <a:rPr altLang="zh-CN" dirty="0"/>
              <a:t>若需要更详细的边框设置，单击【边框和底纹】，在弹出的【边框和底纹】对话框中，选择【边框】选项卡，在此可以设置边框的线型、颜色、宽度，并指定边框应用于“文字”、“段落”、“单元格”或“表格”的哪个部分。完成设置后，单击【确定】按钮，应用边框设置到选定的表格或单元格。</a:t>
            </a:r>
            <a:endParaRPr altLang="zh-CN" dirty="0"/>
          </a:p>
        </p:txBody>
      </p:sp>
      <p:sp>
        <p:nvSpPr>
          <p:cNvPr id="3" name="文本框 25"/>
          <p:cNvSpPr txBox="1"/>
          <p:nvPr/>
        </p:nvSpPr>
        <p:spPr>
          <a:xfrm>
            <a:off x="406406" y="882463"/>
            <a:ext cx="5746249" cy="681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32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（四）</a:t>
            </a:r>
            <a:r>
              <a:rPr kumimoji="1" lang="zh-CN" altLang="en-US" sz="32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表格样式</a:t>
            </a:r>
            <a:endParaRPr kumimoji="1" lang="zh-CN" altLang="en-US" sz="32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44450"/>
            <a:ext cx="30988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864860" y="1896745"/>
            <a:ext cx="798830" cy="245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marL="0" marR="0" lvl="0" indent="2667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0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</a:t>
            </a:r>
            <a:endParaRPr kumimoji="0" lang="en-US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4294967295"/>
          </p:nvPr>
        </p:nvSpPr>
        <p:spPr>
          <a:xfrm>
            <a:off x="406400" y="1504315"/>
            <a:ext cx="11300460" cy="3211195"/>
          </a:xfrm>
        </p:spPr>
        <p:txBody>
          <a:bodyPr>
            <a:noAutofit/>
          </a:bodyPr>
          <a:lstStyle/>
          <a:p>
            <a:pPr marL="0" indent="457200" algn="l">
              <a:lnSpc>
                <a:spcPct val="150000"/>
              </a:lnSpc>
              <a:buClrTx/>
              <a:buSzTx/>
              <a:buNone/>
            </a:pPr>
            <a:r>
              <a:rPr altLang="zh-CN" b="1" dirty="0">
                <a:solidFill>
                  <a:srgbClr val="FF0000"/>
                </a:solidFill>
              </a:rPr>
              <a:t>3.</a:t>
            </a:r>
            <a:r>
              <a:rPr lang="en-US" b="1" dirty="0">
                <a:solidFill>
                  <a:srgbClr val="FF0000"/>
                </a:solidFill>
              </a:rPr>
              <a:t>  </a:t>
            </a:r>
            <a:r>
              <a:rPr altLang="zh-CN" b="1" dirty="0">
                <a:solidFill>
                  <a:srgbClr val="FF0000"/>
                </a:solidFill>
              </a:rPr>
              <a:t>设置表格底纹</a:t>
            </a:r>
            <a:endParaRPr altLang="zh-CN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457200">
              <a:lnSpc>
                <a:spcPct val="150000"/>
              </a:lnSpc>
              <a:buNone/>
            </a:pPr>
            <a:r>
              <a:rPr altLang="zh-CN" dirty="0"/>
              <a:t>与设置边框类似，选中要进行底纹设置的表格或特定单元格区域。在【表格样式】选项卡中，单击【底纹】下拉列表，从弹出的颜色选择器中选择需要的底纹颜色</a:t>
            </a:r>
            <a:r>
              <a:rPr lang="zh-CN" dirty="0"/>
              <a:t>。</a:t>
            </a:r>
            <a:endParaRPr lang="zh-CN" dirty="0"/>
          </a:p>
        </p:txBody>
      </p:sp>
      <p:sp>
        <p:nvSpPr>
          <p:cNvPr id="3" name="文本框 25"/>
          <p:cNvSpPr txBox="1"/>
          <p:nvPr/>
        </p:nvSpPr>
        <p:spPr>
          <a:xfrm>
            <a:off x="406406" y="882463"/>
            <a:ext cx="5746249" cy="681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32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（四）</a:t>
            </a:r>
            <a:r>
              <a:rPr kumimoji="1" lang="zh-CN" altLang="en-US" sz="32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表格样式</a:t>
            </a:r>
            <a:endParaRPr kumimoji="1" lang="zh-CN" altLang="en-US" sz="32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44450"/>
            <a:ext cx="30988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864860" y="1896745"/>
            <a:ext cx="798830" cy="245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marL="0" marR="0" lvl="0" indent="2667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0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</a:t>
            </a:r>
            <a:endParaRPr kumimoji="0" lang="en-US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对象7"/>
          <p:cNvSpPr/>
          <p:nvPr>
            <p:custDataLst>
              <p:tags r:id="rId1"/>
            </p:custDataLst>
          </p:nvPr>
        </p:nvSpPr>
        <p:spPr>
          <a:xfrm>
            <a:off x="1304037" y="2247996"/>
            <a:ext cx="1867443" cy="1867443"/>
          </a:xfrm>
          <a:custGeom>
            <a:avLst/>
            <a:gdLst/>
            <a:ahLst/>
            <a:cxnLst/>
            <a:rect l="l" t="t" r="r" b="b"/>
            <a:pathLst>
              <a:path w="1929384" h="1929384">
                <a:moveTo>
                  <a:pt x="923544" y="0"/>
                </a:moveTo>
                <a:cubicBezTo>
                  <a:pt x="941832" y="0"/>
                  <a:pt x="950976" y="0"/>
                  <a:pt x="969264" y="0"/>
                </a:cubicBezTo>
                <a:cubicBezTo>
                  <a:pt x="978408" y="0"/>
                  <a:pt x="987552" y="0"/>
                  <a:pt x="1005840" y="0"/>
                </a:cubicBezTo>
                <a:lnTo>
                  <a:pt x="1005840" y="9144"/>
                </a:lnTo>
                <a:cubicBezTo>
                  <a:pt x="987552" y="9144"/>
                  <a:pt x="978408" y="9144"/>
                  <a:pt x="969264" y="9144"/>
                </a:cubicBezTo>
                <a:cubicBezTo>
                  <a:pt x="950976" y="9144"/>
                  <a:pt x="941832" y="9144"/>
                  <a:pt x="923544" y="9144"/>
                </a:cubicBezTo>
                <a:lnTo>
                  <a:pt x="923544" y="0"/>
                </a:lnTo>
                <a:moveTo>
                  <a:pt x="777240" y="18288"/>
                </a:moveTo>
                <a:cubicBezTo>
                  <a:pt x="804672" y="9144"/>
                  <a:pt x="822960" y="9144"/>
                  <a:pt x="850392" y="9144"/>
                </a:cubicBezTo>
                <a:lnTo>
                  <a:pt x="850392" y="18288"/>
                </a:lnTo>
                <a:cubicBezTo>
                  <a:pt x="832104" y="18288"/>
                  <a:pt x="804672" y="27432"/>
                  <a:pt x="777240" y="27432"/>
                </a:cubicBezTo>
                <a:lnTo>
                  <a:pt x="777240" y="18288"/>
                </a:lnTo>
                <a:moveTo>
                  <a:pt x="1078992" y="9144"/>
                </a:moveTo>
                <a:cubicBezTo>
                  <a:pt x="1106424" y="9144"/>
                  <a:pt x="1124712" y="9144"/>
                  <a:pt x="1152144" y="18288"/>
                </a:cubicBezTo>
                <a:lnTo>
                  <a:pt x="1152144" y="27432"/>
                </a:lnTo>
                <a:cubicBezTo>
                  <a:pt x="1124712" y="27432"/>
                  <a:pt x="1106424" y="18288"/>
                  <a:pt x="1078992" y="18288"/>
                </a:cubicBezTo>
                <a:lnTo>
                  <a:pt x="1078992" y="9144"/>
                </a:lnTo>
                <a:moveTo>
                  <a:pt x="630936" y="54864"/>
                </a:moveTo>
                <a:cubicBezTo>
                  <a:pt x="658368" y="54864"/>
                  <a:pt x="676656" y="45720"/>
                  <a:pt x="704088" y="36576"/>
                </a:cubicBezTo>
                <a:lnTo>
                  <a:pt x="704088" y="45720"/>
                </a:lnTo>
                <a:cubicBezTo>
                  <a:pt x="685800" y="54864"/>
                  <a:pt x="658368" y="64008"/>
                  <a:pt x="630936" y="73152"/>
                </a:cubicBezTo>
                <a:lnTo>
                  <a:pt x="630936" y="54864"/>
                </a:lnTo>
                <a:moveTo>
                  <a:pt x="1225296" y="36576"/>
                </a:moveTo>
                <a:cubicBezTo>
                  <a:pt x="1252728" y="45720"/>
                  <a:pt x="1271016" y="54864"/>
                  <a:pt x="1298448" y="54864"/>
                </a:cubicBezTo>
                <a:lnTo>
                  <a:pt x="1298448" y="73152"/>
                </a:lnTo>
                <a:cubicBezTo>
                  <a:pt x="1271016" y="64008"/>
                  <a:pt x="1243584" y="54864"/>
                  <a:pt x="1225296" y="45720"/>
                </a:cubicBezTo>
                <a:lnTo>
                  <a:pt x="1225296" y="36576"/>
                </a:lnTo>
                <a:moveTo>
                  <a:pt x="1371600" y="91440"/>
                </a:moveTo>
                <a:cubicBezTo>
                  <a:pt x="1389888" y="100584"/>
                  <a:pt x="1417320" y="109728"/>
                  <a:pt x="1435608" y="118872"/>
                </a:cubicBezTo>
                <a:lnTo>
                  <a:pt x="1426464" y="137160"/>
                </a:lnTo>
                <a:cubicBezTo>
                  <a:pt x="1408176" y="118872"/>
                  <a:pt x="1389888" y="109728"/>
                  <a:pt x="1362456" y="100584"/>
                </a:cubicBezTo>
                <a:lnTo>
                  <a:pt x="1371600" y="91440"/>
                </a:lnTo>
                <a:moveTo>
                  <a:pt x="493776" y="118872"/>
                </a:moveTo>
                <a:cubicBezTo>
                  <a:pt x="512064" y="109728"/>
                  <a:pt x="539496" y="100584"/>
                  <a:pt x="557784" y="91440"/>
                </a:cubicBezTo>
                <a:lnTo>
                  <a:pt x="566928" y="100584"/>
                </a:lnTo>
                <a:cubicBezTo>
                  <a:pt x="539496" y="109728"/>
                  <a:pt x="521208" y="118872"/>
                  <a:pt x="502920" y="137160"/>
                </a:cubicBezTo>
                <a:lnTo>
                  <a:pt x="493776" y="118872"/>
                </a:lnTo>
                <a:moveTo>
                  <a:pt x="1499616" y="164592"/>
                </a:moveTo>
                <a:cubicBezTo>
                  <a:pt x="1517904" y="173736"/>
                  <a:pt x="1545336" y="192024"/>
                  <a:pt x="1563624" y="210312"/>
                </a:cubicBezTo>
                <a:lnTo>
                  <a:pt x="1554480" y="219456"/>
                </a:lnTo>
                <a:cubicBezTo>
                  <a:pt x="1536192" y="201168"/>
                  <a:pt x="1517904" y="182880"/>
                  <a:pt x="1490472" y="173736"/>
                </a:cubicBezTo>
                <a:lnTo>
                  <a:pt x="1499616" y="164592"/>
                </a:lnTo>
                <a:moveTo>
                  <a:pt x="365760" y="210312"/>
                </a:moveTo>
                <a:cubicBezTo>
                  <a:pt x="384048" y="192024"/>
                  <a:pt x="411480" y="173736"/>
                  <a:pt x="429768" y="164592"/>
                </a:cubicBezTo>
                <a:lnTo>
                  <a:pt x="438912" y="173736"/>
                </a:lnTo>
                <a:cubicBezTo>
                  <a:pt x="411480" y="182880"/>
                  <a:pt x="393192" y="201168"/>
                  <a:pt x="374904" y="219456"/>
                </a:cubicBezTo>
                <a:lnTo>
                  <a:pt x="365760" y="210312"/>
                </a:lnTo>
                <a:moveTo>
                  <a:pt x="1618488" y="256032"/>
                </a:moveTo>
                <a:cubicBezTo>
                  <a:pt x="1636776" y="274320"/>
                  <a:pt x="1655064" y="292608"/>
                  <a:pt x="1673352" y="310896"/>
                </a:cubicBezTo>
                <a:lnTo>
                  <a:pt x="1664208" y="320040"/>
                </a:lnTo>
                <a:cubicBezTo>
                  <a:pt x="1645920" y="301752"/>
                  <a:pt x="1627632" y="283464"/>
                  <a:pt x="1609344" y="265176"/>
                </a:cubicBezTo>
                <a:lnTo>
                  <a:pt x="1618488" y="256032"/>
                </a:lnTo>
                <a:moveTo>
                  <a:pt x="256032" y="310896"/>
                </a:moveTo>
                <a:cubicBezTo>
                  <a:pt x="274320" y="292608"/>
                  <a:pt x="292608" y="274320"/>
                  <a:pt x="310896" y="256032"/>
                </a:cubicBezTo>
                <a:lnTo>
                  <a:pt x="320040" y="265176"/>
                </a:lnTo>
                <a:cubicBezTo>
                  <a:pt x="301752" y="283464"/>
                  <a:pt x="283464" y="301752"/>
                  <a:pt x="265176" y="320040"/>
                </a:cubicBezTo>
                <a:lnTo>
                  <a:pt x="256032" y="310896"/>
                </a:lnTo>
                <a:moveTo>
                  <a:pt x="1719072" y="365760"/>
                </a:moveTo>
                <a:cubicBezTo>
                  <a:pt x="1737360" y="384048"/>
                  <a:pt x="1755648" y="411480"/>
                  <a:pt x="1764792" y="429768"/>
                </a:cubicBezTo>
                <a:lnTo>
                  <a:pt x="1755648" y="438912"/>
                </a:lnTo>
                <a:cubicBezTo>
                  <a:pt x="1746504" y="411480"/>
                  <a:pt x="1728216" y="393192"/>
                  <a:pt x="1709928" y="374904"/>
                </a:cubicBezTo>
                <a:lnTo>
                  <a:pt x="1719072" y="365760"/>
                </a:lnTo>
                <a:moveTo>
                  <a:pt x="164592" y="429768"/>
                </a:moveTo>
                <a:cubicBezTo>
                  <a:pt x="173736" y="411480"/>
                  <a:pt x="192024" y="384048"/>
                  <a:pt x="210312" y="365760"/>
                </a:cubicBezTo>
                <a:lnTo>
                  <a:pt x="219456" y="374904"/>
                </a:lnTo>
                <a:cubicBezTo>
                  <a:pt x="201168" y="393192"/>
                  <a:pt x="182880" y="411480"/>
                  <a:pt x="173736" y="438912"/>
                </a:cubicBezTo>
                <a:lnTo>
                  <a:pt x="164592" y="429768"/>
                </a:lnTo>
                <a:moveTo>
                  <a:pt x="1810512" y="493776"/>
                </a:moveTo>
                <a:cubicBezTo>
                  <a:pt x="1819656" y="512064"/>
                  <a:pt x="1828800" y="539496"/>
                  <a:pt x="1837944" y="557784"/>
                </a:cubicBezTo>
                <a:lnTo>
                  <a:pt x="1828800" y="566928"/>
                </a:lnTo>
                <a:cubicBezTo>
                  <a:pt x="1819656" y="539496"/>
                  <a:pt x="1810512" y="521208"/>
                  <a:pt x="1792224" y="502920"/>
                </a:cubicBezTo>
                <a:lnTo>
                  <a:pt x="1810512" y="493776"/>
                </a:lnTo>
                <a:moveTo>
                  <a:pt x="91440" y="557784"/>
                </a:moveTo>
                <a:cubicBezTo>
                  <a:pt x="100584" y="539496"/>
                  <a:pt x="109728" y="512064"/>
                  <a:pt x="118872" y="493776"/>
                </a:cubicBezTo>
                <a:lnTo>
                  <a:pt x="137160" y="502920"/>
                </a:lnTo>
                <a:cubicBezTo>
                  <a:pt x="118872" y="521208"/>
                  <a:pt x="109728" y="539496"/>
                  <a:pt x="100584" y="566928"/>
                </a:cubicBezTo>
                <a:lnTo>
                  <a:pt x="91440" y="557784"/>
                </a:lnTo>
                <a:moveTo>
                  <a:pt x="1874520" y="630936"/>
                </a:moveTo>
                <a:cubicBezTo>
                  <a:pt x="1883664" y="658368"/>
                  <a:pt x="1883664" y="676656"/>
                  <a:pt x="1892808" y="704088"/>
                </a:cubicBezTo>
                <a:lnTo>
                  <a:pt x="1883664" y="704088"/>
                </a:lnTo>
                <a:cubicBezTo>
                  <a:pt x="1874520" y="685800"/>
                  <a:pt x="1865376" y="658368"/>
                  <a:pt x="1856232" y="630936"/>
                </a:cubicBezTo>
                <a:lnTo>
                  <a:pt x="1874520" y="630936"/>
                </a:lnTo>
                <a:moveTo>
                  <a:pt x="36576" y="704088"/>
                </a:moveTo>
                <a:cubicBezTo>
                  <a:pt x="45720" y="676656"/>
                  <a:pt x="54864" y="658368"/>
                  <a:pt x="64008" y="630936"/>
                </a:cubicBezTo>
                <a:lnTo>
                  <a:pt x="73152" y="630936"/>
                </a:lnTo>
                <a:cubicBezTo>
                  <a:pt x="64008" y="658368"/>
                  <a:pt x="54864" y="685800"/>
                  <a:pt x="45720" y="704088"/>
                </a:cubicBezTo>
                <a:lnTo>
                  <a:pt x="36576" y="704088"/>
                </a:lnTo>
                <a:moveTo>
                  <a:pt x="1911096" y="777240"/>
                </a:moveTo>
                <a:cubicBezTo>
                  <a:pt x="1920240" y="804672"/>
                  <a:pt x="1920240" y="822960"/>
                  <a:pt x="1920240" y="850392"/>
                </a:cubicBezTo>
                <a:lnTo>
                  <a:pt x="1911096" y="850392"/>
                </a:lnTo>
                <a:cubicBezTo>
                  <a:pt x="1911096" y="832104"/>
                  <a:pt x="1901952" y="804672"/>
                  <a:pt x="1901952" y="777240"/>
                </a:cubicBezTo>
                <a:lnTo>
                  <a:pt x="1911096" y="777240"/>
                </a:lnTo>
                <a:moveTo>
                  <a:pt x="9144" y="850392"/>
                </a:moveTo>
                <a:cubicBezTo>
                  <a:pt x="9144" y="822960"/>
                  <a:pt x="9144" y="804672"/>
                  <a:pt x="18288" y="777240"/>
                </a:cubicBezTo>
                <a:lnTo>
                  <a:pt x="27432" y="777240"/>
                </a:lnTo>
                <a:cubicBezTo>
                  <a:pt x="27432" y="804672"/>
                  <a:pt x="18288" y="832104"/>
                  <a:pt x="18288" y="850392"/>
                </a:cubicBezTo>
                <a:lnTo>
                  <a:pt x="9144" y="850392"/>
                </a:lnTo>
                <a:moveTo>
                  <a:pt x="1929384" y="923544"/>
                </a:moveTo>
                <a:cubicBezTo>
                  <a:pt x="1929384" y="941832"/>
                  <a:pt x="1929384" y="950976"/>
                  <a:pt x="1929384" y="960120"/>
                </a:cubicBezTo>
                <a:cubicBezTo>
                  <a:pt x="1929384" y="978408"/>
                  <a:pt x="1929384" y="987552"/>
                  <a:pt x="1929384" y="1005840"/>
                </a:cubicBezTo>
                <a:lnTo>
                  <a:pt x="1920240" y="1005840"/>
                </a:lnTo>
                <a:cubicBezTo>
                  <a:pt x="1920240" y="987552"/>
                  <a:pt x="1920240" y="978408"/>
                  <a:pt x="1920240" y="960120"/>
                </a:cubicBezTo>
                <a:cubicBezTo>
                  <a:pt x="1920240" y="950976"/>
                  <a:pt x="1920240" y="941832"/>
                  <a:pt x="1920240" y="923544"/>
                </a:cubicBezTo>
                <a:lnTo>
                  <a:pt x="1929384" y="923544"/>
                </a:lnTo>
                <a:moveTo>
                  <a:pt x="0" y="960120"/>
                </a:moveTo>
                <a:cubicBezTo>
                  <a:pt x="0" y="950976"/>
                  <a:pt x="0" y="941832"/>
                  <a:pt x="0" y="923544"/>
                </a:cubicBezTo>
                <a:lnTo>
                  <a:pt x="9144" y="923544"/>
                </a:lnTo>
                <a:cubicBezTo>
                  <a:pt x="9144" y="941832"/>
                  <a:pt x="9144" y="950976"/>
                  <a:pt x="9144" y="960120"/>
                </a:cubicBezTo>
                <a:cubicBezTo>
                  <a:pt x="9144" y="978408"/>
                  <a:pt x="9144" y="987552"/>
                  <a:pt x="9144" y="1005840"/>
                </a:cubicBezTo>
                <a:lnTo>
                  <a:pt x="0" y="1005840"/>
                </a:lnTo>
                <a:cubicBezTo>
                  <a:pt x="0" y="987552"/>
                  <a:pt x="0" y="978408"/>
                  <a:pt x="0" y="960120"/>
                </a:cubicBezTo>
                <a:moveTo>
                  <a:pt x="1920240" y="1078992"/>
                </a:moveTo>
                <a:cubicBezTo>
                  <a:pt x="1920240" y="1106424"/>
                  <a:pt x="1920240" y="1124712"/>
                  <a:pt x="1911096" y="1152144"/>
                </a:cubicBezTo>
                <a:lnTo>
                  <a:pt x="1901952" y="1152144"/>
                </a:lnTo>
                <a:cubicBezTo>
                  <a:pt x="1901952" y="1124712"/>
                  <a:pt x="1911096" y="1097280"/>
                  <a:pt x="1911096" y="1078992"/>
                </a:cubicBezTo>
                <a:lnTo>
                  <a:pt x="1920240" y="1078992"/>
                </a:lnTo>
                <a:moveTo>
                  <a:pt x="18288" y="1152144"/>
                </a:moveTo>
                <a:cubicBezTo>
                  <a:pt x="9144" y="1124712"/>
                  <a:pt x="9144" y="1106424"/>
                  <a:pt x="9144" y="1078992"/>
                </a:cubicBezTo>
                <a:lnTo>
                  <a:pt x="18288" y="1078992"/>
                </a:lnTo>
                <a:cubicBezTo>
                  <a:pt x="18288" y="1097280"/>
                  <a:pt x="27432" y="1124712"/>
                  <a:pt x="27432" y="1152144"/>
                </a:cubicBezTo>
                <a:lnTo>
                  <a:pt x="18288" y="1152144"/>
                </a:lnTo>
                <a:moveTo>
                  <a:pt x="1892808" y="1225296"/>
                </a:moveTo>
                <a:cubicBezTo>
                  <a:pt x="1883664" y="1252728"/>
                  <a:pt x="1883664" y="1271016"/>
                  <a:pt x="1874520" y="1298448"/>
                </a:cubicBezTo>
                <a:lnTo>
                  <a:pt x="1856232" y="1298448"/>
                </a:lnTo>
                <a:cubicBezTo>
                  <a:pt x="1865376" y="1271016"/>
                  <a:pt x="1874520" y="1243584"/>
                  <a:pt x="1883664" y="1225296"/>
                </a:cubicBezTo>
                <a:lnTo>
                  <a:pt x="1892808" y="1225296"/>
                </a:lnTo>
                <a:moveTo>
                  <a:pt x="64008" y="1298448"/>
                </a:moveTo>
                <a:cubicBezTo>
                  <a:pt x="54864" y="1271016"/>
                  <a:pt x="45720" y="1252728"/>
                  <a:pt x="36576" y="1225296"/>
                </a:cubicBezTo>
                <a:lnTo>
                  <a:pt x="45720" y="1225296"/>
                </a:lnTo>
                <a:cubicBezTo>
                  <a:pt x="54864" y="1243584"/>
                  <a:pt x="64008" y="1271016"/>
                  <a:pt x="73152" y="1298448"/>
                </a:cubicBezTo>
                <a:lnTo>
                  <a:pt x="64008" y="1298448"/>
                </a:lnTo>
                <a:moveTo>
                  <a:pt x="1837944" y="1371600"/>
                </a:moveTo>
                <a:cubicBezTo>
                  <a:pt x="1828800" y="1389888"/>
                  <a:pt x="1819656" y="1417320"/>
                  <a:pt x="1810512" y="1435608"/>
                </a:cubicBezTo>
                <a:lnTo>
                  <a:pt x="1792224" y="1426464"/>
                </a:lnTo>
                <a:cubicBezTo>
                  <a:pt x="1810512" y="1408176"/>
                  <a:pt x="1819656" y="1389888"/>
                  <a:pt x="1828800" y="1362456"/>
                </a:cubicBezTo>
                <a:lnTo>
                  <a:pt x="1837944" y="1371600"/>
                </a:lnTo>
                <a:moveTo>
                  <a:pt x="118872" y="1435608"/>
                </a:moveTo>
                <a:cubicBezTo>
                  <a:pt x="109728" y="1417320"/>
                  <a:pt x="100584" y="1389888"/>
                  <a:pt x="91440" y="1371600"/>
                </a:cubicBezTo>
                <a:lnTo>
                  <a:pt x="100584" y="1362456"/>
                </a:lnTo>
                <a:cubicBezTo>
                  <a:pt x="109728" y="1389888"/>
                  <a:pt x="118872" y="1408176"/>
                  <a:pt x="137160" y="1426464"/>
                </a:cubicBezTo>
                <a:lnTo>
                  <a:pt x="118872" y="1435608"/>
                </a:lnTo>
                <a:moveTo>
                  <a:pt x="1764792" y="1499616"/>
                </a:moveTo>
                <a:cubicBezTo>
                  <a:pt x="1755648" y="1517904"/>
                  <a:pt x="1737360" y="1545336"/>
                  <a:pt x="1719072" y="1563624"/>
                </a:cubicBezTo>
                <a:lnTo>
                  <a:pt x="1709928" y="1554480"/>
                </a:lnTo>
                <a:cubicBezTo>
                  <a:pt x="1728216" y="1536192"/>
                  <a:pt x="1746504" y="1517904"/>
                  <a:pt x="1755648" y="1490472"/>
                </a:cubicBezTo>
                <a:lnTo>
                  <a:pt x="1764792" y="1499616"/>
                </a:lnTo>
                <a:moveTo>
                  <a:pt x="210312" y="1563624"/>
                </a:moveTo>
                <a:cubicBezTo>
                  <a:pt x="192024" y="1545336"/>
                  <a:pt x="173736" y="1517904"/>
                  <a:pt x="164592" y="1499616"/>
                </a:cubicBezTo>
                <a:lnTo>
                  <a:pt x="173736" y="1490472"/>
                </a:lnTo>
                <a:cubicBezTo>
                  <a:pt x="182880" y="1517904"/>
                  <a:pt x="201168" y="1536192"/>
                  <a:pt x="219456" y="1554480"/>
                </a:cubicBezTo>
                <a:lnTo>
                  <a:pt x="210312" y="1563624"/>
                </a:lnTo>
                <a:moveTo>
                  <a:pt x="1673352" y="1618488"/>
                </a:moveTo>
                <a:cubicBezTo>
                  <a:pt x="1655064" y="1636776"/>
                  <a:pt x="1636776" y="1655064"/>
                  <a:pt x="1618488" y="1673352"/>
                </a:cubicBezTo>
                <a:lnTo>
                  <a:pt x="1609344" y="1664208"/>
                </a:lnTo>
                <a:cubicBezTo>
                  <a:pt x="1627632" y="1645920"/>
                  <a:pt x="1645920" y="1627632"/>
                  <a:pt x="1664208" y="1609344"/>
                </a:cubicBezTo>
                <a:lnTo>
                  <a:pt x="1673352" y="1618488"/>
                </a:lnTo>
                <a:moveTo>
                  <a:pt x="310896" y="1673352"/>
                </a:moveTo>
                <a:cubicBezTo>
                  <a:pt x="292608" y="1655064"/>
                  <a:pt x="274320" y="1636776"/>
                  <a:pt x="256032" y="1618488"/>
                </a:cubicBezTo>
                <a:lnTo>
                  <a:pt x="265176" y="1609344"/>
                </a:lnTo>
                <a:cubicBezTo>
                  <a:pt x="283464" y="1627632"/>
                  <a:pt x="301752" y="1645920"/>
                  <a:pt x="320040" y="1664208"/>
                </a:cubicBezTo>
                <a:lnTo>
                  <a:pt x="310896" y="1673352"/>
                </a:lnTo>
                <a:moveTo>
                  <a:pt x="1563624" y="1719072"/>
                </a:moveTo>
                <a:cubicBezTo>
                  <a:pt x="1545336" y="1737360"/>
                  <a:pt x="1517904" y="1755648"/>
                  <a:pt x="1499616" y="1764792"/>
                </a:cubicBezTo>
                <a:lnTo>
                  <a:pt x="1490472" y="1755648"/>
                </a:lnTo>
                <a:cubicBezTo>
                  <a:pt x="1517904" y="1746504"/>
                  <a:pt x="1536192" y="1728216"/>
                  <a:pt x="1554480" y="1709928"/>
                </a:cubicBezTo>
                <a:lnTo>
                  <a:pt x="1563624" y="1719072"/>
                </a:lnTo>
                <a:moveTo>
                  <a:pt x="429768" y="1764792"/>
                </a:moveTo>
                <a:cubicBezTo>
                  <a:pt x="411480" y="1755648"/>
                  <a:pt x="384048" y="1737360"/>
                  <a:pt x="365760" y="1719072"/>
                </a:cubicBezTo>
                <a:lnTo>
                  <a:pt x="374904" y="1709928"/>
                </a:lnTo>
                <a:cubicBezTo>
                  <a:pt x="393192" y="1728216"/>
                  <a:pt x="411480" y="1746504"/>
                  <a:pt x="438912" y="1755648"/>
                </a:cubicBezTo>
                <a:lnTo>
                  <a:pt x="429768" y="1764792"/>
                </a:lnTo>
                <a:moveTo>
                  <a:pt x="557784" y="1837944"/>
                </a:moveTo>
                <a:cubicBezTo>
                  <a:pt x="539496" y="1828800"/>
                  <a:pt x="512064" y="1819656"/>
                  <a:pt x="493776" y="1810512"/>
                </a:cubicBezTo>
                <a:lnTo>
                  <a:pt x="502920" y="1792224"/>
                </a:lnTo>
                <a:cubicBezTo>
                  <a:pt x="521208" y="1810512"/>
                  <a:pt x="539496" y="1819656"/>
                  <a:pt x="566928" y="1828800"/>
                </a:cubicBezTo>
                <a:lnTo>
                  <a:pt x="557784" y="1837944"/>
                </a:lnTo>
                <a:moveTo>
                  <a:pt x="1435608" y="1810512"/>
                </a:moveTo>
                <a:cubicBezTo>
                  <a:pt x="1417320" y="1819656"/>
                  <a:pt x="1389888" y="1828800"/>
                  <a:pt x="1371600" y="1837944"/>
                </a:cubicBezTo>
                <a:lnTo>
                  <a:pt x="1362456" y="1828800"/>
                </a:lnTo>
                <a:cubicBezTo>
                  <a:pt x="1389888" y="1819656"/>
                  <a:pt x="1408176" y="1810512"/>
                  <a:pt x="1426464" y="1792224"/>
                </a:cubicBezTo>
                <a:lnTo>
                  <a:pt x="1435608" y="1810512"/>
                </a:lnTo>
                <a:moveTo>
                  <a:pt x="704088" y="1892808"/>
                </a:moveTo>
                <a:cubicBezTo>
                  <a:pt x="676656" y="1883664"/>
                  <a:pt x="658368" y="1874520"/>
                  <a:pt x="630936" y="1865376"/>
                </a:cubicBezTo>
                <a:lnTo>
                  <a:pt x="630936" y="1856232"/>
                </a:lnTo>
                <a:cubicBezTo>
                  <a:pt x="658368" y="1865376"/>
                  <a:pt x="685800" y="1874520"/>
                  <a:pt x="704088" y="1883664"/>
                </a:cubicBezTo>
                <a:lnTo>
                  <a:pt x="704088" y="1892808"/>
                </a:lnTo>
                <a:moveTo>
                  <a:pt x="1298448" y="1865376"/>
                </a:moveTo>
                <a:cubicBezTo>
                  <a:pt x="1271016" y="1874520"/>
                  <a:pt x="1252728" y="1883664"/>
                  <a:pt x="1225296" y="1892808"/>
                </a:cubicBezTo>
                <a:lnTo>
                  <a:pt x="1225296" y="1883664"/>
                </a:lnTo>
                <a:cubicBezTo>
                  <a:pt x="1243584" y="1874520"/>
                  <a:pt x="1271016" y="1865376"/>
                  <a:pt x="1298448" y="1856232"/>
                </a:cubicBezTo>
                <a:lnTo>
                  <a:pt x="1298448" y="1865376"/>
                </a:lnTo>
                <a:moveTo>
                  <a:pt x="850392" y="1920240"/>
                </a:moveTo>
                <a:cubicBezTo>
                  <a:pt x="822960" y="1920240"/>
                  <a:pt x="804672" y="1911096"/>
                  <a:pt x="777240" y="1911096"/>
                </a:cubicBezTo>
                <a:lnTo>
                  <a:pt x="777240" y="1901952"/>
                </a:lnTo>
                <a:cubicBezTo>
                  <a:pt x="804672" y="1901952"/>
                  <a:pt x="832104" y="1911096"/>
                  <a:pt x="850392" y="1911096"/>
                </a:cubicBezTo>
                <a:lnTo>
                  <a:pt x="850392" y="1920240"/>
                </a:lnTo>
                <a:moveTo>
                  <a:pt x="1152144" y="1911096"/>
                </a:moveTo>
                <a:cubicBezTo>
                  <a:pt x="1124712" y="1911096"/>
                  <a:pt x="1106424" y="1920240"/>
                  <a:pt x="1078992" y="1920240"/>
                </a:cubicBezTo>
                <a:lnTo>
                  <a:pt x="1078992" y="1911096"/>
                </a:lnTo>
                <a:cubicBezTo>
                  <a:pt x="1106424" y="1911096"/>
                  <a:pt x="1124712" y="1901952"/>
                  <a:pt x="1152144" y="1901952"/>
                </a:cubicBezTo>
                <a:lnTo>
                  <a:pt x="1152144" y="1911096"/>
                </a:lnTo>
                <a:moveTo>
                  <a:pt x="969264" y="1929384"/>
                </a:moveTo>
                <a:cubicBezTo>
                  <a:pt x="950976" y="1929384"/>
                  <a:pt x="941832" y="1929384"/>
                  <a:pt x="923544" y="1929384"/>
                </a:cubicBezTo>
                <a:lnTo>
                  <a:pt x="923544" y="1911096"/>
                </a:lnTo>
                <a:cubicBezTo>
                  <a:pt x="941832" y="1920240"/>
                  <a:pt x="950976" y="1920240"/>
                  <a:pt x="969264" y="1920240"/>
                </a:cubicBezTo>
                <a:cubicBezTo>
                  <a:pt x="978408" y="1920240"/>
                  <a:pt x="987552" y="1920240"/>
                  <a:pt x="1005840" y="1911096"/>
                </a:cubicBezTo>
                <a:lnTo>
                  <a:pt x="1005840" y="1929384"/>
                </a:lnTo>
                <a:cubicBezTo>
                  <a:pt x="987552" y="1929384"/>
                  <a:pt x="978408" y="1929384"/>
                  <a:pt x="969264" y="1929384"/>
                </a:cubicBezTo>
              </a:path>
            </a:pathLst>
          </a:custGeom>
          <a:gradFill>
            <a:gsLst>
              <a:gs pos="0">
                <a:schemeClr val="accent2">
                  <a:alpha val="100000"/>
                </a:schemeClr>
              </a:gs>
              <a:gs pos="100000">
                <a:schemeClr val="accent1">
                  <a:alpha val="10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lIns="0" tIns="0" rIns="0" bIns="0" anchor="ctr" anchorCtr="0">
            <a:noAutofit/>
          </a:bodyPr>
          <a:lstStyle/>
          <a:p>
            <a:pPr algn="ctr"/>
            <a:r>
              <a:rPr lang="zh-CN" altLang="zh-CN" sz="3200" b="1" dirty="0">
                <a:solidFill>
                  <a:schemeClr val="tx1">
                    <a:lumMod val="100000"/>
                  </a:schemeClr>
                </a:solidFill>
                <a:latin typeface="+mn-ea"/>
                <a:cs typeface="+mn-ea"/>
              </a:rPr>
              <a:t>课堂小结</a:t>
            </a:r>
            <a:endParaRPr lang="zh-CN" altLang="zh-CN" sz="3200" b="1" dirty="0">
              <a:solidFill>
                <a:schemeClr val="tx1">
                  <a:lumMod val="10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9" name="对象5"/>
          <p:cNvSpPr/>
          <p:nvPr>
            <p:custDataLst>
              <p:tags r:id="rId2"/>
            </p:custDataLst>
          </p:nvPr>
        </p:nvSpPr>
        <p:spPr>
          <a:xfrm>
            <a:off x="693357" y="1637316"/>
            <a:ext cx="3097654" cy="3097654"/>
          </a:xfrm>
          <a:custGeom>
            <a:avLst/>
            <a:gdLst/>
            <a:ahLst/>
            <a:cxnLst/>
            <a:rect l="l" t="t" r="r" b="b"/>
            <a:pathLst>
              <a:path w="3200400" h="3200400">
                <a:moveTo>
                  <a:pt x="1600200" y="3200400"/>
                </a:moveTo>
                <a:cubicBezTo>
                  <a:pt x="2487168" y="3200400"/>
                  <a:pt x="3200400" y="2478024"/>
                  <a:pt x="3200400" y="1600200"/>
                </a:cubicBezTo>
                <a:cubicBezTo>
                  <a:pt x="3200400" y="713232"/>
                  <a:pt x="2487168" y="0"/>
                  <a:pt x="1600200" y="0"/>
                </a:cubicBezTo>
                <a:cubicBezTo>
                  <a:pt x="713232" y="0"/>
                  <a:pt x="0" y="713232"/>
                  <a:pt x="0" y="1600200"/>
                </a:cubicBezTo>
                <a:cubicBezTo>
                  <a:pt x="0" y="2478024"/>
                  <a:pt x="713232" y="3200400"/>
                  <a:pt x="1600200" y="3200400"/>
                </a:cubicBezTo>
                <a:moveTo>
                  <a:pt x="1600200" y="2770632"/>
                </a:moveTo>
                <a:cubicBezTo>
                  <a:pt x="2249424" y="2770632"/>
                  <a:pt x="2770632" y="2249424"/>
                  <a:pt x="2770632" y="1600200"/>
                </a:cubicBezTo>
                <a:cubicBezTo>
                  <a:pt x="2770632" y="950976"/>
                  <a:pt x="2249424" y="429768"/>
                  <a:pt x="1600200" y="429768"/>
                </a:cubicBezTo>
                <a:cubicBezTo>
                  <a:pt x="950976" y="429768"/>
                  <a:pt x="429768" y="950976"/>
                  <a:pt x="429768" y="1600200"/>
                </a:cubicBezTo>
                <a:cubicBezTo>
                  <a:pt x="429768" y="2249424"/>
                  <a:pt x="950976" y="2770632"/>
                  <a:pt x="1600200" y="2770632"/>
                </a:cubicBezTo>
              </a:path>
            </a:pathLst>
          </a:custGeom>
          <a:gradFill>
            <a:gsLst>
              <a:gs pos="0">
                <a:schemeClr val="accent2">
                  <a:alpha val="20000"/>
                </a:schemeClr>
              </a:gs>
              <a:gs pos="100000">
                <a:schemeClr val="accent1">
                  <a:alpha val="2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20" name="对象6"/>
          <p:cNvSpPr/>
          <p:nvPr>
            <p:custDataLst>
              <p:tags r:id="rId3"/>
            </p:custDataLst>
          </p:nvPr>
        </p:nvSpPr>
        <p:spPr>
          <a:xfrm>
            <a:off x="826113" y="1778923"/>
            <a:ext cx="2823290" cy="2823290"/>
          </a:xfrm>
          <a:custGeom>
            <a:avLst/>
            <a:gdLst/>
            <a:ahLst/>
            <a:cxnLst/>
            <a:rect l="l" t="t" r="r" b="b"/>
            <a:pathLst>
              <a:path w="2916936" h="2916936">
                <a:moveTo>
                  <a:pt x="1453896" y="2916936"/>
                </a:moveTo>
                <a:cubicBezTo>
                  <a:pt x="2258568" y="2916936"/>
                  <a:pt x="2916936" y="2258568"/>
                  <a:pt x="2916936" y="1453896"/>
                </a:cubicBezTo>
                <a:cubicBezTo>
                  <a:pt x="2916936" y="649224"/>
                  <a:pt x="2258568" y="0"/>
                  <a:pt x="1453896" y="0"/>
                </a:cubicBezTo>
                <a:cubicBezTo>
                  <a:pt x="649224" y="0"/>
                  <a:pt x="0" y="649224"/>
                  <a:pt x="0" y="1453896"/>
                </a:cubicBezTo>
                <a:cubicBezTo>
                  <a:pt x="0" y="2258568"/>
                  <a:pt x="649224" y="2916936"/>
                  <a:pt x="1453896" y="2916936"/>
                </a:cubicBezTo>
                <a:moveTo>
                  <a:pt x="1453896" y="2523744"/>
                </a:moveTo>
                <a:cubicBezTo>
                  <a:pt x="2048256" y="2523744"/>
                  <a:pt x="2523744" y="2048256"/>
                  <a:pt x="2523744" y="1453896"/>
                </a:cubicBezTo>
                <a:cubicBezTo>
                  <a:pt x="2523744" y="868680"/>
                  <a:pt x="2048256" y="393192"/>
                  <a:pt x="1453896" y="393192"/>
                </a:cubicBezTo>
                <a:cubicBezTo>
                  <a:pt x="868680" y="393192"/>
                  <a:pt x="393192" y="868680"/>
                  <a:pt x="393192" y="1453896"/>
                </a:cubicBezTo>
                <a:cubicBezTo>
                  <a:pt x="393192" y="2048256"/>
                  <a:pt x="868680" y="2523744"/>
                  <a:pt x="1453896" y="2523744"/>
                </a:cubicBezTo>
              </a:path>
            </a:pathLst>
          </a:custGeom>
          <a:gradFill>
            <a:gsLst>
              <a:gs pos="0">
                <a:schemeClr val="accent2">
                  <a:alpha val="100000"/>
                </a:schemeClr>
              </a:gs>
              <a:gs pos="100000">
                <a:schemeClr val="accent1">
                  <a:alpha val="10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/>
          <a:lstStyle/>
          <a:p>
            <a:endParaRPr lang="zh-CN" altLang="en-US"/>
          </a:p>
        </p:txBody>
      </p:sp>
      <p:cxnSp>
        <p:nvCxnSpPr>
          <p:cNvPr id="4" name="直接连接符 3"/>
          <p:cNvCxnSpPr/>
          <p:nvPr/>
        </p:nvCxnSpPr>
        <p:spPr>
          <a:xfrm>
            <a:off x="3489093" y="1220549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extBox 1"/>
          <p:cNvSpPr txBox="1"/>
          <p:nvPr/>
        </p:nvSpPr>
        <p:spPr>
          <a:xfrm>
            <a:off x="3688138" y="1337447"/>
            <a:ext cx="6143625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p>
            <a:pPr>
              <a:lnSpc>
                <a:spcPts val="2400"/>
              </a:lnSpc>
            </a:pPr>
            <a:r>
              <a:rPr kumimoji="1" lang="zh-CN" altLang="en-US" sz="32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任务2.3  制作简约型表格个人简历</a:t>
            </a:r>
            <a:endParaRPr kumimoji="1" lang="zh-CN" altLang="en-US" sz="32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" name="直接箭头连接符 1"/>
          <p:cNvCxnSpPr/>
          <p:nvPr/>
        </p:nvCxnSpPr>
        <p:spPr>
          <a:xfrm flipV="1">
            <a:off x="3856674" y="2429510"/>
            <a:ext cx="0" cy="3623329"/>
          </a:xfrm>
          <a:prstGeom prst="straightConnector1">
            <a:avLst/>
          </a:prstGeom>
          <a:ln w="28575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KSO_Shape"/>
          <p:cNvSpPr/>
          <p:nvPr>
            <p:custDataLst>
              <p:tags r:id="rId4"/>
            </p:custDataLst>
          </p:nvPr>
        </p:nvSpPr>
        <p:spPr>
          <a:xfrm rot="5400000">
            <a:off x="4219243" y="2313732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5" name="文本框 18"/>
          <p:cNvSpPr txBox="1"/>
          <p:nvPr>
            <p:custDataLst>
              <p:tags r:id="rId5"/>
            </p:custDataLst>
          </p:nvPr>
        </p:nvSpPr>
        <p:spPr>
          <a:xfrm>
            <a:off x="4376732" y="2483358"/>
            <a:ext cx="361951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25"/>
          <p:cNvSpPr txBox="1"/>
          <p:nvPr>
            <p:custDataLst>
              <p:tags r:id="rId6"/>
            </p:custDataLst>
          </p:nvPr>
        </p:nvSpPr>
        <p:spPr>
          <a:xfrm>
            <a:off x="4960125" y="2538699"/>
            <a:ext cx="3547606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文本转换成表格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KSO_Shape"/>
          <p:cNvSpPr/>
          <p:nvPr>
            <p:custDataLst>
              <p:tags r:id="rId7"/>
            </p:custDataLst>
          </p:nvPr>
        </p:nvSpPr>
        <p:spPr>
          <a:xfrm rot="5400000">
            <a:off x="4219243" y="3184526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0" name="文本框 18"/>
          <p:cNvSpPr txBox="1"/>
          <p:nvPr>
            <p:custDataLst>
              <p:tags r:id="rId8"/>
            </p:custDataLst>
          </p:nvPr>
        </p:nvSpPr>
        <p:spPr>
          <a:xfrm>
            <a:off x="4376732" y="3354152"/>
            <a:ext cx="361951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25"/>
          <p:cNvSpPr txBox="1"/>
          <p:nvPr>
            <p:custDataLst>
              <p:tags r:id="rId9"/>
            </p:custDataLst>
          </p:nvPr>
        </p:nvSpPr>
        <p:spPr>
          <a:xfrm>
            <a:off x="4960125" y="3366314"/>
            <a:ext cx="2873124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表格排序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KSO_Shape"/>
          <p:cNvSpPr/>
          <p:nvPr>
            <p:custDataLst>
              <p:tags r:id="rId10"/>
            </p:custDataLst>
          </p:nvPr>
        </p:nvSpPr>
        <p:spPr>
          <a:xfrm rot="5400000">
            <a:off x="4219243" y="3967788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5" name="文本框 18"/>
          <p:cNvSpPr txBox="1"/>
          <p:nvPr>
            <p:custDataLst>
              <p:tags r:id="rId11"/>
            </p:custDataLst>
          </p:nvPr>
        </p:nvSpPr>
        <p:spPr>
          <a:xfrm>
            <a:off x="4376732" y="4137414"/>
            <a:ext cx="361951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KSO_Shape"/>
          <p:cNvSpPr/>
          <p:nvPr>
            <p:custDataLst>
              <p:tags r:id="rId12"/>
            </p:custDataLst>
          </p:nvPr>
        </p:nvSpPr>
        <p:spPr>
          <a:xfrm rot="5400000">
            <a:off x="4219243" y="4821218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6" name="文本框 18"/>
          <p:cNvSpPr txBox="1"/>
          <p:nvPr>
            <p:custDataLst>
              <p:tags r:id="rId13"/>
            </p:custDataLst>
          </p:nvPr>
        </p:nvSpPr>
        <p:spPr>
          <a:xfrm>
            <a:off x="4376732" y="4990844"/>
            <a:ext cx="361951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四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5"/>
          <p:cNvSpPr txBox="1"/>
          <p:nvPr>
            <p:custDataLst>
              <p:tags r:id="rId14"/>
            </p:custDataLst>
          </p:nvPr>
        </p:nvSpPr>
        <p:spPr>
          <a:xfrm>
            <a:off x="4960125" y="4168616"/>
            <a:ext cx="3090406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公式计算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5"/>
          <p:cNvSpPr txBox="1"/>
          <p:nvPr>
            <p:custDataLst>
              <p:tags r:id="rId15"/>
            </p:custDataLst>
          </p:nvPr>
        </p:nvSpPr>
        <p:spPr>
          <a:xfrm>
            <a:off x="4959985" y="5022215"/>
            <a:ext cx="48710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表格样式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16"/>
    </p:custData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/>
          <p:cNvSpPr/>
          <p:nvPr/>
        </p:nvSpPr>
        <p:spPr>
          <a:xfrm rot="9560863">
            <a:off x="8707344" y="2490078"/>
            <a:ext cx="544881" cy="1185561"/>
          </a:xfrm>
          <a:prstGeom prst="rtTriangle">
            <a:avLst/>
          </a:prstGeom>
          <a:solidFill>
            <a:srgbClr val="2A9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/>
        </p:nvSpPr>
        <p:spPr>
          <a:xfrm rot="19063166">
            <a:off x="7857464" y="3380676"/>
            <a:ext cx="681250" cy="1185561"/>
          </a:xfrm>
          <a:prstGeom prst="rtTriangle">
            <a:avLst/>
          </a:prstGeom>
          <a:solidFill>
            <a:srgbClr val="2A9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0" y="2896064"/>
            <a:ext cx="12192000" cy="1319080"/>
          </a:xfrm>
          <a:prstGeom prst="rect">
            <a:avLst/>
          </a:prstGeom>
          <a:solidFill>
            <a:srgbClr val="036EB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 6"/>
          <p:cNvSpPr/>
          <p:nvPr>
            <p:custDataLst>
              <p:tags r:id="rId1"/>
            </p:custDataLst>
          </p:nvPr>
        </p:nvSpPr>
        <p:spPr>
          <a:xfrm>
            <a:off x="3021014" y="2430464"/>
            <a:ext cx="6008687" cy="2219325"/>
          </a:xfrm>
          <a:custGeom>
            <a:avLst/>
            <a:gdLst>
              <a:gd name="connsiteX0" fmla="*/ 0 w 6008914"/>
              <a:gd name="connsiteY0" fmla="*/ 452846 h 2220686"/>
              <a:gd name="connsiteX1" fmla="*/ 252548 w 6008914"/>
              <a:gd name="connsiteY1" fmla="*/ 1793966 h 2220686"/>
              <a:gd name="connsiteX2" fmla="*/ 5320937 w 6008914"/>
              <a:gd name="connsiteY2" fmla="*/ 2220686 h 2220686"/>
              <a:gd name="connsiteX3" fmla="*/ 6008914 w 6008914"/>
              <a:gd name="connsiteY3" fmla="*/ 0 h 2220686"/>
              <a:gd name="connsiteX4" fmla="*/ 0 w 6008914"/>
              <a:gd name="connsiteY4" fmla="*/ 452846 h 22206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08914" h="2220686">
                <a:moveTo>
                  <a:pt x="0" y="452846"/>
                </a:moveTo>
                <a:lnTo>
                  <a:pt x="252548" y="1793966"/>
                </a:lnTo>
                <a:lnTo>
                  <a:pt x="5320937" y="2220686"/>
                </a:lnTo>
                <a:lnTo>
                  <a:pt x="6008914" y="0"/>
                </a:lnTo>
                <a:lnTo>
                  <a:pt x="0" y="452846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>
            <p:custDataLst>
              <p:tags r:id="rId2"/>
            </p:custDataLst>
          </p:nvPr>
        </p:nvSpPr>
        <p:spPr>
          <a:xfrm>
            <a:off x="9086850" y="2482850"/>
            <a:ext cx="400050" cy="158750"/>
          </a:xfrm>
          <a:custGeom>
            <a:avLst/>
            <a:gdLst>
              <a:gd name="connsiteX0" fmla="*/ 0 w 400050"/>
              <a:gd name="connsiteY0" fmla="*/ 152400 h 158750"/>
              <a:gd name="connsiteX1" fmla="*/ 374650 w 400050"/>
              <a:gd name="connsiteY1" fmla="*/ 0 h 158750"/>
              <a:gd name="connsiteX2" fmla="*/ 400050 w 400050"/>
              <a:gd name="connsiteY2" fmla="*/ 158750 h 158750"/>
              <a:gd name="connsiteX3" fmla="*/ 0 w 400050"/>
              <a:gd name="connsiteY3" fmla="*/ 152400 h 158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0050" h="158750">
                <a:moveTo>
                  <a:pt x="0" y="152400"/>
                </a:moveTo>
                <a:lnTo>
                  <a:pt x="374650" y="0"/>
                </a:lnTo>
                <a:lnTo>
                  <a:pt x="400050" y="158750"/>
                </a:lnTo>
                <a:lnTo>
                  <a:pt x="0" y="15240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>
            <p:custDataLst>
              <p:tags r:id="rId3"/>
            </p:custDataLst>
          </p:nvPr>
        </p:nvSpPr>
        <p:spPr>
          <a:xfrm>
            <a:off x="8959850" y="1936750"/>
            <a:ext cx="368300" cy="342900"/>
          </a:xfrm>
          <a:custGeom>
            <a:avLst/>
            <a:gdLst>
              <a:gd name="connsiteX0" fmla="*/ 0 w 368300"/>
              <a:gd name="connsiteY0" fmla="*/ 342900 h 342900"/>
              <a:gd name="connsiteX1" fmla="*/ 254000 w 368300"/>
              <a:gd name="connsiteY1" fmla="*/ 0 h 342900"/>
              <a:gd name="connsiteX2" fmla="*/ 368300 w 368300"/>
              <a:gd name="connsiteY2" fmla="*/ 139700 h 342900"/>
              <a:gd name="connsiteX3" fmla="*/ 0 w 368300"/>
              <a:gd name="connsiteY3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42900">
                <a:moveTo>
                  <a:pt x="0" y="342900"/>
                </a:moveTo>
                <a:lnTo>
                  <a:pt x="254000" y="0"/>
                </a:lnTo>
                <a:lnTo>
                  <a:pt x="368300" y="139700"/>
                </a:lnTo>
                <a:lnTo>
                  <a:pt x="0" y="34290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文本框 5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 rot="21345375">
            <a:off x="2905126" y="2419350"/>
            <a:ext cx="6124575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8000" dirty="0">
                <a:solidFill>
                  <a:srgbClr val="FFFFFF"/>
                </a:solidFill>
                <a:latin typeface="Bodoni MT Black" panose="02070A03080606020203" pitchFamily="18" charset="0"/>
                <a:ea typeface="幼圆" panose="02010509060101010101" pitchFamily="49" charset="-122"/>
              </a:rPr>
              <a:t>THANKS</a:t>
            </a:r>
            <a:endParaRPr lang="zh-CN" altLang="en-US" sz="8000" dirty="0">
              <a:solidFill>
                <a:srgbClr val="FFFFFF"/>
              </a:solidFill>
              <a:latin typeface="Bodoni MT Black" panose="02070A03080606020203" pitchFamily="18" charset="0"/>
              <a:ea typeface="幼圆" panose="02010509060101010101" pitchFamily="49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686629" y="1041940"/>
            <a:ext cx="4194628" cy="1209221"/>
            <a:chOff x="3686629" y="1298779"/>
            <a:chExt cx="4194628" cy="1209221"/>
          </a:xfrm>
        </p:grpSpPr>
        <p:sp>
          <p:nvSpPr>
            <p:cNvPr id="17" name="文本框 11"/>
            <p:cNvSpPr txBox="1"/>
            <p:nvPr/>
          </p:nvSpPr>
          <p:spPr>
            <a:xfrm>
              <a:off x="4895850" y="1646551"/>
              <a:ext cx="298540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400" b="1" dirty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COMPUTER</a:t>
              </a:r>
              <a:endParaRPr lang="en-US" altLang="zh-CN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十字箭头标注 17"/>
            <p:cNvSpPr/>
            <p:nvPr/>
          </p:nvSpPr>
          <p:spPr>
            <a:xfrm>
              <a:off x="3686629" y="1298779"/>
              <a:ext cx="1209221" cy="1209221"/>
            </a:xfrm>
            <a:prstGeom prst="quadArrowCallout">
              <a:avLst/>
            </a:pr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endParaRPr lang="zh-CN" altLang="en-US" dirty="0"/>
            </a:p>
          </p:txBody>
        </p:sp>
      </p:grpSp>
      <p:pic>
        <p:nvPicPr>
          <p:cNvPr id="20" name="图片 19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042" y="1266579"/>
            <a:ext cx="702583" cy="702583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4730115" y="1793875"/>
            <a:ext cx="568388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kern="2700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kern="2700" spc="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en-US" altLang="zh-CN" kern="27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Windows11+WPS Office</a:t>
            </a:r>
            <a:r>
              <a:rPr lang="zh-CN" altLang="en-US" kern="2700" spc="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kern="2700" spc="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MH" val="20151108193144"/>
  <p:tag name="MH_LIBRARY" val="GRAPHIC"/>
  <p:tag name="MH_TYPE" val="Other"/>
  <p:tag name="MH_ORDER" val="1"/>
</p:tagLst>
</file>

<file path=ppt/tags/tag2.xml><?xml version="1.0" encoding="utf-8"?>
<p:tagLst xmlns:p="http://schemas.openxmlformats.org/presentationml/2006/main">
  <p:tag name="MH" val="20151108193144"/>
  <p:tag name="MH_LIBRARY" val="GRAPHIC"/>
  <p:tag name="MH_TYPE" val="Other"/>
  <p:tag name="MH_ORDER" val="2"/>
</p:tagLst>
</file>

<file path=ppt/tags/tag3.xml><?xml version="1.0" encoding="utf-8"?>
<p:tagLst xmlns:p="http://schemas.openxmlformats.org/presentationml/2006/main">
  <p:tag name="KSO_WM_BEAUTIFY_FLAG" val=""/>
</p:tagLst>
</file>

<file path=ppt/tags/tag4.xml><?xml version="1.0" encoding="utf-8"?>
<p:tagLst xmlns:p="http://schemas.openxmlformats.org/presentationml/2006/main">
  <p:tag name="KSO_WM_DIAGRAM_VIRTUALLY_FRAME" val="{&quot;height&quot;:470.94141653224335,&quot;left&quot;:0.07472440944879963,&quot;top&quot;:27.15866220791412,&quot;width&quot;:948.7428346456694}"/>
</p:tagLst>
</file>

<file path=ppt/tags/tag5.xml><?xml version="1.0" encoding="utf-8"?>
<p:tagLst xmlns:p="http://schemas.openxmlformats.org/presentationml/2006/main">
  <p:tag name="KSO_WM_DIAGRAM_VIRTUALLY_FRAME" val="{&quot;height&quot;:470.94141653224335,&quot;left&quot;:0.07472440944879963,&quot;top&quot;:27.15866220791412,&quot;width&quot;:948.7428346456694}"/>
</p:tagLst>
</file>

<file path=ppt/tags/tag6.xml><?xml version="1.0" encoding="utf-8"?>
<p:tagLst xmlns:p="http://schemas.openxmlformats.org/presentationml/2006/main">
  <p:tag name="KSO_WM_DIAGRAM_VIRTUALLY_FRAME" val="{&quot;height&quot;:470.94141653224335,&quot;left&quot;:0.07472440944879963,&quot;top&quot;:27.15866220791412,&quot;width&quot;:948.7428346456694}"/>
</p:tagLst>
</file>

<file path=ppt/tags/tag7.xml><?xml version="1.0" encoding="utf-8"?>
<p:tagLst xmlns:p="http://schemas.openxmlformats.org/presentationml/2006/main">
  <p:tag name="KSO_WM_DIAGRAM_VIRTUALLY_FRAME" val="{&quot;height&quot;:470.94141653224335,&quot;left&quot;:0.07472440944879963,&quot;top&quot;:27.15866220791412,&quot;width&quot;:948.7428346456694}"/>
</p:tagLst>
</file>

<file path=ppt/tags/tag8.xml><?xml version="1.0" encoding="utf-8"?>
<p:tagLst xmlns:p="http://schemas.openxmlformats.org/presentationml/2006/main">
  <p:tag name="KSO_WM_DIAGRAM_VIRTUALLY_FRAME" val="{&quot;height&quot;:470.94141653224335,&quot;left&quot;:0.07472440944879963,&quot;top&quot;:27.15866220791412,&quot;width&quot;:948.7428346456694}"/>
</p:tagLst>
</file>

<file path=ppt/tags/tag9.xml><?xml version="1.0" encoding="utf-8"?>
<p:tagLst xmlns:p="http://schemas.openxmlformats.org/presentationml/2006/main">
  <p:tag name="KSO_WM_DIAGRAM_VIRTUALLY_FRAME" val="{&quot;height&quot;:470.94141653224335,&quot;left&quot;:0.07472440944879963,&quot;top&quot;:27.15866220791412,&quot;width&quot;:948.7428346456694}"/>
</p:tagLst>
</file>

<file path=ppt/tags/tag10.xml><?xml version="1.0" encoding="utf-8"?>
<p:tagLst xmlns:p="http://schemas.openxmlformats.org/presentationml/2006/main">
  <p:tag name="KSO_WM_DIAGRAM_VIRTUALLY_FRAME" val="{&quot;height&quot;:470.94141653224335,&quot;left&quot;:0.07472440944879963,&quot;top&quot;:27.15866220791412,&quot;width&quot;:948.7428346456694}"/>
</p:tagLst>
</file>

<file path=ppt/tags/tag11.xml><?xml version="1.0" encoding="utf-8"?>
<p:tagLst xmlns:p="http://schemas.openxmlformats.org/presentationml/2006/main">
  <p:tag name="KSO_WM_DIAGRAM_VIRTUALLY_FRAME" val="{&quot;height&quot;:470.94141653224335,&quot;left&quot;:0.07472440944879963,&quot;top&quot;:27.15866220791412,&quot;width&quot;:948.7428346456694}"/>
</p:tagLst>
</file>

<file path=ppt/tags/tag12.xml><?xml version="1.0" encoding="utf-8"?>
<p:tagLst xmlns:p="http://schemas.openxmlformats.org/presentationml/2006/main">
  <p:tag name="KSO_WM_DIAGRAM_VIRTUALLY_FRAME" val="{&quot;height&quot;:470.94141653224335,&quot;left&quot;:0.07472440944879963,&quot;top&quot;:27.15866220791412,&quot;width&quot;:948.7428346456694}"/>
</p:tagLst>
</file>

<file path=ppt/tags/tag13.xml><?xml version="1.0" encoding="utf-8"?>
<p:tagLst xmlns:p="http://schemas.openxmlformats.org/presentationml/2006/main">
  <p:tag name="KSO_WM_DIAGRAM_VIRTUALLY_FRAME" val="{&quot;height&quot;:470.94141653224335,&quot;left&quot;:0.07472440944879963,&quot;top&quot;:27.15866220791412,&quot;width&quot;:948.7428346456694}"/>
</p:tagLst>
</file>

<file path=ppt/tags/tag14.xml><?xml version="1.0" encoding="utf-8"?>
<p:tagLst xmlns:p="http://schemas.openxmlformats.org/presentationml/2006/main">
  <p:tag name="KSO_WM_DIAGRAM_VIRTUALLY_FRAME" val="{&quot;height&quot;:470.94141653224335,&quot;left&quot;:0.07472440944879963,&quot;top&quot;:27.15866220791412,&quot;width&quot;:948.7428346456694}"/>
</p:tagLst>
</file>

<file path=ppt/tags/tag15.xml><?xml version="1.0" encoding="utf-8"?>
<p:tagLst xmlns:p="http://schemas.openxmlformats.org/presentationml/2006/main">
  <p:tag name="KSO_WM_DIAGRAM_VIRTUALLY_FRAME" val="{&quot;height&quot;:470.94141653224335,&quot;left&quot;:0.07472440944879963,&quot;top&quot;:27.15866220791412,&quot;width&quot;:948.7428346456694}"/>
</p:tagLst>
</file>

<file path=ppt/tags/tag16.xml><?xml version="1.0" encoding="utf-8"?>
<p:tagLst xmlns:p="http://schemas.openxmlformats.org/presentationml/2006/main">
  <p:tag name="KSO_WM_DIAGRAM_VIRTUALLY_FRAME" val="{&quot;height&quot;:470.94141653224335,&quot;left&quot;:0.07472440944879963,&quot;top&quot;:27.15866220791412,&quot;width&quot;:948.7428346456694}"/>
</p:tagLst>
</file>

<file path=ppt/tags/tag17.xml><?xml version="1.0" encoding="utf-8"?>
<p:tagLst xmlns:p="http://schemas.openxmlformats.org/presentationml/2006/main">
  <p:tag name="KSO_WM_DIAGRAM_VIRTUALLY_FRAME" val="{&quot;height&quot;:470.94141653224335,&quot;left&quot;:0.07472440944879963,&quot;top&quot;:27.15866220791412,&quot;width&quot;:948.7428346456694}"/>
</p:tagLst>
</file>

<file path=ppt/tags/tag18.xml><?xml version="1.0" encoding="utf-8"?>
<p:tagLst xmlns:p="http://schemas.openxmlformats.org/presentationml/2006/main">
  <p:tag name="KSO_WM_DIAGRAM_VIRTUALLY_FRAME" val="{&quot;height&quot;:470.94141653224335,&quot;left&quot;:0.07472440944879963,&quot;top&quot;:27.15866220791412,&quot;width&quot;:948.7428346456694}"/>
</p:tagLst>
</file>

<file path=ppt/tags/tag19.xml><?xml version="1.0" encoding="utf-8"?>
<p:tagLst xmlns:p="http://schemas.openxmlformats.org/presentationml/2006/main">
  <p:tag name="KSO_WM_DIAGRAM_VIRTUALLY_FRAME" val="{&quot;height&quot;:470.94141653224335,&quot;left&quot;:0.07472440944879963,&quot;top&quot;:27.15866220791412,&quot;width&quot;:948.7428346456694}"/>
</p:tagLst>
</file>

<file path=ppt/tags/tag20.xml><?xml version="1.0" encoding="utf-8"?>
<p:tagLst xmlns:p="http://schemas.openxmlformats.org/presentationml/2006/main">
  <p:tag name="KSO_WM_DIAGRAM_VIRTUALLY_FRAME" val="{&quot;height&quot;:470.94141653224335,&quot;left&quot;:0.07472440944879963,&quot;top&quot;:27.15866220791412,&quot;width&quot;:948.7428346456694}"/>
</p:tagLst>
</file>

<file path=ppt/tags/tag21.xml><?xml version="1.0" encoding="utf-8"?>
<p:tagLst xmlns:p="http://schemas.openxmlformats.org/presentationml/2006/main">
  <p:tag name="KSO_WM_DIAGRAM_VIRTUALLY_FRAME" val="{&quot;height&quot;:470.94141653224335,&quot;left&quot;:0.07472440944879963,&quot;top&quot;:27.15866220791412,&quot;width&quot;:948.7428346456694}"/>
</p:tagLst>
</file>

<file path=ppt/tags/tag22.xml><?xml version="1.0" encoding="utf-8"?>
<p:tagLst xmlns:p="http://schemas.openxmlformats.org/presentationml/2006/main">
  <p:tag name="KSO_WM_DIAGRAM_VIRTUALLY_FRAME" val="{&quot;height&quot;:470.94141653224335,&quot;left&quot;:0.07472440944879963,&quot;top&quot;:27.15866220791412,&quot;width&quot;:948.7428346456694}"/>
</p:tagLst>
</file>

<file path=ppt/tags/tag23.xml><?xml version="1.0" encoding="utf-8"?>
<p:tagLst xmlns:p="http://schemas.openxmlformats.org/presentationml/2006/main">
  <p:tag name="KSO_WM_DIAGRAM_VIRTUALLY_FRAME" val="{&quot;height&quot;:470.94141653224335,&quot;left&quot;:0.07472440944879963,&quot;top&quot;:27.15866220791412,&quot;width&quot;:948.7428346456694}"/>
</p:tagLst>
</file>

<file path=ppt/tags/tag24.xml><?xml version="1.0" encoding="utf-8"?>
<p:tagLst xmlns:p="http://schemas.openxmlformats.org/presentationml/2006/main">
  <p:tag name="KSO_WM_DIAGRAM_VIRTUALLY_FRAME" val="{&quot;height&quot;:470.94141653224335,&quot;left&quot;:0.07472440944879963,&quot;top&quot;:27.15866220791412,&quot;width&quot;:948.7428346456694}"/>
</p:tagLst>
</file>

<file path=ppt/tags/tag25.xml><?xml version="1.0" encoding="utf-8"?>
<p:tagLst xmlns:p="http://schemas.openxmlformats.org/presentationml/2006/main">
  <p:tag name="KSO_WM_DIAGRAM_VIRTUALLY_FRAME" val="{&quot;height&quot;:470.94141653224335,&quot;left&quot;:0.07472440944879963,&quot;top&quot;:27.15866220791412,&quot;width&quot;:948.7428346456694}"/>
</p:tagLst>
</file>

<file path=ppt/tags/tag26.xml><?xml version="1.0" encoding="utf-8"?>
<p:tagLst xmlns:p="http://schemas.openxmlformats.org/presentationml/2006/main">
  <p:tag name="KSO_WM_DIAGRAM_VIRTUALLY_FRAME" val="{&quot;height&quot;:470.94141653224335,&quot;left&quot;:0.07472440944879963,&quot;top&quot;:27.15866220791412,&quot;width&quot;:948.7428346456694}"/>
</p:tagLst>
</file>

<file path=ppt/tags/tag27.xml><?xml version="1.0" encoding="utf-8"?>
<p:tagLst xmlns:p="http://schemas.openxmlformats.org/presentationml/2006/main">
  <p:tag name="KSO_WM_DIAGRAM_VIRTUALLY_FRAME" val="{&quot;height&quot;:470.94141653224335,&quot;left&quot;:0.07472440944879963,&quot;top&quot;:27.15866220791412,&quot;width&quot;:948.7428346456694}"/>
</p:tagLst>
</file>

<file path=ppt/tags/tag28.xml><?xml version="1.0" encoding="utf-8"?>
<p:tagLst xmlns:p="http://schemas.openxmlformats.org/presentationml/2006/main">
  <p:tag name="KSO_WM_DIAGRAM_VIRTUALLY_FRAME" val="{&quot;height&quot;:470.94141653224335,&quot;left&quot;:0.07472440944879963,&quot;top&quot;:27.15866220791412,&quot;width&quot;:948.7428346456694}"/>
</p:tagLst>
</file>

<file path=ppt/tags/tag29.xml><?xml version="1.0" encoding="utf-8"?>
<p:tagLst xmlns:p="http://schemas.openxmlformats.org/presentationml/2006/main">
  <p:tag name="KSO_WM_DIAGRAM_VIRTUALLY_FRAME" val="{&quot;height&quot;:470.94141653224335,&quot;left&quot;:0.07472440944879963,&quot;top&quot;:27.15866220791412,&quot;width&quot;:948.7428346456694}"/>
</p:tagLst>
</file>

<file path=ppt/tags/tag30.xml><?xml version="1.0" encoding="utf-8"?>
<p:tagLst xmlns:p="http://schemas.openxmlformats.org/presentationml/2006/main">
  <p:tag name="KSO_WM_DIAGRAM_VIRTUALLY_FRAME" val="{&quot;height&quot;:470.94141653224335,&quot;left&quot;:0.07472440944879963,&quot;top&quot;:27.15866220791412,&quot;width&quot;:948.7428346456694}"/>
</p:tagLst>
</file>

<file path=ppt/tags/tag31.xml><?xml version="1.0" encoding="utf-8"?>
<p:tagLst xmlns:p="http://schemas.openxmlformats.org/presentationml/2006/main">
  <p:tag name="KSO_WM_DIAGRAM_VIRTUALLY_FRAME" val="{&quot;height&quot;:470.94141653224335,&quot;left&quot;:0.07472440944879963,&quot;top&quot;:27.15866220791412,&quot;width&quot;:948.7428346456694}"/>
</p:tagLst>
</file>

<file path=ppt/tags/tag32.xml><?xml version="1.0" encoding="utf-8"?>
<p:tagLst xmlns:p="http://schemas.openxmlformats.org/presentationml/2006/main">
  <p:tag name="KSO_WM_DIAGRAM_VIRTUALLY_FRAME" val="{&quot;height&quot;:470.94141653224335,&quot;left&quot;:0.07472440944879963,&quot;top&quot;:27.15866220791412,&quot;width&quot;:948.7428346456694}"/>
</p:tagLst>
</file>

<file path=ppt/tags/tag33.xml><?xml version="1.0" encoding="utf-8"?>
<p:tagLst xmlns:p="http://schemas.openxmlformats.org/presentationml/2006/main">
  <p:tag name="KSO_WM_DIAGRAM_VIRTUALLY_FRAME" val="{&quot;height&quot;:470.94141653224335,&quot;left&quot;:0.07472440944879963,&quot;top&quot;:27.15866220791412,&quot;width&quot;:948.7428346456694}"/>
</p:tagLst>
</file>

<file path=ppt/tags/tag34.xml><?xml version="1.0" encoding="utf-8"?>
<p:tagLst xmlns:p="http://schemas.openxmlformats.org/presentationml/2006/main">
  <p:tag name="KSO_WM_DIAGRAM_VIRTUALLY_FRAME" val="{&quot;height&quot;:470.94141653224335,&quot;left&quot;:0.07472440944879963,&quot;top&quot;:27.15866220791412,&quot;width&quot;:948.7428346456694}"/>
</p:tagLst>
</file>

<file path=ppt/tags/tag35.xml><?xml version="1.0" encoding="utf-8"?>
<p:tagLst xmlns:p="http://schemas.openxmlformats.org/presentationml/2006/main">
  <p:tag name="KSO_WM_DIAGRAM_VIRTUALLY_FRAME" val="{&quot;height&quot;:470.94141653224335,&quot;left&quot;:0.07472440944879963,&quot;top&quot;:27.15866220791412,&quot;width&quot;:948.7428346456694}"/>
</p:tagLst>
</file>

<file path=ppt/tags/tag36.xml><?xml version="1.0" encoding="utf-8"?>
<p:tagLst xmlns:p="http://schemas.openxmlformats.org/presentationml/2006/main">
  <p:tag name="KSO_WM_DIAGRAM_VIRTUALLY_FRAME" val="{&quot;height&quot;:470.94141653224335,&quot;left&quot;:0.07472440944879963,&quot;top&quot;:27.15866220791412,&quot;width&quot;:948.7428346456694}"/>
</p:tagLst>
</file>

<file path=ppt/tags/tag37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38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39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40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41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42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43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44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45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46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47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48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49.xml><?xml version="1.0" encoding="utf-8"?>
<p:tagLst xmlns:p="http://schemas.openxmlformats.org/presentationml/2006/main">
  <p:tag name="KSO_WM_UNIT_COMPATIBLE" val="0"/>
  <p:tag name="KSO_WM_UNIT_DIAGRAM_ISREFERUNIT" val="0"/>
  <p:tag name="KSO_WM_TEMPLATE_CATEGORY" val="diagram"/>
  <p:tag name="KSO_WM_UNIT_LAYERLEVEL" val="1_1_1"/>
  <p:tag name="KSO_WM_BEAUTIFY_FLAG" val="#wm#"/>
  <p:tag name="KSO_WM_DIAGRAM_VERSION" val="3"/>
  <p:tag name="KSO_WM_DIAGRAM_COLOR_TEXT_CAN_REMOVE" val="n"/>
  <p:tag name="KSO_WM_DIAGRAM_MAX_ITEMCNT" val="6"/>
  <p:tag name="KSO_WM_DIAGRAM_VIRTUALLY_FRAME" val="{&quot;height&quot;:375.1000061035156,&quot;left&quot;:54.59501220703123,&quot;top&quot;:71.68999694824215,&quot;width&quot;:893.4549877929687}"/>
  <p:tag name="KSO_WM_UNIT_HIGHLIGHT" val="0"/>
  <p:tag name="KSO_WM_UNIT_DIAGRAM_ISNUMVISUAL" val="0"/>
  <p:tag name="KSO_WM_UNIT_ID" val="diagram20231642_2*n_h_a*1_1_1"/>
  <p:tag name="KSO_WM_TEMPLATE_INDEX" val="20231642"/>
  <p:tag name="KSO_WM_TAG_VERSION" val="3.0"/>
  <p:tag name="KSO_WM_UNIT_ISCONTENTSTITLE" val="0"/>
  <p:tag name="KSO_WM_UNIT_ISNUMDGMTITLE" val="0"/>
  <p:tag name="KSO_WM_UNIT_NOCLEAR" val="0"/>
  <p:tag name="KSO_WM_UNIT_VALUE" val="42"/>
  <p:tag name="KSO_WM_DIAGRAM_GROUP_CODE" val="n1-1"/>
  <p:tag name="KSO_WM_UNIT_TYPE" val="n_h_a"/>
  <p:tag name="KSO_WM_UNIT_INDEX" val="1_1_1"/>
  <p:tag name="KSO_WM_DIAGRAM_COLOR_TRICK" val="1"/>
  <p:tag name="KSO_WM_DIAGRAM_MIN_ITEMCNT" val="2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FORE_SCHEMECOLOR_INDEX_BRIGHTNESS" val="0"/>
  <p:tag name="KSO_WM_UNIT_PRESET_TEXT" val="添加标题"/>
  <p:tag name="KSO_WM_UNIT_FILL_TYPE" val="3"/>
  <p:tag name="KSO_WM_UNIT_TEXT_FILL_FORE_SCHEMECOLOR_INDEX" val="1"/>
  <p:tag name="KSO_WM_UNIT_TEXT_FILL_TYPE" val="1"/>
  <p:tag name="KSO_WM_UNIT_USESOURCEFORMAT_APPLY" val="1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i*1_1_1"/>
  <p:tag name="KSO_WM_TEMPLATE_CATEGORY" val="diagram"/>
  <p:tag name="KSO_WM_TEMPLATE_INDEX" val="20231642"/>
  <p:tag name="KSO_WM_UNIT_LAYERLEVEL" val="1_1_1"/>
  <p:tag name="KSO_WM_TAG_VERSION" val="3.0"/>
  <p:tag name="KSO_WM_BEAUTIFY_FLAG" val="#wm#"/>
  <p:tag name="KSO_WM_DIAGRAM_GROUP_CODE" val="n1-1"/>
  <p:tag name="KSO_WM_UNIT_TYPE" val="n_h_i"/>
  <p:tag name="KSO_WM_UNIT_INDEX" val="1_1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54.59501220703123,&quot;top&quot;:71.68999694824215,&quot;width&quot;:893.4549877929687}"/>
  <p:tag name="KSO_WM_DIAGRAM_COLOR_MATCH_VALUE" val="{&quot;shape&quot;:{&quot;fill&quot;:{&quot;gradient&quot;:[{&quot;brightness&quot;:0,&quot;colorType&quot;:1,&quot;foreColorIndex&quot;:6,&quot;pos&quot;:0,&quot;transparency&quot;:0.800000011920929},{&quot;brightness&quot;:0,&quot;colorType&quot;:1,&quot;foreColorIndex&quot;:5,&quot;pos&quot;:1,&quot;transparency&quot;:0.800000011920929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UNIT_TEXT_FILL_FORE_SCHEMECOLOR_INDEX" val="2"/>
  <p:tag name="KSO_WM_UNIT_TEXT_FILL_TYPE" val="1"/>
  <p:tag name="KSO_WM_UNIT_USESOURCEFORMAT_APPLY" val="1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i*1_1_2"/>
  <p:tag name="KSO_WM_TEMPLATE_CATEGORY" val="diagram"/>
  <p:tag name="KSO_WM_TEMPLATE_INDEX" val="20231642"/>
  <p:tag name="KSO_WM_UNIT_LAYERLEVEL" val="1_1_1"/>
  <p:tag name="KSO_WM_TAG_VERSION" val="3.0"/>
  <p:tag name="KSO_WM_BEAUTIFY_FLAG" val="#wm#"/>
  <p:tag name="KSO_WM_DIAGRAM_GROUP_CODE" val="n1-1"/>
  <p:tag name="KSO_WM_UNIT_TYPE" val="n_h_i"/>
  <p:tag name="KSO_WM_UNIT_INDEX" val="1_1_2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54.59501220703123,&quot;top&quot;:71.68999694824215,&quot;width&quot;:893.4549877929687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UNIT_TEXT_FILL_FORE_SCHEMECOLOR_INDEX" val="2"/>
  <p:tag name="KSO_WM_UNIT_TEXT_FILL_TYPE" val="1"/>
  <p:tag name="KSO_WM_UNIT_USESOURCEFORMAT_APPLY" val="1"/>
</p:tagLst>
</file>

<file path=ppt/tags/tag52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53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54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55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56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57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58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59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60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61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62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63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64.xml><?xml version="1.0" encoding="utf-8"?>
<p:tagLst xmlns:p="http://schemas.openxmlformats.org/presentationml/2006/main">
  <p:tag name="KSO_WM_SLIDE_ID" val="diagram20231642_2"/>
  <p:tag name="KSO_WM_TEMPLATE_SUBCATEGORY" val="0"/>
  <p:tag name="KSO_WM_TEMPLATE_MASTER_TYPE" val="0"/>
  <p:tag name="KSO_WM_TEMPLATE_COLOR_TYPE" val="0"/>
  <p:tag name="KSO_WM_SLIDE_ITEM_CNT" val="3"/>
  <p:tag name="KSO_WM_SLIDE_INDEX" val="2"/>
  <p:tag name="KSO_WM_TAG_VERSION" val="3.0"/>
  <p:tag name="KSO_WM_BEAUTIFY_FLAG" val="#wm#"/>
  <p:tag name="KSO_WM_TEMPLATE_CATEGORY" val="diagram"/>
  <p:tag name="KSO_WM_TEMPLATE_INDEX" val="20231642"/>
  <p:tag name="KSO_WM_SLIDE_TYPE" val="text"/>
  <p:tag name="KSO_WM_SLIDE_SUBTYPE" val="diag"/>
  <p:tag name="KSO_WM_SLIDE_SIZE" val="861.12*371.52"/>
  <p:tag name="KSO_WM_SLIDE_POSITION" val="48.96*126.48"/>
  <p:tag name="KSO_WM_SLIDE_LAYOUT" val="a_n"/>
  <p:tag name="KSO_WM_SLIDE_LAYOUT_CNT" val="1_1"/>
  <p:tag name="KSO_WM_SPECIAL_SOURCE" val="bdnull"/>
  <p:tag name="KSO_WM_DIAGRAM_GROUP_CODE" val="n1-1"/>
  <p:tag name="KSO_WM_SLIDE_DIAGTYPE" val="n"/>
</p:tagLst>
</file>

<file path=ppt/tags/tag65.xml><?xml version="1.0" encoding="utf-8"?>
<p:tagLst xmlns:p="http://schemas.openxmlformats.org/presentationml/2006/main">
  <p:tag name="MH" val="20151108141239"/>
  <p:tag name="MH_LIBRARY" val="GRAPHIC"/>
  <p:tag name="MH_ORDER" val="Freeform 2"/>
</p:tagLst>
</file>

<file path=ppt/tags/tag66.xml><?xml version="1.0" encoding="utf-8"?>
<p:tagLst xmlns:p="http://schemas.openxmlformats.org/presentationml/2006/main">
  <p:tag name="MH" val="20151108141239"/>
  <p:tag name="MH_LIBRARY" val="GRAPHIC"/>
  <p:tag name="MH_ORDER" val="Freeform 3"/>
</p:tagLst>
</file>

<file path=ppt/tags/tag67.xml><?xml version="1.0" encoding="utf-8"?>
<p:tagLst xmlns:p="http://schemas.openxmlformats.org/presentationml/2006/main">
  <p:tag name="MH" val="20151108141239"/>
  <p:tag name="MH_LIBRARY" val="GRAPHIC"/>
  <p:tag name="MH_ORDER" val="Freeform 4"/>
</p:tagLst>
</file>

<file path=ppt/tags/tag68.xml><?xml version="1.0" encoding="utf-8"?>
<p:tagLst xmlns:p="http://schemas.openxmlformats.org/presentationml/2006/main">
  <p:tag name="MH" val="20151108141239"/>
  <p:tag name="MH_LIBRARY" val="GRAPHIC"/>
  <p:tag name="MH_ORDER" val="文本框 5"/>
</p:tagLst>
</file>

<file path=ppt/tags/tag69.xml><?xml version="1.0" encoding="utf-8"?>
<p:tagLst xmlns:p="http://schemas.openxmlformats.org/presentationml/2006/main">
  <p:tag name="KSO_WPP_MARK_KEY" val="1b9db658-8625-4e39-b37f-ed1da5931690"/>
  <p:tag name="COMMONDATA" val="eyJoZGlkIjoiY2FjYzUxMDdiZWE2MjNiZDFiOGEyZGYzNmM1ZjEyNzkifQ=="/>
  <p:tag name="resource_record_key" val="{&quot;70&quot;:[3318445,3316008,3321973,3321977,3314378]}"/>
  <p:tag name="commondata" val="eyJoZGlkIjoiMGY0NzBkZDk0M2Q5MmU5OWU5M2JjZDI2YWU5YjhlZjUifQ==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2000" dirty="0" smtClean="0">
            <a:solidFill>
              <a:schemeClr val="tx1">
                <a:lumMod val="85000"/>
                <a:lumOff val="15000"/>
              </a:schemeClr>
            </a:solidFill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1902</Words>
  <Application>WPS 演示</Application>
  <PresentationFormat>宽屏</PresentationFormat>
  <Paragraphs>191</Paragraphs>
  <Slides>17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35" baseType="lpstr">
      <vt:lpstr>Arial</vt:lpstr>
      <vt:lpstr>宋体</vt:lpstr>
      <vt:lpstr>Wingdings</vt:lpstr>
      <vt:lpstr>微软雅黑</vt:lpstr>
      <vt:lpstr>Calibri</vt:lpstr>
      <vt:lpstr>华文琥珀</vt:lpstr>
      <vt:lpstr>华文行楷</vt:lpstr>
      <vt:lpstr>Microsoft YaHei UI</vt:lpstr>
      <vt:lpstr>等线</vt:lpstr>
      <vt:lpstr>Times New Roman</vt:lpstr>
      <vt:lpstr>Wingdings</vt:lpstr>
      <vt:lpstr>Calibri</vt:lpstr>
      <vt:lpstr>Bodoni MT Black</vt:lpstr>
      <vt:lpstr>幼圆</vt:lpstr>
      <vt:lpstr>Arial Unicode MS</vt:lpstr>
      <vt:lpstr>等线 Light</vt:lpstr>
      <vt:lpstr>Office 主题​​</vt:lpstr>
      <vt:lpstr>Excel.Sheet.8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珍惜</cp:lastModifiedBy>
  <cp:revision>360</cp:revision>
  <dcterms:created xsi:type="dcterms:W3CDTF">2015-11-09T02:22:00Z</dcterms:created>
  <dcterms:modified xsi:type="dcterms:W3CDTF">2024-10-11T12:13:54Z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EF843A6DA4074B469D517107A689D3D3_13</vt:lpwstr>
  </property>
  <property fmtid="{D5CDD505-2E9C-101B-9397-08002B2CF9AE}" pid="3" name="KSOProductBuildVer">
    <vt:lpwstr>2052-12.1.0.18276</vt:lpwstr>
  </property>
</Properties>
</file>