
<file path=[Content_Types].xml><?xml version="1.0" encoding="utf-8"?>
<Types xmlns="http://schemas.openxmlformats.org/package/2006/content-types">
  <Default Extension="xml" ContentType="application/xml"/>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rels" ContentType="application/vnd.openxmlformats-package.relationships+xml"/>
  <Override PartName="/customXml/itemProps89.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media/image13.svg" ContentType="image/svg+xml"/>
  <Override PartName="/ppt/media/image15.svg" ContentType="image/svg+xml"/>
  <Override PartName="/ppt/media/image17.svg" ContentType="image/svg+xml"/>
  <Override PartName="/ppt/media/image19.svg" ContentType="image/svg+xml"/>
  <Override PartName="/ppt/media/image21.svg" ContentType="image/svg+xml"/>
  <Override PartName="/ppt/media/image23.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03" r:id="rId3"/>
    <p:sldId id="796" r:id="rId4"/>
    <p:sldId id="662" r:id="rId6"/>
    <p:sldId id="663" r:id="rId7"/>
    <p:sldId id="665" r:id="rId8"/>
    <p:sldId id="666" r:id="rId9"/>
    <p:sldId id="797" r:id="rId10"/>
    <p:sldId id="668" r:id="rId11"/>
    <p:sldId id="669" r:id="rId12"/>
    <p:sldId id="670" r:id="rId13"/>
    <p:sldId id="671" r:id="rId14"/>
    <p:sldId id="798" r:id="rId15"/>
    <p:sldId id="750" r:id="rId16"/>
    <p:sldId id="744" r:id="rId17"/>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7" userDrawn="1">
          <p15:clr>
            <a:srgbClr val="A4A3A4"/>
          </p15:clr>
        </p15:guide>
        <p15:guide id="2" pos="220" userDrawn="1">
          <p15:clr>
            <a:srgbClr val="A4A3A4"/>
          </p15:clr>
        </p15:guide>
        <p15:guide id="3" pos="2709" userDrawn="1">
          <p15:clr>
            <a:srgbClr val="A4A3A4"/>
          </p15:clr>
        </p15:guide>
        <p15:guide id="4" pos="7413" userDrawn="1">
          <p15:clr>
            <a:srgbClr val="A4A3A4"/>
          </p15:clr>
        </p15:guide>
        <p15:guide id="5" orient="horz" pos="3902" userDrawn="1">
          <p15:clr>
            <a:srgbClr val="A4A3A4"/>
          </p15:clr>
        </p15:guide>
        <p15:guide id="6" orient="horz" pos="2625" userDrawn="1">
          <p15:clr>
            <a:srgbClr val="A4A3A4"/>
          </p15:clr>
        </p15:guide>
        <p15:guide id="7" orient="horz" pos="401"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haomeijie" initials="z" lastIdx="1" clrIdx="0"/>
  <p:cmAuthor id="0" name="王晓娟" initials="wang"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EB8"/>
    <a:srgbClr val="F8F8F8"/>
    <a:srgbClr val="279136"/>
    <a:srgbClr val="175520"/>
    <a:srgbClr val="2A9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4" d="100"/>
          <a:sy n="64" d="100"/>
        </p:scale>
        <p:origin x="724" y="-4"/>
      </p:cViewPr>
      <p:guideLst>
        <p:guide pos="3837"/>
        <p:guide pos="220"/>
        <p:guide pos="2709"/>
        <p:guide pos="7413"/>
        <p:guide orient="horz" pos="3902"/>
        <p:guide orient="horz" pos="2625"/>
        <p:guide orient="horz" pos="40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gs" Target="tags/tag90.xml"/><Relationship Id="rId23" Type="http://schemas.openxmlformats.org/officeDocument/2006/relationships/customXml" Target="../customXml/item1.xml"/><Relationship Id="rId22" Type="http://schemas.openxmlformats.org/officeDocument/2006/relationships/customXmlProps" Target="../customXml/itemProps89.xml"/><Relationship Id="rId21" Type="http://schemas.openxmlformats.org/officeDocument/2006/relationships/commentAuthors" Target="commentAuthors.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F8B746-3CD4-4AC0-AD25-71A25EF76EA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53D535-AB13-49B2-8DB6-9DBD7D277F7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53D535-AB13-49B2-8DB6-9DBD7D277F7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大学计算机基础（微课版）</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16"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占位符 4"/>
          <p:cNvSpPr>
            <a:spLocks noGrp="1"/>
          </p:cNvSpPr>
          <p:nvPr>
            <p:ph type="dt" sz="half" idx="10"/>
          </p:nvPr>
        </p:nvSpPr>
        <p:spPr>
          <a:xfrm>
            <a:off x="838200" y="6356350"/>
            <a:ext cx="2743200" cy="365125"/>
          </a:xfrm>
        </p:spPr>
        <p:txBody>
          <a:bodyPr/>
          <a:lstStyle/>
          <a:p>
            <a:fld id="{696FF189-F266-444D-A381-573CA300B9A8}" type="datetimeFigureOut">
              <a:rPr lang="zh-CN" altLang="en-US" smtClean="0"/>
            </a:fld>
            <a:endParaRPr lang="zh-CN" altLang="en-US"/>
          </a:p>
        </p:txBody>
      </p:sp>
      <p:sp>
        <p:nvSpPr>
          <p:cNvPr id="20"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22" name="灯片编号占位符 6"/>
          <p:cNvSpPr>
            <a:spLocks noGrp="1"/>
          </p:cNvSpPr>
          <p:nvPr>
            <p:ph type="sldNum" sz="quarter" idx="12"/>
          </p:nvPr>
        </p:nvSpPr>
        <p:spPr>
          <a:xfrm>
            <a:off x="8610600" y="6356350"/>
            <a:ext cx="2743200" cy="365125"/>
          </a:xfrm>
        </p:spPr>
        <p:txBody>
          <a:bodyPr/>
          <a:lstStyle/>
          <a:p>
            <a:fld id="{7BE69630-C091-46B6-A379-DDF72F9DECC5}" type="slidenum">
              <a:rPr lang="zh-CN" altLang="en-US" smtClean="0"/>
            </a:fld>
            <a:endParaRPr lang="zh-CN" altLang="en-US"/>
          </a:p>
        </p:txBody>
      </p:sp>
      <p:sp>
        <p:nvSpPr>
          <p:cNvPr id="23" name="矩形 22"/>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修身报国</a:t>
            </a:r>
            <a:r>
              <a:rPr kumimoji="0" lang="en-US" altLang="zh-CN"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a:t>
            </a: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5" name="矩形 24"/>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26" name="组合 25"/>
          <p:cNvGrpSpPr/>
          <p:nvPr userDrawn="1"/>
        </p:nvGrpSpPr>
        <p:grpSpPr>
          <a:xfrm>
            <a:off x="-3835" y="308132"/>
            <a:ext cx="12190730" cy="255270"/>
            <a:chOff x="1588" y="308751"/>
            <a:chExt cx="12190730" cy="207902"/>
          </a:xfrm>
        </p:grpSpPr>
        <p:sp>
          <p:nvSpPr>
            <p:cNvPr id="27" name="矩形 26"/>
            <p:cNvSpPr/>
            <p:nvPr/>
          </p:nvSpPr>
          <p:spPr bwMode="auto">
            <a:xfrm>
              <a:off x="4492943" y="308751"/>
              <a:ext cx="7699375"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矩形 27"/>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4" name="图片 3" descr="C:/Users/Administrator/Desktop/图片1.png图片1"/>
          <p:cNvPicPr>
            <a:picLocks noChangeAspect="1"/>
          </p:cNvPicPr>
          <p:nvPr userDrawn="1"/>
        </p:nvPicPr>
        <p:blipFill>
          <a:blip r:embed="rId3"/>
          <a:srcRect/>
          <a:stretch>
            <a:fillRect/>
          </a:stretch>
        </p:blipFill>
        <p:spPr>
          <a:xfrm>
            <a:off x="491490" y="84455"/>
            <a:ext cx="3827780" cy="7200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6" name="矩形 35"/>
          <p:cNvSpPr/>
          <p:nvPr userDrawn="1"/>
        </p:nvSpPr>
        <p:spPr>
          <a:xfrm>
            <a:off x="-8879" y="0"/>
            <a:ext cx="12200879" cy="1069145"/>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内容占位符 2"/>
          <p:cNvSpPr>
            <a:spLocks noGrp="1"/>
          </p:cNvSpPr>
          <p:nvPr>
            <p:ph idx="1" hasCustomPrompt="1"/>
          </p:nvPr>
        </p:nvSpPr>
        <p:spPr>
          <a:xfrm>
            <a:off x="541536" y="1702190"/>
            <a:ext cx="5198082" cy="41588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0" name="内容占位符 2"/>
          <p:cNvSpPr>
            <a:spLocks noGrp="1"/>
          </p:cNvSpPr>
          <p:nvPr>
            <p:ph idx="10" hasCustomPrompt="1"/>
          </p:nvPr>
        </p:nvSpPr>
        <p:spPr>
          <a:xfrm>
            <a:off x="6302326" y="1716258"/>
            <a:ext cx="5311263" cy="4144792"/>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lang="zh-CN" altLang="en-US" sz="22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3" name="副标题 2"/>
          <p:cNvSpPr>
            <a:spLocks noGrp="1"/>
          </p:cNvSpPr>
          <p:nvPr>
            <p:ph type="subTitle" idx="11" hasCustomPrompt="1"/>
          </p:nvPr>
        </p:nvSpPr>
        <p:spPr>
          <a:xfrm>
            <a:off x="640012" y="1210532"/>
            <a:ext cx="9144000" cy="393187"/>
          </a:xfrm>
        </p:spPr>
        <p:txBody>
          <a:bodyPr>
            <a:noAutofit/>
          </a:bodyPr>
          <a:lstStyle>
            <a:lvl1pPr marL="0" indent="0" algn="l">
              <a:buNone/>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37" name="标题 1"/>
          <p:cNvSpPr>
            <a:spLocks noGrp="1"/>
          </p:cNvSpPr>
          <p:nvPr>
            <p:ph type="title"/>
          </p:nvPr>
        </p:nvSpPr>
        <p:spPr>
          <a:xfrm>
            <a:off x="655844" y="545558"/>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69630-C091-46B6-A379-DDF72F9DECC5}" type="slidenum">
              <a:rPr lang="zh-CN" altLang="en-US" smtClean="0"/>
            </a:fld>
            <a:endParaRPr lang="zh-CN" altLang="en-US"/>
          </a:p>
        </p:txBody>
      </p:sp>
      <p:sp>
        <p:nvSpPr>
          <p:cNvPr id="6" name="矩形 5"/>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7" name="矩形 6"/>
          <p:cNvSpPr/>
          <p:nvPr userDrawn="1"/>
        </p:nvSpPr>
        <p:spPr>
          <a:xfrm>
            <a:off x="7541368"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8" name="组合 7"/>
          <p:cNvGrpSpPr/>
          <p:nvPr userDrawn="1"/>
        </p:nvGrpSpPr>
        <p:grpSpPr>
          <a:xfrm>
            <a:off x="-3835" y="299064"/>
            <a:ext cx="12190730" cy="255270"/>
            <a:chOff x="1588" y="308751"/>
            <a:chExt cx="12190730" cy="207902"/>
          </a:xfrm>
        </p:grpSpPr>
        <p:sp>
          <p:nvSpPr>
            <p:cNvPr id="9" name="矩形 8"/>
            <p:cNvSpPr/>
            <p:nvPr/>
          </p:nvSpPr>
          <p:spPr bwMode="auto">
            <a:xfrm>
              <a:off x="4464368" y="308751"/>
              <a:ext cx="772795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矩形 10"/>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descr="C:/Users/Administrator/Desktop/图片1.png图片1"/>
          <p:cNvPicPr>
            <a:picLocks noChangeAspect="1"/>
          </p:cNvPicPr>
          <p:nvPr userDrawn="1"/>
        </p:nvPicPr>
        <p:blipFill>
          <a:blip r:embed="rId2"/>
          <a:srcRect/>
          <a:stretch>
            <a:fillRect/>
          </a:stretch>
        </p:blipFill>
        <p:spPr>
          <a:xfrm>
            <a:off x="491490" y="84455"/>
            <a:ext cx="3827780" cy="72009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9"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组合 11"/>
          <p:cNvGrpSpPr/>
          <p:nvPr userDrawn="1"/>
        </p:nvGrpSpPr>
        <p:grpSpPr>
          <a:xfrm>
            <a:off x="-3835" y="307319"/>
            <a:ext cx="12190730" cy="255270"/>
            <a:chOff x="1588" y="308751"/>
            <a:chExt cx="12190730" cy="207902"/>
          </a:xfrm>
        </p:grpSpPr>
        <p:sp>
          <p:nvSpPr>
            <p:cNvPr id="13" name="矩形 12"/>
            <p:cNvSpPr/>
            <p:nvPr/>
          </p:nvSpPr>
          <p:spPr bwMode="auto">
            <a:xfrm>
              <a:off x="4530408" y="308751"/>
              <a:ext cx="766191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8" name="矩形 17"/>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矩形 18"/>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0" name="矩形 19"/>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pic>
        <p:nvPicPr>
          <p:cNvPr id="5" name="图片 4" descr="C:/Users/Administrator/Desktop/图片1.png图片1"/>
          <p:cNvPicPr>
            <a:picLocks noChangeAspect="1"/>
          </p:cNvPicPr>
          <p:nvPr userDrawn="1"/>
        </p:nvPicPr>
        <p:blipFill>
          <a:blip r:embed="rId3"/>
          <a:srcRect/>
          <a:stretch>
            <a:fillRect/>
          </a:stretch>
        </p:blipFill>
        <p:spPr>
          <a:xfrm>
            <a:off x="491490" y="84455"/>
            <a:ext cx="3827780" cy="72009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编辑母版文本样式</a:t>
            </a:r>
            <a:endParaRPr lang="zh-CN" altLang="en-US" dirty="0"/>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样本1">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7" name="内容占位符 2"/>
          <p:cNvSpPr>
            <a:spLocks noGrp="1"/>
          </p:cNvSpPr>
          <p:nvPr>
            <p:ph idx="1" hasCustomPrompt="1"/>
          </p:nvPr>
        </p:nvSpPr>
        <p:spPr>
          <a:xfrm>
            <a:off x="497445" y="1650690"/>
            <a:ext cx="11178741" cy="42103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0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8" name="标题 1"/>
          <p:cNvSpPr>
            <a:spLocks noGrp="1"/>
          </p:cNvSpPr>
          <p:nvPr>
            <p:ph type="title"/>
          </p:nvPr>
        </p:nvSpPr>
        <p:spPr>
          <a:xfrm>
            <a:off x="497445" y="976496"/>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grpSp>
        <p:nvGrpSpPr>
          <p:cNvPr id="19" name="组合 18"/>
          <p:cNvGrpSpPr/>
          <p:nvPr userDrawn="1"/>
        </p:nvGrpSpPr>
        <p:grpSpPr>
          <a:xfrm>
            <a:off x="-3835" y="304375"/>
            <a:ext cx="12190730" cy="255270"/>
            <a:chOff x="1588" y="308751"/>
            <a:chExt cx="12190730" cy="207902"/>
          </a:xfrm>
        </p:grpSpPr>
        <p:sp>
          <p:nvSpPr>
            <p:cNvPr id="20" name="矩形 19"/>
            <p:cNvSpPr/>
            <p:nvPr/>
          </p:nvSpPr>
          <p:spPr bwMode="auto">
            <a:xfrm>
              <a:off x="4546918" y="308751"/>
              <a:ext cx="764540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矩形 29"/>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4" name="图片 3" descr="C:/Users/Administrator/Desktop/图片1.png图片1"/>
          <p:cNvPicPr>
            <a:picLocks noChangeAspect="1"/>
          </p:cNvPicPr>
          <p:nvPr userDrawn="1"/>
        </p:nvPicPr>
        <p:blipFill>
          <a:blip r:embed="rId2"/>
          <a:srcRect/>
          <a:stretch>
            <a:fillRect/>
          </a:stretch>
        </p:blipFill>
        <p:spPr>
          <a:xfrm>
            <a:off x="491490" y="84455"/>
            <a:ext cx="3827780" cy="72009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1">
    <p:spTree>
      <p:nvGrpSpPr>
        <p:cNvPr id="1" name=""/>
        <p:cNvGrpSpPr/>
        <p:nvPr/>
      </p:nvGrpSpPr>
      <p:grpSpPr>
        <a:xfrm>
          <a:off x="0" y="0"/>
          <a:ext cx="0" cy="0"/>
          <a:chOff x="0" y="0"/>
          <a:chExt cx="0" cy="0"/>
        </a:xfrm>
      </p:grpSpPr>
      <p:sp>
        <p:nvSpPr>
          <p:cNvPr id="17" name="矩形 16"/>
          <p:cNvSpPr/>
          <p:nvPr userDrawn="1"/>
        </p:nvSpPr>
        <p:spPr>
          <a:xfrm>
            <a:off x="160022" y="6507993"/>
            <a:ext cx="2505935"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尚德躬行   笃学擅用</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8" name="矩形 17"/>
          <p:cNvSpPr/>
          <p:nvPr userDrawn="1"/>
        </p:nvSpPr>
        <p:spPr>
          <a:xfrm>
            <a:off x="7672339" y="6505856"/>
            <a:ext cx="46939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
        <p:nvSpPr>
          <p:cNvPr id="14" name="矩形 13"/>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noProof="0" dirty="0">
                <a:ln>
                  <a:noFill/>
                </a:ln>
                <a:solidFill>
                  <a:prstClr val="white"/>
                </a:solidFill>
                <a:effectLst/>
                <a:uLnTx/>
                <a:uFillTx/>
                <a:latin typeface="华文琥珀" panose="02010800040101010101" pitchFamily="2" charset="-122"/>
                <a:ea typeface="华文琥珀" panose="02010800040101010101" pitchFamily="2" charset="-122"/>
                <a:sym typeface="+mn-ea"/>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6" name="矩形 15"/>
          <p:cNvSpPr/>
          <p:nvPr userDrawn="1"/>
        </p:nvSpPr>
        <p:spPr>
          <a:xfrm>
            <a:off x="7524927" y="6488668"/>
            <a:ext cx="47447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FF189-F266-444D-A381-573CA300B9A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69630-C091-46B6-A379-DDF72F9DECC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microsoft.com/office/2007/relationships/hdphoto" Target="../media/image4.wdp"/><Relationship Id="rId3" Type="http://schemas.openxmlformats.org/officeDocument/2006/relationships/image" Target="../media/image3.png"/><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image" Target="../media/image5.emf"/><Relationship Id="rId6" Type="http://schemas.openxmlformats.org/officeDocument/2006/relationships/oleObject" Target="../embeddings/oleObject1.bin"/><Relationship Id="rId5" Type="http://schemas.openxmlformats.org/officeDocument/2006/relationships/tags" Target="../tags/tag8.xml"/><Relationship Id="rId4" Type="http://schemas.openxmlformats.org/officeDocument/2006/relationships/tags" Target="../tags/tag7.xml"/><Relationship Id="rId39" Type="http://schemas.openxmlformats.org/officeDocument/2006/relationships/vmlDrawing" Target="../drawings/vmlDrawing1.vml"/><Relationship Id="rId38" Type="http://schemas.openxmlformats.org/officeDocument/2006/relationships/slideLayout" Target="../slideLayouts/slideLayout7.xml"/><Relationship Id="rId37" Type="http://schemas.microsoft.com/office/2007/relationships/hdphoto" Target="../media/image4.wdp"/><Relationship Id="rId36" Type="http://schemas.openxmlformats.org/officeDocument/2006/relationships/image" Target="../media/image3.png"/><Relationship Id="rId35" Type="http://schemas.openxmlformats.org/officeDocument/2006/relationships/tags" Target="../tags/tag36.xml"/><Relationship Id="rId34" Type="http://schemas.openxmlformats.org/officeDocument/2006/relationships/tags" Target="../tags/tag35.xml"/><Relationship Id="rId33" Type="http://schemas.openxmlformats.org/officeDocument/2006/relationships/tags" Target="../tags/tag34.xml"/><Relationship Id="rId32" Type="http://schemas.openxmlformats.org/officeDocument/2006/relationships/tags" Target="../tags/tag33.xml"/><Relationship Id="rId31" Type="http://schemas.openxmlformats.org/officeDocument/2006/relationships/tags" Target="../tags/tag32.xml"/><Relationship Id="rId30" Type="http://schemas.openxmlformats.org/officeDocument/2006/relationships/tags" Target="../tags/tag31.xml"/><Relationship Id="rId3" Type="http://schemas.openxmlformats.org/officeDocument/2006/relationships/tags" Target="../tags/tag6.xml"/><Relationship Id="rId29" Type="http://schemas.openxmlformats.org/officeDocument/2006/relationships/tags" Target="../tags/tag30.xml"/><Relationship Id="rId28" Type="http://schemas.openxmlformats.org/officeDocument/2006/relationships/tags" Target="../tags/tag29.xml"/><Relationship Id="rId27" Type="http://schemas.openxmlformats.org/officeDocument/2006/relationships/tags" Target="../tags/tag28.xml"/><Relationship Id="rId26" Type="http://schemas.openxmlformats.org/officeDocument/2006/relationships/tags" Target="../tags/tag27.xml"/><Relationship Id="rId25" Type="http://schemas.openxmlformats.org/officeDocument/2006/relationships/tags" Target="../tags/tag26.xml"/><Relationship Id="rId24" Type="http://schemas.openxmlformats.org/officeDocument/2006/relationships/tags" Target="../tags/tag25.xml"/><Relationship Id="rId23" Type="http://schemas.openxmlformats.org/officeDocument/2006/relationships/tags" Target="../tags/tag24.xml"/><Relationship Id="rId22" Type="http://schemas.openxmlformats.org/officeDocument/2006/relationships/tags" Target="../tags/tag23.xml"/><Relationship Id="rId21" Type="http://schemas.openxmlformats.org/officeDocument/2006/relationships/tags" Target="../tags/tag22.xml"/><Relationship Id="rId20" Type="http://schemas.openxmlformats.org/officeDocument/2006/relationships/tags" Target="../tags/tag21.xml"/><Relationship Id="rId2" Type="http://schemas.openxmlformats.org/officeDocument/2006/relationships/tags" Target="../tags/tag5.xml"/><Relationship Id="rId19" Type="http://schemas.openxmlformats.org/officeDocument/2006/relationships/tags" Target="../tags/tag20.xml"/><Relationship Id="rId18" Type="http://schemas.openxmlformats.org/officeDocument/2006/relationships/tags" Target="../tags/tag19.xml"/><Relationship Id="rId17" Type="http://schemas.openxmlformats.org/officeDocument/2006/relationships/tags" Target="../tags/tag18.xml"/><Relationship Id="rId16" Type="http://schemas.openxmlformats.org/officeDocument/2006/relationships/tags" Target="../tags/tag17.xml"/><Relationship Id="rId15" Type="http://schemas.openxmlformats.org/officeDocument/2006/relationships/tags" Target="../tags/tag16.xml"/><Relationship Id="rId14" Type="http://schemas.openxmlformats.org/officeDocument/2006/relationships/tags" Target="../tags/tag15.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png"/><Relationship Id="rId2" Type="http://schemas.microsoft.com/office/2007/relationships/hdphoto" Target="../media/image4.wdp"/><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microsoft.com/office/2007/relationships/hdphoto" Target="../media/image4.wdp"/><Relationship Id="rId19" Type="http://schemas.openxmlformats.org/officeDocument/2006/relationships/notesSlide" Target="../notesSlides/notesSlide2.xml"/><Relationship Id="rId18" Type="http://schemas.openxmlformats.org/officeDocument/2006/relationships/slideLayout" Target="../slideLayouts/slideLayout7.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6.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9" Type="http://schemas.openxmlformats.org/officeDocument/2006/relationships/tags" Target="../tags/tag60.xml"/><Relationship Id="rId8" Type="http://schemas.openxmlformats.org/officeDocument/2006/relationships/tags" Target="../tags/tag59.xml"/><Relationship Id="rId7" Type="http://schemas.openxmlformats.org/officeDocument/2006/relationships/tags" Target="../tags/tag58.xml"/><Relationship Id="rId6" Type="http://schemas.openxmlformats.org/officeDocument/2006/relationships/tags" Target="../tags/tag57.xml"/><Relationship Id="rId5" Type="http://schemas.openxmlformats.org/officeDocument/2006/relationships/tags" Target="../tags/tag56.xml"/><Relationship Id="rId47" Type="http://schemas.openxmlformats.org/officeDocument/2006/relationships/notesSlide" Target="../notesSlides/notesSlide5.xml"/><Relationship Id="rId46" Type="http://schemas.openxmlformats.org/officeDocument/2006/relationships/slideLayout" Target="../slideLayouts/slideLayout6.xml"/><Relationship Id="rId45" Type="http://schemas.openxmlformats.org/officeDocument/2006/relationships/tags" Target="../tags/tag84.xml"/><Relationship Id="rId44" Type="http://schemas.openxmlformats.org/officeDocument/2006/relationships/tags" Target="../tags/tag83.xml"/><Relationship Id="rId43" Type="http://schemas.openxmlformats.org/officeDocument/2006/relationships/image" Target="../media/image23.svg"/><Relationship Id="rId42" Type="http://schemas.openxmlformats.org/officeDocument/2006/relationships/image" Target="../media/image22.png"/><Relationship Id="rId41" Type="http://schemas.openxmlformats.org/officeDocument/2006/relationships/tags" Target="../tags/tag82.xml"/><Relationship Id="rId40" Type="http://schemas.openxmlformats.org/officeDocument/2006/relationships/image" Target="../media/image21.svg"/><Relationship Id="rId4" Type="http://schemas.openxmlformats.org/officeDocument/2006/relationships/tags" Target="../tags/tag55.xml"/><Relationship Id="rId39" Type="http://schemas.openxmlformats.org/officeDocument/2006/relationships/image" Target="../media/image20.png"/><Relationship Id="rId38" Type="http://schemas.openxmlformats.org/officeDocument/2006/relationships/tags" Target="../tags/tag81.xml"/><Relationship Id="rId37" Type="http://schemas.openxmlformats.org/officeDocument/2006/relationships/tags" Target="../tags/tag80.xml"/><Relationship Id="rId36" Type="http://schemas.openxmlformats.org/officeDocument/2006/relationships/image" Target="../media/image19.svg"/><Relationship Id="rId35" Type="http://schemas.openxmlformats.org/officeDocument/2006/relationships/image" Target="../media/image18.png"/><Relationship Id="rId34" Type="http://schemas.openxmlformats.org/officeDocument/2006/relationships/tags" Target="../tags/tag79.xml"/><Relationship Id="rId33" Type="http://schemas.openxmlformats.org/officeDocument/2006/relationships/image" Target="../media/image17.svg"/><Relationship Id="rId32" Type="http://schemas.openxmlformats.org/officeDocument/2006/relationships/image" Target="../media/image16.png"/><Relationship Id="rId31" Type="http://schemas.openxmlformats.org/officeDocument/2006/relationships/tags" Target="../tags/tag78.xml"/><Relationship Id="rId30" Type="http://schemas.openxmlformats.org/officeDocument/2006/relationships/image" Target="../media/image15.svg"/><Relationship Id="rId3" Type="http://schemas.openxmlformats.org/officeDocument/2006/relationships/tags" Target="../tags/tag54.xml"/><Relationship Id="rId29" Type="http://schemas.openxmlformats.org/officeDocument/2006/relationships/image" Target="../media/image14.png"/><Relationship Id="rId28" Type="http://schemas.openxmlformats.org/officeDocument/2006/relationships/tags" Target="../tags/tag77.xml"/><Relationship Id="rId27" Type="http://schemas.openxmlformats.org/officeDocument/2006/relationships/image" Target="../media/image13.svg"/><Relationship Id="rId26" Type="http://schemas.openxmlformats.org/officeDocument/2006/relationships/image" Target="../media/image12.png"/><Relationship Id="rId25" Type="http://schemas.openxmlformats.org/officeDocument/2006/relationships/tags" Target="../tags/tag76.xml"/><Relationship Id="rId24" Type="http://schemas.openxmlformats.org/officeDocument/2006/relationships/tags" Target="../tags/tag75.xml"/><Relationship Id="rId23" Type="http://schemas.openxmlformats.org/officeDocument/2006/relationships/tags" Target="../tags/tag74.xml"/><Relationship Id="rId22" Type="http://schemas.openxmlformats.org/officeDocument/2006/relationships/tags" Target="../tags/tag73.xml"/><Relationship Id="rId21" Type="http://schemas.openxmlformats.org/officeDocument/2006/relationships/tags" Target="../tags/tag72.xml"/><Relationship Id="rId20" Type="http://schemas.openxmlformats.org/officeDocument/2006/relationships/tags" Target="../tags/tag71.xml"/><Relationship Id="rId2" Type="http://schemas.openxmlformats.org/officeDocument/2006/relationships/tags" Target="../tags/tag53.xml"/><Relationship Id="rId19" Type="http://schemas.openxmlformats.org/officeDocument/2006/relationships/tags" Target="../tags/tag70.xml"/><Relationship Id="rId18" Type="http://schemas.openxmlformats.org/officeDocument/2006/relationships/tags" Target="../tags/tag69.xml"/><Relationship Id="rId17" Type="http://schemas.openxmlformats.org/officeDocument/2006/relationships/tags" Target="../tags/tag68.xml"/><Relationship Id="rId16" Type="http://schemas.openxmlformats.org/officeDocument/2006/relationships/tags" Target="../tags/tag67.xml"/><Relationship Id="rId15" Type="http://schemas.openxmlformats.org/officeDocument/2006/relationships/tags" Target="../tags/tag66.xml"/><Relationship Id="rId14" Type="http://schemas.openxmlformats.org/officeDocument/2006/relationships/tags" Target="../tags/tag65.xml"/><Relationship Id="rId13" Type="http://schemas.openxmlformats.org/officeDocument/2006/relationships/tags" Target="../tags/tag64.xml"/><Relationship Id="rId12" Type="http://schemas.openxmlformats.org/officeDocument/2006/relationships/tags" Target="../tags/tag63.xml"/><Relationship Id="rId11" Type="http://schemas.openxmlformats.org/officeDocument/2006/relationships/tags" Target="../tags/tag62.xml"/><Relationship Id="rId10" Type="http://schemas.openxmlformats.org/officeDocument/2006/relationships/tags" Target="../tags/tag61.xml"/><Relationship Id="rId1" Type="http://schemas.openxmlformats.org/officeDocument/2006/relationships/tags" Target="../tags/tag52.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microsoft.com/office/2007/relationships/hdphoto" Target="../media/image4.wdp"/><Relationship Id="rId5" Type="http://schemas.openxmlformats.org/officeDocument/2006/relationships/image" Target="../media/image3.png"/><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tags" Target="../tags/tag8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p:nvPr>
            <p:custDataLst>
              <p:tags r:id="rId1"/>
            </p:custDataLst>
          </p:nvPr>
        </p:nvSpPr>
        <p:spPr>
          <a:xfrm>
            <a:off x="468630" y="2453005"/>
            <a:ext cx="8031480" cy="2148205"/>
          </a:xfrm>
          <a:custGeom>
            <a:avLst/>
            <a:gdLst>
              <a:gd name="connsiteX0" fmla="*/ 0 w 3302000"/>
              <a:gd name="connsiteY0" fmla="*/ 304800 h 990600"/>
              <a:gd name="connsiteX1" fmla="*/ 397933 w 3302000"/>
              <a:gd name="connsiteY1" fmla="*/ 922867 h 990600"/>
              <a:gd name="connsiteX2" fmla="*/ 3090333 w 3302000"/>
              <a:gd name="connsiteY2" fmla="*/ 990600 h 990600"/>
              <a:gd name="connsiteX3" fmla="*/ 3302000 w 3302000"/>
              <a:gd name="connsiteY3" fmla="*/ 0 h 990600"/>
              <a:gd name="connsiteX4" fmla="*/ 0 w 3302000"/>
              <a:gd name="connsiteY4" fmla="*/ 3048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2000" h="990600">
                <a:moveTo>
                  <a:pt x="0" y="304800"/>
                </a:moveTo>
                <a:lnTo>
                  <a:pt x="397933" y="922867"/>
                </a:lnTo>
                <a:lnTo>
                  <a:pt x="3090333" y="990600"/>
                </a:lnTo>
                <a:lnTo>
                  <a:pt x="3302000" y="0"/>
                </a:lnTo>
                <a:lnTo>
                  <a:pt x="0" y="304800"/>
                </a:lnTo>
                <a:close/>
              </a:path>
            </a:pathLst>
          </a:cu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2"/>
          <p:cNvSpPr/>
          <p:nvPr>
            <p:custDataLst>
              <p:tags r:id="rId2"/>
            </p:custDataLst>
          </p:nvPr>
        </p:nvSpPr>
        <p:spPr>
          <a:xfrm>
            <a:off x="3917315" y="2759075"/>
            <a:ext cx="7149465" cy="1984375"/>
          </a:xfrm>
          <a:custGeom>
            <a:avLst/>
            <a:gdLst>
              <a:gd name="connsiteX0" fmla="*/ 0 w 2836333"/>
              <a:gd name="connsiteY0" fmla="*/ 0 h 965200"/>
              <a:gd name="connsiteX1" fmla="*/ 245533 w 2836333"/>
              <a:gd name="connsiteY1" fmla="*/ 685800 h 965200"/>
              <a:gd name="connsiteX2" fmla="*/ 2658533 w 2836333"/>
              <a:gd name="connsiteY2" fmla="*/ 965200 h 965200"/>
              <a:gd name="connsiteX3" fmla="*/ 2836333 w 2836333"/>
              <a:gd name="connsiteY3" fmla="*/ 101600 h 965200"/>
              <a:gd name="connsiteX4" fmla="*/ 0 w 2836333"/>
              <a:gd name="connsiteY4" fmla="*/ 0 h 965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6333" h="965200">
                <a:moveTo>
                  <a:pt x="0" y="0"/>
                </a:moveTo>
                <a:lnTo>
                  <a:pt x="245533" y="685800"/>
                </a:lnTo>
                <a:lnTo>
                  <a:pt x="2658533" y="965200"/>
                </a:lnTo>
                <a:lnTo>
                  <a:pt x="2836333" y="101600"/>
                </a:lnTo>
                <a:lnTo>
                  <a:pt x="0" y="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文本框 5"/>
          <p:cNvSpPr txBox="1"/>
          <p:nvPr/>
        </p:nvSpPr>
        <p:spPr>
          <a:xfrm>
            <a:off x="1166495" y="3288665"/>
            <a:ext cx="10099675" cy="1343660"/>
          </a:xfrm>
          <a:prstGeom prst="rect">
            <a:avLst/>
          </a:prstGeom>
          <a:noFill/>
        </p:spPr>
        <p:txBody>
          <a:bodyPr wrap="square" rtlCol="0">
            <a:noAutofit/>
          </a:bodyPr>
          <a:lstStyle/>
          <a:p>
            <a:pPr algn="ctr"/>
            <a:r>
              <a:rPr lang="zh-CN" sz="4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信息技术基础</a:t>
            </a:r>
            <a:r>
              <a:rPr lang="en-US" altLang="zh-CN"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4000" b="1" kern="27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Windows11+WPS Office</a:t>
            </a:r>
            <a:r>
              <a:rPr lang="zh-CN" altLang="en-US"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a:p>
            <a:pPr algn="ct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686629" y="1041940"/>
            <a:ext cx="4194628" cy="1209221"/>
            <a:chOff x="3686629" y="1298779"/>
            <a:chExt cx="4194628" cy="1209221"/>
          </a:xfrm>
        </p:grpSpPr>
        <p:sp>
          <p:nvSpPr>
            <p:cNvPr id="12"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3" name="十字箭头标注 12"/>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 name="图片 1"/>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5" name="文本框 14"/>
          <p:cNvSpPr txBox="1"/>
          <p:nvPr/>
        </p:nvSpPr>
        <p:spPr>
          <a:xfrm>
            <a:off x="4766713" y="1793321"/>
            <a:ext cx="4713464" cy="337185"/>
          </a:xfrm>
          <a:prstGeom prst="rect">
            <a:avLst/>
          </a:prstGeom>
          <a:noFill/>
        </p:spPr>
        <p:txBody>
          <a:bodyPr wrap="square" rtlCol="0">
            <a:spAutoFit/>
          </a:bodyPr>
          <a:lstStyle/>
          <a:p>
            <a:r>
              <a:rPr lang="zh-CN" altLang="en-US" sz="1600" kern="2700" spc="300" dirty="0">
                <a:latin typeface="微软雅黑" panose="020B0503020204020204" pitchFamily="34" charset="-122"/>
                <a:ea typeface="微软雅黑" panose="020B0503020204020204" pitchFamily="34" charset="-122"/>
              </a:rPr>
              <a:t>信息技术基础项目化教程</a:t>
            </a:r>
            <a:endParaRPr lang="zh-CN" altLang="en-US" sz="1600" kern="2700" spc="3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矩形 89"/>
          <p:cNvSpPr/>
          <p:nvPr/>
        </p:nvSpPr>
        <p:spPr>
          <a:xfrm>
            <a:off x="4315977" y="2853939"/>
            <a:ext cx="6400801" cy="727608"/>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rot="5400000" flipV="1">
            <a:off x="10360184" y="3058337"/>
            <a:ext cx="390507" cy="290285"/>
          </a:xfrm>
          <a:prstGeom prst="triangle">
            <a:avLst/>
          </a:prstGeom>
          <a:solidFill>
            <a:srgbClr val="34BF4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6" name="直接连接符 85"/>
          <p:cNvCxnSpPr/>
          <p:nvPr/>
        </p:nvCxnSpPr>
        <p:spPr>
          <a:xfrm>
            <a:off x="4078579" y="1085119"/>
            <a:ext cx="0" cy="5122129"/>
          </a:xfrm>
          <a:prstGeom prst="line">
            <a:avLst/>
          </a:prstGeom>
          <a:ln w="28575">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0" y="2813153"/>
            <a:ext cx="12917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81344" y="2813152"/>
            <a:ext cx="1741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1"/>
          <p:cNvSpPr txBox="1"/>
          <p:nvPr/>
        </p:nvSpPr>
        <p:spPr>
          <a:xfrm>
            <a:off x="4511733" y="3740287"/>
            <a:ext cx="4573270" cy="367665"/>
          </a:xfrm>
          <a:prstGeom prst="rect">
            <a:avLst/>
          </a:prstGeom>
          <a:noFill/>
        </p:spPr>
        <p:txBody>
          <a:bodyPr wrap="none" lIns="0" tIns="0" rIns="0" bIns="60958" rtlCol="0">
            <a:spAutoFit/>
          </a:bodyPr>
          <a:lstStyle/>
          <a:p>
            <a:pPr algn="l">
              <a:lnSpc>
                <a:spcPts val="2400"/>
              </a:lnSpc>
              <a:buClrTx/>
              <a:buSzTx/>
              <a:buFontTx/>
            </a:pP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任务2.3  制作简约型表格个人简历</a:t>
            </a:r>
            <a:endPar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3" name="TextBox 1"/>
          <p:cNvSpPr txBox="1"/>
          <p:nvPr/>
        </p:nvSpPr>
        <p:spPr>
          <a:xfrm>
            <a:off x="1928878" y="2768458"/>
            <a:ext cx="1359346" cy="946411"/>
          </a:xfrm>
          <a:prstGeom prst="rect">
            <a:avLst/>
          </a:prstGeom>
          <a:noFill/>
        </p:spPr>
        <p:txBody>
          <a:bodyPr wrap="none" lIns="0" tIns="0" rIns="0" bIns="60958" rtlCol="0">
            <a:spAutoFit/>
          </a:bodyPr>
          <a:lstStyle/>
          <a:p>
            <a:pPr>
              <a:lnSpc>
                <a:spcPts val="6935"/>
              </a:lnSpc>
            </a:pPr>
            <a:r>
              <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rPr>
              <a:t>目录</a:t>
            </a:r>
            <a:endPar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4" name="TextBox 1"/>
          <p:cNvSpPr txBox="1"/>
          <p:nvPr/>
        </p:nvSpPr>
        <p:spPr>
          <a:xfrm>
            <a:off x="4511733" y="3107003"/>
            <a:ext cx="4268470" cy="367665"/>
          </a:xfrm>
          <a:prstGeom prst="rect">
            <a:avLst/>
          </a:prstGeom>
          <a:noFill/>
        </p:spPr>
        <p:txBody>
          <a:bodyPr wrap="none" lIns="0" tIns="0" rIns="0" bIns="60958" rtlCol="0">
            <a:spAutoFit/>
          </a:bodyPr>
          <a:lstStyle/>
          <a:p>
            <a:pPr>
              <a:lnSpc>
                <a:spcPts val="2400"/>
              </a:lnSpc>
            </a:pPr>
            <a:r>
              <a:rPr lang="zh-CN" altLang="en-US"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任务</a:t>
            </a:r>
            <a:r>
              <a:rPr lang="en-US" alt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2.2</a:t>
            </a:r>
            <a:r>
              <a:rPr lang="zh-CN" altLang="en-US"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  制定</a:t>
            </a:r>
            <a:r>
              <a:rPr 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垃圾分类主题海报</a:t>
            </a:r>
            <a:endParaRPr 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5" name="TextBox 1"/>
          <p:cNvSpPr txBox="1"/>
          <p:nvPr/>
        </p:nvSpPr>
        <p:spPr>
          <a:xfrm>
            <a:off x="2004958" y="3685671"/>
            <a:ext cx="1340110" cy="266738"/>
          </a:xfrm>
          <a:prstGeom prst="rect">
            <a:avLst/>
          </a:prstGeom>
          <a:noFill/>
        </p:spPr>
        <p:txBody>
          <a:bodyPr wrap="none" lIns="0" tIns="0" rIns="0" bIns="60958" rtlCol="0">
            <a:spAutoFit/>
          </a:bodyPr>
          <a:lstStyle/>
          <a:p>
            <a:pPr>
              <a:lnSpc>
                <a:spcPts val="1600"/>
              </a:lnSpc>
            </a:pPr>
            <a:r>
              <a:rPr lang="en-US" altLang="zh-CN" sz="1900" dirty="0">
                <a:solidFill>
                  <a:srgbClr val="036EB8"/>
                </a:solidFill>
                <a:latin typeface="Arial" panose="020B0604020202020204" pitchFamily="34" charset="0"/>
                <a:cs typeface="Arial" panose="020B0604020202020204" pitchFamily="34" charset="0"/>
              </a:rPr>
              <a:t>CONTENTS</a:t>
            </a:r>
            <a:endParaRPr lang="en-US" altLang="zh-CN" sz="1900" dirty="0">
              <a:solidFill>
                <a:srgbClr val="036EB8"/>
              </a:solidFill>
              <a:latin typeface="Arial" panose="020B0604020202020204" pitchFamily="34" charset="0"/>
              <a:cs typeface="Arial" panose="020B0604020202020204" pitchFamily="34" charset="0"/>
            </a:endParaRPr>
          </a:p>
        </p:txBody>
      </p:sp>
      <p:sp>
        <p:nvSpPr>
          <p:cNvPr id="76" name="TextBox 1"/>
          <p:cNvSpPr txBox="1"/>
          <p:nvPr/>
        </p:nvSpPr>
        <p:spPr>
          <a:xfrm>
            <a:off x="4511733" y="2401888"/>
            <a:ext cx="4951730" cy="367665"/>
          </a:xfrm>
          <a:prstGeom prst="rect">
            <a:avLst/>
          </a:prstGeom>
          <a:noFill/>
        </p:spPr>
        <p:txBody>
          <a:bodyPr wrap="none" lIns="0" tIns="0" rIns="0" bIns="60958" rtlCol="0">
            <a:spAutoFit/>
          </a:bodyPr>
          <a:lstStyle/>
          <a:p>
            <a:pPr algn="l">
              <a:lnSpc>
                <a:spcPts val="2400"/>
              </a:lnSpc>
            </a:pPr>
            <a:r>
              <a:rPr lang="zh-CN" altLang="en-US"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任务</a:t>
            </a:r>
            <a:r>
              <a:rPr lang="en-US" alt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2.1  </a:t>
            </a: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排版学习资料《七律·长征》</a:t>
            </a:r>
            <a:endPar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58" name="Freeform 3"/>
          <p:cNvSpPr/>
          <p:nvPr/>
        </p:nvSpPr>
        <p:spPr>
          <a:xfrm>
            <a:off x="4001411" y="2445216"/>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59" name="Freeform 3"/>
          <p:cNvSpPr/>
          <p:nvPr/>
        </p:nvSpPr>
        <p:spPr>
          <a:xfrm>
            <a:off x="4001411" y="319781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0" name="Freeform 3"/>
          <p:cNvSpPr/>
          <p:nvPr/>
        </p:nvSpPr>
        <p:spPr>
          <a:xfrm>
            <a:off x="4001411" y="380227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2" name="文本框 61"/>
          <p:cNvSpPr txBox="1"/>
          <p:nvPr>
            <p:custDataLst>
              <p:tags r:id="rId1"/>
            </p:custDataLst>
          </p:nvPr>
        </p:nvSpPr>
        <p:spPr>
          <a:xfrm>
            <a:off x="2056765" y="986155"/>
            <a:ext cx="8660130" cy="622300"/>
          </a:xfrm>
          <a:prstGeom prst="rect">
            <a:avLst/>
          </a:prstGeom>
          <a:pattFill prst="pct10">
            <a:fgClr>
              <a:schemeClr val="accent1"/>
            </a:fgClr>
            <a:bgClr>
              <a:schemeClr val="bg1"/>
            </a:bgClr>
          </a:pattFill>
        </p:spPr>
        <p:txBody>
          <a:bodyPr wrap="square" lIns="68580" tIns="34290" rIns="68580" bIns="34290" rtlCol="0">
            <a:spAutoFit/>
          </a:bodyPr>
          <a:p>
            <a:pPr algn="ctr"/>
            <a:r>
              <a:rPr lang="zh-CN" sz="3600" b="1" dirty="0">
                <a:latin typeface="微软雅黑" panose="020B0503020204020204" pitchFamily="34" charset="-122"/>
                <a:ea typeface="微软雅黑" panose="020B0503020204020204" pitchFamily="34" charset="-122"/>
                <a:sym typeface="微软雅黑" panose="020B0503020204020204" pitchFamily="34" charset="-122"/>
              </a:rPr>
              <a:t>单元</a:t>
            </a:r>
            <a:r>
              <a:rPr lang="en-US" altLang="zh-CN" sz="3600" b="1" dirty="0">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3600" b="1" dirty="0">
                <a:latin typeface="微软雅黑" panose="020B0503020204020204" pitchFamily="34" charset="-122"/>
                <a:ea typeface="微软雅黑" panose="020B0503020204020204" pitchFamily="34" charset="-122"/>
                <a:sym typeface="微软雅黑" panose="020B0503020204020204" pitchFamily="34" charset="-122"/>
              </a:rPr>
              <a:t>  </a:t>
            </a:r>
            <a:r>
              <a:rPr lang="en-US" sz="3600" b="1" dirty="0">
                <a:latin typeface="微软雅黑" panose="020B0503020204020204" pitchFamily="34" charset="-122"/>
                <a:ea typeface="微软雅黑" panose="020B0503020204020204" pitchFamily="34" charset="-122"/>
              </a:rPr>
              <a:t>WPS Office</a:t>
            </a:r>
            <a:r>
              <a:rPr lang="zh-CN" altLang="en-US" sz="3600" b="1" dirty="0">
                <a:latin typeface="微软雅黑" panose="020B0503020204020204" pitchFamily="34" charset="-122"/>
                <a:ea typeface="微软雅黑" panose="020B0503020204020204" pitchFamily="34" charset="-122"/>
              </a:rPr>
              <a:t>文字处理软件</a:t>
            </a:r>
            <a:r>
              <a:rPr lang="zh-CN" altLang="en-US" sz="3600" b="1" dirty="0">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TextBox 1"/>
          <p:cNvSpPr txBox="1"/>
          <p:nvPr/>
        </p:nvSpPr>
        <p:spPr>
          <a:xfrm>
            <a:off x="4516178" y="4822327"/>
            <a:ext cx="3963670" cy="367665"/>
          </a:xfrm>
          <a:prstGeom prst="rect">
            <a:avLst/>
          </a:prstGeom>
          <a:noFill/>
        </p:spPr>
        <p:txBody>
          <a:bodyPr wrap="none" lIns="0" tIns="0" rIns="0" bIns="60958" rtlCol="0">
            <a:spAutoFit/>
          </a:bodyPr>
          <a:p>
            <a:pPr algn="l">
              <a:lnSpc>
                <a:spcPts val="2400"/>
              </a:lnSpc>
              <a:buClrTx/>
              <a:buSzTx/>
              <a:buFontTx/>
            </a:pP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任务2.5  </a:t>
            </a: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批量制作学生信息卡</a:t>
            </a:r>
            <a:endPar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5" name="TextBox 1"/>
          <p:cNvSpPr txBox="1"/>
          <p:nvPr/>
        </p:nvSpPr>
        <p:spPr>
          <a:xfrm>
            <a:off x="4516178" y="4286198"/>
            <a:ext cx="3354070" cy="367665"/>
          </a:xfrm>
          <a:prstGeom prst="rect">
            <a:avLst/>
          </a:prstGeom>
          <a:noFill/>
        </p:spPr>
        <p:txBody>
          <a:bodyPr wrap="none" lIns="0" tIns="0" rIns="0" bIns="60958" rtlCol="0">
            <a:spAutoFit/>
          </a:bodyPr>
          <a:p>
            <a:pPr algn="l">
              <a:lnSpc>
                <a:spcPts val="2400"/>
              </a:lnSpc>
              <a:buClrTx/>
              <a:buSzTx/>
              <a:buFontTx/>
            </a:pP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任务2.4  制作产品订购单</a:t>
            </a:r>
            <a:endPar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6" name="Freeform 3"/>
          <p:cNvSpPr/>
          <p:nvPr/>
        </p:nvSpPr>
        <p:spPr>
          <a:xfrm>
            <a:off x="4005856" y="4312239"/>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p>
            <a:pPr algn="ctr"/>
            <a:endParaRPr lang="zh-CN" altLang="en-US"/>
          </a:p>
        </p:txBody>
      </p:sp>
      <p:sp>
        <p:nvSpPr>
          <p:cNvPr id="7" name="Freeform 3"/>
          <p:cNvSpPr/>
          <p:nvPr/>
        </p:nvSpPr>
        <p:spPr>
          <a:xfrm>
            <a:off x="4005856" y="488431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p>
            <a:pPr algn="ctr"/>
            <a:endParaRPr lang="zh-CN" altLang="en-US"/>
          </a:p>
        </p:txBody>
      </p:sp>
      <p:sp>
        <p:nvSpPr>
          <p:cNvPr id="9" name="TextBox 1"/>
          <p:cNvSpPr txBox="1"/>
          <p:nvPr/>
        </p:nvSpPr>
        <p:spPr>
          <a:xfrm>
            <a:off x="4516178" y="5394908"/>
            <a:ext cx="5182870" cy="367665"/>
          </a:xfrm>
          <a:prstGeom prst="rect">
            <a:avLst/>
          </a:prstGeom>
          <a:noFill/>
        </p:spPr>
        <p:txBody>
          <a:bodyPr wrap="none" lIns="0" tIns="0" rIns="0" bIns="60958" rtlCol="0">
            <a:spAutoFit/>
          </a:bodyPr>
          <a:lstStyle/>
          <a:p>
            <a:pPr algn="l">
              <a:lnSpc>
                <a:spcPts val="2400"/>
              </a:lnSpc>
              <a:buClrTx/>
              <a:buSzTx/>
              <a:buFontTx/>
            </a:pP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任务2.6  </a:t>
            </a:r>
            <a:r>
              <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rPr>
              <a:t>制作感动中国人物事迹宣传册</a:t>
            </a:r>
            <a:endParaRPr lang="zh-CN" sz="2400" dirty="0">
              <a:solidFill>
                <a:schemeClr val="tx1">
                  <a:lumMod val="50000"/>
                  <a:lumOff val="50000"/>
                </a:schemeClr>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10" name="Freeform 3"/>
          <p:cNvSpPr/>
          <p:nvPr/>
        </p:nvSpPr>
        <p:spPr>
          <a:xfrm>
            <a:off x="4005856" y="5420949"/>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79"/>
          <p:cNvGrpSpPr/>
          <p:nvPr>
            <p:custDataLst>
              <p:tags r:id="rId1"/>
            </p:custDataLst>
          </p:nvPr>
        </p:nvGrpSpPr>
        <p:grpSpPr bwMode="auto">
          <a:xfrm>
            <a:off x="3410586" y="2309178"/>
            <a:ext cx="5407025" cy="3732213"/>
            <a:chOff x="1809684" y="1771915"/>
            <a:chExt cx="5633372" cy="3890359"/>
          </a:xfrm>
        </p:grpSpPr>
        <p:sp>
          <p:nvSpPr>
            <p:cNvPr id="7170" name="弧形 80"/>
            <p:cNvSpPr>
              <a:spLocks noChangeArrowheads="1"/>
            </p:cNvSpPr>
            <p:nvPr>
              <p:custDataLst>
                <p:tags r:id="rId2"/>
              </p:custDataLst>
            </p:nvPr>
          </p:nvSpPr>
          <p:spPr bwMode="auto">
            <a:xfrm rot="5400000">
              <a:off x="3976670" y="3085281"/>
              <a:ext cx="1313885" cy="1314895"/>
            </a:xfrm>
            <a:custGeom>
              <a:avLst/>
              <a:gdLst>
                <a:gd name="T0" fmla="*/ 660347 w 1313885"/>
                <a:gd name="T1" fmla="*/ 1314886 h 1314895"/>
                <a:gd name="T2" fmla="*/ 50918 w 1313885"/>
                <a:gd name="T3" fmla="*/ 911233 h 1314895"/>
                <a:gd name="T4" fmla="*/ 191035 w 1313885"/>
                <a:gd name="T5" fmla="*/ 193946 h 1314895"/>
                <a:gd name="T6" fmla="*/ 907723 w 1313885"/>
                <a:gd name="T7" fmla="*/ 49788 h 1314895"/>
                <a:gd name="T8" fmla="*/ 1313886 w 1313885"/>
                <a:gd name="T9" fmla="*/ 657448 h 1314895"/>
                <a:gd name="T10" fmla="*/ 656943 w 1313885"/>
                <a:gd name="T11" fmla="*/ 657448 h 1314895"/>
                <a:gd name="T12" fmla="*/ 660347 w 1313885"/>
                <a:gd name="T13" fmla="*/ 1314886 h 1314895"/>
                <a:gd name="T14" fmla="*/ 660347 w 1313885"/>
                <a:gd name="T15" fmla="*/ 1314886 h 1314895"/>
                <a:gd name="T16" fmla="*/ 50918 w 1313885"/>
                <a:gd name="T17" fmla="*/ 911233 h 1314895"/>
                <a:gd name="T18" fmla="*/ 191035 w 1313885"/>
                <a:gd name="T19" fmla="*/ 193946 h 1314895"/>
                <a:gd name="T20" fmla="*/ 907723 w 1313885"/>
                <a:gd name="T21" fmla="*/ 49788 h 1314895"/>
                <a:gd name="T22" fmla="*/ 1313886 w 1313885"/>
                <a:gd name="T23" fmla="*/ 657448 h 1314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3885" h="1314895" stroke="0">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lnTo>
                    <a:pt x="656943" y="657448"/>
                  </a:lnTo>
                  <a:cubicBezTo>
                    <a:pt x="658078" y="876594"/>
                    <a:pt x="659212" y="1095740"/>
                    <a:pt x="660347" y="1314886"/>
                  </a:cubicBezTo>
                  <a:close/>
                </a:path>
                <a:path w="1313885" h="1314895" fill="none">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path>
              </a:pathLst>
            </a:custGeom>
            <a:noFill/>
            <a:ln w="57150">
              <a:solidFill>
                <a:srgbClr val="D5F4FF"/>
              </a:solidFill>
              <a:round/>
              <a:headEnd type="oval" w="sm" len="sm"/>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1" name="弧形 81"/>
            <p:cNvSpPr>
              <a:spLocks noChangeArrowheads="1"/>
            </p:cNvSpPr>
            <p:nvPr>
              <p:custDataLst>
                <p:tags r:id="rId3"/>
              </p:custDataLst>
            </p:nvPr>
          </p:nvSpPr>
          <p:spPr bwMode="auto">
            <a:xfrm>
              <a:off x="4091957" y="3203290"/>
              <a:ext cx="1083341" cy="1083872"/>
            </a:xfrm>
            <a:custGeom>
              <a:avLst/>
              <a:gdLst>
                <a:gd name="T0" fmla="*/ 31 w 1083341"/>
                <a:gd name="T1" fmla="*/ 547729 h 1083872"/>
                <a:gd name="T2" fmla="*/ 267398 w 1083341"/>
                <a:gd name="T3" fmla="*/ 74608 h 1083872"/>
                <a:gd name="T4" fmla="*/ 810932 w 1083341"/>
                <a:gd name="T5" fmla="*/ 71700 h 1083872"/>
                <a:gd name="T6" fmla="*/ 1083342 w 1083341"/>
                <a:gd name="T7" fmla="*/ 541937 h 1083872"/>
                <a:gd name="T8" fmla="*/ 541671 w 1083341"/>
                <a:gd name="T9" fmla="*/ 541936 h 1083872"/>
                <a:gd name="T10" fmla="*/ 31 w 1083341"/>
                <a:gd name="T11" fmla="*/ 547729 h 1083872"/>
                <a:gd name="T12" fmla="*/ 31 w 1083341"/>
                <a:gd name="T13" fmla="*/ 547729 h 1083872"/>
                <a:gd name="T14" fmla="*/ 267398 w 1083341"/>
                <a:gd name="T15" fmla="*/ 74608 h 1083872"/>
                <a:gd name="T16" fmla="*/ 810932 w 1083341"/>
                <a:gd name="T17" fmla="*/ 71700 h 1083872"/>
                <a:gd name="T18" fmla="*/ 1083342 w 1083341"/>
                <a:gd name="T19" fmla="*/ 541937 h 1083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341" h="1083872" stroke="0">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lnTo>
                    <a:pt x="541671" y="541936"/>
                  </a:lnTo>
                  <a:lnTo>
                    <a:pt x="31" y="547729"/>
                  </a:lnTo>
                  <a:close/>
                </a:path>
                <a:path w="1083341" h="1083872" fill="none">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2" name="弧形 82"/>
            <p:cNvSpPr>
              <a:spLocks noChangeArrowheads="1"/>
            </p:cNvSpPr>
            <p:nvPr>
              <p:custDataLst>
                <p:tags r:id="rId4"/>
              </p:custDataLst>
            </p:nvPr>
          </p:nvSpPr>
          <p:spPr bwMode="auto">
            <a:xfrm rot="-5400000">
              <a:off x="4171955" y="3346629"/>
              <a:ext cx="898538" cy="823670"/>
            </a:xfrm>
            <a:custGeom>
              <a:avLst/>
              <a:gdLst>
                <a:gd name="T0" fmla="*/ 455476 w 898538"/>
                <a:gd name="T1" fmla="*/ 39 h 823670"/>
                <a:gd name="T2" fmla="*/ 898538 w 898538"/>
                <a:gd name="T3" fmla="*/ 411835 h 823670"/>
                <a:gd name="T4" fmla="*/ 449269 w 898538"/>
                <a:gd name="T5" fmla="*/ 411835 h 823670"/>
                <a:gd name="T6" fmla="*/ 455476 w 898538"/>
                <a:gd name="T7" fmla="*/ 39 h 823670"/>
                <a:gd name="T8" fmla="*/ 455476 w 898538"/>
                <a:gd name="T9" fmla="*/ 39 h 823670"/>
                <a:gd name="T10" fmla="*/ 898538 w 898538"/>
                <a:gd name="T11" fmla="*/ 411835 h 823670"/>
              </a:gdLst>
              <a:ahLst/>
              <a:cxnLst>
                <a:cxn ang="0">
                  <a:pos x="T0" y="T1"/>
                </a:cxn>
                <a:cxn ang="0">
                  <a:pos x="T2" y="T3"/>
                </a:cxn>
                <a:cxn ang="0">
                  <a:pos x="T4" y="T5"/>
                </a:cxn>
                <a:cxn ang="0">
                  <a:pos x="T6" y="T7"/>
                </a:cxn>
                <a:cxn ang="0">
                  <a:pos x="T8" y="T9"/>
                </a:cxn>
                <a:cxn ang="0">
                  <a:pos x="T10" y="T11"/>
                </a:cxn>
              </a:cxnLst>
              <a:rect l="0" t="0" r="r" b="b"/>
              <a:pathLst>
                <a:path w="898538" h="823670" stroke="0">
                  <a:moveTo>
                    <a:pt x="455476" y="39"/>
                  </a:moveTo>
                  <a:cubicBezTo>
                    <a:pt x="701156" y="3151"/>
                    <a:pt x="898538" y="186603"/>
                    <a:pt x="898538" y="411835"/>
                  </a:cubicBezTo>
                  <a:lnTo>
                    <a:pt x="449269" y="411835"/>
                  </a:lnTo>
                  <a:lnTo>
                    <a:pt x="455476" y="39"/>
                  </a:lnTo>
                  <a:close/>
                </a:path>
                <a:path w="898538" h="823670" fill="none">
                  <a:moveTo>
                    <a:pt x="455476" y="39"/>
                  </a:moveTo>
                  <a:cubicBezTo>
                    <a:pt x="701156" y="3151"/>
                    <a:pt x="898538" y="186603"/>
                    <a:pt x="898538" y="411835"/>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grpSp>
          <p:nvGrpSpPr>
            <p:cNvPr id="7173" name="组合 3"/>
            <p:cNvGrpSpPr/>
            <p:nvPr/>
          </p:nvGrpSpPr>
          <p:grpSpPr bwMode="auto">
            <a:xfrm>
              <a:off x="1809684" y="1771915"/>
              <a:ext cx="5633372" cy="3890359"/>
              <a:chOff x="1809685" y="1771917"/>
              <a:chExt cx="5633374" cy="3890364"/>
            </a:xfrm>
          </p:grpSpPr>
          <p:graphicFrame>
            <p:nvGraphicFramePr>
              <p:cNvPr id="7174" name="图表 2"/>
              <p:cNvGraphicFramePr/>
              <p:nvPr>
                <p:custDataLst>
                  <p:tags r:id="rId5"/>
                </p:custDataLst>
              </p:nvPr>
            </p:nvGraphicFramePr>
            <p:xfrm>
              <a:off x="1809685" y="1771917"/>
              <a:ext cx="5633374" cy="3890364"/>
            </p:xfrm>
            <a:graphic>
              <a:graphicData uri="http://schemas.openxmlformats.org/presentationml/2006/ole">
                <mc:AlternateContent xmlns:mc="http://schemas.openxmlformats.org/markup-compatibility/2006">
                  <mc:Choice xmlns:v="urn:schemas-microsoft-com:vml" Requires="v">
                    <p:oleObj spid="_x0000_s4368" name="" r:id="rId6" imgW="5403850" imgH="3730625" progId="Excel.Sheet.8">
                      <p:embed/>
                    </p:oleObj>
                  </mc:Choice>
                  <mc:Fallback>
                    <p:oleObj name="" r:id="rId6" imgW="5403850" imgH="3730625" progId="Excel.Sheet.8">
                      <p:embed/>
                      <p:pic>
                        <p:nvPicPr>
                          <p:cNvPr id="0" name="图片 436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9685" y="1771917"/>
                            <a:ext cx="5633374" cy="3890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TextBox 88"/>
              <p:cNvSpPr txBox="1"/>
              <p:nvPr>
                <p:custDataLst>
                  <p:tags r:id="rId8"/>
                </p:custDataLst>
              </p:nvPr>
            </p:nvSpPr>
            <p:spPr>
              <a:xfrm>
                <a:off x="3287660" y="2484125"/>
                <a:ext cx="924231"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知识</a:t>
                </a:r>
                <a:endParaRPr lang="zh-CN" altLang="en-US" sz="2000" b="1" spc="300" dirty="0" smtClean="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11" name="TextBox 43"/>
              <p:cNvSpPr txBox="1"/>
              <p:nvPr>
                <p:custDataLst>
                  <p:tags r:id="rId9"/>
                </p:custDataLst>
              </p:nvPr>
            </p:nvSpPr>
            <p:spPr>
              <a:xfrm>
                <a:off x="3214886" y="4189873"/>
                <a:ext cx="1041992"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教学</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方法</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p:txBody>
          </p:sp>
        </p:grpSp>
        <p:sp>
          <p:nvSpPr>
            <p:cNvPr id="7" name="TextBox 84"/>
            <p:cNvSpPr txBox="1"/>
            <p:nvPr>
              <p:custDataLst>
                <p:tags r:id="rId10"/>
              </p:custDataLst>
            </p:nvPr>
          </p:nvSpPr>
          <p:spPr>
            <a:xfrm flipH="1">
              <a:off x="5188388" y="2458320"/>
              <a:ext cx="825655"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能力</a:t>
              </a:r>
              <a:endParaRPr lang="zh-CN" altLang="en-US" sz="2000" b="1" spc="300" dirty="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8" name="TextBox 86"/>
            <p:cNvSpPr txBox="1"/>
            <p:nvPr>
              <p:custDataLst>
                <p:tags r:id="rId11"/>
              </p:custDataLst>
            </p:nvPr>
          </p:nvSpPr>
          <p:spPr>
            <a:xfrm rot="10800000" flipH="1" flipV="1">
              <a:off x="5240650" y="4172623"/>
              <a:ext cx="1040337"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素质目标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9"/>
          <p:cNvGrpSpPr/>
          <p:nvPr>
            <p:custDataLst>
              <p:tags r:id="rId12"/>
            </p:custDataLst>
          </p:nvPr>
        </p:nvGrpSpPr>
        <p:grpSpPr bwMode="auto">
          <a:xfrm>
            <a:off x="502599" y="2505346"/>
            <a:ext cx="4468494" cy="1142413"/>
            <a:chOff x="199833" y="1613991"/>
            <a:chExt cx="3162981" cy="1141779"/>
          </a:xfrm>
        </p:grpSpPr>
        <p:sp>
          <p:nvSpPr>
            <p:cNvPr id="7181" name="矩形 5"/>
            <p:cNvSpPr>
              <a:spLocks noChangeArrowheads="1"/>
            </p:cNvSpPr>
            <p:nvPr>
              <p:custDataLst>
                <p:tags r:id="rId13"/>
              </p:custDataLst>
            </p:nvPr>
          </p:nvSpPr>
          <p:spPr bwMode="auto">
            <a:xfrm>
              <a:off x="715384" y="1699668"/>
              <a:ext cx="2647430" cy="97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p>
              <a:pPr indent="-457200" fontAlgn="auto">
                <a:lnSpc>
                  <a:spcPts val="2600"/>
                </a:lnSpc>
              </a:pPr>
              <a:r>
                <a:rPr lang="zh-CN"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掌握</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插入图片、艺术字、图形方法</a:t>
              </a:r>
              <a:endPar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endParaRPr>
            </a:p>
            <a:p>
              <a:pPr indent="-457200" fontAlgn="auto">
                <a:lnSpc>
                  <a:spcPts val="2600"/>
                </a:lnSpc>
              </a:pPr>
              <a:r>
                <a:rPr lang="zh-CN" altLang="en-US"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熟悉</a:t>
              </a:r>
              <a:r>
                <a:rPr lang="zh-CN" altLang="en-US" b="1" dirty="0" smtClean="0">
                  <a:solidFill>
                    <a:srgbClr val="0070C0"/>
                  </a:solidFill>
                  <a:latin typeface="微软雅黑" panose="020B0503020204020204" pitchFamily="34" charset="-122"/>
                  <a:ea typeface="微软雅黑" panose="020B0503020204020204" pitchFamily="34" charset="-122"/>
                  <a:cs typeface="微软雅黑" panose="020B0503020204020204" pitchFamily="34" charset="-122"/>
                </a:rPr>
                <a:t>文本框、智能图形的编辑</a:t>
              </a:r>
              <a:endParaRPr lang="zh-CN" altLang="en-US" b="1" dirty="0" smtClean="0">
                <a:solidFill>
                  <a:srgbClr val="0070C0"/>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7182" name="组合 16"/>
            <p:cNvGrpSpPr/>
            <p:nvPr/>
          </p:nvGrpSpPr>
          <p:grpSpPr bwMode="auto">
            <a:xfrm>
              <a:off x="466649" y="2103098"/>
              <a:ext cx="2541171" cy="652672"/>
              <a:chOff x="860311" y="2351794"/>
              <a:chExt cx="2539897" cy="652663"/>
            </a:xfrm>
          </p:grpSpPr>
          <p:cxnSp>
            <p:nvCxnSpPr>
              <p:cNvPr id="7183" name="直接连接符 7"/>
              <p:cNvCxnSpPr>
                <a:cxnSpLocks noChangeShapeType="1"/>
              </p:cNvCxnSpPr>
              <p:nvPr>
                <p:custDataLst>
                  <p:tags r:id="rId14"/>
                </p:custDataLst>
              </p:nvPr>
            </p:nvCxnSpPr>
            <p:spPr bwMode="auto">
              <a:xfrm>
                <a:off x="860311" y="2351794"/>
                <a:ext cx="372783" cy="652663"/>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84" name="直接连接符 10"/>
              <p:cNvCxnSpPr>
                <a:cxnSpLocks noChangeShapeType="1"/>
              </p:cNvCxnSpPr>
              <p:nvPr>
                <p:custDataLst>
                  <p:tags r:id="rId15"/>
                </p:custDataLst>
              </p:nvPr>
            </p:nvCxnSpPr>
            <p:spPr bwMode="auto">
              <a:xfrm>
                <a:off x="1223576" y="3004457"/>
                <a:ext cx="2176632"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85" name="组合 15"/>
            <p:cNvGrpSpPr/>
            <p:nvPr/>
          </p:nvGrpSpPr>
          <p:grpSpPr bwMode="auto">
            <a:xfrm>
              <a:off x="199833" y="1613991"/>
              <a:ext cx="358235" cy="489314"/>
              <a:chOff x="1278287" y="3529576"/>
              <a:chExt cx="358055" cy="489307"/>
            </a:xfrm>
          </p:grpSpPr>
          <p:sp>
            <p:nvSpPr>
              <p:cNvPr id="7186" name="椭圆 16"/>
              <p:cNvSpPr>
                <a:spLocks noChangeArrowheads="1"/>
              </p:cNvSpPr>
              <p:nvPr>
                <p:custDataLst>
                  <p:tags r:id="rId16"/>
                </p:custDataLst>
              </p:nvPr>
            </p:nvSpPr>
            <p:spPr bwMode="auto">
              <a:xfrm>
                <a:off x="1278287" y="3558135"/>
                <a:ext cx="358055" cy="460748"/>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87" name="TextBox 52"/>
              <p:cNvSpPr txBox="1">
                <a:spLocks noChangeArrowheads="1"/>
              </p:cNvSpPr>
              <p:nvPr>
                <p:custDataLst>
                  <p:tags r:id="rId17"/>
                </p:custDataLst>
              </p:nvPr>
            </p:nvSpPr>
            <p:spPr bwMode="auto">
              <a:xfrm>
                <a:off x="1320068" y="3529576"/>
                <a:ext cx="160383" cy="38586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1</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21" name="组合 63"/>
          <p:cNvGrpSpPr/>
          <p:nvPr>
            <p:custDataLst>
              <p:tags r:id="rId18"/>
            </p:custDataLst>
          </p:nvPr>
        </p:nvGrpSpPr>
        <p:grpSpPr bwMode="auto">
          <a:xfrm>
            <a:off x="7750953" y="2317512"/>
            <a:ext cx="4143234" cy="1321032"/>
            <a:chOff x="4552469" y="1892023"/>
            <a:chExt cx="4143856" cy="1317902"/>
          </a:xfrm>
        </p:grpSpPr>
        <p:grpSp>
          <p:nvGrpSpPr>
            <p:cNvPr id="7189" name="组合 32"/>
            <p:cNvGrpSpPr/>
            <p:nvPr/>
          </p:nvGrpSpPr>
          <p:grpSpPr bwMode="auto">
            <a:xfrm flipH="1">
              <a:off x="4552584" y="2558036"/>
              <a:ext cx="3878563" cy="651889"/>
              <a:chOff x="860264" y="2352817"/>
              <a:chExt cx="3878965" cy="651640"/>
            </a:xfrm>
          </p:grpSpPr>
          <p:cxnSp>
            <p:nvCxnSpPr>
              <p:cNvPr id="7190" name="直接连接符 33"/>
              <p:cNvCxnSpPr>
                <a:cxnSpLocks noChangeShapeType="1"/>
              </p:cNvCxnSpPr>
              <p:nvPr>
                <p:custDataLst>
                  <p:tags r:id="rId19"/>
                </p:custDataLst>
              </p:nvPr>
            </p:nvCxnSpPr>
            <p:spPr bwMode="auto">
              <a:xfrm>
                <a:off x="860264" y="2352817"/>
                <a:ext cx="371605" cy="651640"/>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91" name="直接连接符 34"/>
              <p:cNvCxnSpPr>
                <a:cxnSpLocks noChangeShapeType="1"/>
              </p:cNvCxnSpPr>
              <p:nvPr>
                <p:custDataLst>
                  <p:tags r:id="rId20"/>
                </p:custDataLst>
              </p:nvPr>
            </p:nvCxnSpPr>
            <p:spPr bwMode="auto">
              <a:xfrm flipV="1">
                <a:off x="1222341" y="2967095"/>
                <a:ext cx="3516888" cy="37362"/>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92" name="组合 35"/>
            <p:cNvGrpSpPr/>
            <p:nvPr/>
          </p:nvGrpSpPr>
          <p:grpSpPr bwMode="auto">
            <a:xfrm>
              <a:off x="8223133" y="2110258"/>
              <a:ext cx="473192" cy="503156"/>
              <a:chOff x="1232348" y="3530490"/>
              <a:chExt cx="474532" cy="503594"/>
            </a:xfrm>
          </p:grpSpPr>
          <p:sp>
            <p:nvSpPr>
              <p:cNvPr id="7193" name="椭圆 24"/>
              <p:cNvSpPr>
                <a:spLocks noChangeArrowheads="1"/>
              </p:cNvSpPr>
              <p:nvPr>
                <p:custDataLst>
                  <p:tags r:id="rId21"/>
                </p:custDataLst>
              </p:nvPr>
            </p:nvSpPr>
            <p:spPr bwMode="auto">
              <a:xfrm>
                <a:off x="1232348" y="3558995"/>
                <a:ext cx="474532" cy="475089"/>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94" name="TextBox 68"/>
              <p:cNvSpPr txBox="1">
                <a:spLocks noChangeArrowheads="1"/>
              </p:cNvSpPr>
              <p:nvPr>
                <p:custDataLst>
                  <p:tags r:id="rId22"/>
                </p:custDataLst>
              </p:nvPr>
            </p:nvSpPr>
            <p:spPr bwMode="auto">
              <a:xfrm>
                <a:off x="1300820" y="3530490"/>
                <a:ext cx="335995" cy="38550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2</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95" name="矩形 46"/>
            <p:cNvSpPr>
              <a:spLocks noChangeArrowheads="1"/>
            </p:cNvSpPr>
            <p:nvPr>
              <p:custDataLst>
                <p:tags r:id="rId23"/>
              </p:custDataLst>
            </p:nvPr>
          </p:nvSpPr>
          <p:spPr bwMode="auto">
            <a:xfrm>
              <a:off x="4552469" y="1892023"/>
              <a:ext cx="3519698" cy="1268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pPr>
              <a:r>
                <a:rPr lang="zh-CN" altLang="en-US" b="1" dirty="0"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具备</a:t>
              </a:r>
              <a:r>
                <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 能够运用 WPS Office 文字的高级功能，如文档模板、样式管理、自动编号等，提高</a:t>
              </a:r>
              <a:endPar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ts val="2300"/>
                </a:lnSpc>
              </a:pPr>
              <a:r>
                <a:rPr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文档编辑效率</a:t>
              </a:r>
              <a:r>
                <a:rPr lang="zh-CN"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的</a:t>
              </a:r>
              <a:r>
                <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能力。</a:t>
              </a:r>
              <a:endPar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29" name="组合 71"/>
          <p:cNvGrpSpPr/>
          <p:nvPr>
            <p:custDataLst>
              <p:tags r:id="rId24"/>
            </p:custDataLst>
          </p:nvPr>
        </p:nvGrpSpPr>
        <p:grpSpPr bwMode="auto">
          <a:xfrm>
            <a:off x="7780914" y="4703443"/>
            <a:ext cx="3988494" cy="1138873"/>
            <a:chOff x="4709157" y="4214797"/>
            <a:chExt cx="3987168" cy="1140259"/>
          </a:xfrm>
        </p:grpSpPr>
        <p:sp>
          <p:nvSpPr>
            <p:cNvPr id="7197" name="矩形 51"/>
            <p:cNvSpPr>
              <a:spLocks noChangeArrowheads="1"/>
            </p:cNvSpPr>
            <p:nvPr>
              <p:custDataLst>
                <p:tags r:id="rId25"/>
              </p:custDataLst>
            </p:nvPr>
          </p:nvSpPr>
          <p:spPr bwMode="auto">
            <a:xfrm>
              <a:off x="4720267" y="4377873"/>
              <a:ext cx="3349146" cy="977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buClrTx/>
                <a:buSzTx/>
                <a:buFontTx/>
              </a:pPr>
              <a:r>
                <a:rPr lang="zh-CN" altLang="en-US" b="1" dirty="0" smtClean="0">
                  <a:solidFill>
                    <a:schemeClr val="tx1"/>
                  </a:solidFill>
                  <a:latin typeface="微软雅黑" panose="020B0503020204020204" pitchFamily="34" charset="-122"/>
                  <a:ea typeface="微软雅黑" panose="020B0503020204020204" pitchFamily="34" charset="-122"/>
                  <a:sym typeface="宋体" panose="02010600030101010101" pitchFamily="2" charset="-122"/>
                </a:rPr>
                <a:t>培养</a:t>
              </a:r>
              <a:r>
                <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rPr>
                <a:t>激发创新思维和创造力，能够在文档编辑中融入个人观点和创意。</a:t>
              </a:r>
              <a:endPar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7198" name="组合 38"/>
            <p:cNvGrpSpPr/>
            <p:nvPr/>
          </p:nvGrpSpPr>
          <p:grpSpPr bwMode="auto">
            <a:xfrm rot="10800000">
              <a:off x="4709157" y="4214797"/>
              <a:ext cx="3699900" cy="651812"/>
              <a:chOff x="882356" y="2364019"/>
              <a:chExt cx="3700284" cy="651562"/>
            </a:xfrm>
          </p:grpSpPr>
          <p:cxnSp>
            <p:nvCxnSpPr>
              <p:cNvPr id="7199" name="直接连接符 39"/>
              <p:cNvCxnSpPr>
                <a:cxnSpLocks noChangeShapeType="1"/>
              </p:cNvCxnSpPr>
              <p:nvPr>
                <p:custDataLst>
                  <p:tags r:id="rId26"/>
                </p:custDataLst>
              </p:nvPr>
            </p:nvCxnSpPr>
            <p:spPr bwMode="auto">
              <a:xfrm>
                <a:off x="882356" y="2364019"/>
                <a:ext cx="373012" cy="65156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0" name="直接连接符 40"/>
              <p:cNvCxnSpPr>
                <a:cxnSpLocks noChangeShapeType="1"/>
              </p:cNvCxnSpPr>
              <p:nvPr>
                <p:custDataLst>
                  <p:tags r:id="rId27"/>
                </p:custDataLst>
              </p:nvPr>
            </p:nvCxnSpPr>
            <p:spPr bwMode="auto">
              <a:xfrm>
                <a:off x="1245844" y="3015581"/>
                <a:ext cx="3336796"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1" name="组合 41"/>
            <p:cNvGrpSpPr/>
            <p:nvPr/>
          </p:nvGrpSpPr>
          <p:grpSpPr bwMode="auto">
            <a:xfrm flipH="1">
              <a:off x="8223364" y="4806197"/>
              <a:ext cx="472961" cy="500781"/>
              <a:chOff x="1232465" y="3532877"/>
              <a:chExt cx="474301" cy="500155"/>
            </a:xfrm>
          </p:grpSpPr>
          <p:sp>
            <p:nvSpPr>
              <p:cNvPr id="7202" name="椭圆 32"/>
              <p:cNvSpPr>
                <a:spLocks noChangeArrowheads="1"/>
              </p:cNvSpPr>
              <p:nvPr>
                <p:custDataLst>
                  <p:tags r:id="rId28"/>
                </p:custDataLst>
              </p:nvPr>
            </p:nvSpPr>
            <p:spPr bwMode="auto">
              <a:xfrm>
                <a:off x="1232465" y="3558282"/>
                <a:ext cx="474301" cy="474750"/>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03" name="TextBox 76"/>
              <p:cNvSpPr txBox="1">
                <a:spLocks noChangeArrowheads="1"/>
              </p:cNvSpPr>
              <p:nvPr>
                <p:custDataLst>
                  <p:tags r:id="rId29"/>
                </p:custDataLst>
              </p:nvPr>
            </p:nvSpPr>
            <p:spPr bwMode="auto">
              <a:xfrm>
                <a:off x="1305679" y="3532877"/>
                <a:ext cx="335830" cy="386067"/>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3</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37" name="组合 10"/>
          <p:cNvGrpSpPr/>
          <p:nvPr>
            <p:custDataLst>
              <p:tags r:id="rId30"/>
            </p:custDataLst>
          </p:nvPr>
        </p:nvGrpSpPr>
        <p:grpSpPr bwMode="auto">
          <a:xfrm>
            <a:off x="681991" y="4681894"/>
            <a:ext cx="3891420" cy="1295746"/>
            <a:chOff x="218911" y="4850758"/>
            <a:chExt cx="3891946" cy="1294630"/>
          </a:xfrm>
        </p:grpSpPr>
        <p:grpSp>
          <p:nvGrpSpPr>
            <p:cNvPr id="7205" name="组合 16"/>
            <p:cNvGrpSpPr/>
            <p:nvPr/>
          </p:nvGrpSpPr>
          <p:grpSpPr bwMode="auto">
            <a:xfrm flipV="1">
              <a:off x="445977" y="4857376"/>
              <a:ext cx="3541282" cy="869249"/>
              <a:chOff x="860243" y="2351976"/>
              <a:chExt cx="3038668" cy="652481"/>
            </a:xfrm>
          </p:grpSpPr>
          <p:cxnSp>
            <p:nvCxnSpPr>
              <p:cNvPr id="7206" name="直接连接符 7"/>
              <p:cNvCxnSpPr>
                <a:cxnSpLocks noChangeShapeType="1"/>
              </p:cNvCxnSpPr>
              <p:nvPr>
                <p:custDataLst>
                  <p:tags r:id="rId31"/>
                </p:custDataLst>
              </p:nvPr>
            </p:nvCxnSpPr>
            <p:spPr bwMode="auto">
              <a:xfrm>
                <a:off x="860243" y="2351976"/>
                <a:ext cx="371966" cy="65248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7" name="直接连接符 10"/>
              <p:cNvCxnSpPr>
                <a:cxnSpLocks noChangeShapeType="1"/>
              </p:cNvCxnSpPr>
              <p:nvPr>
                <p:custDataLst>
                  <p:tags r:id="rId32"/>
                </p:custDataLst>
              </p:nvPr>
            </p:nvCxnSpPr>
            <p:spPr bwMode="auto">
              <a:xfrm>
                <a:off x="1222671" y="3004457"/>
                <a:ext cx="2676240"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8" name="组合 41"/>
            <p:cNvGrpSpPr/>
            <p:nvPr/>
          </p:nvGrpSpPr>
          <p:grpSpPr bwMode="auto">
            <a:xfrm flipH="1">
              <a:off x="218911" y="5645729"/>
              <a:ext cx="473188" cy="499659"/>
              <a:chOff x="4095132" y="3533798"/>
              <a:chExt cx="474386" cy="498936"/>
            </a:xfrm>
          </p:grpSpPr>
          <p:sp>
            <p:nvSpPr>
              <p:cNvPr id="7209" name="椭圆 40"/>
              <p:cNvSpPr>
                <a:spLocks noChangeArrowheads="1"/>
              </p:cNvSpPr>
              <p:nvPr>
                <p:custDataLst>
                  <p:tags r:id="rId33"/>
                </p:custDataLst>
              </p:nvPr>
            </p:nvSpPr>
            <p:spPr bwMode="auto">
              <a:xfrm>
                <a:off x="4095132" y="3559141"/>
                <a:ext cx="474386" cy="473593"/>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10" name="TextBox 50"/>
              <p:cNvSpPr txBox="1">
                <a:spLocks noChangeArrowheads="1"/>
              </p:cNvSpPr>
              <p:nvPr>
                <p:custDataLst>
                  <p:tags r:id="rId34"/>
                </p:custDataLst>
              </p:nvPr>
            </p:nvSpPr>
            <p:spPr bwMode="auto">
              <a:xfrm>
                <a:off x="4184278" y="3533798"/>
                <a:ext cx="335891" cy="385189"/>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4</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211" name="矩形 7"/>
            <p:cNvSpPr>
              <a:spLocks noChangeArrowheads="1"/>
            </p:cNvSpPr>
            <p:nvPr>
              <p:custDataLst>
                <p:tags r:id="rId35"/>
              </p:custDataLst>
            </p:nvPr>
          </p:nvSpPr>
          <p:spPr bwMode="auto">
            <a:xfrm>
              <a:off x="929908" y="4850758"/>
              <a:ext cx="3180949" cy="100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gn="l" eaLnBrk="1" fontAlgn="auto">
                <a:lnSpc>
                  <a:spcPts val="2300"/>
                </a:lnSpc>
                <a:buClrTx/>
                <a:buSzTx/>
                <a:buFontTx/>
              </a:pPr>
              <a:r>
                <a:rPr lang="zh-CN" altLang="en-US" b="1" dirty="0" smtClean="0">
                  <a:solidFill>
                    <a:schemeClr val="tx1"/>
                  </a:solidFill>
                  <a:latin typeface="微软雅黑" panose="020B0503020204020204" pitchFamily="34" charset="-122"/>
                  <a:ea typeface="微软雅黑" panose="020B0503020204020204" pitchFamily="34" charset="-122"/>
                  <a:sym typeface="+mn-ea"/>
                </a:rPr>
                <a:t>采用</a:t>
              </a:r>
              <a:r>
                <a:rPr lang="zh-CN" altLang="en-US" b="1" dirty="0" smtClean="0">
                  <a:solidFill>
                    <a:srgbClr val="1369B2"/>
                  </a:solidFill>
                  <a:latin typeface="微软雅黑" panose="020B0503020204020204" pitchFamily="34" charset="-122"/>
                  <a:ea typeface="微软雅黑" panose="020B0503020204020204" pitchFamily="34" charset="-122"/>
                  <a:sym typeface="+mn-ea"/>
                </a:rPr>
                <a:t>演示法、讲授法、练习法、任务驱动法、项目化教学</a:t>
              </a:r>
              <a:endParaRPr lang="zh-CN" altLang="en-US" b="1" i="0" dirty="0" smtClean="0">
                <a:solidFill>
                  <a:srgbClr val="1369B2"/>
                </a:solidFill>
                <a:latin typeface="微软雅黑" panose="020B0503020204020204" pitchFamily="34" charset="-122"/>
                <a:ea typeface="微软雅黑" panose="020B0503020204020204" pitchFamily="34" charset="-122"/>
              </a:endParaRPr>
            </a:p>
            <a:p>
              <a:pPr algn="l" fontAlgn="auto">
                <a:lnSpc>
                  <a:spcPts val="2500"/>
                </a:lnSpc>
                <a:buClrTx/>
                <a:buSzTx/>
                <a:buFontTx/>
              </a:pPr>
              <a:endPar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cxnSp>
        <p:nvCxnSpPr>
          <p:cNvPr id="33" name="直接连接符 32"/>
          <p:cNvCxnSpPr/>
          <p:nvPr/>
        </p:nvCxnSpPr>
        <p:spPr>
          <a:xfrm>
            <a:off x="1666643" y="1798399"/>
            <a:ext cx="2628265"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文本框 11"/>
          <p:cNvSpPr txBox="1"/>
          <p:nvPr/>
        </p:nvSpPr>
        <p:spPr>
          <a:xfrm>
            <a:off x="2016937" y="1216101"/>
            <a:ext cx="2985407" cy="583565"/>
          </a:xfrm>
          <a:prstGeom prst="rect">
            <a:avLst/>
          </a:prstGeom>
          <a:noFill/>
        </p:spPr>
        <p:txBody>
          <a:bodyPr wrap="square" rtlCol="0">
            <a:spAutoFit/>
          </a:bodyPr>
          <a:p>
            <a:r>
              <a:rPr lang="zh-CN" altLang="en-US" sz="3200" b="1" dirty="0">
                <a:solidFill>
                  <a:srgbClr val="036EB8"/>
                </a:solidFill>
                <a:latin typeface="微软雅黑" panose="020B0503020204020204" pitchFamily="34" charset="-122"/>
                <a:ea typeface="微软雅黑" panose="020B0503020204020204" pitchFamily="34" charset="-122"/>
              </a:rPr>
              <a:t>教学目标</a:t>
            </a:r>
            <a:endParaRPr lang="zh-CN" altLang="en-US" sz="32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595173" y="83078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p>
            <a:pPr algn="ctr"/>
            <a:endParaRPr lang="zh-CN" altLang="en-US" dirty="0"/>
          </a:p>
        </p:txBody>
      </p:sp>
      <p:pic>
        <p:nvPicPr>
          <p:cNvPr id="18" name="图片 17"/>
          <p:cNvPicPr>
            <a:picLocks noChangeAspect="1"/>
          </p:cNvPicPr>
          <p:nvPr/>
        </p:nvPicPr>
        <p:blipFill>
          <a:blip r:embed="rId36" cstate="print">
            <a:extLst>
              <a:ext uri="{BEBA8EAE-BF5A-486C-A8C5-ECC9F3942E4B}">
                <a14:imgProps xmlns:a14="http://schemas.microsoft.com/office/drawing/2010/main">
                  <a14:imgLayer r:embed="rId37">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825586" y="1055421"/>
            <a:ext cx="702583" cy="70258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par>
                          <p:cTn id="13" fill="hold">
                            <p:stCondLst>
                              <p:cond delay="500"/>
                            </p:stCondLst>
                            <p:childTnLst>
                              <p:par>
                                <p:cTn id="14" presetID="26" presetClass="emph" presetSubtype="0" fill="hold" nodeType="afterEffect">
                                  <p:stCondLst>
                                    <p:cond delay="0"/>
                                  </p:stCondLst>
                                  <p:childTnLst>
                                    <p:animEffect transition="out" filter="fade">
                                      <p:cBhvr>
                                        <p:cTn id="15" dur="500" tmFilter="0, 0; .2, .5; .8, .5; 1, 0"/>
                                        <p:tgtEl>
                                          <p:spTgt spid="13"/>
                                        </p:tgtEl>
                                      </p:cBhvr>
                                    </p:animEffect>
                                    <p:animScale>
                                      <p:cBhvr>
                                        <p:cTn id="16" dur="250" autoRev="1" fill="hold"/>
                                        <p:tgtEl>
                                          <p:spTgt spid="13"/>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26" presetClass="emph" presetSubtype="0" fill="hold" nodeType="afterEffect">
                                  <p:stCondLst>
                                    <p:cond delay="0"/>
                                  </p:stCondLst>
                                  <p:childTnLst>
                                    <p:animEffect transition="out" filter="fade">
                                      <p:cBhvr>
                                        <p:cTn id="24" dur="500" tmFilter="0, 0; .2, .5; .8, .5; 1, 0"/>
                                        <p:tgtEl>
                                          <p:spTgt spid="21"/>
                                        </p:tgtEl>
                                      </p:cBhvr>
                                    </p:animEffect>
                                    <p:animScale>
                                      <p:cBhvr>
                                        <p:cTn id="25" dur="250" autoRev="1" fill="hold"/>
                                        <p:tgtEl>
                                          <p:spTgt spid="21"/>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500"/>
                            </p:stCondLst>
                            <p:childTnLst>
                              <p:par>
                                <p:cTn id="32" presetID="26" presetClass="emph" presetSubtype="0" fill="hold" nodeType="afterEffect">
                                  <p:stCondLst>
                                    <p:cond delay="0"/>
                                  </p:stCondLst>
                                  <p:childTnLst>
                                    <p:animEffect transition="out" filter="fade">
                                      <p:cBhvr>
                                        <p:cTn id="33" dur="500" tmFilter="0, 0; .2, .5; .8, .5; 1, 0"/>
                                        <p:tgtEl>
                                          <p:spTgt spid="29"/>
                                        </p:tgtEl>
                                      </p:cBhvr>
                                    </p:animEffect>
                                    <p:animScale>
                                      <p:cBhvr>
                                        <p:cTn id="34" dur="250" autoRev="1" fill="hold"/>
                                        <p:tgtEl>
                                          <p:spTgt spid="29"/>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500"/>
                            </p:stCondLst>
                            <p:childTnLst>
                              <p:par>
                                <p:cTn id="41" presetID="26" presetClass="emph" presetSubtype="0" fill="hold" nodeType="afterEffect">
                                  <p:stCondLst>
                                    <p:cond delay="0"/>
                                  </p:stCondLst>
                                  <p:childTnLst>
                                    <p:animEffect transition="out" filter="fade">
                                      <p:cBhvr>
                                        <p:cTn id="42" dur="500" tmFilter="0, 0; .2, .5; .8, .5; 1, 0"/>
                                        <p:tgtEl>
                                          <p:spTgt spid="37"/>
                                        </p:tgtEl>
                                      </p:cBhvr>
                                    </p:animEffect>
                                    <p:animScale>
                                      <p:cBhvr>
                                        <p:cTn id="43"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制定</a:t>
            </a:r>
            <a:r>
              <a:rPr lang="zh-CN"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垃圾分类主题海报</a:t>
            </a:r>
            <a:endParaRPr lang="zh-CN" altLang="en-US"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1195070" y="2900045"/>
            <a:ext cx="5603875" cy="2306955"/>
          </a:xfrm>
          <a:prstGeom prst="rect">
            <a:avLst/>
          </a:prstGeom>
        </p:spPr>
        <p:txBody>
          <a:bodyPr wrap="square">
            <a:spAutoFit/>
          </a:bodyPr>
          <a:lstStyle/>
          <a:p>
            <a:pPr indent="533400">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随着城市化进程的加快，垃圾产生量逐年增加，对环境造成了严重的影响，同时垃圾中</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也有许多可回收利用的资源，如纸张、塑料、金属等。通过垃圾分类宣传，让每个人参与到</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垃圾分类实践中，提高公众的环保意识。《垃圾分类》主题海报效果如图所示。</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8006715" y="2237105"/>
            <a:ext cx="2772410" cy="395859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学习目标</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5" name="十字箭头标注 4"/>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6" name="图片 5"/>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cxnSp>
        <p:nvCxnSpPr>
          <p:cNvPr id="26" name="直接箭头连接符 25"/>
          <p:cNvCxnSpPr/>
          <p:nvPr/>
        </p:nvCxnSpPr>
        <p:spPr>
          <a:xfrm flipV="1">
            <a:off x="3145474" y="2429510"/>
            <a:ext cx="0" cy="3623329"/>
          </a:xfrm>
          <a:prstGeom prst="straightConnector1">
            <a:avLst/>
          </a:prstGeom>
          <a:ln w="28575">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0" name="KSO_Shape"/>
          <p:cNvSpPr/>
          <p:nvPr>
            <p:custDataLst>
              <p:tags r:id="rId3"/>
            </p:custDataLst>
          </p:nvPr>
        </p:nvSpPr>
        <p:spPr>
          <a:xfrm rot="5400000">
            <a:off x="3508043" y="2313732"/>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31" name="文本框 18"/>
          <p:cNvSpPr txBox="1"/>
          <p:nvPr>
            <p:custDataLst>
              <p:tags r:id="rId4"/>
            </p:custDataLst>
          </p:nvPr>
        </p:nvSpPr>
        <p:spPr>
          <a:xfrm>
            <a:off x="3665532" y="2483358"/>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一</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6" name="文本框 25"/>
          <p:cNvSpPr txBox="1"/>
          <p:nvPr>
            <p:custDataLst>
              <p:tags r:id="rId5"/>
            </p:custDataLst>
          </p:nvPr>
        </p:nvSpPr>
        <p:spPr>
          <a:xfrm>
            <a:off x="4248925" y="2538699"/>
            <a:ext cx="3547606" cy="46037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图形元素的插入与编辑</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2" name="KSO_Shape"/>
          <p:cNvSpPr/>
          <p:nvPr>
            <p:custDataLst>
              <p:tags r:id="rId6"/>
            </p:custDataLst>
          </p:nvPr>
        </p:nvSpPr>
        <p:spPr>
          <a:xfrm rot="5400000">
            <a:off x="3508043" y="3184526"/>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3" name="文本框 18"/>
          <p:cNvSpPr txBox="1"/>
          <p:nvPr>
            <p:custDataLst>
              <p:tags r:id="rId7"/>
            </p:custDataLst>
          </p:nvPr>
        </p:nvSpPr>
        <p:spPr>
          <a:xfrm>
            <a:off x="3665532" y="3354152"/>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二</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4" name="文本框 25"/>
          <p:cNvSpPr txBox="1"/>
          <p:nvPr>
            <p:custDataLst>
              <p:tags r:id="rId8"/>
            </p:custDataLst>
          </p:nvPr>
        </p:nvSpPr>
        <p:spPr>
          <a:xfrm>
            <a:off x="4248925" y="3366314"/>
            <a:ext cx="2873124" cy="46037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艺术字的创建与调整</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KSO_Shape"/>
          <p:cNvSpPr/>
          <p:nvPr>
            <p:custDataLst>
              <p:tags r:id="rId9"/>
            </p:custDataLst>
          </p:nvPr>
        </p:nvSpPr>
        <p:spPr>
          <a:xfrm rot="5400000">
            <a:off x="3508043" y="3967788"/>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15" name="文本框 18"/>
          <p:cNvSpPr txBox="1"/>
          <p:nvPr>
            <p:custDataLst>
              <p:tags r:id="rId10"/>
            </p:custDataLst>
          </p:nvPr>
        </p:nvSpPr>
        <p:spPr>
          <a:xfrm>
            <a:off x="3665532" y="4137414"/>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三</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KSO_Shape"/>
          <p:cNvSpPr/>
          <p:nvPr>
            <p:custDataLst>
              <p:tags r:id="rId11"/>
            </p:custDataLst>
          </p:nvPr>
        </p:nvSpPr>
        <p:spPr>
          <a:xfrm rot="5400000">
            <a:off x="3508043" y="4821218"/>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18" name="文本框 18"/>
          <p:cNvSpPr txBox="1"/>
          <p:nvPr>
            <p:custDataLst>
              <p:tags r:id="rId12"/>
            </p:custDataLst>
          </p:nvPr>
        </p:nvSpPr>
        <p:spPr>
          <a:xfrm>
            <a:off x="3665532" y="4990844"/>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四</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9" name="文本框 25"/>
          <p:cNvSpPr txBox="1"/>
          <p:nvPr>
            <p:custDataLst>
              <p:tags r:id="rId13"/>
            </p:custDataLst>
          </p:nvPr>
        </p:nvSpPr>
        <p:spPr>
          <a:xfrm>
            <a:off x="4248925" y="4168616"/>
            <a:ext cx="3090406" cy="46037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图片的插入与管理</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KSO_Shape"/>
          <p:cNvSpPr/>
          <p:nvPr>
            <p:custDataLst>
              <p:tags r:id="rId14"/>
            </p:custDataLst>
          </p:nvPr>
        </p:nvSpPr>
        <p:spPr>
          <a:xfrm rot="5400000">
            <a:off x="3488451" y="5639862"/>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23" name="文本框 18"/>
          <p:cNvSpPr txBox="1"/>
          <p:nvPr>
            <p:custDataLst>
              <p:tags r:id="rId15"/>
            </p:custDataLst>
          </p:nvPr>
        </p:nvSpPr>
        <p:spPr>
          <a:xfrm>
            <a:off x="3645940" y="5809488"/>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五</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4" name="文本框 25"/>
          <p:cNvSpPr txBox="1"/>
          <p:nvPr>
            <p:custDataLst>
              <p:tags r:id="rId16"/>
            </p:custDataLst>
          </p:nvPr>
        </p:nvSpPr>
        <p:spPr>
          <a:xfrm>
            <a:off x="4248925" y="5022184"/>
            <a:ext cx="3547606" cy="46037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 文本框的创建与应用</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文本框 25"/>
          <p:cNvSpPr txBox="1"/>
          <p:nvPr>
            <p:custDataLst>
              <p:tags r:id="rId17"/>
            </p:custDataLst>
          </p:nvPr>
        </p:nvSpPr>
        <p:spPr>
          <a:xfrm>
            <a:off x="4301723" y="5798999"/>
            <a:ext cx="4164732" cy="460375"/>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智能图形的插入与定制</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文本框 10"/>
          <p:cNvSpPr txBox="1"/>
          <p:nvPr/>
        </p:nvSpPr>
        <p:spPr>
          <a:xfrm>
            <a:off x="2504440" y="1770380"/>
            <a:ext cx="6779895" cy="398780"/>
          </a:xfrm>
          <a:prstGeom prst="rect">
            <a:avLst/>
          </a:prstGeom>
          <a:noFill/>
        </p:spPr>
        <p:txBody>
          <a:bodyPr wrap="square" rtlCol="0">
            <a:spAutoFit/>
          </a:bodyPr>
          <a:p>
            <a:pPr>
              <a:lnSpc>
                <a:spcPts val="2400"/>
              </a:lnSpc>
            </a:pPr>
            <a:r>
              <a:rPr lang="zh-CN" altLang="en-US" sz="24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任务</a:t>
            </a:r>
            <a:r>
              <a:rPr lang="en-US" altLang="zh-CN" sz="24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2.2</a:t>
            </a:r>
            <a:r>
              <a:rPr lang="zh-CN" altLang="en-US" sz="24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  制定</a:t>
            </a:r>
            <a:r>
              <a:rPr lang="zh-CN" sz="24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垃圾分类主题海报</a:t>
            </a:r>
            <a:endParaRPr lang="zh-CN" altLang="en-US" sz="2400" b="1"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709295" y="1559560"/>
            <a:ext cx="5864860" cy="3739515"/>
          </a:xfrm>
        </p:spPr>
        <p:txBody>
          <a:bodyPr>
            <a:normAutofit fontScale="80000"/>
          </a:bodyPr>
          <a:lstStyle/>
          <a:p>
            <a:pPr marL="0" indent="0">
              <a:lnSpc>
                <a:spcPct val="150000"/>
              </a:lnSpc>
              <a:buNone/>
            </a:pPr>
            <a:r>
              <a:rPr altLang="zh-CN" dirty="0"/>
              <a:t>1.插入图形</a:t>
            </a:r>
            <a:endParaRPr altLang="zh-CN" dirty="0"/>
          </a:p>
          <a:p>
            <a:pPr marL="0" indent="0">
              <a:lnSpc>
                <a:spcPct val="150000"/>
              </a:lnSpc>
              <a:buNone/>
            </a:pPr>
            <a:r>
              <a:rPr altLang="zh-CN" dirty="0"/>
              <a:t>单击【插入】选项卡中的【形状】按钮，从下拉列表中选择所需的图形类别和具体形状，</a:t>
            </a:r>
            <a:endParaRPr altLang="zh-CN" dirty="0"/>
          </a:p>
          <a:p>
            <a:pPr marL="0" indent="0">
              <a:lnSpc>
                <a:spcPct val="150000"/>
              </a:lnSpc>
              <a:buNone/>
            </a:pPr>
            <a:r>
              <a:rPr altLang="zh-CN" dirty="0"/>
              <a:t>如图所示。在文档中拖动鼠标绘制图形，可通过按住【Shift】键绘制正圆或正方形。</a:t>
            </a:r>
            <a:endParaRPr altLang="zh-CN" dirty="0"/>
          </a:p>
        </p:txBody>
      </p:sp>
      <p:sp>
        <p:nvSpPr>
          <p:cNvPr id="3" name="文本框 25"/>
          <p:cNvSpPr txBox="1"/>
          <p:nvPr/>
        </p:nvSpPr>
        <p:spPr>
          <a:xfrm>
            <a:off x="406406" y="882463"/>
            <a:ext cx="5746249" cy="97726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（一）</a:t>
            </a:r>
            <a:r>
              <a:rPr kumimoji="1" lang="zh-CN" altLang="en-US" sz="2400" dirty="0">
                <a:solidFill>
                  <a:srgbClr val="0070C0"/>
                </a:solidFill>
                <a:latin typeface="微软雅黑" panose="020B0503020204020204" pitchFamily="34" charset="-122"/>
                <a:ea typeface="微软雅黑" panose="020B0503020204020204" pitchFamily="34" charset="-122"/>
                <a:sym typeface="+mn-ea"/>
              </a:rPr>
              <a:t>图形元素的插入与编辑</a:t>
            </a:r>
            <a:endPar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endParaRPr kumimoji="1" lang="en-US" altLang="zh-CN" sz="2400" dirty="0">
              <a:solidFill>
                <a:srgbClr val="0070C0"/>
              </a:solidFill>
              <a:latin typeface="微软雅黑" panose="020B0503020204020204" pitchFamily="34" charset="-122"/>
              <a:ea typeface="微软雅黑" panose="020B0503020204020204" pitchFamily="34" charset="-122"/>
            </a:endParaRPr>
          </a:p>
        </p:txBody>
      </p:sp>
      <p:sp>
        <p:nvSpPr>
          <p:cNvPr id="4" name="Rectangle 3"/>
          <p:cNvSpPr>
            <a:spLocks noChangeArrowheads="1"/>
          </p:cNvSpPr>
          <p:nvPr/>
        </p:nvSpPr>
        <p:spPr bwMode="auto">
          <a:xfrm>
            <a:off x="0" y="44450"/>
            <a:ext cx="3098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6" name="Rectangle 4"/>
          <p:cNvSpPr>
            <a:spLocks noChangeArrowheads="1"/>
          </p:cNvSpPr>
          <p:nvPr/>
        </p:nvSpPr>
        <p:spPr bwMode="auto">
          <a:xfrm>
            <a:off x="5864860" y="1896745"/>
            <a:ext cx="798830" cy="24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266700" algn="ctr" defTabSz="914400" rtl="0" eaLnBrk="1" fontAlgn="base" latinLnBrk="0" hangingPunct="1">
              <a:lnSpc>
                <a:spcPct val="100000"/>
              </a:lnSpc>
              <a:spcBef>
                <a:spcPct val="0"/>
              </a:spcBef>
              <a:spcAft>
                <a:spcPct val="0"/>
              </a:spcAft>
              <a:buClrTx/>
              <a:buSzTx/>
              <a:buFontTx/>
              <a:buNone/>
            </a:pPr>
            <a:r>
              <a:rPr kumimoji="0" lang="en-US" altLang="zh-CN" sz="1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cxnSp>
        <p:nvCxnSpPr>
          <p:cNvPr id="9" name="直接连接符 8"/>
          <p:cNvCxnSpPr/>
          <p:nvPr/>
        </p:nvCxnSpPr>
        <p:spPr>
          <a:xfrm>
            <a:off x="6819125" y="141816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7" name="图片 6"/>
          <p:cNvPicPr>
            <a:picLocks noChangeAspect="1"/>
          </p:cNvPicPr>
          <p:nvPr/>
        </p:nvPicPr>
        <p:blipFill>
          <a:blip r:embed="rId1"/>
          <a:stretch>
            <a:fillRect/>
          </a:stretch>
        </p:blipFill>
        <p:spPr>
          <a:xfrm>
            <a:off x="7350760" y="2465070"/>
            <a:ext cx="4523105" cy="246761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709295" y="1559560"/>
            <a:ext cx="5864860" cy="3739515"/>
          </a:xfrm>
        </p:spPr>
        <p:txBody>
          <a:bodyPr>
            <a:noAutofit/>
          </a:bodyPr>
          <a:lstStyle/>
          <a:p>
            <a:pPr marL="0" indent="0">
              <a:lnSpc>
                <a:spcPct val="150000"/>
              </a:lnSpc>
              <a:buNone/>
            </a:pPr>
            <a:r>
              <a:rPr altLang="zh-CN" sz="1800" dirty="0"/>
              <a:t>2.设置图形格式</a:t>
            </a:r>
            <a:endParaRPr altLang="zh-CN" sz="1800" dirty="0"/>
          </a:p>
          <a:p>
            <a:pPr marL="0" indent="0">
              <a:lnSpc>
                <a:spcPct val="150000"/>
              </a:lnSpc>
              <a:buNone/>
            </a:pPr>
            <a:r>
              <a:rPr altLang="zh-CN" sz="1800" dirty="0"/>
              <a:t>选中图形后，右击并选择【设置对象格式】，或直接在【绘图工具】选项卡中设置图形的填充、轮廓和效果，可以通过【编辑形状】按钮更改图形的形状或编辑其顶点，实现自定义图形设计。</a:t>
            </a:r>
            <a:endParaRPr altLang="zh-CN" sz="1800" dirty="0"/>
          </a:p>
          <a:p>
            <a:pPr marL="0" indent="0">
              <a:lnSpc>
                <a:spcPct val="150000"/>
              </a:lnSpc>
              <a:buNone/>
            </a:pPr>
            <a:r>
              <a:rPr altLang="zh-CN" sz="1800" dirty="0"/>
              <a:t>3.图形排列与对齐</a:t>
            </a:r>
            <a:endParaRPr altLang="zh-CN" sz="1800" dirty="0"/>
          </a:p>
          <a:p>
            <a:pPr marL="0" indent="0">
              <a:lnSpc>
                <a:spcPct val="150000"/>
              </a:lnSpc>
              <a:buNone/>
            </a:pPr>
            <a:r>
              <a:rPr altLang="zh-CN" sz="1800" dirty="0"/>
              <a:t>使用【绘图工具】中的【环绕】、【上移】、【下移】等按钮，调整图形的环绕方式和图层位置，如图 所示。利用【对齐】按钮，可以快速对齐多个图形，提升文档整体布局的美观性。</a:t>
            </a:r>
            <a:endParaRPr altLang="zh-CN" sz="1800" dirty="0"/>
          </a:p>
        </p:txBody>
      </p:sp>
      <p:sp>
        <p:nvSpPr>
          <p:cNvPr id="3" name="文本框 25"/>
          <p:cNvSpPr txBox="1"/>
          <p:nvPr/>
        </p:nvSpPr>
        <p:spPr>
          <a:xfrm>
            <a:off x="406406" y="882463"/>
            <a:ext cx="5746249" cy="97726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（一）</a:t>
            </a:r>
            <a:r>
              <a:rPr kumimoji="1" lang="zh-CN" altLang="en-US" sz="2400" dirty="0">
                <a:solidFill>
                  <a:srgbClr val="0070C0"/>
                </a:solidFill>
                <a:latin typeface="微软雅黑" panose="020B0503020204020204" pitchFamily="34" charset="-122"/>
                <a:ea typeface="微软雅黑" panose="020B0503020204020204" pitchFamily="34" charset="-122"/>
                <a:sym typeface="+mn-ea"/>
              </a:rPr>
              <a:t>图形元素的插入与编辑</a:t>
            </a:r>
            <a:endPar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endParaRPr kumimoji="1" lang="en-US" altLang="zh-CN" sz="2400" dirty="0">
              <a:solidFill>
                <a:srgbClr val="0070C0"/>
              </a:solidFill>
              <a:latin typeface="微软雅黑" panose="020B0503020204020204" pitchFamily="34" charset="-122"/>
              <a:ea typeface="微软雅黑" panose="020B0503020204020204" pitchFamily="34" charset="-122"/>
            </a:endParaRPr>
          </a:p>
        </p:txBody>
      </p:sp>
      <p:sp>
        <p:nvSpPr>
          <p:cNvPr id="4" name="Rectangle 3"/>
          <p:cNvSpPr>
            <a:spLocks noChangeArrowheads="1"/>
          </p:cNvSpPr>
          <p:nvPr/>
        </p:nvSpPr>
        <p:spPr bwMode="auto">
          <a:xfrm>
            <a:off x="0" y="44450"/>
            <a:ext cx="3098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6" name="Rectangle 4"/>
          <p:cNvSpPr>
            <a:spLocks noChangeArrowheads="1"/>
          </p:cNvSpPr>
          <p:nvPr/>
        </p:nvSpPr>
        <p:spPr bwMode="auto">
          <a:xfrm>
            <a:off x="5864860" y="1896745"/>
            <a:ext cx="798830" cy="24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266700" algn="ctr" defTabSz="914400" rtl="0" eaLnBrk="1" fontAlgn="base" latinLnBrk="0" hangingPunct="1">
              <a:lnSpc>
                <a:spcPct val="100000"/>
              </a:lnSpc>
              <a:spcBef>
                <a:spcPct val="0"/>
              </a:spcBef>
              <a:spcAft>
                <a:spcPct val="0"/>
              </a:spcAft>
              <a:buClrTx/>
              <a:buSzTx/>
              <a:buFontTx/>
              <a:buNone/>
            </a:pPr>
            <a:r>
              <a:rPr kumimoji="0" lang="en-US" altLang="zh-CN" sz="10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en-US" altLang="zh-CN" sz="1800" b="0" i="0" u="none" strike="noStrike" cap="none" normalizeH="0" baseline="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cxnSp>
        <p:nvCxnSpPr>
          <p:cNvPr id="9" name="直接连接符 8"/>
          <p:cNvCxnSpPr/>
          <p:nvPr/>
        </p:nvCxnSpPr>
        <p:spPr>
          <a:xfrm>
            <a:off x="6819125" y="141816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5" name="图片 4"/>
          <p:cNvPicPr>
            <a:picLocks noChangeAspect="1"/>
          </p:cNvPicPr>
          <p:nvPr/>
        </p:nvPicPr>
        <p:blipFill>
          <a:blip r:embed="rId1"/>
          <a:stretch>
            <a:fillRect/>
          </a:stretch>
        </p:blipFill>
        <p:spPr>
          <a:xfrm>
            <a:off x="7064375" y="1896745"/>
            <a:ext cx="4636135" cy="1652270"/>
          </a:xfrm>
          <a:prstGeom prst="rect">
            <a:avLst/>
          </a:prstGeom>
        </p:spPr>
      </p:pic>
      <p:pic>
        <p:nvPicPr>
          <p:cNvPr id="8" name="图片 7"/>
          <p:cNvPicPr>
            <a:picLocks noChangeAspect="1"/>
          </p:cNvPicPr>
          <p:nvPr/>
        </p:nvPicPr>
        <p:blipFill>
          <a:blip r:embed="rId2"/>
          <a:stretch>
            <a:fillRect/>
          </a:stretch>
        </p:blipFill>
        <p:spPr>
          <a:xfrm>
            <a:off x="7064375" y="4126865"/>
            <a:ext cx="4671695" cy="165989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611505" y="1544955"/>
            <a:ext cx="6560185" cy="4422140"/>
          </a:xfrm>
        </p:spPr>
        <p:txBody>
          <a:bodyPr>
            <a:noAutofit/>
          </a:bodyPr>
          <a:lstStyle/>
          <a:p>
            <a:pPr marL="0" indent="0">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altLang="zh-CN" sz="2000" dirty="0">
                <a:latin typeface="微软雅黑" panose="020B0503020204020204" pitchFamily="34" charset="-122"/>
                <a:ea typeface="微软雅黑" panose="020B0503020204020204" pitchFamily="34" charset="-122"/>
                <a:cs typeface="微软雅黑" panose="020B0503020204020204" pitchFamily="34" charset="-122"/>
              </a:rPr>
              <a:t>1. 插入艺术字</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单击【插入】选项卡中的【艺术字】按钮，从预设样式中选择一种，然后输入所需文字。</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2.编辑艺术字</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选中艺术字后，通过【文本工具】选项卡中的功能按钮，调整艺术字的形状效果、文本效果等。例如，用户可以通过调整艺术字样式，使其更加独特和个性化。艺术字样式包括线条的粗细、颜色、阴影等。此外，还可以更改文本效果，如改变文字的颜色、大小、字体等。</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5"/>
          <p:cNvSpPr txBox="1"/>
          <p:nvPr/>
        </p:nvSpPr>
        <p:spPr>
          <a:xfrm>
            <a:off x="541537" y="928447"/>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（二）艺术字的创建与调整</a:t>
            </a:r>
            <a:endParaRPr kumimoji="1" lang="zh-CN" altLang="en-US" sz="2400" dirty="0">
              <a:solidFill>
                <a:srgbClr val="0070C0"/>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7518399" y="1454331"/>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1"/>
          <a:srcRect l="25651" r="8563" b="12509"/>
          <a:stretch>
            <a:fillRect/>
          </a:stretch>
        </p:blipFill>
        <p:spPr>
          <a:xfrm>
            <a:off x="7865110" y="2137410"/>
            <a:ext cx="4326890" cy="3237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973455" y="1565910"/>
            <a:ext cx="10245725" cy="4509135"/>
          </a:xfrm>
        </p:spPr>
        <p:txBody>
          <a:bodyPr>
            <a:noAutofit/>
          </a:bodyPr>
          <a:lstStyle/>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1.插入图片</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单击【插入】选项卡中的【图片】按钮，选择本地图片、来自扫描仪图片或手机图片或</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在线图片进行插入。</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2.编辑图片</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选中图片后，通过【图片工具】选项卡中的功能按钮，进行裁剪、调整大小、设置环绕</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方式等操作。</a:t>
            </a: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5"/>
          <p:cNvSpPr txBox="1"/>
          <p:nvPr/>
        </p:nvSpPr>
        <p:spPr>
          <a:xfrm>
            <a:off x="349751" y="868981"/>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（三）图片的插入与管理</a:t>
            </a:r>
            <a:endParaRPr kumimoji="1" lang="zh-CN" altLang="en-US" sz="240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1364615" y="1711960"/>
            <a:ext cx="9775825" cy="4368800"/>
          </a:xfrm>
        </p:spPr>
        <p:txBody>
          <a:bodyPr>
            <a:noAutofit/>
          </a:bodyPr>
          <a:lstStyle/>
          <a:p>
            <a:pPr marL="0" indent="0" fontAlgn="ctr">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文本框用于在文档中插入自定义文本区域，支持横排和竖排两种排版方式：</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1.创建文本框</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单击【插入】选项卡中的【文本框】按钮，选择横排或竖排文本框，然后在文档中绘制文本框。</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2.编辑文本框</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fontAlgn="ctr">
              <a:lnSpc>
                <a:spcPct val="150000"/>
              </a:lnSpc>
              <a:buNone/>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选中文本框后，通过【文本工具】选项卡中的功能按钮，设置文本框的格式、文字方向等</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5"/>
          <p:cNvSpPr txBox="1"/>
          <p:nvPr/>
        </p:nvSpPr>
        <p:spPr>
          <a:xfrm>
            <a:off x="465594" y="933650"/>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（四）文本框的创建与应用</a:t>
            </a:r>
            <a:endParaRPr kumimoji="1" lang="zh-CN" altLang="en-US" sz="240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541655" y="2230120"/>
            <a:ext cx="6285865" cy="3001010"/>
          </a:xfrm>
        </p:spPr>
        <p:txBody>
          <a:bodyPr>
            <a:normAutofit/>
          </a:bodyPr>
          <a:lstStyle/>
          <a:p>
            <a:pPr marL="0" indent="0">
              <a:lnSpc>
                <a:spcPct val="120000"/>
              </a:lnSpc>
              <a:buNone/>
            </a:pPr>
            <a:r>
              <a:rPr lang="en-US" altLang="zh-CN" sz="2100" dirty="0"/>
              <a:t>   </a:t>
            </a:r>
            <a:r>
              <a:rPr lang="en-US" altLang="zh-CN" dirty="0"/>
              <a:t>  </a:t>
            </a:r>
            <a:r>
              <a:rPr altLang="zh-CN" dirty="0"/>
              <a:t>1.插入智能图形</a:t>
            </a:r>
            <a:endParaRPr altLang="zh-CN" dirty="0"/>
          </a:p>
          <a:p>
            <a:pPr marL="0" indent="0">
              <a:lnSpc>
                <a:spcPct val="120000"/>
              </a:lnSpc>
              <a:buNone/>
            </a:pPr>
            <a:r>
              <a:rPr altLang="zh-CN" dirty="0"/>
              <a:t>单击【插入】选项卡中的【智能图形】按钮，选择所需的图形类别和样式，插入到文档中</a:t>
            </a:r>
            <a:endParaRPr altLang="zh-CN" dirty="0"/>
          </a:p>
        </p:txBody>
      </p:sp>
      <p:sp>
        <p:nvSpPr>
          <p:cNvPr id="3" name="文本框 25"/>
          <p:cNvSpPr txBox="1"/>
          <p:nvPr/>
        </p:nvSpPr>
        <p:spPr>
          <a:xfrm>
            <a:off x="358657" y="909579"/>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（五）</a:t>
            </a:r>
            <a:r>
              <a:rPr kumimoji="1" sz="2400" dirty="0">
                <a:solidFill>
                  <a:srgbClr val="0070C0"/>
                </a:solidFill>
                <a:latin typeface="微软雅黑" panose="020B0503020204020204" pitchFamily="34" charset="-122"/>
                <a:ea typeface="微软雅黑" panose="020B0503020204020204" pitchFamily="34" charset="-122"/>
              </a:rPr>
              <a:t>智能图形的插入与定制</a:t>
            </a:r>
            <a:endParaRPr kumimoji="1" sz="2400" dirty="0">
              <a:solidFill>
                <a:srgbClr val="0070C0"/>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6827520" y="1546225"/>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1"/>
          <a:stretch>
            <a:fillRect/>
          </a:stretch>
        </p:blipFill>
        <p:spPr>
          <a:xfrm>
            <a:off x="7357745" y="2205990"/>
            <a:ext cx="4055110" cy="302514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1116330" y="1928495"/>
            <a:ext cx="9959340" cy="3001010"/>
          </a:xfrm>
        </p:spPr>
        <p:txBody>
          <a:bodyPr>
            <a:noAutofit/>
          </a:bodyPr>
          <a:lstStyle/>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2.编辑智能图形</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选中智能图形，单击图形中的文字，输入新的文字内容。单击需要调整的智能图形右上</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角的【智能图形处理】图标 后可以设置项目个数和更改颜色。若要修改某一智能图形的大小，单击该智能图形，在其四周出现的控制点处，当鼠标变成双向箭头时向内或向外拖拽即可完成智能图形大小的调整。</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（1）文字内容编辑</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（2）项目与颜色调整</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20000"/>
              </a:lnSpc>
              <a:buNone/>
            </a:pPr>
            <a:r>
              <a:rPr altLang="zh-CN" sz="2000" dirty="0">
                <a:latin typeface="微软雅黑" panose="020B0503020204020204" pitchFamily="34" charset="-122"/>
                <a:ea typeface="微软雅黑" panose="020B0503020204020204" pitchFamily="34" charset="-122"/>
                <a:cs typeface="微软雅黑" panose="020B0503020204020204" pitchFamily="34" charset="-122"/>
              </a:rPr>
              <a:t>（3）大小调整</a:t>
            </a:r>
            <a:endParaRPr altLang="zh-CN" sz="20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5"/>
          <p:cNvSpPr txBox="1"/>
          <p:nvPr/>
        </p:nvSpPr>
        <p:spPr>
          <a:xfrm>
            <a:off x="358657" y="909579"/>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（五）</a:t>
            </a:r>
            <a:r>
              <a:rPr kumimoji="1" sz="2400" dirty="0">
                <a:solidFill>
                  <a:srgbClr val="0070C0"/>
                </a:solidFill>
                <a:latin typeface="微软雅黑" panose="020B0503020204020204" pitchFamily="34" charset="-122"/>
                <a:ea typeface="微软雅黑" panose="020B0503020204020204" pitchFamily="34" charset="-122"/>
              </a:rPr>
              <a:t>智能图形的插入与定制</a:t>
            </a:r>
            <a:endParaRPr kumimoji="1" sz="240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图形 10"/>
          <p:cNvSpPr/>
          <p:nvPr>
            <p:custDataLst>
              <p:tags r:id="rId1"/>
            </p:custDataLst>
          </p:nvPr>
        </p:nvSpPr>
        <p:spPr>
          <a:xfrm rot="10800000">
            <a:off x="3888740" y="1632585"/>
            <a:ext cx="4374515" cy="2039620"/>
          </a:xfrm>
          <a:custGeom>
            <a:avLst/>
            <a:gdLst>
              <a:gd name="connsiteX0" fmla="*/ 1476178 w 1476375"/>
              <a:gd name="connsiteY0" fmla="*/ 687640 h 688307"/>
              <a:gd name="connsiteX1" fmla="*/ 686270 w 1476375"/>
              <a:gd name="connsiteY1" fmla="*/ 1174 h 688307"/>
              <a:gd name="connsiteX2" fmla="*/ -197 w 1476375"/>
              <a:gd name="connsiteY2" fmla="*/ 687640 h 688307"/>
            </a:gdLst>
            <a:ahLst/>
            <a:cxnLst>
              <a:cxn ang="0">
                <a:pos x="connsiteX0" y="connsiteY0"/>
              </a:cxn>
              <a:cxn ang="0">
                <a:pos x="connsiteX1" y="connsiteY1"/>
              </a:cxn>
              <a:cxn ang="0">
                <a:pos x="connsiteX2" y="connsiteY2"/>
              </a:cxn>
            </a:cxnLst>
            <a:rect l="l" t="t" r="r" b="b"/>
            <a:pathLst>
              <a:path w="1476375" h="688307">
                <a:moveTo>
                  <a:pt x="1476178" y="687640"/>
                </a:moveTo>
                <a:cubicBezTo>
                  <a:pt x="1447613" y="279951"/>
                  <a:pt x="1093959" y="-27392"/>
                  <a:pt x="686270" y="1174"/>
                </a:cubicBezTo>
                <a:cubicBezTo>
                  <a:pt x="318348" y="26958"/>
                  <a:pt x="25578" y="319719"/>
                  <a:pt x="-197" y="687640"/>
                </a:cubicBezTo>
              </a:path>
            </a:pathLst>
          </a:custGeom>
          <a:ln w="9525"/>
        </p:spPr>
        <p:style>
          <a:lnRef idx="2">
            <a:schemeClr val="accent1"/>
          </a:lnRef>
          <a:fillRef idx="0">
            <a:srgbClr val="FFFFFF"/>
          </a:fillRef>
          <a:effectRef idx="0">
            <a:srgbClr val="FFFFFF"/>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3" name="矩形 2"/>
          <p:cNvSpPr/>
          <p:nvPr>
            <p:custDataLst>
              <p:tags r:id="rId2"/>
            </p:custDataLst>
          </p:nvPr>
        </p:nvSpPr>
        <p:spPr>
          <a:xfrm>
            <a:off x="4306570" y="5368925"/>
            <a:ext cx="1692275"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艺术字</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编辑</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cxnSp>
        <p:nvCxnSpPr>
          <p:cNvPr id="6" name="直接连接符 5"/>
          <p:cNvCxnSpPr/>
          <p:nvPr>
            <p:custDataLst>
              <p:tags r:id="rId3"/>
            </p:custDataLst>
          </p:nvPr>
        </p:nvCxnSpPr>
        <p:spPr>
          <a:xfrm flipV="1">
            <a:off x="2492375" y="2052320"/>
            <a:ext cx="1485900" cy="375285"/>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cxnSp>
        <p:nvCxnSpPr>
          <p:cNvPr id="18" name="直接连接符 17"/>
          <p:cNvCxnSpPr/>
          <p:nvPr>
            <p:custDataLst>
              <p:tags r:id="rId4"/>
            </p:custDataLst>
          </p:nvPr>
        </p:nvCxnSpPr>
        <p:spPr>
          <a:xfrm flipV="1">
            <a:off x="3326765" y="3098165"/>
            <a:ext cx="1125220" cy="1148715"/>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cxnSp>
        <p:nvCxnSpPr>
          <p:cNvPr id="19" name="直接连接符 18"/>
          <p:cNvCxnSpPr/>
          <p:nvPr>
            <p:custDataLst>
              <p:tags r:id="rId5"/>
            </p:custDataLst>
          </p:nvPr>
        </p:nvCxnSpPr>
        <p:spPr>
          <a:xfrm flipV="1">
            <a:off x="5088890" y="3566795"/>
            <a:ext cx="433070" cy="1591310"/>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cxnSp>
        <p:nvCxnSpPr>
          <p:cNvPr id="20" name="直接连接符 19"/>
          <p:cNvCxnSpPr/>
          <p:nvPr>
            <p:custDataLst>
              <p:tags r:id="rId6"/>
            </p:custDataLst>
          </p:nvPr>
        </p:nvCxnSpPr>
        <p:spPr>
          <a:xfrm flipH="1" flipV="1">
            <a:off x="6651625" y="3566795"/>
            <a:ext cx="394970" cy="1572895"/>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cxnSp>
        <p:nvCxnSpPr>
          <p:cNvPr id="21" name="直接连接符 20"/>
          <p:cNvCxnSpPr/>
          <p:nvPr>
            <p:custDataLst>
              <p:tags r:id="rId7"/>
            </p:custDataLst>
          </p:nvPr>
        </p:nvCxnSpPr>
        <p:spPr>
          <a:xfrm flipH="1" flipV="1">
            <a:off x="7700010" y="3098165"/>
            <a:ext cx="1113790" cy="1113155"/>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cxnSp>
        <p:nvCxnSpPr>
          <p:cNvPr id="22" name="直接连接符 21"/>
          <p:cNvCxnSpPr/>
          <p:nvPr>
            <p:custDataLst>
              <p:tags r:id="rId8"/>
            </p:custDataLst>
          </p:nvPr>
        </p:nvCxnSpPr>
        <p:spPr>
          <a:xfrm flipH="1" flipV="1">
            <a:off x="8188960" y="2052320"/>
            <a:ext cx="1619250" cy="411480"/>
          </a:xfrm>
          <a:prstGeom prst="line">
            <a:avLst/>
          </a:prstGeom>
          <a:ln w="9525">
            <a:gradFill>
              <a:gsLst>
                <a:gs pos="100000">
                  <a:schemeClr val="accent1">
                    <a:lumMod val="60000"/>
                    <a:lumOff val="40000"/>
                  </a:schemeClr>
                </a:gs>
                <a:gs pos="0">
                  <a:schemeClr val="accent1">
                    <a:lumMod val="80000"/>
                    <a:lumOff val="20000"/>
                  </a:schemeClr>
                </a:gs>
              </a:gsLst>
              <a:lin ang="5400000" scaled="1"/>
            </a:gradFill>
          </a:ln>
        </p:spPr>
        <p:style>
          <a:lnRef idx="2">
            <a:schemeClr val="accent1"/>
          </a:lnRef>
          <a:fillRef idx="0">
            <a:srgbClr val="FFFFFF"/>
          </a:fillRef>
          <a:effectRef idx="0">
            <a:srgbClr val="FFFFFF"/>
          </a:effectRef>
          <a:fontRef idx="minor">
            <a:schemeClr val="tx1"/>
          </a:fontRef>
        </p:style>
      </p:cxnSp>
      <p:sp>
        <p:nvSpPr>
          <p:cNvPr id="23" name="矩形 22"/>
          <p:cNvSpPr/>
          <p:nvPr>
            <p:custDataLst>
              <p:tags r:id="rId9"/>
            </p:custDataLst>
          </p:nvPr>
        </p:nvSpPr>
        <p:spPr>
          <a:xfrm>
            <a:off x="6088380" y="5368925"/>
            <a:ext cx="1612265"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图片编辑</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sp>
        <p:nvSpPr>
          <p:cNvPr id="13" name="椭圆 12"/>
          <p:cNvSpPr/>
          <p:nvPr>
            <p:custDataLst>
              <p:tags r:id="rId10"/>
            </p:custDataLst>
          </p:nvPr>
        </p:nvSpPr>
        <p:spPr>
          <a:xfrm>
            <a:off x="4742815" y="4392295"/>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2" name="椭圆 11"/>
          <p:cNvSpPr/>
          <p:nvPr>
            <p:custDataLst>
              <p:tags r:id="rId11"/>
            </p:custDataLst>
          </p:nvPr>
        </p:nvSpPr>
        <p:spPr>
          <a:xfrm>
            <a:off x="2303145" y="1977390"/>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4" name="椭圆 13"/>
          <p:cNvSpPr/>
          <p:nvPr>
            <p:custDataLst>
              <p:tags r:id="rId12"/>
            </p:custDataLst>
          </p:nvPr>
        </p:nvSpPr>
        <p:spPr>
          <a:xfrm>
            <a:off x="6576060" y="4420235"/>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5" name="椭圆 14"/>
          <p:cNvSpPr/>
          <p:nvPr>
            <p:custDataLst>
              <p:tags r:id="rId13"/>
            </p:custDataLst>
          </p:nvPr>
        </p:nvSpPr>
        <p:spPr>
          <a:xfrm>
            <a:off x="3192780" y="3516630"/>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6" name="椭圆 15"/>
          <p:cNvSpPr/>
          <p:nvPr>
            <p:custDataLst>
              <p:tags r:id="rId14"/>
            </p:custDataLst>
          </p:nvPr>
        </p:nvSpPr>
        <p:spPr>
          <a:xfrm>
            <a:off x="9032875" y="2009140"/>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7" name="椭圆 16"/>
          <p:cNvSpPr/>
          <p:nvPr>
            <p:custDataLst>
              <p:tags r:id="rId15"/>
            </p:custDataLst>
          </p:nvPr>
        </p:nvSpPr>
        <p:spPr>
          <a:xfrm>
            <a:off x="8131175" y="3533775"/>
            <a:ext cx="831850" cy="831850"/>
          </a:xfrm>
          <a:prstGeom prst="ellipse">
            <a:avLst/>
          </a:prstGeom>
          <a:gradFill>
            <a:gsLst>
              <a:gs pos="100000">
                <a:schemeClr val="accent1"/>
              </a:gs>
              <a:gs pos="0">
                <a:schemeClr val="accent1">
                  <a:lumMod val="80000"/>
                  <a:lumOff val="20000"/>
                  <a:alpha val="100000"/>
                </a:schemeClr>
              </a:gs>
            </a:gsLst>
            <a:lin ang="5400000" scaled="0"/>
          </a:gradFill>
          <a:ln w="19050">
            <a:solidFill>
              <a:srgbClr val="FFFFFF"/>
            </a:solidFill>
          </a:ln>
          <a:effectLst>
            <a:outerShdw blurRad="152400" dist="76200" dir="5400000" algn="t" rotWithShape="0">
              <a:schemeClr val="accent1">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 name="椭圆 3"/>
          <p:cNvSpPr/>
          <p:nvPr>
            <p:custDataLst>
              <p:tags r:id="rId16"/>
            </p:custDataLst>
          </p:nvPr>
        </p:nvSpPr>
        <p:spPr>
          <a:xfrm>
            <a:off x="3881120" y="1968500"/>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5" name="椭圆 4"/>
          <p:cNvSpPr/>
          <p:nvPr>
            <p:custDataLst>
              <p:tags r:id="rId17"/>
            </p:custDataLst>
          </p:nvPr>
        </p:nvSpPr>
        <p:spPr>
          <a:xfrm>
            <a:off x="4443730" y="2936875"/>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7" name="椭圆 6"/>
          <p:cNvSpPr/>
          <p:nvPr>
            <p:custDataLst>
              <p:tags r:id="rId18"/>
            </p:custDataLst>
          </p:nvPr>
        </p:nvSpPr>
        <p:spPr>
          <a:xfrm>
            <a:off x="5439410" y="3515995"/>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8" name="椭圆 7"/>
          <p:cNvSpPr/>
          <p:nvPr>
            <p:custDataLst>
              <p:tags r:id="rId19"/>
            </p:custDataLst>
          </p:nvPr>
        </p:nvSpPr>
        <p:spPr>
          <a:xfrm>
            <a:off x="6567805" y="3515995"/>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10" name="椭圆 9"/>
          <p:cNvSpPr/>
          <p:nvPr>
            <p:custDataLst>
              <p:tags r:id="rId20"/>
            </p:custDataLst>
          </p:nvPr>
        </p:nvSpPr>
        <p:spPr>
          <a:xfrm>
            <a:off x="7549515" y="2936875"/>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11" name="椭圆 10"/>
          <p:cNvSpPr/>
          <p:nvPr>
            <p:custDataLst>
              <p:tags r:id="rId21"/>
            </p:custDataLst>
          </p:nvPr>
        </p:nvSpPr>
        <p:spPr>
          <a:xfrm>
            <a:off x="8116570" y="1968500"/>
            <a:ext cx="170180" cy="170180"/>
          </a:xfrm>
          <a:prstGeom prst="ellipse">
            <a:avLst/>
          </a:prstGeom>
          <a:gradFill>
            <a:gsLst>
              <a:gs pos="100000">
                <a:schemeClr val="accent1">
                  <a:lumMod val="80000"/>
                  <a:lumOff val="20000"/>
                </a:schemeClr>
              </a:gs>
              <a:gs pos="0">
                <a:schemeClr val="accent1">
                  <a:lumMod val="80000"/>
                  <a:lumOff val="20000"/>
                </a:schemeClr>
              </a:gs>
            </a:gsLst>
            <a:lin ang="5400000" scaled="0"/>
          </a:gradFill>
          <a:ln w="50800">
            <a:solidFill>
              <a:schemeClr val="bg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2000">
              <a:latin typeface="微软雅黑" panose="020B0503020204020204" pitchFamily="34" charset="-122"/>
              <a:ea typeface="微软雅黑" panose="020B0503020204020204" pitchFamily="34" charset="-122"/>
              <a:sym typeface="+mn-ea"/>
            </a:endParaRPr>
          </a:p>
        </p:txBody>
      </p:sp>
      <p:sp>
        <p:nvSpPr>
          <p:cNvPr id="26" name="矩形 25"/>
          <p:cNvSpPr/>
          <p:nvPr>
            <p:custDataLst>
              <p:tags r:id="rId22"/>
            </p:custDataLst>
          </p:nvPr>
        </p:nvSpPr>
        <p:spPr>
          <a:xfrm>
            <a:off x="7828280" y="4491990"/>
            <a:ext cx="2035810"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图形编辑</a:t>
            </a:r>
            <a:endParaRPr lang="zh-CN"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sp>
        <p:nvSpPr>
          <p:cNvPr id="30" name="矩形 29"/>
          <p:cNvSpPr/>
          <p:nvPr>
            <p:custDataLst>
              <p:tags r:id="rId23"/>
            </p:custDataLst>
          </p:nvPr>
        </p:nvSpPr>
        <p:spPr>
          <a:xfrm>
            <a:off x="2792730" y="4491990"/>
            <a:ext cx="1557020"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文本框编辑</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sp>
        <p:nvSpPr>
          <p:cNvPr id="31" name="矩形 30"/>
          <p:cNvSpPr/>
          <p:nvPr>
            <p:custDataLst>
              <p:tags r:id="rId24"/>
            </p:custDataLst>
          </p:nvPr>
        </p:nvSpPr>
        <p:spPr>
          <a:xfrm>
            <a:off x="8704580" y="2940050"/>
            <a:ext cx="1557020"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智能图形</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编辑</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pic>
        <p:nvPicPr>
          <p:cNvPr id="35" name="图片 48" descr="343538343130363b343538383334313bb1fdd7b4cdbc"/>
          <p:cNvPicPr>
            <a:picLocks noChangeAspect="1"/>
          </p:cNvPicPr>
          <p:nvPr>
            <p:custDataLst>
              <p:tags r:id="rId25"/>
            </p:custDataLst>
          </p:nvPr>
        </p:nvPicPr>
        <p:blipFill>
          <a:blip r:embed="rId26">
            <a:extLst>
              <a:ext uri="{96DAC541-7B7A-43D3-8B79-37D633B846F1}">
                <asvg:svgBlip xmlns:asvg="http://schemas.microsoft.com/office/drawing/2016/SVG/main" r:embed="rId27"/>
              </a:ext>
            </a:extLst>
          </a:blip>
          <a:stretch>
            <a:fillRect/>
          </a:stretch>
        </p:blipFill>
        <p:spPr>
          <a:xfrm>
            <a:off x="2561593" y="2235838"/>
            <a:ext cx="324000" cy="324000"/>
          </a:xfrm>
          <a:prstGeom prst="rect">
            <a:avLst/>
          </a:prstGeom>
        </p:spPr>
      </p:pic>
      <p:pic>
        <p:nvPicPr>
          <p:cNvPr id="36" name="图片 49" descr="343538343130363b343538383335363bc2f3bfcbb7e7"/>
          <p:cNvPicPr>
            <a:picLocks noChangeAspect="1"/>
          </p:cNvPicPr>
          <p:nvPr>
            <p:custDataLst>
              <p:tags r:id="rId28"/>
            </p:custDataLst>
          </p:nvPr>
        </p:nvPicPr>
        <p:blipFill>
          <a:blip r:embed="rId29">
            <a:extLst>
              <a:ext uri="{96DAC541-7B7A-43D3-8B79-37D633B846F1}">
                <asvg:svgBlip xmlns:asvg="http://schemas.microsoft.com/office/drawing/2016/SVG/main" r:embed="rId30"/>
              </a:ext>
            </a:extLst>
          </a:blip>
          <a:stretch>
            <a:fillRect/>
          </a:stretch>
        </p:blipFill>
        <p:spPr>
          <a:xfrm>
            <a:off x="3451155" y="3775005"/>
            <a:ext cx="324000" cy="324000"/>
          </a:xfrm>
          <a:prstGeom prst="rect">
            <a:avLst/>
          </a:prstGeom>
        </p:spPr>
      </p:pic>
      <p:pic>
        <p:nvPicPr>
          <p:cNvPr id="37" name="图片 9" descr="343538343130363b343538383238303bccf5c4bf"/>
          <p:cNvPicPr>
            <a:picLocks noChangeAspect="1"/>
          </p:cNvPicPr>
          <p:nvPr>
            <p:custDataLst>
              <p:tags r:id="rId31"/>
            </p:custDataLst>
          </p:nvPr>
        </p:nvPicPr>
        <p:blipFill>
          <a:blip r:embed="rId32">
            <a:extLst>
              <a:ext uri="{96DAC541-7B7A-43D3-8B79-37D633B846F1}">
                <asvg:svgBlip xmlns:asvg="http://schemas.microsoft.com/office/drawing/2016/SVG/main" r:embed="rId33"/>
              </a:ext>
            </a:extLst>
          </a:blip>
          <a:stretch>
            <a:fillRect/>
          </a:stretch>
        </p:blipFill>
        <p:spPr>
          <a:xfrm>
            <a:off x="5014740" y="4664220"/>
            <a:ext cx="288000" cy="288000"/>
          </a:xfrm>
          <a:prstGeom prst="rect">
            <a:avLst/>
          </a:prstGeom>
        </p:spPr>
      </p:pic>
      <p:pic>
        <p:nvPicPr>
          <p:cNvPr id="38" name="图片 18" descr="343538343130363b343538383239363bd7f8b1ea"/>
          <p:cNvPicPr>
            <a:picLocks noChangeAspect="1"/>
          </p:cNvPicPr>
          <p:nvPr>
            <p:custDataLst>
              <p:tags r:id="rId34"/>
            </p:custDataLst>
          </p:nvPr>
        </p:nvPicPr>
        <p:blipFill>
          <a:blip r:embed="rId35">
            <a:extLst>
              <a:ext uri="{96DAC541-7B7A-43D3-8B79-37D633B846F1}">
                <asvg:svgBlip xmlns:asvg="http://schemas.microsoft.com/office/drawing/2016/SVG/main" r:embed="rId36"/>
              </a:ext>
            </a:extLst>
          </a:blip>
          <a:stretch>
            <a:fillRect/>
          </a:stretch>
        </p:blipFill>
        <p:spPr>
          <a:xfrm>
            <a:off x="6834507" y="4678682"/>
            <a:ext cx="324000" cy="324000"/>
          </a:xfrm>
          <a:prstGeom prst="rect">
            <a:avLst/>
          </a:prstGeom>
        </p:spPr>
      </p:pic>
      <p:sp>
        <p:nvSpPr>
          <p:cNvPr id="32" name="矩形 31"/>
          <p:cNvSpPr/>
          <p:nvPr>
            <p:custDataLst>
              <p:tags r:id="rId37"/>
            </p:custDataLst>
          </p:nvPr>
        </p:nvSpPr>
        <p:spPr>
          <a:xfrm>
            <a:off x="1920875" y="2940050"/>
            <a:ext cx="1557020" cy="8051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页面背景</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a:p>
            <a:pPr algn="ctr">
              <a:lnSpc>
                <a:spcPct val="130000"/>
              </a:lnSpc>
              <a:spcBef>
                <a:spcPct val="0"/>
              </a:spcBef>
              <a:spcAft>
                <a:spcPct val="0"/>
              </a:spcAft>
            </a:pPr>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rPr>
              <a:t>编辑</a:t>
            </a:r>
            <a:endParaRPr lang="zh-CN" altLang="en-US" sz="2000">
              <a:solidFill>
                <a:schemeClr val="tx1">
                  <a:lumMod val="85000"/>
                  <a:lumOff val="15000"/>
                </a:schemeClr>
              </a:solidFill>
              <a:latin typeface="微软雅黑" panose="020B0503020204020204" pitchFamily="34" charset="-122"/>
              <a:ea typeface="微软雅黑" panose="020B0503020204020204" pitchFamily="34" charset="-122"/>
              <a:cs typeface="+mn-ea"/>
              <a:sym typeface="+mn-ea"/>
            </a:endParaRPr>
          </a:p>
        </p:txBody>
      </p:sp>
      <p:pic>
        <p:nvPicPr>
          <p:cNvPr id="40" name="图片 11" descr="343538343130363b343538383238323b32d1abd5c25fb3c9becd"/>
          <p:cNvPicPr>
            <a:picLocks noChangeAspect="1"/>
          </p:cNvPicPr>
          <p:nvPr>
            <p:custDataLst>
              <p:tags r:id="rId38"/>
            </p:custDataLst>
          </p:nvPr>
        </p:nvPicPr>
        <p:blipFill>
          <a:blip r:embed="rId39">
            <a:extLst>
              <a:ext uri="{96DAC541-7B7A-43D3-8B79-37D633B846F1}">
                <asvg:svgBlip xmlns:asvg="http://schemas.microsoft.com/office/drawing/2016/SVG/main" r:embed="rId40"/>
              </a:ext>
            </a:extLst>
          </a:blip>
          <a:stretch>
            <a:fillRect/>
          </a:stretch>
        </p:blipFill>
        <p:spPr>
          <a:xfrm>
            <a:off x="8389590" y="3792190"/>
            <a:ext cx="324000" cy="324000"/>
          </a:xfrm>
          <a:prstGeom prst="rect">
            <a:avLst/>
          </a:prstGeom>
        </p:spPr>
      </p:pic>
      <p:pic>
        <p:nvPicPr>
          <p:cNvPr id="39" name="图片 52" descr="343538343130363b343538383334393bd3cabcfe"/>
          <p:cNvPicPr>
            <a:picLocks noChangeAspect="1"/>
          </p:cNvPicPr>
          <p:nvPr>
            <p:custDataLst>
              <p:tags r:id="rId41"/>
            </p:custDataLst>
          </p:nvPr>
        </p:nvPicPr>
        <p:blipFill>
          <a:blip r:embed="rId42">
            <a:extLst>
              <a:ext uri="{96DAC541-7B7A-43D3-8B79-37D633B846F1}">
                <asvg:svgBlip xmlns:asvg="http://schemas.microsoft.com/office/drawing/2016/SVG/main" r:embed="rId43"/>
              </a:ext>
            </a:extLst>
          </a:blip>
          <a:stretch>
            <a:fillRect/>
          </a:stretch>
        </p:blipFill>
        <p:spPr>
          <a:xfrm>
            <a:off x="9304800" y="2281065"/>
            <a:ext cx="288000" cy="288000"/>
          </a:xfrm>
          <a:prstGeom prst="rect">
            <a:avLst/>
          </a:prstGeom>
        </p:spPr>
      </p:pic>
      <p:sp>
        <p:nvSpPr>
          <p:cNvPr id="73" name="矩形 72"/>
          <p:cNvSpPr/>
          <p:nvPr>
            <p:custDataLst>
              <p:tags r:id="rId44"/>
            </p:custDataLst>
          </p:nvPr>
        </p:nvSpPr>
        <p:spPr>
          <a:xfrm>
            <a:off x="4700905" y="1723746"/>
            <a:ext cx="2759075" cy="1240790"/>
          </a:xfrm>
          <a:prstGeom prst="rect">
            <a:avLst/>
          </a:prstGeom>
          <a:noFill/>
        </p:spPr>
        <p:txBody>
          <a:bodyPr wrap="square" rtlCol="0" anchor="ctr" anchorCtr="0">
            <a:noAutofit/>
          </a:bodyPr>
          <a:lstStyle/>
          <a:p>
            <a:pPr algn="ctr">
              <a:spcBef>
                <a:spcPct val="0"/>
              </a:spcBef>
              <a:spcAft>
                <a:spcPct val="0"/>
              </a:spcAft>
            </a:pPr>
            <a:r>
              <a:rPr lang="zh-CN" altLang="en-US" sz="4000" b="1" dirty="0">
                <a:ln w="0">
                  <a:noFill/>
                </a:ln>
                <a:solidFill>
                  <a:schemeClr val="accent1"/>
                </a:solidFill>
                <a:latin typeface="微软雅黑" panose="020B0503020204020204" pitchFamily="34" charset="-122"/>
                <a:ea typeface="微软雅黑" panose="020B0503020204020204" pitchFamily="34" charset="-122"/>
                <a:cs typeface="+mn-ea"/>
                <a:sym typeface="+mn-ea"/>
              </a:rPr>
              <a:t>课堂小结</a:t>
            </a:r>
            <a:endParaRPr lang="zh-CN" altLang="en-US" sz="4000" b="1" dirty="0">
              <a:ln w="0">
                <a:noFill/>
              </a:ln>
              <a:solidFill>
                <a:schemeClr val="accent1"/>
              </a:solidFill>
              <a:latin typeface="微软雅黑" panose="020B0503020204020204" pitchFamily="34" charset="-122"/>
              <a:ea typeface="微软雅黑" panose="020B0503020204020204" pitchFamily="34" charset="-122"/>
              <a:cs typeface="+mn-ea"/>
              <a:sym typeface="+mn-ea"/>
            </a:endParaRPr>
          </a:p>
        </p:txBody>
      </p:sp>
    </p:spTree>
    <p:custDataLst>
      <p:tags r:id="rId45"/>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9560863">
            <a:off x="8707344" y="2490078"/>
            <a:ext cx="544881"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直角三角形 3"/>
          <p:cNvSpPr/>
          <p:nvPr/>
        </p:nvSpPr>
        <p:spPr>
          <a:xfrm rot="19063166">
            <a:off x="7857464" y="3380676"/>
            <a:ext cx="681250"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4"/>
          <p:cNvSpPr/>
          <p:nvPr/>
        </p:nvSpPr>
        <p:spPr>
          <a:xfrm>
            <a:off x="0" y="2896064"/>
            <a:ext cx="12192000" cy="1319080"/>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34BF49"/>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任意多边形 8"/>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grpSp>
        <p:nvGrpSpPr>
          <p:cNvPr id="15" name="组合 14"/>
          <p:cNvGrpSpPr/>
          <p:nvPr/>
        </p:nvGrpSpPr>
        <p:grpSpPr>
          <a:xfrm>
            <a:off x="3686629" y="1041940"/>
            <a:ext cx="4194628" cy="1209221"/>
            <a:chOff x="3686629" y="1298779"/>
            <a:chExt cx="4194628" cy="1209221"/>
          </a:xfrm>
        </p:grpSpPr>
        <p:sp>
          <p:nvSpPr>
            <p:cNvPr id="17"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8" name="十字箭头标注 17"/>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0" name="图片 19"/>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2" name="文本框 1"/>
          <p:cNvSpPr txBox="1"/>
          <p:nvPr/>
        </p:nvSpPr>
        <p:spPr>
          <a:xfrm>
            <a:off x="4730115" y="1793875"/>
            <a:ext cx="5683885" cy="398780"/>
          </a:xfrm>
          <a:prstGeom prst="rect">
            <a:avLst/>
          </a:prstGeom>
          <a:noFill/>
        </p:spPr>
        <p:txBody>
          <a:bodyPr wrap="square" rtlCol="0">
            <a:spAutoFit/>
          </a:bodyPr>
          <a:p>
            <a:r>
              <a:rPr lang="zh-CN" altLang="en-US" sz="2000" kern="2700" spc="300" dirty="0">
                <a:latin typeface="微软雅黑" panose="020B0503020204020204" pitchFamily="34" charset="-122"/>
                <a:ea typeface="微软雅黑" panose="020B0503020204020204" pitchFamily="34" charset="-122"/>
              </a:rPr>
              <a:t>信息技术基础</a:t>
            </a:r>
            <a:r>
              <a:rPr lang="en-US" altLang="zh-CN" kern="2700" spc="600" dirty="0">
                <a:latin typeface="微软雅黑" panose="020B0503020204020204" pitchFamily="34" charset="-122"/>
                <a:ea typeface="微软雅黑" panose="020B0503020204020204" pitchFamily="34" charset="-122"/>
              </a:rPr>
              <a:t>(</a:t>
            </a:r>
            <a:r>
              <a:rPr lang="en-US" altLang="zh-CN" kern="2700" dirty="0">
                <a:latin typeface="Times New Roman" panose="02020603050405020304" pitchFamily="18" charset="0"/>
                <a:ea typeface="微软雅黑" panose="020B0503020204020204" pitchFamily="34" charset="-122"/>
                <a:cs typeface="Times New Roman" panose="02020603050405020304" pitchFamily="18" charset="0"/>
              </a:rPr>
              <a:t>Windows11+WPS Office</a:t>
            </a:r>
            <a:r>
              <a:rPr lang="zh-CN" altLang="en-US" kern="2700" spc="600" dirty="0">
                <a:latin typeface="微软雅黑" panose="020B0503020204020204" pitchFamily="34" charset="-122"/>
                <a:ea typeface="微软雅黑" panose="020B0503020204020204" pitchFamily="34" charset="-122"/>
              </a:rPr>
              <a:t>）</a:t>
            </a:r>
            <a:endParaRPr lang="zh-CN" altLang="en-US" kern="2700" spc="600" dirty="0">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MH" val="20151108193144"/>
  <p:tag name="MH_LIBRARY" val="GRAPHIC"/>
  <p:tag name="MH_TYPE" val="Other"/>
  <p:tag name="MH_ORDER" val="1"/>
</p:tagLst>
</file>

<file path=ppt/tags/tag2.xml><?xml version="1.0" encoding="utf-8"?>
<p:tagLst xmlns:p="http://schemas.openxmlformats.org/presentationml/2006/main">
  <p:tag name="MH" val="20151108193144"/>
  <p:tag name="MH_LIBRARY" val="GRAPHIC"/>
  <p:tag name="MH_TYPE" val="Other"/>
  <p:tag name="MH_ORDER" val="2"/>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7.xml><?xml version="1.0" encoding="utf-8"?>
<p:tagLst xmlns:p="http://schemas.openxmlformats.org/presentationml/2006/main">
  <p:tag name="KSO_WM_DIAGRAM_VIRTUALLY_FRAME" val="{&quot;height&quot;:338.69078740157477,&quot;left&quot;:261.674094488189,&quot;top&quot;:179.05,&quot;width&quot;:780.925905511811}"/>
</p:tagLst>
</file>

<file path=ppt/tags/tag38.xml><?xml version="1.0" encoding="utf-8"?>
<p:tagLst xmlns:p="http://schemas.openxmlformats.org/presentationml/2006/main">
  <p:tag name="KSO_WM_DIAGRAM_VIRTUALLY_FRAME" val="{&quot;height&quot;:338.69078740157477,&quot;left&quot;:261.674094488189,&quot;top&quot;:179.05,&quot;width&quot;:780.925905511811}"/>
</p:tagLst>
</file>

<file path=ppt/tags/tag39.xml><?xml version="1.0" encoding="utf-8"?>
<p:tagLst xmlns:p="http://schemas.openxmlformats.org/presentationml/2006/main">
  <p:tag name="KSO_WM_DIAGRAM_VIRTUALLY_FRAME" val="{&quot;height&quot;:338.69078740157477,&quot;left&quot;:261.674094488189,&quot;top&quot;:179.05,&quot;width&quot;:780.925905511811}"/>
</p:tagLst>
</file>

<file path=ppt/tags/tag40.xml><?xml version="1.0" encoding="utf-8"?>
<p:tagLst xmlns:p="http://schemas.openxmlformats.org/presentationml/2006/main">
  <p:tag name="KSO_WM_DIAGRAM_VIRTUALLY_FRAME" val="{&quot;height&quot;:338.69078740157477,&quot;left&quot;:261.674094488189,&quot;top&quot;:179.05,&quot;width&quot;:780.925905511811}"/>
</p:tagLst>
</file>

<file path=ppt/tags/tag41.xml><?xml version="1.0" encoding="utf-8"?>
<p:tagLst xmlns:p="http://schemas.openxmlformats.org/presentationml/2006/main">
  <p:tag name="KSO_WM_DIAGRAM_VIRTUALLY_FRAME" val="{&quot;height&quot;:338.69078740157477,&quot;left&quot;:261.674094488189,&quot;top&quot;:179.05,&quot;width&quot;:780.925905511811}"/>
</p:tagLst>
</file>

<file path=ppt/tags/tag42.xml><?xml version="1.0" encoding="utf-8"?>
<p:tagLst xmlns:p="http://schemas.openxmlformats.org/presentationml/2006/main">
  <p:tag name="KSO_WM_DIAGRAM_VIRTUALLY_FRAME" val="{&quot;height&quot;:338.69078740157477,&quot;left&quot;:261.674094488189,&quot;top&quot;:179.05,&quot;width&quot;:780.925905511811}"/>
</p:tagLst>
</file>

<file path=ppt/tags/tag43.xml><?xml version="1.0" encoding="utf-8"?>
<p:tagLst xmlns:p="http://schemas.openxmlformats.org/presentationml/2006/main">
  <p:tag name="KSO_WM_DIAGRAM_VIRTUALLY_FRAME" val="{&quot;height&quot;:338.69078740157477,&quot;left&quot;:261.674094488189,&quot;top&quot;:179.05,&quot;width&quot;:780.925905511811}"/>
</p:tagLst>
</file>

<file path=ppt/tags/tag44.xml><?xml version="1.0" encoding="utf-8"?>
<p:tagLst xmlns:p="http://schemas.openxmlformats.org/presentationml/2006/main">
  <p:tag name="KSO_WM_DIAGRAM_VIRTUALLY_FRAME" val="{&quot;height&quot;:338.69078740157477,&quot;left&quot;:261.674094488189,&quot;top&quot;:179.05,&quot;width&quot;:780.925905511811}"/>
</p:tagLst>
</file>

<file path=ppt/tags/tag45.xml><?xml version="1.0" encoding="utf-8"?>
<p:tagLst xmlns:p="http://schemas.openxmlformats.org/presentationml/2006/main">
  <p:tag name="KSO_WM_DIAGRAM_VIRTUALLY_FRAME" val="{&quot;height&quot;:338.69078740157477,&quot;left&quot;:261.674094488189,&quot;top&quot;:179.05,&quot;width&quot;:780.925905511811}"/>
</p:tagLst>
</file>

<file path=ppt/tags/tag46.xml><?xml version="1.0" encoding="utf-8"?>
<p:tagLst xmlns:p="http://schemas.openxmlformats.org/presentationml/2006/main">
  <p:tag name="KSO_WM_DIAGRAM_VIRTUALLY_FRAME" val="{&quot;height&quot;:338.69078740157477,&quot;left&quot;:261.674094488189,&quot;top&quot;:179.05,&quot;width&quot;:780.925905511811}"/>
</p:tagLst>
</file>

<file path=ppt/tags/tag47.xml><?xml version="1.0" encoding="utf-8"?>
<p:tagLst xmlns:p="http://schemas.openxmlformats.org/presentationml/2006/main">
  <p:tag name="KSO_WM_DIAGRAM_VIRTUALLY_FRAME" val="{&quot;height&quot;:338.69078740157477,&quot;left&quot;:261.674094488189,&quot;top&quot;:179.05,&quot;width&quot;:780.925905511811}"/>
</p:tagLst>
</file>

<file path=ppt/tags/tag48.xml><?xml version="1.0" encoding="utf-8"?>
<p:tagLst xmlns:p="http://schemas.openxmlformats.org/presentationml/2006/main">
  <p:tag name="KSO_WM_DIAGRAM_VIRTUALLY_FRAME" val="{&quot;height&quot;:338.69078740157477,&quot;left&quot;:261.674094488189,&quot;top&quot;:179.05,&quot;width&quot;:780.925905511811}"/>
</p:tagLst>
</file>

<file path=ppt/tags/tag49.xml><?xml version="1.0" encoding="utf-8"?>
<p:tagLst xmlns:p="http://schemas.openxmlformats.org/presentationml/2006/main">
  <p:tag name="KSO_WM_DIAGRAM_VIRTUALLY_FRAME" val="{&quot;height&quot;:338.69078740157477,&quot;left&quot;:261.674094488189,&quot;top&quot;:179.05,&quot;width&quot;:780.925905511811}"/>
</p:tagLst>
</file>

<file path=ppt/tags/tag50.xml><?xml version="1.0" encoding="utf-8"?>
<p:tagLst xmlns:p="http://schemas.openxmlformats.org/presentationml/2006/main">
  <p:tag name="KSO_WM_DIAGRAM_VIRTUALLY_FRAME" val="{&quot;height&quot;:338.69078740157477,&quot;left&quot;:261.674094488189,&quot;top&quot;:179.05,&quot;width&quot;:780.925905511811}"/>
</p:tagLst>
</file>

<file path=ppt/tags/tag51.xml><?xml version="1.0" encoding="utf-8"?>
<p:tagLst xmlns:p="http://schemas.openxmlformats.org/presentationml/2006/main">
  <p:tag name="KSO_WM_DIAGRAM_VIRTUALLY_FRAME" val="{&quot;height&quot;:338.69078740157477,&quot;left&quot;:261.674094488189,&quot;top&quot;:179.05,&quot;width&quot;:780.925905511811}"/>
</p:tagLst>
</file>

<file path=ppt/tags/tag52.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88_4*n_h_i*1_2_1"/>
  <p:tag name="KSO_WM_TEMPLATE_CATEGORY" val="diagram"/>
  <p:tag name="KSO_WM_TEMPLATE_INDEX" val="20231088"/>
  <p:tag name="KSO_WM_UNIT_LAYERLEVEL" val="1_1_1"/>
  <p:tag name="KSO_WM_TAG_VERSION" val="3.0"/>
  <p:tag name="KSO_WM_DIAGRAM_GROUP_CODE" val="n1-1"/>
  <p:tag name="KSO_WM_UNIT_TYPE" val="n_h_i"/>
  <p:tag name="KSO_WM_UNIT_INDEX" val="1_2_1"/>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TEXT_FILL_FORE_SCHEMECOLOR_INDEX" val="13"/>
  <p:tag name="KSO_WM_UNIT_TEXT_FILL_TYPE" val="1"/>
  <p:tag name="KSO_WM_UNIT_USESOURCEFORMAT_APPLY" val="1"/>
</p:tagLst>
</file>

<file path=ppt/tags/tag5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1088_4*n_h_h_f*1_2_3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1_2"/>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1_2"/>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2_2"/>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2_2"/>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3_2"/>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3_2"/>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4_2"/>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4_2"/>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5_2"/>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5_2"/>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6_2"/>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6_2"/>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gradient&quot;:[{&quot;brightness&quot;:0.4000000059604645,&quot;colorType&quot;:1,&quot;foreColorIndex&quot;:5,&quot;pos&quot;:1,&quot;transparency&quot;:0},{&quot;brightness&quot;:0.20000000298023224,&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Lst>
</file>

<file path=ppt/tags/tag6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4_1"/>
  <p:tag name="KSO_WM_UNIT_ID" val="diagram20231088_4*n_h_h_f*1_2_4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3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3_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1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1_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4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4_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2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2_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6_1"/>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6_1"/>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5_1"/>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5_1"/>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2,&quot;rgb&quot;:&quot;#ffffff&quot;,&quot;transparency&quot;:0},&quot;type&quot;:1},&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1"/>
  <p:tag name="KSO_WM_UNIT_TEXT_FILL_TYPE" val="1"/>
  <p:tag name="KSO_WM_UNIT_USESOURCEFORMAT_APPLY" val="1"/>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1_3"/>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1_3"/>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2_3"/>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2_3"/>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3_3"/>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3_3"/>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4_3"/>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UNIT_TYPE" val="n_h_h_i"/>
  <p:tag name="KSO_WM_UNIT_INDEX" val="1_2_4_3"/>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5_3"/>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5_3"/>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8_4*n_h_h_i*1_2_6_3"/>
  <p:tag name="KSO_WM_TEMPLATE_CATEGORY" val="diagram"/>
  <p:tag name="KSO_WM_TEMPLATE_INDEX" val="20231088"/>
  <p:tag name="KSO_WM_UNIT_LAYERLEVEL" val="1_1_1_1"/>
  <p:tag name="KSO_WM_TAG_VERSION" val="3.0"/>
  <p:tag name="KSO_WM_BEAUTIFY_FLAG" val="#wm#"/>
  <p:tag name="KSO_WM_DIAGRAM_GROUP_CODE" val="n1-1"/>
  <p:tag name="KSO_WM_UNIT_TYPE" val="n_h_h_i"/>
  <p:tag name="KSO_WM_UNIT_INDEX" val="1_2_6_3"/>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gradient&quot;:[{&quot;brightness&quot;:0.20000000298023224,&quot;colorType&quot;:1,&quot;foreColorIndex&quot;:5,&quot;pos&quot;:1,&quot;transparency&quot;:0},{&quot;brightness&quot;:0.20000000298023224,&quot;colorType&quot;:1,&quot;foreColorIndex&quot;:5,&quot;pos&quot;:0,&quot;transparency&quot;:0}],&quot;type&quot;:3},&quot;glow&quot;:{&quot;colorType&quot;:0},&quot;line&quot;:{&quot;solidLine&quot;:{&quot;brightness&quot;:0,&quot;colorType&quot;:1,&quot;foreColorIndex&quot;:16,&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6"/>
  <p:tag name="KSO_WM_UNIT_LINE_FILL_TYPE" val="2"/>
  <p:tag name="KSO_WM_UNIT_TEXT_FILL_FORE_SCHEMECOLOR_INDEX" val="2"/>
  <p:tag name="KSO_WM_UNIT_TEXT_FILL_TYPE" val="1"/>
  <p:tag name="KSO_WM_UNIT_USESOURCEFORMAT_APPLY" val="1"/>
</p:tagLst>
</file>

<file path=ppt/tags/tag7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5_1"/>
  <p:tag name="KSO_WM_UNIT_ID" val="diagram20231088_4*n_h_h_f*1_2_5_1"/>
  <p:tag name="KSO_WM_TEMPLATE_CATEGORY" val="diagram"/>
  <p:tag name="KSO_WM_TEMPLATE_INDEX" val="20231088"/>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7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1088_4*n_h_h_f*1_2_2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7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6_1"/>
  <p:tag name="KSO_WM_UNIT_ID" val="diagram20231088_4*n_h_h_f*1_2_6_1"/>
  <p:tag name="KSO_WM_TEMPLATE_CATEGORY" val="diagram"/>
  <p:tag name="KSO_WM_TEMPLATE_INDEX" val="20231088"/>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76.xml><?xml version="1.0" encoding="utf-8"?>
<p:tagLst xmlns:p="http://schemas.openxmlformats.org/presentationml/2006/main">
  <p:tag name="KSO_WM_DIAGRAM_VERSION" val="3"/>
  <p:tag name="KSO_WM_DIAGRAM_COLOR_TRICK" val="1"/>
  <p:tag name="KSO_WM_DIAGRAM_COLOR_TEXT_CAN_REMOVE" val="n"/>
  <p:tag name="KSO_WM_UNIT_VALUE" val="87*87"/>
  <p:tag name="KSO_WM_UNIT_HIGHLIGHT" val="0"/>
  <p:tag name="KSO_WM_UNIT_COMPATIBLE" val="0"/>
  <p:tag name="KSO_WM_UNIT_DIAGRAM_ISNUMVISUAL" val="0"/>
  <p:tag name="KSO_WM_UNIT_DIAGRAM_ISREFERUNIT" val="0"/>
  <p:tag name="KSO_WM_DIAGRAM_GROUP_CODE" val="n1-1"/>
  <p:tag name="KSO_WM_UNIT_TYPE" val="n_h_h_x"/>
  <p:tag name="KSO_WM_UNIT_INDEX" val="1_2_1_1"/>
  <p:tag name="KSO_WM_UNIT_ID" val="diagram20231088_4*n_h_h_x*1_2_1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7.xml><?xml version="1.0" encoding="utf-8"?>
<p:tagLst xmlns:p="http://schemas.openxmlformats.org/presentationml/2006/main">
  <p:tag name="KSO_WM_DIAGRAM_VERSION" val="3"/>
  <p:tag name="KSO_WM_DIAGRAM_COLOR_TRICK" val="1"/>
  <p:tag name="KSO_WM_DIAGRAM_COLOR_TEXT_CAN_REMOVE" val="n"/>
  <p:tag name="KSO_WM_UNIT_VALUE" val="87*59"/>
  <p:tag name="KSO_WM_UNIT_HIGHLIGHT" val="0"/>
  <p:tag name="KSO_WM_UNIT_COMPATIBLE" val="0"/>
  <p:tag name="KSO_WM_UNIT_DIAGRAM_ISNUMVISUAL" val="0"/>
  <p:tag name="KSO_WM_UNIT_DIAGRAM_ISREFERUNIT" val="0"/>
  <p:tag name="KSO_WM_DIAGRAM_GROUP_CODE" val="n1-1"/>
  <p:tag name="KSO_WM_UNIT_TYPE" val="n_h_h_x"/>
  <p:tag name="KSO_WM_UNIT_INDEX" val="1_2_2_1"/>
  <p:tag name="KSO_WM_UNIT_ID" val="diagram20231088_4*n_h_h_x*1_2_2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8.xml><?xml version="1.0" encoding="utf-8"?>
<p:tagLst xmlns:p="http://schemas.openxmlformats.org/presentationml/2006/main">
  <p:tag name="KSO_WM_DIAGRAM_VERSION" val="3"/>
  <p:tag name="KSO_WM_DIAGRAM_COLOR_TRICK" val="1"/>
  <p:tag name="KSO_WM_DIAGRAM_COLOR_TEXT_CAN_REMOVE" val="n"/>
  <p:tag name="KSO_WM_UNIT_VALUE" val="64*87"/>
  <p:tag name="KSO_WM_UNIT_HIGHLIGHT" val="0"/>
  <p:tag name="KSO_WM_UNIT_COMPATIBLE" val="0"/>
  <p:tag name="KSO_WM_UNIT_DIAGRAM_ISNUMVISUAL" val="0"/>
  <p:tag name="KSO_WM_UNIT_DIAGRAM_ISREFERUNIT" val="0"/>
  <p:tag name="KSO_WM_DIAGRAM_GROUP_CODE" val="n1-1"/>
  <p:tag name="KSO_WM_UNIT_TYPE" val="n_h_h_x"/>
  <p:tag name="KSO_WM_UNIT_INDEX" val="1_2_3_1"/>
  <p:tag name="KSO_WM_UNIT_ID" val="diagram20231088_4*n_h_h_x*1_2_3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9.xml><?xml version="1.0" encoding="utf-8"?>
<p:tagLst xmlns:p="http://schemas.openxmlformats.org/presentationml/2006/main">
  <p:tag name="KSO_WM_DIAGRAM_VERSION" val="3"/>
  <p:tag name="KSO_WM_DIAGRAM_COLOR_TRICK" val="1"/>
  <p:tag name="KSO_WM_DIAGRAM_COLOR_TEXT_CAN_REMOVE" val="n"/>
  <p:tag name="KSO_WM_UNIT_VALUE" val="87*64"/>
  <p:tag name="KSO_WM_UNIT_HIGHLIGHT" val="0"/>
  <p:tag name="KSO_WM_UNIT_COMPATIBLE" val="0"/>
  <p:tag name="KSO_WM_UNIT_DIAGRAM_ISNUMVISUAL" val="0"/>
  <p:tag name="KSO_WM_UNIT_DIAGRAM_ISREFERUNIT" val="0"/>
  <p:tag name="KSO_WM_DIAGRAM_GROUP_CODE" val="n1-1"/>
  <p:tag name="KSO_WM_UNIT_TYPE" val="n_h_h_x"/>
  <p:tag name="KSO_WM_UNIT_INDEX" val="1_2_4_1"/>
  <p:tag name="KSO_WM_UNIT_ID" val="diagram20231088_4*n_h_h_x*1_2_4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1088_4*n_h_h_f*1_2_1_1"/>
  <p:tag name="KSO_WM_TEMPLATE_CATEGORY" val="diagram"/>
  <p:tag name="KSO_WM_TEMPLATE_INDEX" val="20231088"/>
  <p:tag name="KSO_WM_UNIT_LAYERLEVEL" val="1_1_1_1"/>
  <p:tag name="KSO_WM_TAG_VERSION" val="3.0"/>
  <p:tag name="KSO_WM_BEAUTIFY_FLAG" val="#wm#"/>
  <p:tag name="KSO_WM_DIAGRAM_VERSION" val="3"/>
  <p:tag name="KSO_WM_DIAGRAM_COLOR_TRICK" val="1"/>
  <p:tag name="KSO_WM_DIAGRAM_COLOR_TEXT_CAN_REMOVE" val="n"/>
  <p:tag name="KSO_WM_DIAGRAM_GROUP_CODE" val="n1-1"/>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输入你的智能图&#10;形项正文"/>
  <p:tag name="KSO_WM_UNIT_TEXT_FILL_FORE_SCHEMECOLOR_INDEX" val="1"/>
  <p:tag name="KSO_WM_UNIT_TEXT_FILL_TYPE" val="1"/>
  <p:tag name="KSO_WM_UNIT_USESOURCEFORMAT_APPLY" val="1"/>
</p:tagLst>
</file>

<file path=ppt/tags/tag81.xml><?xml version="1.0" encoding="utf-8"?>
<p:tagLst xmlns:p="http://schemas.openxmlformats.org/presentationml/2006/main">
  <p:tag name="KSO_WM_DIAGRAM_VERSION" val="3"/>
  <p:tag name="KSO_WM_DIAGRAM_COLOR_TRICK" val="1"/>
  <p:tag name="KSO_WM_DIAGRAM_COLOR_TEXT_CAN_REMOVE" val="n"/>
  <p:tag name="KSO_WM_UNIT_VALUE" val="87*8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5_1"/>
  <p:tag name="KSO_WM_UNIT_ID" val="diagram20231088_4*n_h_h_x*1_2_5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2.xml><?xml version="1.0" encoding="utf-8"?>
<p:tagLst xmlns:p="http://schemas.openxmlformats.org/presentationml/2006/main">
  <p:tag name="KSO_WM_DIAGRAM_VERSION" val="3"/>
  <p:tag name="KSO_WM_DIAGRAM_COLOR_TRICK" val="1"/>
  <p:tag name="KSO_WM_DIAGRAM_COLOR_TEXT_CAN_REMOVE" val="n"/>
  <p:tag name="KSO_WM_UNIT_VALUE" val="64*87"/>
  <p:tag name="KSO_WM_UNIT_HIGHLIGHT" val="0"/>
  <p:tag name="KSO_WM_UNIT_COMPATIBLE" val="0"/>
  <p:tag name="KSO_WM_UNIT_DIAGRAM_ISNUMVISUAL" val="0"/>
  <p:tag name="KSO_WM_UNIT_DIAGRAM_ISREFERUNIT" val="0"/>
  <p:tag name="KSO_WM_DIAGRAM_GROUP_CODE" val="n1-1"/>
  <p:tag name="KSO_WM_UNIT_TYPE" val="n_h_h_x"/>
  <p:tag name="KSO_WM_UNIT_INDEX" val="1_2_6_1"/>
  <p:tag name="KSO_WM_UNIT_ID" val="diagram20231088_4*n_h_h_x*1_2_6_1"/>
  <p:tag name="KSO_WM_TEMPLATE_CATEGORY" val="diagram"/>
  <p:tag name="KSO_WM_TEMPLATE_INDEX" val="20231088"/>
  <p:tag name="KSO_WM_UNIT_LAYERLEVEL" val="1_1_1_1"/>
  <p:tag name="KSO_WM_TAG_VERSION" val="3.0"/>
  <p:tag name="KSO_WM_BEAUTIFY_FLAG" val="#wm#"/>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3.xml><?xml version="1.0" encoding="utf-8"?>
<p:tagLst xmlns:p="http://schemas.openxmlformats.org/presentationml/2006/main">
  <p:tag name="KSO_WM_BEAUTIFY_FLAG" val="#wm#"/>
  <p:tag name="KSO_WM_UNIT_ISCONTENTSTITLE" val="0"/>
  <p:tag name="KSO_WM_UNIT_ISNUMDGMTITLE" val="0"/>
  <p:tag name="KSO_WM_UNIT_NOCLEAR" val="0"/>
  <p:tag name="KSO_WM_UNIT_VALUE" val="33"/>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231088_4*n_h_a*1_1_1"/>
  <p:tag name="KSO_WM_TEMPLATE_CATEGORY" val="diagram"/>
  <p:tag name="KSO_WM_TEMPLATE_INDEX" val="20231088"/>
  <p:tag name="KSO_WM_UNIT_LAYERLEVEL" val="1_1_1"/>
  <p:tag name="KSO_WM_TAG_VERSION" val="3.0"/>
  <p:tag name="KSO_WM_DIAGRAM_VERSION" val="3"/>
  <p:tag name="KSO_WM_DIAGRAM_COLOR_TRICK" val="1"/>
  <p:tag name="KSO_WM_DIAGRAM_COLOR_TEXT_CAN_REMOVE" val="n"/>
  <p:tag name="KSO_WM_DIAGRAM_MAX_ITEMCNT" val="6"/>
  <p:tag name="KSO_WM_DIAGRAM_MIN_ITEMCNT" val="3"/>
  <p:tag name="KSO_WM_DIAGRAM_VIRTUALLY_FRAME" val="{&quot;height&quot;:368.3999938964844,&quot;left&quot;:151.25,&quot;top&quot;:123.1500030517578,&quot;width&quot;:656.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10;加项标题"/>
  <p:tag name="KSO_WM_UNIT_TEXT_FILL_FORE_SCHEMECOLOR_INDEX" val="1"/>
  <p:tag name="KSO_WM_UNIT_TEXT_FILL_TYPE" val="1"/>
  <p:tag name="KSO_WM_UNIT_USESOURCEFORMAT_APPLY" val="1"/>
</p:tagLst>
</file>

<file path=ppt/tags/tag84.xml><?xml version="1.0" encoding="utf-8"?>
<p:tagLst xmlns:p="http://schemas.openxmlformats.org/presentationml/2006/main">
  <p:tag name="KSO_WM_BEAUTIFY_FLAG" val="#wm#"/>
  <p:tag name="KSO_WM_TEMPLATE_CATEGORY" val="diagram"/>
  <p:tag name="KSO_WM_TEMPLATE_INDEX" val="20231088"/>
  <p:tag name="KSO_WM_SPECIAL_SOURCE" val="bdnull"/>
  <p:tag name="KSO_WM_SLIDE_ID" val="diagram20231088_4"/>
  <p:tag name="KSO_WM_TEMPLATE_SUBCATEGORY" val="0"/>
  <p:tag name="KSO_WM_TEMPLATE_MASTER_TYPE" val="0"/>
  <p:tag name="KSO_WM_TEMPLATE_COLOR_TYPE" val="0"/>
  <p:tag name="KSO_WM_SLIDE_ITEM_CNT" val="6"/>
  <p:tag name="KSO_WM_SLIDE_INDEX" val="4"/>
  <p:tag name="KSO_WM_TAG_VERSION" val="3.0"/>
  <p:tag name="KSO_WM_SLIDE_LAYOUT" val="a_n"/>
  <p:tag name="KSO_WM_SLIDE_LAYOUT_CNT" val="1_1"/>
  <p:tag name="KSO_WM_SLIDE_TYPE" val="text"/>
  <p:tag name="KSO_WM_SLIDE_SUBTYPE" val="diag"/>
  <p:tag name="KSO_WM_SLIDE_SIZE" val="656.75*357.6"/>
  <p:tag name="KSO_WM_SLIDE_POSITION" val="151.25*128.55"/>
  <p:tag name="KSO_WM_DIAGRAM_GROUP_CODE" val="n1-1"/>
  <p:tag name="KSO_WM_SLIDE_DIAGTYPE" val="n"/>
</p:tagLst>
</file>

<file path=ppt/tags/tag85.xml><?xml version="1.0" encoding="utf-8"?>
<p:tagLst xmlns:p="http://schemas.openxmlformats.org/presentationml/2006/main">
  <p:tag name="MH" val="20151108141239"/>
  <p:tag name="MH_LIBRARY" val="GRAPHIC"/>
  <p:tag name="MH_ORDER" val="Freeform 2"/>
</p:tagLst>
</file>

<file path=ppt/tags/tag86.xml><?xml version="1.0" encoding="utf-8"?>
<p:tagLst xmlns:p="http://schemas.openxmlformats.org/presentationml/2006/main">
  <p:tag name="MH" val="20151108141239"/>
  <p:tag name="MH_LIBRARY" val="GRAPHIC"/>
  <p:tag name="MH_ORDER" val="Freeform 3"/>
</p:tagLst>
</file>

<file path=ppt/tags/tag87.xml><?xml version="1.0" encoding="utf-8"?>
<p:tagLst xmlns:p="http://schemas.openxmlformats.org/presentationml/2006/main">
  <p:tag name="MH" val="20151108141239"/>
  <p:tag name="MH_LIBRARY" val="GRAPHIC"/>
  <p:tag name="MH_ORDER" val="Freeform 4"/>
</p:tagLst>
</file>

<file path=ppt/tags/tag88.xml><?xml version="1.0" encoding="utf-8"?>
<p:tagLst xmlns:p="http://schemas.openxmlformats.org/presentationml/2006/main">
  <p:tag name="MH" val="20151108141239"/>
  <p:tag name="MH_LIBRARY" val="GRAPHIC"/>
  <p:tag name="MH_ORDER" val="文本框 5"/>
</p:tagLst>
</file>

<file path=ppt/tags/tag90.xml><?xml version="1.0" encoding="utf-8"?>
<p:tagLst xmlns:p="http://schemas.openxmlformats.org/presentationml/2006/main">
  <p:tag name="KSO_WPP_MARK_KEY" val="1b9db658-8625-4e39-b37f-ed1da5931690"/>
  <p:tag name="COMMONDATA" val="eyJoZGlkIjoiY2FjYzUxMDdiZWE2MjNiZDFiOGEyZGYzNmM1ZjEyNzkifQ=="/>
  <p:tag name="resource_record_key" val="{&quot;70&quot;:[3318445,3316008,3321973,3321977,331437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000" dirty="0" smtClean="0">
            <a:solidFill>
              <a:schemeClr val="tx1">
                <a:lumMod val="85000"/>
                <a:lumOff val="15000"/>
              </a:schemeClr>
            </a:solidFill>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item1.xml><?xml version="1.0" encoding="utf-8"?>
<s:customData xmlns="http://www.wps.cn/officeDocument/2013/wpsCustomData" xmlns:s="http://www.wps.cn/officeDocument/2013/wpsCustomData">
  <extobjs>
    <extobj name="1BCC2C28-871D-48CB-8BE0-2867F7803ADB-1">
      <extobjdata type="1BCC2C28-871D-48CB-8BE0-2867F7803ADB" data="ewoJIkZpbGVDb250ZW50IiA6ICJVRXNEQkJRQUFBQUlBRVNmSjFsdXVCMTRzUUVBQURRRUFBQU1BQUFBWkc5amRXMWxiblF1ZUcxc2ZWTmRiNXN3RkgyZnRQK0FlQ2N4NEJCSXlhcXFVYk5KKzRpVWRIMjI0QWJ1QWpaeVROdG8ybitmY1pJdU9IUWdJWFBQdVovbk9yMTlyU3ZuR2VRZUJaKzcvb2k0RHZCTTVNaUx1ZnU0ZWZCaTkvYlR4dy9wUW1SdERWdzVQOSs0WkJTUGZOZlJ5S1dOR011eXhYenUvcDRTR3RGd1N6M2liME9QUm5udUpVU2ZJQWdwVURhTmtqRC80K3I0am43U2xSUU5TSVd3UDFtTTlhNVY0aXM3aUZibjFobmM4U1c0d1JvcTVQQ0V1U29OVGdqcFUrNVpWV25uZDBPc1MvR3lsS0p0dnJNYUJ2QkZnOFk2Q2laOTRDNVQrQXhmZUE2dkhjRkt1ODRrQUgrckt5QTBIaUo4Qml6S1kxbitKT2d6VmhWVFd5SHJEbjFCM2dlL2FZMjJoLzlTN2lVd0JmbEpuZU4wakdiWExDRTd1Q2dHY2lBTVlxZmdDLzA1OWhkb2xST1BSSTVQWnpTZUJjbGdyR3VIcWVNbnMwazhJOVo4VnF5QWZjZHM5TUdLeFJvZHpoSXJIVi90VDdwa1hLa2ZqZEx0WC9vL0NibGJzSVB4dnptLzVJYllXWDRKdWNGczEvRkNDMFArRDdPVlYweXFjNXNXOW9BYzkrVTdvSEhzTnRyTUo0N3RUVDQ2bndtVGFXUVRIam1xeTV0Z0tWWXlYb0Nwdko4OEhWL1BTWGN2ZCtzU1FIV3NkSHkrLy9ybkwxQkxBd1FVQUFBQUNBQml0SUZZMjY1NkNlZ1BBQUEwRWdBQUNBQUFBRzF0TG1KcmFYZHBOWmVGZHZJTTEyMXhsd0l0N2hHQ0V3SWhnVUFJN2lVNEZLbENDeTFTb2ZxOHZmVy8zempqM01JY2U2ODExNVVKOW52c3pIbldzZm00WDUrVUkrOVJEZUozbHJKNXdnZEJiYVpRcmZoZ1ZjQWZaeHZNOTlyRjVSR0hvNlFHUjliUis3dnlLaDJScThUUmZ6Z1dkTFArRVlNVHEvZytQUjlram8xQldXazdGaVpQVHVKTXdzRnhmMzV3bWs1WG4yb1RDU1VFTE0rVi9scWo0WGxsWTVNNFY5bmVFVWlHUTlmSnI2aDV1TkI2RzV2UnVKbENoOUpYdUhDRktZMitVdVE5VnhjNHdha1ZWRncxNlU0c0d4UUVUODBpeUxqZjNkQXdrT1c2VlB1SGV0aGU4TXNDQ2Mxamx5aWJVNGFSR2VOcW10UGJXRXJ2bUo1YVJoVWlPWUo0dG9Rb2F6cUppL1NMOGNFZmZaTVVzQmtuZmNCcktianBhblhYYmNxUVlTdnN1WVJpQlVCK1JueGFKR1dscDAvVW1MNlRKNEZSU012NkdycGpsWTJZUHc3Tko1dllUUTNtL2xWZmI2OS83aHU2VDJhVHRTYldEMGVZT3RybEFGeXNGTlNZZTM4ZFcwMEVmbm9OZHE0dTRqVytZUEFIOUhIUXRWTUdzdHJJTmFWQjZsUWtQbXczajRxdGgvV0hvV0toZ1BoVHpJRElocUNVUE1nUHBaaE9NYTlrZmZwamFuL1F3Yk9sekhPL0xsOFJsQlJCOXE5WUpLdllPVWE5enZ3RVJTY1hzOWl4MW9rSjlWcjNaRmV1OEZYcVNkdGZpSDE3OFJBdlBINXNIN3g2TWRsZk1XOHlIelhTOFI4cXk1dHFpTktDb1FLQWZVZFJmYWduQU1iVmV2dFpSTFY4SXJIZUlFREl0MXpEN2c1RjNsOC81NEZTSjRZMXVINHJMOE1XOW5lOG9USTAzYkpmcjREUkQwN0NZWi9mb25RVGhUcVh6M3pPZHUrWm9INU1hZEdKMEJLcG95Um1KdlFvMnJLd2s5M3p2NGk5dFJ6YmNtaUowem9tYW5HNFFUa05Sc0NqYnZXYVBlUVVmYmREZ1REeCszbVZON29HamZNKysyaFhteU0rZmV6SlpiSVFFSHExUHlGRThWU2FLSXo5MTRNM2xWdHZGYmcrenpkWjNseXBvTHliNk9HV3BzQlFTR08zLy9HLzdpaDhlQ0FIM3dUR2FaZy9EWnlOSElQYXVpdURrR0F3RXdna2M0Zk5rYU5PWWxsTFB6ZG1td0xNNlhKNkRVUE1pYVJ6ek1idElka2M4M0hoVjVscSs5ZDlwVG9XLzQvLzh2L2Qvd0dQb1dFMmZISFJ6WjJpZUNmUmg0d0lyMmRWNnVLeHgyenRxTEFXSmxQSi91TjgxTElCZ0tMOVUzL1dnQ1FYSTEyTm1mOVhNd0w1VG1jd0xyS3JJLyt3aitKQ0UyOEgyZlo1TnNBU2hvSlBIREZFWHM3SmIrVU9TNFptWjY5ZktOajU0Mzh1QURUR1dBYmYzOXlrMU9CQ25sRHRuODV2UXlNaUhhUXNVc2RQcVhwL00zVlFLVHNTNC83cTNtK3dXMHNhYXp5Tk1jcG13OE5iZG1FMU1VcGo2MkxtZk82aDI2cGpBRVR6em43Smx1YUJHbDlNR2lFdC9kZ3U0eG5SWHgrNnFUM2NtNG1FN0dOLzR2UTdwSGpEclJLTTIrZ2xodHY1ZE94TU91aTM3bm9mWENJbEpHV2YxVTJlTTFBcDNwYWJCSi9uczNGcnBXVVBPZU5mT2dxYzBuanQ1M0pxZUE4bXVtbjhhYk5vNzBSbUdvWkNGbm5jYjFsZEg3WVdpWFBxR1FkTWJLTlVRa01neUdYRHA5VnNybTREQTRHLy9ObWZCMFc4OXY1N255MzNlUUdPc2Z4WTYxajFvb0htbVVYaGVrTWJTMzVGcmhlcHdkUmhkMFB4OVpjRG1HektkYnVDMzQwN0dWd09va0c1bVZERlJmWDVTOFZPYXEwS2hQNndhM3ZVN3FyaEpEbC8vSCt4RjNiTUNUYzJ2WEdUaUxYam1wK0FNbVk0OXN0SlNuTi9sb0lLbUVXL0FOa09SbnFFV29QQURUaE4yaHRpblcvYnhGcUh3eUx4ZFdGRmNYVGMwdlV6VUh6eWJaOXNqeTFBUGs3KzhiOHp5SUhadERnWWZMRHlIMzZNc2h6dzhmRmlXRkVVdUJOeDhoQnB0YkVhNUFmVFJFQUJzd1cyS0l1VnBKQTh6ZG8wT214ZlFmc2hET2VsL05WZS9WRTREZ3VGZENhdityaXBHK21ZQUUyay9MY1pEVGVnRlRRZlAydXlnUFJDOVBEemRGODBTazk3alZwUm40bDU3OUpMVklhRlJDVktSTXlJaG5lQ3VGNEVZRnIrOXkvblRoaGRsMXA1cnN6S0ZaK1VvKzlSTUVTalowaktsOCt4cVNnWmdUejV5M3JabmZHRzVFVHUrbVZpUUIxd05yZHAzcStGVWlncG9EaFowN0JRTEVhaFhoUEhWNUZGYWpvVkhDdWRoUFRNNFl3OUZtb3ZBazZuWFl6SERwVXBKQThFUVZRYzBGbnIwMjJCcC9CSEZ5bDlQaXhTbmxjbXp3Q1lUWFE0L1lXRlFUZURsSk1PRENpeWhRdDlzdU5YQ1QzMTlpVE9PcjcvWjU2cnhwazUwOXJubnQyWU4wN0tlWE8xWUdBbExZTDc1aFhZamo2VXh1OFdlaG9GNzdma2QxVG04S0VuK1B6OWpoRllOZUVzaVEvNjlyaWpKRWJHdDRlWXo4UjJpVWU4YzdTNGJaM2trRUVvWjFUdHJmeTIybUhRcFkva0hqdjV5VVFka1E2dGNPTXYvenRPbmlMZ3BKMlpNU0RqamJzcGxVa0w3OWoySVRtYUZ3eUQ1WDNWWkF3WWFNaVJ5eVl1NVNhZVpKNlFFYjIzV2xHZFRPT1M3RkowbHljYytZeW9NVmJVSG5PSXErZU9JdXZPWjgzbkFsSUFoT2N1TjU5eWdSQ3BaM3BKWmxBOER5SlVRaExQTXJWcVhxK0RQQUYzc3BqL3gzcjVtaG1wbDlTUXlCcmhLT09Ca0d2M2J4Y1JsMWpZL1EwVUwzTG9KUnBCWjBOQ0I4RHhtODluZ3l6a2gzU2liUXk5Y0paTVhBcmROc2YzbU0wblNZV0QyOUorNWNSR3ZFdy9zcnM5ejFFaVBEQnp6RVFNM3N4U1RwSFNod1hJN3IrY1h3VGZ2cjJVRitZb3dYYXFaZDZaWkF0MjRERldQaklLUVlLTzZxV2EzbnBMcmltVlRXRGh4Yk8xNitKVXBBVEhyb3pVd01vbS9mZDZ4UER1NWt1UEprc2FtcEtSd2NEZ0V1VjVOTFY3UTFuVDZJcFY1cWczR1Nnb0pLTWVmNisxQURPVXJkV3RFQms4MlJkSFBTUHk2ME5TVW9Mc3dNZjBOMFBVbDREd3pFaS8rUjEzUmh5RDJzYUJwUHQyQWw5d1Fwejc5NjgzaFVicGxmajRIYVh0YmZkd2NTTHo5bHExN0duVVMzSWJTK3l1WUxGZllKeDJiQWJhcjF4NDJ6SG9QRkJtdDhjVVRFYVpjbTdKMDRxRkpGSUxSZXBNRjR6R25RRi9sUDNJdHJpUktIem04WVgvK084SGtGcEhmRDhmZ0hwbDA3amZZdFlrdGZ2Y29hTHVGTVEra1Y0WlQ2N2lIWHhRYi94ckRrczJTd0xJMk12TWZpUHJsaXJZVEVLaE1LZldlUmllWUNxT3o4cnhPTzdLRThBaGVBdEtlY2xnNkhWUUo2TTEzckJnUWdZY0h1b0wvZkYvTDNtVXdaaUpZeWYvSzVFcUZKdzdMZkxMUC8vQkxoSWlqMHc0T011K1FJcWUyRE0wOXo2T29wQU1pVEVQQmNxaXBIdWw4djFkMCtxMkhFdmpWUWZuODdIbGJrcXhzMktHUGZUZXl5b2lJeGFpN1gzd2JTaTRRQ2RtbTZuakIvTGVnU2N1cEkyR3RMUTVhbjVUZlQ2cFM5U0J6eTMyN1IvMjNTRHRnRWZjY1NVYUdVRnVJNTFCcjE1MWlIVndzUitWc3prWitQcFUvK0RRTW50U2hkb1N5NGVqVFZYVzh0ek9ZcDY1QmtNYVE5YmQxd0NUcC9CUXlDWllrbmRFUE8wTjIzNUVGVFNTOXNNQ3BwcTd0RHU0am9jcytUdEdGWVFYME1hZFFaQWxtWUl6cVhlZk9qbFlESXhicDRXYlk5VEVCYUhLVUJ3eVA1YnVtTFJNSnB1ZS9MN2laYnBKWFEyNzh0NCtNZTgzWG92T2lTUEI5MDBleW5VZGovZVJMVEhvUnkzajVNRm1vZnV0K1hXZ0kvbzRKczFNZ3NlWFVTcW9BS0RKMjdCVmNOUkZWd3MxU1B6MVl5cmtiTEsvNFR3WGxwaWp2dllKUXR4MjhyY2EvZW0wR2J2b1ROMnUvL21QbTNsYlhkZUY4WU04YlROYXFWVWxYaEVHRWpvZjNmTTF0cXVrQStPYlZYRTl6cjVmbHdXR2dLUlhSOXZzdnpUM1NaQk83L2Jvd2pTNnJrbEdub0thT2gwbmh6bC9KNXprNDNDazFXbU9RdzV5NGhncXg2alBxTHZ3QlJkRXN3SnBvWFIxVVYvRmlyNFVqOHU2YnI0RWdGd0Vlc2VlS01LblJSYWFGTkJTTDRYbC9rdXMxRmFIa1lucU1zUlp4cmdzVDk3MHJQQkM3amJaWjVrL2N5TW02MWdTSHdpSW1OY2xkNW5TbHVvWFU0MkkxRWFia2NTdTNwMjVLZ0M2a1JpbGkwc0l0cGsxQVFtMUVZWnRnYWlTS0MwZGRjenVJR3U5VGUzK0thUVg0RjRkZi82YWlKUkRkZDdpYzdIZ29kRU9XZzN5SUc1YkxUdWVYZHdyYkxSYTBCMHNHRnpob3FvUHRaSE5Ld3g5SGVwRE02YVIwMVJCWUVadmQ1ZmVFR0xDNmNnU081YTZ5amd4WktjcGtKNm5OVE1sbkw4NXZybnJkbCtQNStTOTdsOCtNcG04dThlSW83bmY0eHdLQVRyZDFDai90KzErZmFyU0V1Yy8xVU51L0dNa0Q3ekdiaFdWUlZVaVJIWnludEl1WTFjM2ZwcnA5eXdST2YyTWJLWStzKzRhMVZ4MEQ4RmlEOXRsalFVekFUWklQN2h1Vjk0OWJpa0E2c211ZlpnYklUcFplR0lMRXVSNW14QkZKYkMvZnNlU2lGam55bHdidUVwazEyL2Z4QWYxd29uN2RWZmZXZ05XZmRxaGtlZHZ0bThmNHA1RVFqcTVBTGJzVFpaeVJyN1MwTGc2UEx3Sko1b2VlRWpqNDAyMy9VeWNBQllFZGpxaXJmcnEyU3JWcGVDWnZZZ3lvK0kwR2craDhaTUI3QXBVNi9rZkFuWkRQb3dZQUNvZDhmbjhTTmE2RHRDY2NpdUNxT1ZyR1gwbzltRnNtUGxwdDRzckFtc3cwL0RmNTYyNGRqczJ1U3YzN1VaK3J6M1c5UlhCVVhhN2prbmNXdmNwdHo3ZVhtcGxaT3ljeHREekhSTnc0a1lpVThEZXVWSDA5WHBpaWlRQ2dMMEh2YUtGa2t2T3Q3blhQUEFBdU9xSkEyc1p1U2JwUWxraUNKN1JXcmEwejhwcXNIOG9ONTJkS3MrWFRWMkFrL0R4d3VBd1RoTzZxOC91YnU2UDZJdEE3SFNxdFVyb0s1SVlmTWhSVFZZWU45dnNPWjl6c1NVdThmL0s4cUI5N0R0RkMzQmFaSmRVRHEwdmtnUk5tWkVVakl6UXJ6NlgwVU9iZGdpTnVUV2oxbWlwelh6QU1oRmxmTHY1dmJxeFlJaEFscStYT1lQMysxc2QzOFRoVW9oUFBSWW9ORS9yT0hQbTlTaEM1TEk5WWZRTXA2UElUSzdDbDhLaHYwK0x1dFZSZkpSQ2pabEVBQXprY3VzM0FEamo0R2FCTlVIK1JONERrVVJRQjFJeXlFdVVtcjlja1ZoRXV5WHhOUE1mOFNJbk56R2R3TC9zNmVxN3gxODVGSlI5c2RGbWY0SDRadTVDL0FlZHRjdHdkd0llMVIyVmt5TnlJNC9jV3NPa0xzNnZ3eDFENWJUYXpSQnk2cVR1ZTM1THFRTm5mL2wvcWpET29kMzZuRXVaQUJFckhUM0g4UmpPcWlIMFBEZjZKalVsUUphNC9YMFJWdTNJNWVxaS9zcXg2ZitYLzYvL2YvK2EvdmJ2cjhsVjV4SjZwMVcvS3NTVUxyM1hvS1lIcnNiVDZoQ1dPZ3loaUl3ZFBpKy9KRlo1NktJNUIwOU8wMmZNcGoyR2hPTy9wdjM5ZWNCNnY5YXdjUndnWXY1Mnk2eE9oR3hCcU5sckp2Q0puZTlQOXgwUkFQdXBIR2RlajVBZmlRYzA2bVhQejNYb1hOQ2QzS1pBWUczN2JieGk4bWM4cXhKMmtOSzduMG9TRjNWVWlwUkMxRDQ4TmtRQlVpT0ZRanpCVEJ1N0xVbjUwMU5aSXppc2JhSzJaSW5JMERhdTNoZUNQTlVOWS9HZkVpYXgxZThrajVGVEZBZ2djWXZ6ei9uVGpCazErMkFlblMreE5zTFhkb2w1eFB1ek45bktxc2cwTDZTcHpYZE9SMWZReldsRFUySVVwMUdLNmJpSGRZRU9qTStzbjc5bGtUVU8yRTNBc054QUp2SktyNHFSY1U3c3hLZzFoRnpiaDMwcUdHdVl0U2l6bzlJZ2ZnWW9jMmZ6MUxINFZpTGxBQVg0QWsrWjlDWnhYYmd6bkhqNkZtOVRaL2RWSFZ6RlA3RFF3YkdBQTAzeHdMUkdBTWxIQW1ncTYzM3Y1VjRWWGM3NFVMK1pjbCtXaXZmOHhRbGk1YW1DK29tWVQyUDN1elF4bTh5SmVNckp5YWNnN3U0RHBmbXQvbERjTVdTdGJsZmVNS3o1bzE1TVNBVVZGSUc0bTZIZVhCZ0w0UGRuTXZyUC8xazJFS0pUU2YvSktMZE1qZHc4N2QvOW4zd3NHd0lhb0lqV2JLNHhtRFgxNzcxTElWT1lBR2xicEh4NzNJeTBhb2h3RWFCa3FEaklaMXBXWXA5OGhkT3lCdFhYcmQxVllPckEwbW5LUnJxcW5hb0ZTWHBrd0NsWDhUZEtWNUVJNGxhR0lWQVJDRU96TUZtdDVDSUNNQlFBL1lpU1VjSkhlaS82UDFCTEF3UVVBQUFBQ0FCRW55ZFp6TXVEU2JBREFBQlBDQUFBRHdBQUFHMXRjR0ZuWlM5d1lXZGxMbUpwYm8yVWJXaFRWeGpIbitmbU5zMmRKVjlhQm1JSEdkUkpZUmFjeFUvQ3dEV2oyNkJHSjdKdS9lQmdSSFRhYVhXcFJLd2wyalEzUzIwVnJIS051R3FYeHBxbXFXM1QzS1pwMHNhWEwyVTZCRkUvT2NuSkN3Z09KbjRjTy9lTkp1MGw4WDQ2M0QvbjkvelA4My9Pd2N3RDl5QXlIOVlaUHkrTXpCYXUzOXk2RFhaNXdiTDlDeDRnMHNMVGxkVkRWNjA3djlyNU5YNWphelB1dHRsc2UyeDdyVDkxL2RnTiszQS9mb2Z0K0lNYllMU2pINkN4Y3pPZVpocFlneDFNamhxc3JXcmhQN2pTWnZVSXZCL3dySTVnZDZRQngxQlNEb0xKU1pVTkxYejRvSXRXUFhBTzhMYWVZbjl3QWZDT3BnUlFrZXJhYmxnOUs2RXpnQk9hRkN5VmhnQW5kU1g3bDFjQnB6U3BwNmlVSUQ0RW5OYVVTTWttZHd4d1ZtOFRXTEtBYzVveVUyTGlkUUZRMUtTb0tyVmlXdHIxQkRDdUt3bmlDOENFcnRUODdTdkFwSzRrMTFyU3M4R3ZkQUJnV3BOU3F2UktTRnA1b1pFRnZLOHIyZDlWQXpxWVRTeHp5SEFZcXBqcW82WWozTTlnUkR6S2RMTElIR0UvYTlyUnRMMXBteVVmWHN3bHdzVGpwa05GTHZub0l1OTFBZjFxTnBnWlowOXRWWjN4NDRiNmh2clZBUU4wTXZVc291RVhDc1ovZGxkM21ZNXp4eVIybDh3K3ppbzBDV0p5Y0tkcjBNd0VNRWpOVVpURmJESFQzdmVmb1AybzVRRjdLSW81S2FNb3g4SDl1c3B4c0t0bXFISlc0a1J3WmgxbjVmVlR3QUF5SDBtZ2JnVjBxaGgwaXMzM2p4TnZzTWlXa3h2RG1pb3pqaXMwTTJ0bWFlZGVERkZYMDkxQXpaYWprWVY1NG9tVzBHNUxOQ2FFNFhVODZLVTNZTHdzTHpjZHo4VnZxQjRqYnVMdUkyRXhud2dSVHlRVCt5MFQ2OVhxQkpDN1F3c1ZsL2crcmxvT2xTMlJIYnhFK3Y3SXVVUVNGaktKQVprV1JHNmlsT1k4T1VrdlM5WU45QnlWYVVvRGNxR0FScHZVb1FrYmh3RWo1Y1B4dW5MQ2VjbVl5TXVvSG01S0R1ZnV1bWF1K080Qy9WM1cyM0IvZHVSVzl2Y0ZzakJJZk1PVW5QWDNrdEV4TW5CWk8zZ0V1ZWsxVnQvT3FmQ1o5N0NxWEJuVjZxeWNmQlJUNjh3SzdXOEFvMlY1bWRnQUdmSXB6M2tSZFFhNU9Rbkx4bkFlRjNDeEdCM2VNaVZaZlFZWUs0dVdvdkVyL1l3aUo1YWV0ODc4SjUzTTFCSlFmZ1ZJL3J5Z1FlSTZrT1ovSHdPMVdBbXlLT2Jucm11Y1JDbW5kZWtSbmJwUFhnSTlhSVZreWNTVjdMQkloaTVxcU9UYWtmdEw3WHZxL1FaWUNsUWRZTnIwSlRuTFpieUhhOGFZYjY0MUFDNVh5SEplamZPYzlOSW9jU3AvbEdtVXE2U1FTNitkdmVkU29QOEJMVnYyMVFtNEN2NWVCYWpBUHlYSnZzSkluUGlENmwrdkt4T2J5Q2V2NVVkOFdySDdwY1hDVy82Mjh2RFNDUEEvVUVzREJCUUFBQUFJQUVTZkoxbHJVVEwra0F3QUFPVzBBQUFOQUFBQWNHRm5aUzl3WVdkbExuaHRiTzJkVzI4Ynh4WEgzL3NwQ09hMVd1M01YZ2VTSEZpVTFSaXdBalZTSEx0dmpMU1NDRk5jZ3FJY3UwK0dHenV1YXlNWG9DN2cyR2lWdG1sUUpHNkF3cTBkWC9KbFRFdjZGcG5Ma251YnZXbG5KVXFhR0FpV1M4N1oyYlB6UDcrWk9UT3I2WGV2YmJaclY1M2VWc3Z0ek5TQm90WnJUbWZGWFcxMTFtZnFIeTdQVDlqMWQ4OU1MemJYbmRyNXVabTZwcEwvZ0lwL3RueTk2OHpVeVRmMTJ2dk5UWHk4di9OMC8vRTNFNkJlKzUzcmJtSnI5ZHB2dDFzclZ4YWFXMWRtNm1xZDJWbnN1ZDJ0TTlNZnRWYjdHN1dMTTNXb0cxWjk4c3owZTA1cmZhTlB6Z0FMMnVSTTR4TDlCS0d0R1BYYUxEVzRTQXlSN3k2VDcyeFRwMTlBLzR1bGxaN2JidE9TcW1KcW1nR1FmL295TzIyUU01T0J5bHhvWG5lMys3Z09TOTNtQ3I1MThqT05tcnNZTzhOK1N6NmIxTEN6MG5kN1o5dXQ5UTZ0TFRVOXREZmZhcmZuM2Q1bXM0L1BMdlphbmY2UzA5L3UxdVpiL2I2N3RPRTRmWHBUNy9tSEYvM0QyZWJLbGZXZXU5MVpwUitwdy9DdEF1eDc1aXY4QVZuMTJvZWRGajdjM0t6WExqaHIvWVZtYjcxRkhpVjVSRzQzK1BFRFVpaDRZdGJGMWRnTW5NRzFYTjV3TnRtejFrbVJacXZ6c2ZzSjhXM3QzTm9hdmxkNnlKNzN1ZFZlODVPNlY2VGh0dDBlOWRMSUNpdEF6dW0rNldYbld2VFUwa2F6Ni9qbkp1bEo3Rmw2bXRRRVFHM1kzaFlXR202blEzMU9ydHhyZHJiV3NJTUQ3VWtOTnlZMTBKSTB6VlkwTTZFcFFVTlJMU1BhbkNZRGw2QVZZbzh6MnJCREQvcENxK1A5akIxL05Lb005YzBINUpFT20xVGQrMzJqMlNXZjZYZkRjOFNvZDl0TGJydTFpcS9Edk93N25OWjFHYmNyMGhxSmdYZlcxblNEL01QUHpsbkRuN0ZjV1pQMERBNFB2ZnBOQm00S1g5VzU2clRubXYwbXZ0bnRya09mSndBMk0rQi85eHZIM1hUNnZaYXpOVHErWG11MDNTMW5sYmxqd2IzcUxMdG5wajIzSzBqVllOVHQxT3VtZ21EYzU4UGlqZTFlMEk2S0ZEdjI5S2laQ2Z4Z09ZYk9VaGREQmN2RWlwYWJwZVdBb1pnSXhZSklnOWJOVkRSZEI5R0NjeWtYbkJ6VmVITG9GLytRdW91NmU2bC92ZTJNb3NXc2crVzMySzlkOG1QZFpSYmE4SmZuT3F2ZVY3cHVLeERTN3l6YlZBQU5ZZ0U1MU9iYnpqV1htcDZwWXh2TEc3aUZkcHl0cldIZDZLWERzcklxbHhWU0lkZFJVbFpWeW1wQ2tLNE9LS3VEcXVwSVJZVjBvTmdDUkdXS0VSVnVhNG9aZTdwTVZKYWxLMVdqQ2h4SFRlRkhXVXBURXhBb2ZDVUFvTVRhODBoUHBKYStEYUFXc1RFc0c5WmtZajBtZUVhb0lIRnpzV0x0WlRheFRDT3h6RnhpbWRKS05LQ3VxRkdHK1dvMFRHdUVPRk5UdEZRMUFwQlBqcWg2T1NKTE1hUWNLNUJqb3BUNHpaUFB0MEthenBEU0FaUjB4RUt5VlF4VkVVS3lnQkFobVNhZ1ZlTUtpWWxlQ2lrcUpOT3NpbXRxV2FqRkRSUWtXc3hBaGdSanY4L1FYN3lDWmNWbmFvaXlJSVFwWDN5bURSVmJNTVVzTVJNZ2FlS3pWU0RGeHhWZnlZRmFzdmdzNzN3SitmRk1GTzFTY214azlTZzVSYkk2bEx5YUNsU2l6em0rRXBGR2hrd0NsR2hVcjBSZ3l2NWtKVXBNN2srbVNUR25qb3JMcUxpS2psWkVOdTUxcHM4NzVoVlI5WE1raVBTN3BZZzRnN0xLK3BLYVduNk9oR3VqS05CNFJyS0l4aXVUaFRSdVpRVU83ZndwU2Y3UXpnYUtLa1NPWXVaSVVwbkc2aXJsR0pXakpZZDI0em0wODlYRlo2RW84ZGxpNWxWU1dXaEJwZW9jM0xFVVgya1dKbmNvVTJHWVV6OEg0TmdCTUhiRUZBT3FDaFZUaUpLcW55UkJGaUwzSXBVVVZaS3RWb1V4aUVOdVdaSnhiUlR0VmZLTVpQVXFlV1d5ZXBYY3lnb0VXMEJ3WExJaHd4SkVOakZUSmJiS1FnbFhqNW91eWNiVlkyV1pjS2xIRVhxMHNONzBxTjU4T1pMVmlKNWN2WWtNQVhJVU0rbVNLa2NkeVVtWFN1UllLQUZRc0p0NWpCTUFCV1NVdWJ3cnI0ekVUSmFreXNqVUNhQ2xqQTVQUnFjNUFWQkFSR3dpb2J5SWtKaEpqMVFSeWFIYW9Zc290VytZVTBVSDZOWWRvRmQzeEowNmNaTWVxUHBKRDZEaWlzdHVYUld6SGxKSzVlY3JnRW9XOFF2UmtwZ0pDd3VwTkF6d3RhU3JzbS9IMHhLcWJNWkNMck1xeXpYVDVvZ3RBRFlBaDVQOVFOVTBNYk9IU014MFJib1lEVVAyRVNzUm94eG9sZFdScVltWjlnUDJTRWZOVnVmOHF0Tk1FSkVHOEJYMXNKTFlmcmtEYmNRdnJLTE1aaysyckxQbXJxck5OWU5XYmRJdm43bEROTGUrdUJmS0pTYXl1NTN2WFdpUzFoeHlyZ1lEemlYamhZUXdwV1d0WkNOWG5XMjdLMWRxNUlqVnhmY3c1LzZHdDhmK28xZmFhUGFhSzMwcy8vT1hTTEhhZkhPejFiNCtVeCs4ZnJMMzZqLzdYOS9hZi9GbHZiYlUrajFwZWJoSkRSdGh2ZVlaZmNjM3RvaHRyZmVhM1kyaE1mcDZoSms2YmlOTFhlSTgycWtqdjJUKzZuWnJpK3lIalV1c3p2M3U4QkIzL1JSTkFiVzlKNjkzWHowWjNMbTl2L04wOE5VOWZMQjM5K2IwWkwrTFhkRWwvMk9tSmtlK0dKMEtCYmlQNlNldk9VOFZYUUFBb25ITzIzOXJzT2ZDWGl4UlpQRU50QUhSSFBtdG1jTUd2OHZoQ2Rkdk8yQmt3cXNmRE5xbW9SSWlwQUFRdmpLRUdwc2hUVm1Ndzc4VzIraWtLeHIwNG9BUk5lbkh6a2lNVDNOQUtLaUFVZDM1ZGFDVjF2R293Zkwyb2x2Uk9qUXliM3lPZjFXLzhxR0hsL2p3T1JiNFQwN2xML3RJZW1pcEhwN2xYN25CdmM1Y3ByT1NIbGorRm4rV2UrWFp6QnRwWlA1QzBPSXY2cC9ocTFyT2I1TFh3YmhiSTNEN3FLVWRCZiszMU04VXpQVEZLVnZoMTY3WTRkZXU2TkhYcnBDaGN2aTFLeDVldkhyd1h0TUFnd1RIMWxzckNRaTNjSGMyekJpUzlRaFFSaWViQlJNdzQyMGtMSTV4a0w4ekRLT2RZZjNvT3I3SnJNWkQ5SWdib1I1MG80YTdibndmUWpWakQxVXlxb0VLb1o1MDE4UGVpT3JkWVRGYzZ6eGMrOGFTY0EwT2dHc0c2T0pjRHI4Vlk5a05yTkdqZmJjUXVVMXpxdWhla0JpNSthRTNKN2Fwem5pOFRVWjJ2dkpVcmtuc0NKbmcxNzlzK2VUNkZ4ank1QXlwd2ZpYkhsUE5VRXkxb2lIVmpJWlVLek9pbW9jU1ViMmNjeVVEbzJnSFB1ZEFTQWJnZ21PbDBSMXJ3enZXVlBJdmNzY0NBckpuVjN4QVB0QkFLU1VnVzdHQWJPR0FYREFYSWdPeURNaUJ0N1NNQWpKdVY2bnhHQ3FSS1Nxb0tTZ1FqMDFWUzV6dnRRemV1emlPTWh5RGNZeStoaDMxTWZET2VOSFhUSXErQUNqYTJBZGZ0ZXFRdS9mWnZ3ZDN2eXZiRTJZdnp3a0dYcE1UZUlzRzNkcjdybmMzWXVNdlZQZ1RVSG5qYjFKNXF1NFM4Yk5zK1Z6eGw1TVB3WDRtQ3N6dFoyNDlpN2s2OVZiejBTSXd5eUdPRmxZSUZqQUNDeXZLQ3BqSkN2dFFXSUVzU1FwSmlvbzc1eTkvR3R6NVh3V2tRSEZTd0NsZzZaSVdraGFuaXhhV21wTVd3QVlLVE1XRlpjbWhSVWxnQUxMdk40MFlpTE51UkJMREo4YnVmMS9zdnZpck44TDQ4ZmJnOXEzQmsrZDdyNzRmM1BueHpiTS92WGwyb3hSSjJIc0dneVN4d0hnZ2c2bXpCRE9TRFVob0NQTFZTYUlHekVrTk83S21KNG9NYU5BVlgveDhLK0FzbkpiSWlJM2kwbmloYTVJV3liUjQrL2xYZzF2LzNMMzVmUERrNFp0WDkwdUFJWllGc0xUeEFFUG9MeGNVcGtKQ2FZa0VFWTQ2U1R6UXErY0JXZjBMSlE4a0Q2cm1BWnR2MnYzK1c2RThNQ1FQSkE5T0RROE9KVjl0bTBnQmtnZ3lDMUZ4dnZydXpkMkhuNUlod3ZNL2xzaEN4T2VPT1BucW9xczJaUWJpdUpOQ1ppRHk1cXVCa1k0S3kwREpnd2VKaWx6NUIvWW5acE5JRWY5N2hwSVRnZEhEZzgvZTd2ejk3ZDllRGw1K1ByajNBRFBqN2FNYmczLzhhM0QvejZVbWw2dzRPZEI0WUlJb3Nrek9JYUc0aElRUVQ1MGdSdGg1czlTbHhoTUlxWXBjMVNUSEU0Y3lubUFidGtXT0oyd1FHMC9ZY0tyb3V5cmttT0w0NCtMVWp5bnN2UGxwaEtKdm5ZZ09LalNZL0hjamRFTU9Lcko1WVJ0UkgwZHlFaWkwdVVqeUlzS0xOOC91RDc2NHQ3L3pkUC94TjJXcHdYYWhoYWdSM3o5czYxUEFKbHZXYkV5UE1kbEJRWVZhZ2g2SjVTVTl4TGpxSk5FamJ6WWJ4Ly8wSmJFMmVZdFYwcFFVOXZONGJYNGVTM3Bvc1dYSFlYcEFLRmZFcHRHRHBMSWZsY2hiMkxIZEUvYVlwTEtwK2tvZ0liRzhSSUlZVjUwa0pPUk5hSmRDQW9JbzVFNkpCSW1FYXBDdzkrbERvVWl3SkJJa0VrNFpFdkxtclEwNzlyYWVDQklNSStWdjNhanBJVXNpZ2JaR1BlcmpDQkpRYUVaVUlvR0RoTmZQOS83L1dDZ1Z4aVJOVFFWWWdncUo1U1VWeExqcUJGRUJDY3RVMnlaSVhNNGtNOVV5VTMwNEs1b0dQL3psN1lQbmd5KytGQWtHTkNhN3BtVktXcWFrRHcwTWVWUFNKYmJJQVJWSE5EbGFrSHZrRG1PUEhGbkdWR2FQWER3VmplS3BhS1JQQVZUMGoxRElyWFBIbVJTbmZPc2N5cHQ4SnU4S1NrZUZqZEpRQVlGY3ZKUmpSNFNocGE5ZXNqVzVlaWw5OWRKUDNnS21QNUIzdnJJRlRPd00yeXB4Y0lLZytNQmlURkxUVEpzbGFKRnNRQUpEa0s5T0VqUHlacWNoekVwUEk2Z25ybmNGcWdIa2txVnNaa0NRa2FBR1FHYW8wMS84K3UzTi9VYzNHQ1VZTVg0OStQblcvczZMd2FQdnZMTjNiNzU1OXNQZXoxL3Y3ZHdUU3BBeHlXUXpwWllnU0xJQlNSQkJ2anJ1QkpsY3hKVTU4NnRmQUZCTEF3UVVBQUFBQ0FCRW55ZFprclYxcU5RQkFBQk1CZ0FBRlFBQUFISmxiSE12Y0dGblpWOW1iM0p0WVhSekxuaHRiSjJWUzA3RE1CQ0c5MGpjd1RKcnlMc1V5UUZCVVNRa0pCQXBqMjNVdXEyRmsxUWxJTXFlQTdEbURuQUFCTGRCZ2xzd1RwMkhUVk1GbkUwenpmZm45OHg0UXZidVk0N3U2T3lHcFltUHJTMFRJNW9NMGlGTHhqNCs3d2ViWGJ5M3U3NUdnblFXUnhuOFFyQklMK1hwN0ViZVZSRjBkQVVhbG9mUmhZODNSbkpobytGQmN4dWovb1RHTkk5Qm9DVm4yU3BuRjV5WnIyWnUreGZYWjBubVk2Y1FjRXh4WVhSR1IzQy9TZ3YrV3E3VktiUmNUMXl0dEZ3dEQyYTFvV2prdVNWSURDWHhKR0NjQjNHbUZFTEVwQ3prc3orZlVoK0hLV2REakhMNDZIRGgzbWlBdkdiSWJZS3NUaU1FelZDNTEveVNZNVpRM2IrSVNkVWRqQzRwRzAreXZEVUV2UEJocVQ1cWhGVVJVSkN6OURaWk5MTGJDamM3RmU3VUNhK1JjQlNMMVFzaExwN3FSVk1mNTlGMkJtekZ3Si9saUtGbGxQUW0wVXpQc0lqSmZFR2poZXdCNmdhcERxS1k4VG1Va01YaGJhSTFhNG5ZSlNMZ2d2bjhlUGw2Zi8xK2Z2eCtlNUxWaC82VnA2bEJ5WEpLSlNoUG1NMDVYZFI1cGViU0kxNXBkditqdWRxbldXbDIyMnRxSXd4T3Jsb0pjc0RUd2JWZW1qd290eUkyTUJYMWxOTm1uN094R05HcXp4cGg3aXduNnZORGZ5czVqY2IwWkpyQjlLK3JpaWdTM2VYazZhN1BDMklvQ0J6cTRzdndBMUJMQXdRVUFBQUFDQUJFbnlkWkpQRGIrRG9BQUFBNkFBQUFFZ0FBQUhKbGJITXZjR0ZuWlY5eVpXeHpMbmh0YkxPeHI4ak5VU2hMTFNyT3pNK3pWVExVTTFCU1NNMUx6ay9KekV1M1ZTb3RTZE8xVUxLMzQrV3lDVXJOU1N3QnFpbk95Q3dvMWdlS0FBQlFTd01FRkFBQUFBZ0FSSjhuV1poTERKMHNCQUFBMkRzQUFBa0FBQUIwYUdWdFpTNTRiV3p0VzkxdTB6QVV2a2ZpSGFKd0F4Y2pTWlArU1NuVE5sWUphVU5qcmVEYVNaeldhaHBYU2NvMjdua0FycmxGNGc0ZUFNSGJUR0p2Z2UzODljOVpOcll1YTUycjVQajgrSnp6MmNlT0UzUDNmT3hKSDJFUUl1eDNaTzJsS2t2UXQ3R0QvRUZIbmtidVRrdmVmZlgwaWRrZndqRU15WjFFcnZoSk9nWEl0L0JaUnlaQ2g2NEw3WWpkdmdWajJKRVBuUUNjeWRLYjF4M1pVT1ZFTUJjK3dCNE9FdFk5ZndDOW1GV2Y1V1RjakxGbk00Tjd0ZzM5cU5tUm54a1djQnhpSzZab2hGS0hMY04xVTBxYlVGeTlWVzluUERYS1k3ZWRuRWNuRk50dVFpdmphUkdLcWdLM2JxU1VPcUUwcktaaE5UTmJLalh2MkUzTFRra05hcXdGb0FaU2lrRW8wRzAwNnJxc3pMcXU1TDR2UlNTTzRIWFJZL3pIWUJKekx6U3d4dDRRVEdBWEIyTVFTZStteUI0ZGczRFVrWGUwUlRXWlJCZDVYaUxRdjVnUTZ6M3NJWWZIbm1kRnlyMGgwQ0ZSZkU4RGtWeHpqcy9KS3JrOUhzc1I4bUVoUjhiMUFhTEJNS0tXZGE3RlhDVXhYTmJGLzNVemRqVzF5bzFGb2FlbU1wUE1CODcxZythMlZoem1VenoxNll4RldZMjF3S0FtUzZmUXpVSWlTMzNrazltdkljQ3hmbkJvSXVOSnU4aDRybEprZkpPTGZlVUt3dGF1QythQ1VHMVVpRlF6Q1pIcThsNktWTWRCaUF1aGFtbUdrOWJCVmhJYlhZZE50d2JiVllQQWJBMW9YWStXRXhCRk1QRFpscnNtOXBJM1F4YzM5V0pvSjgyUEpmZ2xrSDhBSnBTVGphL3lRM0E5UTJyVDEreDNtdXNTMnlpUmE1SHJaVzZSNjBybnVrUUJ2YmRjenk2aitFdEN4bjdvTzN0QmdNK2tIdm9FNlQ2ZENkVzNxL3FiQ3U4d3h6eEFnZTNCY2djOWIvd2hERkRFRytjUHZFdUU5V3J1RWl0emJsQXJ1NTFtYXFzOGtUM2lWd3JpclhMYUxnREFWYm54QURDVmdycGo3azh0YXpOcTBvYS91YXc0eWxqN2xnSkFURE5wdXdBQVYrWEdBOEJVQ21xSjJTTTBISWlQM05iM2tSdUpxRU5FbWdRZkMyTmxIa1dWQUE5cjM5TFpveEo3V29HV2d1QlVDUzMzVjJzRUJBcUNJeUJRT1FpUU52Nml3dXpEODRoMVAxeWxObXZsZGV0MldUZVZJc1czc2NwWjlPbWlNNVhxelByQUVadFIyYlcrU0QrdS9ES04rOEFlbGZ5MG1kLzVtWmJGZVlRWkdBUjBkU1lkWXpwdGtyM0UvbWpRUlZINnVPSlhvYVhKS3Y1WGlGcEovaFM2L1BQajcrK2ZWMTgvWC8zNklqMi8vUGI5QmZlM29TNzJvL2hQcXFOdzVleVpNMGowZHRtQXpPanhlWjNXSWs4ZUdIRGY3OTFNbTNHbjJ0UlVHd2YwRDZtdHRqV2VGbWdqaXgwT0doUGtVNGd2NFo1VjkxSy95QjFnUDFXL3lnL2F6RllEVWkrNjhDQTlkaWF6Q1ZrUytqQU11ZDR2U1duYS9ZaVpDci8vOFRLVzcxb2ZUNUE5YTZtTHdpR05FVFdLeGpGeFpUL25KVFB1RXN5ckQrMUw4WnhDRDBRSSsrRVFUVExidEs4bklCcFNFSEREdWsvblVoQmNwRkkxbFhmUU1CMlBaL25xRFU2ZWdPZmhhWlR5NmVycXowYk5yb2RKbDhrV093OVY2UmduZlZsTTBqSUFWbWM1R1J5c01TRW5KUEtVM05ISzh3OVFTd01FRkFBQUFBZ0FSSjhuV1Z1OGNnNk9HZ0FBbmhvQUFBMEFBQUIwYUhWdFltNWhhV3d1Y0c1blJYbDFWRlRmKy9WbHFDSEVvYVJUa082V0drYVEvTUFvTTVUa1NET1NTbmNqb2FTaWdIUU0wb3gwU1F1SWhDQU5VdExTRGIveC9mN3g3clZ1ckhYUHV1dTV6N1BQUHZzNU53YXVxMzZIbEpFVUFJQTdtaHFxVHdFQWp3SjNid1VHNGM3RlJMLzZjUmNTVncxakR3Q2dldm52d0p1M1pmTUdBRWE0cHFvS3dqdGpKek1JalZodldHOGpZaUkvb1djYWZPOU52aDZnSnlZOTdvd3ltV1VhTzVxZEdtdHE0T0xpc0ZHWjJ6U0lRNW4xc1RVOXk2VXRUdFdnR2RFb0t5K0krSHp5QnVwa1hWdHFHeUZDbTJqUDdDd3A3L2NCNWZzZmNuRzZXN3BuUGNCaVJxS3JzMTFVZ3ZYcU9YbHJVRWJWL2h1RzVRV0pMOFByZDdzeURsdlhGY0s4MXdJK25aNm5pa3RLRWxCVEo2OVhjWTZBM3I4WHBOQkJpb21sVXhWaTNyL1hJZEZINnVnVWhwZndQM2lnL3hXUjJoMERvYTRnbHpEVWkvTzdQYStnVitTYy96TkYydndqLzRFSmtNekhVY3RJUVJyc003YTlTbW1JMVgvM1UwdmV3eTJLUlNwREZyd3VYS1QvemlaMW1sdnp3MFNlRkIyVUlUcnNrQkdJZStMSUU5NzBvTG1xRm5FM0NnblFDUC9pazZWLzlMaWVoSnZiQUFpZTNFS2pVMnlNSjYraElSZ1RQQ0wwc3NKWCtyeVVVRjR0aExUWTh4QnFYRWl4NUVITGJZMmZsZk14amxGMUlmclE1ZXhGVUhETDB3TDJSUWx2L3VmWk5PemtHU0JMWFRyK2pTNFp4b2RmQVRqRzFaNjBIZTZNTmJjVkpBK2VyalArV2ZsdE1Ud0R2NFdNMTg2U1Jsb3RFU0RxQVhOOHNBWC9lWEhnL0xHaG5hUjlObGlJa1I0UVZRWU1ocUNBVXdPTU54b0djSVpBWEh0TS9SKzhLVXdCUVJXTGFMSnBFRmhxcnpnWjN6bnlGTGdXZVVnR281c3N1Skd4U1lXdndGSTRPT1FKLzBBZm45QWNDVWpyVDU4MlRkU2pKQzV1cmZONTk1azRRbDBDdnNLNndDZnM0VVFRZ0JrTzRMbHFoSlBGUUpmaE5PRDRNTjRrQW82dTJoTUpHQUI1eTZVSjF2Z2h5VXNxYVhVMS9TWW9EOFRCUlFLVEtOZkVqWkNVc2FPRWkwS2lPQm4yNkk2UEs2Zlk4UmdoMm9ML2toUHh2M3JWSW0wSDJHN1BldjFPZHlOZ09SdTZ0VWFDeEJUTTc3MERMQzNibC9mRE81YzZPanJtNStkL2xob082MVRlM0FRK2QzWjAzRnhjWE9UQ1R3cW5NL2UyR2l2OEx5YU5VM2dOSXk3ZzZPVFVkcGk1cDFwM0lmRkJTZmZaeGVYbDNteURQaHorTmpVVmkrcCtuWktTMGdBWnM2WVFIYm93cGlTTnNQM00wM1BrWm1oaVl0SjZQdVN5dHJMeTJiVEJQZVRJV3J6dDhiWmZiRGUxZU4xN3BrcXUzSmFXektlTnFHN1lUU0RKMENwcVhIWW4xek9LMDBIcXcyODRBS1UvL2JyVWxwS3lUUUJBQ0UzeEFkWC9EbGJER3pDRGlxL1VQWU5NVC9jVDc3L3ljcXZiWGI2dm5yQTluMWw5MlpkNFgxMnB2SWtweU1ETDYvU0RsRk4xZGZVOVhUandGakN6eTVac2ZFZ2E3QUFLL2lITDQ5bkVZaEFzMWtNUDFQVkFBZDdZSGdieHFQY1k4YnJaTXZucXk5R0V3d3E2MWtCMGI4RWo5V25TdXB3U2ttS292ajQxdkY3cWU2MnJMRE01MGVIaElSM0NDQUJ5TU9pcmVMemN5TTRsZHROWTV5clo5VXJRdUM0ZnQyb0pmSnVBNElkczM0SEpVMHZuOXNLRTRmV3RQLzhQR3h0dVRYTXRMUzFMcnZVMU5ZZVpYdk1NVW81YldjOTVkaEVzbUs4eExIUWZLTEtVYTdBN1QvdGpEdVdGcjIrT0ErcnV6akhjRHU3dTdqTEpPSWZEY2tKQ1F0aXVGb21IVTFYQUlkNUswWFpWaUxHanB4RFlIYnY3RVV3VWFualp2TG5tRUxVUUNPbmJ0QWNjdVNFZWQ2ancxZ0dnVmFPWnd5T3FoSCs0WSsvVW9zVVhXMVltQkFHanA2cHRCdEtFQ2dvS1NnMHJ6R3RzaDZheFRzclhSMk14K3M0eXFkdnlCdEV6M0w5SUxSY1NGZ3pON0IwYjQ1UENMbnRFK0gxOGZHeHNiSUNIRHgreUt2blhCMTVmZUtQQVR6cExsMUx3NWtRRzVIZUNCM1NaWFg4T1BpVFNTZUxTZE5lcE4rRmdrTUZEYUFDUmorb3FaM1ZTS0hXUU1RUHhUREtiVzF0dE54ZGJld0Y3ZnVvSnpNWk5uanNJMjdrWFRUVjdWK2xmRjloS3B0MjJ5VjNyZHFpK3NEVDV2aExZblFpNHVueTRQVVh0TVpFbTlNeDVvVFV6TVpHeWQ0UkR0a2cxWXZEbTkvRGhaWWNzNytKRUlSdit4TndjQzVnQXg4ZFBDajZqazVNeWZtMWFTZktQMWlENnlCNXEwb2dNM1hVY3UrdGNGc294am01dSs3V0ZMbk9IWTJWQW9PK2F6dEZ5K3FlRTJiTU5hK3E2RnpNVG82TlBuejZsMmlyTTUvM2hLUHQyT2NxaUFMaFBBNmVCaHNIcWlVaUErbGd4dU5idkZoZzRNU3ZMdVdhS0hDdVRLVDJHazBPeHE2VzdRZjh5b2kzU2NoUnJjY1dwcUhqZHNDeDBid0R0UDM4djFtWmxyNlNraEpDUWNNVG9tQVNNQjRmRDViODBXSlZXUHNJUEo0cUFMcXMraVh2TEgvVklwZm5xVFpQWFhybEZtMUlQcXg1WXA3V0k4VGtoU2NnZnRyR3pMRzNRMkRPMmdxS2lkWm0yOC9naDIxZ0dOTldiM2pkc0ZzM2VZb3FLQVVRaFFnSUduNzB2ZCtvbXk1N0pYT1RpK0xheFlWem5QTWZzdTdXMzBMWjM3TXV0K1cxd01NTlYzMTdLN1lvL3QwYzBuTEZaY3BZZUc5cU95WHdJOUxrWHpGVTFqM2ViSWdIb1dLMUk2MWx1ZGJYNzFvUjNiMFBWdityb0JSNGt5NlZ3eWNqSUNBZ01MTzk3SzJRMXZNWTd2THl1RnV3ZHBTYS9SRnEvOHVhVHVPSi9IV29YK1haU0hrWEloL0FFaWI4MFcvY1VGUGhQREVrb0czQlJPMlI3dVNvU2xHNnZrdnZaQlBzYUlsNDMzQngwMjFxK1ZTMm8xNnhXekM5eFg0S1FQZEpDYlN4Y0hBWCtXWmo2cGpxME9IRkpyYVM2bWFaN05sZ3VVeGZXSjlPNkg2OUtKcjVIQUFxcGFMdHBMQzYybjMzRlFiQXVIQXpTdVAvYVRZT2NneUJLTmR0TlJtWEZHRVhDemtXU1hPK1ZKanhnZ215OU9oakFDWnZNZ3IvRVNLZ2dCRGYxVG5mbkJnWUdKUFRhYmRzUGtLa0NodVZIeDhjdHh4UFBZdTVacTVCRXdIQ1BKYTc1SlN6VE1WcG1abk00Q1dSeWFVNjBWOUc1ZDBkZmZPdDI2ckJJWUU3bVl5aExnQjVSTTM3SGVacERxK1plSnlabGZPL0Z1VUhidXQ0dDM2MExsVkJDLys5RnVWSXRzOU9oVGhubC9Uc0VsMW1xOTNRS0NlOEgySmc0bTB4TVZYdWRyclNrMkJ2ckpHWDJJMVpiZWc3YjFpd2lQeDJKNUVQSjlIcSsvYnpWdU5sRmJPU29rcUdTeHJ1UXFhZU13N2NWSjQwcUNzYVdJVlF3Zm9PYmR5N2JZdGh1YXlwVWtlZlBWd3RYVXJmdTZYOUlnbFVVenFWdXE4c3ZiWE1KeFRUTlVSWDhIOXU4NjByM09yNXFKeHVSVHFELytCOG5xMnBiSmVWM0dTRWRGU2Y5RTlXQ0JxWHcvZkU3Z2s2dStFYWV2dWZpRTZPSXZTMjROTmcrTFA5c3FFdmJaa3JUZVBMazBQQzRjNUlmcmF4azFWbVF0cEIxSjRIVll3bHJtL0RrT1VYMmphSU0yNDMzbGY5RXhDTlpieVZsdHI4SXVkc1NoOHQ5Nm5zMEpqOGkvY01WUkF2dHJ1dkw2Zy9oOXJjeGl5T1RzMEJmeVVHZW4xRGVDb21VUHlQL21XNWdvRldmQndNdlNQUmd2c3BEQUYzQlhMbXp3TlJvRkhIZEszZ0h1WHRSNDV4QWNxUVlZN3JSNnNESzlyR0xxd2N6U3JNZExWY0xLbjdSOE1QeDNJVUgzZmtPM1RzODgxRFpzVVJadmhwTUtPLzByQnk3eHFZb1plcWRqOExGMGIzcXAvNlRvOFRMUW5abDNwOWQrZmJnT0ErWlk5YjdwYTFhS0JxbXJWVHBkQmR1MzY4TzZmTmRQVFJiZmZlc0ZlUFNHdjE3cktnYStIdHFvbXVJTlVYalR5dlFsWm9Jc3pxZTc5RHRPcFg5UldCTkJhcGZtcmw3MFpwSTQ0dXRnNkJNZ1BlRDIvWG8wN2xrUEk1N1gwQ1R2N3JlOWM5azZ4VG9mVU5Wc041N2p0d0lZcHlKZU1wMlJXcGNrZEhuVmZkRnRZTDV5MDRvOSsyVnNHbHI0RkdMMVF1NVNxZmJrUi9kYzUxc1d4OXZON0NMKzEvc01ERGRFcVNmNHUyaE9Cemgzd3llbkFuTjlLbzJkeWJ6SVJYNjB2UzNOaUpZRVBjT2tYRGk3bDVsWW1BYjIzSmcvbGZBaUlKMW9OSHp6MFUzbFRaUGRVSld1eUhiMG1wTG1yK1JOTDQ5b3k2OW5LbENvSE9OemEwNW1lVlVFRGx3Y0xwVVo3ZDg1ZEYxdVJ2ekdCemZSTTk3TTVyL0hEclhrSXhIWXk0cUVMZm9reHZzUkxBSTBLaWxmOCtMRjZZZ3ozWndEVnhLc1VsLzJxNmRHYS9MQU9VN0VqWSsyWHJJWHBxYTRvWWlYb2N5L21KNXpHY0QvWFZ1SEhOeEwwTTRjRlFsZkRFakxOL0h6RUp5RTdER2psWnhZYUs2alpEVm8rS29OME1YYmpQbDcwU3UyK3hNOExMTFZ2OXczRDJaN3Z0TGVKTjFlT1FRWitMVDA3bmcxRUFCY0xRSDVOQ2VsM0dZczNXeGtrM0RKbWRnd1RaMG9WZm96cEZIUXJ4ZDJEY201UjIvU3h4dkhMMTllZENYcHlFeWFtcmZGa2huekovNUxCWFQ2V1Q0ZlZteXQ0cTFjL3FEeWpuOGs2TTVtVnEvb05paHdRN1EyNnZJa0hxQ3N0bURkNHdqaFBPazZUaUE5SVFzNEMwTkN2R0NRNHN3TWU4T0YyOU5ZVCtBWUZqS0dBVnBDZGdnRlRmWVowbUNKWGlpVWZpOGhOQ1dlV2UwTFlBZ3pZc2plLzRXYlZDTUVTemRUQ3BodmZjSWVkUFo4MzVqVHRiMDZzUkErNmJLckVpNWJzbjFmR1A0aGV4V3E3bVIvNFcva25CVGcxc0JqcFBEQTNkM3NhWnRLd2tKTWYwVHVlOCt6dDJKYU1Ja21EQTZQczlpdDI1eHo1WnRHNW9qQVhMS2kxSGg1V1k5SFlmbnZJSktBZk9qcm56aFNaYWRHeitPTVpHeEw5THFodmQ4L2JhNFBQQVdWL1UzTjByVjNGSzlrL2F5WExrMGMxS29YbklNazhKbzFKYWczVFdrWmxUc2xBWm1RN2J3VDA3V3VRQWlGUUR3MFFna0gzNkJuSmw1anl4aE9QQ0VENzlZaTZ1c1F4c1BSck1LSEx6RkIrSTY3SG10NnZLK0xJbFk2cHA1aVZlQ3EwUWlOcTF3d3VCQ2RIYjNGdnRhOGVUN3BIeU5Sa1RCYjFXM2pvSXR1ZytDeEhyV2N3NVlOTk5IdFpGWEhBaFhVZThsTEx4N3ZadlExY0o3YUFnUGdWWU9uQjlGL2p5WXFWRkIvQXIwNXl3OXhLNTkxMThsL3Nna2pGNW9iZmpTVU1ORlpoZlcvRys2VXE5OTlXd2U4aXlyTEtCV1lkVVRicFRlUTUwSGlReGsrZHo1N2NNOVhhOEtob3JmTEZCQ1FaT3lBQ3o2Q2FBRHZqUDZjclE4MGltV2hJTWQ3d01CcCtqb3MrNXVQSndGeG9PTlpVUEFtcUdGYnN2eGtWek9NSFNuUk9UQVc3WGtaM0Y2TVB1UkF5dnIvZDEyMUNWU0NkM3c5OGxXTjg4alBUcnpiTlVxY1p2dW1OeHJ0bnRzT3JYc2dLaWs1UGpzN05YUnhsaFdWaGIzbENSS0xISzM5dzc2dkttMHpYWGVoZmxyTlhoRUQyODh2c0JpOTRaOUpCUm9UK2JSd3htVGxsZGJFN1cxdGVNSWlUeDU0L2VDcGdmcWszcEJuaFU1SXBwM0k5YmlqbWhMVDFvcXQ4Yk0xS21GTkZKNmVucEdSMGR4Z2l5ZXRVNndkUHNwb1NKaDdtYmhKaVRMV2xFdGs3YlVNSC8xODdmUDAvdkpRYjhPdEhKdFluNmZYdUtIdEdlOHk5RjQrTURYS2tuSk9FakwrTzN0Wk1DeFJhUExITVdyWTVIVThmSmEyaEphUXU1YnNiMXV0aWxQSHBNTXNUK05yVmFka1c3ZEhXbXNzTEU0MG9FQ3F5RForOFRCRkw2allrTWV1eEUyV3MrVy9vMmNDU294Zm1wb0tQT0gxZis1blh0QVNVNU9qcVVvZlEzQnlHaG5zZEJheTVYOG4wWUtxTzVvV0M5bG1rTlFxcUxmQ1c0RjM2d1pWdEt1WlgvKzkvSmFUazR1SmcybHdrNlFJVVozQ2tJWUlKSC8zWHlLc2pHSi9Nbys5WnBKckVjYS9hdHlNYjdwWHBiZGYxczR2S0JrQXN0R0pjMGl6OUt3R1BaK3JiVzV4bGVsdGJVdnJmeFVoQWxDb0l2ekxYNkpHbHpNRk1xVHljbTF3dTlXeS9ucGhic2VsbUhtRDFWY1hGelUxWHU3TnQvRVptWmxzVlpNT3RWTUdaU2JOaFRQcVdydkVLT0ptQlY5eHgyeE4xZnJ5bTErWGtubGhZZTZvdlRNYzQ5UURoQ0txSm1aR1J0ajh4YmY0OXdKNnZlbDM4QWtMb3dqOC9PdGJzczkzTGJGWFlxWHJLdUdZcHZzUE5oMFVEc2kxUzJ1bG5PNnhlOFVZVUw1YzJLaTlYenRvMFJDUHFhc2pHVms4S09NUyt2WjcxanRrZ1RYb0tBZ1A3L0xCQmI1Qi9PTXE0Ym5kYTZuZGV6NldpcEpNK1V5TXBiUHoyNU8yNExPL2k3QmVZOXVMdmMreVh1VkZ4VFlIT3pud08ybEthUHVPejJSWlRiSEdhdW5vOVNBMGljUkhPYk4vQW93MHp2QWtiU1pCYlRFTnE2RWY3bktTUER5WktjVWcrRVhFUEI0bUxuWGRudURjeXVzeW9FS0ZTSTdPSGZuRy9sNmVEMTI2d0hqU1Nud2NSVm1QTUh3ZGpzei9sNWRnVlJGU3VvL01BelZEMmZJVVlNSnBGM21tMjBHN3NINk1NaFM4WDlBRmVrNHNsM1pGYlppNUIxV05iODZZWlFiUmlOaDJYY2lLbHFmYlVTMzlJSWpZSnBlc0llRmhDdG44aU9TTkpTSFNnQkJXTWZnNEtBczhRSm85bzhwMytiV0dKcVdOZ25DdVZGR3E0L01lcVNyK3gxWE9Md3ovOWJ5OHZLRWhJVElTS0kzdmRRVVVXektnUmxwYWRLZTlUK1V6dEwxYjVEY0lXYmxOMVBFbTBGbENJdWZlTWdKdko5SzVucGZsLzdpbWdJaVl1Szl1U2FadVhsZmo0Z2ZrdDh6ZEl2NXVTMS9CZzlDWDJVbmNUcnFXcU9YeStVSG5ldVlIc2l1WndRN1VSbEo0Yi9zaTZadGxhTHlnVFQ5cDJad2ozWGUrd3ppTlBIWngzdTU1eEZ3bDAySjRHMVhJQzY0UWkzbmY5alZGb25uSXdqY25XMm95dU1xT0RBenVLNXhiQmF3Y1BBN051UjU4V08zRnJ0UmpmbjJ5ZjkzdFVDQzJMZWt4TVFuQmdaRWl4VkIxMDVjVk9uWjNtUWgrWkR2MWd6a3FuZ3I5ajBLd1V1aVpZVURiV1JlbDY5VTVkazhSRjIvc1RNalBNVlpncldlaDh0ZFhOOElQZnR5ZEhKeTRkOWFNSEl6VTR0Y1kyMHBnMk9wVFl3MHVEV1NZR1I0b3V1ME5LUDFmbkc0ZkRJd3l3d1Q0dlRxRng5V25nYmNiaTlGYmxrcko4YllBNnhaUHhiUVNNZndzK2pTc0txeFEvcStmU01sQ29PQnRSd2VQMzZzcGZYdGZ6VE91QytySC9RcXFWNnBPRTFBRHdSRVgyRWN2WGdwZXJscXhDVWtPcGRjNHdvUERoUHllWU1CUEhaTkFrL05SSGFDUlZacEhyakZGbmJuT29kbGtUa0pWa3prVGdVNTVteThnYnVLZlJmTDNXcnNSdm44WFZSeGMzUGJua3dRQzQ5OHdaYlh1NklRT0dWc2RZRzA3Vzd3V0ovM1djK2MwdnZVUlNpMmZuUjA5UExWcS8vRU9KMU02UHN2RWpWV2hvTnVEcjNhTHVkY2dpNW45aDhubkNISDQxN2tYeVVNcVBGeEI1TUJsanhjREdaSi8vWVBCSEU5MFd1NU9HWkloWG5MeGNaWVVWaFkyQ0hMdGRWTDNZS1U3MDZxRXpqSFhmamZ4OS9ZVytsS1F3eU53MzgvbmQyRG4ySUFSanhaWHVDN2xLWldvNlNJUGk2WXJZcTJ3S1d2RVZNRVgrTDhCL3Y2Y0kxMS8vZnZXZnA0dlQ4V0ZoYW1weC91V3FPVTJNTS9temJnY2xHRHhVcDVBcndjaThJOXhWSVZBd1hHZkk3MDI5YS9kTFcrK3p0NDRLY0o0bWlMUTJobzZMbWZtcUdob2Erdkw0NHZWeTFmRi9lWGV6TXpNOVhVMU55bWc5NE1HTWE0dHNQZjJzZFg1UXZTMldLMHFpc0JsVE1aNTFuUjc0VjB3WVdGaGJtNXVUajFuNnE5MWVWbmkyM0EwNzQzOGRsNGJITHlGTGVLK0dqdEhKejc0enI0akRjOHZWenk4dklROE1yYW1vbGdXZ0ZsemZNTFpGTDBIU1pwQmQ4ait5eldtOFdPc0FpRnVPKzRiMm5iUzRMb0lEVTVxMnRxMkJTaVp3eEZ6WU5TcmVnaUlQdE5HZVFVRkk4NUtUc3RqZWpKOVViR2l2UkxWcHRrSDFiODIwamh4SDF0UllYSVJLTGI5ZzEvT0VSSGlITnJKRS85MFBmTFBlcVBRMnY3M2loV0JMbk1xMzNwalVueEZaMUgyMjExOTMranNtbkMyNUZEN1BmVE44UFNTN1hjcmREN1BLWUpjeGJkUTNMRStNUmg4R0swZFVCWFhKOVdOQVlYODN4YmtQSmEyVktoOEVRTHoyM1VuSGxKcU1IREZOSVlVVE83d2Y1NkFuNTlPT2tIaGRVT1hOakNFMlhQNkR4aTJXcmFYcjl3cERUVys2UjBKNm96UFQzOVVOQ1BYTnA1OXMvaE9XcU93WG1UazBDV21Cc1N2Rmg3a04rWlErRVVsZHo5SVoxM3NQTjMvdkxKemd3dThiajJqTmtyQUJaRXE1WVlYaGpDRyt3YXhqUlBvdk5TUzhIL1RKU0dsSnZMSUwrdHJhMmh3U2Qzek9PbFBoMzdOTVBqc1d6ZUg1SVF0ZGNudDFRdy9LU3ViaFJHYTFSTVV2TGwxa1FacmtMajQrTnlKQU42YUphVitYbnp1cGtXbjhPMWJ2UFpQa1NxdGJXOWZURVcrOHJWMWZXa0xKcUlpR2gzb2MzRnVvajd0UnpKRDUxNitWRkVhb0dlaDRkRXdVdCtRbnVkQngyU1crK1V0aVlyVGkrdlk5SkEwTTlmK1BXWkpHa1hScnBLOUgxblVveTcvTlNUK1pJeU0rZm01Misra29sd0dWSGtPQWkzSjlqRHVUd2U1cXh0ZkVydFcyRHNYMXVQRTRQRGQ0SFNKUXA1Uis4UG1hbzlsd20rUjMrZnVaK0crd0xtU0plWDN3Q3RISy8rYW90SlBPTjR3NHZualordi9uYmVYZjh0OTZCZjI5RnhzelBxcm9TNE9GVlMwMjBjT29ucTdQWk45ZTNKaU5DT1drVDB4eEFhaGRjMEs4Wms5cm9VVDkyYitRYTNDTnovZ3VVUzIvTkMxU0Y4ZmZzM001blJQMlBWNWNqNUx0MUJiWDRyeE80bjIvNjBiMEI4M2luNkozVWFsSDFpV1crZnBIMTFocVl1cWFuc0pvVEtQRjA1M3R2UlgvdVdhZTNjbmtZNE5UV2xXVWs4WmxvcGtBUTAzeWU1NXY1NzE2N0VTTVdCRzZ0UEtpcndCRXo0Qkd4NVIrOHZ5L25INXFvdFBJMy9iem1sUE5FZVhDME9FeUprbklrYVRrNU9tcHFhY1g3Nkd2WjBJS280S3hnMHlUWUZuKzJZeklGUmhyK2NsT1B4SmkxWkRsNjRCNzJtV1JMQmZ4cGRycXdjWC9haWdjN3lkRHRXZW1od2t5endHNTV2bnhndng3L25pUG5tcmdKT3pNeFU3R2ppckdXa3krdTVLNEdUVTgzU0Vab29FSFI4M0RXS3BZaXhXYjdUQ2k0S2IzcUhsTmtFMkFkU1BkWGQ2NG5vU01jK1d3aWpwMnRMV2xvQ1FqRWF3ZVVTeGl6bE45eEFJWWxhU0E5ZnR0czJRVE9VUGtXOFhXWDFNVFN5Zkd1V3RjMTlNNHo0TGlnRWFtRmh3VVhGd01qNHdmbnhwTCtvWHgxdXhSNkkrRmxxV0ZSVVJBd0tjWnVHRmZOTEVBSGs3RkxNRk1RamtqbThwTmtxSEtiM2lkdWxRRDNaQUFLTG41M1NNemZocmNBS01FbWpLNDBFSDBmK1JWVUF0cGE0QkZNdXVkYVhsYjB3VlUyRGhIclFRZkh5S1F0Z2pBMnZyWnlXakhPRU84V2hrcUVDUkkzbGRyYTJKbVVUNi8zaXhpM0xJMkZ4ZGZFTWNvKzBIVDQzU0puRWxVVDBwbU9xbTkrM2VYb29mUnIyZHMrd2xNZ0pnTytrMkREUWpHc2J2MWVaNUZqL3N3UnFhSEtEZGE4a2U2Sm8xSjB4bnJaOWVZZXU0UkJnL1k1NXlqdnFkd05xTzU2Z2R3TTI0ekhjRG91Sis2eE1MdHpZUm5yZTl6TDM4U2RjNlZPb2NsM0xROFNJNFBJUnNSQml5Q2tQc0VhRWJraE1UejlmNmFmdStXV2FPc2pFRjdaMmVrbkNzUjhtemwyTUlTV0N0R3NEUlJUUTRjUmIxbnFKS2xSMWRPSHZIM0hOekN5QjVPdEw5aDlpSVp1b1ByQ01tNUxDTENGODdlVm10Y2tHUExySG1rSFE5RUxJS0g3R0FCSXNCcC8rdFZKVys1UUNOSi9Oc0luQno1NEI2Q2hUbXVqclpwWlZ4VDlpcXJlTjZwem5GTlFZTHYxYm03ejJlZ1EyS3RyUDhmU1IzL0FFZUpNNThHOWNpWmhYRVdHNVVIdmdmUlYxK0JObUJ0M0hQNWt0ZVFqeFF5Q2hnRENkbTJ5OXdUTXFGalV3dENRWGJ0L1RYNDBxQ2c2TjFMY2M5LzdBeFpjU0d0elBUUkZqejV6RXFRbGl4QytyRFh0VXNoaXRrUVI2ZmVZbjc0RnZLLzR1SEphRHN6d3M4cDQ2b3F0NWZQd3dnSDZmMUIzS0lCYlE0NjNCMVpuNTIzT3k4ZjZUQVI2aGVBUkNBd0piVmhDSy80WE9lUFNFWEQ5U1hYLzY4VVZyM1A0djNsRWpqNjBwMGU5eTBHZ1FtT1M5cEZ3UGdqWlp6dGJTRWdxMndwb01VWXRTSjYvL21KeGMzL2RPK2xZaGJ2Ymd3dXAvUDJaczYvTmorbE5Fa2QxZDFscnZNU2lVT1BjTnk3b0ZRVlRWTGZFcWdJT21tcTVxT2N3eTlQOEFVRXNCQWhRREZBQUFBQWdBUko4bldXNjRIWGl4QVFBQU5BUUFBQXdBQ1FBQUFBQUFBQUFBQUxhQkFBQUFBR1J2WTNWdFpXNTBMbmh0YkZWVUJRQUgwRC9jWmxCTEFRSVVBeFFBQUFBSUFHSzBnVmpicm5vSjZBOEFBRFFTQUFBSUFBa0FBQUFBQUFBQUFBQzJnZHNCQUFCdGJTNWlhMmwzYVZWVUJRQUhHTVlLWmxCTEFRSVVBeFFBQUFBSUFFU2ZKMW5NeTROSnNBTUFBRThJQUFBUEFBa0FBQUFBQUFBQUFBQzJnZWtSQUFCdGJYQmhaMlV2Y0dGblpTNWlhVzVWVkFVQUI5QS8zR1pRU3dFQ0ZBTVVBQUFBQ0FCRW55ZFphMUV5L3BBTUFBRGx0QUFBRFFBSkFBQUFBQUFBQUFBQXRvSEdGUUFBY0dGblpTOXdZV2RsTG5odGJGVlVCUUFIMEQvY1psQkxBUUlVQXhRQUFBQUlBRVNmSjFtU3RYV28xQUVBQUV3R0FBQVZBQWtBQUFBQUFBQUFBQUMyZ1lFaUFBQnlaV3h6TDNCaFoyVmZabTl5YldGMGN5NTRiV3hWVkFVQUI5QS8zR1pRU3dFQ0ZBTVVBQUFBQ0FCRW55ZFpKUERiK0RvQUFBQTZBQUFBRWdBSkFBQUFBQUFBQUFBQXRvR0lKQUFBY21Wc2N5OXdZV2RsWDNKbGJITXVlRzFzVlZRRkFBZlFQOXhtVUVzQkFoUURGQUFBQUFnQVJKOG5XWmhMREowc0JBQUEyRHNBQUFrQUNRQUFBQUFBQUFBQUFMYUI4aVFBQUhSb1pXMWxMbmh0YkZWVUJRQUgwRC9jWmxCTEFRSVVBeFFBQUFBSUFFU2ZKMWxidkhJT2pob0FBSjRhQUFBTkFBa0FBQUFBQUFBQUFBQzJnVVVwQUFCMGFIVnRZbTVoYVd3dWNHNW5WVlFGQUFmUVA5eG1VRXNGQmdBQUFBQUlBQWdBSlFJQUFQNURBQUFBQUE9PSIsCgkiRmlsZU5hbWUiIDogIuWvvOWbvjEuZW1teCIKfQo="/>
    </extobj>
    <extobj name="1BCC2C28-871D-48CB-8BE0-2867F7803ADB-2">
      <extobjdata type="1BCC2C28-871D-48CB-8BE0-2867F7803ADB" data="ewoJIkZpbGVDb250ZW50IiA6ICJVRXNEQkJRQUFBQUlBS1NRSmxrKzhqSHd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eEZNeW1oSnJQa3VXdzY1bDF2cGd4V0sxRG1lSmxRd3Y5aWRaTUs3VXoxcnA5cy85bjRYY3p0bmUrTitjWG5KRDdDd3ZRcTR4M2JhODBNS1EvOE5zNVJXVDZ0U21oVDBneDEzeENXZ2MyNDAyODRsamU1TVB6aWZDYUJ6WmhDZU82dndtV0lvVmpPZGdLdThtVDRhWGM5TGR5KzJxQUZBdEt4bWU3ci8rK1F0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cEpBbVdYMVc1U0taQmdBQUp4SUFBQThBQUFCdGJYQmhaMlV2Y0dGblpTNWlhVzZObDIxc1UyVVV4OC9wdXJrclMvbkE0aGN4cVFuUkVDT0l6QThtSkRoWXlSQXlweEFFMU9nY0srTGUxKzZGOGRiQjF2V3VLOTBiMnlpYjBqSGNnSzJNdlhidkRBbUNHZnJCRjBRVEpkaDcyMFlUUG1qQ0I0M3gzTFhyYmkvMzNuWDdzQzZuOS9mL1ArYzV6M25PUmQ4dHF4TTF6eVFuYkE2NlI0S2RYUzl2Z0MxMW9OKzRsUVVZU0dQcGs4RkduOUkzYmQvMEp1N0l6RWg0S3pNejgrM01kd3dIU3JMS1lUZnV3YjI0RDkrekFuUy9Yd3V3dG1BSDVtbldhT09Na0ZpV2hLdmkwOWluMnpJTXR2bWRuWUFGTWdGaUF4YkpCRktHYmdDV0NJR0RrRkNZV0VpaEZXbHNaVXFEd2VaNi9TNmdXVFlFNTM4Q0xGZDQ2Z0hnWVlXbi9nQThJaHN5Smp3R1BCWUpGWWRDSHY4MWV1cU5PY0FUc2lIWC9kdUFWUmlKbVVLeDVJd1JJZllMNEttbFdHbFliZGhMYVVvaUl6VkxzWXJGNThhRTJIK0F0Ykl4TnVVN0RTQzdHTXROekEzRjByR1dWdEM2RjlBdUg0TlhQZ0oweU1kY2R3NENPdVZqS2RtRmdJM3lzZmwveXdDYmxid2NCenlqNU1VSzJLYmt4UUhZdXhqTFQ4d1hiOTcxSTRDWDVXT3VmYWNBKytSaktYL1ZBWHJrWS9QMVRZQUQ4akhqQ3k3QVFTVXZic0JoSlMrWEFFZVZ2TkFwOENwNThRSk9LSG01RGppbDVPVXJ3QmtsTDk4Q1hsZnk4aVBnRFNVdnZ3TGVWUExDQTVacG50VnFEc1Y5Q3ZHYXAvSVQ4NWhjU0VETTF4Um9VWk9uM2JCdUkvMitxdWU4WG45TGI3REZ3elhWYzdOWGVNY1lmUWI2U1ZxaGk4dk5MMXdWbjV6dy9KclZhMVl2OVIvQVhNMXFyYVlvcmxnZ214Tk5USWxBTmkrUVRkb0lVYUFrbGpGNVNhaEx0R0VkMXVOcGJNQW1iTUZXWEVsZUNhelg2WFZrK2Z0U1NzTlpLb0Y4TlhEd1NudXdxekhLSk9FTENMK3lCeS9oRmV6SHEzZ05oM0FFeDNBY0ozRWFaM0VPdjR3V1N5Nm9ESytpVUUzTWY4N0wxUXhKeFlwSUxMN1lWRnBSK1NUVGFQd0JzRmp6bk1Bc0RUSEx4TXd5cmMvYnZ6NWd2OGEzMW5LMld0N1JKVUNGRnNlVUpNWHJORWVQTHhCMVdwMldpRG8zN2Y2cVdVQ1RHcEZ6MUFWNm10WnpOYjMwUndJMUV4UXRLSUttejNYUjBoK1F6ZExZYlByN3Z1Q2NZeEp1dWNBOUtlWldtcnNGc3h4Z2hhclptbEhmWkt0TVloZXdoNFVjVktNMTJ2QUZ3ZkEvZ0pWcVlINm9sNjkyK2lic1FmZDRoSGNrS1Y1RTh2UjhabUNOZXhqQW8ycWs0R1I3d05NZG1Hbm1haTd5UTJkQ0szODBaZHYxeVNHam1kdyttbUxEQXNYTXNTaUI5TlJ2cUlZUGp3RWVWeE5ZUWk4bWdPanZIaW80VUZodW9uLzBMK245bHliNDgxTVNyUlBSV25QMzZQajMzUUxhWGpXeEJkZGlaSmhuWXFvd0NwaXN1eDB1akpPcXdLM21ranppUGJSMHJIdG82UXpUU3BsVEtFbkZuWEE1Vkt2U2VMYVptN0pROFE0RjIvb2ppWWtoSHhWTWpjVC82ZC9vL0czN0c2aDhWQlhiWi96ZEV4R3BnTE9EY3dpQzRYVXQ1RXNzVXl0TjB6MERPeitGZ0RaVm1TWC9DeVM2UGhrMm12VHc1emFoNCttQjJxSWFLVFhQTEtiWVVWTFVUVlFIOCt1Qld1dHkyeWJHT0NTWUY1dUZqcmdacUQ4dlcwNWlqbE9hbmhiYTk0MFpRRjFlamJNNzYyTXhwVkdTbXYzTlFpLzlBT2ltVUtNWUNzdzVKV0pPY3pTbjB0d2lwRGdQNkw1UjQyekp5czQxRldWbDU0aFpaNlRiMVM0a21tYWJWbFZXV2s1ZWpqa0sxQ1k1R25ObmhGVGJBWHNVUU9XU0NxS3lUR05DZGN1NzYrbWw0SGZMU2M3cTRQdmNmRDNyODlvNTUxWGY1RVcrcW92cmR2akc3UnpyOEx1cS9aZmJPT2NGK3VhQ0R4b05tRjdwbHRPQk4xcFRnZTdOMkNxWmZCaVkwSW1saThFM09Sb1lxZVluR3Z3ZXQ3L0J5cDN0Rll0ZGxtYVBwbW5YZUNiUUZSMnoyRTRtMkZMRmVWd0JFdkMwOFIwVFlvRSthZUVOMHZiOCtTSFFCQkN6d1Bid2FnS2VHZiswUjB6M1NBdHlnUFpNVDBQMjFkanBWT05odm05eWtxdHpCM3FzM0xtWlIxUDE0YTFrTFh3SEcvcENaTDlvQWd1Y2RmSDJ6eU1iSGJFMElPMndkK21rN2FMNS9kcHk3U1BzaGV2b2xhaFJzUVRiaGtNM25GaHFVTnBhQjRWS29aRi9LSmFyWWZIS01aaXlvOVl2V3lmRDBoTXJ2SkdOZHdBTmNERkliV1dvNURuYmFOQkM1NkNmMXNWWmF6alB1RmhnVkNyUUw5VEpGYUQ1TUFhQlBZeC9zRDB3UEJ5U2tSWHd5Z2lBZmhKby9JeEJZQy9Ec1pkcEIxUldNQ0Vqa0xMcmE2RHBOZ2FCL1F6ZjFCMXNzZmk4ZFQ2dmhlKy95RGM3Zk5NZFlvRXBHUUdqOVQ3UThCeURRQ3BEb3lmWjU2YWJoYzRUS2l5RnBjeklGSlpyUEFBMHBNZFNXSXh2dHBQcmJ3OHBVUXZpM1JkNFcydW9GNGxscmt1Yno0Q3c1NCtCM2dTV1B5cmJVcGpRT0NKZUVNbjRlKzNjaEZNc2MrTkpHUllhNG9CZU45Umt0cjNHY0xZeHZuVkFLakRkR0hTUGlBVnV5Z2k0MXE0QStCOVFTd01FRkFBQUFBZ0FwSkFtV2RZbTBURjJGUUFBZVc0QkFBMEFBQUJ3WVdkbEwzQmhaMlV1ZUcxczdaMWJjeHZIbGNlZnVaOENoVHltT0p6dW1aN3VMbDFTSWlsdFZDV2x1Q1pqeTNtRFNaQkVDUVJZSUdSYis2UnNXWlpraWFYNHNwSml5N1VyUmQ1b2s0alpYZmtpNjVidmtpVkE4c2xmWVh0bWNKM3BuaDVvR28xWlZGdkZCQmlnRDNyT3pMOS8wK2YwNWZndlB0eXFGdDR2TjNZcTlkcUpJckRzWXFGY1c2MnZWV29iSjRxL1hqa3pTNHEvT0hsOHFiUlJMcHhkUEZGMGJQOC9ZTE92clZ6ZUxwOG8rcDhVQzc4cWJiSFhSdysrTy9yNjRTd29GbjVUcjI4eGE4WENQMTJxckY0OFg5cTVlS0pvRjBNN1M0MzY5czdKNCs5VTFwcWJoYmRQRktHTGNISHU1UEZmbGlzYm0wMy9DTUNRK0VjV0xnVHZJQ1FXS2hibUE0Tkx2aUgvczNmOXo0am5CaC9BL2dmTHE0MTZ0UnFVdEMzUHdSN0YvY1B2aG9lUmYyUnVvRExuU3Bmcmw1cXNEc3ZicFZWMjZ2N1huTURjMjdFajRYZjk5MTVndUx6YXJEZE9WU3NidGFDMmdlbXV2VE9WYXZWTXZiRlZhcktqUzQxS3JibGNibDdhTHB5cE5KdjE1YzF5dVJtYzFDLzdMOS91djV3dnJWN2NhTlF2MWRhQ3Q0SEQyS2tDNXZ2UVYrd05PN25DcjJzVjluSnJxMWc0VjE1dm5pODFOaXIrcGZRdlVYMTc4TzFiZnFIQkEvTjFWbzJ0Z1NPc2xpdWI1YTN3V3J0K2tWS2w5bDc5QTkrM2hkUHI2K3hjZzVmaDlUNjkxaWg5VU93VVdhaFg2NDNBU3owcllRSC9tTnMzdlZMK01IcG9lYk8wWGU0Zm13c09NczhHaC8yYUFKdDA3N2Z6NXhmcXRWcmdjLytYRzZYYXpqcHo4TUQ5WkEvZlRQYkFuZVE0eEhJOHdhMEVQY3VMM2t4ekF6OFFWQ2U4bU5IYmV1Z3luNnZVT2w4TFg3L1RxMHJnbWJmOEM5cTlvWXFkN3krVXR2MzN3V2ZkWTc3Unpra3YxNnVWTmZZN29ZLzc3ZzdxdXNMdUt2OWU5QTM4YkgzZFJmNC9kdVhLNit3OUUydDRRM1lNZGw5MjZqYzNjRkxzVjh2dmw2dUxwV2FKbmV5bDdYSndOUUVnb1lIK1ovOVlybStWbTQxS2VhZjMrbkpob1ZyZkthK0Y3amhmZjcrOFVqOTVQSFM2WjFGRTNhalRBNThqeS9Vd2pudTlhMkRoVW1QUWtrMHRFcnQ2Z2FGWkIxdXhsdUJVNEdKa0FlemhhS241b0JSQUZpSEVpUlpjQ01STkxCdEJFQzI0S1B5NXVWNXQ1N3BlNmI4TW5CVTRlN2w1dVZydXRSVHpaU2E5cFdiaFFyK2RlemRzMXRpSHAydHJuWTljbDFnUUJwOWhRaTNvZnpxZ2hNS1phdm5EZW1DWk9aWGRFcHZzOXF5VmQzYTZWUXQrZVVoUndCNi9vdUtOczlGVFpqMjVua2dFZG5ZZHhVd0VHdktnNVFHR1pKNkdZaVVDOFJEWGdvNUh1ZUtKVjFPUGNEcWZaWlFOSEx0c3FBMDRqWXNSempoQk5LdU1SRzhFb2pmbDBBUXhSTmtkVEJUb3lWV2lKOCsyTFFJRmVvTFFjdEY0QlFYKy93aHFwYjZ4VVMwM3ppNkdvZ3BxUGlBeWtFMWtzeEJZZkdFdytUbnhxOUF0N0ZlOWJ3VFlJeG5wRmg0V3FiQW1zMXdycDhJSFVnL0hicU41Y2FFRllhRkZjYUhNQ2tXWXhtVFlGNm5uMysrZFQyM1BBa2tpWlpjN2xVcTk4YXZVUlJZMEt0V2tVcUhBWmoxZVc4bW5vRkJnUEJzU2VmR0tTTVRGcmFrK2FTRmdZUlhTb3VPWGxtY2JBT1pBV3I1ZU1tdUxhMFFpTG00WmlicjRsZFVuTHdLVmtNdC9jQjYzdkloanlKVURlYm11QW5SeGpVamt4UzBqa1JlL3N0cmtCV3lJbGVBTE9tUFhGN0RaVTZ4dEJEWnhnWG1ZMTg2TitteklNeUo3T09TVmtUMGRjaXVyVVdEWXNSd1ZBa05LQklZZDVpcUJ3QWp0NWxlTnZLVHljc1lWSDhHYzdPT0kwUkdlaVZGakl4d2Jzc2dJcDRnc0xzS3JhVlp0WXVCYWRpVHUwZGNtUnJpWENLQzJSVlZJRTQ5ZG1oUTRGamJTMUNOTk1mbVN0SmxTV0tQcmFuUlpUVlJWbEoyNkV1Q3BDWWhnTnlRMVYxVkI3TWFvS3BXcTBMaUFKMDVYcDhSZDNNQ0lzT05udThXSzVPZTZ4WHBVbituR3JOdm1SUUtRQTJyRVlTOUtZWGpTVVJNL3dSNU1pSi80b1I2anhsUnF4RWFOT1ZLakMzcjA2OFlyQjlSSVhOWFJURWROdEtWTGJYNjBCZHBHamlubENHM1RHOHhyYjdEVHF4b0tkZzZpa25SUkNXd0F3eEhoV2RXcEtGU1RxRTUyV3JGeFFrYWQ0MUduNlJCbUZKWUxsUVJhSERXQkZ1U0ZYVm1lc0R4Q0xhWThveXl1c213OHJDeDdiSStod0xiWk5jbytUa3hnWnVTUlludzcwckZpL0dMUzBXS0NXbWZPV3JpOXZFUnY5a0Jmc1lqMEJJMThGU2hCb1pvZ1RwSmlzZTFhamxHc0xzVUtwY1o2T1NSN1duQ1diMFltTkg0cG1jNEVWZFltTXc5UUM2bVFtYXNtT3BNb003K3VSbVlUbDVsSDJkMlRYV1o4TXpLWjhVdkpaQ2Fvc2o2WnVkU2lTbVNtSnV5U0tEUEh0YkNSMmNSbGh2eVlYWGFaOGMzSVpNWXZKWk9ab01yNlpFWnNmNUtEQXBtcGlaOGt5c3h2RW96TUppNHp4MC9PWnBjWjM0eE1adnhTTXBrSnFxeE5acGc1RXl1UjJmaWpLZGhESnBxU0E1bEJOekdZa2xabWZETXltZkZMeVdRbXFMSSttYmxBVFFqRTFSQUM4Y2xyWkRaeG1SRTFFWkEzQ29DOFVmeGpzdUVQaklHYThBZlNFUDZneUlRL2NpQ3hXWS9iMG8wOE1aVmpSRG96bFZOR09qV1ZWMWx0QWlNMlVCUDQ4TlFzdTVVMHV3Y2phaVlmaU9SRkkvS2lHZVdWa0haek9WZGg1S1Fiejhqb0tUZU9GWG5DalZOSW5tN2oxVmZoRktIWStpa0RFNFE4SlFURWFsYnhTaFFvZHMxZ2FWMENGVDlpVXM2d241R2ZNRGxHcEErWW5ETFM1MHRlWlhYcGltRXdjWjJ2dE1xQzQxY1c4eE0xeXBxd3NsanpGaC91T3FxeWVFYWtBeVU1WmFRakpYbVYxYVFzN0s5U3BrSlo0MS95aTlqSWpHR2V1TElRNFRSdkkyZlNPRWFrZVRST0dXa1dqVmRaWGNweXZlUWxYZE1xYS96TGRCRm9tL0hIRTFlV3k1c1ZQS3F5ZUVaa3l1S1ZrU21MVzFsZHlzTCtvdDRLbERYK1FBaHhrQW1FVEZ4WmtMY1V4c2o1TW80UmFiYU1VMGFhSytOVlZwT3lpSzFpZWlrWmYveUNJTnZFTHlhdUsrQW9pRi93akVnamc1d3kwc0FncjdLNmRCV3M2YXhBV2VPUFh4QVBtZmpGeEpVMUM3TDNzamdtSkxyaWxKQ29pbGROWFpyeXNKTElCZEVRdVNEQVJDNXlvQ21jUFNqSXN5RlRGYWVJVEZhOG11clNGU1ZLNGhaRVE5eUNlaVp1TVhsZE9URDdZeURQaGtSWHZDSVNYWEZycWtsWGxIWHNWRVF0eVBpakZoUUFFN1dZdks1Y25EMXN3Yk1oVy9tWVUwUzI4REd2cHJwMGhWU3NSa0RISDdPZzBETXhpOG1yeW9QWncrdzhHN0lSaDV3aXNnR0h2SnJxVWhXaFNpSVdkUHdSQytyeWVxRkdWNXAxaFhIMmtBWFBobXo5SEU0UjJRSTZ2SnBxMGhXd0FWVVN0cUFhOWxoRHZHNm9FWlptWVZFbmU5aUNaME1pTEY0UmliQzROZFVtTEdRcmlWdFFEZHVpWVY0LzFBaExkenpRSnRrREYxd2pzb2dncjR3c0pNaXRyRFp4RVZ0SjhBTDBneGVsU3Uzc1dya2tVSllESE10MWgrVVZWckNqTDlqTGszTlNXTmwzMnBXcXdkOXFPMVNCYlpmV1VWQzF1WDc1SkcwNkk4bU8rME9wTkxaUy9yREo5eTcwUUhnNSs4NTE0SUJ6R2ZoRmMrY2NJTmwyenYvVitXcDk5V0xCZnhYV3BlOWh6dmwxVHkvOEwvaWx6VktqdE5wa0xjRFpDMzZ4d3BuU1ZxVjYrVVN4OVhydjhOVmZqNzY2ZXZUaTAySmh1ZkxQL3AzSGJxbnVUVmdzZEl6K3JHOXNpZG5hYUpTMk43dkdUbFVyRzdVVFJYYVBMRy83enZOZEhKeEY2Sy90N2NKUytNV0ZDMkdkbTl2ZGw4QnkyRDlZYUQxN2R2REY0Nk12OWxxZjNXcjk3Yy90M1IvWTYrTnp6VzNtaW0zL2YwSlRjejFmOUE0TmJZTDhYdkF1VkRjK3hwcTZZNlB1OUFPaXpaMFRYallVWHB0d0JkUlJsb0tHQlBpNjg3L3JwYkRCbndmVUVXLy8vZ0U5RTUzNndVSGJRV3NKS2JXQ2pZTUhmaGxDaDZCZXE4bGZHcHIvVzJHVDZWb083TFFGS0dxeTMzUkdHdm9rQnd3MUxLQlhkMzRkd21BYVpTMTZaMU53SEszRGd2VEVGL20vMnEvODBNVVRYbnlPQmY2VnN3WEJlY0ZGUy9Ud1BQK1hGN2kvc3loMWx1aUNwYi9qVDNGL2VWNTZJZ3ZTYnloYWlqend6N25TNWZvbDFsS2MzU3B0bEpmcU96MXU5M0ViUENuMHZ4djRPWUJ6cWNIUXZsTTRWMTV2aHEvRDVuR2x2dDE3eTg3Z0xiL05IL3g4dnQ1czFyY0d2aExjSUoxNmNDaHU0MEdLTSt1VlZRSEdxUnMray9jNTQ0S3crOXNoalV1UjVRaFFFODZISFF2Sm84UkpTVzRZZmFwMkovY0VMYVk3b2xHblEzZlE2VzUzZy9tWXg2SE4yOWs2QTl4N1oreDB6OWl4L1grUk14NE4rQzRQK0IyN0NjQUhid0Q4SHVoSGgzdHZkNGZBOHl2MWdTNE5DYnM0QS9oM3ZHUEFJY2VBYTdNL3lQNWM5c2VPdWV3WXNyTTlFdkRiOUpUUEE0R0FlU0FYUHd1a0t4KzBBeUlvRFpuZzF6OXJlWEg5UitoS2RkdklUaGUyZDF6U2RnODI5TW1OdHpmVWVPTm8yKzFGMjI0c2JicHAycWJiM3lVbXFlVkcvaTVtd2tHRVkrcUJUWFc3VFNOZHN1RlcyME9kRzk2MDJySlcrK2pQOTQ0ZWZwcWhZeVp1dTRFZGE3czkxblh6V05jTkEvYm5zRC9FL3RneHpJNFJkb3l3WTRRZEkrd1lZY2NvTzBiWk1UcmFKbHhxMi9WZ0Q2ZzNiOVpGeFUyclBwRldQWWkramIxVkR6ZkhOZTI2YWRjbjFLNGZmUFdzZGZYcGVOcDFHR3ZYQVd1akFXdTNBV3UzSVhzdWg5QzAxNmE5VnROZTk5WWVaM2RjWXZ3a0ZxZUhUcmo3VGpmTjZCSGh2bEtFZGI1QTluR2NLaHRza01mMkdlT29rd0d4Qm5KTnJyQ0ZCaUE1ajV1TEJ0b2VkN084Lyt6SjNPSE4vMjdmdWRhNmZxMjkrM0RVZGxteU95YUl0ZFZ1cksyR0xtdWZ2UkhiNThLdjZwMHpWUnN5R1U0Vmp4NHlFWlVQcEoraHNjMWFQbFZqemNuSU16Lzc2a3p0WjI0OVIzTjE0cW1tUTh0QWdGMGRTdkFRU1dDRUpEZ0tFaWdGQ1VvSkVtQ2pXRkE0UWhLTWhFbGY2bEJMd1hxcFUwOFNkajlHbkR4TUVnVGpvMGdNU1FiQzdidWZIUDd4czduVzFjZnMvelRCeEl2RGhPUURKS0Ztc3p6MUN3MFlsQ2p5MVRTeEJLZGxDU0JoQUVQTUVnSVNCai9hcGxlU2dpWCtRcllSTDBkZ1FrVnBYQU9UNFc3SndWLytvM1g3QjAwOG9UR2VPS01tY01mRkUwQ0dPcktqODBSb3dQQkVrYSttaUNmUVRzMFRSOW8zb2NLK0NiQUJNcDJUTkoyVDJMQ2dDRTg4MHpsSjdKeGMvWDcveFoyTU9ZaFJjUUpCSENmd0dIRGN2Q0RGeWRoRkVSb3dTRkhrcTJsQ0NreUpGQXl0eU9TUktGRVFDVFpXNFJQRkE1TE1xeUZLY00rUXFKZUhpZUo0bHNqRmhpanNaZnZwNC9aSHQvZWYzeng2OE9QWVFlTGtneGlCTWpNQVExamU4RUtOcTZZSkYyN2FIZ2h4SkhsMjRvcDdJQVFUZjJjdWd3dFpSTXZmT3o2SkZ4U1lSSHZpdU5ZWDl3NzNIaDIrL3J4MTladjIwMzhOQTFvL3ZieSt2RmxaYjdMT3lFOHZieWpHaUJQRHlLaURWc2ZWOFFnVW02WGpJVFJnUUtMSVY5TkVFaThsU1NDS3RYRlJraER4NUdwcVU5UHhTRE4vM1VYSkpBR1FHcFFrb2FRUGtXNGtpM0hrblVwdHJmN0JEbnRUK0huaDREK2Z0Ly85cFNhcWpMYkY3TmlvRXFvM0ExWEVCZ3hWRlBscW1xaENVby9lOGlRWmR3SmQ0VGhnTTNvclpZSUVTaEx1amttNEp6RWw2SVlNa2tNeE5sQU1HNk90RFRYR2dWcGV4c1M2MElEQmhpSmZUUkUybkxTSmRSSmZDQ0pLRFhGVXk0elRTamw3SkRhd09qSjd4RFZwOVNScUxEUWJWUWFOdjErNWIvMzl5dGVLa1lHanlIQkFQcERSVzlybURZa2hMRytBb2NaVjA4U0x0Rmx6aUdVRGV5a1FUemRraXJjdFpJZ2hqMTU1a3BHOXdERkRlNU1UNXpjK2I3MjhNdGU2K3ZUbzdwTmVLRXRmQkF2YU1hN2tKTDBlU2poTEJFdG93SkJGa2ErbUNTMXBNK3dRMkxJSUZoRkhzQUJyUTB5S1BVMktuY1lDaFJHMDJNaWdKUkV0OTE0ZlBIcmVZOHJoN2Z1dFhaOHNuVzVLRU9QU3daT2M1TmxEM1diaGlkQ0E0WWtpWDAwVFQ5TG0yZVVMby9nTGxRdHdnakRPMmNLeXVZU0pXUmNsRzByNm5aRnN0TER4TUMzc2VGUXJKL2x6cy9TSldmcEVHeXJTSnMvRDlaUEZvUEEzaUJHQXdyTnh4OHNHRkFtZ2NCSXhBUVhidEJoSStDOVBWWnM2QUpHVFREbXlzK0JCVU5yQVFZV2pwZ2dOYnRvRU9aSk1FZ1JRakFZblgwdmg1aElNYmdTOUVUQmdBNGJrdkxnR01yZzVTWWlqVExNQ0JhVU5HVlE0YXBySWtEWVY3c1ZXOG91eHdST21LL3hGZWZPMUFVWSs2WUNUUjA0NW5KMDdEU0VpNDIxMUlDSW51ZTFBa3hrZ0lTeHZNS0hHVmRNRWlyU0piUlNiaVJZRGhTTk1SSGcwYnp0cTVCTVVzV1JQdENOaEVoRkpvRmdwdmFjREV6bEpXUWVLek5LWEVKVTNtRkRqcW1uQ1JOcDh0ZWZLRnFRQ1dMaGtMb1o1MndnMWw1aEF0bVE1S21pV28wckN4T2thcTRvT1VPUWtXeDFvTWt0L1FsVGVnRUtOcTZZSkZHbXoxVlMyZm9qbklHRi9BdmVtMUJ0UUpJQ0NTRllQY2MzaUlZbWdtQyt0WHR6WkxxMldkY0FpSjVscm1uRmxFR0Y1QXdzMXJwb2lXS0MwK1dzY20wZ1doUVY3TDVyZ2pXbjgwaHRVUlB0dHNXa3JrVDRGTnRNcGtsQ3hXSzZXbXpvNGdYS1N4dzRrbVlFVHd2S0dFMnBjTlVXYzhOTHUyT1Rhc3ZDVHYzNlVjS2lUeXlCaUp0L0poOEZTU1FBSzJpWUNsWExHUk9IbmhjV1pjQzVlKzhHdG82OGYvdStWZjJsOXZOdit5NFAyclJ2N3oyNjJidjkxLzhVMzdkOCtiRDNhM2YveFp1dkc3c0dYSHgzODZXN3I5aC9ZTnpQQ2hrWmdRNk93OFhLeVEyQ282d3kwRVJzd3VGSGtxMm5pRFUwNzI1c2tENTdDWGtKT0hMUFBERzFTckNLU1BOSGJCWVkwS1VsemVpWmNVS1I5NTlyK2krOFB2L3VvL2Z4M0Izc1BEbjczY2V2M2p6WGdCTnY1d0FrY1NrQ09QdFZiVU55Z1JJbW5wZ2drR0tRRkNZek5RWTZpeEJHUHc4VzJZeEdERWpsS1FHejdrd2hNMkJkTVJpUXRUczdOSEgzeDI5YmVsNGNNSVh0MzIvZWY2MEFJekFsQ0lNNjRncnJRZ01HSUlsOU5FMGljMU90UEpjZS8vQ0ZXd3F5NjQxclFZRVNPa2RDTWVPa3BNOTh2TFVMT2Rub2toM3V2RDE3dDZlQkhUamFVOVhXYWhSNkM0b1lkU2p3MVRlUkFhWE1uYm15Qjc5amVnRWljWlBkY3l6UHNrRS94Y0dJVExpTzVFd2pOYk1EVS9GZ3B2ZGNoeVA2TEY2MVBIaHorOGVQV1Y2OS9lbm1yazFLNWNhVjkvMGI0aFY3ZXBQWFpyY1BmZjltKytXKzloTXZZb2VQbEF6cWh4TE9rVVlRR0RIZ1UrV3FhMEpNMmJROGQyU3FIMkJHdng0NHBNbW43Vk5FdnlUcUhBSmlGRG1WcldIV1kwN3IvT0VLVi9SOXZIdDM5TnR5cVZnZFNjcEtaRDZXYnBTY2pOR0NRb3NoWDA0U1UxSmw1SkJzeWpQM1pEd0trRUloTWJqN1YvclNTWWNNQW1uSERhWGFGNm00cGVIcG5kYWcvb3pNN1QvS1NuVWNaaHhhTERSaWtLUExWRkNHRnBNM1JBeXJiMmdNbnpHMG5DSmtjZlpxZFBiQmtadzlxTnZaSVE1U0ZtZGFqM2RiMTc0K3UzTmgvOW9SMVUxb2ZYMjN0L2FpREl6bEowWWQ2emNBUnNRSERFVVcrbWlhT3BFM1JaK1FJOFV5UzNuQkVHMGZlbmpuNG4zdUgzMzRiMGtRclIzS1NxamNjTVJ6UnlaRzBDZnRzSEtIQU13bDd3eEZ0SExrdzA3cnhwOWIxYXhQb2orUWsrMjQ0WWppaWt5TnBzKzhaT2VKaWszMDNITkhHa2QvTXREOTdkUFRGbGYxbm4rdy91OUorOGszNzg5MzlWL2QxY0NRbktYZkRFY01SblJ4Sm5YTFBOSXFMWW14UzdtWVVsejZRbkpwcFhYM01laU90VjUvN3E2cUVnN2owOWt4b1hqTHVaaENYR2NTbGp5ZzA5YXg0SU9tWEpPeDl6cG9EYkJMdXFXWXpKcTdsNVRkYkJpYlM4VnN6KzMvN3V2WGtYZ2lUOXAxcjdRZC9hRisvRXk2MG9vTWtPY201KzRyTndoRkJjVU1SSlo2YUpvYWtueENmaFNGK2g4VXd4REJFdzdTU015N3JrRHc5dXZ0a3NFUENHSEx3K0dicitXMGRETWxKdnQwd3hEQkVEMFBTWnRxek1jUWpKdEZ1R0RKbWhweEJNNjNyUDdUdi9GZVVIcTgrUFhyd25RNTY1Q1RMYnVoaDZERStlc3d0c2NxYy9JZi9BMUJMQXdRVUFBQUFDQUNra0NaWjlJY1dIOGNCQUFENUJRQUFGUUFBQUhKbGJITXZjR0ZuWlY5bWIzSnRZWFJ6TG5odGJLV1UzMHJETUJURzd3WGZJV1RYMm5SdGRZTlUwY2xBRUpSMS9ya3RtbTNCdEIxYkZlZTlEK0MxNzZBUElQbzJnbnNMVDdyVU5tR0JpdWxOYytqdnk5ZHpUZzdkZjBnRXVtZXpPYy9TRUx2YkJDT1dYbWMzUEIySCtIelkzK3JnL2IzTkRkclBaa21jd3h1Q1JYdVp5R1p6dGFzaTZQZ0tORndYbzRzUXQwWnFZY2Z5SWRuRmFEaGhDU3RpRUdqSXViN090V0hMMHp6RVhpbmdFZmxnTkdBajJCTkM3QjZJUld1bjFQSUQrVFRTTW55NXBOUWdKQjRGL2k5SUhTMkJ0TStGNkNlNWxsQVpVN0tRbCtGaXlrSWNaWUxmWUZUQXgwY3I5NDRGQ3V5UWI0UGN0aFdDb2xidURiLzBoS2ZNOUM5alNoWEtmTW40ZUpJWEpaYnd5b2VyKzZnUlhrV0FwVUYybDY0YTBtK0VrNTBLOStwRVlDVTh6V0oxSU1UbFY3MTRHdUlpMnN4QVd6UHdaem5xR0JtbHZVazhNek1zWXlwZjBHZ1JmNFM2ZFVFd1RyaFlRQWw1RXQybFJyTldTSGNOOHZYNSt2M3h0bng1V3I0L1c4Rk9DY3BUMTVKSTlYOUxYVU9iVXZDckJIV044b1ZncXdiNWh5YXAzSFdhYXhyekJxNm5ubTU2S0xMcld6UC9SVkQ5Q25SY05KVkZVeVBsUVBDeG5LZTZ6eHBCdXV1SitwQXdUNlZuOFppZFRuTVkxWFZWR1VXeWhUd2lWMzBvVUVkRDRPYVdZL3dIVUVzREJCUUFBQUFJQUtTUUpsa2s4TnY0T2dBQUFEb0FBQUFTQUFBQWNtVnNjeTl3WVdkbFgzSmxiSE11ZUcxc3M3R3Z5TTFSS0VzdEtzN016N05WTXRRelVGSkl6VXZPVDhuTVM3ZFZLaTFKMDdWUXNyZmo1YklKU3MxSkxBR3FLYzdJTENqV0I0b0FBRkJMQXdRVUFBQUFDQUNra0NaWmgyZWNXRElFQUFEWU93QUFDUUFBQUhSb1pXMWxMbmh0Yk8xYnpXN1RRQkMrSS9FT2xybkFvZGlPOHlzNVZFMXBKS1FXbFNhQzg5cGVKNnM0M3NoMmFNdWRCK0RNRllrYlBBQ0N0NmxFMzRMZHRSM254K3U0QlJJM1dWL2l6TXpPN014OG5wMzFqM0Y0TlhhbDk5QVBFUGJhc3ZaY2xTWG9XZGhHM3FBdFQwUG5vQ2tmdm5qOHlPZ1A0UmdHNUV3aVIvUlBlZzNHc0MyZjJENjRsS1VUeDRGVzJKYUpnbGN2MjNLVi9GNEE1Sm40a3RMaWdlbmdZK3hpUDladzVBMmdHdzNUNXlXWk5CUHNXY3pna1dWQkw5VGE4cE1hYkZZZFI0NHBWVUtCVHIxZTB4TktnMUNxSnJCdE5hSG9oR0paRFdqT0tCV3F4MnJacVo0YW9kVE5SdFZzSkJSTnBZcHNxMkZhQ2FsT0tFNFRRQTBrbEJhbDZNMWFhNmE2U1NpcUNweGFWVmJtWFZkUzMxY2lFZ1Z3TWFoeEpKZGpjZ1lta2ZRU2d6RjdRekNCWGV5UFFTaTltU0pyZEFhQ1VWcyswSmJWekVaMGtldkdBL3JYRTJLOWgxMWs4OFRUckVpcE53UTZ4UG0zTkJEeHNlRDR3bGdsdGNjVE9VVWV6SldZU2IyRGFEQU1xV1dkYXpGVlNRd1hkZkZ2M1l4Y1RheHlZNUhycWFITUpYUEx1ZDVxYml2NVliN0FVNDlXTENwYTNRZ01LcVM2UVdjV0VsbnFJNDhVdjdvQXgrYkJvWW1NeDN5UjhWU2x5UGd1TC9hbFd4RDJ0aTlZQ0VLNVVTRlN6VWFJVkJmM1VxUTZDa0swRUtxbVZyV1RkYkFaeDBiWFljT3B3RmJaSURDL0JqVFhvK1VjaENIMFBiYmxyb2k5NU4zUXhVMjl1TFJqOWtNSmZnSGtINE1KbFdUWFYvRkxjRE9YMUs3MzdQODAxd1cyVVNMWEl0ZXIwaUxYcGM1MWdRWDB2K1Y2dm8zaXQ0Uk0vTVN6ajN3Zlh6TFptaXoxMEFlNGQ5dDFRK0U5ekRHT2tXKzVzTmlEbmxmZUVQb281RjNuVzk0bHdsbzVkNG1sZVc1UUticWRabXJMWE1nZThDMEZjVmM1NFFzQWNGWHVQQUFNSldmZE1UcFQwOXlOTlduSDcxeVdIR1dNdjZjQUVHVW00UXNBY0ZYdVBBQU1KV2N0TVhxRWhuM3hrdHVXWG5Jam0vRWhzSW1HUm4wWlJhVUFEK1B2YWZVbzNaNVdvQ1UvT0h1dzFnZ0k1QWRIUUdEN0VDQThmbE5oOU9GVnlEd0pzdFRPdUx4cDNTL3JocEtuK0Q1V09VMmZMaVpUcXNsc0RoeVJHWlVkbTR2MHc4b3YwOWdCMXFqZ3E4Mzh5Yzl4bHVzSU16RHdhWGNtZFVhRExnclBNSzJXWkVlUm5HUjhLclJTcktKdmhhaVYrRXVobTEvZmZ2LzhmdnY1NCsyUFQ5TFRteTlmbjNFL0crcGlMNHkrcERvTk1xdG5LaURSMDFVRHN0UjF3WURobDhteUozWmE5dHRWOTlXVzNiUVcxNll1YU9PQWZrdmFGajNON3VSM3c5TjEya2l6dzBGampId0s4UlhjczlXOTBDZHl4OWhMMUdmNVFkbXNHeUExaERTQ0hnd0NOdWRlZU8xQytqUTYwL3Mxb3pUT2plNjdEek1VL3Z5ak5wYnZXaDlQa0NWMVVUQ2tnZEhtelpDYU9NNlpaelF5RVo5SkZ4RG14S3VJekFWMFFZaXdGd3pSUkRvSDRaQW1maUU4S21jR0hWcExnWCtkQ0ZaNGdyM3BlRHd2VjZ0ejhnUmNGMC9EUkU1WGVZWE54V1RLWkl1ZEVlUjFNWTduc2hqcUxBQmtaem0rT0JnekpzY2s4aTgrb3l2UEgxQkxBd1FVQUFBQUNBQ2trQ1paQ2VWYkFoa1ZBQUF5RlFBQURRQUFBSFJvZFcxaWJtRnBiQzV3Ym1kVldBVlVWRkczdnNUUUlDRXBNZEtNdEhRakhaSWpTSWNNM1EzU0lERlNFa09IcElDRDBpbmRyWUFncFRRNGhOU0FndkNQLzF2dnJmVyt0ZTQ5ZDYyNzlqNzduTDMzT2Z2YkNYbzZhcVJFREVRQUFKQnFxQ3NiQUFBV0dlYmJnUUFiOHc2emtwN0RESVNlNmlZK0FFRHArKy9CV3JObkNRU0ErMXNheW9yUXdQekRnbkFvMVc3dWNCRWhuUm51ZlRkazNqdmxzSXoxNFl1VnFvR0dBZE5hNzBldlJKZGI0eDM2RDlzYmpiWUN6UjZ2VWVldFJVdGFuamRERDRSNy9VRWQ1M292ZFNSRlZTcVRiUFhmbE44dU1UaXZXRWF1NDJMUDRTRmJSajQ5MFEvTC9pYlBTWWlGUS9pRWdQQjROekJaWTZkZ041UnlSM3I2ck92eG1SemRlSDJFQWppLzk2d1JoeUFtSUtJc1NxRVZONDBJZTUxU0hVSVFvd1d1QXBQenJ4ODc0Wk92S1Z0WkZXbVdiNXdFa3BLU01udUJPVG1IWE1WMnQ3Y25DMlZmd2p1R1p1eUUrdnpRaDh0WkNBUU5GZFdtSXN0UEZDcUZSYjdMWWJxUTU0aVd3enJlYTJaNUdXVlNBQ2k0dXJwNmVCelBYYjR1aTZMREx4enJVUDFCSVo0S0pTZklVakJRQkp0amE0RFc5WmZHdDJLcS9mZENrWnFXWDQ4a0E0YUFwelJzbk9tbTFJclk1ZE00MVBvRlpkTTQ0OHZLN3EvUmI5QmZGc3BKbURtZEJkTEg1MGlTTjBuNkFVZEMwZHJpOGNkS3NyOUFxdmdxMUFObE52clJDSFlDQTVlLzl4ckxSRjEvRUpsK1dEQTBBSGpLRjFCT0lMS1dEeTZSK3VPYVdUQXRMTHJZdWx6YmF1Y0tNMWRGZlpBUURlODQrdno4SEkxR1gvNkQ5Q2VpT0szeTRubGhkTkdQMWd1K1VnU0Y4eEdIaGllRkt1TTlJQ0t1eWFpbVBFTk9nTUw1MmVsWHZtK3FNRlR1UHJVaFprM29sWTZBYVVlUjVzWkd1cVFobHJDcnR6VTFxS1BWanVqbzZHYTgyOXNYVElJSlFYOEcwTUp0dlFpWnBxeFIyTkRCNmFreThBNzBveDdpa294WXRPVE1vbC9nK2NVOFltV2ZFV24wU1B3NXBTQ2w1eUNOZVBpQ1YzU1pjS21OU1hOZG5YN2xyS2k0ZUV0ajQ4M04yVFR3NC9oWWdESUJ3Vy9SSHZMN05PaHM1MVZNREM0dTdxL2ZJWEpGUlhsNXFKVjNGcjhBWUQvYmpiVG9IVDNWQ0p4YUJLa0hxZUc4OGxzaFNodlR0ck8yL3ZIbkFwV0ZrZmJlMWpRMlhzaVg5R0ZsWmJVTVhILzE2NzhvMThwS3BwRVZKSGt3emk4dXhYS2JnMkNQK0xLYllFcmE0OGlpMFZNV0R1M3hHcGtXZzJUaUFYUU1OWFRMUUlVeFVXeVpjTFMxU1hOdDdkSEJ0NGJ2WWRlSGY2OHZhZm5OczdPelc1M25xeGNYRitzZTE1eUFtM2FNbm8wMit4SURTNGtrejlYWTBJUjBnS0F6cklZMVRTam04L2IyMnlaSUVBcXhML1liQktoREhzZDBkWFg1N0U0eHlZZmQ3RXptc2I1eDNCeEtJaVFrWEY5ZjF5a1pVRjZ2R1BCOFJlQ3MxWGFIaFBxa3cxcWZFT0NadjNHRlB1Qmh5TUR0QlRDaDBhUmlORXZvNjFDWE12dnQyKzk1WTZzQ21hRDZ5a3F1aHc4Zjh2SHg4Zk1mMVZHZm5vNExoUC9lenBwYUpsWEpIRVk1cEsxa1EvV2dKeWJCd2NGeWY4OE5rVWFvM2QzTEwxb0NvM2JDYi9Va1ZFTGo3QkdveDVYdlBsUmhhd3ppQjEzOXNvSEJ0cm1LUXI0c0xIQmxqWXU3THBMVDBlMDVWWFl5czFOYktYMVlZSkVMYVVVaStYaDRuTVlSZkxxeUYzUHNESmRYL1JCR1ppOGNqY0dBdmYxOVNkODl2YWRQU1pNM25adWtwS1NDdjNURXA2UlVjc1BaUnpWYURxVHVxd3dPRCt1R2RqcytQMllMdWZ0N2VmenAwbEpYZHhxVGRRdElzOTJ1S2lRY0RtOXZsN29uWjhiQ3dsS0VRSWhkV0xCVkJjcGl3azB0aGZrdkprQktTMHN6TmJkTFZGN0xITDd4aUtJVVBONzVpalM3dmp6MmNIY1AyODQwRmhZV3ZybTV3ZnliamlyYkdCUVJFNnVHUXVTS3JKNC9sM2lLdHlKSEVtdzVhUFo3SjgvRDI5dTdNR2duUnltTzdHR0JOaFozZFNBTDd6aXp0UC83eGtZbzZ4dnV6REd1d3NDK1dlWkpnbFJvSndrQ2RvOUZUbnZXMTlSMENUTlZrRXdHclRhRk9tUU5kN3grY0hCUTVLa0RET2EyMHZwNTltaUNkMFp5MU1YYUJGMmFJaWZsdFRHQSt0Q2Q3Q3Q4b2MxZExXTTMyY0xzdXhvOGM1RXFxb3RRSW9qN0JWenZqRDkrUm0zVmxadlQ1alRMcWR2eG1JcitrbU1rN3YzdjAxWE9wSDJpVUMySDRCa25WV1BCU25LU2o0TzYvS2wvb3lVc3NzRTVMTnR4Yjh1c2Y5TEZRWjlicCtUVUhyUjduUTlmRjl6S2RDdWVLYlVFeDlLUkhnMWIzV3hGWFc2S1ZSSlRDWHFpTmswSWlHczF5N3V1ZDJvVzVPYjhtcXdqNmlKWUUzYlhiOGszVW4vVjc2N0ZFNW9lT0FXRXNHU1ZlZjlFTi9tdWhwTmw0K045enJiTFhVODV1ZW8weWMwTVZ3L2RrZFM5M3RpVXlOTDBRdVVjM2wxK0J4ejFoSi8yQ3BKRS9QMndiZGFRaFR4ckZPaEtwS3JLYnc5OSt1ZXdRNTFqbG9Va092M3VDbjEvZ0daNkxlWXVVSHNNZWYxQ0EyTkR4Vlg0V3BpMWY5Y05aOSttTlIwYU44WHFNaStrSmRrTUFvRzRyM1h1ZjFQcllMNEhMMEh3bWdoVE5DVktMWTlnWC85c3VvYy9nYVBPWllrMVhvK3pFMm44SVhUdnEwWVdKajQ4NWdpQlZIWVRZMk54Q3VKU1RaVVg3U1VvWjhYTlFBSGJWRkdyUStmYnZ2UHVJMVJmeDJrdGhmWk0wTEJCMEVqdTNhYUEydWVZVHd1UldPaTRCMFhGcUw2am5qb28vM2UzUHllS1hPMWhHMzRmZTI0RHU4OHdtNjhydlJFdGdZQVArUTUrTjNQUEpaZ1NIQkhKZkhJRWVrWkhBbDZaOUJiZ2pTZEtGM2svc1M1Zm0vTk9VTU5RMGxWVVV0OG1iWWljTDdpc1lUNVRtUFRSY3NIMkNJV0dDS3pGeWEvY05lYnBpR21WalhFdGN3UHhnaXc5ZFhoaFVjVW1ISFc0K2dRSkIzTmF2cXMxRXJVYnVHMXlHTnVRN0xKSTZ5cC9zTXNOdzBpcGFWNG1QSnN2c21EdVVxUjhhZ0hmdUwzaS9DblRkclkySWxzZ0JxeTdHL0h1V0JaK0xhL01aVHg0OFBDckowV3FlYzFEcE1CWDhXMWxzV2FUWFAvN05zWUNubUdxM2tYRUFRMjJXSURDUjd0UWN1VjRVZDRGamJpalJvVjhiRUFmNUpwUnJtYW1OdmxVOHZtTFBQWmMyOUxZNUQwS1M4bmVJNVNuaGFjOTI0Tmw4NU1CbnVpZE9DNnAydXJ3aStweE1zelZ0ZERMVXMxa3cyTzhZTWxwL0NSTWp2c3dkejFQdlA5enJXdW9aVWtUNC9oSUUvd1FzamxLSU9yZ211UDFjM3hEa29BcCtrQnBObG9uaTg5ejk0Q0pwOVQxS2UwaUdjOURucW5VeEk3ZW41ckxrYUJVMXJDdHhMVlFXK3FDNUtTYkxDVy9qaitnK2wra0ZFd3F6WjkwOHNqS3ZraEN4VVhFdDExUkh4dmJWdFRsYkExYmtuU0dwNG9jbWUyMXpldTlBOG9uVHFQTDR0c1dtNlNKbFY5cDVGSmlSVmpIUGJ6S1JuN1lxV0E4dUVtd242RVdhVzdiUzNpVXpld2J2R0Y1UERQaExZdnNVUXVCUDNJTURlTE1HTjJHdVFHSnBoVXhJWjhLMDB6SFZqUHZ0QWdpRUJuajI3Z1BEUjhYY3hCR2diZGdoNGN3YndQaVJOTnZER0x2bFlrTE96a2JtNWR3WUNlTXlwbkw5MjdGanJ6ZUh0N3NXaHRTZkEzRVVvQm1RMzhFSWo2YlJGZFU1RU9QMUUycmVDZ0lTcUt4WWxVS0I5czBjak9LMTY5OVVUb3BIMWtYZThmOG4xdWFUVzhEbklDK0w3bkNESmtSUWxYVUw5WFRsdnJBSG1aYmEwSUk5RGdMV296OFU3Q0lGaTBJMitwaGdpZGhDKzE5cVRzaTZWOGl4Yk1JaGh6WUR3SXp6UTFTbjd6S0szRGhyTWR1OVlzdFoyWHNQSnVxRnpCakdhOHJxdVNlaVhwYTk3M0NrM3YrYTc3NU1rZVowZWhjU0t5Tk9oNFFVV1V3TmsrQ0F3Zy80UnZvSFFDU2NkaG4vOXd3dEUxa0kzV3JPZUZZVHg2UDg3RHBNeUtLY3VoemMzS01hMWpoL1hzaGVoQTMxY3BXM2tLY3FwWDk2K3RBM3NiRDl6cmZDV3Nld1d5SHpUQnpNNWR5L3J3Wk9aOTRoVWZyTCtZdFlEU09DNndhaS9wTFlWeG1tMVRTeCs1VlpsSExrVkRCVHhpMlloVnFuVjJsVC9XeFdWVTF3SlRYVVVwWGJJT0JnTktLa3NibXZLNnZMT3FDU1JLa0NCS2VCUUVTM3FKLzR6M0ZIOUg0NUtTeDV6S0VXWktYRS8vd2plTlJtYWxMa3ZQRUJWU2xOVUhTSkt1U2RLRVIwcUx2ajBjU1JEUklYR2hwb2VIKzlPQXBrSzc1MXVITko4WHdnaHV6N2dLRURiMmJ4ZkdFZHlqbm5EY3NUZ1htRGF0bk5YQWpNWndMUjlQL2FCVVM3cEFSb09oUlZMYWUwd3pLNUhNZnNRT0FNV0VwcThnSEZlMjhoZEVldDNNSG8vSVBzSUNJMUFIajQwNnBvZTh2NS9DKytqUzdMN085ZUpnYy8xWUJDd0Q0SGF5QUVrZnpmT3pVZXFQWmxZem9mYkc2dmhoTi9xSkVDRGVXaEJzOWN6eVJWMTE1YVhISk03YkRsc1AzbkpKL1IxeFBodDF4bjlVYjBEQ2RTd3NURkpkeTEzdHBsTC92S1JGNXZkeCtFcmhCZWN4OXllK3RCQTFDSVZ1R2xnNWFmNGlKdDNOelZDc1N6Wmh5Y3MyVDFHTGNDTnhHSllxbjE0UjViTW1CQUROWkFaZ05MZU04ZHUySWdKV1Jzd2UxOGRhSEt2MHhPdnRxVEJLbWpwVjhPK09jRFBGVWZjalk0d2lNcnhjYTBZWFlMUGFzT3VGb3JZa09GU09JWFlCZSt0aW1SN3BTK1hRUlFwUWZtd3ZtVmZUckd5dk9vR3o4UExpS1B1S1p6ckpaeXlxUU5CSmgwUURpdDJiNFVVeFpBTUNZd3J4WHMxOWxWSVRsaXdEakFBcml0WE1aQUdDdVhpNUFva0s5UEJEdFV0ZzZjbFozMGhDWTNoMVNlSFpoNFFYS05JZkpIbUFaejN4VE5SSEtIb09Ud205Y1N4SFFtbklpRUpRK0NVK0dsNUFFOFFrQncxUWh5RmV2WFpYT2R0dmpiU1BRUnRHRDJ0bHVXbDBsbXBMem1MeFRmelY5ZG05OWV2L24zZllKY3NtYm11bzlyY3ZJMjdtSkxRT2NEaWgrVEVkYnVpOGNadWs0d1B2dDU5ajZZNkptZXNHT2ZsOE5hS29mZkhTZEpQdFY4NE5WTzQyTVg3N0RuTXNFa1VuMUIzUzB1SE5CUkFNZ1ZFZUt5aGQ4OXM5ejVkeGVDWW5TNTI3aG5vOTY2U1d4SlpEalRuM0UzaVVxYXFxTTJ6UWFodGEwSkhGRkJFT25kZ2NzaFMvazVHZVlwSEtBdm9sVGIwZUJkSnphNGpOaEpaY2szQ29RbUo2bm5MYlpDQXRvekJyVlFHWjg4WERLSE4reUZuOHpiMlE0S0tnM3krREVOd3gvdEhjcXlzejlldmRxUTJNamFuRTBpTzVpYlR0ZHFRMWUybWJ0UU1yZWkrMnA2bU5JWnArVEtLeS9PeXNreFRTN0h5dEdUR1VBa0Z3dURUVStaRjl3YnZVS3NydXNlN3ZQSTFVZ0xaVmlIaXJ5WERJZkN5ZGlQdE5GWE5uM2ZubnVrdjlQSFFWb2Izd05xOGxWTEFGNUxTMC8vV2wrODBJQ2xXNytSc3B2RHY1NHYvTHlQSExNYmt0eTg1UWkzcGpLQkQxMXhOeEhHYW5UazY4bzJQWE1jY0Rid3gxQXNTbUhvWnJCbjA1bGdrbmV5dlFhdXhqTkZ6bFliUFBGeFdrMWM4MzNFNFdhc1lBZmNMdFNobmNoZXBTNGlzNzBUWW5nV0F1WEhGZkc3eVkzKzVNZVl1RUJJNkdmZEpqOTlmdHlJMFEzL2gzUUY2d3A3QkpzQVllMlM1UTJyV2d1RXYwSEJqMUxuTmw1U0FpMkYvWlRsbFloM3dKOHdQVU02d2MzakdGb2huMXhobCtKbVFhWGVuRkljSkpKaWp5ZTdTQmd4OTlybm9vcnBIMWowaGpSK1VOei9HVGp6WmgzK2lCdVFRQnZabTJrVldGdENDbXlmeVBweXFhenV5S01VZGdsV1RweDJxNUtZcXIraWYza044Z2Y1TjM1V0FERjFNbnViMWlDcFcrNmpyMUVLWm42Yll6SHhndkhRdzJCNkpUZmQ0UUJteEFieTAvSlY3Z0ZMTThneEE3VHF5eG5IL2JrUWdTd2NRNm1oVTRyVi8xTVNBQXdHRnpjMWJVV2lsNVZVMUpTVWxEb1VlWk52T2dSSkQ3b0RyOWNkNUMzREJrcDRlaXVrQTdML241TUkyL1Z2SEhwTHR0eGNYRlJCWVV3cCt4YVRBY09EZ3hrVCs1MGRuWithM0NRYjZiZ0d0Yzd6OE8zNnN3UGFHc2dsQ1dUTERnWkRrd0Q2VHR3UU9UdWJVOGM5WTBPVXNsTmQwTnNwcnY1TkJnNzZQc2FYQzMvNUZYSHlLcHp1US9PejNQSU8wdXIzWmEvL3k0akVaOVc1eFF0dnpPOCs5dXdlMndGczl6SzBKUFFvVHA3TDRmd2dNajFSOVhiMEtLZ0hwWXpwZHlUK3lzcDhubmlMZzREOG9md3ExM1FEWGozR3N3NTBXcmMxNzM4L2V5aUFNWGxFUjZ3TTNVeGRjc3MzdmFLTGdsMDArTkhIUDRwN0RNOGkrWTJHQlA3bUZvWHpBbHQ2WnFXOGJ6dS9YNTAvcGZKWWlGQVhLWm42bG0rVkhqbjZhR0ZCd2NIUjlCU1FjNUlERjVVUTFEREU1eENNdExBNFBwT3hjVElLejhRK3V4dk5QNjlxVHh4ajBFNGRhRy93NURRMjNkUjJiWjQrUGcrUGo0UEdCakltR1d1RGhxbWd6RUtRR253ck0vTHl4MHVDN1ZGWVgvMkN3TFdFdUJ3N3k0YzI3UmZhWU5kNUViWTJOaHJvWmNXa1FxcDZlaytoMHVpbUVJNldzSGdSRzVucXVEbGo1N0l2YjI5bFpXVkpWTnh1WW1Zai9nYzFtdGpQVDBLWVdHM2c2OXB2d2R1a2xaQmY0YmdEd3hnQkd3bjdNL2VLc1hwRkVobHBxWFZoMTZqRTFhSTR6MkowdUFCL2ZVSFZZYVZaQ3h5bllFbkd4aGxIRnFJd0NXMklwREdJSzJqazlPMzd2QndCd2N1alRTTWdSZU4wbDJFYWZBVXo3dmJVSGlKczdPelpjako0UHYzNzl0OGR0dExhYzg3aWZwb01lUUF3d3JrdkxjSVltMCtmRUtiT2p0RFVzUkhIK2Rmb3crMXRMVE9ob1pqVWYvWGNoaHVqdUI4SFlwUDBtOWdZQ0IzZS9VaVFka0FDajNIY0pjbFBrcDVTUXlyRHk3VkFjQmlZczB0TFFHc05LblFrS1RVMUZTTERuLzkrNFAxQjhsTTBtdmhkMytUazArZytYUlV4Mk1kcW9LS3U1OTlmTG8wdExVbjhGbEM5RXhNZ3M3M1BqOTJtSks1dXpsN0lPNmVtSnlNYnJTeUpFbURUL2R0bm56OVlOWHR2dHFPWWFtaEo0TzBSSzlZK2ZuZC80ZWxUaG52cThwZ2EvYUVNR0w0ZUc2dXFhbHBlOEN4SlFKMmViVGFnV0hyYVdscEdHWFprNFkzR1c4c1pJZmZERElXTkJVMU40RXA1UEJpYlNnVGxGbmZpSWlJNU11K2JHNXZieThwc1YzckRLSk1zSnV2Zm9hcktJRVUybUkxOTBLcWFaWjRsb05WYkF4VWtieG1obDBWcWxYMm5qeU5PREZMMUJINWEwM2d6M1luMmdPdVl1SWlJdWIvSERMNE91Qm9KZWgwbEt1L3Y1K05sYld2L3g4d1dla3dtYnZ0T1N5VTlaY0prZ2ZmbE1BWlhiRkI2Y21JbGQxbk1uSU42RFRyb1c1c2FvZlU2aWxYei9mN09RaHhsbk9ENDB5WURCOVJtVGZRcVdUbUVLUU12LzR2bHB2ZHpIeDh6dVpyakVueCtqTWZHVHZtNGdIaDRYZmxXbGx3NVpMZlo3dHhNZitBaTRzN2tTdjZlbm8zSmNpV0ZITmFLdkxYYU80a3c2NngrNEdFb09CUVpvRHJYYlVkaXNLaWhsWDlHQWxLeUphMHBxT2gvNGZSVDRmNyswSU1TWk9Ua3hqdUx1Nng5djdEaCtPREEwWkd4c2FtZ0xUS2VVUTFQYUNxMmpORDJHV2tjaitsWGVsbERkYXcxNUNaaXlLclBXOWtaT1I0bG9CVlYwamJJUlVDOW8vdXI2MnQzZjVEV0pxdk9RY0RBQ3lOdzBuTlE3aXRqS1RNV1Nvb09BNXozc1kzQkQwV3RMQTBKYWFNL0JocDg5ejZING9QRC9mY2xMSmdEZzdHNlRSSmdtakM3Qm1qd0VWaDlkMVRUaUFDTGZ6N003L0hPMUFDNTJ1S2RGWGJrdFVWNnRwaXZtZEhyaXp6MVFSUkl0eU9za2pCMUlGZit4WXVmT3BTYlpwaXJscG1UNm43b2ZPTjNodHNCS2l3ZjhVenphaUNkMWlicGE1RzI5SHBTcXV0SUJ4Q2NDbklXLzA4S2lIakM0b0txMVVZM1FTSkFpdjhVUU1CMEJvNzAxb2FkbmJFTERpTFlrZ2VRbkxzaUJWaHg2dnkyaTAyeWUzamtBSHhGL1hQeGV3RWVJQ0MxcnZEcVBtdGFJeFZtd0IxcXhLWVhPZC9HMjlDWkozbk50UmtBZk5SeW1CbURqbTV3aEp1M1pjbkVucjNxVmxZNUNtSUhaK24wTEZRVTFQNytmbXRYU1FhYTJ0cmg0U0VZSWk5Y3VKL3U0U1JsSUs0ZlJ6L3I1TVg2Wmx3aDQ5a3VkclJPbWVQQlREUVVORlJybjFpSGZVZlVFc0JBaFFERkFBQUFBZ0FwSkFtV1Q3eU1mQ3ZBUUFBTkFRQUFBd0FDUUFBQUFBQUFBQUFBTGFCQUFBQUFHUnZZM1Z0Wlc1MExuaHRiRlZVQlFBSDFOUGFabEJMQVFJVUF4UUFBQUFJQUdLMGdWamJybm9KNkE4QUFEUVNBQUFJQUFrQUFBQUFBQUFBQUFDMmdka0JBQUJ0YlM1aWEybDNhVlZVQlFBSEdNWUtabEJMQVFJVUF4UUFBQUFJQUtTUUpsbDlWdVVpbVFZQUFDY1NBQUFQQUFrQUFBQUFBQUFBQUFDMmdlY1JBQUJ0YlhCaFoyVXZjR0ZuWlM1aWFXNVZWQVVBQjlUVDJtWlFTd0VDRkFNVUFBQUFDQUNra0NaWjFpYlJNWFlWQUFCNWJnRUFEUUFKQUFBQUFBQUFBQUFBdG9HdEdBQUFjR0ZuWlM5d1lXZGxMbmh0YkZWVUJRQUgxTlBhWmxCTEFRSVVBeFFBQUFBSUFLU1FKbG4waHhZZnh3RUFBUGtGQUFBVkFBa0FBQUFBQUFBQUFBQzJnVTR1QUFCeVpXeHpMM0JoWjJWZlptOXliV0YwY3k1NGJXeFZWQVVBQjlUVDJtWlFTd0VDRkFNVUFBQUFDQUNra0NaWkpQRGIrRG9BQUFBNkFBQUFFZ0FKQUFBQUFBQUFBQUFBdG9GSU1BQUFjbVZzY3k5d1lXZGxYM0psYkhNdWVHMXNWVlFGQUFmVTA5cG1VRXNCQWhRREZBQUFBQWdBcEpBbVdZZG5uRmd5QkFBQTJEc0FBQWtBQ1FBQUFBQUFBQUFBQUxhQnNqQUFBSFJvWlcxbExuaHRiRlZVQlFBSDFOUGFabEJMQVFJVUF4UUFBQUFJQUtTUUpsa0o1VnNDR1JVQUFESVZBQUFOQUFrQUFBQUFBQUFBQUFDMmdRczFBQUIwYUhWdFltNWhhV3d1Y0c1blZWUUZBQWZVMDlwbVVFc0ZCZ0FBQUFBSUFBZ0FKUUlBQUU5S0FBQUFBQT09IiwKCSJGaWxlTmFtZSIgOiAi5a+85Zu+MS5lbW14Igp9Cg=="/>
    </extobj>
    <extobj name="1BCC2C28-871D-48CB-8BE0-2867F7803ADB-3">
      <extobjdata type="1BCC2C28-871D-48CB-8BE0-2867F7803ADB" data="ewoJIkZpbGVDb250ZW50IiA6ICJVRXNEQkJRQUFBQUlBQ1Y2SmxsWmJnQTVyd0VBQURRRUFBQU1BQUFBWkc5amRXMWxiblF1ZUcxc2ZWTmRiNXN3RkgydjFQK0FlQ2N4REZLU2tsVlZvMmFUdWpWUzB2WFpOUmU0RGRqSU1XMmphdjk5eGtuYTROQ0JoTXc5NTM2ZTYrVHFyU3FkRjVBYkZIenErZ1BpT3NDWlNKSG5VL2RoZGV2Rjd0WDM4N05rSmxoVEFWZk9udzh1R2NRRDMzVTBjbXdqeGpKdk1KMjY3eUVMUmxrR3pJdG85T1NGaEdYZUdLS3hSeUFiQitTSlFNemdyNnZqTy9wSkZsTFVJQlhDWm04eDF1dEdpVHU2RlkzT3JUTzR3Mk53aFJXVXlPRVJVMVVZbkJEU3BkelFzdFRPWDRaWUZ1SjFMa1ZULzZZVjlPQ3pHbzExRUVSZDRKb3BmSUdmUElXM2xtQ2xYVElKd0QvcUNrZ1k5eEYrQU9iRnJpdy9DcnFNUlVsVkptVFZvcS9JdStBdnJWRzIvUy9sUmdKVmtPN1YyVTNIYUhiS0VyS0Y4N3duQjBJdnRnOCswNTlkZjBIb0VhM3N5UEhEU1RTZStOOTZZL1U2UkJQL1l1SmJBMXpRSERZdHM5WUhLeGF0ZFRoTHJHUjRzai9KbkhLbDdtdWwyei8yZnhSeVBhTmI0Mzk1ZU1rbHNiTThDN2xDdG01NWRqZklQekZiZVVXbE9yUnBZYmZJY1ZOOEFSckhkcVBOZk9MWTN1U2Q4NEVRWFl4c3dnTkhkWHdUTE1VS3luTXdsWGVUSjhQVE9lbnU1WHBaQUtpV2xRd1A5MS8vL0FO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hvbVdRNXN3SVVkQkFBQXRBa0FBQThBQUFCdGJYQmhaMlV2Y0dGblpTNWlhVzZWbFc5TUczVVl4NS9uZWkyOTBGUVR5SXdSVFZWaU1NdElLcnhaZ2pFNk1OTVpyV2JPTGU3TmxuR1VVc3VBMnNKZ1hRZGI2VEhnT21qcHFDV2pyQm1MTTkxMGtHSDVvNW1HeklUNGh2amVFTzdhdm5HOEl2R1YvcTUzRzlmdWN0TjNsMzV6bitkNXZ0L25udUwyZW9oSGFsKzE2WjFDYXJFd00zZkFEdStOZ0szaEVBZHd0NWtqVHkxaDhuUzQ2WU9tRC9HSTQyUFRKdzZINDFQSFp5MW51ay81NFNnZXcrTjRBcjhNQWFSUERnTzg2VG1BYlZRdGJXREIzR3JCS21NelYvM1hZWUw0c3crd1hVTkl2SmdCN05CNnd5WUNka3BDRzVoWklsUTJjM1VEZkV1WWZhTUpzRXREZ0o4UEFmWm9DSWtUUndEOWl1Q1VoY2hXa3FEWUdHQ2ZJdmhrWWZmaGo5TEVmc0IrRFNFeEhRQThyeUUwTm9RQUwyalVhR3o0RHZBaUtrcWdoSlVHSE5KU2l1OWMxbEkyTnU0QkRxUG1MTXVBbkpZQzhBc2cvMWh4eWNySk94TXRITXpTZ0ZlMWxBMjNHWEJTUzBrY3RBREd0QlRXOUR4Z1hFdHAzS3dDbk5idTRBWEFWdW9sbW1vM3VNQklWWHhsZGpNZFlLTFFRM1hTU0xscGU3Mjl2cUgrTFFCNDhsTXVkRjBjNUhLeFViS3Z3dEtROEgyUXFHQ3B0QnBZcDZ2S1dHMTZ0YmFtdG1admVRRlpxb2FtdWd6ZHBBTHVQRmZoTVh1WkhqQWhJWDVOaUY1Nk94dkt6OS80b3QxenB0UGZZN1BiWmJaRU5iY3liUmEwR2p4bnU2c3FDZGxtdFZsSkZrNnZzbS9PUFRMQitobmZIdGIvTlBiYnVNRGZVTER0QkV2N0FpRU1vNHBjVjlPdjVPOTZObmtybUJSV2dzTDhsYTNnVEo1UENtTXhoZDFCMktaeGpPQUVSbkVLcjZrclJDZ2Y4ZDFtbGZ4OFdhclFLMWZ3cWl0NGFSbXNvckpNcDhWWTVGaHBLMDN5ZXpSRE9wMnNCenlyeDlsZVhoWkdVdUlzcjBDNlNpQjFUZExxcnI4TjJLMEhFVk5QOG1DWm5oTENiamhCUHFXL1B3TDA2Ukt1cmVYU1dWVUFUc1p2TVZvTnZlY0dWTEFIbjk4bXVjNzJBdmJxZXZQVGJYSHNmaUdhZWJTU2VOZnQzWC8wMU9raTA4ZjBsZlQyNEkvZnlTZnJiZ2M4OTk4dDhqSDlaUU91S3owTlBCdVNudzhKMzZ3cG5QTmxWajhrZVcwT0F3YjBPSVZFSkIvblM0eTZJQmtWeEVHOGhPVmVKUTdlQkF5aXJ2UEpvSENYRjBhblZNd0FjeEhMbHVrM3NnZW1PSkFxLzJ2S0FET0VUNDlaYk91U0xrbWRJZmxDOXpjcnVNdWx1RjF6TWNKRndKQXVUaDZ1TUpmTWN6OElFNk5DZWlvL1A1alByT1ZXTTRxTHcxaTJHL2VrV0g4Rjh2M3JnZk1MQzRXWldSa3ZqRnpQRDYwcVBLNXM3cFdNRk84bTRMaStnNnRqcEtmdHBYRzV4U0xNeGZEbHpjMlJPTjdmQVhKQ2RFM01SblBSVzdsYlY0UXNuOHVrY3BHUXdydGE1bUk0VFVMcCt3ZklRZExqa1lNbWNrRXh5YW5CMG5IYkM5ekZUSmIxU3ZhUVk0OVZBRGwxdW5zWVNlWVc1bFFXdXBoWUtTbnlXb3BjeGgxeUdhZjBwMTZLaU9IN3FuQmRURnlEbE9EMkFUbTl1bHNUWFJTekViSXZNa3djNVFvVGo1SFQ1WHQ5ay95UnZ2NEt3TDlRU3dNRUZBQUFBQWdBSlhvbVdUS1ZjNlkwRGdBQVQ5a0FBQTBBQUFCd1lXZGxMM0JoWjJVdWVHMXM3VjFiYnhzM0ZuN2ZYeUdvajRYSFF3NDU1TUJ4aXRodXRnR2F3bHU3VGJwdnFqMjJoY2dhUVZiU1pwK01GaHRzMm5TVExkSjIwVHBva3haSXNRdGtMMmpSSW0yeS82V29mSG5xWDFpU0kybHVuSXMwbEN6YlRHQmdORE04Sk0vd094L1BPUnpPdVpmZTNXNVVicmp0bmJyWG5LOEN3NnhXM09hYXQxNXZiczVYMzFpOU9FT3JMNTAvdDF6YmRDdVhsdWFybHNuL0FaUGR0bnF6NWM1WCtaVnE1YlhhTmpzK2V2ajkwWU5ITTZCYSthUG5iVE5wMWNvZnJ0ZlhybDJ1N1Z5YnI1cFZYODV5MjJ2dG5EOTNwYjdlMmFxOE9WK0ZDSlBxN1BsenI3ajF6YTBPUHdNSXBQek00bFh4QzBKcTRHcGxRUWhjNW9MNHRiZjROV29qY1FFR0YxYlcybDZqSVVxYWhnMElSblp3K2kzL05PWm5aa09OZWJWMjA3dmVZVzFZYWRYV1dOZjViWllROTJiaWpIOHYvKzBMZHRjNlh2dENvNzdaRkswVm92dnlMdFliall0ZWU3dldZV2VYMi9WbVo4WHRYRzlWTHRZN0hXOWx5M1U3b2xPdkJJZHZCb2NMdGJWcm0yM3Zlbk5kL0JRS1kxMEZUUGUrcnRnUGgxUXJielRyN0hCN3UxcDUxZDNvWEs2MU4rdjhVZkpINUxYQ1AxL25oY0luRmp6V2pPM1FHZGJLMVMxMzIzL1dpQmVwMVp0dmUrOXczVlplM3RoZ2ZSV0gvdk4rZWIxZGU2ZmFLN0xvTmJ5MjBOSkFpbCtBbjBPQjZGWDMzZmlwbGExYXl3M096WXFUVExQaU5HOEpNSzMrZUx0OGVkRnJOb1hPZWMzdFduTm5neWs0Tko3TTZHQXlReVBKQXRnZ1VENlVDR2JYY0h3MHpZWnFFTzN4bjJaOFhFZWU4NnYxWnU4Mi8vaktvQzFDTmEveko5b2ZVZFhlL1l1MUZ2OHRydlhQY2FHOVhxOTRqZm82cThkWGNxQnYwZFpWTnF6NFlPUUNYdGpZUUpqL1o0L08zV0MvR1ZyOUVka1QyRC9zdFc4MjFDbFdxM3ZEYlN6Vk9qWFcyZXN0Vnp4T1lQYUdkSER0OTY2MzdYYmFkWGRuY0h5enN0andkdHgxWHgyWHZSdnVxbmYrbk5ENmpHVWFCTkc0MW9YU2JkT0FTWjMzaXk5ZWI0ZmtVR0xBeExNVFVtYUFTU1Z5THZqWHNJRXBUdGlQQmY4aVlFMURpWktMd2k0Unc3RVNGUzVsVkRnN2FQQnNYeTNCb2RDVzBQWks1MmJESGRpS0JaZUJiN2xUdVJwWXVyZDh3OFl1dnR4YzcxMUNKalFjSks3WmlQZ1dMSVNGeXNXRys2NG5KTTlYbVlqVkxUWSttKzdPVHI5cG91WW9wdkRZTVVYNTg5V1FVZzRwaUF3VE9rQU9Ca1p2d0VRMktROHJ5NkJTVEZuVXNDM2l5Q0VGRFVoc3k1RkNpZzBIak0wVVRFbHFteENnS0xZTnBBQlFaT3lBY2dpVTJSMk5xSEdTMUl3YWxocVZwRWJrcUdPbEtGYTVxWUtqQUZBQ0tld1EwVElacEd3TEd0WjRFUVZPSktKZ1NVUkJZTmh5SUdESnBLQmZscmN5a0FITVlXVDB5MFlSbWRxT0daa1FnVWRzMkVrTHZKQmFaakcxekZKcW1kSkF4TVEyck5pRU1NQ2lEUndEOTY0Q1lvQXNLQXFRRmNDaUdoOHNFNHVpSXhxTHlyR1lpaU96SUsxbGdNZ0FsazJKT3dNU1ZqUVhTK2xGY3lHVlhuU0N5TXB6eElvaVM0MG5sb2tzR3hwSmowQWphM3pJa2x2OUlkRTFBa09OUUZESHpFK0VEVnNWS0hLVW9NakdRTFJNR3M5Z1R6dnBwR29VbVdoY2MwV0VleGRLekJXbE1vYWRLOHFFNVBHYnJFd2VzVWtiV3hhTE5uUVNzWTRRRm9sbEFQOHFzYmtwS0k5RnFNWnZJellSTFpQSDY1TnpGNDFFUUxYWE5zMWVHMkg0eGpHc0JVZ2tsQnFrZDlWQ0JsV0JSRFZlV3lZU2JabW1OQlpMWTNGOFhsdENRQTZBRXZmbmdDZlp3TWtCUnhXRnFYSEtNb0ZEVFNPeGZrRURaNHpBT2V0T1dYRVVPWHdlcWdCRmFuSmltVTZabU5GcUZDbDN5dEtuY1JuQk54MCtMT3hzNWFhZGkySk1UZUFqaTZrb0FucUtKOEVZdExXN2RVTGNMUWtXUTN4SG9RcTJzOFlmOXRCc055WWthbWRyRk5nb29qQnIvRkVLU29Ba3NxcUJNejdnYUdlcktJcW9yU1RXWjZrSldXUTZXNktwR2tXVGM3YjR5c1FrNFErSklwbU1IQlRKaXVTZ1NOclNpYmxURGlCS0FuL1crRU1XanFtZHFZbGlLRE9OWEJCREkyU0FSMGdBSDIvKzEwRkVTZGdQcVpuUDJjQVVIQ25ERUJzdVVDOFdsTUZvYkRFSks4bjhRMFlrSkJLR2pVY2tSZVJGSTVJbDhtSVJrbWFXWGc1Rm5UN0lnc1h4SVF6eVZlajl5eVpTc3F3UUtab09ab0lRRTcydWNCd2dUSVVRaEpJSitMQlJkNW1RUEJqSnl1UUJTZHJZU1VMSlFrcldGaUpGYzhKTUtCRm9KRjZiMDFBYUk1UkkrVW5oakVSR0hwQWtSZkp3Skd2cEpHRmtZOE5TQVNORlMzUXpZVVNwQVRTTUpnZ2o2ZWdjRWtmRHcyaDRGQjAzaUJ4c0VBVWd3bXFTVEprZ1lzU3BYNHFjTEloVXpPdEdtTmFOTUtzNzdra2RnTGFTRnhyeEJJSVVBRkFkcEpnc2tES2lGRVdqNWNPQ2FPZ0l3L0VHR0FDMmxRUVl6SUNKYXZYbXBYVzNsb0lleUUwR2pVTElzVU1ZR202THI2SHhrenZnK1daWS9rQTN6ZG9HOWdQUlFmbmM3VElLSTB0YVVTRVk4WDJ6NU5vRktLWmFmMk9Hbm1yRjloRnkxU0ppSlBlVkNDdVgxN25ROE5hdVZmaVIzNUpBdjVMZTlUdm4veE0xYmRYYXRiVU9nLzJscTd4WTVXSnR1OTY0T1YvdFBuOXkrT3hmUjEvOCtlaW52MVVySy9VLzhYSEhZTkVmZ3RWS1QrZ0xnYkJsSm11elhXdHQ5WVdKYmRkWVIxaXhGbGVkaUo3eE8zMXR0VnFWWmYvR3hhdCttenV0L2lFd2dHRVo4TnhzcDhVNjNXcGwzMzF3Njh2OTkyNGZmSExuNk1HajdvL3ZkLyt6R3lvNDY5YzJPMURYNEZURTlyMHRmdm5tRDg0QkU4ME5hd1pCM0F6MmRpekIvdVB6UVoyemFDVVNxUVVFY1dEeWUrMENNbEppdFQ2Nmd5RUdCaUpReE03NXNvVXRoU2JUdmhPcEdFS0w0b0ZKbFMrQ2tWZTExTFBtaURwMlJCOERrWUYxalRZOXMvOU8yRjBBUWRPbGJmQjlFaVQyWGhMWFNMd05pM245WHBKWEdyUTk4dWhTSDcxRWd2eTVtZkkwVitvankxTHdncnptUldrOVM3bTZTbnRleGNmN0JXbk5DN2tkV2N5OVE5R2FLNkdmL2o2Umw3YjVYcFRlem9EWkF6WVdFNG5nWG1IZkJYZUxYUnQzb25zKzB1aWVqeWkrNXlOWFgzVFB4eDREOWRvaEkza1lKbmttdmI2V3d2S0FXSDVxTVdBaUN4dGhMbUpLTmV5eDd2MGhKZUE0SnhWa2RoaWZXS1BqbTBSbnNMOUY0MW9ITkt4MVNsSjhFMktBRWRrZm1oYU1hZGN5K2YvaEdkOE1lRDRRa2NiellBU2UvL1hwcmNQSFgxK3BOOWU5ZDNZcUFQZ2NQang3UjNjYVcvVkNaOFFVTU1MdndKeGpiaXI3RzI1SlE0TGY1U2E2TUxsYkJvcnpWQTZ6RnhRZ2NKM0dNaEVaOGg2VUxaL2VnU0c4cDRMR04yeXBzNjJ2SGJHK0pHNTg3Ymp4SmJtMkZ4VzF2UkRHOWxCR3dBanZvWXlCYmFDeExpay9nNWJYZ1ZHZFF4VFJPZWp2YUpuUU9EUU5TNm5qTmVpeFZZM2E0MmlQaHpQTlNPYU1UY2hJLytPejd0MnZsUnBwbkRUU2RBNUFldzVZekJHelNqcGlwUXcxQjI4Sk01MVdYSmlBRWthMmJQbXpZcVR0d2hOa2Foc3hreEV6MDhpeERUTTlzMm5xR2ZJb2RocUR1TnFqbHRxSlRuTzBvYzR6MUwvczduVi8zdTArL3ZDWDNRZUhkL2U2SDMyaTFGU1RoS2xHYkM2Tm1KbEd6RndqWnJZeG0xL2o0Ylp1VXp5M0ZsQXVNN2RPRmFETjlrVE1OaGg4d29TTnRDeXJUV0RjdjRhV3Y2aHNzTklmcDRiWWJSUG5lTmtUTjlwZ0dtMDB6Z2xpV0ZHMFJGS3MyU3NWcHNKQ2p6M0s0WnZqMHJZWXhtMHhHRzVmZGRiMDE3eGUwNVhhV3dIQ0V1WTJ0YnpBY2dscldiWjhJV3NyeVljelBYTzRGZGF6dEozRHFUcXpxOFc0SVJUSVZzY05KRUlOTUVZTkpNNE1NSmNaWUVGbVlFWXJsbm1OTXdPaUdmdk9Zd05yWnNobEJvVGlTbzR5QTNUU0p1K2FHY1NNL2FlZnVoODgzUC9xcmxKYXNLYURGZ1FDUzlCQ2FubE5DMnBVZFpwb0FSV2tCWVFUNFlZNExjRFViU3BzR3h1T3BvVmNXckFTTVowWUxjRGs0ajVOQ3dFdDdEOHNtUVpOY2dLZURrNUF1RnhrSnJXODVnUTFxanBObkVCVkJaR0k2WWoxdVRLTFJiQ2w0cXR2cDU0VGRCQ3BKQ2Y4L2ZuQk4wOUw1MTVSZ2huRVFJOEU5S0U1QnlCa2Y4TXVrTkh4cFpOT0dtYyt2Z1NMWmg0QXpQTWtLQWJwck1IWEtXdld5RThQZ3h4WHd0YXVSSGJ1NFgvLzNQL29oNlA3VDM3NytmTUxqYzZMcTdXM1IyY1BmKy8zTUh2QUtVbEIrR2dzay9KTkZhQkpRcEd1VGhOTEtNdENVR2JPMHIraXBGMExuWVU0RVZrSUNUUG9MTVJaNDRVem40V0FSYk1RdVJFbkNsRnFjcHBReTdBMUxlaUkwMFJvNGZEeHJlNFh6NVV5dzVUa0luUllTWWVWSnNZTTlpUnlFWlROaExNM2pkRE1vSm1oUERNY2ZYN3Y4TE83Nm5NUk1QbHlBYVJ6d0RMWjM3QXZGR2pTMEtSeDBrbWphQUtiMnRuT2hKVyt6UkFGeURBMVplUlNCc25NUWlCTDAwVkc2bnB2dC92dnU5MDduNVpsRFA5elNCSEdjS2FERnFoZGhoUlNTbXRLVUtHb1UwUUlsckxYNHJMaVM5cUwwRjdFeVlrdkpUbkJtcEtjdEhZVnRLc3dNV1lvbXBEbWV4N25aS1JSZWthYThpMFpOVFhrTDFzeWMxTFNXS2VrQ3k5YnVsSnZ2cmlrbENDbUpEWHRZN0hNb3FWVUFab2lGT25xTkhGRTBldzBRR1plRWdKWnFVa0l4OFI2MVZJUmpvQjJ0djlBVE8wL1pHNzdMYUpKUjQvMkRtLy90L3Z4bmU0M254NCtmdS93eWZPRFowOVVKaVdzS1VsWCs2Z3N3eGFwQWpSYktOTFZhV0tMb2hscnh6R3kwdy84WFllMFdKTmpZYjJXcVFCWlVCeFhjaXdCNGFSdFo2cTVnaDhlZnZmZDBZT3ZmTWJvZnZEbDRmdlBsRklFbVE2S0VGQXN3UkNwNVRWQnFGSFZLZUlIVkRUaWxKT2N0Z2xPZHlVY3FMZGgwc25wOFdZaG5uM0VISVpmZi95cjd6K1VvSVZFbkFsTlNaeEpKNmQxY25vQ2hGQTB2SlRyTU5nMGZRc21ZSEp2UW5PQzloakduWUY0ZXYvZy9yY0gzMzdZZlhyMzRNbkRnM3UzbEZMRGxBU1Z0TWVnUFlhSkVVVFJpQkxBbzc4Q0FVeHM1WHdXUVBOREw4S1pSUThrN2NOa21oelk0Uys3ZS91M2QvZjNib2RaZ245dm9lUmlKZ2xSVEVsb2lXT3lUTzRocGJpbUNTV2FPazBzb1d6WFB0dW1CazZsQ1dvWlJOT0VYdVE2N25jZjd1MGRmUGVvZE1vaHlRdFQ4dUtEWHVTcUY3bE9paHF3c3RjZk1xa0JBS1EvQzZTcFlmd1JwaC92N2YvbGg5SUxsaExVZ1BYN0Q1b2F6aG8xRkgvL3djcjdBQVJOL3k0UW93YWtNOUlGdU1GeHNyZHR4YmJldGpWemJldjk3L2VmM3V0K2ZNZW5oLzA3dDQ4K1Zrc1NVNUtiOXZGWUpyS1VLa0RUaENKZG5YU2VtRjFtalRuL3UvOERVRXNEQkJRQUFBQUlBQ1Y2SmxuemY5YVYwUUVBQUNJR0FBQVZBQUFBY21Wc2N5OXdZV2RsWDJadmNtMWhkSE11ZUcxc3BaVGRTc013Rk1mdkJkOGh4R3R0dXJaemcxVFJ5VUFRRkRzL2JzdVdiY0cwSGJPSzg5NEg4TnAzMEFjUWZSdEIzOEtUZnF4TmFLQmllck9lNWZmUHYrZWNITHIvRUFsMHo1YTNQSWw5Yk84UWpGZzhUaVk4bnZuNFlqVGM3dUg5dmMwTk9reVdVWmpDTHdTTERoS1JMRytMdHlxQ2pxOUJ3L1l3dXZUeDFuVHFFUGxneTdTeFUyN01sM0VqMmNWb05HY1J5MklRYU1uWlBaV0Q4MFk4VG4zc2FBN1JPWnZDT3lGbXMvQlhzMWEzMUhJOStiVFNjclh2SWFVR0llSFVjOWNndFpSTTB5RVhZaGlsU3VabHJKQ0Z2SXhXQytiaklCRjhnbEVHSHgvbDdpMEQ1SmtoMXdUWmpoR0NvbGJ1TmIvMGhNZE05eTlqdVdvSDBuREYrR3llWmlXV2NPN0RWbjFVaE8xV0JCVGtQTG1MODg1MVcrR2tXK0ZPbmZDTWhLTllyQTZFdU53MUNCYyt6cUx0REhRVUEzK1dvNWFXVVRxWWgwczl3ekpXNUFzdVVzQWZvVzU5RUF3akxsWlFRaDRGZDdIV3JCVmlOeUJmbjYvZkgyOC9MMDgvNzg5R3NGdUNzcjBiU1ZUMC8xYmpvS2lVK21zbHFHdVFyZ1RMRytRZm1xUzMxdXkxMTlUbURWeFBOZDMwVUNUakd6My9XYkQ0RkVoRnNKQkZLMGJLZ2VBek9YaFZueldDOUp1SitwRFFUNlZuNFl5ZExsS1k2WFZWR1VXeWhSd2lWMzBvVUV0QjRPYVc4LzRYVUVzREJCUUFBQUFJQUNWNkpsa2s4TnY0T2dBQUFEb0FBQUFTQUFBQWNtVnNjeTl3WVdkbFgzSmxiSE11ZUcxc3M3R3Z5TTFSS0VzdEtzN016N05WTXRRelVGSkl6VXZPVDhuTVM3ZFZLaTFKMDdWUXNyZmo1YklKU3MxSkxBR3FLYzdJTENqV0I0b0FBRkJMQXdRVUFBQUFDQUFsZWlaWlliQUVnanNFQUFEWU93QUFDUUFBQUhSb1pXMWxMbmh0Yk8xYnpXNmJRQkMrVitvN0lIcHBEeWxnL0N2aFJra2FTNVdTS28ydDlyekFZcStNV1F0d2svVGVCK2k1MTBxOXRROVF0VzhUcVhtTDdpNWcvTU1TNHRRT2pwZVRtWm1kM1puNWRtYldnTEYvT1hLbGo5QVBFUGJhc3ZaU2xTWG9XZGhHWHI4dFQwSm5yeW52djNyNnhPZ040QWdHNUpkRXJ1aE9ldk82TFZmSmdHUEhnVmJZbHNuUHQyQUUyL0t4N1lNTFdUb0h5RFB4QldYRUE5UEJSOWpGUHRPZ0o2TU92RDUwWnlXWk5CUHNXbXpDQTh1Q1hsaHJ5OC9xWnFOcU51U1lVaWNVcHdtZ0JoSktpMUwwWnEybEpwUXFvVUNuWHEvcENhVkNLRFdyWlR0T1F0RUp4YklhMEp5T2FoQksxUVMyUGFVMENVVlZnVk9ySmhSTnBVSzIxVEN0S1ltcWhzMHFVYTNNbXE2a3RpOTVKUExpMUttem5sejB5U2tZUjlJTERNYnNEc0FZZHJBL0FxSDBib0tzNFNrSWhtMTVUMXRVTXgzUlFhNGJEK2hkamNtc1hld2lteWVlUmtWNlQ3MGNYN0tVMmthQXBNNFpQamRXU2Vmamlad2dEK1pLVEtVK1FOUWZoSFFsT25mR1ZDV1p1S2lKOXpVek1qV1psZXVMWEVzTlpTYVlaWXIxcG1OYnlYZnpPWjU0TkdOUjBlcmFZTkJESGtseWRUa0hEeFdTOUtBelpRdHd6Qzk0UGVEUVJNUmp2b2g0cWxKRS9ERVgrMUlVQk5FWDVEdWhiS2dRb1dZalJLaFh0WEozUWgzVndhWWFGVUpkaHcybkFsdEw3b2dyb1dwcVZidHNFSml0QWMzYjBYSUd3aEQ2SGp0L1Y4Ulo4bTdvNG9aZWJPMll2UzNPTDREOEl6Q21rbXgvRmQrQzY5dFN1OVN6LzlkWUZ6aEdpVmlMV0M5TGkxaVhPdFlGQ3VqYVlqM2JSclh5eFk4OSs4RDM4UVdUcmNsU0YzMkNPM2RjTnhUZXd4empDUG1XQzRzOTZIbmpEYUNQUXQ0KzMvUXBFZGEyNHBTNHllY0dGVzBuRXRrVy82VWcvbFZPK0FJQVhKV1BIZ0NHa2xOM2pNT0phVzVwVFNvTHl0YjM5OFlXb1l6eGR4UUFJczBrZkFFQXJzcEhEd0JEeWFrbFJwZlFzQzllY3R2Y1MyN0VvellaMHNnRmoxWVM4REIrT1RCUXR2NWhNMmRhZ1pZYzU1UUpMZXVyTlFJQ09jNFJFQ2dkQkFpUDMxUVlQWGdac2dVSFdXcW5YTjZ5Vm91Nm9lUXBManByMVBUcDkyMzZ4R0xXdTVpSEFVYzBxOHF1QnpFdXUxMHBWWHlaeGtOZ0RRdSsyc3hmL0F4bk1ZK3dDZm8rN2M2a1UwelRwaXBMaDhOK0I0WEpiY2FuUWt2Skt2cFdpTTZ5OEtYUTlaOGZmMy8vdlBuNitlYlhGK241OWJmdkw1WStHK3BnTDR5K3BEb0pNck5uS2lCMVhOQm51WnZTbG1lSTZORVRPeTM3N2FwVnRXVTNyY3ZhMUVMYU9LQmZzN1ppbG5LMnhsWlp1cW8yMHV4dzBCZ2puMEo4Q2Zlc3VoZjZSTzRJZTRuNkxEc29tM1VESkZtUVJ0Q0RRY0JzNllaWExxUlBvek90djJXVXhrbmtkeDltS1B6MVIyMHMzN1FlSGlOTDZxQmdRTDFFa05oRG8yaVcyOVlaall6RlUrazg0WHgvRlpFNWh5NElFZmFDQVJwTFp5QWMwTURQdVVmbHJPQ1E1bExnWHlXQ0ZaNWdkeklhemNyVjZwdzRBZGZGa3pDUjAxVmVZbk14V1RJNVl1YzZPWGN0YzU3SkJFQjJsT1BOd1pneE9TYVJ1L2dYclR6L0FGQkxBd1FVQUFBQUNBQWxlaVpadXVsRWx6RXJBQURBS3dBQURRQUFBSFJvZFcxaWJtRnBiQzV3Ym1kdGVuVlVWVS9ZOWFIaDBraUxsQ0RkTFYzUzNaTFNIYUowU2FkMGR3c0lTT2VsdXhHa1c3cTc0enYrdnZYKzliNnoxcm4zckZQem5KazkrOWw3em9RcEswcWhRNGdoQUFDZ3kwaExxQUlBREFhNDM0a01DLzVXRVEvU2dIOG9qdEk2emdDQTgrWGZCck5pVHVZR0FPU0FqSVNvdWx2R1VhYW5JKzVzNWtuN1d5b3NzYmRVbjg1aTRMMFZ1OG0vZFdMMVkrbjJMTnIzZVNKdzIzYkF2eEkrUGc1c210Mk9ia0hjU1RLaFg3ZFdvemVVUXFsN25iRmNBSTluMXAvSUpJMnd1TVl3bzMzOXZmOU5wQnR5Tyt0MmJxZTNvaHp4R1R2TzdwTllzKytsTkpveFZWUmdRWmFVNzFCd3FrL0dNenJYS2wvMDZ0MlRUMUpXRm1sS1NncWFaTVlrWWtxS0JHS1J1cnk4V0ZkQ2VKaU1kSW9xR3hzS2locjl1M2NVbjJSN2U2aW81RXRTMEw0VjdiMzB2ei83OE5vSUI5RXl2RXNVVUtTU21jQk5SbUpIUUJKQkZpQXRLalV6MkhUUWtaeC9zTWZ6czNSOVQ5V3BISUhlQVQ2dXlHM0pIbzh5SjV3Y0F3WDNsRldaQ0VBdWxFaWkyNUVZMmhpeEp5RDYwWGxOSE1nSGNHQlRoU3piczN5Wk8zSUpvUUxnUzEreng4TDdvUUlYQ1Ftc2lKWVozNW8wL294MnVLRmhEREJ1OStHL1VwaUNGOTE5UWsxRGhFbERkTVFRSXdlSTRYTnVpSkhGUnREYmdQK0NOaDdUTUk2NHY3L2YzOSsvdnI3V2JiQ3ZxNjJWVCtQY1cxbk00TEFZTzV5dk9ZRm1zdllmYWhnajkyazdPMThzTlRuVFhCclhTc1lHMGlWcTU1YVdscGFWeWVGSzVxT0hxWS9nL1VySktTa3BhV3RibVI2RUdvMXBpQlZXVkJ3citkNnIyZGlVVFFhamZmRHdhS1lOanhaK2Rtdi9hMURwT3BrbkdaeUN5NVdpaXBJSWg0Umh1OXo4eDVJaDJIdzhTL0RwKy9UTWpHTG1leTRLaWs4ZG5yaVNNSVFtNmk3U3NKeUZPWUh6bVFsT2xQa0ZQWFlOaXc5anZhemJBS042aFg2TGVTMEtoWXFXMXV5SnRJYkduNXdLTEFVbkRzU2kwdExGZk1zSjNrTktRaVFFSkd3WUxNcmh6N1lIOE9hVk9GZTNYbTJwSEJZWXpYUFUwaTRRbWJoY2tUaDRrUmpBRDh1UkdYbmFQdGw0YW11T3JFYUx5SzYyYWk2bzdJNW9NbFBjY3hZRmhoTUxGaDNnUkpDZ1hDT1BlNWxHem42am53SWRndWI2QmpYMnc2VjJkUk1XQXZrMGRFVnlqZ1E1RTRONmpyeU9PemNhVTdnWU1qZzVWbzBYTm9mQ09RN0hYeStQenhQWHoxZ0JJUEZOWEk0VjhZMWJDdU13b1hHOGpJS0Nnb3RMZmE4eDBZWWFzajk4VGdPMUtKbk5udStLTzMwU1d5RTdPUUdMZ1lEVFJrOXZCTUVCV1BiMzQrTGkvUFdva1AyM1AzZXV4K1EwcXY4d29nUlMvVnFNQ05iUC9kNERRYzdIWjFpeWZMRnJUdGdRTEJtbnBsQzlsNVpWd2NaZFNFQW1UcGhqY2dndkNRQXZVd1NCTlFSS0lTOGZXWFpBSk5MVEZvb1cvUDc5Ky9QbHJnb0F4bUl4bHVGK3V4NVNWbFlXNE5NQklpTFcvY0NrUjNBVlU0Myt5Y3JhbXA2Snlmdmw2V2JxOTI5Uzk4MVltaXczU2tGQlFTYW1vK1BFd21kbDdGSUlYcW1zR1kyYVlIVjhzOXlQL0J0R1BHUzNrenEwSEdESGFxcVlvejdVWHpRT2ZtRDZyeW9KQnAzMlgwVWFBVkpIdXgrR3R3VUZCWGdNbXJ1VkZtRG4yOHo4cksydHhSSnVHVFM2VExuOFBUZlg2SGx6ckpETzdRMkdORnRwZU9KNm5keithUFlyL2JhZnpIZkUwOFBEZzNjbkE5emgzZkZLUVAvNzc1QTl6NGp3YzhxQjBnUHZRRHpza2EyZG5lRFgvV2xhM1ZkbEtkRHdiRXloMjdWSzM2ZURtN1licVBETDNYaDNrMUxNWTlrUGYvTGIvc3Q4b1Y4RVZESytYVzhjdmxFVUg0U0ZoVmxaV1NVejY2ZHgyY3hZdnNaelRsRVZWVklhUDZoc3o0cUxPMSt3cVVUL3JQUGhRMTlqNmhlV2d1SmlwRFk4eWJQZHlmd2k5ZU5NN1ZYbStaV1Y1LzJ5U3Z1RjJyMVlLVktpeDZHQjViblBSd3Qxd2NIQlRjNDdHRzdwUlhRWkhINyswdDA2bnlMb2pKdTFyQndjZkkrYmRwN1BrOXQ3ZXRHUERHV1ZsS0pEbzVoYzQyTmpKLy84S1N6ZEYxbWs1bElLMDBVQU5MN0kvc1ppc0dXVE8yd20vNXJaZWpXam03dEw5VHVWeTBiVHdtSW5rVUhMUHp2cGlCSUlkWEVYaUFwbk5mNEN6QlMveWtjbjBtcDd2ais0dlhVVHhicHNyR2hiUlZhWWdvWGI1WktFb1FBYWoybTVZTERTVmNNVU1uZjFXbHlPZmhmS3ZVVW0vSzdRWUVMT1JwTllVVkZCOXJRclZWWHlLdDZUNGo1azc5dVhyMStQNXFxNnA4TUdrVU9aU2c3bnF2N2U3V1R6TEVEaVE2bUNDODZ2RngxMnRyZlRuR3JldlgycldhQ3FyMy9rMHZJR0kyUXlPRVdDdm9xOTNQVjlabVg3ODMwa0VVY2tkdytWYWxpWVFXRmpvOXZUL1ZXUm92eHgwRzd5a0VXMnQ2YXVib3Y1S0hFK09sdVliWjR2VU85K3NRMENQamZBWEVFZWtYcklNM0gxNWZsRytIRWRVeUV6WllsL2toRjg0NHFNOTEvM3cyaXlXQmV3NGkzSjB3clBUMTZlVDlKNUhMakJxR2dwckFzM3Jqd3FEYUQzVHllK3E1Ymk4bjNoejAyRGZieGFPdFBCTGs5bjBiNlA0R1piaS9jdVA3aUlOc1BQbmJDUVBRVXBnYjN2QjZNY0xHNnlzTUpIb3QyMjV6dDdYQzJZVGJFd0JnZ01yRCtFVStITXphT0cwd2FyTVU5YTlaY2VIMVRDb3ZKOHJ6aGJNWTNUNm15ajk4TnJZL2FQbGdDTUJVRDQxNi9VSnNBSjZsZFdXZ29ZNVJlOGVFUHlYYlpSRHUwNVI3YytXNldSU3llb3lnQ2NVWjRRUFF2Q0tjNWtPYUlKLzkyRThQbENpVGYrSWlMSWhUblRGTmpXc3d6K2FtTHd5SUhoZWNpUVVIaVJOVlo1WnpaWlpNbEtUVjVBTkNjQmNmdCtrOVRYMjJsTWROQVBYeUxYY0NzL1d1aCtJNExGNXp3K205QXVkUERINy9RMnphbWhUbjQrQ2c4RVV4bVc4Sjh3R2M0dmkyd1VrRUpWWmVWZlh3OW1yS2FLaU94Q1pkU3g3YWJ1WDlFb1VsRlJwYndQcyt6TFF6dEgzaVY0KzhaT2xlL0w3a1F3K3V2SStpN1R6VjJ6R0R0dTNjWkUwZS8wSlNCREcwQTl2dTc5THZ6M3dtSmdHZ0NIWWhmSEkzT3Bab2Vzbk56b201NVl1WlJrMGUrbEJsc1R1ZUtGaFlVZmRMSDVMNXY3cGVnUXpQNGRKeTFwdlZueDNCNGJPSk5RRXlCVmh2UTFIc1o0TEJQQk5wYjFsSXZoNW5ZZGY1RlcxbnNlWnRXTzJ2aVVLUHF1dFJLeFdoeUhzOUJJWUloY0tsb2RyTUgzK1NMN3RaMmsvTG9ybk9vdHAxWmhDS3k5N0JIVnQzQktRUGFJSERibjIxQWNsWitSa1JTdkh4aWEyWEFTdXBlQjJsTGtQSml2d3A4aXJBelJUZEg5SjNRUlUyT3FSbjZSVUt2ZW5RK3pURTFOMWRUVVJIRlRCV01CaWFKSm5lNmtsc1dNMzhSaEV4aHpjSlNKZmdqRHNWL1FUbmdtZnF2WFJtOUhxeTY2bkJGQlpCVXlpOG1Yb08rUEpqTnNzTStjMU96Qkp6WXFYaVB4ZXljZFYwUXI0US9JcUltVXRQZkRrR1BOVXlEN1NTQ3UzSlJaTGNSSThzTU9rOXVRU0ZBcTg4YmFaLy9takxTS2piQThuYm01dkh4Y1huM0s1TXVOVnJhMnRtNXVhZGtaU1RXcHBSREhRb2NPeGI2VmV0NTJlTzZ6Wk1oTFRVckNWNWhLUzAvbmYvOStZV0hoZU5sN1JXdXBzYkJ3SzRLbGJXQjRHUFdGZlVDRk1oRWNGOFIya3RPL0p5ZFZkSFQ0UUVhZm5sYVA2R1hmRDRPWWo2WnhlVjRmbHFnVmY3ZXZ5VmZzYVNGdmFXbFJ5aExndTVTZU5aVllhdjVhMXRycUJYYnIzdDZlazVPVFNleUVPRllnMjNkRGtqZVVCdlJTMzBuY0x5ZWxvdW9wclV0S1M5T0VmWjlUaExxczYvcjYrMmRuWjZQMzFJN2ZnSUlpd09scS80L1REMFVCc0ZhdzdWV3M1Uzg0WkVldnNPZWQvOUdKV3JIaVB3S3hGTStMTHlvcTZ1bnBjUnJJUzhySStKZmhtcHViZlJKN1RveVVIUVJmSGQzZjE4cXYwZEZweHJLOHY1TGNWM2xiN1lsWEkwZWtaci9VR0p1VzlsNW9mR2h3c0FRVUYvdjd4R3V0UlkxRWNHb2FmNDdtZlhGZ1ZqeVFKWEFmbG5qWGN2SVVjT2x1YVhVSjU2RkRRYWdFSTNXVlZmbTV1WjlJUGhpK0I5L0xlV2ZzNmY2Z01wbFJCK2Z3TVdmRlF3ZVJsK0hUTHpVeW1HOERJcWJzQy9qZlAzditIUTRoODJsMFhCZkxMdy85YUwvU3ltY1BoZmh0Ym03VzFuTDZuaWUyb0Z6T01KRGp3Q0R0TGROMzh6bmhEaVhFTUdKZ3lIYnlrWmxkVU03cEd1cm82T2pwUGJLOG5MTjhlSTJUeWNuRjVYMHh5Z1AzMkJkTjRZRzdDVXFvVWRvQmxiK1hlMU9ZQXFkK2s1b1NURHdPSzV3OVROSjA1WldWTng3UWZFSmRZZnFzQitTa29XUkRuN3RwTlNVaXNETS9YMnlQT3FYL3VIekw5SytNeGtoaGlzR1BhNHdZbU1tRGFabDRQRXoyOWxXSktwL250YTJpb3VJdG1tbCs1TXpNRE1qNU5jd0s1TEgwaVZQRlN0RXZrUnd1bGxaV3FleG00Wk9hbHhhMnJhZTVPQ1hPLzA0Slg0eHdnQ08wanBPSGg0YWFtc2l1TjVPMkFrZVpmNG5VWURlR1U2RXBNeGd2WEk2Q25SY0pwMk9GVE5UVWx6WlNtZDdoRDZubnkxQnkvd0Y5cGN1U2ZHcE1RWjArbE9EdGg0NXlzd2FYNnRsQXVTbUhMMXdLNlpiNlJxTUdzVmtQQVRyRDJ6U3ZPVjVGc1lQUTdmNUpYbFBFR2dyOHlCU2J3aDFEQWNid2tIRndlZFkyUjlDYldERi9rUHlyQUUySi9tZzVjM0dzOGJsaldlYlZPNjR2OWJ0SWxibnJCdVdFTVBoeVdxNDNQRXpKTUhvbmxxVzJ6Vjl1aDNZcXRkbzRMTTY5V1ViMWozQVBFVk53SlFOWEFYbHlYUGxLSWhoWUxCUzlieEk1bGpGVS9GOWhwaFhoSmVtUVdFY0duckdJZ2xIUHMxbVNuaDhQMjNRRmwvVUZHNDZQY2swaXVIek9wd01MbHVVTXZJeTNYU1BycVNuM2pvK0ZuRFlrNW9LQXZmbGpHRmhrMkVlcnN3ZEZGRmpjb0lOMC9jdUErMTM1S1hKa2tkWFZ0elRxSlp2SjdTNC8yNnFyYXE2eXNyaS9qOGpLZS92VVh4NDhnUGt4WmlDL3BFUkdRd09PWUtQL1BmUm1RQ0NPUW9aNnA3MitPb2toYy9uVGN1cFNGSmVRMDUvSVFsK2Q2M2FRZ2JvYVAyL0ptcGo4YlhXL1FIUDNtTE8zSmZLb2N1czFkSFZMdDM2clNBTVF0eXhnVEdzSzZKK05nOWo2QkhiWmF5NlZQYmtUUWZmenpiQlhOTUhSaXF5YnRjOTNTaTlYRjYrdEMreC93RGQ3MkVOOXQ0YXpmWjdJOHRseEdPam9tbHlPRnFBTnJ6Uk5UVTJYZkYrZU1JVWZIVmRqUVY0UmgwenY3a0c3Wi9TNVU5U3ZOWDNQMS8rdzZMYndoMWdIa2t1VEtNUUV1TlBSdHR2VU1lNTJxaFJVbFYwSmw3NDBuN2RKbHBrdnFiR0ZnVnp1MEJ1TzE5VFVsRyttZlhzNnhuOUNJdXpUcXNTVWUwMS9JNlRXRnE4aWV5STRKTlAvUUNoUHorS3Q4Um1hYnpXeE9JZzYzQUNOUzkwcW43c05kSmdJb0J2MzBHSkdxdDdtMG16ZGZiNGlmVEthcVZreE85aUJFZW1OSUh2eUdFOUIyVmJWZlVJMXhOWGFJbGhWZTV2TUxHbHpmMXFjNVZGYVVDQ1JMQ3NsSmFXbnArZjFHR01BRDZibmxOSWtkMmc5MDR1bEZJMEpHc2o0RVFSL3l5cjdCS0VOc1REZEwwVnRxeXVDeXBmbUxEcnVsV3NGRFd5QkFlaWVka2dOOHhqUDE3KzRuRVZsVHpyN3puMTVHeWMvbnphRVZCMG1NckxyVFlYMFJvMGw0WXg2c3pCSnJFNHd4TFFwOFVTR1FSRHdKTk5IdDgyRVdQMUsvV2lON3ovVGd6bmF1a0dORXBUMzFESnhwdTh0VFRRME5BSmM0UHFRMERCcEU1Y2ZBNG9xNmltT3I0L3FNaG5ic1laRVl3andIeThGSHhCMS93NCtlVU9sNEZpUVlxNUMwZHZFaFlSSWFrSVVUTFFPMmt0UG92ZmU1Z1Y4a2c3NjlpM2N4UWsxVXhHQXFBUkJzTHlwY3RuOWJpc3ZhTVB6M09ZNm1JSlNWdEpsTVlxWGo3L1lMdEZpeTlKUkFJOHczUktJUzJoKzBYN0syRjh1NFlJRGJtcDJpTDI1eXIvbTM1UDdGSzBUbmc0Y1oyeTlWcnUrVmxBOEI0TVl6WkIzNksxSTdsLzVXOGxsZU1HdFh4MjFQMFl3cXFHTVE3aEsveDdWYkp4amNkajI3czVZUjRjSVdGVFQ3VEVmd0VDUi9ZYWtHQUt2SlNvREpjQThabWhkOVB5Smk4dHFrZnQyK2xOQVVhTUFORDl0WlZaWmo5b2U3elFweWZqbzQrc1licE96Z0lpaW0yWHhnazVYTWRCZUJoSXlpSm5xNE9UUXdjZVJZMFhCdVJUTDh3SUxmR043MENjdzlNbVlYbmVIamxQYTVCaGs1a1JYbG16YnBqOUMvdHZuZnVjd0dFa1AzeE1lU2dsTWovWGlKUTNzMTl4RjNHZVVvcmROais4dEYzbDM0VVZzWEI5ZVdyejJmY2QxK2NQdElCakZhaStJcDNGSGk2MTNTT3NMQm9nNXRmTDZxSFBuZGdaZjMwL2IyZStULzJ5OFJBOWxGMDNWZXV5bjVNUDBRM3haMG5hbHNRRmFQVnJTOGk3djhrNHlCRzJnUEpZVi9uSHNsVHlHTHRLdXJjSDdDSDZQK3Jycm1ocGUzcmZMbFZQNDBBSmZaeDBudHJlL2MxUnQ3ZTB4eXErRGZSdXBwSjlkY1M1dlJOb0hmVTVhdnJVMWNuRnh6Yy9QaXp2Y0VzQVBydm80NkhybkVjQ1huSFNrYkhWaE1pZWF6RUxmaUN1cUgxTTZkRmJrcDlKb05kNGtyWHFmZWwxUG1xVVNYRms5OFZXUVBUclp2WXVwczl0NnR1dm9SYTJjR3p2RDlnbWRzRHc1ZnUveDlLaFozZHowWHlrc3BENlZGQmNYWHdScUd4b2E2dXFXWFZlOU96L2l3Y01vUTlyVUdFa2ZXNVVCM05mQUppeldoU1NlU3pIVldWMnYvRm5DL0V6RlZXa0czRjBaZlVQeWwyUG42cVBGUDQ5ZXJTcnZTQm45bnhkUXNkTU9VbytzZllUQ1hUMzRmYlF2NDVydFg3c2NpYkU1SHp1ZitwL2dtc3ppODhQTFlKRUVCZFd1RVNFQ01KVUlsSG1YNk1CaVRIcTY1N09BWnVpTm1zejV5MzF6QkJJaEl0amJKSUlldGVYbFI2ZnIzUWV6bFdTSDJVNEZkL1VCM093dWUxQTRvbTYvOVFzRkxvcUdEa01YaDJuRHhPeEZjejZlTmRFSWxyVjNMNTNRQ3VkdXJ0c3NFT28wM1BoMkdleG1zcXFxcXUzQ3hZcVpvT0tmQnJXRFRQdzdoU3dCSGQ5WXdnNEhuNHYwenJUNnlSVXlqblIwdjlrRGhMVXIvMkVjYkJVOXZlQkhTdjU2QW9MdSt0NTUxL2hsaXBwcTlsc0Jzd0dXejd5TkgvdnMyMzI2SDFJL2J2UXQxQmswTENhZDRBS2RUWCtnMEVidEpmWmJXbnFlV2NRNVcyNFcyeWJEMmErQjV5enhDUW0xeHIwUUlKbkYwS0RhVk9iejU4KzBybEdRMkxnVi9rYjFDbGRPUkVIU1Bma1JhVDdIdGVqOHBSOUZWazgrcFpMQUwzZm95c1VPMUo2WllPak9MWit4WFRybWg1MHVYYjIwMFZOU2VjMm0xODlGZzV5dUNLOWlrNGlqMUNNRStsYWI3UHZjbTZ2cXh3RGRYMkI3NDhFcUM5RGJkZ0R6dnZlLzVpVkU4RDdCblhLMVhlTVQ0TzVHK0Jxd25JYzB1aTdVV29IUmtJN3JNL21Ucy9aMUNWL3ozNUt5TGlLeDZOczJjVDdQUkhKZHhKbTd2eXc2U0xrNHFLaE1YaDh0bmdoVmpCOGVqWWs5aFJpbzRNSzZvdFFRdkE4dHl3bkVSMHlGUnRPbGxSbTFRTkpmTWh0UWhzbCtDVk8vQW9BYk4wUkgrMHZ2NW5HaGg1OTFkUm9ubi9xaWFpekd4OUs0R05EVWxPQnhXcldhM012NENsclVwQTFtcHZnZEQ3a012L0tkKzVndytjNzN3MndXeHJUSjRldFl3UEgrNVZmRk9CZlRmRG5iSUZxTlBjZU5JeWl3V21tUnZkNTFTQm9YY3YxY3VXckRwL3lXSWpVaXVHSkNhTmJ4SDZSZ0hLaGxZS24weVZ5emlHamdwZGJidm8zekJUZDc5MFVTZ1IxUHJCRVJiRDZXd2JmcWRUSHFXSmhudGZERytmYjVSQ3AxVFRWVnlHbS83cG9pdVhBQXRVbXAzWGdVbnJ2VnFsd3djSVNyZzI5TjNtUWxuV0Uydjc3TFJyK2VHQy9rTlllV3JvMmhyWURxOTFhdEpLYWJtWmt1WDVMNmtSSHhxRDhSMVZrR0ZnaUE3alk3cCthdGQzSlVZbkgxdHJBcFFrelQrMWNoeVJZUHFJSXVsMHRLMWUrdGJhRFFEM1BzSEpoY3BDaE9OaU1qUGIrZWx5RklJRGpmOC9QcjZ1clNnSExhSGhPZEd0cndmM2pLVlNzMXhPWnhpcXNXR2Y4V0lFaHgrM3p3ODRxK3Fxb2VRbVE0TWtVR2J5UHErZm9YM1ltL3JsM2puT1o1WjV1NUN4OXpFRFZIYXBoOXFYa2NoRW94Lzl4djY5Z3djOTR6Yzgvby9UTFh0LzI1OTFYS2JQNW5LamVEMFdpdERzY09ETEQ2ZHlvWmkzMEhaamVUVXYvMGpWZjcrcHlvWVJRVHg4RnBVTHpJS01KcVZVQ2JDVkk2TVg4TTEzaWExY0dUZzdiSi9vU1FsaU03Ty9zSEw0ZVVLZEJTM095Qmpudmo3MStIcFVhMk1XNjAxSlhYNUdzZWhGU3pnaGtBNFE0eGNGdlRzRURiZE1IOERXQ2VrMndVeU1uTVlHQk9McUlOUjdSTUc5NzZ6UW5rTWZLWm5sSk02Y0tmYUp4Yk1DNmY4TTlNY0ptU2E1VVR6UE5wdXNWbUJ2eU1xRU5xVFJXWmVjdjNBMnFwM3o0S01YcXE3d3Z2SGpCSURoSVV5cW5hbUxnekdWajRoVWpqZXYrTDJaVVAwSzdSK2pzWDRZYUNWOWthWEJ4dC9zWVRtNlc4Sm0vSjFYVHkvT21DbUFHRHdqTUtqMEFaZlUzZUdXNXQ4ZXZ6RWZiUGpFSXFxdklzdHZQR2dhdUQyZmF6dnRmbDVkaXZsdkFwaVlpSVJrZEgwM2tjWmxZVlUxZzdyZXNNV2x6c01pNjIwRk5YZE1tSlJUcUJFQWxjd0FpZ2x2QUQ2TU9Cb09jQXJ4QXlXWEw1cXdIRmZlWmNEQWhDQWdTZXhJOWNXUllCaHFSVXlnbW0yb1FXTlVET3JQdG5TSGJMVmQ5RWRtWHVObXoxN0NaamR4QmN5TTloVGQyYVQzajFLeng4M21sMStkY2RFVkhEaHAyTElUOWYxNXR0YkFUTlc5S3V1Z3M1NkIvTGxhMjNoRjYxT0RPNFpQcDYrc0laWGZHWUQzdDdJTEUvdkU5cVJXaHhzZGd3dGh2bE02MkU4WnMvK0R4Yk9ZVUJETWpzcFZlb2R6ZC9VakM1eWtJVUtxaGlhbGlZR2Ywb2RCbEM3SGQ1ZVZtdTIvRDk5aHJaK1A1eVQ2dnl1NnNCTm56QkRiNGsyeTVDeHF0QkNzdVBmQURXWjA5eFA2cGhlR2hzMXhOSnpuY3hKTUI3WnBjc2ZjOTNiK3pkSVBaK3M5d3BqSFpHN3ptbU0yazZxL3JhYkY3Q1ljYUkyUVV4SmtrMTgyb3dITXU5ZFd2VVZISmZwbWZ4UmdPLzl4WmcxRHRNMDFEZXFPdzU0TG9aaExEb3dxTGJ2ckMvcUZFMXF1bTBsdmQxdnQ2TUJkcmsxYkZQRytINGVSYUJqSGo0NXRiYUwrMnA3UndWZUdjeGJpUGczdG5zbzJEdUFnNENPODFEVERzZC9oWDJkVjlJZE1nWHE1SDR1RGpZbkNiM3kyU1JZRk53dk9OSGJJMmtjcFNYbDc5NTg2YkJIZ0VlRitKL3JJQVRLQ0FhUnlVYVF5V0Q0d0c5OFNkZjh1Ri9oOVk0NjdHVDk5Sld1UjIvTGRyUWNIajJwelV1M3YxV2pKdDRaU1h4YWdEMmNjdm83L25Ca1k2TnF2bk9wc0RuMDdXS1RKMGFYNVBWeEtuUVAwM1JIOGRPM3Y5Tmg1cHNJYjZNUmlGcE5nN0hkbjI2Y25nK20zbmU0aEtBTmpmRXp6dmJPNno0YjlsNFpOYzUzWTNaYWE3NmVxV0g5Wm5zK05rTndEdGlhNXVPaWlGYmg5Vm8rengwYk9kV2N1eGxWaXkxdWsvRmFBOVVTWjhJNnZsNzNDQWx5RnAzSldTUEdkNlVEUVhBT1NDK1pkbXN1TkcwOVlJVnZqTHYzQTdnc2JuMk1Ud2EzOUYvYWM5T1pobFlhdkpjWmdjc0JVNDNCczluVlhtSlNaYy9yZnFodGhqWUE0OFBwKzVOUWtDTnZmYXNOc3pCRkw5ZnQ5c21YcGt2ZzNyVHlWSG1tZ2lwM3hPTjRYeDJWMnlkelVLRDFQVnQ2WTNmMnkyZGs2RmtGN2dRaHR1MWJBRytUK2MyVGNMaERZRXFsMWE4WUdMai9OUVYrSnJIM3RUY25OaFl4SzNvaHBRU3ZWZWNyUDMrVG1IbVRSV1hOaUFmR2RGZ3dlaHpFcHROWkNmZE16RTE1WHc0VnpVWVQ4T2kxK2o0NkR2Wm5VUmgvcmFZOU9IUDlDMnIzQUFmQ2VPdmlZSzlJc1hnb0Y1akdYbDVlVVhGdHM5YjRaUDFnZGppRnJZbG5yOFRrMWlwbVdIajgyajZGRWJrc24yZno3Q1N6dVdQSlZiRlBKUytaY09rTm9vckRiNUphWHNZU3c0MnYwYkU4aGhxRFJIeXVkSVRWNUJ6bFY1VTcvNjJGNitxT1g3Ny9hRHp4YXlXQWh1MFZZbTl4aVdWbGNVSkg4dG5qSkl0UGRCU1NjWGJ3NnVIVmdDUFZIY0JRRU9qWWZrNGdXbzV1YUxVRVgvSTBWMGdRUlVSNktGQUNSOUdrQ1VLSmZVL1FUekU5UXZBaW5KV0JKaGxjSEMxWU9EVVF3R21MNUVYU2MyTGdSODVONlpOMmhleUx0UlZId3NvdEdMUSs0bXplYjEvVC92cW5ndkxaMGFtRkJRVUpDVWw3VTBWWXk1VklWT1JCd3N4c1BwbGxaYVdkdGtUZVBMb3FVRW1GUVVoZ0FZQ1hDSXlRZzVkVHNJM2xXMG5PaUVBaW4xT3ZFT0NSb0pHRElTRjN4dFk4M1BKMHhCcWVpZSt4TmZrY3Z1T1J5UHdkYkpUVUg5NjVFWU9HdWhwdkFVdHFTUmRUUVMra0svWkZSbTNlYkRPMEhKb2wzWGRmb3QrOEtYa2RkOEVFdUpFUk40eVJwOElDdURuUDhCT3dYNldHYmlzU0p2akJHQlJvVVRpRUttN1NPc0F0R3ZtQ1Zoa2hIQXA2Wk1yM2pxVWRZdFdoci9hMkNJTHVoeGRsY2EveWRFTVZYZzV0YTU0Rmg0RmMva3NSWHk0ekdscDRiY1h5NGpoZlRMWHV2QitwWVpmWkxwVHVQTXo5VzQ1dzlSa2hpYy9Xa240NmZMNTRhVGQ0OHJhMVpXSFl2TVlsVk55L1o1QmpBcncvalNlRVlBbGlOVHdEbG1zNHl2T044UW5WWFQvSEFlRUdmR2NxMTByZ0NRR25oWVNDbS81TEwveWpIZ1BLU1VVTGNEL3U5THE3Z3lLbE11OXFaQzJhVk1KdlZhM1NldTZzUlMyQUxhWnlVazI1KzJSUUlOSTdsRkN5anJyMlkzZWlQRU12aHJRSStlamgzMEUweTR4TWJINVNJb29IZFRyN3ZQWHIxOHQvaXRxYW1xOHZMb2ZxUFY4dENWSzFmR1pQbDcrMFRKTVZTWGlCMis0VnhVZnllQURINXJhdDJEQ3U5Nld3WVhsVVdsY2l6Y3BiMnhzN09ycUtpWFYwNGpVbHlhZE9BU3lEajgvZi92VHRTNVlsL2tsVzhxa1ppQnFMRDFleXB2aE9RNVFoWXFDSXVSampwbzMvTXFYZ0RlbjNaU3FPL1M3bVJVQzEzTW1vRGV2QTlHaDE4eHB0RUVLbWxMQ1JEcUdNM21kbno1WGlUNWZKdVJ2MlMvY2FEdG9Fd2VQVXR6Q2xjVVcwV244QzZ2ZHpqWmNWOXo3LzAzemdiZU9qWTBkSHg4M05uNzdRQmJKRVhwK0hsVjd4OUFBRVNsNG5aemZSTlE1L0FrMVFUVU1BSGFnZEhyWU1hdThQOFBXWUxUTnpjMDlQTzdCdkJmRlRaV1d5dWRjTkw2RDZpRUxpTURzeDhDZ3E5ZnlaN3JFZGdrWFFKSlFWb3RaKy9SSVl4YmZJQ01zUldMN241S0ZTWmFpcWxxOFBEK0JKT3Y3Y3VQclVFc3hHWmxINjgwWERUZkppZXlmMXdnczdBUWprZnNodVowOUpIZlBXSERyc1JRczg0K3VreUI2ckl0VFZ4ZXE2dW8rUkJnK0dvOW5DWW9iV3JPck5qYzNLMllMTVNHTGZmeVkxbXRNOU43TU93R24weGtQU0UxTkJWWDdSZ2JTY29FcE8zMVBmejlJSVRIT0ZTZU9WalkycjlVY25tNWIxc1dwcWozeGdJZnJvNE85UGZmcmVZc283aDZxb2JBMUsrallUZnZMazVMUVhZOGxnM3hlZG1qeTBPRjhUVXRMaTQyMUdBdXlpVEU3RHFVQlBTcy9mcndUQlhGQnRYRnZlTDVVTkxGZGtFekNLM1RWM0lUNnVqcjlOcTk1UzNINXZGVExHSWlmUnBsbUpxOVQxNzhucGRMR2hpL2IreDZVTjBUV2QxR2xoZUdVRkJRVk1Xdi95bWtWNkJGemZmZXUrNTFzQWV6YUlFMzI0L2pMbzFKK09Xdll4endwZXJra3hpYWZwM3VSUlNNRitlUFkzVmpJeUhlelMrUlFSYlFSQWdHSmlieDFxNkQraE5CVk9IeHBWOWNic0VkV3ZXLzBRUWlaNGtwT0dtSlJvblM5dWZNMzAxU0dWWUVYMlJKbHgwQmFyQ0pEa05Db3hDRWd1R253Zldnd016TUQ4ZE5rQ1lHRElkL3JsWHpZUWkzeWlQMkFoNFU0eGt0U0xwR29EZ2pjYmNhSFlMeGhYd2dma0l3eGhZV2xiV1hSck9JeC9GWGtwQ3hMVitnaWl6Z0lYbWp5QzZYOXRwY2xzdjRUcDR5Y1hJdmp1aGdJRHUrYlpZdGFwdGpCMFhURDg5ZUFZN2N4QlkrRHRRZVZGckY5UVpHc1hCSldoR1JMckd4U1FaSFlGR00wRTdiOVIwWnBoU0F6T29XNkNhUTlkQ01aNjlLcWJLUEkwTkttOExINUdndDk1dGxLM3llYmYxOXI2Q241SWV5MHFBVE1JTnRYL1BpaFhXK2JDaEkrZjhiRi9mMzl6TXhNVmFnZDJxSmJYeXgyRUJUeWIwbytMeS92MzZjYzhDVm5MTk9TVWxKU1FCYU5pY0dxd2I3SWZXVTM1Wkg1YjNCbThzLytQU08wazc3OW8wSnFEZ0NvNXYvV0FueStPOThDcnlYaU1KZlA0SjJjbHFHVktGWUhlRW0rODZ4NlRWa3lkQkZranlmSHg1dlU0c1ZLVE11YWdmNElVL2p4VjVNalNVSndjSERZS3hxTURJN1BSb2cvTDh1c2tDKzNYeHRpdVUySGpUV0ZLM3A2UGppUEMxcllqN1duZzdFMU5qWWVIaDYyS0ZtRmx3V1dLRXVxRkZTTCsrYzV3dTYrY0d6RGtBK3ZMVkhJcEcxc1BKT1Vvb2hRRXhLS2xEQitZeGc1MG9TWnREY1NYVk9oc1FhaEN3TDhZNFA5Y3ZiTG8wVStPZ3IvL3NHQkd0SzFUK2kwZllPYTdLRCtIYW1Hc2l4ZjhUTnVHYTZSUFEvYzROdWNuQVRWVkt6c3JpVzBqWlI1ZThKSlJqeGdYUGpsMGZNRXFxV2xaVkZMOGFrSDFIV2dNSStMancvSTJzcEo4UE83Y2o4SWV4blI2RkJFZ1pscWFQT0RpNk5hUEdKZkR3YzBEMTFhbHFsSjNISHFicWdQdnhleGFkZTZINXlZbjIzMDhyc2U2OVZaSjA0R0I2S0NCQ2tvS0FoM2FEN0JtRVJkOG9zOHNZaVNpd3VQaDBrQ2l4RWYxYjdBbkNtM2hKaVgwYW94MXBxQ1I0MUpUdFZocGJZQTBvVURPendhK1VVRlZ6Sk9WalU1aG5ONDlQS0xpdnpiRWlvUHZadEpBYTA5azVNVktEQ0NsdkRldXpEZzN3Um1xSmpEMDdMQXcySE5ZcjNkdzhwTkd3OVlmNzRkV3hZSUJpR2EreWJublkrNnVpQ3ZwcWVuOXpmYk94YnduNWprYWNFb2EybmRuQSt6cEdjbFhWOWZjMWlNZWQyMHJFSy9Ic3lVcUJYak0ycm5KT2RGUjBlSGtZMTZVZ3dWWDNrWEZCZi9tN1J1ZjFnK2llVHVNVXBMU3dPYng5UERnNTZldmcwOFZsUlFJSjhsTUEvaW95ZGNIZmo1c1c1LzBhRzkvTWNQMWdXc3QxYlcxbW5zWnJKZ1E3aTQxSmZFZk1JV1Y0VTVWWHE1VkdJekVLcXVxZ0x6enN6MHRLbVpXZFRtTTViK0tkejdxNUJXR2kvdnh5cDJMUlRUbzRXNi96NW1mVUxyanlZYkJ3bDZkeGVyVnhRYUdMNEJTeEpYUU1zczF0RWtId28wQ2xEbnVKVDJMNy90cUJUT3pvdEgyNXVtZ1NmMTRiODJVSVBJcHV5NmRnM0FaOFVaNDkzbHFia0VtbFcxek8xcmZKR1ZrNXY5cVFQaUZuRmlZZUc5MDBaUG1WWWxCaFNIV2dhNmFqa0UweWRBR3IxOThhTlVHcWJ2TXEwRXh1ZUozL1BIdDR4N2YzS0U3UjlZb1lSWTBlT2lrdW0wcW9KRndtaGhraVVBTFJPVGZvdEwrYVJtSkkrQ2dnTHdUakVqQlJ4YjkvbzlaQ29zbTRNdXNiRFFpbHNmSCsrTmRpL1dZcC8ySkFTZGQreHI1b0FYZkdCNGpzUTdaQ1ZqSjZDSVkwbGVHbXdnMy91cGJMQ3IrcWRMVmFnRUJmVnhlL3ZKZkZ0UGtFME96N2VHODJpREQzMm5PUld3Y2tUOW5zVUNBRm8vS3VTMEloUW92eFo4aDZGZ0NoeE9qbDhBSExrRXJJY0RHbnZwYjg0ZzhiZ2NTL0lNNXhjVlNwbDFYa0JjQ1cxcWZ2NHVnT3d4cDZhR0l5SGk1VFJFT0xKT01IL3NlTGtGYmpWTHlQcytQMXBvZjMrZmZTZ3I5RjFSTXVyZnYzOHhTWGhQUVh3NHpQMWFuNVFpZS9PNFlUTmJFUld0a1MvZDdwMlh6S3cvTkRTVXh2b0oxZzg4K21kMmxvZUw2K3VYTDE5Y1hhTy9McS9GWW10aVBLY2tRWUNJM21yd3RPSFR2aFllSHA3dzNhQlNKTGNGbXBXVjFkN3U3c0RBQUtDc28wTkVScGFkbEZSMGNoa1dFY0ZoRWh4QzlhSDQ2c250Nm84V1dNTjlUZllUWXppVU9Tb3E2dWpvQ1BTVGlZbUo0TTE1dE9hbXB2SXByS0NHUmlsU0ZLT1k4VXdVMHF6UVMwMU9ibkE5V1lsNnpkTjIyb1VxbDh6OHg5Y1BTY29aTCtFSHpJbWtSZTZodTdsbktwT3c0ZlNycm9YNlE0YUUrd3BOY2tQQnl6RXRyZjJIWmRXMVdOUTMvcXFua1lzR213bndvczVOdkFnQjNXU1NQK2dxY0Z4VFoxSFQwVmRVNTJhMkZ6TXh1bERyVzQ0a0ZSTnNYUmNqSUNFcHFBOWViU0ExVHMvTWdDRVZGQmFpSDVEMXd4ZXB3NElxSEhRaUZ6WGpRZy9ITFNkdDkvdGxha1h5ZzhQRHJ5U2RRSTdjMjlzVGRjQW1VU3h1USs2UnEzZTQyQ1lMdFBFazh2dk4vcFhKYUxqQkhTNndJT0dIdlBvZlNjV0hoQ1A3ajV1QkZpM3ArSHc1dUswcSswd1hwZHprdnFnTTgyTVpra0RoaU1JYjczR0thZVp0T0N3VlRRZ3dqVEo3YlZ3NXVyM2NobEZmUjd0eVRQbEFFaEMyQmVic2k1M3hrOE5ERWpHYXRPQm5HdzFSREhRUGdmZHNoYit6ZTNwNkZOSzU3UlpxdzloY0htL1BNSVZ1Y3lyK0Zmdnp6Y0ZPWm9ML2V6NXp4eTQ1WFYyYkZpWXR6MDNkclpNUDNQREVldXAwSlJOS0Jnam9hRzN0djR1RndNTUhGNklhMFI4cTRpWnZuaXlVNGdjZ0c0bjdna2tFSDNyOVdVNXVtQ2JieTdobUhwa2lZQ1dYamhRVFRvUk9oQ1F1cHhIeUNOVnBXMGJaemdYeTFXY3lyKzRUQVZNcE4rYVQ3L1JGNm9nU3JxMVhVQ1o2ZXVKRDY5ZEhUOVZ6dGtDckFRdFFTYUNYZFB5NGhZZWM2eGVGQTR2TkxSdmFzYnpDem5KK1llZlFxcEtSN3ZuY2FxZjE2V1dHS3lqUmZkaVdtdHR0UFhnV01acWRqTHZqb05jZE1PakFIL254UHd0aE5EUVVaR1RXTXpCTDhXR1VyNkFNN3lYcUkwcHBGMHJrUXp0RXFXR0JEUEZUMUZSL1JEdmFlOWJpcTV2SWYxT05hNUlkaU9tekI0SytiU09qRHljdnJ4b1hVV09SWVdFQVViL05rZjY3Q3pPemxhVnkzZkI2MjFIMGN6VFJ1SWo2T1REZXRhQlpjOWVoQXRVcjJBNzNOUUhBVFdOODdUVTZBYVAyeFB4OGFreU1zcUdoOElCWjRJSVpiQi9oMUp1SSsvNVBJOTNlRUpPUkxWRVJGd2lra2VndFZhbnhMbExYb2NZeDNxaWFhcDZ4MXFySXNMMXJsNzQvVTFCUWo0YXkyRW1hblEwelR6MHVIN3pJaFN0Q09KS3UwSXVlS2lUTGlRTURyOU9ubU92NG0vT3FrSUd5WDVkWVhpTXZTZEFEQ1pEZ0Q3dk5TUElsS1M4K01WRkRSK2V1QXc1VFhWUFQ1ZXRYOUVaTDBRNCtVeDFFVHBFSkVkTlVFYXdjSy84RVNVNEFRb01EVUE0REdXdVBZMVhHMDhhMW1Kekd0MXNzdmxhMUtOM3ZKclpCTjB2QzY1aFRWVlZWWEx6VEZZVDZiOGJ3VDVsV1MvTi9wYVVscW9iTm1OVXpVUm5GN0loM0NibVdqNXFhV2tqb0dVd1NDb3FLV2NLK2JjZmxsUlVWcFBvTzN0cDNzMUlFYXZTNTdEWXpQMEhnN213anBzc0dVb01xZVhSMDFOdUJDWDhZdEN3MjF0YVhWdDRmUG55Z0NsOFZNWGExT0VPbXBhTUx5OGswQWprQ0JEUkVQc3IxYkVNeWUveG1MUUR6WTdrbUhIcUVzbnhKRDVaV2haNkt4dGUrU0NMeFFKRTArRzQ5eHU4VVB6VVBOZ2ZqSFpZYUorZm4rVFkrMVByc0hYZnpFdnQ4WWR1aFo1TUFuWXVjSENwRlFYT3poOTkzU1RVOTBnK2lSQWlKVkRKS2taall5cUtvWm5sT1l5aU5sTktnaHgwOGlydFdTVGp6SVI4eG9LNlhscEZKWlRjYjJocE9SaUoxVS92RlhnVHJvV0huNHZrcXZZOFBDUTRwSVBpWitpaWZyRVlyakFuTW9PbHBhZFUxTmQ1Q2hoUDM5SUgrRk5td2tlSTRnTFhyZGQrSmRYZ0VqQ1BIUW92V3h3SVh5QXlCSnRseXl0VDkzTVkvczFHaFB6dzR5QWNtTFhGTVFWd3FteXhoY3dQTW9GbE9KdFozQm1xNFdDZ1Q1TWdUQ1l1VHB4TGh6MHg5UmVyR0VhQ3JBWW5vTURlRUZDVDQrOHNwcGRHTTNsd1RXZXB0WHMvcnc1ODZOWmMvRWxYR0E4bDZWenpVNk5uNkMrV1N3UlNrTUR2a3lLYlZZZnk5dHJhMjgyWTlIYjQzUVhZa05pWEZza29ibEVhUm9PWmdMY1NKQUlVN2hxYXNDeS9HN1lwTi9xcXpRNFZuRCtYL1g4WTFORExTZWhCWjFNamJvZTFnQ3oxdUN5bnRhcE0xVHlTVnBZTzdkRTZiMldsRk9yaFlVcXI2eTRDb29xRVI2bElzdmxFQisrRUlGMzR0RHJkelRCWnNIY25mdjMvRDN1eGcraU1xLzZDWFNQd0tXd3BCcE1lR0xPMjFZcDR1T1ZDcHd3ZlJocnZJQWxqV3hZRnNmVHJJN2h4ZFJHRDA0YVRDSkp2d1J3L3BOc0FPMmo4QkdQdk9jZTRvRUpiNHhyQ0xzR01wVWhiMkVoWUhseHdybFBFVlJBTUJHMTZFSEtBdHhFSEhRWG9qa3hMUld6VU15bHFUdW84MENta0pLU2x1eFdxU2FyZ1ZGZ1d6dUFpQmpoZ3lPQjQ3MUI3MlhoUWQ3aWR3SjV2UG5qS3dvdmc3TVZTN0ZUN2VHWWlCRHVFUEUyQ1RUTEgycGFXbkx5NHNnQ2E1andQcVN1VkJyMUNTa2hJWXlLZjF2NWV0cGdUMnZDQnBzSWxaNGRWMlpnTmdrWkZVbEtnUU0vTC9mMUJMQVFJVUF4UUFBQUFJQUNWNkpsbFpiZ0E1cndFQUFEUUVBQUFNQUFrQUFBQUFBQUFBQUFDMmdRQUFBQUJrYjJOMWJXVnVkQzU0Yld4VlZBVUFCM2FzMm1aUVN3RUNGQU1VQUFBQUNBQml0SUZZMjY1NkNlZ1BBQUEwRWdBQUNBQUpBQUFBQUFBQUFBQUF0b0haQVFBQWJXMHVZbXRwZDJsVlZBVUFCeGpHQ21aUVN3RUNGQU1VQUFBQUNBQWxlaVpaRG16QWhSMEVBQUMwQ1FBQUR3QUpBQUFBQUFBQUFBQUF0b0huRVFBQWJXMXdZV2RsTDNCaFoyVXVZbWx1VlZRRkFBZDJyTnBtVUVzQkFoUURGQUFBQUFnQUpYb21XVEtWYzZZMERnQUFUOWtBQUEwQUNRQUFBQUFBQUFBQUFMYUJNUllBQUhCaFoyVXZjR0ZuWlM1NGJXeFZWQVVBQjNhczJtWlFTd0VDRkFNVUFBQUFDQUFsZWlaWjgzL1dsZEVCQUFBaUJnQUFGUUFKQUFBQUFBQUFBQUFBdG9HUUpBQUFjbVZzY3k5d1lXZGxYMlp2Y20xaGRITXVlRzFzVlZRRkFBZDJyTnBtVUVzQkFoUURGQUFBQUFnQUpYb21XU1R3Mi9nNkFBQUFPZ0FBQUJJQUNRQUFBQUFBQUFBQUFMYUJsQ1lBQUhKbGJITXZjR0ZuWlY5eVpXeHpMbmh0YkZWVUJRQUhkcXphWmxCTEFRSVVBeFFBQUFBSUFDVjZKbGxoc0FTQ093UUFBTmc3QUFBSkFBa0FBQUFBQUFBQUFBQzJnZjRtQUFCMGFHVnRaUzU0Yld4VlZBVUFCM2FzMm1aUVN3RUNGQU1VQUFBQUNBQWxlaVpadXVsRWx6RXJBQURBS3dBQURRQUpBQUFBQUFBQUFBQUF0b0ZnS3dBQWRHaDFiV0p1WVdsc0xuQnVaMVZVQlFBSGRxemFabEJMQlFZQUFBQUFDQUFJQUNVQ0FBQzhWZ0FBQUFBPSIsCgkiRmlsZU5hbWUiIDogIuWvvOWbvjEoMSkuZW1teCIKfQo="/>
    </extobj>
    <extobj name="1BCC2C28-871D-48CB-8BE0-2867F7803ADB-4">
      <extobjdata type="1BCC2C28-871D-48CB-8BE0-2867F7803ADB" data="ewoJIkZpbGVDb250ZW50IiA6ICJVRXNEQkJRQUFBQUlBSVI5SmxsWWdVdzZ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hVVRvazFueVhMWWRjeWEzMndZckZhaDdQRVNvWVgrNU1zR0ZmcVo2MTArK2YrejBKdTUyeHYvRzlPTDdraGRwWVhJZGVZYmx0ZWFHSEkvMkcyOG9wSmRXclR3aDZRNDY3NEJEU083VWFiK2NTeHZja0g1eE5oTkk1c3doTkhkWDRUTE1VS3huTXdsWGVUSjhQTE9lbnU1WFpWQUtpV2xReFA5MS8vL0FW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aEgwbVdVUlJlNVRmQWdBQWhBVUFBQThBQUFCdGJYQmhaMlV2Y0dGblpTNWlhVzZObEYxSVUzRVl4dC8zZU9hMkhBdHkxVVVHQzZTSWFxRE91a2dzY2tZZmxDdWlrcnd3TU1VMnArN1RUWjBUeFcyNk5TTXpuSWpUTENYS3JJekdSaDhYNFpVWFhRVFJYUmY3bjIxZFJPQlZWL1UvMjJUT0hVYm42czk1T0wvbk9jLzdub094dFpFQU1uc1V4YWVTYzIrVE0vUEhLdURNS0NpcjZyd0FLeG92UGRWNzZPbGN6Zm1hQzNoUmU3bTRRYXZWWHRGZXJXOHgzcmJCTmJ5T043RVJiNDBBTERTNUFRNGJkbU12VTg0V3RZTEVLc05Ta2NhN1krOGxpZ2haQUFlRWhCOCt3RUVVVU5RUFpnSDF2TkFHRWdjVlNqVGU1YlpIOUpIVEp3RzdNb0p6aTZEZXVBTm9GQkRXZlIyQVpnR1Axck92QVcwQ1F2RFBaMEM3Z0xEKy9CdGd2OUNMTlA4RXRETDdXS2E5NkM2SUdIR0hSQy9WUVRGaUIyTmdrZEd6RmFwS1ZaV3FVaG1MakNRV0h5ZW1ndHpZTERmbm82VUR2V1FsY3JIRDZVS1RwYWV2VktRb1BsQmVWbDZXSFFDZ2d5bGptYTZpYnNyRzN3MWlzOFFrTmZKNGN3cHZvbmdsOFV5VGFHUTdXV0tWOXNwUWpyclNFb3BWeXBWeVdvdTdMMU9rTTR1bFRLdlVrbVZhMlVxZTZlYjg4d0xNQWNwa09ydnpvSi9hQVYyNE5lek9GTmkyRlZ5bFVzWVhvMlIwaVVRbTRoTkw4YVV4RWdrUXo0cUF6eUR5azh5YWlEMTBiZ2NEZ0RwbVArL1JrMDV1MzB6dW9BWjJOdWtLSmo2Nk9aODNGaDZydWRGdWFPbTBtWklUeTBmcXpFYjlFVTF0UERwTXhqMzBCamZ6Sk4xYUxPeUtoWjl4a3l2eDRIQmVDb2RVTHhPbFFzaFpPVXRESFByQ0wwODFZS2R3Q0VNcUJMWFA4eWJ2bnNhWFg1Q0ZWYzR6U1FKdjBtZXExcWFTOEYzSHduNHk3aE9LNFpSMjVjUlEzS014MW84MkFYWVg2b0w0SHhKM05CYWxmYzl4b1VBc1BMb05UcVkvY0NIM2Z3VXdidXRoamQ5OEhhQkplSTBjcVdtclZjcWsyMC91dnlmamZvRUptM01HN1BqcTVML1lWVUJMSVdZMXY1cWg1TlNDQU5DV3V6SDhXcW8zdmdQMkZBSWVWeW5Ua01TUWo1dDZtVUhaYzFDS1h6YjZiMmo4QzloWENIVmlFMFhDUStTVks0UHF6ME41b1hrWHdEOVFTd01FRkFBQUFBZ0FoSDBtV1F1ZFhJMmFDZ0FBKzJVQUFBMEFBQUJ3WVdkbEwzQmhaMlV1ZUcxczdWM3RiOXZHSGY2K3Y0SmdnWDRwVE44THlTTVIyMFVzeFd1QXVQQnFOeS83eHRxMExVUVNCWWxPNG4wSzBHN09raGhKZ2F4QUVnUkxzbTROQml6dHNBMHpZclQ3Wnl3NS9pOTJMNVFva2tlSnNpZzVDUmpEQVhuay9lN3VkL2M4eis5ZW1NeDllcXRXVlc2NHpWYkZxOCtyVUFPcTR0Ylh2WTFLZld0ZS9YSnRhY1pTUDEyWVczRzJYT1ZpZVY3RmdQMkJnTDYydHR0dzUxWDJSRlUrZDJyMCt1VEZmMDZldlp5QnF2SmJ6NnRSYTZyeW01M0srdlZscDNWOVhnV3FzTFBTOUJxdGhia3JsUTEvVzdrOHJ5TGRJT3Jzd3R4bmJtVnIyMmNwa0NDTHBaU3U4anVFTE0xUWxVVnVjSVVaWXMrdXNXZVdxZk1IS0h5d3V0NzBxbFdlRTJnbUFoakRNUG1hU0RaWXlteGZaUzQ1dTk2T1QrdXcybkRXYWRQWmE1aWJ1NXhJRWUreWU1TWJkdGQ5cjNtK1d0bXE4OXB5MDExN1M1VnFkY2xyMWh5ZnBxNDBLM1YvMWZWM0dzcFN4ZmU5MVczWDlYbWpQZ3N2TDRlWGk4NzY5YTJtdDFQZjRMZmNZYlNwa1BwZStJcmUyRVJWdnF4WDZHV3RwaXFYM0UxLzJXbHVWVmhYc2k3eUd2MjNYN0JNL1FtTEhxMUdyUytGMW5KdDI2Mkp2dFpaRnFkUy84cTd5WHlyWE5qY3BHM2xsNksvTDJ3MG5adHFrS1hrVmIwbTkxTFBpc2pBMHZUUTlKcDdLNTYwdXUwMDNEQnRsaWRTei9Ka1ZoT0ljSGU4TFMrWHZIcWQrNXlWM0hUcXJVM3E0TDd4QktLRENmU05KSXlSaGszNVVDSTYwWkFSSDAyemZTWHcrb2plakkvclNEOWZxdFNEMThUMWxWNWR1R3UrWUQzYUhWRnE4SDdKYWJCNy9xeWJ4b3dHclY3MXFwVU5XbzV3Y3Vodlh0YzFPcXpZWUdRR1B0cmMxQTMyUTd2TzNhVDNGSzFpUkFZR3U1ZEIvV2I3R2tWTGRXKzQxYkxqTzdTeE93MlhkeWVFbGpBUVB2dTE2OVZjdjFseFc3M3JYYVZVOVZydWhuREhzbmZEWGZNVzVyalhaN0NwbWRDT2UxM2dWOWRJMHVmZDdLV2RacDhkQ0xCbUpUcVBtNW1CMEpRWU9zK2ZJYXpaa01CNHhrV09ZRTFIdG8zaUdVdWNsMndOQnZUU2w2MDhvTHpaWG9WbnUyNEpMN20zdUxkWC9kMnEyK09LUlplQ2I4Vlhyb1pNZDAwUUczMTRvYjRSUE5LcEZ4SGl6MHdjTUZnZkZwU2xxbnZMNDViblZXcGliWnVPejdyYmFuV3J4a3VPWW9wTUhsTTJscm1wd05UWW1FSlFneEJKd1lBdEdZK05qaWtDSkhZRXBDaHFkUUlTa09hUW1yRTBUQWhPNkRMSGxBNDFaT2xZRGlwcGdWUENGS0Vza1FlbTdJbGp5c0swNnd0TTVZOHBDaW1Db0J3TWRIQmcyMGpveENsUVJYdldrcU9LNDlaSUJMb0NWSkJDenBaanlxUnhDMlprTHNPVXRMaHBZY3FtVkRBK3BvQ1ZDNlpNcXVkbWdqRUZwb1NpVGhSUzhIMkVGTzNJc1dWS2pnT1FDaVZXeGRBQUJKa05kRE5Hc1poYWd4bEtvOWkwaURzRHNSU1BobWFTeEhoWkhKYTFsSnExUEN6cjJMQTBnYVdCV0l3WUl0TTBZT1lJRXNKTTBHUVJ5SVNoU2FDaDJRVTBrOUEwSndWTkVxU1BBVTZaaVZIaEtiRXhESmFTTE1QZ0tLdHBqakRzaFpWU0dCSXdSQ0N6d2xDZlBBeFoxRm5BTUg4WXBtSklPalRsOGVZb1VCNkNvZEVoZExZSW9rRXp5UU5CNXVUbmJTYU5tWXQ1Vy83ek5oMW8yTUNKaFRydWREWlZSbFlPOHpaZDBuY0NTb1ptRVR1UmFWSE1HZ0VpeWVrWEJ4UWhHdEdUcTZMbHRNS21OR2V6Q05iZytITTJPUGwxRUJ2UXdMREFVLzU0b2dQYXhrbXZDMUd5WlQ0ZkhVMVFZb2JEaWJLOWhTMzV5aUtkQ1VETGxDL1dHMVFIU0hLUnY1eGEycFR3Wk91RVRsL0d4aE9DazhlVGppbVBGbmlhd0ZvOURaNTBsQUlvT2o0a1hoOFpVY1NXbURuZmpUQUJBZkp3ejlBSXhFQWU4bUU2Y2cyWVdJOHNweFkzSlVoQmdORGdvQzhqcG96Slk4b0N4ZjdYdFBlVVozTGFWRDd0bnZMTUtUZVZ6M1JQR1FLYjVMRUJCc1BGZXFkU3Y3amhPaW1JUXBhdDZYb1VWcUorcHpyMU16S21ob0tBblk4Umd4OEFaOVBnVlpzTjh3K0ZaR2EwU1F2S0JDMTJsQ2JGdTVoTnl5UE94YWpQdWJxaEpSVkJPQmREVFI5SVdhelV4YXEzZmwxaFY2SXVvWWNsN2VzMlQvemhKVzA3VFdmZHAyUnc4U3BmeWw5eWFwWHE3cnphL3VYMTI1OS9QSG42KzVQRGIxVmx0Zkk3Tm9XblE2bzdtMWVWd09oSG9iRVZhbXVyNlRTMnU4YjRXU3dhOXRGc0RlWTg1bUxlQ3VHdlJrTlpFUytXcm9vNis0M3VKZFFvbVd0SU9YcnpoN2MvL09YdDR5ZWRlMy91dkxoLzh1emwzS3pmb0g1b3NMK0VuZG1lSTNwSkVhNzdpdDhGWS9rY1JDYjl0YzVCYU5CZlFxOEIvZFZIb2tFWXAwRXMrdEFRSFNYd084cjJDaklJQXlGNzE4eGdJMlVKVnlBNUhFeXdad0pIU0ZEWUZtRStvYkU4akphTUVMYU1Ib3NtU2krbGx5WG9VOWN3Q29qQmlKc01XVFJXOTBFT2lMQU1ET3N1clFPdnRHNXJKZ21DQVJLdlEybG93OHZ5VXNQS1J6b3Z0Zk1sRnVROUIrUjczV21kTnRERGkvS1NTOUp5eWtPZGxkWmgyVWY4ZVduSmkwTWJVaHI2UmxtT2psR0ZtdnVuZTFEMFlvMGRSdlZhUFFrUHBaZkg2ZUc3M005Y3FQbXh6VmIwMEtjVlBmU3B4dzk5MHVleFE1OEJCUVgxa01YSnFGL1NxZlhLZW9xbTA0aElzNktxb3djcGdlNFlOSFJQSGx2S2N4TmVLcmR4L2NtbzR5Z2VXdXRuRjBhbmF6MmtVVnpNNjBqdjk3cEZvenk1eXhFWU11VlAxM28yQzlQVG10ME5aMERReE5IMFhwZnBmV2dzVGUvaHFmUmVhZDk1Mmo1OE01N1VSNmMxYTE3Zi9oQ1BCU1BCQUNEamliNmN0VE1xdm9Db1RLdlQ1VDZqQWIzN1FDWThFUnZ5Rm95YlA3MEJJOHljTXZKeFAza1BKbVF6UXNna3pzZG1uSS9KVURvMnAwUEhZdU90b09QM2c0N2xVNjllazNHM3lSaXduMWlUYzZEbndHN085SXdZUGU5MTlsOU9qSjVKZ3A0aHBQTXpYRkIwUWRHbnAyZ3JLMFVqRXcramFOTktwMmgrd0xhZzZKRlh4NUExbUtJaFJoUGdhQVRvN0RYcTRKQTIzMWtPeHBweS9NTmgrKzZyOXB0SHg0OWVIYis2MTM3em9IM25wNGxSc24yRzNDdndPQWIzcGhzb3VIY3EzQXQ2WDdWUlZSOUV2VG9FQ1JMQVlxOCtJQUhMTU5PL0dJQzVuT2JLazN2aHUwaTEyRTVFdzlSemZmczhDQmhhWWorc0ZHekFEVmEzZHlJYUJwUG0zNVBiVDk3K2I2OXovNDlIQi9jK3J2cm5ybFRxRzk3TjFzbWoxNStVL0diMWsvTEhXLzY1NDhOdjJnL3YwTFRPczcrS0JZMmpnOXRIQjMvdmZQZlQ4Wk52OHFGcThURklQMVdEMFhaeGFlcy85NExXNThyYUFzcGpzSGE2QVU0Slk3RHV1UGt6c2Jaa3Y1eDZtcUUyczZlbDlSelIyUVBibWsxayt0YTU4eE1aRXRFWUZOTVlFcGNZTkV4aUlNd3NNYkVON29UQVdIei9YU293bERoek9JNzF3UXVNRG1KbmMrTHlrdmd3c2hDWFVGeW9yTWcwcGYzZnZ4Mi8va2Y3KzM5MzduelhmdkF2Y1UyZk1xbmhDc1BXWkk0Tzl0c1A3K2NuTDJaY1h1Qm9YeDlPVUY3a3U5dVp4VVdldlpDV1hEejFJUWtMemlnc0dBK2R1OEQwdVF0QjBvTm1oYlRFdlF5SHpGMmdXY3hkQnNwTGUvOVA3YjNEbzhQRDl0MFhuZWNQamc3dXh1U2kvZlNYenZPOUtVcktxQWV1SmlRcEFzQmppRXE2Z1VKV2N2TFZoeVFzUnVZOVl4dG9LTXA1OFEwSlRLa3RSVm5FMTJQdmtyQzhIeHNTMEREaVhvOXVTTmlwUWxQc0djYzBSOWVVazczOTlyYy90eC91VDJxUEFvNzIxWGZPKzhNY291UHNENmNhS1BZb3BySkhBY2wwanZDSWp3OExPaTZPOEp3ZEhSdnNDTS96azhmZlQ0eUx6M0svdURpcjg3NXpNUUtadVJnYmc1a1lZQzM1YjZRRXl3SGltOVdDaWtlbTR2anlmcFNJVFJKQlQwSEU2VVJzYW9vZzM3ZGYzKzg4L2pIWEl6dndMQ2tZRzJNUmNFcjJnbjZuUTcvNmRPaVhmOTFjMEc5QnYyZEZ2NlJMdisyRHI5di92SjByL1JvRi9SYjBtNTErK1g5OHN2Q3Ivd05RU3dNRUZBQUFBQWdBaEgwbVdieFAvVzNuQVFBQXJnWUFBQlVBQUFCeVpXeHpMM0JoWjJWZlptOXliV0YwY3k1NGJXeWRsZDFPMnpBVXgrK1I5ZzZXdVI2Sjh3RkZja0NqS0JMU3BLR21zTjFHNExiV25LUXFZVnAzdndmWU5lOEFENERZMjB5Q3QrQTRIM1ZzNGlyTXVXbE8vZnY3YjUrVFkzcjhNeFBvQjF2ZDhDS1BNTmx6TVdMNVZYSE44M21FTDZieHh4RStQdnF3UStOaWxhVWwvRUl3NkxnUXhlcW1lVk1SZFBZTk5NZ2hScGNSM3AzTmZGYysyTEZOSk8zRWVsZ251Z2NZVFJjc1kxVU1BZ001RXVpYzEzSnVOZXpjd1J0dXl2TXl3cjZ4TXpSaE0zamZwZ1YvOVd2dHQxcEJLSjlCV3NaK2lLczJsTTdDWUFOU1I4c1FqYmtRY1ZacUdaT3hSaGJPYzdwZXNnZ25oZURYR0ZYdzJXbnQzckZBb1IwS2JCRHhyQkFVZzNKditLV2ZlYzVNL3pKV3EzcHdERjhabnkvS3FqUWtYUHNndWc5RkVGOFJZR2xTM09aMXhRZURjSGRmNFg2WENLMkVyMWxVQzBKY3pocW55d2hYMFdFR1BNM0F1K1dvWTV3b0hTL1NsWG5DTXRhY01LeVg4RitRTi9pMjR6VGpZZzBwNUZseW14dkZ1a0ZrYmI1Qi92MjlmMzU2ZUxuNy9mTDR4d1o2cEFXbFJDK0ptdnJmN1cwd3lrSzRVWUs4SnVWYXNMcEF0bXIyOWdhbE9mb2Z6ZTArWGFVNUdxNXA5RDc0NVBVVTBoTlJYSDAzYzFvRm02MUFGU2RMV1FoTm0vb2srRnhlQXJyUER1RWU5aFBkeG1PdVNzL1RPZnV5TE9GKzZhcktLSkpsNlZmSDNXMDAxTkVRNkFidDNmTUtVRXNEQkJRQUFBQUlBSVI5SmxrazhOdjRPZ0FBQURvQUFBQVNBQUFBY21Wc2N5OXdZV2RsWDNKbGJITXVlRzFzczdHdnlNMVJLRXN0S3M3TXo3TlZNdFF6VUZKSXpVdk9UOG5NUzdkVktpMUowN1ZRc3JmajViSUpTczFKTEFHcUtjN0lMQ2pXQjRvQUFGQkxBd1FVQUFBQUNBQ0VmU1paek5Tc3p6SUVBQURZT3dBQUNRQUFBSFJvWlcxbExuaHRiTzFiM1c3VE1CUytSK0lkb25BREZ5TkprLzVKS2RNMlZtblNoc1phd2JXVE9LMjFOSzZTbEczYzh3QmNjNHZFSFR3QWdyZVp4TjRDMi9ucjJqaUViZDNTMWIxcXo2OTl6bWVmNHpveHQ4OG5udlFCQmlIQ2ZrL1dYcXF5QkgwYk84Z2Y5ZVJaNUc1MTVPMVhUNStZd3pHY3dKQjhrOGduL2lYdHV5NjBvNTVNZE42QUNlekorMDRBem1UcDRIVlBOZ2p4QkNEZndtZFVJRkhNbGZld2g0TkViY2NmUVM5VzArY2xtVFFUSE5qTTRZNXRRei9xOU9SbnFncmNwaUVubEM2aHVIcW4yVlZUaWtFbzBHMjFtbnBLMFFuRnR0dlF5bVJhVktzRG9BWlNpcVlTa3VIWWJjdk9TSVRTaEIzRGRWTkttOHBZd0hFeVEwMUNhVmx0dzJxbmxBYlZzcnNPMFZMbXA2N2tjMStLU0J6TndrZ3V4dVFJVEdQcEJRWmpEc1pnQ3ZzNG1JQkllanREOXVrUkNFOTc4cGEyYUNiVDZDUFBTeFNHRjFQaWZZQTk1UERFODZ4STcyZ0VrNDhzNVhNalFGS3ZUZnlhcnBMNzQ0a2NJaCtXU21SUzd5RWFqU002RXAzck1UZEpIRmVkNG0ybkdVODE5Y3FOUmVsTVRXVXVtWFhLOVgzbnRsRWU1aE04OCttT1JVV05sY0ZnaUh5eTJiWGtFancweUtZSDNZd3R3SEY5d0tzQmh5WXludkJGeG5PVEl1T1B1ZGpYb2lDSXZxQThDSFZEaFVnMTB4Q3B2dWtzTnlmVmNSM3NxSEVoMUhYWWRodXd1eFNPcEJLcWxtWTRkWVBBZkEzby9Cc3R4eUNLWU9DekkzZERuQ1gvRDEzYzFJdWxuYkRYSmZnVmtMOEhwbFNTcmEvcVMzQjFTMnFUZXZZN3pYV0ZZNVRJdGNqMXNyVElkYTF6WGFHQXJpelg4MjFVdDF4ODMzZDJnZ0NmU1FQMEVkSnpPbE5xYmxiMU54WGVaWTY1aHdMYmc5VXVlZzc4TVF4UXhGdm45MzFLaE0yMU9DWGU1NzFCUTl1SWpXeU4vMUlRL3lxbmZBRUFyc2xIRHdCVEthazc1dTdNc3RhMEp0VUZaYXY3ZTJPTlVNYjRHd29Bc2Mya2ZBRUFyc2xIRHdCVEtha2w1b0RRY0NBZWNudW9oOXhJZkIxaW9OMWFYQ3YxQUEvajF3TURkZXNmSHVMUkI0R1drdUE4MWxvaklGQTVPQUlDTllBQTRmR2JDbk1JenlNMjRMREliTWJsRGV0bVdUZVZNc05WdmNaTm4zN2JwazhNWnJXRGVSaHd4RjVWOW5tUXlSVzNLN1hLTDdPNEMrelRpbzgyOHdjL3gxbmNSNWlEVVVDN00ra0kwNDFTbGFYZDAxRWZSZW5QZ2xlRmxqYXIrRjBoNmlWNVUrank5L2MvdjM1Y2ZmbDA5Zk96OVB6eTY3Y1gzTmVHK3RpUDRqZXBEc1BDM1RNWGtOaFhkaStuZFdTcDc0RVIyOGtwZWRsdmNaU0tyUmwzYWsxTnJhbjFzOWJZbUpuZXdCcHBkamhvVEpCUEliNkVlMWJkSzcwaXQ0ZjkxSHpSUENpYmRRUFNJTHJ3SUwxMkp0c0dhUWw5R0lhTGE1R3ZwV21yVVRNVi92ampOcFkvdFNHZUludmVVeCtGWXhvajZoUk5ZbUxoT0s5clp0SVZoSXN2N1N2Sm5FQVBSQWo3NFJoTk05OTByTWNnR2xNUWNNTzZTL2RTRUZ5a1dnMlZkOUV3bTB6bTVab3RUcDZBNStGWmxNcnBhdkZqbzJiZncyVEk1SWlkaDZweWpKT3hMQ1pwR1FERldVNFdCMk1tNUlSRWZpWGZhT1g1QzFCTEF3UVVBQUFBQ0FDRWZTWlpEK0pXMU5Ra0FBQXpKUUFBRFFBQUFIUm9kVzFpYm1GcGJDNXdibWR0V25WWUZPLzNIYnFsa1c3cFptbUVsVVpKNlVhNk82V1dEa0VFRWVsWUpDUUVrZTRVa080R0FlbVdydVUzZnI3Ly9zN3piRHl6TSsvTWZkOXo3cjFuZG1JMTFCVHhzQ214QVFEQVUxYVNldzBBU0UvQTcwbVl5T0I3YTBybkdQaUI1YVprNEFrQVJGNy9Ya2dyTm5SK0FFQVBLTXU5MFBiTE9zd08waWJabm45c040OWw1R2xnZ1llSmVxcFRtd0VGOEdUc0xZUDZnbVh5UWdaaDh5SC8xeUxSdVZGRjdicUhXZ1ZCRm5hdmhwTitmblM0L1RPYngrN3RQREZuN3JCRGFLYTdiSnRkQUEzbnZiQ1dOejlvaVhtSGpZWER5RUY1ZXRYSEZkUFNTTy9hUExSTjdXMTdtWEhYWnJQc2VCeXdsWFBzZmJQY0hrSkhTVW1aMk5WZVNUTTJkdktrUm1OODdBU1RXeHNDa1pUQkljWERTeHlUa1pmdFptcWJuSDNpaDRlR2htWnRiZTN0N1IyMEU5N2VIbUpoWWFHa0ZHTzdGUWNIU09TRm5PRzczbGY1Yk5qVHk4Tk5pMDZMYTkrODVtalVIUExYMmNGREJnWUdnZzdSMnE3WDMzMDJDNzRaOTVFY25meFE3YVNrTEJLK2Zaak1ITWNvYUkwOU1oMUtLSCtLcmpCc0U3YUh5WkNIaDQ2dDRXY3EzSkVhZFU0eXNBNmgzS0JzTjR6ckd1UWJzMFBVNnBCQTYrYWVBVEJTcStKNUFMckc3Yk5naDRxV0h0MUpmOWJTYWU3V2JLbjhFUk9GZkJnQzFjUjJUWHJXWVJmQlJXVzNZUEVaaTNuQkx1WHdTUGdxcS84ZEpUODZrSlpDd2pnSVkrNTh0bkJPalRHQTdtYnpJMytBSXVjejBoZzZpdDg3RTJSTS9va2FwL3BYRVFSWXBONTFnN01hbUZWREtlenJqWjY0ZlFUa0tIWTMzN2lRVUNHcXNuV0x6d3JHNSs2akMwa05TL3hlcnI1blZaMmFtWGxyWG5oQ3hLeU0zTjB4Y2dhb1lzWkhkRUFIdlgxZ1NMSXhTVkZPMGN6ajZPRmRSbFp2a2MyUitqb3NNQmlxaHhZUElReU54Vi9rK2QyeWtuZDZmL3N6MFhmNy9FS2FQVDhuZ1pMSVI3M3BJS0tNcy9oKzdOTm9vVXZGQnNURnk3eERpNEJxY3ZrMGo5dWhreGQwNHVib3NWRzJGRmFGUlNRcm1DMkhBdjBqUmNMczNWZU5UZUpZOUFvZFBNb0F3Wjh1MGxaS1plWU9Hcm9TTjFHK0lNMGRrekdCVVl5eENDQ1plUUN6QkdBQU1MdG9nTzRkTElhOFVIRjBQa3FOdEZUdkp3QzlBRHYxUVRKYkhIMkVGd25IUW0yY3VzdzRLbjBFbEFRcEEwRFBTSDBHa0RoREpsRGhtQmx3d0lJdmt4MG1RRzUvNHdKamZsbERDRmZDQmFDWThzMlp6ZWo5QWxBdENIUHN1OFlDT2gySEpQc3VQbHpNampGQW5wRG9oNmhDOVVrTEhJQ2lNZVJyWEJISElkTXYrTCtqZ1pBWUZDVjh6NGRON1hCQ2gyeCtwQVB1cXM0S0VTSnR2Q2lvRVFReUZxSDhFWUE1Sm8wYWhYWnk4TitQWDBTQlBGejBiaE9EWkNjaXpQemRFdzNrc1pwTzgrdW5CQnhFSFN4SUVJWUlKUi9USnNsSVN3QzJGcDhUWEJTODROQWE3YlRhOW5BeGF4WlNGZVQrU0RYb3dlanJaQ0xXWmorSzRjbzErUFAySXFtd1VGNittK2gwTzZ2ZnlxcHlJYXFCZEdEWGtXeGx2c1lKQlY3QVJEeGIzbE1rOHBJcHlZUWtuZG9nSXRKSTczMjduL3ZqaWpWVkhMd2dLUzFMUHlOYjY0K2JrK3g1bkowY3l6ZURSdk5BREplYWFEaGJOUmRLbmowbDdOWncrWU0xT2E0R0NiWmZDMFVMbkEzR05RaHgzZ2tVVE9oR1ZwMnN4czNRWFlabjFHS3g3Vlcyd0UrcVZTYVJJdFY2b2xaMVJuK1oyODBVd0NFR0hBQWJOQjlBeTRPWlJJN01qVFhqaitUQU96aEpEb2VLdTdwSk5XREl0U0ZYR0FXcUhlS0pYSU85dmIyZzRJVCtRMFd3MWx5L25lS1A0WGQwWEp4eHhybnhFeE53T0NQOTk4YmQyTkhWa0dJMlJsRnhpaVRvVi9Qd2JzMkluVDg5V1Azc1hUSUhJWmJ6NkhLS2l0MXIwSFZka2tLa0dGUENRMEFqNGhUZk82NnBxV215V0IyRkhHSTMxaHB3WmRoc1ltWW03WGRpRG1qd1Bwcnc2RTA2ZWpNeG80Sy91d20xM29sR1JFUTBHQmMzancyaGZKYVIrZTN4MWFVeG8zYitUMVVBeGx5K2kwVEh0TjJDM0E5Qjk4WkhnQWRtSGQwRXc3QTk5bUJBNVprZHk5OUxYUkJmb2t0ZURCOHZVRXlrZmQ0VTJXNVlVdk9sdWxxQWw3ZXlxc3J0VDMrU29NMVEydk1BSHlVbEpUZTNrNlBsWnJwcUt1bGdaSTBGcDRBM0FzSkNpd3BXa0xnbDNubDJoczdZMkNReE1YbDV0cmg0Qlo5Z0tRSzhGQVZrNGlsOU4xRnFnQUFQR0U5SzZ1ZnhvQmNRYThMa3hzVEd6aEIyTnZUTnFZcXl0Y3YvQ3lzdExRWGo0NGlyZGx2cnVqbmJ4a0JEOC9lWVF1Q3ZkSFJWSENsUFJHQ0JSQ0VtWXZMMGdERmlNREtGTm9neTQvdnFPektLV0RHSkw2ekZxQ3cxZVR6RXdTZVVBSG41K2ZmdzhvY2s0Ty9aV1doRHc4N0V3eVlBMjRudTQwcVFVc1FoRlFtNE9ucnV2dDZEdzl0eXN1Qlk2ZS9YSDFiaGp3T1VMNVc2dkRkTEkyOWt4NGgxbkp0UVRZckZDYVZ4cEQrUWg4VEY4YWpHeHJESFlhSVQwSmhvWjN5SzdPLzV4UG4wWUxVOTVNMEtwVEhKNVlwK3UyeUhhYWhKUDNaWUI2UEhjUVJXTEpUeDVhdk95N0ViQnkreXcycGFrQTkwUWVmanZ1MTN5NDJlMno3bVc3c1hYdmlUNmt2a01OeHp6ZDVOajlaSHhKMXIyNDJOdnI1K1h5b0M4YkQrczBtdGVOL3hLVG9ieWx0dHNZREw4bVVYczBhUFF0YWY0RURSVDJqK09xRlZGWS90ZXRGeVR6dWVBeWdpMnRSUEZGKzg2UHk3T1hpM1FJaDNuR2Vtd3ZFMkZ3NkhXL2E5dDNlSHI0bWg4R3UvZlBueVBiVllja2JHd3V4N096OWlGQjV0MUJlaWZpZS9NMTNiNXY5dG9VRGgxSmJUbEhUNzNhRWVjanZaNWlQWGZVY096ZmM0MnhwMlhxd0RCeGtYUXRjb0Nidy83ZVBVTGQ5eDVJVzBmQW9sNGxCOFQwMGg0a0xkelJkMEdCTlZMMEF2VTFoYUdyZDk4OW4wN2RkS21sTVpiVFFsMjBUNyszM05oRnJIZWQxMlo4cUFBek05dFQ4TTZEM2gzSXQxemxUbXI5aXdYUWVTTzJMZ21GR3YrTXZlRm1MczNXeXJPejh4YXpVazVmODY0Uzg3K0FYL3BwbXJzRlNtU1ZrOFVlSGlQa0pHVEhJQWl0Umk5THp5SkpVckV6UHFEU3lQL3JVZUt5R3k4cWVSTWdFdStUVnJpbVJtUWdHazExOVZTU2dVZU9ONG5uZjNRc1BHbmZLMEsvU0FMeE1ZeVVGTUZiZGY5Q2VxNVlDR1VIYmVvdjRQU0dBaWZrRWl2MFRlMjBwdTlTTjBBeE9QSGNlY0dYVXpWL1RwNXg1Q0xIcE1tTFlEY1VVaWF5WGQrYjdaWTVQRVkrSXQzZDNWTVIyb2hQUGR5YnVGcEJXckJyTUV4djM4cThtK0Q3dmREeU4vc2s0bko2ZmM1QWVRQ3ZxU051VHhtRklZMnpNeTJvUDlyV1RNdlM5TzdGKyt0eGI5L25oUjZldXlTYXQ1SDdtaHlBUG92WlJyTmNVUEVWamUwYk1jR0JqZnY3Z011VW5mVm5PK05tU1g5TENhcTdHZmpwTzV1ekh3T0poTTRIKzgvWnhyaXY5QnpMTHc4Zm16Vy81M0NXNWs4SHhrK3VEZ2J1czd3cStHK0s4citnU2pkcXRmRTh2MnAyVk9ORmFhaEtmM0t1UkZmVXY2NUlEbFZ5MGpidXBSK0gzMXE4WjFsbUR3WkJUeEk2RlFjUERiNTRLWHNTVU5KUTdXb2hvSmUxclR2OC81aDN4bE9UV2VEK0ZQMys1NnJoVkQxYzl2bTM2VkJmT3JzSjNuaFJwcVk5enQ1c2JIeG80cm90MU1YNzl3VlpGYjZ3dDVMR1p1WkZiKys0NWl6ZmF6V3F6RmNBeGg4SFNwVTQyUWxCU1NwM2oyOWtoMkFPSm0rOTkwYlRIZ1BiZm1tNmd1aDhHWDkyN0tDdUNacjdhbnpkd05acUtqWGhJcE1yTkRac2c5RFhxNkoveGxORk9TbE1oeWZIWHp3Z2l1WEhubENXV3NKRjVQSkVTUUQ2TmptNHRHUVZNSmFWK1ZZYkd3d1Foa0FLeTg3QnY2aUJLemZzejZaOEF2S0VveUNTM3RHYlM2a3ExYWhXcWFmNXk3VmxyUHZIN3VoUlpnMTBYSUdGc1hNa2U5VnJNZ2xvSlJWTEMwOEphaUFlZjM5ODBMS1FUdW5DSmRVSTNWUURJaGs0SmtzTmJLUmNNWE9Ccys1TnhrYXRSWFRYelZqeHVrSGxkNGtiM3RobVFGZThWblpDaTZOVEFhWHFTNXc0WGJTbFhLc1RJZHFFU1N4M1lEOWFONkVNYmVXWGI1NmhHWVhvU1hJcUVPM1dqZWsyN09HcGs3RVlYcFJaNE5mOFR4VWpVOUhzeC9yYUdSeC9hTHM3SmxncnZpY082NzVYeTE5ZkxFMU1admUxcStoS09mbjNuM1BUMDlRMjRHelh6MEhQSHc4SmFucHpiR3RxcDhEaGRxOTJjcloyZG5WNXQ5ank4UEY0OGdKSlNKTC9aVlNLU29PQ1JIUjlQNExlZXEzZ1FkS2lWNjdrNFVkb1pqUkVkRzR0R0lrOEJ5YzgzTUF2NWtYanVWL05uYWNwbXJ5dDllMEx1dThVNUhkdnlsSkNLaTVueFRBNGtORjlJQ09vcU8vakRqT1BjMGVldkNWSWVWOGpmTHZkUE5EVUNGTW5HcVdwaVRVaEF6ZGFXNUZKRkUxbGNPa2hpUUxaMWxlWFd3WUhmUlZtRTUvVEJxZGZZOFhlOEY1OC9QamYvU0QrdWRSTkpaL2Z3dDJzVkpJVHBiYWVGVDJ2cEY0dlFraVZqWHFGOXIzZEdQRzlLSUFzVnRoaFNHSUZabmc0eG5LRWNYV0srMmNwNmI2MmJvLyt5UE5kQmcxa3lSUXdMaVJtMWQraTM2WUVLaFNNeGlkR0gwWVVMdXFNS0VDaWYyK3dLZDFWeW9TTWJpUFk5SUhTeFZ5QURoWVpBMEIrYy85Q1ZRelc3MTc1cnVBdVE4dlVxRDFWeGZsWi9pVlEraEpET2pvY1Z1N3pXUU1BN1VFQm9ZQ0wvZllGWm1WQkMwV2pIbkE1dFptcTM3UWp3U0V0UFVaL1FsalBRMTM3Uk5VZ0NyQU4yaUdQMGx0dTUzbkZwMk1QallyZzRoSXp4TTF1U0toU1pZSlZCUTI4UFRVOFIxNVY2VVc1VDZmV2tweCtmQlRZL0cwckl5c0NnUDNudkZQWFBPVHN0NDQ3SlVOUFFWQzI3RlRQQU1jSnVyQ091b1p2bW9ITEViSllSUDNUZm5CTWRNU2djYzNmazdrSWxRR2x5YnNNTUFxT3BZbHdCdU9SejQyUlBIVGVQNE1uM2JveEdUZ1dhSVQreDlFcFIyWmZ1UGMzTFBDNUpSMDk3Smp4VEs2S0c0R1VqUVNZV01JcllUQVJMNWZOZ1RUOFF2U2Zxdm5URmxZMzJkaFdCSVNGMVYwUGhYWEo3SzFjczJLSjh0SUI3VXpGaVkyTWlxNDlXNFVIUTVtS1VvZ1RiVWdsd3BEdy9ZT0hvS214cFdqcVlqcHNQOUZIUjN5YTFmbGVlb2RRbVdrbytzNmptaTdoWWpXV0lJQk9KdHF4UWpvMHpsN1A3RkxXLzdmWFhqczl5TDBBNldqaEc5RGpJSEZSRU5EV1pNQ3pKVU53Vmx1Um94SWN5YXBMa2ZVbFhyai9IakpoOEZLc3dOWHBnM2VIazZoTEh4QTNMakhESE5mdWhRZDNkK1Buc2l6bE5TQUVoOUUxa242WlFqVUZsZC9UcVpXVWFKazFNK2xUNFdqc21IbXdXb0VzT2ljRkY4bjZLSEUwcmkxZ3dOUXZBTWl0aTYzSWVQQjErVG9NbnJlaUplVHoxNnpzSGxHUWt6STBpWUdHQlcyMGprZGt4OU1jS0VRMVBzUEZtT2txbm9lQXJJcmFKMmRjOUpJdHlJckd6UGRKS2F4QzBnc3FuMlhVakp3ejY2MUJjZXYrRE5zRTRnRW9PK2srWTNqZmp2akM3K2JTZDRFd2VqNzFwNzArVDF3dkI2VkZSVS9XcHd3TWJQaEd6eHZWK2ZPUHZlMDBqNC8yVlduUlMwQmVmRzA4YVJLckVhbTEyU1Y3WmFtYmtYczVrR2xTamV4bEJ0OEhtdnNXZWpJcWJOTDVLcHlJeGg5Snh0ZXhROCtickZONUF1bmtrRncxUnJ3K1NEbzhwMlptV0ZIemY1dVFOa0xsTlRVOGF0YjczWGUyS2R4U1pUQm1hemFjbno4Q0IrMkRYSXRneGRINEdWYkRiOVpTeFdnbStHVW96YmxVaHg2OEx3ck1qbUxrdkxmQjZmaHFja29YR0FPSHNMLzc1YnNaNjhId3cwSzg3L2x0UU01NU5zOUpQbHRpQUpCb2JPTTFrd2oram82SkJTVUloNWJnMTFkSFJjRHQwcUkzK2JjVmxxOHQ0SEF5dFFTSmc0Z2wyd3RRa2pEUTRPM3MyUEJtODFubTduaHVTay9NTzVraVgrV2ZVbHBPSU1ob2FPRG5ZVzFTMHR4a1o2OXZEaCs2WEVXUFhJbDhyS3luWjJKYXlKMzQzYkFtOG0xYVd0eWJmd1E2N0RveE1VNWVTc2JHMnZvcEY5SzY3MnZjUzVQNW1xYjJnUlZ4MHUxcXZuU2owa3hhNnJaNHQ3YncxUmZCdzQ3NDlQcHFSVXZSNHA4ZGlmcVVoT1RsWTBWVHRZckFlcFVTMXQ3RzNuOTdUdGpDQVloTEd4Y1o4dzJUdnJzYndYRDJ0ZkZmRXFMWUhJbHpZMlcxTmZ0VlJadENvYnY2eTl1bFlxd1F6akM3dytLYzU1Vy9vOFBENCsvdnI2R3Frb2NtcEhMZkNQNGVhL1BaOU5HSjMxU1NOT0N6K2JPZ1JrcThsMkN3WmFhYk96c2NXOGYrOXlWakVxZGVmME01N0NNTXRPa3FXTmdPTXBqM0VheFA1MVptSFk1Y0c4b01lZmZ0dmNvTHFyMW9rVC9zQTN5RnR1b3FCZ0RJK2xnKzhiY25OWDcyL09tZ3MvaDRXRmdkZmRaaEoyd0ROVnFPSXI1SVEzZWhLcElSYUN1Ry94UHpNOGFISGZVRkJURzJrK2JsczBhVTM1OU9rWks2dXZubVBRKzZMeFl5NVRhU1JPWGw0NkFhc1kwMHJYNzQ4YmlkSkhLeEQvTnY0Y3lIajlWOXNXd2twODB1aHVmdXRmS1dRUytIUlNrc0gzMTVjZXVmWjJYa2lWdWJCc0NkOXZ2WExyQzdXT1prRVgwNHV1N2NzRkQwMjFGMThwZGwxQ0k3cUtLd1lqQmxETGRBRDlTWXVmVFl1L01sU3E0b2JXMmI5NWJodTd0RXAyUDA4Y3l0VVBYVjlYL3FneGhMZ2lPeGlKaUNVdE4yZWdGd3IvWHZGRCtGZlRYTys3N3dIMVFGVjU3QnU1cEMvRmszRVRiSk4wM3JLNGI0dU1JTGVVaVQzTnNwcy9FNmhBa25GRDRQUHo4NVd0bHdzYkVDTURBd05kM1MwdjhYYkU3YjdqN0RlUWozY3pGVVpJU0VqRHpteXliOUVuWnBTaFo1dlVTRDA5TWxDSE9FS2ZKSjNOZG9MSHVydVhLYnZTV21MbzZBVldMMFQ1WXEwMWNhdlNVSUhlWG1SSGdlOUFBVWVHUGpGbnlYZ1hmWTJtSUZjY0k1VGtsVzRxcGs3UnNmaHA3dzFoTjV4V3ZhQnlqV0dGaHVQWnMyZmNMcWk1WXA0c2JHeDJTdzN1Sm5hSFc4T1pmWWwwdkZ4YzFGS0JmbEFvMU0vUEx6RHd2dXBOTnpMS1AvZ2VMZDFVTlRLK2dyR0pGT1hud2RZdFpyN1k1UFFQVlQrbWhBSlJUSEFsMFpmWEpCWkZxTG8xc2VhdjQ4RXEyY2tjdXFhaWE4UUdVK2FTMHlSQURSVWlaQVg0dUM0UFhuUzlKSHIxVVp5TXNTRE9VMmRKNElFcXNsRHRWTmxFK3pNNFU5bTl6Ykx5SkwxazJEbFpXVmtqTTV0TklZK0lkRUZiYkJ3Y2VjMzRoQVNUSnE5ZHNEbWc4eWR4SGFpT1JlNDRUWVdRVCtLbHlIaGljYjVoVHNaOFlTNW1hVjlFU3FCNzJQbUwyemlZMjFSRitaTlZCdkVQWmlZMENYSVpJSFhNWFBPRjRFZjlMbjdoaTFkcXE2U2RoZVQyakRMcmNwbE9LZ3d3SmFnU3RwUEJCM21nVk9VeGJyY1hWYmprSFdWUXdzajZjcjRIMkR2TXpjMFZEWU1lUWw1QndZZEQxajA0V0dyMERIU0c3eE1UajdWVmVjUEZXdDIzQ2hHdk5DR0tWZ2JJbjVPUzFEUmhiNG9iTlIyUERVOXlOVDRXdUZFbmtSS00yT1ZaeHlZZE1IWVhhbm5SV0g2V3ErTENpYmtFZUo0OXFlNUY1K2sxNStQRTV2V2t4Z0I4Q0xNSXpjbXBBQmpOeHhDa00ya0k2Nm1rNjFJNnNuemRiS0hOSDhteG5mRHZ4RjFJMU16S09xV09rayt1V3RNL2Nlb0pReUFRNTZMaTR0Vkd6NzV1eS9hYnJVeHVvN3FEcGNZemtPUVhQWWpSRUlTbm52RkI1ZlhjN2pteXFXU3BhUFpJVlZWVlVUbk96YzBOTVl1S25mdnBNcTF1V1cxZTNtOUY2ZHVrN1dmSEM0RnVQd1BHVVg5bTk3NlQzWndvZkRYTXUzcjI5MjhxajhuZVFLaFJ2VXRDVE15T0UxNVJUMDhQYjl0MWw0anVrU1N2VlA1NFJHTEVTd01EQ2tDZHB3K1VucE5BZWxPVk9BVVJFVHlvRlYzQVZQSnJnOWZ1YXptNWlGdHhYbDVlS1NsRVVqUzFwTjhKU1BZRmpqYUZweWRzbG9Pcmc0LzJyVDQvTlkxODdsYXk0MjR6VE4wR2lSMGNIREp5RXB3UlRXTDU0Ykl5eUZIQngxOTNJdmdGS3g5Ky9BRkRNMmx3ZTNQYzlIV05TWkpSKzRteFJPdjYrY3l2Mi8xNnFxUHpEUFhublhhUGI4N3U1OVNKRU0yVk5PTW51dUxZbng0OUR1WTQ2RXJ2NnRwRWFQYkUwRy91UE5WVnYvK3NPSFpVaExRaysxVHFJQWEvYitDdlMrWEdFZ05YbEpSUGRMTDhMM293L3RrNXZRbWZFdW9HbjdkbGdUdUxDTTJIS3FwRy9FRC96YkwyVkpyRGY4Y20xckdhYjVSTDh6UmZlQjhIVEVyRVkxRnJ1aXdzekJlNHJMUTB1cTYySVg1OGcwL3VzcWlrblF3SmpwN1hNcUZFQ3Mvb3RMSHhscFMzcnhSNUcxK1hLZmViSGFZc0wzYU9PdWRBQWl5Y082TndGTS9vbkd6YTNmSnBVT2hkL2hydFovSVNsLzNzck1UK1lSSDV0eXU1YWs0ZWNIZ2NJYU5GcTJMMG1hVU1URGZDTVI0MU02R3E1MjBwbHhPaEdna3pTV3VWbWx0K3RmU0hXNkxyVjZSaExYdDVXbGJXdGNZZGZwTUx2TFR0MHRNV2tYeWkrQVh1MUhtMDNQd3hPZmxXSi9tbU94by85M21BN3J2VWxmd0VyTGxPUjl2RmxsVlNrWnVLaTQ4V1Q5RkVGbEVPT0VaNHhoK2NXZzNidDk3T2Yxc1BTNjdTeVF4ZjVBZis4bHE1c28yc2FHUzFkbUlKYzVYM3NLT2NieGw4QjhnaUVySXhNVGMzQVFKRWFvZXpBVEg2anNYVHlGNGU3QkNwb05jSFlWWHo3N3lnSi9nZncwTDNCY0xNbHZ1YzV3blI2ZU9uSTllYWNQc1hzOURFUmdiSEl2UHI2UHNNUG13NFViQUNlMVJIdE9XaWsvUHFEdjBmR0I0NDFJQ2hUSkhLbXBxYXlsWnl0aHBDanZjTDFjS3FaN3d0VnpMdU43SUIzK2lHRlh0NitHeVZOOHFaN1dmdzlhWVJRYk1YUG5pQTJHTlRWdVdya1V3dmY0T1IwdWxacFA2bkRxR0d4dVZvdjNCZWVYMFdJYVZEZ3huV1Z2NWQraXVUZnhsbzZMNkdXQmhzN0lqRUtjdFlzTlhNTVRKTk16SmxnNUJseHVIa1BoZno0ekl5MG9mZnJWbkpNVWROT3VjTVJpNE1KdDdiR1o3TWFmRnVqck5rRnorcVlBYmxDTE9ZWCtENVBuOHVmcTN6Wm1aTzliSFpJZk91bWJPeXp2bkZRZEhGbXFLWlc1MzlXUHhDdFUzNzFTWXlZRUtPQTMyS25uMnI5c0pGZVU3T1pJNlJ4aU43WWt2NWUvazM2clRhbUFET2V1SHlMK1FBYWdRM2RxWVE3Y2c3dHkycHFiZnphUEhaUzIwYjllMFgxOVFTTVBWWEgxOW54TGx6dGp3YnRDRkZuYkd5d09TbnhQM05iWkN1R3lwVVdKU1dKUFJjUzhuY29HVENSSkxnd1lOOVdUL1RxR0RiamtrN3JIM1NKYW1lUmJmSFJkbnIyeStzRVB1V2tVYWJtZFNlZFIyeE5TTlRXWC91anIzM3JoNTFiMzQvb1FVNnZZemR5c2dja2FCamtkK2IzSVFsMTFXYzAyQXg4bS82dVhuTkNOQ255TXA1V0lpN2taWTNWV3N0WnlPUVB1WXNic29wYzgveDVaR1ZjS1B1MkZ3SU1yRXc0ZHI1N2x6Zi92MVU2emhiZXFHaEdFK2VqM2lZMGxKSHc4QzRBelBSM1IwK0pVUXBhRnl1VFBnYWtnbUx6bmxGaGtSR0lFZklHUCtoMmdrMllFWEUwSG9YMHR2d2lhc0RHakVPWlhkdzMzT3BHSzRZbndRcHNCckFjZHMvdTcwbzdOdldKNDVrYnJSVzZneGtLUy9TdHRRNkdIa096cUFuOUVTeVZzNnVKYXpiK0RwbG8xSHhCVHhISUdUZXpHL04vY0dKVk14Tms2U3F0VVJMVVo5NkU4TE5Fc1ZhdEcreFpuelJGYmt0M0pmSy9ZTW00VWx4UWJodGQyT2tOOHR4ZHdEVnlkN3RiMHhSYTRCWXMyb0FLdyszODhmaVlOdnRXNmN1M284aEdtQjFOekY1R0JaWjFkYlRBOVYwQ1dZM3ZVcFRaN3MvaUllN3E2TmxMVE13VFVzYVh4cCs1NnJsWjVuaCtJVk5XZmhBMU1GWERrU0ZZbzdCekVrN1pBZ2lKTWh0YW5QWWVISlNQblFzK1BkaWV1azV1eVNZRmlSb0tKTUxlZ2FrbTVTVzdlVHovQ043VjNkQW5WZ2k4cEhZNGw3WEZmQzdLNkRDZ2dzRGNQUHlaZ0QrU0ZpTHJxSUFKUlZCUmJRSWpZMlJnZ29VVWtESTZ3Kyt3aWkxZ0pXU3ZuN2FkbVJ6bmV2cVNndWVwMEljNDZMOFdQVXpWZUVpS2pZWUlLd0pBNUxRWnJWREtNM25XVjJBN3JvL1ZtTWZEZzJJK2xIR2p6ZG10bVoyaEJZd1A5a3oxSWgxcFprMjdlZU1jcjlBUGprN001TGNtcWZvZnE3alZRc1c2UlFPU2pVTWdNMkhDdEM1d0prN1VGSmZ0VWYzZTRlbUlNaHRkSkJzV0pUQkFOZ1RQVlREYXh5ZmtxdUI2N2NiZk1kL0tJVmk4MnZWcldROS9uZ3Exc25La08raDh0aDVyeXYwNFF1NUw4NXRzWjZVY3ZNb3pHQmpwbDFBT0xpZlB2RzgzalFVOU8rZk4xQWZpc2g5UGZmMjk0V1dYU3RQWTZKUEhnMTl2SVp2MU11T3BuelduM2kwUjFDS2U1eW0yWVpJRis3cjBOOFpzUVJtcS9uZVhSNzJ2bnVLVHlOZVV4bEVRZURIZkhpN2xCNVN0VDRFcXJqK2VQbVFkZUxiM2RYeDdNd01PZ2FHQ0FReU5iMDh0UnRWeTlmZ3VhMG1LOXZkOEVHekNkYlJxQzcvWUg0KzVOSWdOVTdlNGVlK2ZPdTc0bTg3bkNIVTJkbEpKZUlTK0hBeGEvUm5CS1VxNE9xSU5UZXdPcnpMbDVJeVo2TjM0ZmE3Wlo5cFd5QUZWRVZsNkt0V3NTRVZsMmxMUTAzTjFKcmJlWk1qcFZUTTAraVhZSDNNS0huR3dyTDFaK0NqOHdLWFdadWtpRWg5UzB2THNLOFFSTEx2cVl6MW4vNGsyU2hjVGNXMG1YS3dEcDl0RFY5Y3RERnRUKzBRdDRocVo3Q1lBemJER2Q2MzU3dVhYQ0pPY3llSklmY2JKMnZkclpzWlVmanJ2Zm53MlgwUXJpc3RXT1pIUzQyc2FsbHVqY2JPaGs5b0pVWEZ4RzVBcWhyVit4amVsK1RuZzd1RzJYanlBZFI5M3BJdXpNek1rbGRMbnE2dEY2ayt1L0J4dEpackczNVlPQVkrT2lvcWVZS0N0eWNZTnBXdzA0NSttYjZaV2J2LzJSWm9KYlp6QXI1cEJWMUVQMU9xaVBFeG14REJ1bTZPTGRPcmJMczdhbGJOeEhoQ1BkZnNXOG1LWVdOckczSTViMXZ2dW5yWlVqa3EvZGd5aWJnQW1uME85LzdkNkYxNWprUWw1REFGTnV5bHBhVlR3K0M0L242SG9Oa2lvYUJvREg2NEJhVzFkT1ZrZk1pYVdHT0h2ZGJXMVN5TEJ2WHlPcjg1YzJGWXlIc1IzdmI0Y0x5OVhUOGlPWTZ1VmF5MlhHT3ZaVzcrZTIrNkRGeDBiYzF4clZ0cXZOV09kKzhVU3VUazVVOGxWNzNXVHUvUFJoL3Z0NlVURXhJZVJud2x4V3ZCOHcxbmloejNKekhSaGR5ZmZtQ1F0YkMwTEZiTHBxUmVNaHhid3BaeXRpOEN0UGJVZnF4MVBxbGlRWUxISW1HeTJ0aGdGMmwvVExPWGQxREF4bE5WT1Y3MkN5cFJ5WkgwQjczYTFmR3FLOGRxcmRWQThzSEJnWjVaMFBTWnd0WUlHTm1Sc2J3bTJOWDY1MVJXVmhiYlo4QkxUazVPUU9lWmw1YzNvLzZiazBoZnl5R3VjUjdGQm5jUUdUWGVhSG9RUmxxZXJwdHFIU2xkdmdqOWJobGxiL0hXOWVjK0dMZTI5dFROMlhaQlFjSDBNT2k3aEhsNTFUVlR5QzRPNkxEa05mY1loSVNFNHVBbFNWcGdZdEw3QnhHN3Niem8rQVIyOXVxZzVkZnNscmFXdjhnMENRQk1XTE1kTFE0WkM3b3VwMFIwNjlwRXo3bnArOFNJdU80MU8yeFNvTExsNzY5L05BWWQ4amNoY2lLaXYyQVBVOU8vY0YxVlJ4dm5ORnB0WUtEMUU4WDVlWGMxdktNcVhnbnp5OC8rME5qSWl6QStHMGhCN0c0ckZSM1dKekQxaWF3U2s1SDk1QnNDQmJBMWxENHBtLzBhM2JPcEV6ZFAwd2lmSUFvSkJSWnV4YVNROGNWbXJNWnBOUG0xWUpIMndUY0pFZHl4bnZNVkZiUFZpaU5heEhteHRGajJDSmxFeUZubTZ0VDB0TGZlMDRjdmI3MmwzUzJCOVF1UmR6cGdaelYyUzN2NmorNVhxeUh0elUwN3JBdHZWVlZXOWZ5dXdybFZsNXA5WFVHV3RvT2tNRHA0M0N1clJEd2NoL2p1dWVnSDJPSFg0Ym9GTW1zRGdiZTd4Y1NnSUlRY2RkODloTnd0cm9KTzdlblQyVVlpUWtwSzdwTWtMSEpZUTBNREtNT1pPelAvVGRLYzdVclQxb1U3SHZ0cm9qWmlEdHp1SmRDMGdwNnlZdFd3M3NWRVYzZW1malY0OGM3VS9ob1gvQlZZMzloWXBOYS92NzlmQ2I0N0JPdmVTbHRROHo5dmpCZklvYjJRR2Y2MTVSRngxMzQ3WGVteTFEQ2VDUTZKSzBYS0FkcS95U0pWQ2ZkMXVRRDA5cnZsWTJHWEpiK0h0NHVmZUlRZzRoM0ZNbWdkV1dLZWNYRng0bngrVjh1KzByYzdCWUsyNGlZNHJ5MWhHNDc1TXBoZnk4bzRlWGlPT213T0YycFoxWE5xOUxsYU4xT2llSDlMN0hPb0dyY0YrbStQWkR2T2xPL09IWUJHUHpmd3IvTExseS9QdHJrazhueTdRMCtNQVFCMS90K3pBS24wNFdGaGpJeU1OcU01eXdXdG9IMDI4ek91UmdQdFQ5RGZBZGJSTERGQjc3MnBKME1XRmhaRnFwbXBuejc5eXpuUFhxV2lva3JDSlJWQVQrdmg0VkgvZGtFWTlMbUdKZWV5Z2M3SVJkVjI0L0NscFNYRkRMRE04NXExQmE3M3hGSlFVRWo0SERUNG5WcGcvR3k5VkhvbFRYanFXTk9Cb1VnSzVPZm5iL3hNa0FpKzk5dmZOallVQkMvWDRJZE50cmkzd3lQaVlYcDYrdlEvME5ncVRaRERybTFLQUNVbHBia1cveCtzK1hBaTRuL1FNakJJLy96NWFrVGl1TVJoTFNZbVpyeEFFUU1kUkIyUHhvaFJxbzFocHYwK1VnMVRFcDFuYmFuUG5JaElEdjkzT24zKzJFMGZqN3JDZEhNREtBSHFKQXBGb1VMSVQxdFo2K3VUTlUxTlRYOS9mL0NFT1hSQ0huLzZlLzVEeU9QZDZtY2VFL0VReEQwb2FSMERnMzlLSi9QbnZxNVI0UmNTK2lRTVdaM09rVU9NWkw5eDU0S21vZXAzdXJsMGZxR3ZPbUlzb3pTRmpVWmh3K1Rma1gyTlpXNTJPNWhVbDM0NG4xUVhXWjJVNGNPRklUa1prSW0zM3VTTjFjbEo3VG5rNkpCM3k2QUNGaG80M21WdnVnaWNsVTZmQko1Vm0xcnZqT1Y3YmczTnR3YjRxa1BVQk11blU5bGgvYWtRVTZTOEV5TFFrM3VyRnFmTG1kYnlSdEZqaGdGWFlZa0FsR0FxUktnRjJZeFdCeURIamNLWHZ0Zkkzdk55SFV3UkM3SzFaTjE3QXJQWFl6eU9NMjcwcXpXbyt6S3ZRbzFueWtKQlBXRFJRTUxFUFJob2lVUDVrQ2xGeG5VbGVYRngwWDdkeTB2Ym5tMUtYT3U0ZDRPSTVWWHYwTTd4VzQ4dGZQVlpDbUhKaFVDMG5odGNHQ3BTWm5kaDBEblpmMnkvMytRRjUwN1FabWpIQStkL2Y5WHQ3UjRzaUdlN0lPNXZNdDYyMFFsb3lLRGw2SmlOajlrbElrRm0yazkvVXRFRlg3OHhDOGhmcXdCVEF4cU1MUTZrcjhyTGwzdi9XU3drU0NsZ1RzN0N6Tnp6a1pWZENHTElWNlZBK3U4VzN2VHNMSzloVGNrL2k4ZUNQbE1DRndDWHBETWM0M2orUi9IL3RsbVVBR25TSVFnd2k5ZllqWjlraFlvaU9hNlA1Y3NpRUFqcVBuK0w4b295WERkMHJ4SkFGRnpiM2NsaXZYSjlmcStkc2ZmY3ZnZHozNTNtcTAzZHZzNktUK3lRb0hnaHovUXNOWHFhQlo3MnJpSXU2L3NTNlk3bnFrR2kraHJ2MWI2SGlQZEM4VW1CaUE4SlZDSng4QWI3U1pibzd2SFpJN3R6cmNCN2hzQlJnMm9yWlFPRCtWQVVqTXZEUlZ1QmRCYTFMRkdyL2crWHc2UlN6aVpGUUZWUnZNM0V0L2VvM1V3dWMyakNvV2prUi81V2lNU1NVbVRVMEhIVTdwVlFNZzU4a01YNmJZR05rN3RjYkd6WEJ6OUdmOFpUZ0VRWHRPaUorZkRoZys2bkEzYlpXeldVM0ZRV0NyckFZWW1Tcnc4OWt3V1JqbGhjYVNra1RHeHpnbFNieWViUG00cnp4cS9zOGllU3dUcno3K0dYemM5bVpQTGZ2L3lIb3Y4dy9ZRGZhNEh5ZWNVQ2FxZkZSMTEyWi9GSXV6eklpY1o1WUdDZ3BQeWlZQ0krMVB6am16RUZVbDRvemllZk4rUlI3bnA1R0lhTys2VE5wRXRxc1Bvdm5Xa3VlUm1vM1JXT0R2dUtmVnhLQUlQNU0rUVhZVnhOT0VzLytPenQyVnJRdUxXYnNLMVgwcDhBNkQ4TTQ1dGxPL25JMG9kVExKTE0rWTRnR3RpNVNSWjViR3lwTlZ4SmdwZTc5blordjZCbWVxZFpoNHYxLzI2TnRVMGxLUlNQdVpBRnZLd2szVGhpMVdrWE1zeFQ3WkI4Qm1Zb0NZbG1YNEcxSzd1bmxDYXltVER3d0FoaHBNbi83OGtoaEhRenlvVFNUSUNpSWdCQ1dWNU43cHVNZWRqL0FWQkxBUUlVQXhRQUFBQUlBSVI5SmxsWWdVdzZyd0VBQURRRUFBQU1BQWtBQUFBQUFBQUFBQUMyZ1FBQUFBQmtiMk4xYldWdWRDNTRiV3hWVkFVQUI4aXkybVpRU3dFQ0ZBTVVBQUFBQ0FCaXRJRlkyNjU2Q2VnUEFBQTBFZ0FBQ0FBSkFBQUFBQUFBQUFBQXRvSFpBUUFBYlcwdVltdHBkMmxWVkFVQUJ4akdDbVpRU3dFQ0ZBTVVBQUFBQ0FDRWZTWlpSRkY3bE44Q0FBQ0VCUUFBRHdBSkFBQUFBQUFBQUFBQXRvSG5FUUFBYlcxd1lXZGxMM0JoWjJVdVltbHVWVlFGQUFmSXN0cG1VRXNCQWhRREZBQUFBQWdBaEgwbVdRdWRYSTJhQ2dBQSsyVUFBQTBBQ1FBQUFBQUFBQUFBQUxhQjh4UUFBSEJoWjJVdmNHRm5aUzU0Yld4VlZBVUFCOGl5Mm1aUVN3RUNGQU1VQUFBQUNBQ0VmU1padkUvOWJlY0JBQUN1QmdBQUZRQUpBQUFBQUFBQUFBQUF0b0c0SHdBQWNtVnNjeTl3WVdkbFgyWnZjbTFoZEhNdWVHMXNWVlFGQUFmSXN0cG1VRXNCQWhRREZBQUFBQWdBaEgwbVdTVHcyL2c2QUFBQU9nQUFBQklBQ1FBQUFBQUFBQUFBQUxhQjBpRUFBSEpsYkhNdmNHRm5aVjl5Wld4ekxuaHRiRlZVQlFBSHlMTGFabEJMQVFJVUF4UUFBQUFJQUlSOUpsbk0xS3pQTWdRQUFOZzdBQUFKQUFrQUFBQUFBQUFBQUFDMmdUd2lBQUIwYUdWdFpTNTRiV3hWVkFVQUI4aXkybVpRU3dFQ0ZBTVVBQUFBQ0FDRWZTWlpEK0pXMU5Ra0FBQXpKUUFBRFFBSkFBQUFBQUFBQUFBQXRvR1ZKZ0FBZEdoMWJXSnVZV2xzTG5CdVoxVlVCUUFIeUxMYVpsQkxCUVlBQUFBQUNBQUlBQ1VDQUFDVVN3QUFBQUE9IiwKCSJGaWxlTmFtZSIgOiAi5a+85Zu+MS5lbW14Igp9Cg=="/>
    </extobj>
    <extobj name="1BCC2C28-871D-48CB-8BE0-2867F7803ADB-5">
      <extobjdata type="1BCC2C28-871D-48CB-8BE0-2867F7803ADB" data="ewoJIkZpbGVDb250ZW50IiA6ICJVRXNEQkJRQUFBQUlBTXlSSmxtS3ZqdGlyd0VBQURRRUFBQU1BQUFBWkc5amRXMWxiblF1ZUcxc2ZWTmhiNXN3RVAxZWFmOEI4WjNFZ0VOSVNsWlZqWnBXNnJaS1NkdlBGbHpnRnJDUlk5cEcwLzc3akpPMHdhRURDWmw3NzkzNS9NN0oxWHRWT3E4Z3R5ajR6UFVIeEhXQXB5SkRucy9jcDlXdEY3dFgzNzlkSkhPUk5oVnc1VHgvY01rZ0h2aXVvNUhUR0RHUlJZUFp6UDB6SmpTaTRacDZ4RitISG8yeXpKc1F2WUlncEVEWk9KcUUyVjlYNTNmMGt6eEtVWU5VQ050RHhFU3ZHeVVlMkU0MHVyYXU0QTVQd1JWV1VDS0hGOHhVWVhCQ1NKZHl3OHBTaTc5TXNTekUyMEtLcHY3Skt1akI1eldhNkNBWWRZSHJWT0VyM1BNTTNsdUNWWGFaU2dEK3NhK0EwTGlQY0FlWUYvdHQrYU9neTNnc21Wb0xXYlhvRy9JdStFTjd0Tjc5bDNJamdTbklEdTdzVDhkNGRzNFNzb1h6dktjR1FpOTJTRDdYbjMxL2dYWjU0cEhJOGVtVXh0TmcwcHVyVnhCUHRTYWdWdmNzaDIzTHJQWEN5c1ZxbmM0eUt4bWV6VSt5WUZ5cFg3WFM3Wi9xWDRUY3pObk82QytQTDdra2RwWGZRcTR3M2JTODBNS1FmMksyODRwSmRXelR3bTZSNDdiNEFqVENkcUxOK2NTeFBjbDc4WkV3R2tjMjRZbWpPcjBKbG1NRjR6bVluWGVMSjhQemM5TGR5ODJ5QUZBdEt4a2U3Ny8rK1F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ekpFbVdkamcyaEt1QmdBQUJ4SUFBQThBQUFCdGJYQmhaMlV2Y0dGblpTNWlhVzZObDE5TVUzY1V4ODhwaFhFbnFRK1N2Y3dsTERGWnpES055QjYya0d3cU5Ub1h4Nlp4emkzWkVLbGovS2Zsai9pdktKUmVvQmI1YjRYTkFncnlweUovUzhzZlVXZmNnajdNVGFNK2JOUGUyM1piNGg2VzdXSEpzbk5wYVMvWDIwdkxReTg1L1gyKzUzZk8rWjNmdWVpNVpiS2k2cVhFdUhmODluRi9aOWNibTJCckxTUnQzc1lDREtleDlLUTEwOU9PMUoycDcrR3U5TjF4SDZTbnAzK1kvcEgyVUhGR0dlekZmYmdmUDhGUFRRQTluOVVBck0vZmhibXFkZW9ZSGNTWEp1Q2EyRFQyeGJiZFd2TkNSeU5ndm93QmhsMkFoVEtHbE13N2dNV0M0VERFRmNRWGtHbFZHbHVSMHFBMTIvd1BBQTFTMHpIQkJPbFBBY3NpclBvTjhFaUVWWDhESHBWYnhhWThCc0RqSVZOUndPVHdYcVZWNzg0RG5wUTEyUjdlQnF6RWtFMGZzQ1h1SGhkc2p3RlBoMjBsUWJVeHA5WjhOK0Yzd09xd3JYeHAzU1NGTU9FL3dCcFpHNXQ4VHdYSUJtM3hPUUhMRHF3aEp5OGNBS3lUczlqZU9naG9rYk9rM01zR3RNcFpGbktMQU0vS1dYUnhSd0NiNUQwd0FyYkllMkFHYkpQM3dBcll0N1RYdlBnOFVSNmgwQVRZLzV4dE1aRTI1Z3pnb1B5NjVPNFdRSWY4dW9YVVRzQmhlWnZ1ZmcvZ1NDUmZCZ0hINUcwMlpneHdJcEl2YmtDbnZHMGg5UWFnUzk2bXUvODk0SFFrWDM0QW5JM2t5eVBBYS9MN1MrNytGZkI2cExqNEFXOUdpc3VmZ0tXcWw5V3E3Sml2SUZiMVFsNThMcE1EY1loNXFudzFxbkxWbXpac3ByL2tKTTdwOURiMytac2RYR005TnpmQVd5YnBHZWlUc0VvVGs1TlhzQ1kyTWU3VmRXdlhyUTMzRzhBYzFWbzFvcW93cGtoZ0crTDFUTEhBTml5eTllb1FVK0RFbHpLNUNhaUpOMk10MXVNWmJNQkdiTVpXOHBYQVNab2tEWVhoeHhLaDRFcUF2RnVyVnBWR3dQb0gydjFkWjVjNVNmQjhncS91eGNzNGdFTjRCYS9pS0k3akpFNmhHMmR3RHVmeEJxNFdpeVhtVjlBdXZ2Z1dzRUJKekh2ZXlWV1BTc1VLU1N5MlNGOVNYdkU4VTNlTGVsaVI2aFdCV1JaZ2xvdVo1V3FQYzJpanIrNHEzMXJEbVd0NFM1Y0FGVm9hVTV3UXExRWRPN0ZJMUtnMWFpSnE3SFRTMXN3QjZwV0luS1hXMTl1NGthdnVveThKMUVCUU5LSUl1bU8raTdiK3kwK0FKZEc1NlIyOHhGa25KZHd5Z1h0S3pLMHc5QWpPY29EbGlzNVdUM2pjclRLQlhjUWVFV0pRaGFibERuY0xEdjhMV0tFRTVrZjcrQ3FyeDFYbnQwK0ZlRWNUWWtVa1IrL1hXbGEzandFOHBrVHl1OXQ5amg3ZmJCTlhmWkVmYlFucy9ObTBlYytYMlRvRGVmdHNtZzBLRkRISGx3bnMySEtYYXZqSUpPQUpKWUV3ZWlrQVJQODRPLzlRUVptZS9rbDZQY2w3MmNWZm1KWm9uVnl1TmYrQWp2L2dMYUQwS29rdGVpMUdCbmw2cGhLWEFSTTF0NE9GY1VvUnVNMVFuRXU4SjhhT0RVK01uVUZhQ1hNYUphSDRMbGdPVllvMG5tM2lwbzFVdktQK3RxRlFZS0tJUnpsVExmSC96TTkwL3JiL0JWUStpb3J0czk0ZVYwaktaKzNnTElKZ2NGK0w4UkxMMUVqRDlFRExMa3dqb0ZsUkp1ei9ZdHZJWWRqbG5DZVAyb1NSNFcyZ2xxakUyWkpyQ0RQcVVGTFFqY0tVc3hPb3FhNlVzakRFSW9HODFrU1owdThINnNzckZsS1lZcFdHcFptaWYra3dVRzlYb3V6Tk9CaG1uSldFNUVDVE1IMlZBdDBPU2d4dHZpR3JPRXhwV2s2cE1EUUxnYVVacEZtUnNqVWpNMGRmbUpHWkZTYTFTRlBVTG9TWHBwSldSVkphVm02V1FZUnBreHlGK1JZaHdEU2s5RVpaTVZTR2FVeWdUbmw3UFEzOVQ0Mm5PSk9GSDdUejlhekhXY2RacjNqY0YvbktMcTdINHBtcTQxaUwxMWJsN1cvanJOMzB5OFhLcFZHQTZaTW1tZzY0enJRRjZKNk0yZzh0RXppaGRCRjQzQk8rOFNyZTFlQjEyTDBOSnU1Y24xaXNYeG83bXBadFUrbEFWM0xVWXU4ei91Wkt6bUh6a1lDamplOXdpUVVHcFFVM1Ftbis0M09nR3o5cWdaM0IzZmdjczk0Wmg1anVrSmJpTUtVK3FRQm9tb2lhVHJVZDVIdmNicTdXN3VzMWNlZG5uMDNYQjFQSkd2a09OdkNEVUw1bzR2S2RzL0YxMzRRU0hYSnBXTnBSNzFBWjdUa0JOTjZzMERDQ3ZuQWRmUkkxS2haLzIxamdSaE5MalVoYjZZaFFLUmFnT1NxS3EyRHBpdEhxTTVmdFg3Wk94cVNuVlhqam11b0FHdGlpa05yR1VNbHo1Z20va2M3QkVPMkxNMVZ6amlteHdJUlVZRWlva3dHZ2VUQUtnWDJNZDZUZE56WVdrSkVWY01vSVFCSzlMMHhGSTdDZjRkaCt5b0RDRGx3eUFpbDc2TVhDSFkzQUFZWnY3UEUzR3ozT1dvL1R5QTlkNUpzc25wa09zY0MwaklETzlCQm9XSTVDWUF0RG95YTV6ODAwQ1owblVGZ1J0aklyVTFpMktSL1FVQjVOWVRHZXVVNXVxRDJnUkMySXQzZno1dFpBTHhMTFhKTTJuMkVoNS84QVRmNHJINVh0S1V4Zy9CQnZpR1M4ZlhXY3l5cVd1ZjY4REFzTk1VQ3ZGMG95Mjk5a09QTWszem9zRlpnNTY3ZVBpd1Z1eWdqWTFxOEMrQjlRU3dNRUZBQUFBQWdBekpFbVdYOExZWDJ0RlFBQW4yNEJBQTBBQUFCd1lXZGxMM0JoWjJVdWVHMXM3WjFiYzl6R2xjZWZ1WjlpYXZLWUl0amRhUFNsZEVtSnBMUlJsWlJTTE1hVzh6WW1oOVNVU0E2TEhObldQaWxibGlWWlVpbStyS1RZY3UxS2tUZmFKRkoyMXpkWnQzeVhMR2RJUHZrcmJBT1lLOUNOeGhBTkVKbTBWVXhtTU5ObkdnZjQ5dzk5VGw4Ty8rejl0ZFhLdS9YTnJVWnovVWdWT3FCYXFhOHZOcGNhNnl0SHFyOWFPREhOcWo4N2V2aE1iYVZlT1RsL3BPb0MvejhJeE5jV0xtM1VqMVQ5VDZxVlg5VFd4T3U5QjkvdWZmbHdHbFlydjI0MjE0UzFhdVdYRnh1TEYwN1h0aTRjcVlKcWFPZk1abk5qNitqaHR4cExyZk9WTjQ5VUVmWm9kZWJvNFovWEd5dm5XLzRSU0JIemo4eWRDOTRoeEJ5dldwa05ESjd4RGZtZnZlMS94Z2dPUGtDREQ4NHVialpYVjRPU3dQRUl4SzQzT1B4Mjk3Qi9aR2FvTXFkcWw1b1hXNklPWnpkcWkrTFUvYSs1Z2JrM1kwZkM3L3J2U1dDNHZ0aHFiaDViYmF5c0I3VU5UUGZzbldpc3JwNW9icTdWV3VMb21jM0dldXRzdlhWeG8zS2kwV28xejU2djExdkJTZjE4OFBMTndjdloydUtGbGMzbXhmV2w0RzNnTUhHcVVQZys5SlY0dzJtMThxdjFobmk1dGxhdG5Lb3Z0MDdYTmxjYS9xWDBMMUZ6WS9qdEczNmg0UU96VFZHTnRhRWpvcFlMNSt0cjRiWEdmcEZhWS8yZDVudStieXZIbDVmRnVRWXZ3K3Q5ZkdtejlsNjFXMlN1dWRyY0RMelV0eElXOEkvaGdlbUYrdnZSUTJmUDF6YnFnMk16d1VIaDJlQ3dYeE1JV085K08zMTZycm0rSHZqYy8rWE4ydnJXc25EdzBQMEVSbThtTUhRbnVTNXpYS0s0bFlEbklPUkZiNmVab1o4SUtoUmV6dWlOUFhLaFR6WFd1MThMWDcvVnIwemdtemY4UzlxN3BhcmQ3OC9WTnZ6M3dXZTlZNzdSN21tZmJhNDJsc1R2aEY0ZU9EeW82NEs0ci95NzBUZndrK1ZsN1BuL3hMV3JMNHYzUXE3aExkazEySHZacmQvTTBFbUpYNjIvVzErZHI3VnE0bVF2YnRTRDZ3a2hDdzBNUHZ2bmVuT3QzdHBzMUxmNnJ5OVY1bGFiVy9XbDBCMm5tKy9XRjVwSER3ZHVuNGJJZ2RSMW8zNFAzSTZJUTJuYzZ6MERjeGMzaHl4QndCMFd1MzZCbldtUHlRd2Q4ei96SE9ZUlNxUGxac1BLUVFkVFNLSUY1NEtDd0hGZEV2dkIrWVFmbk9uWGVLYm5tY0hMd0dHQnc4KzJMcTNXKyszRmJGMEk4RXlyY203UTJyMGRObTdpdytQclM5MlBNR2JpRmcwK281ZzRPR2pHaGdSUk9iRmFmNzhabUJaMUYvZkZlWEdQcnRlM3RucDFDMzU2UkZnUTVDOHM1am11eEZGV1dGbUY1VktIRUNiWGxTQTVCVGgyVzQ4dkxBUmxWeS9VbGVzUWpHSy9QeHVlbkVPeEo1Y1ZaUTZEQkVsbEpmKzVnbFRGZ1dpTlRLZ0s1YTRxanBDMCtiR3F5aFZYMDZaNHRVOWM3WmRXQndvcnpxRGptWkFWTmlJckFvRERZcTFQVjFiWUZaL2xMQ3Y0OXlPcmhlYkt5bXA5OCtSOGVQTUZOUitTR3N3b05kSGF5K1VoMEVZbGw2RlgycS83a0dEQmVGWjZwVWZGcXF6THROeE1WNnVFUXM3bGo1Ynljbk1KNWVZVHltVVdxMGQ1WEpFRHdSSkJGRHpnSUV6U3E3andxUVJMOGhjc0lRNnhnaTFLc0VxcFFlendCTUdtbFpyY1RGOXFDRUJGTDA1YWJpNmgzSHhDdVNLbDVva0haUk5TNC9sTFRaeUpaZVBCUzIwYU9JaDZBS0tzYWxQWkdTS2IvQ2xVVlhBdW9lQjhVc0VpQmNlUUViWWhtTHZnSUFEWUlhNFYzRUVMRHJrT1NOM3BVOHBOYmtYTE5ua3hMZG9VZFM1T2FCQWdhZ1J0Zm9RcGQ2V0p1dUo0czJTVlZyRFNzT2V3N0VxVFd4a29UYW96ZWFFNVphRjVkYUZDVlVaZHh6V2hNcytJeXFncm5LVlFHZU85Uks3Vm1GWmpibDZoRmVvUVA0V2ZOYmFpTWpOdWNFVmhad2lMY3JtcUNzNGxGSnhQS3BoWnRGUjBKa0VrZ0RMUUxQVm9UOUtNQTRlYmtDek5YYkljdWc2MWtpMUdzbW9zVXNmam5MT3NYRlNZMFdwTlVVNHJOVlcxQzFNYTk5T0pKcFJtSnJwQ2NZaDFxZEtDUUpCVldpcWxlWG5CRVdURll0ekFtRUNNR1JpS3hqQjVOQ1loREJNck1TK3ZaR1pGaXY0VGlVUTBoeFJKdzY2WHdYaW5heWI4UWdsS2lIZjZrU0tyeUZTS3BQK0lpa1FBajZsSVNZbThGSW5ob0F1SllveGsySFJBMURVVHB1blJXeEdtQVZhU0tTV0pnTzFCSm5KVDI0TlU0VE8vSG1TM0p6WVNQUjNHS090aEZBS0luTVFoTldsVmF5anNrNmhhY1ZvMmkxR1FhZys4RTZtU202NFRxVkpiYnAzSU1jU0drWkdBaldzbVlPT1JzUHNyRXh2aHJtTno5Skpob1NDM0oxUlBlRHdyQzZVMnhnV2h6SWdtNlNFdG84bDVTTXRrVDNuZ2ZrNWpNTGxoSUVlUDlkVktNSENBRWZhWmllb2t5WkVDNXArS2xhTnhPYW9IZldZbTNIVGNoRTVHOFJJNkVVbXFXYUNFS05CTUgwb3BJV3dtREpNb0llUTZ4RXFvU0FraDVHUVhrY3lJVGtheU1qb2hTU3RibkpTb1A2ekVpSlRNeEU4U3BlUXl2NjVXU3NWSmlUcHA1K0FsQmpqR0ZaS2tpRTVIc3BvV0tDTVgrdjBXQXpJeUU5QklsSkdIL1FkUUs2UGlaQ1M5TzhjT1hJd3JvL0ZWZE1BaUl0Qi9WRElnb3Z3REZaUndHNmdvV0VRbW51djI4VmkzajZlNmczNm80OGhNaUFFWEVHTHdVM2xXU0lVS0tYdU1ZZXdRdzlnUmhnTU5NREIvaExJSkFYa0ZCQmc0dHdHR2dnV1VHRE5QS2FGOWhMdjNFZTArNEdBMzg1Q1o4QUl4czRSVzBpd2F5b0IwTnNRL3FwSkdNNzBneUNBT3FZdG5WSmRTR0JBbHo2SkptWk5TbVJrM0xhV3dvd3RoS0lycHdoaXFXcHVja3ROZkprZzZKWWNrcjNXU1VxL1V6TXBjaVhybFJEcEgwT28xRjcycWhlWi9rbjNXMjdUQ2puNHFqYUtnZmlxTnF1WUZpazJnRXB1UUc4cGRiZ3hDZi9xN2xkc0J5NDJMTzhhQTJ1Um05S3NDeWN2cFZ3VlNWTHM0cVZFb3lHcENhdmt2NDhVUWtUckxTcTFZcVRFZ2JmSEdsWnJjako1cjhuSjZyQ21xWGFEVVJLY1FtWkJhL2d0d01ReWxqd0JXYXNWS2pYZ20xaWlabHB2Ukw4QWxMNmRmZ0V0UjdRS2xSb2xEVEVndC8vZ0s4NGlOcjVSQWFwaWJXS1JrV201Ry93QXBMNmQvZ0ZSVXV6aXBNV0JpNWlmTFB6RENLTEtCa1JJSXpjVkc0aUp5TTlwVjdoVGx0SXZjS2NvVktUU1hHZ21Lc0FLQ0lvemFvRWdKcEFhNWthQ0kzSXhlYXZKeWVxa3BxbDJnMUFnMUVoUmhCYXh0RHBBTmlwUkFhdGhJVEVScVJTODBhVEc5enVSMUxsQm1uQmtKaUxBQ1ZpU0gxQVpFU2lBei94TURTNUxMcldpRkppK21GWnFpenNVSmpTTm1KQnpDOGcrSGNCZlpjRWdaaElhSUE3TUxUVzVGS3pSNU1hM1FGSFV1VUdpZWlSVUZlUDdCRUk2WkRZYVVRV1lZT201Mm1jbXRhS09POG1MYW9LT2l6Z1hLakhFam9SQ2VmeWlFRTllR1Fzb2dOSTg0WG5haHlhMW9rOWJ5WXRxY3RhTE94UWtOQXNpTlJFSjRBWkVReW13a3BBeEtvekJ4bTdlMEV6dWxWdlNyR2t1TDZSYzFsdGU1U0tWNXdFZ3doQmNRRE9HdURZYVVRV21NbUFpR3lLMW9sU1l2cGxXYW9zNUZLbzBCSTlFUU9JaUcxQnJySjVmcU5ZWE1YT2c2R0k5cUxkeFp0U3UyN282cjBsUWF3WmwxcGhXR3YyRjRLQWdBYXN0ZVVMV1pRZmtrbWJwaktWRDZRNm5rdGxCL3Z5WDNMdkxueDQ4NjEwVkR6dldvY3BLZ0N6V1RiUDFmblYxdExsNm8rSy9DdWd3OExEbS8zdW1GL3dXL2RMNjJXVnRzaWNiZzVEbS9XT1ZFYmEyeGV1bEl0ZjM2NmU2cnYreDljV1h2eGNmVnl0bkd2L2gzbnJpbGVqZGh0ZEkxK3BPQnNUUEMxc3BtYmVOOHo5aXgxY2JLdXVpUmlXSWJ2dk44RndkbkVmcHJZNk55SnZ6aTNMbXd6cTJOM2t2UmlSUC9VS1g5N05uT1o0LzNQbnZhL3VSbSs2OS82dHo2WHJ3K1BOUGFFSzdZOFA4bk5EWFQ5MFgvME1qOHduZUNkMkdMUncrSlZ1L1F1RnNLd1dqTDU0YVh6UXV2VGJneTZqakxSeU1HZmQzNTN5VXBiTWluUUhYRk83aC9ZTjlFdDM1bzJIYlFiQ0xPbldCajQ2RmZSc2dOcC93bExDWXQvNjBRSzFqMHVidHRnUmMxT1dnOUkwMStrZ05HR2hiWXI3dThEbUc0Z0l0MnZidDNPWTNXWVU1NzR2UHlYeDFVZnVUaUtTKyt4SUw4eWdINThCUFZSVXYwOEt6OGwrZWt2ek92ZFpicWdxVy80NDlKZjNsV2V5SnoybThZV3JvODhNK3AycVhtUmRGU25GeXJyZFRQTkxmNjZCN2dObmhlR0h3MzhITUE1OXFtb1B0VzVWUjl1UlcrRHB2SGhlWkcvNjA0Z3pmOE5uLzQ4OWxtcTlWY0cvcEtjSU4wNnlHaE9LRERGQmZXRzRzS2pITWNQcUFQT0lOaDJEbnVrZ1p6ejNFVnFPbk9DQjRmNVZDUDhoQTVIQzJKUHNRWTZFYlJKMng4Y0UvVGFyeDdQT3AxaEllOWp2MVJVVktYSStDNFJ1bmVQMk8zZDhZdThQOUZ6bmc4NG1NWjhidDJFNGdQOTBIOFB1bkhwM3QvUzRqQTh3dk5vZTROQzdzN1EveDN5U0hvc2tNUUEvR0h4QjhXZitJWUZzZTZkK2krbndua2pYcktCNEpBd1RLU3F4OEcwcFVQR2dJVmxVWk15T3VmdGJ5Ni9tTjBwMUkyMXNNdGUzSnJUVVphYXhwdHJFbTBzYWJhdHBxbmJhdjlyV1NTbW1yUDN3Sk5PYVFxNkQvbTB1dUs5ZzRtcXFubWtXN1lhRU5OUENlMkZyeHRxS1VOOWQ2Zjd1MDkvRGhEWjB6ZFhFTVFhNjZKNks0UjBWMmpVUHk1NHM4VGYrSVlGY2VZT01iRU1TYU9NWEdNaVdOY0hPUGlHQjl2d3k2elRYbXdWOVQrVzNKVjhZbHF5THR4eWY3eDhqYnNRY1F0LzRZOTNIWFhOdXkyWVQrZ2huM25pMmZ0SzEvbjA3Q2pXTU1PUlNNTlJjTU5SY09OeExNNFFyYkJ0ZzIybVFhN3Y2NjV1T01TZ3lheDREeHl3MjEzZW9sR3dwU2JUREhSNFlMbGFyQmhHZHRuU3FOT2hzd1pTakJoWlFzTllmSW1YcVZvb0VIZXpmTDJzeWN6dXpmK3AzUG5hdnZhMWM2dGgrTzJ5NXB0TkdHc3JjYXh0aHBoMFQ2VE1kdm55aSthM1RNMUd5WVp6UlNQSHlaUmxRK2tuNkd4elZvK1ZXTXR5Y2dMUC92cVRPMW5hVDNIYzNYaXFhWkR5MUJVM1J4SzZBaEpVSVFrTkFvU3BBV0pseElrRUhpeFFIQ0VKTlJUWm5xNXk4c1cweWtsU2NUOUdISHlLRWs4RkI5RVlra3lGR0svOWRIdUh6NlphVjk1TFA2dklKaVFPRXhZT1VBU2FqYkxVNy9TZ0VXSklWOU5Fa3RvV3BhSVJvMGxzNFRCaElIR3dQWktVckFFQWh6MWNnUW1YSlc2dFRBWjdaYnMvUGsvMjdlL0w0Z25QTVlUZDl5a2JWNDhDWFNiaFNkS0E1WW5obncxUVR4QklEVlBYRzNmaEN2N0poQkF6M1pPMG5ST1lrT0JJandodG5PUzJEbTU4dDMyaXpzWmN4RGo0Z1RCT0U3UUllamlzaURGemRoRlVScXdTREhrcTBsQ0NrcUpGSXFjeUl5UktGRThGbXduSXljS2dack1xeVZLY00rd3FKZEhpZUlTUitWaVN4VHhzdlAxNDg0SHQ3ZWYzOWg3OEVQdUlISExRWXhBbVJtQW9TeHZlV0hHVlpPRUM1eTJCOEpjVFo2ZFlYVVBoRkhtY0lzTGZVU0w4T1JFTzRjMjBaNDRzUFhGdmQybmozWmZmOXErOGxYbjYzOExBMW8vdnJ4MjlueGp1U1U2SXorK3ZHNFlJMjRNSStPT1dzMnI0eEVvTmt2SFEybkFnc1NRcnlhSkpDUWxTWkFYYStPaUpHSHFHZFVjY052eFNETnBIWHZKSklHSVc1UWtvV1FBa1Y0a1MzRGtyY2I2VXZPOUxmR204dFBLem44OTcvekh5NEtvTXQ2dXVybFJKVlJ2QnFxb0RWaXFHUExWSkZHRnBSNjlSVFFaZDRhd2NoeXdIYjJWTWtHQ05BbDMxeWJjazVnU2RFT0d5V0VZRzE0TUcrT3REWlhqUUMyU01iR3VOR0N4WWNoWEU0UU5OMjFpbmNVWGY0aFNReDNWc3VPMFVzNGVpUTJzanN3ZXdUYXRua1NOdWRibXFvREczeTdmZC81MitVdkR5S0JSWkxpd0hNZ0lwSm1CR01yeUZoaG1YRFZKdkVpYk5VZFVON0NYUS9WMFE2RjRVTFlKNHFVa0JpS2FrYjNRdFVON2t4UG4xejl0djd3ODA3N3k5ZDdkSi8xUVZuRVJMQVJpWENsSmVqMlVjSllJbHRLQUpZc2hYMDBTV3RKbTJCRUV1Z2dXVTBld29HaERiSW85VFlxZHh3S0ZFYlFBejZJbEVTMzNYdTg4ZXQ1bnl1N3QrKzFiUGxtNjNaUWd4bFVFVDBxU1p3OTFtNFVuU2dPV0o0WjhOVWs4U1p0bjF5K000cTlPcnNBSlFjeUJGaVoyWFpSOFVUTG9qT3gvcFNvUWoyQ1ZKRmR1bHpteHk1d1Vob1cwaWZKd2ZXUTFGUHpOWUZSUThIcTdpRmdvSkVEQlRVUUNVdXpEWW9IZ3Z6eTIyaklOZzVKa3dEMlFCUVdLMGhZRUpodzFRUmpBYVJQZm5tYnlIMFJxRERBMjRreUxBYW1IY1FTMEVRekVOcGkyR0JqTmVCdm1BQzVKV3R2TE5MZFBVZHB5d0lTakpva0RhUlBhSkxZZVg0d0VSSmwwb0pBbnQxYVdCQUVKYVBMNEoxZXkvNmFsUVdUVXJHa2NsQ1FiSGVndkF4Q1U1UzBTekxocWtxQ1FOaFh0eGVhT3hhRGdLbE1IRkhPSFdpaG9vUkJMejBRN0NEWjFrQVNGaGRvN3BwRlFrb1J5b0w0c2ZRUlZlWXNFTTY2YUpDU2t6U1lUckZzdUNsTGxncmFVQVp0TjFpUEJBNXJGb3BCZExDb0pDY2ZYUlZWTVE2RWt1ZVJBZjFuNkNhcnlGZ3BtWERWSlVFaWJTK2E2bFR5STZ5bjdDUXdDbTAzV1E0RnAxdkhBZGhtUFJDak0xaFl2YkczVUZ1dW13VkNTdkRMUHVCNkhzcndGZ3hsWFRSQVl2TFRaWlJxYnZoVUZnM2l2WEN3UUE1dGYxb09CeEthTFJIb0wxRTVqU0FMRGZIMjEzakpOQmE4a1dlWkFnQm1vb0N4dnFXREdWUk5FQlpKMlZ5UU1kRUVrZjQwbTViQWpMSkJoT3d6NjRhZGNFMFpDd01hUlVzNUtxUHkwTWo4VnpuZnJQTGk1OStYRC83djhyKzBQYjNYKy9LQno4L3Iyc3h2dDIzL1pmdkZWNXpjUDI0OXViZjl3bzMzOTFzN25IK3o4OFc3Nzl1L0ZON1BOZ0FQZGJaTDZzT0ZSMkpDUzdNSVg2am9EYmRRR0xHNE0rV3FTZU1QVHpxaG15VU9iS0ZGbnNRa1ZuMW5hcEZpcEkza3lOWWFXTkNsSmMzd3FYTFNqYytmcTlvdnZkci85b1BQOHR6dFBIK3o4OXNQMjd4NFhnQk1LeW9FVE5KSkdISDg2dGFLNFJZa1JUMDBRU0NoTUN4SVVtK2NiUlltYk1Fb1d1QTZ6S05HakJNYTJHSW5BUkh6QjVqclM0dVRVMU41bnYyay8vWHhYSU9UcDNjNzk1MFVnQkpVRUlZRmdzMEJFYWNCaXhKQ3ZKZ2trYnVvMW5wTGpYeFJ4OWJoYUZ6dklZa1NQa2RDTWVua25PL011TFVKT2Ruc2t1MDlmNzd4NldnUS9TckpwcTYvVExQUlFGTGZzTU9LcFNTS0hselozZ21PTGFNZjIzL09VS1hWS3NFTXNPL1NUTXR6WWRNaEk3Z1FoTzFjdk5UOFdhdTkwQ2JMOTRrWDdvd2U3Zi9pdy9jWHJIMS9lN0taVXJsL3UzTDhlZnFHZk4ybC9jblAzZDU5M2J2eDdQK0dTTzNSSU9hQVRTanhMR2tWcHdJTEhrSzhtQ1QxcDAvYkkxYTBrU0YzMW11ZVVlelp0bnlyNnBWbExFRUs3bUtCdTdhZ3VjOXIzSDBlb3N2M0RqYjI3MzRUYndSYUJsSkprNWtQcFp1bkpLQTFZcEJqeTFTUWhKWFZtM3RNTkVQWm5rYXVtRXpMazJkeDhxajFnTlVPRUliSmpoTlBzdk5UYnR1LzQxdUpJZjZiSTdEd3JTM2JleXppMFdHM0FJc1dRcnlZSUtTeHRqaDV5M2ZZWk5HR0dPdk04bTZOUHMzc0cxZXlld2UzbUdXbUlNamZWZm5TcmZlMjd2Y3ZYdDU4OUVkMlU5b2RYMms5L0tJSWpKVW5SaDNyTndCRzFBY3NSUTc2YUpJNmtUZEZuNUFnak5rbHZPVklZUjk2YzJ2bmZlN3ZmZkJQU3BGQ09sQ1JWYnpsaU9WSWtSOUltN0xOeGhFTmlFL2FXSTRWeDVOeFUrL29mMjlldUhrQi9wQ1RaZDhzUnk1RWlPWkkyKzU2Ukk1amE3THZsU0dFYytmVlU1NU5IZTU5ZDNuNzIwZmF6eTUwblgzVSt2Ylg5Nm40UkhDbEp5dDF5eEhLa1NJNmtUcmxuR3NYRktiVXBkenVLcXppUUhKdHFYM2tzZWlQdFY1LzZxNnFFZzdpSzdabndzbVRjN1NBdU80aXJPS0x3MUxQaW9hWmZrckMvdUdnT3FFMjRwNXJObUxpV2w5OXNXWmhveDI5TmJmLzF5L2FUZXlGTU9uZXVkaDc4dm5QdFRyalFTaEVrS1VuTzNWZHNGbzRvaWx1S0dQSFVKREVrL1lUNExBenhPeXlXSVpZaEJVd3JPWUZGaCtUcnZidFBoanNrZ2lFN2oyKzBuOTh1Z2lFbHliZGJobGlHRk1PUXRKbjJiQXdoekNiYUxVTnlac2dKYjZwOTdmdk9uZitPMHVQVngzc1B2aTJDSGlYSnNsdDZXSHJrUjQrWk02SXlSLy9wL3dGUVN3TUVGQUFBQUFnQXpKRW1XZGhwOXhUVEFRQUFIZ1lBQUJVQUFBQnlaV3h6TDNCaFoyVmZabTl5YldGMGN5NTRiV3lsbE50S3d6QVl4KzhGM3lIRWEyMTZjaHVraWs0S0EwRlo1K0cydUd3THB1MlluVGp2ZlFDdmZRZDlBTkczRWR4YitLV250Y0ZBeGZTbStacmZ2OThwSHoxOGlBUzZaNHM3bnNRZU52Y0lSaXkrU2NZOG5ucjRZdVR2ZHZIaHdmWVc5Wk5GRktid2htRFJmaUtTeFYyeDIxalE0Qm8wVEJPalN3L3ZUQ1k5YTB4Y2dnM2R3VTU1TUYvYWd3UU9qbVlzWXBrTkRDMDUwMmx5Rm14NW5IcllMZ1ZzSWgrTWhtd0NlMEwwenNLbjM3WDJTeTNIbFU4ckxjVXZrNVFhaElRVDE2bEFhalF5VFgwdWhCK2xqY3hMV3lFTGVSbXQ1c3pEUVNMNEdLTU1IcHprM2hzYXlOVkRqZzR5TFMwRTFkZEJYVDNVcVlXc0JFbFBlY3pVb0tXdFVPMWhkTVg0ZEpabWZTSGgzSG5GanhwaGJ3aUlZNWdzNDd6ZG5WWTQyZC9nZHAxd3RZVGRjSEh6UTdETFUvMXc3dUhNMnM0QnErSEFuK1dvb1dTVTltZmhRczJ3dEJYNWd1NE0rQ1BVRFZMdGh4RVhLeWdoajRKbHJIUjRoVmdWSXVHUytmcDgvZjU0Vzc4OHJkK2ZpK3BEMHhkWFVLTmt1cFVTbENkSVY0TGxkZjZISnVsV210MzJtc3FzZ2F2WnpCbzlGc25OclpyR3pGaUVBbzBUekdYdWkzRnlKUGhVRHQybW56V0M5SDRuNmdOQy9TczlENmZzYko3Q1BLK3JTaXVTbldBVHVlb0RnUm9OQkM1Z09ldC9BRkJMQXdRVUFBQUFDQURNa1NaWkpQRGIrRG9BQUFBNkFBQUFFZ0FBQUhKbGJITXZjR0ZuWlY5eVpXeHpMbmh0YkxPeHI4ak5VU2hMTFNyT3pNK3pWVExVTTFCU1NNMUx6ay9KekV1M1ZTb3RTZE8xVUxLMzQrV3lDVXJOU1N3QnFpbk95Q3dvMWdlS0FBQlFTd01FRkFBQUFBZ0F6SkVtV1FYQ2diOG9CQUFBMkRzQUFBa0FBQUIwYUdWdFpTNTRiV3p0VzkxdTB6QVV2a2ZpSGFKd0F4Y2pTWnYrU1NuVFZsWUphVU5qbmVEYVNaeldXaHBYU2NvMjdua0FycmxGNGc0ZUFNSGJUR0p2Z2UzOE5XMmNaaHZyc3MyOWFYSjh6dkg1K1h4c3g0bXhmVFoxcFkvUUR4RDIrckwyVXBVbDZGbllSdDY0TDg5RFo2c3JiNzk2K3NRNG5zQXBETWlWUkg3Um5iVG5PTkFLK3pLUk9RTElNL0VwdTM3enVpL3I1UDh0bU1LK3ZHZjc0RlNPQlRQaEFYYXh6MWliQ2VlT040YnVJaWZqWm93amkzVzRZMW5RQy9XKy9BdzY3WGFMU0VhVUhxRTR6VzZycHlZVWpWQmFzS3M3VGtwUkNVbTNyWTVwSmFRR1piSjZkc2JVSkJUTDZrQXpWZFNoVWlhdzdaVFNJcFMyMmRITlRrTHBFb3FxQXFlbEo1UTJOYWdMb0Faa1pkRjFKZk45SlNKUk5OZEZqL0VmZ0ZuRXZkVEFHa2NUTUlORDdFOUJLTDJiSSt2a0FBUW5mWGxMVzFhVFNneVI2OFlDeCtjejB1c0l1OGptc1dkWmtkNVROK09mTEdXK0VTQ3BPY2R6c2tyV0g0OWxIM213bENQbCtnRFJlQkpTUzVyY0hqT1ZwT09xTHQ3VXpjalZwRmR1TEVvOU5aU0ZaTllwMTV2T2JhTTh6RWQ0N3RHS1JWbjFEY0hnQ0RycGZSNFVEWEtMUEZJWDJ3SWNlWU52Qnh5YXlIamNMaktlcVJRWmY4aVRmUTBuQkxFdVdBNUMzVkFoVXMwa1JLcXY2K1hqU25XekNUdE9BL2FTZVZBMU5kMWVpVWc4RDNaclBRZDAxNlBsRUlRaDlEMjIvMjZJdmVUVjBNVk52UmphY2ZOOUNYNEY1QS9BakhLeThWVjlDRzVxU0Qzc05mdC96WFdGYlpUSXRjajFLcmZJZGExelhXRUN2YlZjTHk2amV1WHNlNTY5NC92NGxQRzJaR21FUHNGSHQxMDNGTjVoampGQXZ1WENhZ2M5Yjd3SjlGSElHK2ViM2pyQTFyM1lKZGIwM0tDeHBsalh1WkRkNDBjSzRxbHkwaTRBd0ZYNTRBRmdLQ1h6anJFN044MTdPaWZWQldXYmVyeFJhNVN4OWtjS0FGRm1rbllCQUs3S0J3OEFReW1aUzR3Um9XRmZ2T1IyVnkrNTVhRkRvbTBUZFoxMjFaRVRoVUJVajBlNXB4Vm9xUkZhN21hdUVSQVFFS2diQkVnYmYxRmhITU96a0prWUZLbE5XM2xtWFMvcmhsS20rSHE5VmxqMEZTOGloREdiTkdhejRGRFo3MDZjSzE2dTFDcS9UT011c0U0cXZ0ck1OMzZoWmJtT3NBN0dQbDJkU2JzbjR5RUtEekF0a0tvc0pSY0Zud3F0Rkt2b1d5SGF5OUtYUWhkL2Z2ejkvZlB5NitmTFgxK2s1eGZmdnI5WStXeG9pTDB3K3BKcVB5aXNuaG1ETkhUQm1DSlRZalIyTXFkMW83dlYvb3FqdEVhYmZrTnRhazZiV2l0dGVVOGJ0Ykt0SHRySVlvZUR4aGo1Rk9JcnVHZXplNlZQNUFiWVM5UVgrVUdiMldxQTFBbXlFUFJnRURCZlJ1RzVDK2xwZEtIM2E2UTBUaUcvdXBpaDhPMlBsckY4MTQ3eERGbWszazBqMWRJUUJSTWFMMjJ0blRuSmpMdU11VHhlVlhpT29BdENoTDFnZ21acGw5VFlReEJPS0FpV0syTXF1VXRyS2ZEUEU2bUd5anRvbUUrbmkzeXQ0cWRleGdDNExwNkhDVjlUTFg1dDFCaTZtSmhNdHRpbFFTNjFKUmVaUWdBVVp6a2VIS3d4SnNja2NoZGYwWm5uSDFCTEF3UVVBQUFBQ0FETWtTWlo1NW9ON1BRa0FBQnlKUUFBRFFBQUFIUm9kVzFpYm1GcGJDNXdibWRsdWdWUVhFMFhMVHFEdXdWM0N3UjNDTzV1d2QzZDNkMDloT0RCUFVCZ1BvSzd1MXNJN3U3dWNFLytlcS9xVnQydW1wa0RuSzd1M251dHRmZGlUc3dYSldsVUpFSWtFQWlFS2lzam9Rb0NnZEdBNnlvRUtPQjlnaEVPRHZoQWRKYlJjUU9Cc056L3ZjQnJsbVRlSUJBNVNGWkNWTjA3K3pUSFQxdE5xK1c5RTlGTEpqaGZVM1pLbnpOVWs2U21VR09Rc2pTMXdpTHk2MVpLQTBkeVdvMXVQY1p5VFVsVnNncytmOE90ZWtHaVpsMXBjblAya3RvU0hXa3VHU2RIQWk5QjR0Mm5yMThnM2NiZnh6OUMwVytTOWpKMUNtTmhwTW8zV2NEcjVBVXAzQm42bmZKOGQvclQraWR3NFpuOXhKTWZBYVpIaFBXUU8xZ0Vud2lqSEFPQldiUllqTHdKSmdrcFpBTkxnaDRtVlA3Ly8rV0YvNmNxemVYcjlWbjRYZDQ1NktvNjErWS9FUk4xY2g4bGJlcDFxelRwMGhucTBlOW00WUVwazFIbzlicklYd2c5R2xTUXZ5eUVVc3Y2RDlMRkZtYS9yN3hPckYvRDNaT1dwa2laRUlPS3BxMDVEMjRyN0NNcVRTbFVLZUxCcGgrLzJOR2hTbVNaektrU2pqWmY2d2FyMG96V0IwdDFCSFhxUTNmOWhCZWgyNVVEMFRUckkxZnB5NG95S0d1cXBxam12clFnZ2g1VUMxVE1abjZpZnYzYWI1b1VmUDREVllJK3ZFYmtGNHd0TEFZZVE3Z3VXR0VmQk9xakJPZXg5R25FZmZvNnVZL2NEMUxBNkw5OGZOR09HWkxwbDh0WElaUzhuTEltOXowdGs0b1FFdzloSjBTUmlwYkFHSWpwTTVXVnk0NlQrN2MxVkJqS0E4eEI2VjhZdm94N0syNWZZY1BFeWpVcWJrR21FVjgrMWNzMUU3cjRJK1NyVWlqUmMvNWtyUjMvbEFLaWlXWEJQZ1RqZ3o2QWlvWXRrUEdwNGVKWkovSS9WUTFUWTRnVXNVRUZzeW9SSG84TWlmMHZ5QzVkQ0REcEY2WExJS2hONXZyNitnV0lFUVFDYVZ5MFoySmllbnQ3TzJ0N0hzdmtvS0tpZXVhVEI4S1BQV2JwWm1OalkyNitFNDc0SVVPQkp2bFFoeGs5c3hKREFLcDJVVjlOalNQb3piOEY5ZkRESkJhenlZcnJaaytFTkZsQWlpUERVNWhNaElpd1phM1BUTEdza0pDUU85RU1HWkNpSjdaTUJmODNrVW51VDFWVURVbXE5RGtxU2VLby9zU0V3SjkrMkRnNEFBbjlRS3QwMHBtcFdjVDlrMHVKMTNyWDlYUUttaXdLRGtDRjVkSFJrVGJqSDVHcU9pa1pkbXE0Y1FNdUZNRUxGK3R2L2FaUTQ5cU11R2hSSENKVVZib2xNNVdnUGpVWGc4RlBSZDJnSkk2TGFYTDMvOTJsRWlIQzRlSGhVVkJROE5vNFhTRjVUc2J2ZWZLM1poeXVYMmVRZ2lxaUFFNElEZlZLSDdoblBmQzVTb0tTWU9acUFlUC9XMWZwUjFiV1pEWnZyZXV1WEFzcUFmNVdNT1pCbjJrTnlrR0FENEs1cm5KK2NrdExTNjdiVTZVV1pLMGpZTm0yZnNtZXUzS2VMOXQ1K00yTUxBcjBiejRqcnJ5RVJQaDJ2VlFSWm95RVdxa0NJaHFhSlhzbUNseVk0ZkxadnlEUnJvNGEwU3JuWnZON25RV2pVOXFFajJrZzFFMVhmU2lhSHRwMEZ0Q2hKVmVsbUpLNWw1Q0VMRXhtY2tRNXVzRUZBM09JdnU1Q2pvNXN0WEM3UDFXcE1xZVArdlg1OEc3VHJPSnd5aGFMNVNla3BRSGhVRE13RVBTNTJnSC9zTjFGNnJNd056Y1gyUnhxV0VvVm1Ra1FUUWJDdmZTenFnb1ZDYW1pdWpxWDNVTHVuYW5lVnNaWElMb3NaUmpwQXozWUMwNFJxeHpqb0tDOFBLYmZkSDVoNGZueDMwQzlzcTJSNmRvSGQwM1ZTcUxoL3RaV3lJOGFHSkRpempMUTBPRDY3eDYycnpSNng3VlpoYktuaEFaR0pWVlE2VEtDc2gyVEVwb2N4cGpUcEs2blN3WUZQNFQweGpmQXlzcEtVWEc4emVkYVRFd3Njam81SzVRbVJoM2h4dm50eFFjdHFtamhXS3RLVjdLUmlWbVVtQlZLa0pPYisrbnA2ZTZtdzNHdFRVZFQwN0plVjA5UGIzbHBpWkNRTURLUDNRbUdxanNhbURxMXNrS01nVEdWRXhCYStDbDVtTlB2enQ3Snljbm9mME5aZmdNQWZENjRjdjdvK05qditFL1ZJS2tmU2xjcWc1YS92NytwbWRsaFE2WHdrQ2xiQ0J3aEVWRjdXMXRvYUdoYlc1dXRuUjBUYnB3MlkrbnlUL0MvMkl1b3Fha0JlL1lDWmV3Znd3Q0IwN1cydDdlM3MwTkdSbmFqYmcvYVNaS0dhK25CaENvVnJFcGhvTnYzWTRJVnFUejUra3k0YTh4S2lRT0Z5c25GVmQvUTRQbzUyMjZodXBtOTJIb1hTWWFEbmQzVUo1anFMWTZNSVdFWFdyZGVsREtCcTVrcWpCU0FDaHdBOGJiMjlsTlBQek16TTIvdmgrQlRNelVKV3l2MW1qVmpWM1djTTduQkkvTzVzSDluUGlzRldGdFNZckhWRi9QVmxwN1pvRGZkMHJ4WWhPSzl0VjlIbzJuRk5TaDVHZzJPU3BXaUthdTBsS1oxbFpTUTBKWTd5MGNnbHlIZE90VzE1RTh4SE9XVG5EanZFOEdOakRGeTkrb1hiSStqdWZKL3JPMDJIc3ZpY2FMbUp4MEhkcC9xSW5GYkZSc3ZmSFpsOWFpZXZ0Q3kvelc1TEhMVnhqYTVzOWJ1cWkvNkxDeWR4WWlaa1RHYnpXemdaTEcydDZkbnhXejRna0tWUVBwRjZvM2VheHcxRDlSSWcycGJ1elQrdVBtZTVQTHpPVnFxcUx5eTBxeDJVVm5vc1ppZmlZQ0crajhMWWhVTncxRXZpQkxvQVlhMTRveWt6M0dscWR1MHBtVTJDTnprdHE4RXdHUThpeWZyeDQremxlYlo2ZW5weFVYZXNSU2ZlN2FYSmxsS25GQzl3NE1EYTJ2cmkrdnI0elE1SFozTVlYTWtSRVJFZEhTdkhSNVQ5a3hEUTBOcUMxSVQvZG01T2ZONlhYRXhNZUxkcUxmWDh5QS9Qei9oeTc0UDdzdGNyRUF1YVc4bG1UeW1Rd29rUGJCRDl5UWJWU1NGWHF6SlFMY2FEdmYxS0tKWmR3SjdrRXRSSE5CY2p0TkFhUDRVblZDMXZVVmJ3UE5kRHIrWEJDVm1NRUQ1eUtnb3QrYVZwTGRQUlZCSlNHRFEwYlVUYnA1TlIrNHhQMG5Wd3JUbGtHMzFMcnhpSnlaaGE3NU9zcUhXNkQxcWthNWRDR3VIRTlNOG4wZW0wMk81cGpxY2psSzlDL2VEOWdUbnRnSXlycktjUHNjRjJvZmF4VEZ6ZGlwS1NoUTRjV1BqRGUxcFJDRGphRWYwV1V5WUJjZytJQ2c4S0cxaStncDdYcTFGM0ZhUXlMZWQrYWtwSWcralBPUlkrWXZ5MFVyR2xzaERJakhZemY5QW4yYzE1Y0hXc0QrT0Y4TFJQdituM3htWU03cWJscDZ1VjZXWnppR25xbHZTZzFsREtUZjg3UW9jckRyQzVUS3hNRVdmR3ZxNVlCZ0dmOTVXUmxYS3drMHdhYVEzY2RYUnljNnVWcmZLMDgvS3lPR0J5S2Zna1ljck5XUWFPUUE4bDFmSmNVRlRwYmNkVnFHWnJ4UHdreW5lRnZZSEYwNUhQWFlwWSs4dEIxTzB5Q21kY3hvWUd4VE9oT2JhRDI3MXZUMzYvbEhlbm52Wm1CMXlaVlpDQUZVeVE1MDZ3QmYya1VUVnVVT2RNTUlGS2lOZWlnckZ0OTBRZ29IRUxtWElLRUdQam9PS2l2cng0OGRVZzR6eHZhY24zOHI1cGNWRnhLN0VmaERVYzlNYy9HWkk5Z2kzbXVPcUI0eGk0Z1ZtUk5GeDVYa3JLeHZuamxUT2s0S3hlNkZUZ0dQQ3BpNkRZOC92REZvZHo5bSthOFR0UmtwS21UbXZLVE83U2lZV0Z2VGdmdE5tLzhlcnE5MVJxOGxjd1Q1bEdSVVFwK3V1UXRLYXNSZ3h0cXVhVk9TWElrNWUyNSttTjcvM01NdmpmUUFKbVFSU2Z6aFRJcC9PcklLOWUzbzZ2dXZxSTBDYU4ybjAyMXhXVzF0YkJPLzhaQWxjZDc4bXIySGc0aGdIKzVXaWNCeEttOTVSdHlzQkZSNDAybXdwRHh1TU85dk1qZHlsUXhKNzNER2R5ak9QazdHRzAydlJESmE0WDJ1RVFJekV4RUszYnhkcnJXaVZzcjJmYmc2QmhkQTJlMVVKSTZDd01FRjk4cWFQL2pJU2NyR2gvSEtvSDhyak5ZRDlLT2Z3bGN6YnhzWEZoWVdHN28xbDF0ck9WL0M2N1VYM216cWRyNzMvVXBBS21xN0JoUmw0RmNKK3RFU2wrY2pjRmRFbWh4eE01RkQvMHRXVVVFQWh5UU1CVUtONDBmeHR3UjdzWERGUXg0aUEvVG1tSUR1YW16cjhxcXdwaFl1U25mMTNhYWtsY0dMNlZEbktwQnNMVzZNTVVOS1VOYXN4amZxaVhNRjB2cFFjM1ByTzExOCtFdlJtS0sycmh2cjYvaThQbCsvUG5lL0lxS2dHSGY2UHlDeHRyRllUeERSdUdhSmJIWVg5WHV0emVaQmFjdmRBenFQcjVSNWNmdHBqRSt0MjU1OTd4THV0Rnk3TzNPRzZFM1dNQ3NqOXpWbVJTQnRUaXVJUzFsc0RIVzJ0cmRIOVd3eGExZFRVMUwrMGE3YUF6bVEwamNsdFdxaERmUVNlZkR3YUZnTlpwQVY3UW10anNCMDltVTRKbENCRkhhcFNoQlBmMDVmYkY1eEFBT0ROYXowZ1BTdExUMFVGazRpbzFmTjBDWWdReWxIU1hSekxxMy9OTDQ4YnhwTTRqc3lPb09mWklGNURvemJ2bXZ6OERiek9CMGx2NzZaNTI5ZXoxdk85eVR4aGp5UDFlejB1N2FHZjdIRFdUazVhNWVwQno4dnJmSHg4V0ZoWWY2b04rQ09oWE05N2EvYVRDbjllWEZ3RUJ3ZUhoNGR2YlcwQjlSazNEZ2NYZDA5R29kdWNYWlpKcG1manYrVlRvR1V0VitmbTVoYTZYM0VUZmh4V2hzdmpYS3MxcmwyMDUyNHRMQ3lzcndlcUxWN1h5K08xbloyZDAzcUhBeWNoaTFHSGZlMGlIeisvTkwzK2QvTjBZcnlVOUhRckN3dURWaytIMTZmYjR3VUlPZ3F4TjgyVXNGcHBaTDJPRFVKUEh2dnRHZjdCL2o0ZUJnWUdQcjYyb2FGUXdKUDdZUGQvLzdGT2t0SEdxQXNrL2Zuemg2WGpZU3VPcFVPN3pucmFLaStBVy9WV3dxdTRJK3R5MEFETW1FZnY1WEQ2ZzUxcmJHbU9KbWgvTlJlZXpHY25hV0ppNHZmdjM0N2w4WWhEZFd2YitaOXM3ODlXeDhmSGx4c2NpSlo2NGRITG1wb2V0dnJqb0VLTUFhV3VWZys1d1pBaFJFTHZjV3pjMzk5M1dtM1JvTVlLZURvc1F5OVJBc0hBdy92NStFUkVSS1NtcGs0N2pKS1RvMldVQVljWGVqb29PdTk4RitMaXVpMHZ5NzJxdTgzRERPODM5Zkh6ZzRlQkFZN3JwWHdHRDRnVVRpVHA5UGNBMWg4dXllYnFsd2hBRTdEbWUxdzFNek1qSG9WV3BWdC9SUEVIRWNTZEJaUXVvSUwzbTE1R0lPUHB0d3pBcU1oSlNXbXBzMG1DZFp1TDVpNVdkWHZuRGxVVVdZRTJTVmhEUXdOb3cwUXNMUzBuU2ZiUkdjQmdjR0JnWUtQajZwWnJzNktpWWtKQ0FyTysrUmU2SGRlU3V6cDJuV3BZVGxjTFZOQVh1V1lzVnJwZDNoSHppQmc4bmgrSVFPOWlYVnBYeDhuRTVBRFVVREwvQzFGblo5YlZ2U1pFdEtqWnRUWEhlbDJnaS9iZ3kwSFdpdDVTWTJjdnJoSDRYQ3RQYUF2cU1wOGl3a2FxRjRXSjA2YmVNT1A4b0lCVlBqWGM3TGEvNXIyZEFKQitaUGVxNXMzZTVjdC8yb3hHUnV2TGpVNVJVVkdOd0NxY25DanVFYUlsMzBaM1IzTHJJMHlLWWJEWUpMQmlaSWEyUVY5dGUvR3JZSkxOYXpLNDN4NG5nODZXRzgvNzhZejgzeDczeWM2R2g4TlMwdElBNVZmT1lEVlphL01CenIyN3U4dkd4a1kxZmZtSkpvTmF0UUMrWHJmZDY5d3dVK0h1WmxaNTFnRVpWVjFMNjlpZHIzVzF3N1FmQ1NUOGN0RmJMSnNzNEo4bjZOSmx2UUZna3l6Z1p0b08wczR0NUFFRmFLaUh1N3Uzajg5cXN4dDhWMkxnVFJIUXhsclhMd0diWHBpZjUrTGhhYXhmemFPSjlCeHl3L0ZTMDlWOWVsNS9EK3lOUkFYYW9aSmwzQ1VFSkNSYkc1dE1Oak1wSFoxRmdObmdhSW5DL0h4eXdLTFY2d0o5SHREdUVSRVJTYk8yVWtlUzhNa1diMmxXVkZSNG5xMDhicE85UDJoMVB1R3NOa3loWkkxYjFtakRoWFZUNElDU2FaWFBkQWJXWmdGUVBmK0VRSUwyYzd6Q3hUYnZUcGNIbHdYZVJJblJLUjI0czNyaHIvMmoxVmZDeHkyVFIzY0JyK1BhN1A4ZjBRaVozRjk3VHpXMTJSUTZOV0NKZzRiK2o4QTlmUVhpVVk2ckxmVis5MmZCd2FBV2gwc0ViVVpOY1hIb0pLUk5VcVVjUG8wdlh5N3VscDM4M3VCb0dqZnhOV2dVZjdnLzN6bEkvL2o5bHA5eUpZUmtyMmF3Mnd3L1RoN25CV2cxSHdDcnBVWW5JMWZYSytNck9xRVhJTEdWODBoZEpTSDkvL0NaclZKUUxPTFJMMzNuSFFHUGR2TW50b1ZJUjlaa3FyODFSbDBLRDhnQmtCblN4SHVBcnpNT2NZTnNKajNoUUkvV3NoZEdvSTdrMHlLS0RXL2xPVHdyMXp3RFk0V2xuYXhhWFF6WVkwU1FDSzhZdlNKUzg1MGo5OGpablFGbUd0SW11Um5EOEl1cisrTlJKY1NkYnhVNDJaRDZtNmlZdURoSndRTlFZS0hyY2ZyTFpFcStkSFR3eE5WZmxGSG1ZeFUyYVF1UjVlZFBqdUR1a201ZjA4V29GckNXbXZmZEtnall1RnNXblRoQ3VBNVE0U0xBaGMyNFlTRWMwZGtwaG9Dd0VoYWdLelhsQVh3VTlMc3JMaWtaenhQT2M5UVQrS2NkUUV6TDFjbzgzZDNuNXVadTBzV0NuNTdoamV5WXNYWDhtenNLRjFIQ01CR1I4eC95ZkMwRjUvVzFXTmFhTnZvNjNpK1JLNUZ4ZFk2T0pIcGFlcy94bEcyZldnbUYvZEpNWmxqRDcrdndvby9pOExFUW82NFA3QWZTUFRKTVFMUW9VbVlHZjBNZlF3TjVXSkx4LzVzdXJLMTFBM3A5QWRMelZhLzFqOG9xdmlWVlZZcFZtdnlGZm5PMnQyYUpndHlVZXFmbjViVFRUcjJpL1pwWTVmRzRnT2s3N1E2RFQ1WGJCUnd1a0gwM1hwZXRQa0RRZ0twNjR0bXFXNVhMNjJZSjhEcHJuSWJ1ZWdCWnMvSldPZWhwMW0xU1VOcDlScGdZYmRDMEJnWVdsZzAvbmpiUC8yb2tsUUZiRXVEQ29HVnRnbjNFWnZlVmNSZCswc2hQNTVPL2JDd3NFRUN1WngyaXk3YS95ZDF6SHhZc0dCQUVESmxlRGdGTzdmVjJ3ZWo5YWFHVFZJdUlLQ3BTbk41ZGJ4TkxuRXpEUHNlQnF5SHlhNGRkYVlJZTJzdGpja3p0WTArL213SVR6N1B0ZHIreDBCYmV5YUI3T2Myd3VJS01qSXk0ZU5pcTQzMWQ1bkFZaXFOdTBPeWZpM3NpcTdmYWx4MzAyOUpJeitPRFRDNGxoRHUwQjVYb2pZankwU0RjRHUvdjY5N0RvaTVrWlVvNVA3anMwdmFqWHByb1V5TTk3U0taYVkrZjNxOU5mUmY1QkJ5amxqSUdKa2ZMaW1yRnVWOHoxNldxME85SXZicFR0S3IxTDYrdmljaUQyRXBTR0ZBb2s0cjNmWm5uTldUcWxhVTR3M0xsM1hCdXgrUDg1eXZoVWRjYmx2bGpsS1NJOWFUMVd0dXZnd3RFOG4wMUFxNHBBWGtrU2k5bG9JbFdaUzlXRFpHcW50dHkvQ0ZBKzdYeG5uYWF5RDFGNngyRk1WVTQxU1pYNk5YUVFPODZSNG55dThxT2tsVldTZFhqNGJrWHd5aW4rL0tXSmh4SDdiNzh4OGh0VjZzZmJiVWdYL1B4MmJYM05CYVNhUlJmYUlYamQ5M3FWWFgzcHRVMXRuZzlERGhSUDZ0OUJzbW9kZ0pERnFXQVVFZTlsZkRPZnlQSXdDQ0hJZkdJamtwYjBUZE16Q1RZbWhuZTJYeWM0eE1LaG13b2luZnhvQjVTaWdzMUEvbzlUd1gyUEpGYTdPL2xhS1VWK2F6MjdkMUNjY2xicVJaVUZ6S3hnaWx6OXR2bHZpUjI1V29SdVFIbGM5bGt2T1ZVTHVXTElVSFpHNWdYekluOGhmMjZqcXBhc3dHdlpmcGZqZnl5TzNITEp1ejRhdEEwS1VJZVhWbWJnTXQxcEJRV0ZoWVNXaHUxTXhjK2w3R2NPbGFqUnpycVN5TVRjamkxSjdPZEREZlpITDBSdWlsS1lMbldtbkdJenZvRUlLaXlNb3ZmaTNrMThrYjJYTldtMFV0Qnc2RzZSVzAvTUF4aFZlRVNuU2x4a2xRWVdsNVNNbUxhR2p1dS93T3RramtyUHBWZ0QwcjZXdG50dTUrZTF5eTM4Y0F1VzkvVlM1L0hSMXJ6NVZhaDJSbWR6TEsvUmh3VHVjU2VrNkd2Mzl1VFdvcTVVZzFXWFNlWjFZSUNmYWtkRGN6c1BudTBVbnNXN2tkS0pqQmlZbUtHaElRc1FJeTg1Z2djSFIxSjI1MkhLWW9uanczb2ZUVGU3MHhaNGRGME45dHRFbVBBOUJ4Ky9qakViYjgvN2JQaWdlVGtQYU1oUC9RRllBZDU2TDdEZy9ZU3o5K0ZMdGZxQm8zVnpxSzBVOXp3eVRnbUtJWFpjQ0srUWc2QmpjM050eTlxZjhtbzQvZGV0YzF3STRKNS91aG5jVElDeGFIcDVpTlNJY2hXbjg5cTQrVzhRQUxPUUVadVlxdjAwMjh0eFlKOGR2S2FzUkVnWmYwMUdBV1ZLNWo2WUg5ZnBzZFgyYWtIS1pjUTl1YklBRFpIS3F3YVlwVk9lQllBZTlMcGhJMG1JSThZYUVqMlFjMlkrZVIwNWFxdldtR2NnOUxpT2N4QUFCWkcrSDMvekluSnkyQ3lWdDdLWXNuTU5EaWpONFkzcWhuRU01K2IwVUtvVFpKc1psUzNNbDJhenhxVGxGWDNxeGdyWVoxeFZORTArNkVVR3dRanEwK0s0ZmJacFhlK3gwbk9aRUtRUVU5VEZmRjZjRlNPSHB6ZFFXKzJFNmdmUERMMlFUYStkdDNyOXRwRlZMbTNxZnd4YnExdXZkM2pxK0RsdUpadnRyRHIzWnJlUGswTTVBZGNtOGQ3bldmRCszMUNMVFEzVlZQVW1qVE9OUWtlS1NLWFAvUEVLM0ViejJuN0xnc0wzV0xOWGdVaThBUGJmZDdaUHZhWGpudUptU1M0ZlcrY1lUaGZORTMwcnh3VGVZOXZiQVlPTUg5RnpQcC8vYlJTdVZJMExkeitQcWNHSXVSNTU1SzdvaVFDYVVMR2tyZzAwNkNlbnAvMm9SSlNUWm01ZDJsNDRUbFgxVjlIRUtMdVA1cEJzMlUraDQzL2xwRmVoQjc4dVlWdjg5eDVleTNQNE5kaTIvN0Zob2hJcFhFN3hMRFk5TlRhNGZBL1ZNaHlNdTlRSFMzZjYwKy9nTnBBSlRBcWJTSUlsQWJuRmpMeS9aa2hqOG1uYTVTZWtYVTlvSmFQWnZEczE4em1UU2pvSUlUS1NsaEpRZjk3SmJPeVFoOEs0MHdXUTdmSFZ3UFlsaE1qZGN2MzBQdFN3Y2dzSDdHR2RoT2ZRRlBieERmWTJyOFJzSHNaOHcrNnY0UVE4L2Rsb0RJYUtyMUVmdlBNdkhoUTg5em1jbXdNbStaT3FnU3RuVmZCVHlFR3AzbG0xUmR4ZFkxRzlCU0dxNVRpd1kvTi9CSDQ3clhCN0dQaFhBYUFpcmVNMGdjMjRuNHNTTWtvbGJldDZIbElNR3RPY081bU4vZzB2YmhhYW16ekgwRTh6YmtMSmZadlF2R2JKeFo3R05yd2cybjFNcE1uV3lGK3M1NjNBQ0pZUFRxcDk2dWhHNjRXQ2FKNUdYM1dWSmo4dUx5T0hEMG05WUwrSmJwblVyblYrUmhNc0NrTWIvTHpocjFDNGNJQ3RWRnI3Vm8ybFgxQWcvekI1M1hFNm9QUFo5WERIcnI4MFJLNmxaVG56U1RESjhGbW1zYk9aZyt5b2xpYjFxZnRvYjZQemMxR0V6L3FzVm1scFhhenQzcllHcG1aRmltcTlWdkNESFNRRHNZQk5DTGxnOUJWT3d4eTZsYWJ2YWZhNHpmZHU1Q1FoSVZQOVRlZFZ3aEZMQkNEd1U2dlhSVURZUW8zRnVoL0l6ZmdmQWswWGpLRXhGRmc5OXR0bE4xZldLV0hOUGYrZm5BN1ljakxZZHNvejdYeUlUSzMvN3gzWm5EYXFwT2JsMkdtUE5iczVaZ0RmS3lRb2NBbzQ5enpWdHdFUC85QzZXcGZieTlwazJUTm00Zit5TGY0V3Z2b3A4Tm50MnI3RCtya2NhNk0xUDhTWTg0TmhaWjRtVHZNZDA2UWE5eWxoeTRUclp6UGtteC9kSWZnYXdUT3dxUEUxNFNrcm5zRmJRTHFzTEp0YytNMndpdDVDRm4vUjQrVllrWEx6LzRacmFiRzBtTUhGbzZ6eVJtOVdJc2NKeU9xNUZvNWM2ZXdBRHYyL2h2M2c2VGQyN2NBV0hyYm1PRTRIMWRMR3ByTEVRamc0a2pPV1dvL2dRTnBkM0I4aHovN1RyMnhodk1mMkhIMVBBbzJ1TG1iU29jcW5aWFk5NzNmVjJock1DSk5OWXRCNVQ2VmpKMmV6UC8wSnNYWDdxNExDQUJKUjJiYzU0RGNua3BVN1JFcG0rM0ZiRkszckdKSk5LMHlaNmNTc3pHNmxlSmVrN1g3K05xaGM5M0kzN1NsUFM5czJ5ZFJYVmQ5cENSNDJEUlY1VzFlZ1pPSzlXNnRyOHo3OW1zZENGbmY2QUVHbFl1WVdDSnE0UTYzSGovei9qbUdhL0lJUXFkOHpWaGprWGo1dS91TzFuTXc0MmNzWDErVnEzY2hSeXZndnU1djVKWWFoVUtUc1RjdlRmTWNNZVdBQUQ0WUJXZWQ0RjFWV0tmbXBVZlJ5SDZlTVpzL051bFBQS3lWcklzOTZITTdjT3NjcWY2SmFraDlpeG5nelpiUldzZzk1UUM3eVJ3UWExTEk4c3lTNkhCdGlsVS9GY3lUL0xnd2FKZ2xraFlqR1BPR1M3bmdRdmErT2xhOHV0QkIwNnE1Z2xqNzRmdnlwZ3VZUTdyTkttdThBV2c0YVpKdE9IMFBjT1dGOGpyTmg3RmlKTVFhS2RwWlJWeXArRS9PVS8zYks2bkx6THF3ek1PVHVyS0cvVCthKzJ4YldSRVJFUnI1SHBaWTVmcEU4cnBDUDcrOVBpLzgwdUhJWGpvdFVuUnp1OVp6YXZmWTZBSzNvQjVHZ045UVVGZzlwYXJmSVJITDBPMHZNdlI5S3NCWlBoenMzdmYzbk1LYk5aSk1DTDNNcVNtVENIZzdBL2FTTDhleDJOR2tYbGRRaHhZVUdocmF0UEtXVnpVZEtkK3BmZHlVcUhZWkZjajBqYlg3aGdvOVVacFF1SlRudzFnQ2xLek9TNEhIeWlBWUJnYkdmdkgzN2xTQk9BVUZoWTJOemZQZEtVZldPUFFkQnpucHNkZHRuMW1DKzYyZjhIUjZnTEhoaUJQVlFwQ1owSFVlenJ0ZlRVaUZreDJCeHVnQU5JVlFpRnZZSTVDakI1MnpMZmlGQ0VuSzZWeEJ2NGtjL3Z0OTRmZkhrblJEMzYwWVdtNzd2K1M0Y1Rac3FheE5GS2EvallZc055dkdlelRJRDl1Zjk3cENvSUdlLzJuMVBIQkJlY1IyWWRhUFJiL3BvbWFRdE5YOWNDYmRLTERaNDFpelJ2dGxKMWw1b0w4L1FTYWtFbjZhZnRlMmVFWHRPbmFHbmlzNkdVbEJWMjJCZ2d3ZlFxRkVPTm9Ka2ZpejZqVVJSNHlvK3FsS1B3eTd2RXRuUjcxSVZEODdlSkpNVDVSZi9MNFU0TFFhdEV4T2p1SGZ5MG9tbHM0WGRnMXZpLzVZSEtvWmlyRHVETUNRclRTN01kRFR2MTBtQnUzczdCQUwrWHQzaDhMRzRUTHBBdjVmNXZOOWltcHVkVXRyRVpPZ0Rpd0lZN0NUUmpVZ3pqc2diU1RZTzZrN2YyUlVYQ3hVbXpPOVNOVmxheXVmaTBERGgxNG1YQXdCcHNZL0E4VUhya0FpTjdjcVNxa3NUQTRITnBxbmsyVmtZblNtKzF2KzVHemNiSit2QnFrNmZWOW4wRmdFcFhzdWRLWjN2QURnejk0V0p3TTlidzZtUDhxbnhkdkhwRVpIUndQQjBLRlB4Y1hEZXo4R09tREFuZ2c5N254Z1RtODE3b2FxMFdiRWpZT0Y2djRtUjNCZFFqQVlmbVd0WTZpdWpnMFNLWnVWTE5tMWxDbFFCNHVvdDBuUXE5TmFIWUlPYmhQMkoyc1hVMXY2YnNKaGFraUQ1WEtxUmo5WTdjWE8vUllRY1JxTGp6TEUyVDNSWmNTMC9wMzBMWTBHVXd4ZHBHUUJtQVJDL1VnaXIwdWhTb0R6UFRtNTh4WHdjeDJQZTgzN3VVU1hFNWtLZTZHd3lMaU0yc2FOeTZPam84akl5Q3hHSFMrUCszbGFXbHArZm43S1dkd09WenZEeVMzR05kcUFqd3dNREFUZW9UVUVEMlppdGt2d1FTVnNJaEF0OEZBYXRNem9HRXc4bnJsUkRWWVhycFdqVWt3QzEvRDEzSGRzRmM5Y3NMK05WQ21GTWhNbTRieHBqVFprVmhSbDUzQyt0Qm53QStYa2tjem9XekFpOENDVnk5N1J1Q1BQYUhXcGlLNHVrWEoxMzUyaHBJY0hiN1FvRGprdkUxYjgyVkpGWUJ0TExSN0hJRTVPVHNEbC8xQW8vZkZ2RU9Zb2FRRitGakJqUzB0SDF1dVRONUdxSTdXMzk2UXpsZGdqVGZFcDN0YjU3QnNCaU5pKytQUDAwWDBaelJMdTIrZHdIcDZGQ25BZ254alF0L2E4b3JjNE0vVkZ4bEJNRlJXTW1OdGdpYW5zcWpDMHA0ZVZzWEQzZWhsaW5KS3d6eFNHbitYZUdZcGdrMGFzTDI5bWxjbUVBMThPcG92NFBVK2NKMG5Dd3NKSWlzWURCdm41K2ZYMDlCeTRsNG1jMnFidjUzMzdPanNYdjUxaHgzOE9ySlZKUmJYRzBZRlRJYno2alhVTExDS09ub1JnREE3K3RLdXRFc3ZPeXlhUGw1cm1wekFDL3luV2JKaERwcGgxSkNjbmRtczJIQ3J3NU5tR1BzSzVsc0tnVkRwMHlHZkVHT2FwTW1ITDVSc0daTHBuZFBRWWNGRmFsZk8weWpQRU1PUG03Syt2citKaVl2cWZLTXZDQUNTSkwzRDE5Slh1eU9YUFVGQmMvNjI1Mzc3MTRjdVIremlpb0FNRG9xa1NFRVMyYWM3Yyt0Vm5YcElHbGNjQ0E2cmlrMGN2UU9Ccjd6Wm14VmZFQnUwTXoyR0kwK0lpcW0zMXExelMwZEdaMmVSQ2ZWT3hVSStKamZYZGpNQmo1K0Q0OXo5a21nclhRY3VkZ1ZEMEw0VTc3anE0V095UHVwTHUzRE91Y2NWZmFHZ3IraklsQjJGMGZWb29yVEdOVmF5Tyt6TUhpLzNKZVJRQkNtWGFxQTlmRldKOXExS09sbTVBVXBrNnZwM3FwVllVOWRmOUlWb2lON3FDNHRFaWgxNWNWdG1YbFdnUlgySmk0VnhQamhoVzB0NGVBS2dhSSs1eFl0QUwxV21xS0kvanlzTmhXZDZNWFcrdzk2K2tQakNSUVZ0NysrenNMSXRCaS92TGcwdUxBd1VLTW1XcVN0VGdkanZBTStsRTBuWklNSVY5bnpjMkNBU0wvKzlaQUJONzBlSXRORTJJSVFrSlNidlZKR21XUTRZTmYxVEVsMC8ydHJhRjB5Q3RpNy9lZU94YUxoOXViMjhCYWM0U0NtalJaeWJyWnZvVVZsaGQ3UWljSGxCYVVxTDIwZjNyZnRQTHlhQTNOMER1WVNseDdsVTBOV21TaDdlMnQza2NsaVFhbWNKRnhZbFo3OWtjbHVvTVdqMUpoQU1GV0ZnU0hmVVF3aUpsK3F2R3Nuak9lVG9meHdFelBwbk5LdzdjM0Exc3lWR3pXdjl4MU9qdHF2MStyVFh3bFcrMUFRTU9uSVNFU2sxTEM5R3VNZDJmeUtINmpacXhRUnF0YmgzY2JWeGNXam9CT0ZvZ05IQmhJWTV1LzN1RUFIMXRiZTI4NC9rTThQVHIzdHNKOHVuTTB3NW9Kc1pEcG13NWYwL3ZKb1dlVDdLY09oYWIzZmEzRTRXVkdubkQzeTZXNnUzd1ZybmpqZkJSQmdBVjhQZjNCekpNcTV3ckVQRGszc0pFZVlPSTJGT1dWMXhjdkxHeEFTU0JpNVB6OHgwSGxnQUdKVTRpdVpCUTdyaGw1LzJhbjRXRmhWNkRQY0hpRGs0NFpzaVloa0MwM1VMMTZWbzdQeXZyUldQbksxT2lWMUNOR1ZUN054eFdkTk85c2N3OC82dmhGRHExQnZ2RlFzM0tZVWlHdEtnVVRtS3ZZeVAvbFphRXRIUlpTWWxpOW1jWEdQN0p5VWtXWnVhN3YwT21CVithTEViVFZPU3llUldpMVFXd2F4ZmJuTlk3QU1JRGlpRDRlak5MOVh2eHM3QndaMkhoVnFxV0lVR2dWcEVFb0Fka2J4ZFI2RUlQd1k3aXZpR2ZqVW1SMGtkWFc3M09CeEtJME1tRTJqeU8veFFXRm03ZTYranJud3p6Z2J0TWE4VEVCT3BlUGliRjd2Y1lzLzZwTnFoVXB3ZEEvazhrTzUvUFdudmpReSsxT3l0cFNlMm9rMkxMUGhBU3RqZ3NOeFJKSno0OVBOaXZ0VDNtZUszeEJyMEp1R1N0b2llTi9DV25wRFJkcURhSVFpUFpjdjRNRkNULzIzbXQ2K3RyYWZjaWdSSU4rbnBzMEJIemFsbmRSUHFxUTR0aHNPcElxbGV0M1VxQVZ5TXNTSTVCeTdhOE9yZGVyc1FUcFhTSFBKRjhFR3UyVEhtOXhteHdsS1h6MzdjTm5TKzdMUEJveE5FeE1URnhjWDR2bDRNQTY2UG11U3pZSzlReDVBcGszUGQ2Rnc0M0ZQNnpWUjAxUHhvclJCbXkwQmxLZ1FwV0tZR2lJeFM5Y0taUnlOajRSSExaaXk0TVJKZVNnZUVZdUlxUGpmM0I0N1RXNW5OdENZRGFlL0dMbktSbm1sS1V2VThvUG1MbWVSbUM4VXl4RmZUVVNKR0ZENGc4enZQRU5VMXkvN0pRd2g1ZlpocWg1Mi93c0xtVTlMOVJWbHBxMk9aOTJST0JqTWVzLzNBMXlzTFB4MGVqbkV1TWlkbTlmZWt0UUJyVmk0anl2NEdBY09BWDJadGUybGQ1UmI2V1RhbXlQMngrNkx2L0U2clBFaHZIb291Q3dCelhvZzhxUmJXYTlTQkFGbGdCdjNkd3NJd2YzREZ1T1h0OGk0T0RzN3U3bTVxYXVqK1pCNEZBbklCR3g4bEorbDJTaXBPZXhMM0ZIdmFNUUlNK2RUaEd4NHVCMkN1QnNkRG9iUVlQVjVVemxOWHo4dm82aThOcUlwdlg3WXdmNE1iYXpNelYwekhrM29Xa2hDMzZReUc1cjdENHp3UGVpb3Zpd2RoaTBLY284NVlLOFdCVm1yemRiNFdZNFZIb1RrN25BTzQ3eUI2QnFreG5zRzRpVWVJQVJNdk5QOVNzUWRRbTlXcW5qN0Y0ZDYrVWdvRk5wM3FPVHdzeW9ET05RSW5UQS8xenpyWitLWDhCbko5eXlJNnp4ZUdXS1B2b2YxaXpNdWI5MC96d2h4d29zcm9RczRhZzJjWlVvMkd2amwwbkRRL1dvMEdJWW0xS2cxTU1vcG9GNmlzckVZVW9qNlo4anBYNk9UTTd1NnZySzd4clRNRm12STJRV0RVNDlTR1I2M3Y4Ly9YUUVQdFhES1RCTHFpcVFVSlo0RHBET09ndGlVcjZvS0ZRR0tpTlI4ZkhodzJGWGtOMWdmNmlucUpvQkpRNFVOMGZvNkdsL3QrSGp5N2Z3WDhpbG5YWlV0dUZRY0NRbFZTU3FCWXpEdjAvVUVzQkFoUURGQUFBQUFnQXpKRW1XWXErTzJLdkFRQUFOQVFBQUF3QUNRQUFBQUFBQUFBQUFMYUJBQUFBQUdSdlkzVnRaVzUwTG5odGJGVlVCUUFIQU5iYVpsQkxBUUlVQXhRQUFBQUlBR0swZ1ZqYnJub0o2QThBQURRU0FBQUlBQWtBQUFBQUFBQUFBQUMyZ2RrQkFBQnRiUzVpYTJsM2FWVlVCUUFIR01ZS1psQkxBUUlVQXhRQUFBQUlBTXlSSmxuWTROb1NyZ1lBQUFjU0FBQVBBQWtBQUFBQUFBQUFBQUMyZ2VjUkFBQnRiWEJoWjJVdmNHRm5aUzVpYVc1VlZBVUFCd0RXMm1aUVN3RUNGQU1VQUFBQUNBRE1rU1paZnd0aGZhMFZBQUNmYmdFQURRQUpBQUFBQUFBQUFBQUF0b0hDR0FBQWNHRm5aUzl3WVdkbExuaHRiRlZVQlFBSEFOYmFabEJMQVFJVUF4UUFBQUFJQU15UkpsbllhZmNVMHdFQUFCNEdBQUFWQUFrQUFBQUFBQUFBQUFDMmdab3VBQUJ5Wld4ekwzQmhaMlZmWm05eWJXRjBjeTU0Yld4VlZBVUFCd0RXMm1aUVN3RUNGQU1VQUFBQUNBRE1rU1paSlBEYitEb0FBQUE2QUFBQUVnQUpBQUFBQUFBQUFBQUF0b0dnTUFBQWNtVnNjeTl3WVdkbFgzSmxiSE11ZUcxc1ZWUUZBQWNBMXRwbVVFc0JBaFFERkFBQUFBZ0F6SkVtV1FYQ2diOG9CQUFBMkRzQUFBa0FDUUFBQUFBQUFBQUFBTGFCQ2pFQUFIUm9aVzFsTG5odGJGVlVCUUFIQU5iYVpsQkxBUUlVQXhRQUFBQUlBTXlSSmxubm1nM3M5Q1FBQUhJbEFBQU5BQWtBQUFBQUFBQUFBQUMyZ1ZrMUFBQjBhSFZ0WW01aGFXd3VjRzVuVlZRRkFBY0ExdHBtVUVzRkJnQUFBQUFJQUFnQUpRSUFBSGhhQUFBQUFBPT0iLAoJIkZpbGVOYW1lIiA6ICLlr7zlm74xLmVtbXgiCn0K"/>
    </extobj>
  </extobjs>
</s:customData>
</file>

<file path=customXml/itemProps89.xml><?xml version="1.0" encoding="utf-8"?>
<ds:datastoreItem xmlns:ds="http://schemas.openxmlformats.org/officeDocument/2006/customXml" ds:itemID="s:customData">
  <ds:schemaRefs>
    <ds:schemaRef ds:uri="http://www.wps.cn/officeDocument/2013/wpsCustomData"/>
  </ds:schemaRefs>
</ds:datastoreItem>
</file>

<file path=docProps/app.xml><?xml version="1.0" encoding="utf-8"?>
<Properties xmlns="http://schemas.openxmlformats.org/officeDocument/2006/extended-properties" xmlns:vt="http://schemas.openxmlformats.org/officeDocument/2006/docPropsVTypes">
  <TotalTime>0</TotalTime>
  <Words>1625</Words>
  <Application>WPS 演示</Application>
  <PresentationFormat>宽屏</PresentationFormat>
  <Paragraphs>169</Paragraphs>
  <Slides>14</Slides>
  <Notes>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14</vt:i4>
      </vt:variant>
    </vt:vector>
  </HeadingPairs>
  <TitlesOfParts>
    <vt:vector size="32" baseType="lpstr">
      <vt:lpstr>Arial</vt:lpstr>
      <vt:lpstr>宋体</vt:lpstr>
      <vt:lpstr>Wingdings</vt:lpstr>
      <vt:lpstr>微软雅黑</vt:lpstr>
      <vt:lpstr>Calibri</vt:lpstr>
      <vt:lpstr>华文琥珀</vt:lpstr>
      <vt:lpstr>Microsoft YaHei UI</vt:lpstr>
      <vt:lpstr>等线</vt:lpstr>
      <vt:lpstr>Times New Roman</vt:lpstr>
      <vt:lpstr>Arial Unicode MS</vt:lpstr>
      <vt:lpstr>等线 Light</vt:lpstr>
      <vt:lpstr>Calibri</vt:lpstr>
      <vt:lpstr>Bodoni MT Black</vt:lpstr>
      <vt:lpstr>幼圆</vt:lpstr>
      <vt:lpstr>Wingdings</vt:lpstr>
      <vt:lpstr>Times New Roman</vt:lpstr>
      <vt:lpstr>Office 主题​​</vt:lpstr>
      <vt:lpstr>Excel.Sheet.8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可燃冰</cp:lastModifiedBy>
  <cp:revision>342</cp:revision>
  <dcterms:created xsi:type="dcterms:W3CDTF">2015-11-09T02:22:00Z</dcterms:created>
  <dcterms:modified xsi:type="dcterms:W3CDTF">2025-10-15T06:27:41Z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C31CBB8FCECF4DB5AC4C988F0B8BEAFC</vt:lpwstr>
  </property>
  <property fmtid="{D5CDD505-2E9C-101B-9397-08002B2CF9AE}" pid="3" name="KSOProductBuildVer">
    <vt:lpwstr>2052-12.1.0.23125</vt:lpwstr>
  </property>
</Properties>
</file>