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media/image13.svg" ContentType="image/svg+xml"/>
  <Override PartName="/ppt/media/image15.svg" ContentType="image/svg+xml"/>
  <Override PartName="/ppt/media/image17.svg" ContentType="image/svg+xml"/>
  <Override PartName="/ppt/media/image19.svg" ContentType="image/svg+xml"/>
  <Override PartName="/ppt/media/image21.svg" ContentType="image/svg+xml"/>
  <Override PartName="/ppt/media/image23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9"/>
  </p:handoutMasterIdLst>
  <p:sldIdLst>
    <p:sldId id="403" r:id="rId3"/>
    <p:sldId id="404" r:id="rId4"/>
    <p:sldId id="654" r:id="rId6"/>
    <p:sldId id="660" r:id="rId7"/>
    <p:sldId id="407" r:id="rId8"/>
    <p:sldId id="408" r:id="rId9"/>
    <p:sldId id="414" r:id="rId10"/>
    <p:sldId id="842" r:id="rId11"/>
    <p:sldId id="846" r:id="rId12"/>
    <p:sldId id="845" r:id="rId13"/>
    <p:sldId id="847" r:id="rId14"/>
    <p:sldId id="848" r:id="rId15"/>
    <p:sldId id="849" r:id="rId16"/>
    <p:sldId id="747" r:id="rId17"/>
    <p:sldId id="745" r:id="rId18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9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02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936" userDrawn="1">
          <p15:clr>
            <a:srgbClr val="A4A3A4"/>
          </p15:clr>
        </p15:guide>
        <p15:guide id="6" orient="horz" pos="2596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49"/>
        <p:guide pos="220"/>
        <p:guide pos="2702"/>
        <p:guide pos="7414"/>
        <p:guide orient="horz" pos="3936"/>
        <p:guide orient="horz" pos="2596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gs" Target="tags/tag128.xml"/><Relationship Id="rId23" Type="http://schemas.openxmlformats.org/officeDocument/2006/relationships/commentAuthors" Target="commentAuthors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图片 2" descr="学校log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9430" y="0"/>
            <a:ext cx="3800475" cy="7150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图片 1" descr="学校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9430" y="0"/>
            <a:ext cx="3800475" cy="7150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图片 4" descr="学校log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9430" y="0"/>
            <a:ext cx="3800475" cy="7150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4" name="图片 3" descr="学校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9430" y="0"/>
            <a:ext cx="3800475" cy="7150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tags" Target="../tags/tag10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4" Type="http://schemas.openxmlformats.org/officeDocument/2006/relationships/notesSlide" Target="../notesSlides/notesSlide1.xml"/><Relationship Id="rId13" Type="http://schemas.openxmlformats.org/officeDocument/2006/relationships/slideLayout" Target="../slideLayouts/slideLayout6.xml"/><Relationship Id="rId12" Type="http://schemas.openxmlformats.org/officeDocument/2006/relationships/tags" Target="../tags/tag14.xml"/><Relationship Id="rId11" Type="http://schemas.openxmlformats.org/officeDocument/2006/relationships/tags" Target="../tags/tag13.xml"/><Relationship Id="rId10" Type="http://schemas.openxmlformats.org/officeDocument/2006/relationships/tags" Target="../tags/tag1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21.xml"/><Relationship Id="rId8" Type="http://schemas.openxmlformats.org/officeDocument/2006/relationships/tags" Target="../tags/tag20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47.xml"/><Relationship Id="rId34" Type="http://schemas.openxmlformats.org/officeDocument/2006/relationships/tags" Target="../tags/tag46.xml"/><Relationship Id="rId33" Type="http://schemas.openxmlformats.org/officeDocument/2006/relationships/tags" Target="../tags/tag45.xml"/><Relationship Id="rId32" Type="http://schemas.openxmlformats.org/officeDocument/2006/relationships/tags" Target="../tags/tag44.xml"/><Relationship Id="rId31" Type="http://schemas.openxmlformats.org/officeDocument/2006/relationships/tags" Target="../tags/tag43.xml"/><Relationship Id="rId30" Type="http://schemas.openxmlformats.org/officeDocument/2006/relationships/tags" Target="../tags/tag42.xml"/><Relationship Id="rId3" Type="http://schemas.openxmlformats.org/officeDocument/2006/relationships/tags" Target="../tags/tag17.xml"/><Relationship Id="rId29" Type="http://schemas.openxmlformats.org/officeDocument/2006/relationships/tags" Target="../tags/tag41.xml"/><Relationship Id="rId28" Type="http://schemas.openxmlformats.org/officeDocument/2006/relationships/tags" Target="../tags/tag40.xml"/><Relationship Id="rId27" Type="http://schemas.openxmlformats.org/officeDocument/2006/relationships/tags" Target="../tags/tag39.xml"/><Relationship Id="rId26" Type="http://schemas.openxmlformats.org/officeDocument/2006/relationships/tags" Target="../tags/tag38.xml"/><Relationship Id="rId25" Type="http://schemas.openxmlformats.org/officeDocument/2006/relationships/tags" Target="../tags/tag37.xml"/><Relationship Id="rId24" Type="http://schemas.openxmlformats.org/officeDocument/2006/relationships/tags" Target="../tags/tag36.xml"/><Relationship Id="rId23" Type="http://schemas.openxmlformats.org/officeDocument/2006/relationships/tags" Target="../tags/tag35.xml"/><Relationship Id="rId22" Type="http://schemas.openxmlformats.org/officeDocument/2006/relationships/tags" Target="../tags/tag34.xml"/><Relationship Id="rId21" Type="http://schemas.openxmlformats.org/officeDocument/2006/relationships/tags" Target="../tags/tag33.xml"/><Relationship Id="rId20" Type="http://schemas.openxmlformats.org/officeDocument/2006/relationships/tags" Target="../tags/tag32.xml"/><Relationship Id="rId2" Type="http://schemas.openxmlformats.org/officeDocument/2006/relationships/tags" Target="../tags/tag16.xml"/><Relationship Id="rId19" Type="http://schemas.openxmlformats.org/officeDocument/2006/relationships/tags" Target="../tags/tag31.xml"/><Relationship Id="rId18" Type="http://schemas.openxmlformats.org/officeDocument/2006/relationships/tags" Target="../tags/tag30.xml"/><Relationship Id="rId17" Type="http://schemas.openxmlformats.org/officeDocument/2006/relationships/tags" Target="../tags/tag29.xml"/><Relationship Id="rId16" Type="http://schemas.openxmlformats.org/officeDocument/2006/relationships/tags" Target="../tags/tag28.xml"/><Relationship Id="rId15" Type="http://schemas.openxmlformats.org/officeDocument/2006/relationships/tags" Target="../tags/tag27.xml"/><Relationship Id="rId14" Type="http://schemas.openxmlformats.org/officeDocument/2006/relationships/tags" Target="../tags/tag26.xml"/><Relationship Id="rId13" Type="http://schemas.openxmlformats.org/officeDocument/2006/relationships/tags" Target="../tags/tag25.xml"/><Relationship Id="rId12" Type="http://schemas.openxmlformats.org/officeDocument/2006/relationships/tags" Target="../tags/tag24.xml"/><Relationship Id="rId11" Type="http://schemas.openxmlformats.org/officeDocument/2006/relationships/tags" Target="../tags/tag23.xml"/><Relationship Id="rId10" Type="http://schemas.openxmlformats.org/officeDocument/2006/relationships/tags" Target="../tags/tag22.xml"/><Relationship Id="rId1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GIF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56.xml"/><Relationship Id="rId8" Type="http://schemas.openxmlformats.org/officeDocument/2006/relationships/tags" Target="../tags/tag55.xml"/><Relationship Id="rId7" Type="http://schemas.openxmlformats.org/officeDocument/2006/relationships/tags" Target="../tags/tag54.xml"/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1" Type="http://schemas.openxmlformats.org/officeDocument/2006/relationships/notesSlide" Target="../notesSlides/notesSlide2.xml"/><Relationship Id="rId30" Type="http://schemas.openxmlformats.org/officeDocument/2006/relationships/slideLayout" Target="../slideLayouts/slideLayout12.xml"/><Relationship Id="rId3" Type="http://schemas.openxmlformats.org/officeDocument/2006/relationships/tags" Target="../tags/tag50.xml"/><Relationship Id="rId29" Type="http://schemas.openxmlformats.org/officeDocument/2006/relationships/tags" Target="../tags/tag72.xml"/><Relationship Id="rId28" Type="http://schemas.openxmlformats.org/officeDocument/2006/relationships/image" Target="../media/image11.jpeg"/><Relationship Id="rId27" Type="http://schemas.openxmlformats.org/officeDocument/2006/relationships/image" Target="../media/image10.png"/><Relationship Id="rId26" Type="http://schemas.openxmlformats.org/officeDocument/2006/relationships/image" Target="../media/image9.png"/><Relationship Id="rId25" Type="http://schemas.openxmlformats.org/officeDocument/2006/relationships/image" Target="../media/image8.png"/><Relationship Id="rId24" Type="http://schemas.openxmlformats.org/officeDocument/2006/relationships/tags" Target="../tags/tag71.xml"/><Relationship Id="rId23" Type="http://schemas.openxmlformats.org/officeDocument/2006/relationships/tags" Target="../tags/tag70.xml"/><Relationship Id="rId22" Type="http://schemas.openxmlformats.org/officeDocument/2006/relationships/tags" Target="../tags/tag69.xml"/><Relationship Id="rId21" Type="http://schemas.openxmlformats.org/officeDocument/2006/relationships/tags" Target="../tags/tag68.xml"/><Relationship Id="rId20" Type="http://schemas.openxmlformats.org/officeDocument/2006/relationships/tags" Target="../tags/tag67.xml"/><Relationship Id="rId2" Type="http://schemas.openxmlformats.org/officeDocument/2006/relationships/tags" Target="../tags/tag49.xml"/><Relationship Id="rId19" Type="http://schemas.openxmlformats.org/officeDocument/2006/relationships/tags" Target="../tags/tag66.xml"/><Relationship Id="rId18" Type="http://schemas.openxmlformats.org/officeDocument/2006/relationships/tags" Target="../tags/tag65.xml"/><Relationship Id="rId17" Type="http://schemas.openxmlformats.org/officeDocument/2006/relationships/tags" Target="../tags/tag64.xml"/><Relationship Id="rId16" Type="http://schemas.openxmlformats.org/officeDocument/2006/relationships/tags" Target="../tags/tag63.xml"/><Relationship Id="rId15" Type="http://schemas.openxmlformats.org/officeDocument/2006/relationships/tags" Target="../tags/tag62.xml"/><Relationship Id="rId14" Type="http://schemas.openxmlformats.org/officeDocument/2006/relationships/tags" Target="../tags/tag61.xml"/><Relationship Id="rId13" Type="http://schemas.openxmlformats.org/officeDocument/2006/relationships/tags" Target="../tags/tag60.xml"/><Relationship Id="rId12" Type="http://schemas.openxmlformats.org/officeDocument/2006/relationships/tags" Target="../tags/tag59.xml"/><Relationship Id="rId11" Type="http://schemas.openxmlformats.org/officeDocument/2006/relationships/tags" Target="../tags/tag58.xml"/><Relationship Id="rId10" Type="http://schemas.openxmlformats.org/officeDocument/2006/relationships/tags" Target="../tags/tag57.xml"/><Relationship Id="rId1" Type="http://schemas.openxmlformats.org/officeDocument/2006/relationships/tags" Target="../tags/tag48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81.xml"/><Relationship Id="rId8" Type="http://schemas.openxmlformats.org/officeDocument/2006/relationships/tags" Target="../tags/tag80.xml"/><Relationship Id="rId7" Type="http://schemas.openxmlformats.org/officeDocument/2006/relationships/tags" Target="../tags/tag79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0" Type="http://schemas.openxmlformats.org/officeDocument/2006/relationships/slideLayout" Target="../slideLayouts/slideLayout2.xml"/><Relationship Id="rId3" Type="http://schemas.openxmlformats.org/officeDocument/2006/relationships/tags" Target="../tags/tag75.xml"/><Relationship Id="rId29" Type="http://schemas.openxmlformats.org/officeDocument/2006/relationships/tags" Target="../tags/tag93.xml"/><Relationship Id="rId28" Type="http://schemas.openxmlformats.org/officeDocument/2006/relationships/image" Target="../media/image19.svg"/><Relationship Id="rId27" Type="http://schemas.openxmlformats.org/officeDocument/2006/relationships/image" Target="../media/image18.png"/><Relationship Id="rId26" Type="http://schemas.openxmlformats.org/officeDocument/2006/relationships/tags" Target="../tags/tag92.xml"/><Relationship Id="rId25" Type="http://schemas.openxmlformats.org/officeDocument/2006/relationships/image" Target="../media/image17.svg"/><Relationship Id="rId24" Type="http://schemas.openxmlformats.org/officeDocument/2006/relationships/image" Target="../media/image16.png"/><Relationship Id="rId23" Type="http://schemas.openxmlformats.org/officeDocument/2006/relationships/tags" Target="../tags/tag91.xml"/><Relationship Id="rId22" Type="http://schemas.openxmlformats.org/officeDocument/2006/relationships/image" Target="../media/image15.svg"/><Relationship Id="rId21" Type="http://schemas.openxmlformats.org/officeDocument/2006/relationships/image" Target="../media/image14.png"/><Relationship Id="rId20" Type="http://schemas.openxmlformats.org/officeDocument/2006/relationships/tags" Target="../tags/tag90.xml"/><Relationship Id="rId2" Type="http://schemas.openxmlformats.org/officeDocument/2006/relationships/tags" Target="../tags/tag74.xml"/><Relationship Id="rId19" Type="http://schemas.openxmlformats.org/officeDocument/2006/relationships/image" Target="../media/image13.svg"/><Relationship Id="rId18" Type="http://schemas.openxmlformats.org/officeDocument/2006/relationships/image" Target="../media/image12.png"/><Relationship Id="rId17" Type="http://schemas.openxmlformats.org/officeDocument/2006/relationships/tags" Target="../tags/tag89.xml"/><Relationship Id="rId16" Type="http://schemas.openxmlformats.org/officeDocument/2006/relationships/tags" Target="../tags/tag88.xml"/><Relationship Id="rId15" Type="http://schemas.openxmlformats.org/officeDocument/2006/relationships/tags" Target="../tags/tag87.xml"/><Relationship Id="rId14" Type="http://schemas.openxmlformats.org/officeDocument/2006/relationships/tags" Target="../tags/tag86.xml"/><Relationship Id="rId13" Type="http://schemas.openxmlformats.org/officeDocument/2006/relationships/tags" Target="../tags/tag85.xml"/><Relationship Id="rId12" Type="http://schemas.openxmlformats.org/officeDocument/2006/relationships/tags" Target="../tags/tag84.xml"/><Relationship Id="rId11" Type="http://schemas.openxmlformats.org/officeDocument/2006/relationships/tags" Target="../tags/tag83.xml"/><Relationship Id="rId10" Type="http://schemas.openxmlformats.org/officeDocument/2006/relationships/tags" Target="../tags/tag82.xml"/><Relationship Id="rId1" Type="http://schemas.openxmlformats.org/officeDocument/2006/relationships/tags" Target="../tags/tag73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02.xml"/><Relationship Id="rId8" Type="http://schemas.openxmlformats.org/officeDocument/2006/relationships/tags" Target="../tags/tag101.xml"/><Relationship Id="rId7" Type="http://schemas.openxmlformats.org/officeDocument/2006/relationships/tags" Target="../tags/tag100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4" Type="http://schemas.openxmlformats.org/officeDocument/2006/relationships/tags" Target="../tags/tag97.xml"/><Relationship Id="rId3" Type="http://schemas.openxmlformats.org/officeDocument/2006/relationships/tags" Target="../tags/tag96.xml"/><Relationship Id="rId20" Type="http://schemas.openxmlformats.org/officeDocument/2006/relationships/slideLayout" Target="../slideLayouts/slideLayout2.xml"/><Relationship Id="rId2" Type="http://schemas.openxmlformats.org/officeDocument/2006/relationships/tags" Target="../tags/tag95.xml"/><Relationship Id="rId19" Type="http://schemas.openxmlformats.org/officeDocument/2006/relationships/tags" Target="../tags/tag108.xml"/><Relationship Id="rId18" Type="http://schemas.openxmlformats.org/officeDocument/2006/relationships/tags" Target="../tags/tag107.xml"/><Relationship Id="rId17" Type="http://schemas.openxmlformats.org/officeDocument/2006/relationships/image" Target="../media/image23.svg"/><Relationship Id="rId16" Type="http://schemas.openxmlformats.org/officeDocument/2006/relationships/image" Target="../media/image22.png"/><Relationship Id="rId15" Type="http://schemas.openxmlformats.org/officeDocument/2006/relationships/tags" Target="../tags/tag106.xml"/><Relationship Id="rId14" Type="http://schemas.openxmlformats.org/officeDocument/2006/relationships/image" Target="../media/image21.svg"/><Relationship Id="rId13" Type="http://schemas.openxmlformats.org/officeDocument/2006/relationships/image" Target="../media/image20.png"/><Relationship Id="rId12" Type="http://schemas.openxmlformats.org/officeDocument/2006/relationships/tags" Target="../tags/tag105.xml"/><Relationship Id="rId11" Type="http://schemas.openxmlformats.org/officeDocument/2006/relationships/tags" Target="../tags/tag104.xml"/><Relationship Id="rId10" Type="http://schemas.openxmlformats.org/officeDocument/2006/relationships/tags" Target="../tags/tag103.xml"/><Relationship Id="rId1" Type="http://schemas.openxmlformats.org/officeDocument/2006/relationships/tags" Target="../tags/tag9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9.xml"/><Relationship Id="rId1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0.xml"/><Relationship Id="rId1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1.xml"/><Relationship Id="rId1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2.xml"/><Relationship Id="rId1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3.xml"/><Relationship Id="rId1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122.xml"/><Relationship Id="rId8" Type="http://schemas.openxmlformats.org/officeDocument/2006/relationships/tags" Target="../tags/tag121.xml"/><Relationship Id="rId7" Type="http://schemas.openxmlformats.org/officeDocument/2006/relationships/tags" Target="../tags/tag120.xml"/><Relationship Id="rId6" Type="http://schemas.openxmlformats.org/officeDocument/2006/relationships/tags" Target="../tags/tag119.xml"/><Relationship Id="rId5" Type="http://schemas.openxmlformats.org/officeDocument/2006/relationships/tags" Target="../tags/tag118.xml"/><Relationship Id="rId4" Type="http://schemas.openxmlformats.org/officeDocument/2006/relationships/tags" Target="../tags/tag117.xml"/><Relationship Id="rId3" Type="http://schemas.openxmlformats.org/officeDocument/2006/relationships/tags" Target="../tags/tag116.xml"/><Relationship Id="rId2" Type="http://schemas.openxmlformats.org/officeDocument/2006/relationships/tags" Target="../tags/tag115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123.xml"/><Relationship Id="rId1" Type="http://schemas.openxmlformats.org/officeDocument/2006/relationships/tags" Target="../tags/tag114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127.xml"/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57545" y="5212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主讲教师：智能工程学院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高欣欣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直接连接符 85"/>
          <p:cNvCxnSpPr/>
          <p:nvPr>
            <p:custDataLst>
              <p:tags r:id="rId1"/>
            </p:custDataLst>
          </p:nvPr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>
            <p:custDataLst>
              <p:tags r:id="rId2"/>
            </p:custDataLst>
          </p:nvPr>
        </p:nvSpPr>
        <p:spPr>
          <a:xfrm>
            <a:off x="4516120" y="3699510"/>
            <a:ext cx="3598545" cy="47561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lstStyle/>
          <a:p>
            <a:pPr algn="l"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信息素养的重要性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  <a:p>
            <a:pPr>
              <a:lnSpc>
                <a:spcPts val="2400"/>
              </a:lnSpc>
            </a:pP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>
            <p:custDataLst>
              <p:tags r:id="rId3"/>
            </p:custDataLst>
          </p:nvPr>
        </p:nvSpPr>
        <p:spPr>
          <a:xfrm>
            <a:off x="4511675" y="2854325"/>
            <a:ext cx="4321175" cy="62039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lstStyle/>
          <a:p>
            <a:pPr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信息素养的定义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Freeform 3"/>
          <p:cNvSpPr/>
          <p:nvPr>
            <p:custDataLst>
              <p:tags r:id="rId4"/>
            </p:custDataLst>
          </p:nvPr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>
            <p:custDataLst>
              <p:tags r:id="rId5"/>
            </p:custDataLst>
          </p:nvPr>
        </p:nvSpPr>
        <p:spPr>
          <a:xfrm>
            <a:off x="4001411" y="319781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>
            <p:custDataLst>
              <p:tags r:id="rId6"/>
            </p:custDataLst>
          </p:nvPr>
        </p:nvSpPr>
        <p:spPr>
          <a:xfrm>
            <a:off x="4001411" y="3780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7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任务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7.1 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信息素养的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培养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>
            <p:custDataLst>
              <p:tags r:id="rId8"/>
            </p:custDataLst>
          </p:nvPr>
        </p:nvSpPr>
        <p:spPr>
          <a:xfrm>
            <a:off x="4516178" y="4692787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2.5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批量制作学生信息卡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>
            <p:custDataLst>
              <p:tags r:id="rId9"/>
            </p:custDataLst>
          </p:nvPr>
        </p:nvSpPr>
        <p:spPr>
          <a:xfrm>
            <a:off x="4516120" y="4625340"/>
            <a:ext cx="3202305" cy="62674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p>
            <a:pPr algn="l"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3.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信息素养的主要构成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要素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>
            <p:custDataLst>
              <p:tags r:id="rId10"/>
            </p:custDataLst>
          </p:nvPr>
        </p:nvSpPr>
        <p:spPr>
          <a:xfrm>
            <a:off x="4005856" y="425826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>
            <p:custDataLst>
              <p:tags r:id="rId11"/>
            </p:custDataLst>
          </p:nvPr>
        </p:nvSpPr>
        <p:spPr>
          <a:xfrm>
            <a:off x="4005856" y="481954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10" name="Freeform 3"/>
          <p:cNvSpPr/>
          <p:nvPr>
            <p:custDataLst>
              <p:tags r:id="rId12"/>
            </p:custDataLst>
          </p:nvPr>
        </p:nvSpPr>
        <p:spPr>
          <a:xfrm>
            <a:off x="4005856" y="532379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理解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信息素养的定义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认识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信息素养的重要性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了解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信息素养的主要构成要素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536265"/>
            <a:ext cx="4143234" cy="1102279"/>
            <a:chOff x="4552469" y="2110258"/>
            <a:chExt cx="4143856" cy="1099667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567329"/>
              <a:ext cx="3519698" cy="385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具备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当代大学生基本信息素养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090853"/>
            <a:chOff x="4709157" y="4214797"/>
            <a:chExt cx="3987168" cy="1092181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479916"/>
              <a:ext cx="3349146" cy="38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信息素养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能力。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8518"/>
            <a:ext cx="3891420" cy="1289122"/>
            <a:chOff x="218911" y="4857376"/>
            <a:chExt cx="3891946" cy="1288012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964960"/>
              <a:ext cx="3180949" cy="706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演示法、讲授法、探究法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思考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655445" y="2857500"/>
            <a:ext cx="655637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在浩瀚的数字资源中如何快速、准确地找到所需信息？</a:t>
            </a:r>
            <a:endParaRPr lang="zh-CN" altLang="en-US" sz="3200" dirty="0" smtClean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72972" y="2926277"/>
            <a:ext cx="1583324" cy="158332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Autofit/>
          </a:bodyPr>
          <a:lstStyle/>
          <a:p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</a:rPr>
              <a:t>（一）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信息素养的定义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41900" y="1663065"/>
            <a:ext cx="6887845" cy="26555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信</a:t>
            </a:r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息素养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是指个人在信息社会中，能够有效地</a:t>
            </a:r>
            <a:r>
              <a:rPr lang="en-US" altLang="zh-C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获取、评估、利用和创造</a:t>
            </a:r>
            <a:r>
              <a:rPr lang="en-US" altLang="zh-CN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信息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的能力。</a:t>
            </a:r>
            <a:endParaRPr lang="en-US" altLang="zh-CN" sz="2800" dirty="0" smtClean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    它不仅仅是一种技术技能，更是一种综合性的能力，涵盖了</a:t>
            </a:r>
            <a:r>
              <a:rPr lang="en-US" altLang="zh-C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信息意识、信息知识、信息能力和信息道德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等多个方面。</a:t>
            </a:r>
            <a:r>
              <a:rPr lang="en-US" altLang="zh-CN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zh-CN" alt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6810"/>
          <a:stretch>
            <a:fillRect/>
          </a:stretch>
        </p:blipFill>
        <p:spPr>
          <a:xfrm>
            <a:off x="497205" y="2507615"/>
            <a:ext cx="4142105" cy="28530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algn="l">
              <a:lnSpc>
                <a:spcPct val="100000"/>
              </a:lnSpc>
              <a:buClrTx/>
              <a:buSzTx/>
              <a:buFontTx/>
              <a:buNone/>
            </a:pP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rPr>
              <a:t>（二）信息素养的重要性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  <a:sym typeface="+mn-ea"/>
            </a:endParaRPr>
          </a:p>
        </p:txBody>
      </p:sp>
      <p:sp>
        <p:nvSpPr>
          <p:cNvPr id="3" name="Vector-3713&amp;3109"/>
          <p:cNvSpPr/>
          <p:nvPr>
            <p:custDataLst>
              <p:tags r:id="rId1"/>
            </p:custDataLst>
          </p:nvPr>
        </p:nvSpPr>
        <p:spPr>
          <a:xfrm>
            <a:off x="8955723" y="2285365"/>
            <a:ext cx="2514600" cy="4229100"/>
          </a:xfrm>
          <a:custGeom>
            <a:avLst/>
            <a:gdLst/>
            <a:ahLst/>
            <a:cxnLst/>
            <a:rect l="l" t="t" r="r" b="b"/>
            <a:pathLst>
              <a:path w="2514600" h="4229100">
                <a:moveTo>
                  <a:pt x="2503564" y="3781984"/>
                </a:moveTo>
                <a:cubicBezTo>
                  <a:pt x="2505913" y="3837432"/>
                  <a:pt x="2498395" y="3892867"/>
                  <a:pt x="2482914" y="3945776"/>
                </a:cubicBezTo>
                <a:cubicBezTo>
                  <a:pt x="2482444" y="4017493"/>
                  <a:pt x="2467420" y="4157891"/>
                  <a:pt x="2373059" y="4127373"/>
                </a:cubicBezTo>
                <a:cubicBezTo>
                  <a:pt x="2369769" y="4129913"/>
                  <a:pt x="2366480" y="4132961"/>
                  <a:pt x="2362733" y="4135501"/>
                </a:cubicBezTo>
                <a:cubicBezTo>
                  <a:pt x="2357095" y="4140086"/>
                  <a:pt x="2350999" y="4143134"/>
                  <a:pt x="2344420" y="4146702"/>
                </a:cubicBezTo>
                <a:cubicBezTo>
                  <a:pt x="2318131" y="4196550"/>
                  <a:pt x="2260867" y="4202646"/>
                  <a:pt x="2212975" y="4200614"/>
                </a:cubicBezTo>
                <a:cubicBezTo>
                  <a:pt x="2180120" y="4199598"/>
                  <a:pt x="2154771" y="4174160"/>
                  <a:pt x="2121433" y="4172128"/>
                </a:cubicBezTo>
                <a:cubicBezTo>
                  <a:pt x="2092795" y="4170096"/>
                  <a:pt x="2059470" y="4173144"/>
                  <a:pt x="2035531" y="4156367"/>
                </a:cubicBezTo>
                <a:cubicBezTo>
                  <a:pt x="2007832" y="4159415"/>
                  <a:pt x="1980133" y="4165003"/>
                  <a:pt x="1952435" y="4166032"/>
                </a:cubicBezTo>
                <a:cubicBezTo>
                  <a:pt x="1903616" y="4173144"/>
                  <a:pt x="1865122" y="4133469"/>
                  <a:pt x="1818170" y="4128389"/>
                </a:cubicBezTo>
                <a:cubicBezTo>
                  <a:pt x="1760906" y="4122280"/>
                  <a:pt x="1695653" y="4144658"/>
                  <a:pt x="1650581" y="4093286"/>
                </a:cubicBezTo>
                <a:cubicBezTo>
                  <a:pt x="1573594" y="4064292"/>
                  <a:pt x="1509751" y="4132453"/>
                  <a:pt x="1455293" y="4180776"/>
                </a:cubicBezTo>
                <a:cubicBezTo>
                  <a:pt x="1380185" y="4226052"/>
                  <a:pt x="1322908" y="4218419"/>
                  <a:pt x="1267518" y="4144658"/>
                </a:cubicBezTo>
                <a:cubicBezTo>
                  <a:pt x="1181609" y="4108044"/>
                  <a:pt x="1167056" y="4182809"/>
                  <a:pt x="1095701" y="4182301"/>
                </a:cubicBezTo>
                <a:cubicBezTo>
                  <a:pt x="1032327" y="4180268"/>
                  <a:pt x="968952" y="4158399"/>
                  <a:pt x="905577" y="4170096"/>
                </a:cubicBezTo>
                <a:cubicBezTo>
                  <a:pt x="858163" y="4180776"/>
                  <a:pt x="810279" y="4157891"/>
                  <a:pt x="764743" y="4158399"/>
                </a:cubicBezTo>
                <a:cubicBezTo>
                  <a:pt x="737986" y="4208755"/>
                  <a:pt x="675080" y="4221975"/>
                  <a:pt x="625789" y="4229100"/>
                </a:cubicBezTo>
                <a:cubicBezTo>
                  <a:pt x="590580" y="4227576"/>
                  <a:pt x="556779" y="4220451"/>
                  <a:pt x="530022" y="4193997"/>
                </a:cubicBezTo>
                <a:cubicBezTo>
                  <a:pt x="482139" y="4182301"/>
                  <a:pt x="439419" y="4155338"/>
                  <a:pt x="393413" y="4137038"/>
                </a:cubicBezTo>
                <a:cubicBezTo>
                  <a:pt x="324875" y="4140086"/>
                  <a:pt x="277931" y="4236225"/>
                  <a:pt x="207983" y="4202138"/>
                </a:cubicBezTo>
                <a:cubicBezTo>
                  <a:pt x="166202" y="4181285"/>
                  <a:pt x="128647" y="4154322"/>
                  <a:pt x="108931" y="4108044"/>
                </a:cubicBezTo>
                <a:cubicBezTo>
                  <a:pt x="-3266" y="4100919"/>
                  <a:pt x="36167" y="3926446"/>
                  <a:pt x="31473" y="3843528"/>
                </a:cubicBezTo>
                <a:cubicBezTo>
                  <a:pt x="22553" y="3791140"/>
                  <a:pt x="9409" y="3738245"/>
                  <a:pt x="16450" y="3684829"/>
                </a:cubicBezTo>
                <a:cubicBezTo>
                  <a:pt x="28656" y="3646170"/>
                  <a:pt x="32411" y="3603447"/>
                  <a:pt x="50720" y="3567328"/>
                </a:cubicBezTo>
                <a:cubicBezTo>
                  <a:pt x="36636" y="3487979"/>
                  <a:pt x="7531" y="3409645"/>
                  <a:pt x="3775" y="3327235"/>
                </a:cubicBezTo>
                <a:cubicBezTo>
                  <a:pt x="-7961" y="3270275"/>
                  <a:pt x="16920" y="3212795"/>
                  <a:pt x="8470" y="3156839"/>
                </a:cubicBezTo>
                <a:cubicBezTo>
                  <a:pt x="-3266" y="3109024"/>
                  <a:pt x="20" y="3057144"/>
                  <a:pt x="1898" y="3008313"/>
                </a:cubicBezTo>
                <a:cubicBezTo>
                  <a:pt x="7531" y="2959481"/>
                  <a:pt x="49781" y="2538298"/>
                  <a:pt x="43209" y="2488451"/>
                </a:cubicBezTo>
                <a:cubicBezTo>
                  <a:pt x="-5614" y="2401976"/>
                  <a:pt x="1428" y="2242249"/>
                  <a:pt x="18798" y="2144586"/>
                </a:cubicBezTo>
                <a:cubicBezTo>
                  <a:pt x="-8900" y="2033194"/>
                  <a:pt x="7061" y="1925358"/>
                  <a:pt x="65272" y="1830235"/>
                </a:cubicBezTo>
                <a:cubicBezTo>
                  <a:pt x="-13125" y="1656779"/>
                  <a:pt x="50250" y="1334618"/>
                  <a:pt x="78886" y="1170831"/>
                </a:cubicBezTo>
                <a:cubicBezTo>
                  <a:pt x="29125" y="1119455"/>
                  <a:pt x="38514" y="907509"/>
                  <a:pt x="32411" y="838840"/>
                </a:cubicBezTo>
                <a:cubicBezTo>
                  <a:pt x="31473" y="811371"/>
                  <a:pt x="28656" y="782378"/>
                  <a:pt x="36636" y="755927"/>
                </a:cubicBezTo>
                <a:cubicBezTo>
                  <a:pt x="42739" y="729986"/>
                  <a:pt x="58231" y="705061"/>
                  <a:pt x="50720" y="678103"/>
                </a:cubicBezTo>
                <a:cubicBezTo>
                  <a:pt x="32881" y="589595"/>
                  <a:pt x="40861" y="394942"/>
                  <a:pt x="82642" y="317626"/>
                </a:cubicBezTo>
                <a:cubicBezTo>
                  <a:pt x="68089" y="292701"/>
                  <a:pt x="68089" y="261673"/>
                  <a:pt x="69497" y="232679"/>
                </a:cubicBezTo>
                <a:cubicBezTo>
                  <a:pt x="57761" y="177744"/>
                  <a:pt x="53067" y="105005"/>
                  <a:pt x="106114" y="72959"/>
                </a:cubicBezTo>
                <a:cubicBezTo>
                  <a:pt x="115972" y="68381"/>
                  <a:pt x="125361" y="66346"/>
                  <a:pt x="133811" y="65838"/>
                </a:cubicBezTo>
                <a:cubicBezTo>
                  <a:pt x="169959" y="37861"/>
                  <a:pt x="230048" y="49052"/>
                  <a:pt x="284503" y="69907"/>
                </a:cubicBezTo>
                <a:cubicBezTo>
                  <a:pt x="333794" y="31249"/>
                  <a:pt x="384025" y="7342"/>
                  <a:pt x="445522" y="3272"/>
                </a:cubicBezTo>
                <a:cubicBezTo>
                  <a:pt x="491997" y="-1306"/>
                  <a:pt x="534247" y="31249"/>
                  <a:pt x="581191" y="30231"/>
                </a:cubicBezTo>
                <a:cubicBezTo>
                  <a:pt x="657242" y="-23178"/>
                  <a:pt x="776949" y="-7410"/>
                  <a:pt x="814974" y="90254"/>
                </a:cubicBezTo>
                <a:cubicBezTo>
                  <a:pt x="820608" y="93814"/>
                  <a:pt x="826710" y="97375"/>
                  <a:pt x="832813" y="101444"/>
                </a:cubicBezTo>
                <a:cubicBezTo>
                  <a:pt x="919190" y="72450"/>
                  <a:pt x="1010732" y="37353"/>
                  <a:pt x="1098048" y="83132"/>
                </a:cubicBezTo>
                <a:cubicBezTo>
                  <a:pt x="1138890" y="97375"/>
                  <a:pt x="1171752" y="130438"/>
                  <a:pt x="1216817" y="118739"/>
                </a:cubicBezTo>
                <a:cubicBezTo>
                  <a:pt x="1255782" y="91271"/>
                  <a:pt x="1293343" y="55156"/>
                  <a:pt x="1338402" y="41422"/>
                </a:cubicBezTo>
                <a:cubicBezTo>
                  <a:pt x="1423378" y="29723"/>
                  <a:pt x="1508811" y="38370"/>
                  <a:pt x="1593317" y="29214"/>
                </a:cubicBezTo>
                <a:cubicBezTo>
                  <a:pt x="1782026" y="-21144"/>
                  <a:pt x="1748701" y="52104"/>
                  <a:pt x="1868881" y="71942"/>
                </a:cubicBezTo>
                <a:cubicBezTo>
                  <a:pt x="1977314" y="-1814"/>
                  <a:pt x="2086699" y="19549"/>
                  <a:pt x="2202650" y="55156"/>
                </a:cubicBezTo>
                <a:cubicBezTo>
                  <a:pt x="2243963" y="55156"/>
                  <a:pt x="2284806" y="38370"/>
                  <a:pt x="2327516" y="45491"/>
                </a:cubicBezTo>
                <a:cubicBezTo>
                  <a:pt x="2365083" y="50069"/>
                  <a:pt x="2407793" y="40913"/>
                  <a:pt x="2441131" y="64820"/>
                </a:cubicBezTo>
                <a:cubicBezTo>
                  <a:pt x="2480094" y="95340"/>
                  <a:pt x="2489479" y="158415"/>
                  <a:pt x="2471166" y="206737"/>
                </a:cubicBezTo>
                <a:cubicBezTo>
                  <a:pt x="2476805" y="256078"/>
                  <a:pt x="2466480" y="310505"/>
                  <a:pt x="2468359" y="358827"/>
                </a:cubicBezTo>
                <a:cubicBezTo>
                  <a:pt x="2469299" y="386804"/>
                  <a:pt x="2466480" y="417833"/>
                  <a:pt x="2486660" y="438687"/>
                </a:cubicBezTo>
                <a:cubicBezTo>
                  <a:pt x="2526563" y="503288"/>
                  <a:pt x="2518118" y="722865"/>
                  <a:pt x="2492769" y="792043"/>
                </a:cubicBezTo>
                <a:cubicBezTo>
                  <a:pt x="2533142" y="872411"/>
                  <a:pt x="2515299" y="1103687"/>
                  <a:pt x="2457552" y="1168796"/>
                </a:cubicBezTo>
                <a:cubicBezTo>
                  <a:pt x="2474455" y="1276121"/>
                  <a:pt x="2509672" y="1642034"/>
                  <a:pt x="2473516" y="1752410"/>
                </a:cubicBezTo>
                <a:cubicBezTo>
                  <a:pt x="2460371" y="1810398"/>
                  <a:pt x="2433142" y="1864830"/>
                  <a:pt x="2438311" y="1925866"/>
                </a:cubicBezTo>
                <a:cubicBezTo>
                  <a:pt x="2461781" y="1958924"/>
                  <a:pt x="2469769" y="1998091"/>
                  <a:pt x="2475865" y="2038782"/>
                </a:cubicBezTo>
                <a:cubicBezTo>
                  <a:pt x="2499805" y="2105927"/>
                  <a:pt x="2503094" y="2183244"/>
                  <a:pt x="2479154" y="2250897"/>
                </a:cubicBezTo>
                <a:cubicBezTo>
                  <a:pt x="2508263" y="2339912"/>
                  <a:pt x="2491829" y="2434019"/>
                  <a:pt x="2456625" y="2518969"/>
                </a:cubicBezTo>
                <a:cubicBezTo>
                  <a:pt x="2459431" y="2564740"/>
                  <a:pt x="2479624" y="2985414"/>
                  <a:pt x="2490419" y="3028658"/>
                </a:cubicBezTo>
                <a:cubicBezTo>
                  <a:pt x="2506383" y="3118180"/>
                  <a:pt x="2488540" y="3206687"/>
                  <a:pt x="2485250" y="3296209"/>
                </a:cubicBezTo>
                <a:cubicBezTo>
                  <a:pt x="2504034" y="3384715"/>
                  <a:pt x="2508733" y="3482378"/>
                  <a:pt x="2466010" y="3564788"/>
                </a:cubicBezTo>
                <a:cubicBezTo>
                  <a:pt x="2452865" y="3603955"/>
                  <a:pt x="2479154" y="3635489"/>
                  <a:pt x="2489010" y="3671608"/>
                </a:cubicBezTo>
                <a:cubicBezTo>
                  <a:pt x="2502624" y="3706698"/>
                  <a:pt x="2498395" y="3745357"/>
                  <a:pt x="2503564" y="3781984"/>
                </a:cubicBezTo>
              </a:path>
            </a:pathLst>
          </a:custGeom>
          <a:solidFill>
            <a:schemeClr val="accent2">
              <a:alpha val="20000"/>
            </a:schemeClr>
          </a:solidFill>
        </p:spPr>
      </p:sp>
      <p:sp>
        <p:nvSpPr>
          <p:cNvPr id="4" name="Vector-3713&amp;3106"/>
          <p:cNvSpPr/>
          <p:nvPr>
            <p:custDataLst>
              <p:tags r:id="rId2"/>
            </p:custDataLst>
          </p:nvPr>
        </p:nvSpPr>
        <p:spPr>
          <a:xfrm>
            <a:off x="688023" y="2285365"/>
            <a:ext cx="2514600" cy="4229100"/>
          </a:xfrm>
          <a:custGeom>
            <a:avLst/>
            <a:gdLst/>
            <a:ahLst/>
            <a:cxnLst/>
            <a:rect l="l" t="t" r="r" b="b"/>
            <a:pathLst>
              <a:path w="2514600" h="4229100">
                <a:moveTo>
                  <a:pt x="2503564" y="3781984"/>
                </a:moveTo>
                <a:cubicBezTo>
                  <a:pt x="2505913" y="3837432"/>
                  <a:pt x="2498395" y="3892867"/>
                  <a:pt x="2482914" y="3945776"/>
                </a:cubicBezTo>
                <a:cubicBezTo>
                  <a:pt x="2482444" y="4017493"/>
                  <a:pt x="2467420" y="4157891"/>
                  <a:pt x="2373059" y="4127373"/>
                </a:cubicBezTo>
                <a:cubicBezTo>
                  <a:pt x="2369769" y="4129913"/>
                  <a:pt x="2366480" y="4132961"/>
                  <a:pt x="2362733" y="4135501"/>
                </a:cubicBezTo>
                <a:cubicBezTo>
                  <a:pt x="2357095" y="4140086"/>
                  <a:pt x="2350999" y="4143134"/>
                  <a:pt x="2344420" y="4146702"/>
                </a:cubicBezTo>
                <a:cubicBezTo>
                  <a:pt x="2318131" y="4196550"/>
                  <a:pt x="2260867" y="4202646"/>
                  <a:pt x="2212975" y="4200614"/>
                </a:cubicBezTo>
                <a:cubicBezTo>
                  <a:pt x="2180120" y="4199598"/>
                  <a:pt x="2154771" y="4174160"/>
                  <a:pt x="2121433" y="4172128"/>
                </a:cubicBezTo>
                <a:cubicBezTo>
                  <a:pt x="2092795" y="4170096"/>
                  <a:pt x="2059470" y="4173144"/>
                  <a:pt x="2035531" y="4156367"/>
                </a:cubicBezTo>
                <a:cubicBezTo>
                  <a:pt x="2007832" y="4159415"/>
                  <a:pt x="1980133" y="4165003"/>
                  <a:pt x="1952435" y="4166032"/>
                </a:cubicBezTo>
                <a:cubicBezTo>
                  <a:pt x="1903616" y="4173144"/>
                  <a:pt x="1865122" y="4133469"/>
                  <a:pt x="1818170" y="4128389"/>
                </a:cubicBezTo>
                <a:cubicBezTo>
                  <a:pt x="1760906" y="4122280"/>
                  <a:pt x="1695653" y="4144658"/>
                  <a:pt x="1650581" y="4093286"/>
                </a:cubicBezTo>
                <a:cubicBezTo>
                  <a:pt x="1573594" y="4064292"/>
                  <a:pt x="1509751" y="4132453"/>
                  <a:pt x="1455293" y="4180776"/>
                </a:cubicBezTo>
                <a:cubicBezTo>
                  <a:pt x="1380185" y="4226052"/>
                  <a:pt x="1322908" y="4218419"/>
                  <a:pt x="1267518" y="4144658"/>
                </a:cubicBezTo>
                <a:cubicBezTo>
                  <a:pt x="1181609" y="4108044"/>
                  <a:pt x="1167056" y="4182809"/>
                  <a:pt x="1095701" y="4182301"/>
                </a:cubicBezTo>
                <a:cubicBezTo>
                  <a:pt x="1032327" y="4180268"/>
                  <a:pt x="968952" y="4158399"/>
                  <a:pt x="905577" y="4170096"/>
                </a:cubicBezTo>
                <a:cubicBezTo>
                  <a:pt x="858163" y="4180776"/>
                  <a:pt x="810279" y="4157891"/>
                  <a:pt x="764743" y="4158399"/>
                </a:cubicBezTo>
                <a:cubicBezTo>
                  <a:pt x="737986" y="4208755"/>
                  <a:pt x="675080" y="4221975"/>
                  <a:pt x="625789" y="4229100"/>
                </a:cubicBezTo>
                <a:cubicBezTo>
                  <a:pt x="590580" y="4227576"/>
                  <a:pt x="556779" y="4220451"/>
                  <a:pt x="530022" y="4193997"/>
                </a:cubicBezTo>
                <a:cubicBezTo>
                  <a:pt x="482139" y="4182301"/>
                  <a:pt x="439419" y="4155338"/>
                  <a:pt x="393413" y="4137038"/>
                </a:cubicBezTo>
                <a:cubicBezTo>
                  <a:pt x="324875" y="4140086"/>
                  <a:pt x="277931" y="4236225"/>
                  <a:pt x="207983" y="4202138"/>
                </a:cubicBezTo>
                <a:cubicBezTo>
                  <a:pt x="166202" y="4181285"/>
                  <a:pt x="128647" y="4154322"/>
                  <a:pt x="108931" y="4108044"/>
                </a:cubicBezTo>
                <a:cubicBezTo>
                  <a:pt x="-3266" y="4100919"/>
                  <a:pt x="36167" y="3926446"/>
                  <a:pt x="31473" y="3843528"/>
                </a:cubicBezTo>
                <a:cubicBezTo>
                  <a:pt x="22553" y="3791140"/>
                  <a:pt x="9409" y="3738245"/>
                  <a:pt x="16450" y="3684829"/>
                </a:cubicBezTo>
                <a:cubicBezTo>
                  <a:pt x="28656" y="3646170"/>
                  <a:pt x="32411" y="3603447"/>
                  <a:pt x="50720" y="3567328"/>
                </a:cubicBezTo>
                <a:cubicBezTo>
                  <a:pt x="36636" y="3487979"/>
                  <a:pt x="7531" y="3409645"/>
                  <a:pt x="3775" y="3327235"/>
                </a:cubicBezTo>
                <a:cubicBezTo>
                  <a:pt x="-7961" y="3270275"/>
                  <a:pt x="16920" y="3212795"/>
                  <a:pt x="8470" y="3156839"/>
                </a:cubicBezTo>
                <a:cubicBezTo>
                  <a:pt x="-3266" y="3109024"/>
                  <a:pt x="20" y="3057144"/>
                  <a:pt x="1898" y="3008313"/>
                </a:cubicBezTo>
                <a:cubicBezTo>
                  <a:pt x="7531" y="2959481"/>
                  <a:pt x="49781" y="2538298"/>
                  <a:pt x="43209" y="2488451"/>
                </a:cubicBezTo>
                <a:cubicBezTo>
                  <a:pt x="-5614" y="2401976"/>
                  <a:pt x="1428" y="2242249"/>
                  <a:pt x="18798" y="2144586"/>
                </a:cubicBezTo>
                <a:cubicBezTo>
                  <a:pt x="-8900" y="2033194"/>
                  <a:pt x="7061" y="1925358"/>
                  <a:pt x="65272" y="1830235"/>
                </a:cubicBezTo>
                <a:cubicBezTo>
                  <a:pt x="-13125" y="1656779"/>
                  <a:pt x="50250" y="1334618"/>
                  <a:pt x="78886" y="1170831"/>
                </a:cubicBezTo>
                <a:cubicBezTo>
                  <a:pt x="29125" y="1119455"/>
                  <a:pt x="38514" y="907509"/>
                  <a:pt x="32411" y="838840"/>
                </a:cubicBezTo>
                <a:cubicBezTo>
                  <a:pt x="31473" y="811371"/>
                  <a:pt x="28656" y="782378"/>
                  <a:pt x="36636" y="755927"/>
                </a:cubicBezTo>
                <a:cubicBezTo>
                  <a:pt x="42739" y="729986"/>
                  <a:pt x="58231" y="705061"/>
                  <a:pt x="50720" y="678103"/>
                </a:cubicBezTo>
                <a:cubicBezTo>
                  <a:pt x="32881" y="589595"/>
                  <a:pt x="40861" y="394942"/>
                  <a:pt x="82642" y="317626"/>
                </a:cubicBezTo>
                <a:cubicBezTo>
                  <a:pt x="68089" y="292701"/>
                  <a:pt x="68089" y="261673"/>
                  <a:pt x="69497" y="232679"/>
                </a:cubicBezTo>
                <a:cubicBezTo>
                  <a:pt x="57761" y="177744"/>
                  <a:pt x="53067" y="105005"/>
                  <a:pt x="106114" y="72959"/>
                </a:cubicBezTo>
                <a:cubicBezTo>
                  <a:pt x="115972" y="68381"/>
                  <a:pt x="125361" y="66346"/>
                  <a:pt x="133811" y="65838"/>
                </a:cubicBezTo>
                <a:cubicBezTo>
                  <a:pt x="169959" y="37861"/>
                  <a:pt x="230048" y="49052"/>
                  <a:pt x="284503" y="69907"/>
                </a:cubicBezTo>
                <a:cubicBezTo>
                  <a:pt x="333794" y="31249"/>
                  <a:pt x="384025" y="7342"/>
                  <a:pt x="445522" y="3272"/>
                </a:cubicBezTo>
                <a:cubicBezTo>
                  <a:pt x="491997" y="-1306"/>
                  <a:pt x="534247" y="31249"/>
                  <a:pt x="581191" y="30231"/>
                </a:cubicBezTo>
                <a:cubicBezTo>
                  <a:pt x="657242" y="-23178"/>
                  <a:pt x="776949" y="-7410"/>
                  <a:pt x="814974" y="90254"/>
                </a:cubicBezTo>
                <a:cubicBezTo>
                  <a:pt x="820608" y="93814"/>
                  <a:pt x="826710" y="97375"/>
                  <a:pt x="832813" y="101444"/>
                </a:cubicBezTo>
                <a:cubicBezTo>
                  <a:pt x="919190" y="72450"/>
                  <a:pt x="1010732" y="37353"/>
                  <a:pt x="1098048" y="83132"/>
                </a:cubicBezTo>
                <a:cubicBezTo>
                  <a:pt x="1138890" y="97375"/>
                  <a:pt x="1171752" y="130438"/>
                  <a:pt x="1216817" y="118739"/>
                </a:cubicBezTo>
                <a:cubicBezTo>
                  <a:pt x="1255782" y="91271"/>
                  <a:pt x="1293343" y="55156"/>
                  <a:pt x="1338402" y="41422"/>
                </a:cubicBezTo>
                <a:cubicBezTo>
                  <a:pt x="1423378" y="29723"/>
                  <a:pt x="1508811" y="38370"/>
                  <a:pt x="1593317" y="29214"/>
                </a:cubicBezTo>
                <a:cubicBezTo>
                  <a:pt x="1782026" y="-21144"/>
                  <a:pt x="1748701" y="52104"/>
                  <a:pt x="1868881" y="71942"/>
                </a:cubicBezTo>
                <a:cubicBezTo>
                  <a:pt x="1977314" y="-1814"/>
                  <a:pt x="2086699" y="19549"/>
                  <a:pt x="2202650" y="55156"/>
                </a:cubicBezTo>
                <a:cubicBezTo>
                  <a:pt x="2243963" y="55156"/>
                  <a:pt x="2284806" y="38370"/>
                  <a:pt x="2327516" y="45491"/>
                </a:cubicBezTo>
                <a:cubicBezTo>
                  <a:pt x="2365083" y="50069"/>
                  <a:pt x="2407793" y="40913"/>
                  <a:pt x="2441131" y="64820"/>
                </a:cubicBezTo>
                <a:cubicBezTo>
                  <a:pt x="2480094" y="95340"/>
                  <a:pt x="2489479" y="158415"/>
                  <a:pt x="2471166" y="206737"/>
                </a:cubicBezTo>
                <a:cubicBezTo>
                  <a:pt x="2476805" y="256078"/>
                  <a:pt x="2466480" y="310505"/>
                  <a:pt x="2468359" y="358827"/>
                </a:cubicBezTo>
                <a:cubicBezTo>
                  <a:pt x="2469299" y="386804"/>
                  <a:pt x="2466480" y="417833"/>
                  <a:pt x="2486660" y="438687"/>
                </a:cubicBezTo>
                <a:cubicBezTo>
                  <a:pt x="2526563" y="503288"/>
                  <a:pt x="2518118" y="722865"/>
                  <a:pt x="2492769" y="792043"/>
                </a:cubicBezTo>
                <a:cubicBezTo>
                  <a:pt x="2533142" y="872411"/>
                  <a:pt x="2515299" y="1103687"/>
                  <a:pt x="2457552" y="1168796"/>
                </a:cubicBezTo>
                <a:cubicBezTo>
                  <a:pt x="2474455" y="1276121"/>
                  <a:pt x="2509672" y="1642034"/>
                  <a:pt x="2473516" y="1752410"/>
                </a:cubicBezTo>
                <a:cubicBezTo>
                  <a:pt x="2460371" y="1810398"/>
                  <a:pt x="2433142" y="1864830"/>
                  <a:pt x="2438311" y="1925866"/>
                </a:cubicBezTo>
                <a:cubicBezTo>
                  <a:pt x="2461781" y="1958924"/>
                  <a:pt x="2469769" y="1998091"/>
                  <a:pt x="2475865" y="2038782"/>
                </a:cubicBezTo>
                <a:cubicBezTo>
                  <a:pt x="2499805" y="2105927"/>
                  <a:pt x="2503094" y="2183244"/>
                  <a:pt x="2479154" y="2250897"/>
                </a:cubicBezTo>
                <a:cubicBezTo>
                  <a:pt x="2508263" y="2339912"/>
                  <a:pt x="2491829" y="2434019"/>
                  <a:pt x="2456625" y="2518969"/>
                </a:cubicBezTo>
                <a:cubicBezTo>
                  <a:pt x="2459431" y="2564740"/>
                  <a:pt x="2479624" y="2985414"/>
                  <a:pt x="2490419" y="3028658"/>
                </a:cubicBezTo>
                <a:cubicBezTo>
                  <a:pt x="2506383" y="3118180"/>
                  <a:pt x="2488540" y="3206687"/>
                  <a:pt x="2485250" y="3296209"/>
                </a:cubicBezTo>
                <a:cubicBezTo>
                  <a:pt x="2504034" y="3384715"/>
                  <a:pt x="2508733" y="3482378"/>
                  <a:pt x="2466010" y="3564788"/>
                </a:cubicBezTo>
                <a:cubicBezTo>
                  <a:pt x="2452865" y="3603955"/>
                  <a:pt x="2479154" y="3635489"/>
                  <a:pt x="2489010" y="3671608"/>
                </a:cubicBezTo>
                <a:cubicBezTo>
                  <a:pt x="2502624" y="3706698"/>
                  <a:pt x="2498395" y="3745357"/>
                  <a:pt x="2503564" y="3781984"/>
                </a:cubicBezTo>
              </a:path>
            </a:pathLst>
          </a:custGeom>
          <a:solidFill>
            <a:schemeClr val="accent1">
              <a:alpha val="20000"/>
            </a:schemeClr>
          </a:solidFill>
        </p:spPr>
      </p:sp>
      <p:sp>
        <p:nvSpPr>
          <p:cNvPr id="27" name="Vector-3713&amp;3107"/>
          <p:cNvSpPr/>
          <p:nvPr>
            <p:custDataLst>
              <p:tags r:id="rId3"/>
            </p:custDataLst>
          </p:nvPr>
        </p:nvSpPr>
        <p:spPr>
          <a:xfrm>
            <a:off x="3386138" y="2285365"/>
            <a:ext cx="2514600" cy="4229100"/>
          </a:xfrm>
          <a:custGeom>
            <a:avLst/>
            <a:gdLst/>
            <a:ahLst/>
            <a:cxnLst/>
            <a:rect l="l" t="t" r="r" b="b"/>
            <a:pathLst>
              <a:path w="2514600" h="4229100">
                <a:moveTo>
                  <a:pt x="2503564" y="3781984"/>
                </a:moveTo>
                <a:cubicBezTo>
                  <a:pt x="2505913" y="3837432"/>
                  <a:pt x="2498395" y="3892867"/>
                  <a:pt x="2482914" y="3945776"/>
                </a:cubicBezTo>
                <a:cubicBezTo>
                  <a:pt x="2482444" y="4017493"/>
                  <a:pt x="2467420" y="4157891"/>
                  <a:pt x="2373059" y="4127373"/>
                </a:cubicBezTo>
                <a:cubicBezTo>
                  <a:pt x="2369769" y="4129913"/>
                  <a:pt x="2366480" y="4132961"/>
                  <a:pt x="2362733" y="4135501"/>
                </a:cubicBezTo>
                <a:cubicBezTo>
                  <a:pt x="2357095" y="4140086"/>
                  <a:pt x="2350999" y="4143134"/>
                  <a:pt x="2344420" y="4146702"/>
                </a:cubicBezTo>
                <a:cubicBezTo>
                  <a:pt x="2318131" y="4196550"/>
                  <a:pt x="2260867" y="4202646"/>
                  <a:pt x="2212975" y="4200614"/>
                </a:cubicBezTo>
                <a:cubicBezTo>
                  <a:pt x="2180120" y="4199598"/>
                  <a:pt x="2154771" y="4174160"/>
                  <a:pt x="2121433" y="4172128"/>
                </a:cubicBezTo>
                <a:cubicBezTo>
                  <a:pt x="2092795" y="4170096"/>
                  <a:pt x="2059470" y="4173144"/>
                  <a:pt x="2035531" y="4156367"/>
                </a:cubicBezTo>
                <a:cubicBezTo>
                  <a:pt x="2007832" y="4159415"/>
                  <a:pt x="1980133" y="4165003"/>
                  <a:pt x="1952435" y="4166032"/>
                </a:cubicBezTo>
                <a:cubicBezTo>
                  <a:pt x="1903616" y="4173144"/>
                  <a:pt x="1865122" y="4133469"/>
                  <a:pt x="1818170" y="4128389"/>
                </a:cubicBezTo>
                <a:cubicBezTo>
                  <a:pt x="1760906" y="4122280"/>
                  <a:pt x="1695653" y="4144658"/>
                  <a:pt x="1650581" y="4093286"/>
                </a:cubicBezTo>
                <a:cubicBezTo>
                  <a:pt x="1573594" y="4064292"/>
                  <a:pt x="1509751" y="4132453"/>
                  <a:pt x="1455293" y="4180776"/>
                </a:cubicBezTo>
                <a:cubicBezTo>
                  <a:pt x="1380185" y="4226052"/>
                  <a:pt x="1322908" y="4218419"/>
                  <a:pt x="1267518" y="4144658"/>
                </a:cubicBezTo>
                <a:cubicBezTo>
                  <a:pt x="1181609" y="4108044"/>
                  <a:pt x="1167056" y="4182809"/>
                  <a:pt x="1095701" y="4182301"/>
                </a:cubicBezTo>
                <a:cubicBezTo>
                  <a:pt x="1032327" y="4180268"/>
                  <a:pt x="968952" y="4158399"/>
                  <a:pt x="905577" y="4170096"/>
                </a:cubicBezTo>
                <a:cubicBezTo>
                  <a:pt x="858163" y="4180776"/>
                  <a:pt x="810279" y="4157891"/>
                  <a:pt x="764743" y="4158399"/>
                </a:cubicBezTo>
                <a:cubicBezTo>
                  <a:pt x="737986" y="4208755"/>
                  <a:pt x="675080" y="4221975"/>
                  <a:pt x="625789" y="4229100"/>
                </a:cubicBezTo>
                <a:cubicBezTo>
                  <a:pt x="590580" y="4227576"/>
                  <a:pt x="556779" y="4220451"/>
                  <a:pt x="530022" y="4193997"/>
                </a:cubicBezTo>
                <a:cubicBezTo>
                  <a:pt x="482139" y="4182301"/>
                  <a:pt x="439419" y="4155338"/>
                  <a:pt x="393413" y="4137038"/>
                </a:cubicBezTo>
                <a:cubicBezTo>
                  <a:pt x="324875" y="4140086"/>
                  <a:pt x="277931" y="4236225"/>
                  <a:pt x="207983" y="4202138"/>
                </a:cubicBezTo>
                <a:cubicBezTo>
                  <a:pt x="166202" y="4181285"/>
                  <a:pt x="128647" y="4154322"/>
                  <a:pt x="108931" y="4108044"/>
                </a:cubicBezTo>
                <a:cubicBezTo>
                  <a:pt x="-3266" y="4100919"/>
                  <a:pt x="36167" y="3926446"/>
                  <a:pt x="31473" y="3843528"/>
                </a:cubicBezTo>
                <a:cubicBezTo>
                  <a:pt x="22553" y="3791140"/>
                  <a:pt x="9409" y="3738245"/>
                  <a:pt x="16450" y="3684829"/>
                </a:cubicBezTo>
                <a:cubicBezTo>
                  <a:pt x="28656" y="3646170"/>
                  <a:pt x="32411" y="3603447"/>
                  <a:pt x="50720" y="3567328"/>
                </a:cubicBezTo>
                <a:cubicBezTo>
                  <a:pt x="36636" y="3487979"/>
                  <a:pt x="7531" y="3409645"/>
                  <a:pt x="3775" y="3327235"/>
                </a:cubicBezTo>
                <a:cubicBezTo>
                  <a:pt x="-7961" y="3270275"/>
                  <a:pt x="16920" y="3212795"/>
                  <a:pt x="8470" y="3156839"/>
                </a:cubicBezTo>
                <a:cubicBezTo>
                  <a:pt x="-3266" y="3109024"/>
                  <a:pt x="20" y="3057144"/>
                  <a:pt x="1898" y="3008313"/>
                </a:cubicBezTo>
                <a:cubicBezTo>
                  <a:pt x="7531" y="2959481"/>
                  <a:pt x="49781" y="2538298"/>
                  <a:pt x="43209" y="2488451"/>
                </a:cubicBezTo>
                <a:cubicBezTo>
                  <a:pt x="-5614" y="2401976"/>
                  <a:pt x="1428" y="2242249"/>
                  <a:pt x="18798" y="2144586"/>
                </a:cubicBezTo>
                <a:cubicBezTo>
                  <a:pt x="-8900" y="2033194"/>
                  <a:pt x="7061" y="1925358"/>
                  <a:pt x="65272" y="1830235"/>
                </a:cubicBezTo>
                <a:cubicBezTo>
                  <a:pt x="-13125" y="1656779"/>
                  <a:pt x="50250" y="1334618"/>
                  <a:pt x="78886" y="1170831"/>
                </a:cubicBezTo>
                <a:cubicBezTo>
                  <a:pt x="29125" y="1119455"/>
                  <a:pt x="38514" y="907509"/>
                  <a:pt x="32411" y="838840"/>
                </a:cubicBezTo>
                <a:cubicBezTo>
                  <a:pt x="31473" y="811371"/>
                  <a:pt x="28656" y="782378"/>
                  <a:pt x="36636" y="755927"/>
                </a:cubicBezTo>
                <a:cubicBezTo>
                  <a:pt x="42739" y="729986"/>
                  <a:pt x="58231" y="705061"/>
                  <a:pt x="50720" y="678103"/>
                </a:cubicBezTo>
                <a:cubicBezTo>
                  <a:pt x="32881" y="589595"/>
                  <a:pt x="40861" y="394942"/>
                  <a:pt x="82642" y="317626"/>
                </a:cubicBezTo>
                <a:cubicBezTo>
                  <a:pt x="68089" y="292701"/>
                  <a:pt x="68089" y="261673"/>
                  <a:pt x="69497" y="232679"/>
                </a:cubicBezTo>
                <a:cubicBezTo>
                  <a:pt x="57761" y="177744"/>
                  <a:pt x="53067" y="105005"/>
                  <a:pt x="106114" y="72959"/>
                </a:cubicBezTo>
                <a:cubicBezTo>
                  <a:pt x="115972" y="68381"/>
                  <a:pt x="125361" y="66346"/>
                  <a:pt x="133811" y="65838"/>
                </a:cubicBezTo>
                <a:cubicBezTo>
                  <a:pt x="169959" y="37861"/>
                  <a:pt x="230048" y="49052"/>
                  <a:pt x="284503" y="69907"/>
                </a:cubicBezTo>
                <a:cubicBezTo>
                  <a:pt x="333794" y="31249"/>
                  <a:pt x="384025" y="7342"/>
                  <a:pt x="445522" y="3272"/>
                </a:cubicBezTo>
                <a:cubicBezTo>
                  <a:pt x="491997" y="-1306"/>
                  <a:pt x="534247" y="31249"/>
                  <a:pt x="581191" y="30231"/>
                </a:cubicBezTo>
                <a:cubicBezTo>
                  <a:pt x="657242" y="-23178"/>
                  <a:pt x="776949" y="-7410"/>
                  <a:pt x="814974" y="90254"/>
                </a:cubicBezTo>
                <a:cubicBezTo>
                  <a:pt x="820608" y="93814"/>
                  <a:pt x="826710" y="97375"/>
                  <a:pt x="832813" y="101444"/>
                </a:cubicBezTo>
                <a:cubicBezTo>
                  <a:pt x="919190" y="72450"/>
                  <a:pt x="1010732" y="37353"/>
                  <a:pt x="1098048" y="83132"/>
                </a:cubicBezTo>
                <a:cubicBezTo>
                  <a:pt x="1138890" y="97375"/>
                  <a:pt x="1171752" y="130438"/>
                  <a:pt x="1216817" y="118739"/>
                </a:cubicBezTo>
                <a:cubicBezTo>
                  <a:pt x="1255782" y="91271"/>
                  <a:pt x="1293343" y="55156"/>
                  <a:pt x="1338402" y="41422"/>
                </a:cubicBezTo>
                <a:cubicBezTo>
                  <a:pt x="1423378" y="29723"/>
                  <a:pt x="1508811" y="38370"/>
                  <a:pt x="1593317" y="29214"/>
                </a:cubicBezTo>
                <a:cubicBezTo>
                  <a:pt x="1782026" y="-21144"/>
                  <a:pt x="1748701" y="52104"/>
                  <a:pt x="1868881" y="71942"/>
                </a:cubicBezTo>
                <a:cubicBezTo>
                  <a:pt x="1977314" y="-1814"/>
                  <a:pt x="2086699" y="19549"/>
                  <a:pt x="2202650" y="55156"/>
                </a:cubicBezTo>
                <a:cubicBezTo>
                  <a:pt x="2243963" y="55156"/>
                  <a:pt x="2284806" y="38370"/>
                  <a:pt x="2327516" y="45491"/>
                </a:cubicBezTo>
                <a:cubicBezTo>
                  <a:pt x="2365083" y="50069"/>
                  <a:pt x="2407793" y="40913"/>
                  <a:pt x="2441131" y="64820"/>
                </a:cubicBezTo>
                <a:cubicBezTo>
                  <a:pt x="2480094" y="95340"/>
                  <a:pt x="2489479" y="158415"/>
                  <a:pt x="2471166" y="206737"/>
                </a:cubicBezTo>
                <a:cubicBezTo>
                  <a:pt x="2476805" y="256078"/>
                  <a:pt x="2466480" y="310505"/>
                  <a:pt x="2468359" y="358827"/>
                </a:cubicBezTo>
                <a:cubicBezTo>
                  <a:pt x="2469299" y="386804"/>
                  <a:pt x="2466480" y="417833"/>
                  <a:pt x="2486660" y="438687"/>
                </a:cubicBezTo>
                <a:cubicBezTo>
                  <a:pt x="2526563" y="503288"/>
                  <a:pt x="2518118" y="722865"/>
                  <a:pt x="2492769" y="792043"/>
                </a:cubicBezTo>
                <a:cubicBezTo>
                  <a:pt x="2533142" y="872411"/>
                  <a:pt x="2515299" y="1103687"/>
                  <a:pt x="2457552" y="1168796"/>
                </a:cubicBezTo>
                <a:cubicBezTo>
                  <a:pt x="2474455" y="1276121"/>
                  <a:pt x="2509672" y="1642034"/>
                  <a:pt x="2473516" y="1752410"/>
                </a:cubicBezTo>
                <a:cubicBezTo>
                  <a:pt x="2460371" y="1810398"/>
                  <a:pt x="2433142" y="1864830"/>
                  <a:pt x="2438311" y="1925866"/>
                </a:cubicBezTo>
                <a:cubicBezTo>
                  <a:pt x="2461781" y="1958924"/>
                  <a:pt x="2469769" y="1998091"/>
                  <a:pt x="2475865" y="2038782"/>
                </a:cubicBezTo>
                <a:cubicBezTo>
                  <a:pt x="2499805" y="2105927"/>
                  <a:pt x="2503094" y="2183244"/>
                  <a:pt x="2479154" y="2250897"/>
                </a:cubicBezTo>
                <a:cubicBezTo>
                  <a:pt x="2508263" y="2339912"/>
                  <a:pt x="2491829" y="2434019"/>
                  <a:pt x="2456625" y="2518969"/>
                </a:cubicBezTo>
                <a:cubicBezTo>
                  <a:pt x="2459431" y="2564740"/>
                  <a:pt x="2479624" y="2985414"/>
                  <a:pt x="2490419" y="3028658"/>
                </a:cubicBezTo>
                <a:cubicBezTo>
                  <a:pt x="2506383" y="3118180"/>
                  <a:pt x="2488540" y="3206687"/>
                  <a:pt x="2485250" y="3296209"/>
                </a:cubicBezTo>
                <a:cubicBezTo>
                  <a:pt x="2504034" y="3384715"/>
                  <a:pt x="2508733" y="3482378"/>
                  <a:pt x="2466010" y="3564788"/>
                </a:cubicBezTo>
                <a:cubicBezTo>
                  <a:pt x="2452865" y="3603955"/>
                  <a:pt x="2479154" y="3635489"/>
                  <a:pt x="2489010" y="3671608"/>
                </a:cubicBezTo>
                <a:cubicBezTo>
                  <a:pt x="2502624" y="3706698"/>
                  <a:pt x="2498395" y="3745357"/>
                  <a:pt x="2503564" y="3781984"/>
                </a:cubicBezTo>
              </a:path>
            </a:pathLst>
          </a:custGeom>
          <a:solidFill>
            <a:schemeClr val="accent2">
              <a:alpha val="20000"/>
            </a:schemeClr>
          </a:solidFill>
        </p:spPr>
      </p:sp>
      <p:sp>
        <p:nvSpPr>
          <p:cNvPr id="28" name="Vector-3713&amp;3108"/>
          <p:cNvSpPr/>
          <p:nvPr>
            <p:custDataLst>
              <p:tags r:id="rId4"/>
            </p:custDataLst>
          </p:nvPr>
        </p:nvSpPr>
        <p:spPr>
          <a:xfrm>
            <a:off x="6199823" y="2285365"/>
            <a:ext cx="2514600" cy="4229100"/>
          </a:xfrm>
          <a:custGeom>
            <a:avLst/>
            <a:gdLst/>
            <a:ahLst/>
            <a:cxnLst/>
            <a:rect l="l" t="t" r="r" b="b"/>
            <a:pathLst>
              <a:path w="2514600" h="4229100">
                <a:moveTo>
                  <a:pt x="2503564" y="3781984"/>
                </a:moveTo>
                <a:cubicBezTo>
                  <a:pt x="2505913" y="3837432"/>
                  <a:pt x="2498395" y="3892867"/>
                  <a:pt x="2482914" y="3945776"/>
                </a:cubicBezTo>
                <a:cubicBezTo>
                  <a:pt x="2482444" y="4017493"/>
                  <a:pt x="2467420" y="4157891"/>
                  <a:pt x="2373059" y="4127373"/>
                </a:cubicBezTo>
                <a:cubicBezTo>
                  <a:pt x="2369769" y="4129913"/>
                  <a:pt x="2366480" y="4132961"/>
                  <a:pt x="2362733" y="4135501"/>
                </a:cubicBezTo>
                <a:cubicBezTo>
                  <a:pt x="2357095" y="4140086"/>
                  <a:pt x="2350999" y="4143134"/>
                  <a:pt x="2344420" y="4146702"/>
                </a:cubicBezTo>
                <a:cubicBezTo>
                  <a:pt x="2318131" y="4196550"/>
                  <a:pt x="2260867" y="4202646"/>
                  <a:pt x="2212975" y="4200614"/>
                </a:cubicBezTo>
                <a:cubicBezTo>
                  <a:pt x="2180120" y="4199598"/>
                  <a:pt x="2154771" y="4174160"/>
                  <a:pt x="2121433" y="4172128"/>
                </a:cubicBezTo>
                <a:cubicBezTo>
                  <a:pt x="2092795" y="4170096"/>
                  <a:pt x="2059470" y="4173144"/>
                  <a:pt x="2035531" y="4156367"/>
                </a:cubicBezTo>
                <a:cubicBezTo>
                  <a:pt x="2007832" y="4159415"/>
                  <a:pt x="1980133" y="4165003"/>
                  <a:pt x="1952435" y="4166032"/>
                </a:cubicBezTo>
                <a:cubicBezTo>
                  <a:pt x="1903616" y="4173144"/>
                  <a:pt x="1865122" y="4133469"/>
                  <a:pt x="1818170" y="4128389"/>
                </a:cubicBezTo>
                <a:cubicBezTo>
                  <a:pt x="1760906" y="4122280"/>
                  <a:pt x="1695653" y="4144658"/>
                  <a:pt x="1650581" y="4093286"/>
                </a:cubicBezTo>
                <a:cubicBezTo>
                  <a:pt x="1573594" y="4064292"/>
                  <a:pt x="1509751" y="4132453"/>
                  <a:pt x="1455293" y="4180776"/>
                </a:cubicBezTo>
                <a:cubicBezTo>
                  <a:pt x="1380185" y="4226052"/>
                  <a:pt x="1322908" y="4218419"/>
                  <a:pt x="1267518" y="4144658"/>
                </a:cubicBezTo>
                <a:cubicBezTo>
                  <a:pt x="1181609" y="4108044"/>
                  <a:pt x="1167056" y="4182809"/>
                  <a:pt x="1095701" y="4182301"/>
                </a:cubicBezTo>
                <a:cubicBezTo>
                  <a:pt x="1032327" y="4180268"/>
                  <a:pt x="968952" y="4158399"/>
                  <a:pt x="905577" y="4170096"/>
                </a:cubicBezTo>
                <a:cubicBezTo>
                  <a:pt x="858163" y="4180776"/>
                  <a:pt x="810279" y="4157891"/>
                  <a:pt x="764743" y="4158399"/>
                </a:cubicBezTo>
                <a:cubicBezTo>
                  <a:pt x="737986" y="4208755"/>
                  <a:pt x="675080" y="4221975"/>
                  <a:pt x="625789" y="4229100"/>
                </a:cubicBezTo>
                <a:cubicBezTo>
                  <a:pt x="590580" y="4227576"/>
                  <a:pt x="556779" y="4220451"/>
                  <a:pt x="530022" y="4193997"/>
                </a:cubicBezTo>
                <a:cubicBezTo>
                  <a:pt x="482139" y="4182301"/>
                  <a:pt x="439419" y="4155338"/>
                  <a:pt x="393413" y="4137038"/>
                </a:cubicBezTo>
                <a:cubicBezTo>
                  <a:pt x="324875" y="4140086"/>
                  <a:pt x="277931" y="4236225"/>
                  <a:pt x="207983" y="4202138"/>
                </a:cubicBezTo>
                <a:cubicBezTo>
                  <a:pt x="166202" y="4181285"/>
                  <a:pt x="128647" y="4154322"/>
                  <a:pt x="108931" y="4108044"/>
                </a:cubicBezTo>
                <a:cubicBezTo>
                  <a:pt x="-3266" y="4100919"/>
                  <a:pt x="36167" y="3926446"/>
                  <a:pt x="31473" y="3843528"/>
                </a:cubicBezTo>
                <a:cubicBezTo>
                  <a:pt x="22553" y="3791140"/>
                  <a:pt x="9409" y="3738245"/>
                  <a:pt x="16450" y="3684829"/>
                </a:cubicBezTo>
                <a:cubicBezTo>
                  <a:pt x="28656" y="3646170"/>
                  <a:pt x="32411" y="3603447"/>
                  <a:pt x="50720" y="3567328"/>
                </a:cubicBezTo>
                <a:cubicBezTo>
                  <a:pt x="36636" y="3487979"/>
                  <a:pt x="7531" y="3409645"/>
                  <a:pt x="3775" y="3327235"/>
                </a:cubicBezTo>
                <a:cubicBezTo>
                  <a:pt x="-7961" y="3270275"/>
                  <a:pt x="16920" y="3212795"/>
                  <a:pt x="8470" y="3156839"/>
                </a:cubicBezTo>
                <a:cubicBezTo>
                  <a:pt x="-3266" y="3109024"/>
                  <a:pt x="20" y="3057144"/>
                  <a:pt x="1898" y="3008313"/>
                </a:cubicBezTo>
                <a:cubicBezTo>
                  <a:pt x="7531" y="2959481"/>
                  <a:pt x="49781" y="2538298"/>
                  <a:pt x="43209" y="2488451"/>
                </a:cubicBezTo>
                <a:cubicBezTo>
                  <a:pt x="-5614" y="2401976"/>
                  <a:pt x="1428" y="2242249"/>
                  <a:pt x="18798" y="2144586"/>
                </a:cubicBezTo>
                <a:cubicBezTo>
                  <a:pt x="-8900" y="2033194"/>
                  <a:pt x="7061" y="1925358"/>
                  <a:pt x="65272" y="1830235"/>
                </a:cubicBezTo>
                <a:cubicBezTo>
                  <a:pt x="-13125" y="1656779"/>
                  <a:pt x="50250" y="1334618"/>
                  <a:pt x="78886" y="1170831"/>
                </a:cubicBezTo>
                <a:cubicBezTo>
                  <a:pt x="29125" y="1119455"/>
                  <a:pt x="38514" y="907509"/>
                  <a:pt x="32411" y="838840"/>
                </a:cubicBezTo>
                <a:cubicBezTo>
                  <a:pt x="31473" y="811371"/>
                  <a:pt x="28656" y="782378"/>
                  <a:pt x="36636" y="755927"/>
                </a:cubicBezTo>
                <a:cubicBezTo>
                  <a:pt x="42739" y="729986"/>
                  <a:pt x="58231" y="705061"/>
                  <a:pt x="50720" y="678103"/>
                </a:cubicBezTo>
                <a:cubicBezTo>
                  <a:pt x="32881" y="589595"/>
                  <a:pt x="40861" y="394942"/>
                  <a:pt x="82642" y="317626"/>
                </a:cubicBezTo>
                <a:cubicBezTo>
                  <a:pt x="68089" y="292701"/>
                  <a:pt x="68089" y="261673"/>
                  <a:pt x="69497" y="232679"/>
                </a:cubicBezTo>
                <a:cubicBezTo>
                  <a:pt x="57761" y="177744"/>
                  <a:pt x="53067" y="105005"/>
                  <a:pt x="106114" y="72959"/>
                </a:cubicBezTo>
                <a:cubicBezTo>
                  <a:pt x="115972" y="68381"/>
                  <a:pt x="125361" y="66346"/>
                  <a:pt x="133811" y="65838"/>
                </a:cubicBezTo>
                <a:cubicBezTo>
                  <a:pt x="169959" y="37861"/>
                  <a:pt x="230048" y="49052"/>
                  <a:pt x="284503" y="69907"/>
                </a:cubicBezTo>
                <a:cubicBezTo>
                  <a:pt x="333794" y="31249"/>
                  <a:pt x="384025" y="7342"/>
                  <a:pt x="445522" y="3272"/>
                </a:cubicBezTo>
                <a:cubicBezTo>
                  <a:pt x="491997" y="-1306"/>
                  <a:pt x="534247" y="31249"/>
                  <a:pt x="581191" y="30231"/>
                </a:cubicBezTo>
                <a:cubicBezTo>
                  <a:pt x="657242" y="-23178"/>
                  <a:pt x="776949" y="-7410"/>
                  <a:pt x="814974" y="90254"/>
                </a:cubicBezTo>
                <a:cubicBezTo>
                  <a:pt x="820608" y="93814"/>
                  <a:pt x="826710" y="97375"/>
                  <a:pt x="832813" y="101444"/>
                </a:cubicBezTo>
                <a:cubicBezTo>
                  <a:pt x="919190" y="72450"/>
                  <a:pt x="1010732" y="37353"/>
                  <a:pt x="1098048" y="83132"/>
                </a:cubicBezTo>
                <a:cubicBezTo>
                  <a:pt x="1138890" y="97375"/>
                  <a:pt x="1171752" y="130438"/>
                  <a:pt x="1216817" y="118739"/>
                </a:cubicBezTo>
                <a:cubicBezTo>
                  <a:pt x="1255782" y="91271"/>
                  <a:pt x="1293343" y="55156"/>
                  <a:pt x="1338402" y="41422"/>
                </a:cubicBezTo>
                <a:cubicBezTo>
                  <a:pt x="1423378" y="29723"/>
                  <a:pt x="1508811" y="38370"/>
                  <a:pt x="1593317" y="29214"/>
                </a:cubicBezTo>
                <a:cubicBezTo>
                  <a:pt x="1782026" y="-21144"/>
                  <a:pt x="1748701" y="52104"/>
                  <a:pt x="1868881" y="71942"/>
                </a:cubicBezTo>
                <a:cubicBezTo>
                  <a:pt x="1977314" y="-1814"/>
                  <a:pt x="2086699" y="19549"/>
                  <a:pt x="2202650" y="55156"/>
                </a:cubicBezTo>
                <a:cubicBezTo>
                  <a:pt x="2243963" y="55156"/>
                  <a:pt x="2284806" y="38370"/>
                  <a:pt x="2327516" y="45491"/>
                </a:cubicBezTo>
                <a:cubicBezTo>
                  <a:pt x="2365083" y="50069"/>
                  <a:pt x="2407793" y="40913"/>
                  <a:pt x="2441131" y="64820"/>
                </a:cubicBezTo>
                <a:cubicBezTo>
                  <a:pt x="2480094" y="95340"/>
                  <a:pt x="2489479" y="158415"/>
                  <a:pt x="2471166" y="206737"/>
                </a:cubicBezTo>
                <a:cubicBezTo>
                  <a:pt x="2476805" y="256078"/>
                  <a:pt x="2466480" y="310505"/>
                  <a:pt x="2468359" y="358827"/>
                </a:cubicBezTo>
                <a:cubicBezTo>
                  <a:pt x="2469299" y="386804"/>
                  <a:pt x="2466480" y="417833"/>
                  <a:pt x="2486660" y="438687"/>
                </a:cubicBezTo>
                <a:cubicBezTo>
                  <a:pt x="2526563" y="503288"/>
                  <a:pt x="2518118" y="722865"/>
                  <a:pt x="2492769" y="792043"/>
                </a:cubicBezTo>
                <a:cubicBezTo>
                  <a:pt x="2533142" y="872411"/>
                  <a:pt x="2515299" y="1103687"/>
                  <a:pt x="2457552" y="1168796"/>
                </a:cubicBezTo>
                <a:cubicBezTo>
                  <a:pt x="2474455" y="1276121"/>
                  <a:pt x="2509672" y="1642034"/>
                  <a:pt x="2473516" y="1752410"/>
                </a:cubicBezTo>
                <a:cubicBezTo>
                  <a:pt x="2460371" y="1810398"/>
                  <a:pt x="2433142" y="1864830"/>
                  <a:pt x="2438311" y="1925866"/>
                </a:cubicBezTo>
                <a:cubicBezTo>
                  <a:pt x="2461781" y="1958924"/>
                  <a:pt x="2469769" y="1998091"/>
                  <a:pt x="2475865" y="2038782"/>
                </a:cubicBezTo>
                <a:cubicBezTo>
                  <a:pt x="2499805" y="2105927"/>
                  <a:pt x="2503094" y="2183244"/>
                  <a:pt x="2479154" y="2250897"/>
                </a:cubicBezTo>
                <a:cubicBezTo>
                  <a:pt x="2508263" y="2339912"/>
                  <a:pt x="2491829" y="2434019"/>
                  <a:pt x="2456625" y="2518969"/>
                </a:cubicBezTo>
                <a:cubicBezTo>
                  <a:pt x="2459431" y="2564740"/>
                  <a:pt x="2479624" y="2985414"/>
                  <a:pt x="2490419" y="3028658"/>
                </a:cubicBezTo>
                <a:cubicBezTo>
                  <a:pt x="2506383" y="3118180"/>
                  <a:pt x="2488540" y="3206687"/>
                  <a:pt x="2485250" y="3296209"/>
                </a:cubicBezTo>
                <a:cubicBezTo>
                  <a:pt x="2504034" y="3384715"/>
                  <a:pt x="2508733" y="3482378"/>
                  <a:pt x="2466010" y="3564788"/>
                </a:cubicBezTo>
                <a:cubicBezTo>
                  <a:pt x="2452865" y="3603955"/>
                  <a:pt x="2479154" y="3635489"/>
                  <a:pt x="2489010" y="3671608"/>
                </a:cubicBezTo>
                <a:cubicBezTo>
                  <a:pt x="2502624" y="3706698"/>
                  <a:pt x="2498395" y="3745357"/>
                  <a:pt x="2503564" y="3781984"/>
                </a:cubicBezTo>
              </a:path>
            </a:pathLst>
          </a:custGeom>
          <a:solidFill>
            <a:schemeClr val="accent1">
              <a:alpha val="20000"/>
            </a:schemeClr>
          </a:solidFill>
        </p:spPr>
      </p:sp>
      <p:sp>
        <p:nvSpPr>
          <p:cNvPr id="29" name="Vector-3714&amp;1688"/>
          <p:cNvSpPr/>
          <p:nvPr>
            <p:custDataLst>
              <p:tags r:id="rId5"/>
            </p:custDataLst>
          </p:nvPr>
        </p:nvSpPr>
        <p:spPr>
          <a:xfrm rot="20400000">
            <a:off x="2551113" y="5855970"/>
            <a:ext cx="469900" cy="469900"/>
          </a:xfrm>
          <a:custGeom>
            <a:avLst/>
            <a:gdLst/>
            <a:ahLst/>
            <a:cxnLst/>
            <a:rect l="l" t="t" r="r" b="b"/>
            <a:pathLst>
              <a:path w="469900" h="469900">
                <a:moveTo>
                  <a:pt x="445546" y="51881"/>
                </a:moveTo>
                <a:cubicBezTo>
                  <a:pt x="436183" y="45506"/>
                  <a:pt x="425233" y="40654"/>
                  <a:pt x="422464" y="28103"/>
                </a:cubicBezTo>
                <a:cubicBezTo>
                  <a:pt x="411555" y="20886"/>
                  <a:pt x="404593" y="7333"/>
                  <a:pt x="388879" y="7814"/>
                </a:cubicBezTo>
                <a:cubicBezTo>
                  <a:pt x="375731" y="-3574"/>
                  <a:pt x="360220" y="676"/>
                  <a:pt x="345199" y="1238"/>
                </a:cubicBezTo>
                <a:cubicBezTo>
                  <a:pt x="340803" y="1398"/>
                  <a:pt x="340152" y="3724"/>
                  <a:pt x="339093" y="6892"/>
                </a:cubicBezTo>
                <a:cubicBezTo>
                  <a:pt x="337668" y="11222"/>
                  <a:pt x="333475" y="14310"/>
                  <a:pt x="330015" y="11262"/>
                </a:cubicBezTo>
                <a:cubicBezTo>
                  <a:pt x="320366" y="2762"/>
                  <a:pt x="310474" y="7172"/>
                  <a:pt x="303717" y="12545"/>
                </a:cubicBezTo>
                <a:cubicBezTo>
                  <a:pt x="291423" y="22369"/>
                  <a:pt x="276645" y="26139"/>
                  <a:pt x="263252" y="33116"/>
                </a:cubicBezTo>
                <a:cubicBezTo>
                  <a:pt x="261786" y="34760"/>
                  <a:pt x="260322" y="36404"/>
                  <a:pt x="258856" y="38048"/>
                </a:cubicBezTo>
                <a:cubicBezTo>
                  <a:pt x="257105" y="39531"/>
                  <a:pt x="255721" y="41416"/>
                  <a:pt x="253727" y="42659"/>
                </a:cubicBezTo>
                <a:cubicBezTo>
                  <a:pt x="252424" y="44503"/>
                  <a:pt x="250877" y="46187"/>
                  <a:pt x="249086" y="47591"/>
                </a:cubicBezTo>
                <a:cubicBezTo>
                  <a:pt x="249371" y="49074"/>
                  <a:pt x="249533" y="50598"/>
                  <a:pt x="249493" y="52082"/>
                </a:cubicBezTo>
                <a:cubicBezTo>
                  <a:pt x="250918" y="52523"/>
                  <a:pt x="252424" y="52844"/>
                  <a:pt x="253808" y="53405"/>
                </a:cubicBezTo>
                <a:cubicBezTo>
                  <a:pt x="254133" y="53525"/>
                  <a:pt x="254338" y="54889"/>
                  <a:pt x="254215" y="54969"/>
                </a:cubicBezTo>
                <a:cubicBezTo>
                  <a:pt x="251569" y="56372"/>
                  <a:pt x="250347" y="54327"/>
                  <a:pt x="248963" y="52764"/>
                </a:cubicBezTo>
                <a:cubicBezTo>
                  <a:pt x="247540" y="52804"/>
                  <a:pt x="246115" y="52763"/>
                  <a:pt x="244690" y="52643"/>
                </a:cubicBezTo>
                <a:cubicBezTo>
                  <a:pt x="237484" y="60222"/>
                  <a:pt x="231377" y="68522"/>
                  <a:pt x="226045" y="77544"/>
                </a:cubicBezTo>
                <a:cubicBezTo>
                  <a:pt x="221892" y="84561"/>
                  <a:pt x="218229" y="84802"/>
                  <a:pt x="213222" y="78787"/>
                </a:cubicBezTo>
                <a:cubicBezTo>
                  <a:pt x="196897" y="59139"/>
                  <a:pt x="175321" y="47310"/>
                  <a:pt x="151995" y="37968"/>
                </a:cubicBezTo>
                <a:cubicBezTo>
                  <a:pt x="141534" y="38890"/>
                  <a:pt x="131315" y="38288"/>
                  <a:pt x="121871" y="33036"/>
                </a:cubicBezTo>
                <a:cubicBezTo>
                  <a:pt x="115276" y="29387"/>
                  <a:pt x="108926" y="27823"/>
                  <a:pt x="101964" y="33236"/>
                </a:cubicBezTo>
                <a:cubicBezTo>
                  <a:pt x="97609" y="36604"/>
                  <a:pt x="92927" y="32795"/>
                  <a:pt x="88571" y="31231"/>
                </a:cubicBezTo>
                <a:cubicBezTo>
                  <a:pt x="80104" y="28224"/>
                  <a:pt x="71718" y="26419"/>
                  <a:pt x="64105" y="33236"/>
                </a:cubicBezTo>
                <a:cubicBezTo>
                  <a:pt x="64594" y="33557"/>
                  <a:pt x="65082" y="33837"/>
                  <a:pt x="65571" y="34158"/>
                </a:cubicBezTo>
                <a:cubicBezTo>
                  <a:pt x="65042" y="33878"/>
                  <a:pt x="64512" y="33597"/>
                  <a:pt x="64024" y="33316"/>
                </a:cubicBezTo>
                <a:lnTo>
                  <a:pt x="64105" y="33236"/>
                </a:lnTo>
                <a:cubicBezTo>
                  <a:pt x="57103" y="32635"/>
                  <a:pt x="54132" y="40774"/>
                  <a:pt x="47170" y="40814"/>
                </a:cubicBezTo>
                <a:cubicBezTo>
                  <a:pt x="45583" y="40814"/>
                  <a:pt x="42611" y="43741"/>
                  <a:pt x="42611" y="45345"/>
                </a:cubicBezTo>
                <a:cubicBezTo>
                  <a:pt x="42611" y="53245"/>
                  <a:pt x="37685" y="55851"/>
                  <a:pt x="31131" y="58097"/>
                </a:cubicBezTo>
                <a:cubicBezTo>
                  <a:pt x="26531" y="59701"/>
                  <a:pt x="26409" y="68642"/>
                  <a:pt x="18674" y="66156"/>
                </a:cubicBezTo>
                <a:cubicBezTo>
                  <a:pt x="6095" y="81794"/>
                  <a:pt x="1902" y="100400"/>
                  <a:pt x="70" y="119566"/>
                </a:cubicBezTo>
                <a:cubicBezTo>
                  <a:pt x="-500" y="125661"/>
                  <a:pt x="2594" y="132117"/>
                  <a:pt x="2106" y="138252"/>
                </a:cubicBezTo>
                <a:cubicBezTo>
                  <a:pt x="-1558" y="186249"/>
                  <a:pt x="10614" y="230918"/>
                  <a:pt x="29340" y="274664"/>
                </a:cubicBezTo>
                <a:cubicBezTo>
                  <a:pt x="37156" y="292948"/>
                  <a:pt x="48107" y="309469"/>
                  <a:pt x="56452" y="327312"/>
                </a:cubicBezTo>
                <a:cubicBezTo>
                  <a:pt x="61663" y="338460"/>
                  <a:pt x="68420" y="347722"/>
                  <a:pt x="78068" y="355181"/>
                </a:cubicBezTo>
                <a:cubicBezTo>
                  <a:pt x="83808" y="354499"/>
                  <a:pt x="88368" y="357586"/>
                  <a:pt x="93253" y="359711"/>
                </a:cubicBezTo>
                <a:cubicBezTo>
                  <a:pt x="93538" y="359231"/>
                  <a:pt x="93863" y="358709"/>
                  <a:pt x="94148" y="358228"/>
                </a:cubicBezTo>
                <a:cubicBezTo>
                  <a:pt x="93863" y="358750"/>
                  <a:pt x="93578" y="359270"/>
                  <a:pt x="93293" y="359752"/>
                </a:cubicBezTo>
                <a:cubicBezTo>
                  <a:pt x="96550" y="367610"/>
                  <a:pt x="105872" y="371500"/>
                  <a:pt x="107379" y="380482"/>
                </a:cubicBezTo>
                <a:cubicBezTo>
                  <a:pt x="115358" y="393474"/>
                  <a:pt x="126105" y="404020"/>
                  <a:pt x="137584" y="413964"/>
                </a:cubicBezTo>
                <a:cubicBezTo>
                  <a:pt x="146012" y="421262"/>
                  <a:pt x="154967" y="428159"/>
                  <a:pt x="162295" y="436419"/>
                </a:cubicBezTo>
                <a:cubicBezTo>
                  <a:pt x="181428" y="457951"/>
                  <a:pt x="205934" y="467575"/>
                  <a:pt x="234065" y="469900"/>
                </a:cubicBezTo>
                <a:cubicBezTo>
                  <a:pt x="232924" y="467895"/>
                  <a:pt x="231459" y="466051"/>
                  <a:pt x="230767" y="463926"/>
                </a:cubicBezTo>
                <a:cubicBezTo>
                  <a:pt x="229871" y="461119"/>
                  <a:pt x="228976" y="457750"/>
                  <a:pt x="232965" y="456387"/>
                </a:cubicBezTo>
                <a:cubicBezTo>
                  <a:pt x="235082" y="455666"/>
                  <a:pt x="237851" y="455785"/>
                  <a:pt x="238868" y="458272"/>
                </a:cubicBezTo>
                <a:cubicBezTo>
                  <a:pt x="241758" y="465369"/>
                  <a:pt x="247580" y="465930"/>
                  <a:pt x="254052" y="465409"/>
                </a:cubicBezTo>
                <a:cubicBezTo>
                  <a:pt x="262519" y="459475"/>
                  <a:pt x="272045" y="454824"/>
                  <a:pt x="276320" y="444278"/>
                </a:cubicBezTo>
                <a:cubicBezTo>
                  <a:pt x="277664" y="440990"/>
                  <a:pt x="281531" y="438183"/>
                  <a:pt x="284869" y="436258"/>
                </a:cubicBezTo>
                <a:cubicBezTo>
                  <a:pt x="290650" y="433010"/>
                  <a:pt x="295372" y="428720"/>
                  <a:pt x="299443" y="423788"/>
                </a:cubicBezTo>
                <a:cubicBezTo>
                  <a:pt x="320448" y="398567"/>
                  <a:pt x="341780" y="373625"/>
                  <a:pt x="362053" y="347843"/>
                </a:cubicBezTo>
                <a:cubicBezTo>
                  <a:pt x="373410" y="333407"/>
                  <a:pt x="384279" y="318331"/>
                  <a:pt x="392991" y="302251"/>
                </a:cubicBezTo>
                <a:cubicBezTo>
                  <a:pt x="407483" y="275547"/>
                  <a:pt x="426169" y="251447"/>
                  <a:pt x="440701" y="224862"/>
                </a:cubicBezTo>
                <a:cubicBezTo>
                  <a:pt x="449454" y="208824"/>
                  <a:pt x="459265" y="193346"/>
                  <a:pt x="464842" y="175703"/>
                </a:cubicBezTo>
                <a:cubicBezTo>
                  <a:pt x="473635" y="147955"/>
                  <a:pt x="469565" y="120488"/>
                  <a:pt x="463213" y="93222"/>
                </a:cubicBezTo>
                <a:cubicBezTo>
                  <a:pt x="459795" y="78586"/>
                  <a:pt x="455723" y="63871"/>
                  <a:pt x="445546" y="51841"/>
                </a:cubicBezTo>
                <a:lnTo>
                  <a:pt x="445546" y="51881"/>
                </a:lnTo>
                <a:moveTo>
                  <a:pt x="95166" y="117963"/>
                </a:moveTo>
                <a:cubicBezTo>
                  <a:pt x="94148" y="117521"/>
                  <a:pt x="92927" y="116960"/>
                  <a:pt x="91665" y="116439"/>
                </a:cubicBezTo>
                <a:cubicBezTo>
                  <a:pt x="93008" y="114875"/>
                  <a:pt x="94189" y="113030"/>
                  <a:pt x="95858" y="111908"/>
                </a:cubicBezTo>
                <a:cubicBezTo>
                  <a:pt x="96428" y="111507"/>
                  <a:pt x="99237" y="112790"/>
                  <a:pt x="99237" y="113391"/>
                </a:cubicBezTo>
                <a:cubicBezTo>
                  <a:pt x="99318" y="115797"/>
                  <a:pt x="97690" y="117321"/>
                  <a:pt x="95166" y="118003"/>
                </a:cubicBezTo>
                <a:lnTo>
                  <a:pt x="95166" y="117963"/>
                </a:lnTo>
                <a:moveTo>
                  <a:pt x="113770" y="370257"/>
                </a:moveTo>
                <a:cubicBezTo>
                  <a:pt x="108885" y="369054"/>
                  <a:pt x="105832" y="365846"/>
                  <a:pt x="104936" y="360954"/>
                </a:cubicBezTo>
                <a:cubicBezTo>
                  <a:pt x="104855" y="360434"/>
                  <a:pt x="106809" y="359551"/>
                  <a:pt x="107826" y="358830"/>
                </a:cubicBezTo>
                <a:cubicBezTo>
                  <a:pt x="111449" y="360514"/>
                  <a:pt x="114177" y="363160"/>
                  <a:pt x="115439" y="366889"/>
                </a:cubicBezTo>
                <a:cubicBezTo>
                  <a:pt x="115724" y="367772"/>
                  <a:pt x="114055" y="370337"/>
                  <a:pt x="113729" y="370257"/>
                </a:cubicBezTo>
                <a:lnTo>
                  <a:pt x="113770" y="370257"/>
                </a:lnTo>
                <a:moveTo>
                  <a:pt x="233291" y="416490"/>
                </a:moveTo>
                <a:cubicBezTo>
                  <a:pt x="230726" y="416650"/>
                  <a:pt x="228446" y="415808"/>
                  <a:pt x="227754" y="413362"/>
                </a:cubicBezTo>
                <a:cubicBezTo>
                  <a:pt x="226940" y="410515"/>
                  <a:pt x="228935" y="408951"/>
                  <a:pt x="231499" y="408511"/>
                </a:cubicBezTo>
                <a:cubicBezTo>
                  <a:pt x="234024" y="408069"/>
                  <a:pt x="236263" y="409193"/>
                  <a:pt x="236995" y="411639"/>
                </a:cubicBezTo>
                <a:cubicBezTo>
                  <a:pt x="237851" y="414525"/>
                  <a:pt x="235734" y="415808"/>
                  <a:pt x="233291" y="416530"/>
                </a:cubicBezTo>
                <a:lnTo>
                  <a:pt x="233291" y="416490"/>
                </a:lnTo>
                <a:moveTo>
                  <a:pt x="295779" y="96791"/>
                </a:moveTo>
                <a:cubicBezTo>
                  <a:pt x="295779" y="96791"/>
                  <a:pt x="294761" y="96470"/>
                  <a:pt x="294232" y="96270"/>
                </a:cubicBezTo>
                <a:cubicBezTo>
                  <a:pt x="294436" y="95668"/>
                  <a:pt x="294679" y="95066"/>
                  <a:pt x="294883" y="94465"/>
                </a:cubicBezTo>
                <a:cubicBezTo>
                  <a:pt x="295412" y="94666"/>
                  <a:pt x="295942" y="94826"/>
                  <a:pt x="296512" y="95026"/>
                </a:cubicBezTo>
                <a:cubicBezTo>
                  <a:pt x="296308" y="95628"/>
                  <a:pt x="296186" y="96350"/>
                  <a:pt x="295779" y="96751"/>
                </a:cubicBezTo>
                <a:lnTo>
                  <a:pt x="295779" y="96791"/>
                </a:lnTo>
                <a:moveTo>
                  <a:pt x="307910" y="123897"/>
                </a:moveTo>
                <a:cubicBezTo>
                  <a:pt x="306974" y="123817"/>
                  <a:pt x="306118" y="122533"/>
                  <a:pt x="305223" y="121772"/>
                </a:cubicBezTo>
                <a:cubicBezTo>
                  <a:pt x="305712" y="121250"/>
                  <a:pt x="306282" y="120248"/>
                  <a:pt x="306648" y="120328"/>
                </a:cubicBezTo>
                <a:cubicBezTo>
                  <a:pt x="307870" y="120569"/>
                  <a:pt x="309009" y="121210"/>
                  <a:pt x="310474" y="121812"/>
                </a:cubicBezTo>
                <a:cubicBezTo>
                  <a:pt x="309538" y="122614"/>
                  <a:pt x="308643" y="123977"/>
                  <a:pt x="307870" y="123897"/>
                </a:cubicBezTo>
                <a:lnTo>
                  <a:pt x="307910" y="123897"/>
                </a:lnTo>
                <a:moveTo>
                  <a:pt x="343938" y="96189"/>
                </a:moveTo>
                <a:cubicBezTo>
                  <a:pt x="343367" y="100600"/>
                  <a:pt x="339541" y="98796"/>
                  <a:pt x="336569" y="98395"/>
                </a:cubicBezTo>
                <a:cubicBezTo>
                  <a:pt x="333760" y="96911"/>
                  <a:pt x="327613" y="99157"/>
                  <a:pt x="329079" y="92701"/>
                </a:cubicBezTo>
                <a:cubicBezTo>
                  <a:pt x="330137" y="88130"/>
                  <a:pt x="336121" y="85002"/>
                  <a:pt x="340070" y="86445"/>
                </a:cubicBezTo>
                <a:cubicBezTo>
                  <a:pt x="344792" y="88170"/>
                  <a:pt x="344385" y="92741"/>
                  <a:pt x="343938" y="96229"/>
                </a:cubicBezTo>
                <a:lnTo>
                  <a:pt x="343938" y="96189"/>
                </a:lnTo>
                <a:moveTo>
                  <a:pt x="414444" y="63349"/>
                </a:moveTo>
                <a:cubicBezTo>
                  <a:pt x="412735" y="63831"/>
                  <a:pt x="411474" y="63109"/>
                  <a:pt x="411839" y="61465"/>
                </a:cubicBezTo>
                <a:cubicBezTo>
                  <a:pt x="412043" y="60462"/>
                  <a:pt x="413549" y="59660"/>
                  <a:pt x="414649" y="59019"/>
                </a:cubicBezTo>
                <a:cubicBezTo>
                  <a:pt x="414933" y="58858"/>
                  <a:pt x="416317" y="59861"/>
                  <a:pt x="416277" y="59941"/>
                </a:cubicBezTo>
                <a:cubicBezTo>
                  <a:pt x="415788" y="61104"/>
                  <a:pt x="415096" y="62227"/>
                  <a:pt x="414486" y="63349"/>
                </a:cubicBezTo>
                <a:lnTo>
                  <a:pt x="414444" y="63349"/>
                </a:lnTo>
                <a:moveTo>
                  <a:pt x="425070" y="50919"/>
                </a:moveTo>
                <a:lnTo>
                  <a:pt x="423156" y="49997"/>
                </a:lnTo>
                <a:lnTo>
                  <a:pt x="425070" y="49075"/>
                </a:lnTo>
                <a:lnTo>
                  <a:pt x="425070" y="50919"/>
                </a:lnTo>
                <a:moveTo>
                  <a:pt x="444203" y="153730"/>
                </a:moveTo>
                <a:cubicBezTo>
                  <a:pt x="434148" y="157700"/>
                  <a:pt x="432153" y="157419"/>
                  <a:pt x="428897" y="151524"/>
                </a:cubicBezTo>
                <a:cubicBezTo>
                  <a:pt x="425273" y="144988"/>
                  <a:pt x="428652" y="141500"/>
                  <a:pt x="434473" y="139054"/>
                </a:cubicBezTo>
                <a:cubicBezTo>
                  <a:pt x="434473" y="139054"/>
                  <a:pt x="434473" y="139054"/>
                  <a:pt x="434433" y="139054"/>
                </a:cubicBezTo>
                <a:cubicBezTo>
                  <a:pt x="435736" y="135766"/>
                  <a:pt x="437161" y="132197"/>
                  <a:pt x="441557" y="133160"/>
                </a:cubicBezTo>
                <a:cubicBezTo>
                  <a:pt x="442819" y="133440"/>
                  <a:pt x="443470" y="136488"/>
                  <a:pt x="444406" y="138252"/>
                </a:cubicBezTo>
                <a:cubicBezTo>
                  <a:pt x="450350" y="146312"/>
                  <a:pt x="450350" y="146392"/>
                  <a:pt x="444284" y="153730"/>
                </a:cubicBezTo>
                <a:lnTo>
                  <a:pt x="444203" y="153730"/>
                </a:lnTo>
              </a:path>
            </a:pathLst>
          </a:custGeom>
          <a:solidFill>
            <a:schemeClr val="accent1">
              <a:alpha val="25000"/>
            </a:schemeClr>
          </a:solidFill>
        </p:spPr>
      </p:sp>
      <p:sp>
        <p:nvSpPr>
          <p:cNvPr id="30" name="TAPE_9_-3713&amp;3115"/>
          <p:cNvSpPr/>
          <p:nvPr>
            <p:custDataLst>
              <p:tags r:id="rId6"/>
            </p:custDataLst>
          </p:nvPr>
        </p:nvSpPr>
        <p:spPr>
          <a:xfrm>
            <a:off x="9451023" y="2145665"/>
            <a:ext cx="1581785" cy="396240"/>
          </a:xfrm>
          <a:custGeom>
            <a:avLst/>
            <a:gdLst/>
            <a:ahLst/>
            <a:cxnLst/>
            <a:rect l="l" t="t" r="r" b="b"/>
            <a:pathLst>
              <a:path w="1581831" h="396407">
                <a:moveTo>
                  <a:pt x="1574216" y="300676"/>
                </a:moveTo>
                <a:cubicBezTo>
                  <a:pt x="1547114" y="253077"/>
                  <a:pt x="1474280" y="255617"/>
                  <a:pt x="1422108" y="239017"/>
                </a:cubicBezTo>
                <a:cubicBezTo>
                  <a:pt x="1520190" y="158383"/>
                  <a:pt x="1394663" y="144831"/>
                  <a:pt x="1324534" y="122640"/>
                </a:cubicBezTo>
                <a:cubicBezTo>
                  <a:pt x="1473606" y="-4069"/>
                  <a:pt x="1247455" y="15920"/>
                  <a:pt x="1160892" y="14903"/>
                </a:cubicBezTo>
                <a:cubicBezTo>
                  <a:pt x="1001489" y="13040"/>
                  <a:pt x="493127" y="1352"/>
                  <a:pt x="352697" y="166"/>
                </a:cubicBezTo>
                <a:cubicBezTo>
                  <a:pt x="297642" y="-342"/>
                  <a:pt x="-32513" y="-4747"/>
                  <a:pt x="75393" y="94859"/>
                </a:cubicBezTo>
                <a:cubicBezTo>
                  <a:pt x="-170402" y="168378"/>
                  <a:pt x="269353" y="223601"/>
                  <a:pt x="201595" y="231732"/>
                </a:cubicBezTo>
                <a:cubicBezTo>
                  <a:pt x="94874" y="244606"/>
                  <a:pt x="-41152" y="343026"/>
                  <a:pt x="138071" y="382157"/>
                </a:cubicBezTo>
                <a:cubicBezTo>
                  <a:pt x="196173" y="394862"/>
                  <a:pt x="1026729" y="400961"/>
                  <a:pt x="1211373" y="392490"/>
                </a:cubicBezTo>
                <a:cubicBezTo>
                  <a:pt x="1298105" y="388424"/>
                  <a:pt x="1400086" y="396725"/>
                  <a:pt x="1485290" y="378769"/>
                </a:cubicBezTo>
                <a:cubicBezTo>
                  <a:pt x="1503578" y="374874"/>
                  <a:pt x="1610982" y="365387"/>
                  <a:pt x="1574216" y="300676"/>
                </a:cubicBezTo>
              </a:path>
            </a:pathLst>
          </a:custGeom>
          <a:solidFill>
            <a:schemeClr val="accent2"/>
          </a:solidFill>
        </p:spPr>
      </p:sp>
      <p:sp>
        <p:nvSpPr>
          <p:cNvPr id="31" name="Union-3713&amp;3116"/>
          <p:cNvSpPr/>
          <p:nvPr>
            <p:custDataLst>
              <p:tags r:id="rId7"/>
            </p:custDataLst>
          </p:nvPr>
        </p:nvSpPr>
        <p:spPr>
          <a:xfrm>
            <a:off x="9581833" y="2159635"/>
            <a:ext cx="1313180" cy="365125"/>
          </a:xfrm>
          <a:custGeom>
            <a:avLst/>
            <a:gdLst/>
            <a:ahLst/>
            <a:cxnLst/>
            <a:rect l="l" t="t" r="r" b="b"/>
            <a:pathLst>
              <a:path w="1313171" h="365364">
                <a:moveTo>
                  <a:pt x="19827" y="25424"/>
                </a:moveTo>
                <a:cubicBezTo>
                  <a:pt x="11527" y="25933"/>
                  <a:pt x="10002" y="19157"/>
                  <a:pt x="9833" y="12550"/>
                </a:cubicBezTo>
                <a:cubicBezTo>
                  <a:pt x="9664" y="6282"/>
                  <a:pt x="11527" y="184"/>
                  <a:pt x="18980" y="15"/>
                </a:cubicBezTo>
                <a:cubicBezTo>
                  <a:pt x="26095" y="-324"/>
                  <a:pt x="28466" y="5266"/>
                  <a:pt x="29822" y="11025"/>
                </a:cubicBezTo>
                <a:cubicBezTo>
                  <a:pt x="29724" y="11501"/>
                  <a:pt x="29629" y="11980"/>
                  <a:pt x="29534" y="12459"/>
                </a:cubicBezTo>
                <a:cubicBezTo>
                  <a:pt x="28309" y="18645"/>
                  <a:pt x="27059" y="24953"/>
                  <a:pt x="19827" y="25424"/>
                </a:cubicBezTo>
                <a:moveTo>
                  <a:pt x="1020282" y="30167"/>
                </a:moveTo>
                <a:cubicBezTo>
                  <a:pt x="1014862" y="27626"/>
                  <a:pt x="1011644" y="22883"/>
                  <a:pt x="1014523" y="16784"/>
                </a:cubicBezTo>
                <a:cubicBezTo>
                  <a:pt x="1017403" y="10686"/>
                  <a:pt x="1023671" y="10178"/>
                  <a:pt x="1028753" y="12380"/>
                </a:cubicBezTo>
                <a:cubicBezTo>
                  <a:pt x="1034343" y="14752"/>
                  <a:pt x="1037223" y="20172"/>
                  <a:pt x="1036206" y="26779"/>
                </a:cubicBezTo>
                <a:cubicBezTo>
                  <a:pt x="1031632" y="32538"/>
                  <a:pt x="1025873" y="32708"/>
                  <a:pt x="1020282" y="30167"/>
                </a:cubicBezTo>
                <a:moveTo>
                  <a:pt x="1168170" y="166701"/>
                </a:moveTo>
                <a:cubicBezTo>
                  <a:pt x="1165290" y="173477"/>
                  <a:pt x="1169864" y="177881"/>
                  <a:pt x="1175624" y="180423"/>
                </a:cubicBezTo>
                <a:cubicBezTo>
                  <a:pt x="1181552" y="183133"/>
                  <a:pt x="1188498" y="184657"/>
                  <a:pt x="1191547" y="177034"/>
                </a:cubicBezTo>
                <a:cubicBezTo>
                  <a:pt x="1194246" y="170207"/>
                  <a:pt x="1189058" y="166356"/>
                  <a:pt x="1183933" y="162552"/>
                </a:cubicBezTo>
                <a:cubicBezTo>
                  <a:pt x="1183590" y="162297"/>
                  <a:pt x="1183248" y="162043"/>
                  <a:pt x="1182908" y="161789"/>
                </a:cubicBezTo>
                <a:cubicBezTo>
                  <a:pt x="1177149" y="160434"/>
                  <a:pt x="1171049" y="160095"/>
                  <a:pt x="1168170" y="166701"/>
                </a:cubicBezTo>
                <a:moveTo>
                  <a:pt x="941183" y="194145"/>
                </a:moveTo>
                <a:cubicBezTo>
                  <a:pt x="932884" y="194653"/>
                  <a:pt x="932036" y="187538"/>
                  <a:pt x="932036" y="181949"/>
                </a:cubicBezTo>
                <a:cubicBezTo>
                  <a:pt x="932036" y="176188"/>
                  <a:pt x="935086" y="170599"/>
                  <a:pt x="941861" y="171107"/>
                </a:cubicBezTo>
                <a:cubicBezTo>
                  <a:pt x="948299" y="171615"/>
                  <a:pt x="951009" y="176527"/>
                  <a:pt x="950670" y="180593"/>
                </a:cubicBezTo>
                <a:cubicBezTo>
                  <a:pt x="950501" y="189233"/>
                  <a:pt x="947790" y="193806"/>
                  <a:pt x="941183" y="194145"/>
                </a:cubicBezTo>
                <a:moveTo>
                  <a:pt x="1102458" y="356088"/>
                </a:moveTo>
                <a:cubicBezTo>
                  <a:pt x="1099069" y="360661"/>
                  <a:pt x="1094835" y="364388"/>
                  <a:pt x="1089076" y="360323"/>
                </a:cubicBezTo>
                <a:cubicBezTo>
                  <a:pt x="1085348" y="357612"/>
                  <a:pt x="1085519" y="353378"/>
                  <a:pt x="1087551" y="348803"/>
                </a:cubicBezTo>
                <a:cubicBezTo>
                  <a:pt x="1090939" y="341520"/>
                  <a:pt x="1096020" y="341012"/>
                  <a:pt x="1102458" y="344230"/>
                </a:cubicBezTo>
                <a:lnTo>
                  <a:pt x="1102458" y="356088"/>
                </a:lnTo>
                <a:moveTo>
                  <a:pt x="1288606" y="348127"/>
                </a:moveTo>
                <a:cubicBezTo>
                  <a:pt x="1284542" y="354226"/>
                  <a:pt x="1288275" y="359646"/>
                  <a:pt x="1293863" y="362527"/>
                </a:cubicBezTo>
                <a:cubicBezTo>
                  <a:pt x="1299959" y="365745"/>
                  <a:pt x="1307744" y="367439"/>
                  <a:pt x="1311821" y="360832"/>
                </a:cubicBezTo>
                <a:cubicBezTo>
                  <a:pt x="1315720" y="354808"/>
                  <a:pt x="1310399" y="349877"/>
                  <a:pt x="1305763" y="345592"/>
                </a:cubicBezTo>
                <a:lnTo>
                  <a:pt x="1305204" y="345078"/>
                </a:lnTo>
                <a:cubicBezTo>
                  <a:pt x="1299108" y="342538"/>
                  <a:pt x="1292670" y="342199"/>
                  <a:pt x="1288606" y="348127"/>
                </a:cubicBezTo>
                <a:moveTo>
                  <a:pt x="721653" y="169581"/>
                </a:moveTo>
                <a:cubicBezTo>
                  <a:pt x="721822" y="163313"/>
                  <a:pt x="725042" y="157554"/>
                  <a:pt x="732325" y="158570"/>
                </a:cubicBezTo>
                <a:cubicBezTo>
                  <a:pt x="739610" y="159586"/>
                  <a:pt x="742150" y="165515"/>
                  <a:pt x="742150" y="172122"/>
                </a:cubicBezTo>
                <a:lnTo>
                  <a:pt x="741916" y="172912"/>
                </a:lnTo>
                <a:cubicBezTo>
                  <a:pt x="740122" y="178996"/>
                  <a:pt x="738113" y="185807"/>
                  <a:pt x="730970" y="184996"/>
                </a:cubicBezTo>
                <a:cubicBezTo>
                  <a:pt x="723348" y="184149"/>
                  <a:pt x="721483" y="176356"/>
                  <a:pt x="721653" y="169581"/>
                </a:cubicBezTo>
                <a:moveTo>
                  <a:pt x="576130" y="351683"/>
                </a:moveTo>
                <a:cubicBezTo>
                  <a:pt x="576299" y="345924"/>
                  <a:pt x="572573" y="340672"/>
                  <a:pt x="566306" y="340333"/>
                </a:cubicBezTo>
                <a:cubicBezTo>
                  <a:pt x="558852" y="339994"/>
                  <a:pt x="557158" y="346263"/>
                  <a:pt x="555972" y="352191"/>
                </a:cubicBezTo>
                <a:cubicBezTo>
                  <a:pt x="556650" y="357951"/>
                  <a:pt x="558005" y="363879"/>
                  <a:pt x="564951" y="364218"/>
                </a:cubicBezTo>
                <a:cubicBezTo>
                  <a:pt x="572743" y="364388"/>
                  <a:pt x="576130" y="358290"/>
                  <a:pt x="576130" y="351683"/>
                </a:cubicBezTo>
                <a:moveTo>
                  <a:pt x="776027" y="351346"/>
                </a:moveTo>
                <a:cubicBezTo>
                  <a:pt x="772300" y="351514"/>
                  <a:pt x="769591" y="347619"/>
                  <a:pt x="769591" y="343045"/>
                </a:cubicBezTo>
                <a:cubicBezTo>
                  <a:pt x="769591" y="337964"/>
                  <a:pt x="770607" y="333559"/>
                  <a:pt x="777043" y="333389"/>
                </a:cubicBezTo>
                <a:cubicBezTo>
                  <a:pt x="781889" y="333238"/>
                  <a:pt x="782809" y="336471"/>
                  <a:pt x="783797" y="339941"/>
                </a:cubicBezTo>
                <a:cubicBezTo>
                  <a:pt x="783914" y="340354"/>
                  <a:pt x="784032" y="340769"/>
                  <a:pt x="784158" y="341182"/>
                </a:cubicBezTo>
                <a:cubicBezTo>
                  <a:pt x="783142" y="345925"/>
                  <a:pt x="781108" y="351006"/>
                  <a:pt x="776027" y="351346"/>
                </a:cubicBezTo>
                <a:moveTo>
                  <a:pt x="665061" y="36774"/>
                </a:moveTo>
                <a:cubicBezTo>
                  <a:pt x="667602" y="30676"/>
                  <a:pt x="664722" y="26272"/>
                  <a:pt x="656930" y="22375"/>
                </a:cubicBezTo>
                <a:cubicBezTo>
                  <a:pt x="653373" y="20343"/>
                  <a:pt x="647783" y="20512"/>
                  <a:pt x="644564" y="26102"/>
                </a:cubicBezTo>
                <a:cubicBezTo>
                  <a:pt x="641176" y="32031"/>
                  <a:pt x="644733" y="37283"/>
                  <a:pt x="649985" y="39654"/>
                </a:cubicBezTo>
                <a:cubicBezTo>
                  <a:pt x="655066" y="42195"/>
                  <a:pt x="661673" y="44567"/>
                  <a:pt x="665061" y="36774"/>
                </a:cubicBezTo>
                <a:moveTo>
                  <a:pt x="8" y="278844"/>
                </a:moveTo>
                <a:cubicBezTo>
                  <a:pt x="-161" y="285619"/>
                  <a:pt x="2379" y="291887"/>
                  <a:pt x="8308" y="291549"/>
                </a:cubicBezTo>
                <a:cubicBezTo>
                  <a:pt x="15253" y="291210"/>
                  <a:pt x="19827" y="285111"/>
                  <a:pt x="19827" y="277828"/>
                </a:cubicBezTo>
                <a:cubicBezTo>
                  <a:pt x="19827" y="271729"/>
                  <a:pt x="16101" y="267155"/>
                  <a:pt x="9833" y="267325"/>
                </a:cubicBezTo>
                <a:cubicBezTo>
                  <a:pt x="2549" y="267494"/>
                  <a:pt x="686" y="273423"/>
                  <a:pt x="8" y="278844"/>
                </a:cubicBezTo>
                <a:moveTo>
                  <a:pt x="298155" y="50665"/>
                </a:moveTo>
                <a:cubicBezTo>
                  <a:pt x="302391" y="46599"/>
                  <a:pt x="307303" y="47616"/>
                  <a:pt x="309674" y="52190"/>
                </a:cubicBezTo>
                <a:cubicBezTo>
                  <a:pt x="314018" y="60349"/>
                  <a:pt x="309159" y="63908"/>
                  <a:pt x="304074" y="67631"/>
                </a:cubicBezTo>
                <a:cubicBezTo>
                  <a:pt x="302613" y="68701"/>
                  <a:pt x="301135" y="69783"/>
                  <a:pt x="299850" y="70993"/>
                </a:cubicBezTo>
                <a:cubicBezTo>
                  <a:pt x="293412" y="64217"/>
                  <a:pt x="290872" y="57610"/>
                  <a:pt x="298155" y="50665"/>
                </a:cubicBezTo>
                <a:moveTo>
                  <a:pt x="469238" y="199734"/>
                </a:moveTo>
                <a:cubicBezTo>
                  <a:pt x="472625" y="202275"/>
                  <a:pt x="479740" y="202952"/>
                  <a:pt x="482281" y="196854"/>
                </a:cubicBezTo>
                <a:cubicBezTo>
                  <a:pt x="485499" y="188723"/>
                  <a:pt x="481603" y="180423"/>
                  <a:pt x="473641" y="176187"/>
                </a:cubicBezTo>
                <a:cubicBezTo>
                  <a:pt x="467882" y="172969"/>
                  <a:pt x="460599" y="172969"/>
                  <a:pt x="457380" y="180083"/>
                </a:cubicBezTo>
                <a:cubicBezTo>
                  <a:pt x="453484" y="188892"/>
                  <a:pt x="459073" y="194652"/>
                  <a:pt x="469238" y="199734"/>
                </a:cubicBezTo>
                <a:moveTo>
                  <a:pt x="480428" y="30338"/>
                </a:moveTo>
                <a:cubicBezTo>
                  <a:pt x="478057" y="35759"/>
                  <a:pt x="471451" y="35251"/>
                  <a:pt x="465352" y="32201"/>
                </a:cubicBezTo>
                <a:cubicBezTo>
                  <a:pt x="460779" y="29152"/>
                  <a:pt x="456204" y="24917"/>
                  <a:pt x="459254" y="18311"/>
                </a:cubicBezTo>
                <a:cubicBezTo>
                  <a:pt x="461964" y="12551"/>
                  <a:pt x="467724" y="11196"/>
                  <a:pt x="473145" y="13907"/>
                </a:cubicBezTo>
                <a:cubicBezTo>
                  <a:pt x="479751" y="17294"/>
                  <a:pt x="483138" y="23901"/>
                  <a:pt x="480428" y="30338"/>
                </a:cubicBezTo>
                <a:moveTo>
                  <a:pt x="149586" y="178899"/>
                </a:moveTo>
                <a:cubicBezTo>
                  <a:pt x="152635" y="188554"/>
                  <a:pt x="159581" y="189062"/>
                  <a:pt x="168558" y="186352"/>
                </a:cubicBezTo>
                <a:cubicBezTo>
                  <a:pt x="168079" y="184696"/>
                  <a:pt x="167785" y="182930"/>
                  <a:pt x="167494" y="181182"/>
                </a:cubicBezTo>
                <a:cubicBezTo>
                  <a:pt x="166445" y="174884"/>
                  <a:pt x="165438" y="168844"/>
                  <a:pt x="156022" y="169243"/>
                </a:cubicBezTo>
                <a:cubicBezTo>
                  <a:pt x="150941" y="169412"/>
                  <a:pt x="147723" y="173308"/>
                  <a:pt x="149586" y="178899"/>
                </a:cubicBezTo>
                <a:moveTo>
                  <a:pt x="322379" y="308826"/>
                </a:moveTo>
                <a:cubicBezTo>
                  <a:pt x="326274" y="311875"/>
                  <a:pt x="330002" y="315942"/>
                  <a:pt x="327969" y="320684"/>
                </a:cubicBezTo>
                <a:cubicBezTo>
                  <a:pt x="326614" y="324072"/>
                  <a:pt x="321870" y="324919"/>
                  <a:pt x="317636" y="322886"/>
                </a:cubicBezTo>
                <a:cubicBezTo>
                  <a:pt x="313061" y="320515"/>
                  <a:pt x="309504" y="317805"/>
                  <a:pt x="312216" y="311875"/>
                </a:cubicBezTo>
                <a:cubicBezTo>
                  <a:pt x="314249" y="307339"/>
                  <a:pt x="317871" y="308003"/>
                  <a:pt x="321483" y="308665"/>
                </a:cubicBezTo>
                <a:cubicBezTo>
                  <a:pt x="321781" y="308719"/>
                  <a:pt x="322081" y="308775"/>
                  <a:pt x="322379" y="308826"/>
                </a:cubicBezTo>
              </a:path>
            </a:pathLst>
          </a:custGeom>
          <a:solidFill>
            <a:srgbClr val="FFFFFF">
              <a:alpha val="75000"/>
            </a:srgbClr>
          </a:solidFill>
        </p:spPr>
      </p:sp>
      <p:sp>
        <p:nvSpPr>
          <p:cNvPr id="33" name="TAPE_9_-3713&amp;3135"/>
          <p:cNvSpPr/>
          <p:nvPr>
            <p:custDataLst>
              <p:tags r:id="rId8"/>
            </p:custDataLst>
          </p:nvPr>
        </p:nvSpPr>
        <p:spPr>
          <a:xfrm>
            <a:off x="6669723" y="2145665"/>
            <a:ext cx="1581785" cy="396240"/>
          </a:xfrm>
          <a:custGeom>
            <a:avLst/>
            <a:gdLst/>
            <a:ahLst/>
            <a:cxnLst/>
            <a:rect l="l" t="t" r="r" b="b"/>
            <a:pathLst>
              <a:path w="1581831" h="396407">
                <a:moveTo>
                  <a:pt x="1574216" y="300676"/>
                </a:moveTo>
                <a:cubicBezTo>
                  <a:pt x="1547114" y="253077"/>
                  <a:pt x="1474280" y="255617"/>
                  <a:pt x="1422108" y="239017"/>
                </a:cubicBezTo>
                <a:cubicBezTo>
                  <a:pt x="1520190" y="158383"/>
                  <a:pt x="1394663" y="144831"/>
                  <a:pt x="1324534" y="122640"/>
                </a:cubicBezTo>
                <a:cubicBezTo>
                  <a:pt x="1473606" y="-4069"/>
                  <a:pt x="1247455" y="15920"/>
                  <a:pt x="1160892" y="14903"/>
                </a:cubicBezTo>
                <a:cubicBezTo>
                  <a:pt x="1001489" y="13040"/>
                  <a:pt x="493127" y="1352"/>
                  <a:pt x="352697" y="166"/>
                </a:cubicBezTo>
                <a:cubicBezTo>
                  <a:pt x="297642" y="-342"/>
                  <a:pt x="-32513" y="-4747"/>
                  <a:pt x="75393" y="94859"/>
                </a:cubicBezTo>
                <a:cubicBezTo>
                  <a:pt x="-170402" y="168378"/>
                  <a:pt x="269353" y="223601"/>
                  <a:pt x="201595" y="231732"/>
                </a:cubicBezTo>
                <a:cubicBezTo>
                  <a:pt x="94874" y="244606"/>
                  <a:pt x="-41152" y="343026"/>
                  <a:pt x="138071" y="382157"/>
                </a:cubicBezTo>
                <a:cubicBezTo>
                  <a:pt x="196173" y="394862"/>
                  <a:pt x="1026729" y="400961"/>
                  <a:pt x="1211373" y="392490"/>
                </a:cubicBezTo>
                <a:cubicBezTo>
                  <a:pt x="1298105" y="388424"/>
                  <a:pt x="1400086" y="396725"/>
                  <a:pt x="1485290" y="378769"/>
                </a:cubicBezTo>
                <a:cubicBezTo>
                  <a:pt x="1503578" y="374874"/>
                  <a:pt x="1610982" y="365387"/>
                  <a:pt x="1574216" y="300676"/>
                </a:cubicBezTo>
              </a:path>
            </a:pathLst>
          </a:custGeom>
          <a:solidFill>
            <a:schemeClr val="accent1"/>
          </a:solidFill>
        </p:spPr>
      </p:sp>
      <p:sp>
        <p:nvSpPr>
          <p:cNvPr id="34" name="Union-3713&amp;3136"/>
          <p:cNvSpPr/>
          <p:nvPr>
            <p:custDataLst>
              <p:tags r:id="rId9"/>
            </p:custDataLst>
          </p:nvPr>
        </p:nvSpPr>
        <p:spPr>
          <a:xfrm>
            <a:off x="6800533" y="2159635"/>
            <a:ext cx="1313180" cy="365125"/>
          </a:xfrm>
          <a:custGeom>
            <a:avLst/>
            <a:gdLst/>
            <a:ahLst/>
            <a:cxnLst/>
            <a:rect l="l" t="t" r="r" b="b"/>
            <a:pathLst>
              <a:path w="1313171" h="365364">
                <a:moveTo>
                  <a:pt x="19827" y="25424"/>
                </a:moveTo>
                <a:cubicBezTo>
                  <a:pt x="11527" y="25933"/>
                  <a:pt x="10002" y="19157"/>
                  <a:pt x="9833" y="12550"/>
                </a:cubicBezTo>
                <a:cubicBezTo>
                  <a:pt x="9664" y="6282"/>
                  <a:pt x="11527" y="184"/>
                  <a:pt x="18980" y="15"/>
                </a:cubicBezTo>
                <a:cubicBezTo>
                  <a:pt x="26095" y="-324"/>
                  <a:pt x="28466" y="5266"/>
                  <a:pt x="29822" y="11025"/>
                </a:cubicBezTo>
                <a:cubicBezTo>
                  <a:pt x="29724" y="11501"/>
                  <a:pt x="29629" y="11980"/>
                  <a:pt x="29534" y="12459"/>
                </a:cubicBezTo>
                <a:cubicBezTo>
                  <a:pt x="28309" y="18645"/>
                  <a:pt x="27059" y="24953"/>
                  <a:pt x="19827" y="25424"/>
                </a:cubicBezTo>
                <a:moveTo>
                  <a:pt x="1020282" y="30167"/>
                </a:moveTo>
                <a:cubicBezTo>
                  <a:pt x="1014862" y="27626"/>
                  <a:pt x="1011644" y="22883"/>
                  <a:pt x="1014523" y="16784"/>
                </a:cubicBezTo>
                <a:cubicBezTo>
                  <a:pt x="1017403" y="10686"/>
                  <a:pt x="1023671" y="10178"/>
                  <a:pt x="1028753" y="12380"/>
                </a:cubicBezTo>
                <a:cubicBezTo>
                  <a:pt x="1034343" y="14752"/>
                  <a:pt x="1037223" y="20172"/>
                  <a:pt x="1036206" y="26779"/>
                </a:cubicBezTo>
                <a:cubicBezTo>
                  <a:pt x="1031632" y="32538"/>
                  <a:pt x="1025873" y="32708"/>
                  <a:pt x="1020282" y="30167"/>
                </a:cubicBezTo>
                <a:moveTo>
                  <a:pt x="1168170" y="166701"/>
                </a:moveTo>
                <a:cubicBezTo>
                  <a:pt x="1165290" y="173477"/>
                  <a:pt x="1169864" y="177881"/>
                  <a:pt x="1175624" y="180423"/>
                </a:cubicBezTo>
                <a:cubicBezTo>
                  <a:pt x="1181552" y="183133"/>
                  <a:pt x="1188498" y="184657"/>
                  <a:pt x="1191547" y="177034"/>
                </a:cubicBezTo>
                <a:cubicBezTo>
                  <a:pt x="1194246" y="170207"/>
                  <a:pt x="1189058" y="166356"/>
                  <a:pt x="1183933" y="162552"/>
                </a:cubicBezTo>
                <a:cubicBezTo>
                  <a:pt x="1183590" y="162297"/>
                  <a:pt x="1183248" y="162043"/>
                  <a:pt x="1182908" y="161789"/>
                </a:cubicBezTo>
                <a:cubicBezTo>
                  <a:pt x="1177149" y="160434"/>
                  <a:pt x="1171049" y="160095"/>
                  <a:pt x="1168170" y="166701"/>
                </a:cubicBezTo>
                <a:moveTo>
                  <a:pt x="941183" y="194145"/>
                </a:moveTo>
                <a:cubicBezTo>
                  <a:pt x="932884" y="194653"/>
                  <a:pt x="932036" y="187538"/>
                  <a:pt x="932036" y="181949"/>
                </a:cubicBezTo>
                <a:cubicBezTo>
                  <a:pt x="932036" y="176188"/>
                  <a:pt x="935086" y="170599"/>
                  <a:pt x="941861" y="171107"/>
                </a:cubicBezTo>
                <a:cubicBezTo>
                  <a:pt x="948299" y="171615"/>
                  <a:pt x="951009" y="176527"/>
                  <a:pt x="950670" y="180593"/>
                </a:cubicBezTo>
                <a:cubicBezTo>
                  <a:pt x="950501" y="189233"/>
                  <a:pt x="947790" y="193806"/>
                  <a:pt x="941183" y="194145"/>
                </a:cubicBezTo>
                <a:moveTo>
                  <a:pt x="1102458" y="356088"/>
                </a:moveTo>
                <a:cubicBezTo>
                  <a:pt x="1099069" y="360661"/>
                  <a:pt x="1094835" y="364388"/>
                  <a:pt x="1089076" y="360323"/>
                </a:cubicBezTo>
                <a:cubicBezTo>
                  <a:pt x="1085348" y="357612"/>
                  <a:pt x="1085519" y="353378"/>
                  <a:pt x="1087551" y="348803"/>
                </a:cubicBezTo>
                <a:cubicBezTo>
                  <a:pt x="1090939" y="341520"/>
                  <a:pt x="1096020" y="341012"/>
                  <a:pt x="1102458" y="344230"/>
                </a:cubicBezTo>
                <a:lnTo>
                  <a:pt x="1102458" y="356088"/>
                </a:lnTo>
                <a:moveTo>
                  <a:pt x="1288606" y="348127"/>
                </a:moveTo>
                <a:cubicBezTo>
                  <a:pt x="1284542" y="354226"/>
                  <a:pt x="1288275" y="359646"/>
                  <a:pt x="1293863" y="362527"/>
                </a:cubicBezTo>
                <a:cubicBezTo>
                  <a:pt x="1299959" y="365745"/>
                  <a:pt x="1307744" y="367439"/>
                  <a:pt x="1311821" y="360832"/>
                </a:cubicBezTo>
                <a:cubicBezTo>
                  <a:pt x="1315720" y="354808"/>
                  <a:pt x="1310399" y="349877"/>
                  <a:pt x="1305763" y="345592"/>
                </a:cubicBezTo>
                <a:lnTo>
                  <a:pt x="1305204" y="345078"/>
                </a:lnTo>
                <a:cubicBezTo>
                  <a:pt x="1299108" y="342538"/>
                  <a:pt x="1292670" y="342199"/>
                  <a:pt x="1288606" y="348127"/>
                </a:cubicBezTo>
                <a:moveTo>
                  <a:pt x="721653" y="169581"/>
                </a:moveTo>
                <a:cubicBezTo>
                  <a:pt x="721822" y="163313"/>
                  <a:pt x="725042" y="157554"/>
                  <a:pt x="732325" y="158570"/>
                </a:cubicBezTo>
                <a:cubicBezTo>
                  <a:pt x="739610" y="159586"/>
                  <a:pt x="742150" y="165515"/>
                  <a:pt x="742150" y="172122"/>
                </a:cubicBezTo>
                <a:lnTo>
                  <a:pt x="741916" y="172912"/>
                </a:lnTo>
                <a:cubicBezTo>
                  <a:pt x="740122" y="178996"/>
                  <a:pt x="738113" y="185807"/>
                  <a:pt x="730970" y="184996"/>
                </a:cubicBezTo>
                <a:cubicBezTo>
                  <a:pt x="723348" y="184149"/>
                  <a:pt x="721483" y="176356"/>
                  <a:pt x="721653" y="169581"/>
                </a:cubicBezTo>
                <a:moveTo>
                  <a:pt x="576130" y="351683"/>
                </a:moveTo>
                <a:cubicBezTo>
                  <a:pt x="576299" y="345924"/>
                  <a:pt x="572573" y="340672"/>
                  <a:pt x="566306" y="340333"/>
                </a:cubicBezTo>
                <a:cubicBezTo>
                  <a:pt x="558852" y="339994"/>
                  <a:pt x="557158" y="346263"/>
                  <a:pt x="555972" y="352191"/>
                </a:cubicBezTo>
                <a:cubicBezTo>
                  <a:pt x="556650" y="357951"/>
                  <a:pt x="558005" y="363879"/>
                  <a:pt x="564951" y="364218"/>
                </a:cubicBezTo>
                <a:cubicBezTo>
                  <a:pt x="572743" y="364388"/>
                  <a:pt x="576130" y="358290"/>
                  <a:pt x="576130" y="351683"/>
                </a:cubicBezTo>
                <a:moveTo>
                  <a:pt x="776027" y="351346"/>
                </a:moveTo>
                <a:cubicBezTo>
                  <a:pt x="772300" y="351514"/>
                  <a:pt x="769591" y="347619"/>
                  <a:pt x="769591" y="343045"/>
                </a:cubicBezTo>
                <a:cubicBezTo>
                  <a:pt x="769591" y="337964"/>
                  <a:pt x="770607" y="333559"/>
                  <a:pt x="777043" y="333389"/>
                </a:cubicBezTo>
                <a:cubicBezTo>
                  <a:pt x="781889" y="333238"/>
                  <a:pt x="782809" y="336471"/>
                  <a:pt x="783797" y="339941"/>
                </a:cubicBezTo>
                <a:cubicBezTo>
                  <a:pt x="783914" y="340354"/>
                  <a:pt x="784032" y="340769"/>
                  <a:pt x="784158" y="341182"/>
                </a:cubicBezTo>
                <a:cubicBezTo>
                  <a:pt x="783142" y="345925"/>
                  <a:pt x="781108" y="351006"/>
                  <a:pt x="776027" y="351346"/>
                </a:cubicBezTo>
                <a:moveTo>
                  <a:pt x="665061" y="36774"/>
                </a:moveTo>
                <a:cubicBezTo>
                  <a:pt x="667602" y="30676"/>
                  <a:pt x="664722" y="26272"/>
                  <a:pt x="656930" y="22375"/>
                </a:cubicBezTo>
                <a:cubicBezTo>
                  <a:pt x="653373" y="20343"/>
                  <a:pt x="647783" y="20512"/>
                  <a:pt x="644564" y="26102"/>
                </a:cubicBezTo>
                <a:cubicBezTo>
                  <a:pt x="641176" y="32031"/>
                  <a:pt x="644733" y="37283"/>
                  <a:pt x="649985" y="39654"/>
                </a:cubicBezTo>
                <a:cubicBezTo>
                  <a:pt x="655066" y="42195"/>
                  <a:pt x="661673" y="44567"/>
                  <a:pt x="665061" y="36774"/>
                </a:cubicBezTo>
                <a:moveTo>
                  <a:pt x="8" y="278844"/>
                </a:moveTo>
                <a:cubicBezTo>
                  <a:pt x="-161" y="285619"/>
                  <a:pt x="2379" y="291887"/>
                  <a:pt x="8308" y="291549"/>
                </a:cubicBezTo>
                <a:cubicBezTo>
                  <a:pt x="15253" y="291210"/>
                  <a:pt x="19827" y="285111"/>
                  <a:pt x="19827" y="277828"/>
                </a:cubicBezTo>
                <a:cubicBezTo>
                  <a:pt x="19827" y="271729"/>
                  <a:pt x="16101" y="267155"/>
                  <a:pt x="9833" y="267325"/>
                </a:cubicBezTo>
                <a:cubicBezTo>
                  <a:pt x="2549" y="267494"/>
                  <a:pt x="686" y="273423"/>
                  <a:pt x="8" y="278844"/>
                </a:cubicBezTo>
                <a:moveTo>
                  <a:pt x="298155" y="50665"/>
                </a:moveTo>
                <a:cubicBezTo>
                  <a:pt x="302391" y="46599"/>
                  <a:pt x="307303" y="47616"/>
                  <a:pt x="309674" y="52190"/>
                </a:cubicBezTo>
                <a:cubicBezTo>
                  <a:pt x="314018" y="60349"/>
                  <a:pt x="309159" y="63908"/>
                  <a:pt x="304074" y="67631"/>
                </a:cubicBezTo>
                <a:cubicBezTo>
                  <a:pt x="302613" y="68701"/>
                  <a:pt x="301135" y="69783"/>
                  <a:pt x="299850" y="70993"/>
                </a:cubicBezTo>
                <a:cubicBezTo>
                  <a:pt x="293412" y="64217"/>
                  <a:pt x="290872" y="57610"/>
                  <a:pt x="298155" y="50665"/>
                </a:cubicBezTo>
                <a:moveTo>
                  <a:pt x="469238" y="199734"/>
                </a:moveTo>
                <a:cubicBezTo>
                  <a:pt x="472625" y="202275"/>
                  <a:pt x="479740" y="202952"/>
                  <a:pt x="482281" y="196854"/>
                </a:cubicBezTo>
                <a:cubicBezTo>
                  <a:pt x="485499" y="188723"/>
                  <a:pt x="481603" y="180423"/>
                  <a:pt x="473641" y="176187"/>
                </a:cubicBezTo>
                <a:cubicBezTo>
                  <a:pt x="467882" y="172969"/>
                  <a:pt x="460599" y="172969"/>
                  <a:pt x="457380" y="180083"/>
                </a:cubicBezTo>
                <a:cubicBezTo>
                  <a:pt x="453484" y="188892"/>
                  <a:pt x="459073" y="194652"/>
                  <a:pt x="469238" y="199734"/>
                </a:cubicBezTo>
                <a:moveTo>
                  <a:pt x="480428" y="30338"/>
                </a:moveTo>
                <a:cubicBezTo>
                  <a:pt x="478057" y="35759"/>
                  <a:pt x="471451" y="35251"/>
                  <a:pt x="465352" y="32201"/>
                </a:cubicBezTo>
                <a:cubicBezTo>
                  <a:pt x="460779" y="29152"/>
                  <a:pt x="456204" y="24917"/>
                  <a:pt x="459254" y="18311"/>
                </a:cubicBezTo>
                <a:cubicBezTo>
                  <a:pt x="461964" y="12551"/>
                  <a:pt x="467724" y="11196"/>
                  <a:pt x="473145" y="13907"/>
                </a:cubicBezTo>
                <a:cubicBezTo>
                  <a:pt x="479751" y="17294"/>
                  <a:pt x="483138" y="23901"/>
                  <a:pt x="480428" y="30338"/>
                </a:cubicBezTo>
                <a:moveTo>
                  <a:pt x="149586" y="178899"/>
                </a:moveTo>
                <a:cubicBezTo>
                  <a:pt x="152635" y="188554"/>
                  <a:pt x="159581" y="189062"/>
                  <a:pt x="168558" y="186352"/>
                </a:cubicBezTo>
                <a:cubicBezTo>
                  <a:pt x="168079" y="184696"/>
                  <a:pt x="167785" y="182930"/>
                  <a:pt x="167494" y="181182"/>
                </a:cubicBezTo>
                <a:cubicBezTo>
                  <a:pt x="166445" y="174884"/>
                  <a:pt x="165438" y="168844"/>
                  <a:pt x="156022" y="169243"/>
                </a:cubicBezTo>
                <a:cubicBezTo>
                  <a:pt x="150941" y="169412"/>
                  <a:pt x="147723" y="173308"/>
                  <a:pt x="149586" y="178899"/>
                </a:cubicBezTo>
                <a:moveTo>
                  <a:pt x="322379" y="308826"/>
                </a:moveTo>
                <a:cubicBezTo>
                  <a:pt x="326274" y="311875"/>
                  <a:pt x="330002" y="315942"/>
                  <a:pt x="327969" y="320684"/>
                </a:cubicBezTo>
                <a:cubicBezTo>
                  <a:pt x="326614" y="324072"/>
                  <a:pt x="321870" y="324919"/>
                  <a:pt x="317636" y="322886"/>
                </a:cubicBezTo>
                <a:cubicBezTo>
                  <a:pt x="313061" y="320515"/>
                  <a:pt x="309504" y="317805"/>
                  <a:pt x="312216" y="311875"/>
                </a:cubicBezTo>
                <a:cubicBezTo>
                  <a:pt x="314249" y="307339"/>
                  <a:pt x="317871" y="308003"/>
                  <a:pt x="321483" y="308665"/>
                </a:cubicBezTo>
                <a:cubicBezTo>
                  <a:pt x="321781" y="308719"/>
                  <a:pt x="322081" y="308775"/>
                  <a:pt x="322379" y="308826"/>
                </a:cubicBezTo>
              </a:path>
            </a:pathLst>
          </a:custGeom>
          <a:solidFill>
            <a:srgbClr val="FFFFFF">
              <a:alpha val="75000"/>
            </a:srgbClr>
          </a:solidFill>
        </p:spPr>
      </p:sp>
      <p:sp>
        <p:nvSpPr>
          <p:cNvPr id="35" name="TAPE_9_-3713&amp;3155"/>
          <p:cNvSpPr/>
          <p:nvPr>
            <p:custDataLst>
              <p:tags r:id="rId10"/>
            </p:custDataLst>
          </p:nvPr>
        </p:nvSpPr>
        <p:spPr>
          <a:xfrm>
            <a:off x="3913823" y="2145665"/>
            <a:ext cx="1581785" cy="396240"/>
          </a:xfrm>
          <a:custGeom>
            <a:avLst/>
            <a:gdLst/>
            <a:ahLst/>
            <a:cxnLst/>
            <a:rect l="l" t="t" r="r" b="b"/>
            <a:pathLst>
              <a:path w="1581831" h="396407">
                <a:moveTo>
                  <a:pt x="1574216" y="300676"/>
                </a:moveTo>
                <a:cubicBezTo>
                  <a:pt x="1547114" y="253077"/>
                  <a:pt x="1474280" y="255617"/>
                  <a:pt x="1422108" y="239017"/>
                </a:cubicBezTo>
                <a:cubicBezTo>
                  <a:pt x="1520190" y="158383"/>
                  <a:pt x="1394663" y="144831"/>
                  <a:pt x="1324534" y="122640"/>
                </a:cubicBezTo>
                <a:cubicBezTo>
                  <a:pt x="1473606" y="-4069"/>
                  <a:pt x="1247455" y="15920"/>
                  <a:pt x="1160892" y="14903"/>
                </a:cubicBezTo>
                <a:cubicBezTo>
                  <a:pt x="1001489" y="13040"/>
                  <a:pt x="493127" y="1352"/>
                  <a:pt x="352697" y="166"/>
                </a:cubicBezTo>
                <a:cubicBezTo>
                  <a:pt x="297642" y="-342"/>
                  <a:pt x="-32513" y="-4747"/>
                  <a:pt x="75393" y="94859"/>
                </a:cubicBezTo>
                <a:cubicBezTo>
                  <a:pt x="-170402" y="168378"/>
                  <a:pt x="269353" y="223601"/>
                  <a:pt x="201595" y="231732"/>
                </a:cubicBezTo>
                <a:cubicBezTo>
                  <a:pt x="94874" y="244606"/>
                  <a:pt x="-41152" y="343026"/>
                  <a:pt x="138071" y="382157"/>
                </a:cubicBezTo>
                <a:cubicBezTo>
                  <a:pt x="196173" y="394862"/>
                  <a:pt x="1026729" y="400961"/>
                  <a:pt x="1211373" y="392490"/>
                </a:cubicBezTo>
                <a:cubicBezTo>
                  <a:pt x="1298105" y="388424"/>
                  <a:pt x="1400086" y="396725"/>
                  <a:pt x="1485290" y="378769"/>
                </a:cubicBezTo>
                <a:cubicBezTo>
                  <a:pt x="1503578" y="374874"/>
                  <a:pt x="1610982" y="365387"/>
                  <a:pt x="1574216" y="300676"/>
                </a:cubicBezTo>
              </a:path>
            </a:pathLst>
          </a:custGeom>
          <a:solidFill>
            <a:schemeClr val="accent2"/>
          </a:solidFill>
        </p:spPr>
      </p:sp>
      <p:sp>
        <p:nvSpPr>
          <p:cNvPr id="37" name="Union-3713&amp;3156"/>
          <p:cNvSpPr/>
          <p:nvPr>
            <p:custDataLst>
              <p:tags r:id="rId11"/>
            </p:custDataLst>
          </p:nvPr>
        </p:nvSpPr>
        <p:spPr>
          <a:xfrm>
            <a:off x="4044633" y="2159635"/>
            <a:ext cx="1313180" cy="365125"/>
          </a:xfrm>
          <a:custGeom>
            <a:avLst/>
            <a:gdLst/>
            <a:ahLst/>
            <a:cxnLst/>
            <a:rect l="l" t="t" r="r" b="b"/>
            <a:pathLst>
              <a:path w="1313171" h="365364">
                <a:moveTo>
                  <a:pt x="19827" y="25424"/>
                </a:moveTo>
                <a:cubicBezTo>
                  <a:pt x="11527" y="25933"/>
                  <a:pt x="10002" y="19157"/>
                  <a:pt x="9833" y="12550"/>
                </a:cubicBezTo>
                <a:cubicBezTo>
                  <a:pt x="9664" y="6282"/>
                  <a:pt x="11527" y="184"/>
                  <a:pt x="18980" y="15"/>
                </a:cubicBezTo>
                <a:cubicBezTo>
                  <a:pt x="26095" y="-324"/>
                  <a:pt x="28466" y="5266"/>
                  <a:pt x="29822" y="11025"/>
                </a:cubicBezTo>
                <a:cubicBezTo>
                  <a:pt x="29724" y="11501"/>
                  <a:pt x="29629" y="11980"/>
                  <a:pt x="29534" y="12459"/>
                </a:cubicBezTo>
                <a:cubicBezTo>
                  <a:pt x="28309" y="18645"/>
                  <a:pt x="27059" y="24953"/>
                  <a:pt x="19827" y="25424"/>
                </a:cubicBezTo>
                <a:moveTo>
                  <a:pt x="1020282" y="30167"/>
                </a:moveTo>
                <a:cubicBezTo>
                  <a:pt x="1014862" y="27626"/>
                  <a:pt x="1011644" y="22883"/>
                  <a:pt x="1014523" y="16784"/>
                </a:cubicBezTo>
                <a:cubicBezTo>
                  <a:pt x="1017403" y="10686"/>
                  <a:pt x="1023671" y="10178"/>
                  <a:pt x="1028753" y="12380"/>
                </a:cubicBezTo>
                <a:cubicBezTo>
                  <a:pt x="1034343" y="14752"/>
                  <a:pt x="1037223" y="20172"/>
                  <a:pt x="1036206" y="26779"/>
                </a:cubicBezTo>
                <a:cubicBezTo>
                  <a:pt x="1031632" y="32538"/>
                  <a:pt x="1025873" y="32708"/>
                  <a:pt x="1020282" y="30167"/>
                </a:cubicBezTo>
                <a:moveTo>
                  <a:pt x="1168170" y="166701"/>
                </a:moveTo>
                <a:cubicBezTo>
                  <a:pt x="1165290" y="173477"/>
                  <a:pt x="1169864" y="177881"/>
                  <a:pt x="1175624" y="180423"/>
                </a:cubicBezTo>
                <a:cubicBezTo>
                  <a:pt x="1181552" y="183133"/>
                  <a:pt x="1188498" y="184657"/>
                  <a:pt x="1191547" y="177034"/>
                </a:cubicBezTo>
                <a:cubicBezTo>
                  <a:pt x="1194246" y="170207"/>
                  <a:pt x="1189058" y="166356"/>
                  <a:pt x="1183933" y="162552"/>
                </a:cubicBezTo>
                <a:cubicBezTo>
                  <a:pt x="1183590" y="162297"/>
                  <a:pt x="1183248" y="162043"/>
                  <a:pt x="1182908" y="161789"/>
                </a:cubicBezTo>
                <a:cubicBezTo>
                  <a:pt x="1177149" y="160434"/>
                  <a:pt x="1171049" y="160095"/>
                  <a:pt x="1168170" y="166701"/>
                </a:cubicBezTo>
                <a:moveTo>
                  <a:pt x="941183" y="194145"/>
                </a:moveTo>
                <a:cubicBezTo>
                  <a:pt x="932884" y="194653"/>
                  <a:pt x="932036" y="187538"/>
                  <a:pt x="932036" y="181949"/>
                </a:cubicBezTo>
                <a:cubicBezTo>
                  <a:pt x="932036" y="176188"/>
                  <a:pt x="935086" y="170599"/>
                  <a:pt x="941861" y="171107"/>
                </a:cubicBezTo>
                <a:cubicBezTo>
                  <a:pt x="948299" y="171615"/>
                  <a:pt x="951009" y="176527"/>
                  <a:pt x="950670" y="180593"/>
                </a:cubicBezTo>
                <a:cubicBezTo>
                  <a:pt x="950501" y="189233"/>
                  <a:pt x="947790" y="193806"/>
                  <a:pt x="941183" y="194145"/>
                </a:cubicBezTo>
                <a:moveTo>
                  <a:pt x="1102458" y="356088"/>
                </a:moveTo>
                <a:cubicBezTo>
                  <a:pt x="1099069" y="360661"/>
                  <a:pt x="1094835" y="364388"/>
                  <a:pt x="1089076" y="360323"/>
                </a:cubicBezTo>
                <a:cubicBezTo>
                  <a:pt x="1085348" y="357612"/>
                  <a:pt x="1085519" y="353378"/>
                  <a:pt x="1087551" y="348803"/>
                </a:cubicBezTo>
                <a:cubicBezTo>
                  <a:pt x="1090939" y="341520"/>
                  <a:pt x="1096020" y="341012"/>
                  <a:pt x="1102458" y="344230"/>
                </a:cubicBezTo>
                <a:lnTo>
                  <a:pt x="1102458" y="356088"/>
                </a:lnTo>
                <a:moveTo>
                  <a:pt x="1288606" y="348127"/>
                </a:moveTo>
                <a:cubicBezTo>
                  <a:pt x="1284542" y="354226"/>
                  <a:pt x="1288275" y="359646"/>
                  <a:pt x="1293863" y="362527"/>
                </a:cubicBezTo>
                <a:cubicBezTo>
                  <a:pt x="1299959" y="365745"/>
                  <a:pt x="1307744" y="367439"/>
                  <a:pt x="1311821" y="360832"/>
                </a:cubicBezTo>
                <a:cubicBezTo>
                  <a:pt x="1315720" y="354808"/>
                  <a:pt x="1310399" y="349877"/>
                  <a:pt x="1305763" y="345592"/>
                </a:cubicBezTo>
                <a:lnTo>
                  <a:pt x="1305204" y="345078"/>
                </a:lnTo>
                <a:cubicBezTo>
                  <a:pt x="1299108" y="342538"/>
                  <a:pt x="1292670" y="342199"/>
                  <a:pt x="1288606" y="348127"/>
                </a:cubicBezTo>
                <a:moveTo>
                  <a:pt x="721653" y="169581"/>
                </a:moveTo>
                <a:cubicBezTo>
                  <a:pt x="721822" y="163313"/>
                  <a:pt x="725042" y="157554"/>
                  <a:pt x="732325" y="158570"/>
                </a:cubicBezTo>
                <a:cubicBezTo>
                  <a:pt x="739610" y="159586"/>
                  <a:pt x="742150" y="165515"/>
                  <a:pt x="742150" y="172122"/>
                </a:cubicBezTo>
                <a:lnTo>
                  <a:pt x="741916" y="172912"/>
                </a:lnTo>
                <a:cubicBezTo>
                  <a:pt x="740122" y="178996"/>
                  <a:pt x="738113" y="185807"/>
                  <a:pt x="730970" y="184996"/>
                </a:cubicBezTo>
                <a:cubicBezTo>
                  <a:pt x="723348" y="184149"/>
                  <a:pt x="721483" y="176356"/>
                  <a:pt x="721653" y="169581"/>
                </a:cubicBezTo>
                <a:moveTo>
                  <a:pt x="576130" y="351683"/>
                </a:moveTo>
                <a:cubicBezTo>
                  <a:pt x="576299" y="345924"/>
                  <a:pt x="572573" y="340672"/>
                  <a:pt x="566306" y="340333"/>
                </a:cubicBezTo>
                <a:cubicBezTo>
                  <a:pt x="558852" y="339994"/>
                  <a:pt x="557158" y="346263"/>
                  <a:pt x="555972" y="352191"/>
                </a:cubicBezTo>
                <a:cubicBezTo>
                  <a:pt x="556650" y="357951"/>
                  <a:pt x="558005" y="363879"/>
                  <a:pt x="564951" y="364218"/>
                </a:cubicBezTo>
                <a:cubicBezTo>
                  <a:pt x="572743" y="364388"/>
                  <a:pt x="576130" y="358290"/>
                  <a:pt x="576130" y="351683"/>
                </a:cubicBezTo>
                <a:moveTo>
                  <a:pt x="776027" y="351346"/>
                </a:moveTo>
                <a:cubicBezTo>
                  <a:pt x="772300" y="351514"/>
                  <a:pt x="769591" y="347619"/>
                  <a:pt x="769591" y="343045"/>
                </a:cubicBezTo>
                <a:cubicBezTo>
                  <a:pt x="769591" y="337964"/>
                  <a:pt x="770607" y="333559"/>
                  <a:pt x="777043" y="333389"/>
                </a:cubicBezTo>
                <a:cubicBezTo>
                  <a:pt x="781889" y="333238"/>
                  <a:pt x="782809" y="336471"/>
                  <a:pt x="783797" y="339941"/>
                </a:cubicBezTo>
                <a:cubicBezTo>
                  <a:pt x="783914" y="340354"/>
                  <a:pt x="784032" y="340769"/>
                  <a:pt x="784158" y="341182"/>
                </a:cubicBezTo>
                <a:cubicBezTo>
                  <a:pt x="783142" y="345925"/>
                  <a:pt x="781108" y="351006"/>
                  <a:pt x="776027" y="351346"/>
                </a:cubicBezTo>
                <a:moveTo>
                  <a:pt x="665061" y="36774"/>
                </a:moveTo>
                <a:cubicBezTo>
                  <a:pt x="667602" y="30676"/>
                  <a:pt x="664722" y="26272"/>
                  <a:pt x="656930" y="22375"/>
                </a:cubicBezTo>
                <a:cubicBezTo>
                  <a:pt x="653373" y="20343"/>
                  <a:pt x="647783" y="20512"/>
                  <a:pt x="644564" y="26102"/>
                </a:cubicBezTo>
                <a:cubicBezTo>
                  <a:pt x="641176" y="32031"/>
                  <a:pt x="644733" y="37283"/>
                  <a:pt x="649985" y="39654"/>
                </a:cubicBezTo>
                <a:cubicBezTo>
                  <a:pt x="655066" y="42195"/>
                  <a:pt x="661673" y="44567"/>
                  <a:pt x="665061" y="36774"/>
                </a:cubicBezTo>
                <a:moveTo>
                  <a:pt x="8" y="278844"/>
                </a:moveTo>
                <a:cubicBezTo>
                  <a:pt x="-161" y="285619"/>
                  <a:pt x="2379" y="291887"/>
                  <a:pt x="8308" y="291549"/>
                </a:cubicBezTo>
                <a:cubicBezTo>
                  <a:pt x="15253" y="291210"/>
                  <a:pt x="19827" y="285111"/>
                  <a:pt x="19827" y="277828"/>
                </a:cubicBezTo>
                <a:cubicBezTo>
                  <a:pt x="19827" y="271729"/>
                  <a:pt x="16101" y="267155"/>
                  <a:pt x="9833" y="267325"/>
                </a:cubicBezTo>
                <a:cubicBezTo>
                  <a:pt x="2549" y="267494"/>
                  <a:pt x="686" y="273423"/>
                  <a:pt x="8" y="278844"/>
                </a:cubicBezTo>
                <a:moveTo>
                  <a:pt x="298155" y="50665"/>
                </a:moveTo>
                <a:cubicBezTo>
                  <a:pt x="302391" y="46599"/>
                  <a:pt x="307303" y="47616"/>
                  <a:pt x="309674" y="52190"/>
                </a:cubicBezTo>
                <a:cubicBezTo>
                  <a:pt x="314018" y="60349"/>
                  <a:pt x="309159" y="63908"/>
                  <a:pt x="304074" y="67631"/>
                </a:cubicBezTo>
                <a:cubicBezTo>
                  <a:pt x="302613" y="68701"/>
                  <a:pt x="301135" y="69783"/>
                  <a:pt x="299850" y="70993"/>
                </a:cubicBezTo>
                <a:cubicBezTo>
                  <a:pt x="293412" y="64217"/>
                  <a:pt x="290872" y="57610"/>
                  <a:pt x="298155" y="50665"/>
                </a:cubicBezTo>
                <a:moveTo>
                  <a:pt x="469238" y="199734"/>
                </a:moveTo>
                <a:cubicBezTo>
                  <a:pt x="472625" y="202275"/>
                  <a:pt x="479740" y="202952"/>
                  <a:pt x="482281" y="196854"/>
                </a:cubicBezTo>
                <a:cubicBezTo>
                  <a:pt x="485499" y="188723"/>
                  <a:pt x="481603" y="180423"/>
                  <a:pt x="473641" y="176187"/>
                </a:cubicBezTo>
                <a:cubicBezTo>
                  <a:pt x="467882" y="172969"/>
                  <a:pt x="460599" y="172969"/>
                  <a:pt x="457380" y="180083"/>
                </a:cubicBezTo>
                <a:cubicBezTo>
                  <a:pt x="453484" y="188892"/>
                  <a:pt x="459073" y="194652"/>
                  <a:pt x="469238" y="199734"/>
                </a:cubicBezTo>
                <a:moveTo>
                  <a:pt x="480428" y="30338"/>
                </a:moveTo>
                <a:cubicBezTo>
                  <a:pt x="478057" y="35759"/>
                  <a:pt x="471451" y="35251"/>
                  <a:pt x="465352" y="32201"/>
                </a:cubicBezTo>
                <a:cubicBezTo>
                  <a:pt x="460779" y="29152"/>
                  <a:pt x="456204" y="24917"/>
                  <a:pt x="459254" y="18311"/>
                </a:cubicBezTo>
                <a:cubicBezTo>
                  <a:pt x="461964" y="12551"/>
                  <a:pt x="467724" y="11196"/>
                  <a:pt x="473145" y="13907"/>
                </a:cubicBezTo>
                <a:cubicBezTo>
                  <a:pt x="479751" y="17294"/>
                  <a:pt x="483138" y="23901"/>
                  <a:pt x="480428" y="30338"/>
                </a:cubicBezTo>
                <a:moveTo>
                  <a:pt x="149586" y="178899"/>
                </a:moveTo>
                <a:cubicBezTo>
                  <a:pt x="152635" y="188554"/>
                  <a:pt x="159581" y="189062"/>
                  <a:pt x="168558" y="186352"/>
                </a:cubicBezTo>
                <a:cubicBezTo>
                  <a:pt x="168079" y="184696"/>
                  <a:pt x="167785" y="182930"/>
                  <a:pt x="167494" y="181182"/>
                </a:cubicBezTo>
                <a:cubicBezTo>
                  <a:pt x="166445" y="174884"/>
                  <a:pt x="165438" y="168844"/>
                  <a:pt x="156022" y="169243"/>
                </a:cubicBezTo>
                <a:cubicBezTo>
                  <a:pt x="150941" y="169412"/>
                  <a:pt x="147723" y="173308"/>
                  <a:pt x="149586" y="178899"/>
                </a:cubicBezTo>
                <a:moveTo>
                  <a:pt x="322379" y="308826"/>
                </a:moveTo>
                <a:cubicBezTo>
                  <a:pt x="326274" y="311875"/>
                  <a:pt x="330002" y="315942"/>
                  <a:pt x="327969" y="320684"/>
                </a:cubicBezTo>
                <a:cubicBezTo>
                  <a:pt x="326614" y="324072"/>
                  <a:pt x="321870" y="324919"/>
                  <a:pt x="317636" y="322886"/>
                </a:cubicBezTo>
                <a:cubicBezTo>
                  <a:pt x="313061" y="320515"/>
                  <a:pt x="309504" y="317805"/>
                  <a:pt x="312216" y="311875"/>
                </a:cubicBezTo>
                <a:cubicBezTo>
                  <a:pt x="314249" y="307339"/>
                  <a:pt x="317871" y="308003"/>
                  <a:pt x="321483" y="308665"/>
                </a:cubicBezTo>
                <a:cubicBezTo>
                  <a:pt x="321781" y="308719"/>
                  <a:pt x="322081" y="308775"/>
                  <a:pt x="322379" y="308826"/>
                </a:cubicBezTo>
              </a:path>
            </a:pathLst>
          </a:custGeom>
          <a:solidFill>
            <a:srgbClr val="FFFFFF">
              <a:alpha val="75000"/>
            </a:srgbClr>
          </a:solidFill>
        </p:spPr>
      </p:sp>
      <p:sp>
        <p:nvSpPr>
          <p:cNvPr id="38" name="TAPE_9_-3713&amp;3175"/>
          <p:cNvSpPr/>
          <p:nvPr>
            <p:custDataLst>
              <p:tags r:id="rId12"/>
            </p:custDataLst>
          </p:nvPr>
        </p:nvSpPr>
        <p:spPr>
          <a:xfrm>
            <a:off x="1107123" y="2143760"/>
            <a:ext cx="1581785" cy="396240"/>
          </a:xfrm>
          <a:custGeom>
            <a:avLst/>
            <a:gdLst/>
            <a:ahLst/>
            <a:cxnLst/>
            <a:rect l="l" t="t" r="r" b="b"/>
            <a:pathLst>
              <a:path w="1581831" h="396407">
                <a:moveTo>
                  <a:pt x="1574216" y="300676"/>
                </a:moveTo>
                <a:cubicBezTo>
                  <a:pt x="1547114" y="253077"/>
                  <a:pt x="1474280" y="255617"/>
                  <a:pt x="1422108" y="239017"/>
                </a:cubicBezTo>
                <a:cubicBezTo>
                  <a:pt x="1520190" y="158383"/>
                  <a:pt x="1394663" y="144831"/>
                  <a:pt x="1324534" y="122640"/>
                </a:cubicBezTo>
                <a:cubicBezTo>
                  <a:pt x="1473606" y="-4069"/>
                  <a:pt x="1247455" y="15920"/>
                  <a:pt x="1160892" y="14903"/>
                </a:cubicBezTo>
                <a:cubicBezTo>
                  <a:pt x="1001489" y="13040"/>
                  <a:pt x="493127" y="1352"/>
                  <a:pt x="352697" y="166"/>
                </a:cubicBezTo>
                <a:cubicBezTo>
                  <a:pt x="297642" y="-342"/>
                  <a:pt x="-32513" y="-4747"/>
                  <a:pt x="75393" y="94859"/>
                </a:cubicBezTo>
                <a:cubicBezTo>
                  <a:pt x="-170402" y="168378"/>
                  <a:pt x="269353" y="223601"/>
                  <a:pt x="201595" y="231732"/>
                </a:cubicBezTo>
                <a:cubicBezTo>
                  <a:pt x="94874" y="244606"/>
                  <a:pt x="-41152" y="343026"/>
                  <a:pt x="138071" y="382157"/>
                </a:cubicBezTo>
                <a:cubicBezTo>
                  <a:pt x="196173" y="394862"/>
                  <a:pt x="1026729" y="400961"/>
                  <a:pt x="1211373" y="392490"/>
                </a:cubicBezTo>
                <a:cubicBezTo>
                  <a:pt x="1298105" y="388424"/>
                  <a:pt x="1400086" y="396725"/>
                  <a:pt x="1485290" y="378769"/>
                </a:cubicBezTo>
                <a:cubicBezTo>
                  <a:pt x="1503578" y="374874"/>
                  <a:pt x="1610982" y="365387"/>
                  <a:pt x="1574216" y="300676"/>
                </a:cubicBezTo>
              </a:path>
            </a:pathLst>
          </a:custGeom>
          <a:solidFill>
            <a:schemeClr val="accent1"/>
          </a:solidFill>
        </p:spPr>
      </p:sp>
      <p:sp>
        <p:nvSpPr>
          <p:cNvPr id="40" name="Union-3713&amp;3176"/>
          <p:cNvSpPr/>
          <p:nvPr>
            <p:custDataLst>
              <p:tags r:id="rId13"/>
            </p:custDataLst>
          </p:nvPr>
        </p:nvSpPr>
        <p:spPr>
          <a:xfrm>
            <a:off x="1237933" y="2159635"/>
            <a:ext cx="1313180" cy="365125"/>
          </a:xfrm>
          <a:custGeom>
            <a:avLst/>
            <a:gdLst/>
            <a:ahLst/>
            <a:cxnLst/>
            <a:rect l="l" t="t" r="r" b="b"/>
            <a:pathLst>
              <a:path w="1313171" h="365364">
                <a:moveTo>
                  <a:pt x="19827" y="25424"/>
                </a:moveTo>
                <a:cubicBezTo>
                  <a:pt x="11527" y="25933"/>
                  <a:pt x="10002" y="19157"/>
                  <a:pt x="9833" y="12550"/>
                </a:cubicBezTo>
                <a:cubicBezTo>
                  <a:pt x="9664" y="6282"/>
                  <a:pt x="11527" y="184"/>
                  <a:pt x="18980" y="15"/>
                </a:cubicBezTo>
                <a:cubicBezTo>
                  <a:pt x="26095" y="-324"/>
                  <a:pt x="28466" y="5266"/>
                  <a:pt x="29822" y="11025"/>
                </a:cubicBezTo>
                <a:cubicBezTo>
                  <a:pt x="29724" y="11501"/>
                  <a:pt x="29629" y="11980"/>
                  <a:pt x="29534" y="12459"/>
                </a:cubicBezTo>
                <a:cubicBezTo>
                  <a:pt x="28309" y="18645"/>
                  <a:pt x="27059" y="24953"/>
                  <a:pt x="19827" y="25424"/>
                </a:cubicBezTo>
                <a:moveTo>
                  <a:pt x="1020282" y="30167"/>
                </a:moveTo>
                <a:cubicBezTo>
                  <a:pt x="1014862" y="27626"/>
                  <a:pt x="1011644" y="22883"/>
                  <a:pt x="1014523" y="16784"/>
                </a:cubicBezTo>
                <a:cubicBezTo>
                  <a:pt x="1017403" y="10686"/>
                  <a:pt x="1023671" y="10178"/>
                  <a:pt x="1028753" y="12380"/>
                </a:cubicBezTo>
                <a:cubicBezTo>
                  <a:pt x="1034343" y="14752"/>
                  <a:pt x="1037223" y="20172"/>
                  <a:pt x="1036206" y="26779"/>
                </a:cubicBezTo>
                <a:cubicBezTo>
                  <a:pt x="1031632" y="32538"/>
                  <a:pt x="1025873" y="32708"/>
                  <a:pt x="1020282" y="30167"/>
                </a:cubicBezTo>
                <a:moveTo>
                  <a:pt x="1168170" y="166701"/>
                </a:moveTo>
                <a:cubicBezTo>
                  <a:pt x="1165290" y="173477"/>
                  <a:pt x="1169864" y="177881"/>
                  <a:pt x="1175624" y="180423"/>
                </a:cubicBezTo>
                <a:cubicBezTo>
                  <a:pt x="1181552" y="183133"/>
                  <a:pt x="1188498" y="184657"/>
                  <a:pt x="1191547" y="177034"/>
                </a:cubicBezTo>
                <a:cubicBezTo>
                  <a:pt x="1194246" y="170207"/>
                  <a:pt x="1189058" y="166356"/>
                  <a:pt x="1183933" y="162552"/>
                </a:cubicBezTo>
                <a:cubicBezTo>
                  <a:pt x="1183590" y="162297"/>
                  <a:pt x="1183248" y="162043"/>
                  <a:pt x="1182908" y="161789"/>
                </a:cubicBezTo>
                <a:cubicBezTo>
                  <a:pt x="1177149" y="160434"/>
                  <a:pt x="1171049" y="160095"/>
                  <a:pt x="1168170" y="166701"/>
                </a:cubicBezTo>
                <a:moveTo>
                  <a:pt x="941183" y="194145"/>
                </a:moveTo>
                <a:cubicBezTo>
                  <a:pt x="932884" y="194653"/>
                  <a:pt x="932036" y="187538"/>
                  <a:pt x="932036" y="181949"/>
                </a:cubicBezTo>
                <a:cubicBezTo>
                  <a:pt x="932036" y="176188"/>
                  <a:pt x="935086" y="170599"/>
                  <a:pt x="941861" y="171107"/>
                </a:cubicBezTo>
                <a:cubicBezTo>
                  <a:pt x="948299" y="171615"/>
                  <a:pt x="951009" y="176527"/>
                  <a:pt x="950670" y="180593"/>
                </a:cubicBezTo>
                <a:cubicBezTo>
                  <a:pt x="950501" y="189233"/>
                  <a:pt x="947790" y="193806"/>
                  <a:pt x="941183" y="194145"/>
                </a:cubicBezTo>
                <a:moveTo>
                  <a:pt x="1102458" y="356088"/>
                </a:moveTo>
                <a:cubicBezTo>
                  <a:pt x="1099069" y="360661"/>
                  <a:pt x="1094835" y="364388"/>
                  <a:pt x="1089076" y="360323"/>
                </a:cubicBezTo>
                <a:cubicBezTo>
                  <a:pt x="1085348" y="357612"/>
                  <a:pt x="1085519" y="353378"/>
                  <a:pt x="1087551" y="348803"/>
                </a:cubicBezTo>
                <a:cubicBezTo>
                  <a:pt x="1090939" y="341520"/>
                  <a:pt x="1096020" y="341012"/>
                  <a:pt x="1102458" y="344230"/>
                </a:cubicBezTo>
                <a:lnTo>
                  <a:pt x="1102458" y="356088"/>
                </a:lnTo>
                <a:moveTo>
                  <a:pt x="1288606" y="348127"/>
                </a:moveTo>
                <a:cubicBezTo>
                  <a:pt x="1284542" y="354226"/>
                  <a:pt x="1288275" y="359646"/>
                  <a:pt x="1293863" y="362527"/>
                </a:cubicBezTo>
                <a:cubicBezTo>
                  <a:pt x="1299959" y="365745"/>
                  <a:pt x="1307744" y="367439"/>
                  <a:pt x="1311821" y="360832"/>
                </a:cubicBezTo>
                <a:cubicBezTo>
                  <a:pt x="1315720" y="354808"/>
                  <a:pt x="1310399" y="349877"/>
                  <a:pt x="1305763" y="345592"/>
                </a:cubicBezTo>
                <a:lnTo>
                  <a:pt x="1305204" y="345078"/>
                </a:lnTo>
                <a:cubicBezTo>
                  <a:pt x="1299108" y="342538"/>
                  <a:pt x="1292670" y="342199"/>
                  <a:pt x="1288606" y="348127"/>
                </a:cubicBezTo>
                <a:moveTo>
                  <a:pt x="721653" y="169581"/>
                </a:moveTo>
                <a:cubicBezTo>
                  <a:pt x="721822" y="163313"/>
                  <a:pt x="725042" y="157554"/>
                  <a:pt x="732325" y="158570"/>
                </a:cubicBezTo>
                <a:cubicBezTo>
                  <a:pt x="739610" y="159586"/>
                  <a:pt x="742150" y="165515"/>
                  <a:pt x="742150" y="172122"/>
                </a:cubicBezTo>
                <a:lnTo>
                  <a:pt x="741916" y="172912"/>
                </a:lnTo>
                <a:cubicBezTo>
                  <a:pt x="740122" y="178996"/>
                  <a:pt x="738113" y="185807"/>
                  <a:pt x="730970" y="184996"/>
                </a:cubicBezTo>
                <a:cubicBezTo>
                  <a:pt x="723348" y="184149"/>
                  <a:pt x="721483" y="176356"/>
                  <a:pt x="721653" y="169581"/>
                </a:cubicBezTo>
                <a:moveTo>
                  <a:pt x="576130" y="351683"/>
                </a:moveTo>
                <a:cubicBezTo>
                  <a:pt x="576299" y="345924"/>
                  <a:pt x="572573" y="340672"/>
                  <a:pt x="566306" y="340333"/>
                </a:cubicBezTo>
                <a:cubicBezTo>
                  <a:pt x="558852" y="339994"/>
                  <a:pt x="557158" y="346263"/>
                  <a:pt x="555972" y="352191"/>
                </a:cubicBezTo>
                <a:cubicBezTo>
                  <a:pt x="556650" y="357951"/>
                  <a:pt x="558005" y="363879"/>
                  <a:pt x="564951" y="364218"/>
                </a:cubicBezTo>
                <a:cubicBezTo>
                  <a:pt x="572743" y="364388"/>
                  <a:pt x="576130" y="358290"/>
                  <a:pt x="576130" y="351683"/>
                </a:cubicBezTo>
                <a:moveTo>
                  <a:pt x="776027" y="351346"/>
                </a:moveTo>
                <a:cubicBezTo>
                  <a:pt x="772300" y="351514"/>
                  <a:pt x="769591" y="347619"/>
                  <a:pt x="769591" y="343045"/>
                </a:cubicBezTo>
                <a:cubicBezTo>
                  <a:pt x="769591" y="337964"/>
                  <a:pt x="770607" y="333559"/>
                  <a:pt x="777043" y="333389"/>
                </a:cubicBezTo>
                <a:cubicBezTo>
                  <a:pt x="781889" y="333238"/>
                  <a:pt x="782809" y="336471"/>
                  <a:pt x="783797" y="339941"/>
                </a:cubicBezTo>
                <a:cubicBezTo>
                  <a:pt x="783914" y="340354"/>
                  <a:pt x="784032" y="340769"/>
                  <a:pt x="784158" y="341182"/>
                </a:cubicBezTo>
                <a:cubicBezTo>
                  <a:pt x="783142" y="345925"/>
                  <a:pt x="781108" y="351006"/>
                  <a:pt x="776027" y="351346"/>
                </a:cubicBezTo>
                <a:moveTo>
                  <a:pt x="665061" y="36774"/>
                </a:moveTo>
                <a:cubicBezTo>
                  <a:pt x="667602" y="30676"/>
                  <a:pt x="664722" y="26272"/>
                  <a:pt x="656930" y="22375"/>
                </a:cubicBezTo>
                <a:cubicBezTo>
                  <a:pt x="653373" y="20343"/>
                  <a:pt x="647783" y="20512"/>
                  <a:pt x="644564" y="26102"/>
                </a:cubicBezTo>
                <a:cubicBezTo>
                  <a:pt x="641176" y="32031"/>
                  <a:pt x="644733" y="37283"/>
                  <a:pt x="649985" y="39654"/>
                </a:cubicBezTo>
                <a:cubicBezTo>
                  <a:pt x="655066" y="42195"/>
                  <a:pt x="661673" y="44567"/>
                  <a:pt x="665061" y="36774"/>
                </a:cubicBezTo>
                <a:moveTo>
                  <a:pt x="8" y="278844"/>
                </a:moveTo>
                <a:cubicBezTo>
                  <a:pt x="-161" y="285619"/>
                  <a:pt x="2379" y="291887"/>
                  <a:pt x="8308" y="291549"/>
                </a:cubicBezTo>
                <a:cubicBezTo>
                  <a:pt x="15253" y="291210"/>
                  <a:pt x="19827" y="285111"/>
                  <a:pt x="19827" y="277828"/>
                </a:cubicBezTo>
                <a:cubicBezTo>
                  <a:pt x="19827" y="271729"/>
                  <a:pt x="16101" y="267155"/>
                  <a:pt x="9833" y="267325"/>
                </a:cubicBezTo>
                <a:cubicBezTo>
                  <a:pt x="2549" y="267494"/>
                  <a:pt x="686" y="273423"/>
                  <a:pt x="8" y="278844"/>
                </a:cubicBezTo>
                <a:moveTo>
                  <a:pt x="298155" y="50665"/>
                </a:moveTo>
                <a:cubicBezTo>
                  <a:pt x="302391" y="46599"/>
                  <a:pt x="307303" y="47616"/>
                  <a:pt x="309674" y="52190"/>
                </a:cubicBezTo>
                <a:cubicBezTo>
                  <a:pt x="314018" y="60349"/>
                  <a:pt x="309159" y="63908"/>
                  <a:pt x="304074" y="67631"/>
                </a:cubicBezTo>
                <a:cubicBezTo>
                  <a:pt x="302613" y="68701"/>
                  <a:pt x="301135" y="69783"/>
                  <a:pt x="299850" y="70993"/>
                </a:cubicBezTo>
                <a:cubicBezTo>
                  <a:pt x="293412" y="64217"/>
                  <a:pt x="290872" y="57610"/>
                  <a:pt x="298155" y="50665"/>
                </a:cubicBezTo>
                <a:moveTo>
                  <a:pt x="469238" y="199734"/>
                </a:moveTo>
                <a:cubicBezTo>
                  <a:pt x="472625" y="202275"/>
                  <a:pt x="479740" y="202952"/>
                  <a:pt x="482281" y="196854"/>
                </a:cubicBezTo>
                <a:cubicBezTo>
                  <a:pt x="485499" y="188723"/>
                  <a:pt x="481603" y="180423"/>
                  <a:pt x="473641" y="176187"/>
                </a:cubicBezTo>
                <a:cubicBezTo>
                  <a:pt x="467882" y="172969"/>
                  <a:pt x="460599" y="172969"/>
                  <a:pt x="457380" y="180083"/>
                </a:cubicBezTo>
                <a:cubicBezTo>
                  <a:pt x="453484" y="188892"/>
                  <a:pt x="459073" y="194652"/>
                  <a:pt x="469238" y="199734"/>
                </a:cubicBezTo>
                <a:moveTo>
                  <a:pt x="480428" y="30338"/>
                </a:moveTo>
                <a:cubicBezTo>
                  <a:pt x="478057" y="35759"/>
                  <a:pt x="471451" y="35251"/>
                  <a:pt x="465352" y="32201"/>
                </a:cubicBezTo>
                <a:cubicBezTo>
                  <a:pt x="460779" y="29152"/>
                  <a:pt x="456204" y="24917"/>
                  <a:pt x="459254" y="18311"/>
                </a:cubicBezTo>
                <a:cubicBezTo>
                  <a:pt x="461964" y="12551"/>
                  <a:pt x="467724" y="11196"/>
                  <a:pt x="473145" y="13907"/>
                </a:cubicBezTo>
                <a:cubicBezTo>
                  <a:pt x="479751" y="17294"/>
                  <a:pt x="483138" y="23901"/>
                  <a:pt x="480428" y="30338"/>
                </a:cubicBezTo>
                <a:moveTo>
                  <a:pt x="149586" y="178899"/>
                </a:moveTo>
                <a:cubicBezTo>
                  <a:pt x="152635" y="188554"/>
                  <a:pt x="159581" y="189062"/>
                  <a:pt x="168558" y="186352"/>
                </a:cubicBezTo>
                <a:cubicBezTo>
                  <a:pt x="168079" y="184696"/>
                  <a:pt x="167785" y="182930"/>
                  <a:pt x="167494" y="181182"/>
                </a:cubicBezTo>
                <a:cubicBezTo>
                  <a:pt x="166445" y="174884"/>
                  <a:pt x="165438" y="168844"/>
                  <a:pt x="156022" y="169243"/>
                </a:cubicBezTo>
                <a:cubicBezTo>
                  <a:pt x="150941" y="169412"/>
                  <a:pt x="147723" y="173308"/>
                  <a:pt x="149586" y="178899"/>
                </a:cubicBezTo>
                <a:moveTo>
                  <a:pt x="322379" y="308826"/>
                </a:moveTo>
                <a:cubicBezTo>
                  <a:pt x="326274" y="311875"/>
                  <a:pt x="330002" y="315942"/>
                  <a:pt x="327969" y="320684"/>
                </a:cubicBezTo>
                <a:cubicBezTo>
                  <a:pt x="326614" y="324072"/>
                  <a:pt x="321870" y="324919"/>
                  <a:pt x="317636" y="322886"/>
                </a:cubicBezTo>
                <a:cubicBezTo>
                  <a:pt x="313061" y="320515"/>
                  <a:pt x="309504" y="317805"/>
                  <a:pt x="312216" y="311875"/>
                </a:cubicBezTo>
                <a:cubicBezTo>
                  <a:pt x="314249" y="307339"/>
                  <a:pt x="317871" y="308003"/>
                  <a:pt x="321483" y="308665"/>
                </a:cubicBezTo>
                <a:cubicBezTo>
                  <a:pt x="321781" y="308719"/>
                  <a:pt x="322081" y="308775"/>
                  <a:pt x="322379" y="308826"/>
                </a:cubicBezTo>
              </a:path>
            </a:pathLst>
          </a:custGeom>
          <a:solidFill>
            <a:srgbClr val="FFFFFF">
              <a:alpha val="75000"/>
            </a:srgbClr>
          </a:solidFill>
        </p:spPr>
      </p:sp>
      <p:sp>
        <p:nvSpPr>
          <p:cNvPr id="41" name="Vector-3714&amp;1688"/>
          <p:cNvSpPr/>
          <p:nvPr>
            <p:custDataLst>
              <p:tags r:id="rId14"/>
            </p:custDataLst>
          </p:nvPr>
        </p:nvSpPr>
        <p:spPr>
          <a:xfrm rot="20400000">
            <a:off x="5306378" y="5856605"/>
            <a:ext cx="469900" cy="469900"/>
          </a:xfrm>
          <a:custGeom>
            <a:avLst/>
            <a:gdLst/>
            <a:ahLst/>
            <a:cxnLst/>
            <a:rect l="l" t="t" r="r" b="b"/>
            <a:pathLst>
              <a:path w="469900" h="469900">
                <a:moveTo>
                  <a:pt x="445546" y="51881"/>
                </a:moveTo>
                <a:cubicBezTo>
                  <a:pt x="436183" y="45506"/>
                  <a:pt x="425233" y="40654"/>
                  <a:pt x="422464" y="28103"/>
                </a:cubicBezTo>
                <a:cubicBezTo>
                  <a:pt x="411555" y="20886"/>
                  <a:pt x="404593" y="7333"/>
                  <a:pt x="388879" y="7814"/>
                </a:cubicBezTo>
                <a:cubicBezTo>
                  <a:pt x="375731" y="-3574"/>
                  <a:pt x="360220" y="676"/>
                  <a:pt x="345199" y="1238"/>
                </a:cubicBezTo>
                <a:cubicBezTo>
                  <a:pt x="340803" y="1398"/>
                  <a:pt x="340152" y="3724"/>
                  <a:pt x="339093" y="6892"/>
                </a:cubicBezTo>
                <a:cubicBezTo>
                  <a:pt x="337668" y="11222"/>
                  <a:pt x="333475" y="14310"/>
                  <a:pt x="330015" y="11262"/>
                </a:cubicBezTo>
                <a:cubicBezTo>
                  <a:pt x="320366" y="2762"/>
                  <a:pt x="310474" y="7172"/>
                  <a:pt x="303717" y="12545"/>
                </a:cubicBezTo>
                <a:cubicBezTo>
                  <a:pt x="291423" y="22369"/>
                  <a:pt x="276645" y="26139"/>
                  <a:pt x="263252" y="33116"/>
                </a:cubicBezTo>
                <a:cubicBezTo>
                  <a:pt x="261786" y="34760"/>
                  <a:pt x="260322" y="36404"/>
                  <a:pt x="258856" y="38048"/>
                </a:cubicBezTo>
                <a:cubicBezTo>
                  <a:pt x="257105" y="39531"/>
                  <a:pt x="255721" y="41416"/>
                  <a:pt x="253727" y="42659"/>
                </a:cubicBezTo>
                <a:cubicBezTo>
                  <a:pt x="252424" y="44503"/>
                  <a:pt x="250877" y="46187"/>
                  <a:pt x="249086" y="47591"/>
                </a:cubicBezTo>
                <a:cubicBezTo>
                  <a:pt x="249371" y="49074"/>
                  <a:pt x="249533" y="50598"/>
                  <a:pt x="249493" y="52082"/>
                </a:cubicBezTo>
                <a:cubicBezTo>
                  <a:pt x="250918" y="52523"/>
                  <a:pt x="252424" y="52844"/>
                  <a:pt x="253808" y="53405"/>
                </a:cubicBezTo>
                <a:cubicBezTo>
                  <a:pt x="254133" y="53525"/>
                  <a:pt x="254338" y="54889"/>
                  <a:pt x="254215" y="54969"/>
                </a:cubicBezTo>
                <a:cubicBezTo>
                  <a:pt x="251569" y="56372"/>
                  <a:pt x="250347" y="54327"/>
                  <a:pt x="248963" y="52764"/>
                </a:cubicBezTo>
                <a:cubicBezTo>
                  <a:pt x="247540" y="52804"/>
                  <a:pt x="246115" y="52763"/>
                  <a:pt x="244690" y="52643"/>
                </a:cubicBezTo>
                <a:cubicBezTo>
                  <a:pt x="237484" y="60222"/>
                  <a:pt x="231377" y="68522"/>
                  <a:pt x="226045" y="77544"/>
                </a:cubicBezTo>
                <a:cubicBezTo>
                  <a:pt x="221892" y="84561"/>
                  <a:pt x="218229" y="84802"/>
                  <a:pt x="213222" y="78787"/>
                </a:cubicBezTo>
                <a:cubicBezTo>
                  <a:pt x="196897" y="59139"/>
                  <a:pt x="175321" y="47310"/>
                  <a:pt x="151995" y="37968"/>
                </a:cubicBezTo>
                <a:cubicBezTo>
                  <a:pt x="141534" y="38890"/>
                  <a:pt x="131315" y="38288"/>
                  <a:pt x="121871" y="33036"/>
                </a:cubicBezTo>
                <a:cubicBezTo>
                  <a:pt x="115276" y="29387"/>
                  <a:pt x="108926" y="27823"/>
                  <a:pt x="101964" y="33236"/>
                </a:cubicBezTo>
                <a:cubicBezTo>
                  <a:pt x="97609" y="36604"/>
                  <a:pt x="92927" y="32795"/>
                  <a:pt x="88571" y="31231"/>
                </a:cubicBezTo>
                <a:cubicBezTo>
                  <a:pt x="80104" y="28224"/>
                  <a:pt x="71718" y="26419"/>
                  <a:pt x="64105" y="33236"/>
                </a:cubicBezTo>
                <a:cubicBezTo>
                  <a:pt x="64594" y="33557"/>
                  <a:pt x="65082" y="33837"/>
                  <a:pt x="65571" y="34158"/>
                </a:cubicBezTo>
                <a:cubicBezTo>
                  <a:pt x="65042" y="33878"/>
                  <a:pt x="64512" y="33597"/>
                  <a:pt x="64024" y="33316"/>
                </a:cubicBezTo>
                <a:lnTo>
                  <a:pt x="64105" y="33236"/>
                </a:lnTo>
                <a:cubicBezTo>
                  <a:pt x="57103" y="32635"/>
                  <a:pt x="54132" y="40774"/>
                  <a:pt x="47170" y="40814"/>
                </a:cubicBezTo>
                <a:cubicBezTo>
                  <a:pt x="45583" y="40814"/>
                  <a:pt x="42611" y="43741"/>
                  <a:pt x="42611" y="45345"/>
                </a:cubicBezTo>
                <a:cubicBezTo>
                  <a:pt x="42611" y="53245"/>
                  <a:pt x="37685" y="55851"/>
                  <a:pt x="31131" y="58097"/>
                </a:cubicBezTo>
                <a:cubicBezTo>
                  <a:pt x="26531" y="59701"/>
                  <a:pt x="26409" y="68642"/>
                  <a:pt x="18674" y="66156"/>
                </a:cubicBezTo>
                <a:cubicBezTo>
                  <a:pt x="6095" y="81794"/>
                  <a:pt x="1902" y="100400"/>
                  <a:pt x="70" y="119566"/>
                </a:cubicBezTo>
                <a:cubicBezTo>
                  <a:pt x="-500" y="125661"/>
                  <a:pt x="2594" y="132117"/>
                  <a:pt x="2106" y="138252"/>
                </a:cubicBezTo>
                <a:cubicBezTo>
                  <a:pt x="-1558" y="186249"/>
                  <a:pt x="10614" y="230918"/>
                  <a:pt x="29340" y="274664"/>
                </a:cubicBezTo>
                <a:cubicBezTo>
                  <a:pt x="37156" y="292948"/>
                  <a:pt x="48107" y="309469"/>
                  <a:pt x="56452" y="327312"/>
                </a:cubicBezTo>
                <a:cubicBezTo>
                  <a:pt x="61663" y="338460"/>
                  <a:pt x="68420" y="347722"/>
                  <a:pt x="78068" y="355181"/>
                </a:cubicBezTo>
                <a:cubicBezTo>
                  <a:pt x="83808" y="354499"/>
                  <a:pt x="88368" y="357586"/>
                  <a:pt x="93253" y="359711"/>
                </a:cubicBezTo>
                <a:cubicBezTo>
                  <a:pt x="93538" y="359231"/>
                  <a:pt x="93863" y="358709"/>
                  <a:pt x="94148" y="358228"/>
                </a:cubicBezTo>
                <a:cubicBezTo>
                  <a:pt x="93863" y="358750"/>
                  <a:pt x="93578" y="359270"/>
                  <a:pt x="93293" y="359752"/>
                </a:cubicBezTo>
                <a:cubicBezTo>
                  <a:pt x="96550" y="367610"/>
                  <a:pt x="105872" y="371500"/>
                  <a:pt x="107379" y="380482"/>
                </a:cubicBezTo>
                <a:cubicBezTo>
                  <a:pt x="115358" y="393474"/>
                  <a:pt x="126105" y="404020"/>
                  <a:pt x="137584" y="413964"/>
                </a:cubicBezTo>
                <a:cubicBezTo>
                  <a:pt x="146012" y="421262"/>
                  <a:pt x="154967" y="428159"/>
                  <a:pt x="162295" y="436419"/>
                </a:cubicBezTo>
                <a:cubicBezTo>
                  <a:pt x="181428" y="457951"/>
                  <a:pt x="205934" y="467575"/>
                  <a:pt x="234065" y="469900"/>
                </a:cubicBezTo>
                <a:cubicBezTo>
                  <a:pt x="232924" y="467895"/>
                  <a:pt x="231459" y="466051"/>
                  <a:pt x="230767" y="463926"/>
                </a:cubicBezTo>
                <a:cubicBezTo>
                  <a:pt x="229871" y="461119"/>
                  <a:pt x="228976" y="457750"/>
                  <a:pt x="232965" y="456387"/>
                </a:cubicBezTo>
                <a:cubicBezTo>
                  <a:pt x="235082" y="455666"/>
                  <a:pt x="237851" y="455785"/>
                  <a:pt x="238868" y="458272"/>
                </a:cubicBezTo>
                <a:cubicBezTo>
                  <a:pt x="241758" y="465369"/>
                  <a:pt x="247580" y="465930"/>
                  <a:pt x="254052" y="465409"/>
                </a:cubicBezTo>
                <a:cubicBezTo>
                  <a:pt x="262519" y="459475"/>
                  <a:pt x="272045" y="454824"/>
                  <a:pt x="276320" y="444278"/>
                </a:cubicBezTo>
                <a:cubicBezTo>
                  <a:pt x="277664" y="440990"/>
                  <a:pt x="281531" y="438183"/>
                  <a:pt x="284869" y="436258"/>
                </a:cubicBezTo>
                <a:cubicBezTo>
                  <a:pt x="290650" y="433010"/>
                  <a:pt x="295372" y="428720"/>
                  <a:pt x="299443" y="423788"/>
                </a:cubicBezTo>
                <a:cubicBezTo>
                  <a:pt x="320448" y="398567"/>
                  <a:pt x="341780" y="373625"/>
                  <a:pt x="362053" y="347843"/>
                </a:cubicBezTo>
                <a:cubicBezTo>
                  <a:pt x="373410" y="333407"/>
                  <a:pt x="384279" y="318331"/>
                  <a:pt x="392991" y="302251"/>
                </a:cubicBezTo>
                <a:cubicBezTo>
                  <a:pt x="407483" y="275547"/>
                  <a:pt x="426169" y="251447"/>
                  <a:pt x="440701" y="224862"/>
                </a:cubicBezTo>
                <a:cubicBezTo>
                  <a:pt x="449454" y="208824"/>
                  <a:pt x="459265" y="193346"/>
                  <a:pt x="464842" y="175703"/>
                </a:cubicBezTo>
                <a:cubicBezTo>
                  <a:pt x="473635" y="147955"/>
                  <a:pt x="469565" y="120488"/>
                  <a:pt x="463213" y="93222"/>
                </a:cubicBezTo>
                <a:cubicBezTo>
                  <a:pt x="459795" y="78586"/>
                  <a:pt x="455723" y="63871"/>
                  <a:pt x="445546" y="51841"/>
                </a:cubicBezTo>
                <a:lnTo>
                  <a:pt x="445546" y="51881"/>
                </a:lnTo>
                <a:moveTo>
                  <a:pt x="95166" y="117963"/>
                </a:moveTo>
                <a:cubicBezTo>
                  <a:pt x="94148" y="117521"/>
                  <a:pt x="92927" y="116960"/>
                  <a:pt x="91665" y="116439"/>
                </a:cubicBezTo>
                <a:cubicBezTo>
                  <a:pt x="93008" y="114875"/>
                  <a:pt x="94189" y="113030"/>
                  <a:pt x="95858" y="111908"/>
                </a:cubicBezTo>
                <a:cubicBezTo>
                  <a:pt x="96428" y="111507"/>
                  <a:pt x="99237" y="112790"/>
                  <a:pt x="99237" y="113391"/>
                </a:cubicBezTo>
                <a:cubicBezTo>
                  <a:pt x="99318" y="115797"/>
                  <a:pt x="97690" y="117321"/>
                  <a:pt x="95166" y="118003"/>
                </a:cubicBezTo>
                <a:lnTo>
                  <a:pt x="95166" y="117963"/>
                </a:lnTo>
                <a:moveTo>
                  <a:pt x="113770" y="370257"/>
                </a:moveTo>
                <a:cubicBezTo>
                  <a:pt x="108885" y="369054"/>
                  <a:pt x="105832" y="365846"/>
                  <a:pt x="104936" y="360954"/>
                </a:cubicBezTo>
                <a:cubicBezTo>
                  <a:pt x="104855" y="360434"/>
                  <a:pt x="106809" y="359551"/>
                  <a:pt x="107826" y="358830"/>
                </a:cubicBezTo>
                <a:cubicBezTo>
                  <a:pt x="111449" y="360514"/>
                  <a:pt x="114177" y="363160"/>
                  <a:pt x="115439" y="366889"/>
                </a:cubicBezTo>
                <a:cubicBezTo>
                  <a:pt x="115724" y="367772"/>
                  <a:pt x="114055" y="370337"/>
                  <a:pt x="113729" y="370257"/>
                </a:cubicBezTo>
                <a:lnTo>
                  <a:pt x="113770" y="370257"/>
                </a:lnTo>
                <a:moveTo>
                  <a:pt x="233291" y="416490"/>
                </a:moveTo>
                <a:cubicBezTo>
                  <a:pt x="230726" y="416650"/>
                  <a:pt x="228446" y="415808"/>
                  <a:pt x="227754" y="413362"/>
                </a:cubicBezTo>
                <a:cubicBezTo>
                  <a:pt x="226940" y="410515"/>
                  <a:pt x="228935" y="408951"/>
                  <a:pt x="231499" y="408511"/>
                </a:cubicBezTo>
                <a:cubicBezTo>
                  <a:pt x="234024" y="408069"/>
                  <a:pt x="236263" y="409193"/>
                  <a:pt x="236995" y="411639"/>
                </a:cubicBezTo>
                <a:cubicBezTo>
                  <a:pt x="237851" y="414525"/>
                  <a:pt x="235734" y="415808"/>
                  <a:pt x="233291" y="416530"/>
                </a:cubicBezTo>
                <a:lnTo>
                  <a:pt x="233291" y="416490"/>
                </a:lnTo>
                <a:moveTo>
                  <a:pt x="295779" y="96791"/>
                </a:moveTo>
                <a:cubicBezTo>
                  <a:pt x="295779" y="96791"/>
                  <a:pt x="294761" y="96470"/>
                  <a:pt x="294232" y="96270"/>
                </a:cubicBezTo>
                <a:cubicBezTo>
                  <a:pt x="294436" y="95668"/>
                  <a:pt x="294679" y="95066"/>
                  <a:pt x="294883" y="94465"/>
                </a:cubicBezTo>
                <a:cubicBezTo>
                  <a:pt x="295412" y="94666"/>
                  <a:pt x="295942" y="94826"/>
                  <a:pt x="296512" y="95026"/>
                </a:cubicBezTo>
                <a:cubicBezTo>
                  <a:pt x="296308" y="95628"/>
                  <a:pt x="296186" y="96350"/>
                  <a:pt x="295779" y="96751"/>
                </a:cubicBezTo>
                <a:lnTo>
                  <a:pt x="295779" y="96791"/>
                </a:lnTo>
                <a:moveTo>
                  <a:pt x="307910" y="123897"/>
                </a:moveTo>
                <a:cubicBezTo>
                  <a:pt x="306974" y="123817"/>
                  <a:pt x="306118" y="122533"/>
                  <a:pt x="305223" y="121772"/>
                </a:cubicBezTo>
                <a:cubicBezTo>
                  <a:pt x="305712" y="121250"/>
                  <a:pt x="306282" y="120248"/>
                  <a:pt x="306648" y="120328"/>
                </a:cubicBezTo>
                <a:cubicBezTo>
                  <a:pt x="307870" y="120569"/>
                  <a:pt x="309009" y="121210"/>
                  <a:pt x="310474" y="121812"/>
                </a:cubicBezTo>
                <a:cubicBezTo>
                  <a:pt x="309538" y="122614"/>
                  <a:pt x="308643" y="123977"/>
                  <a:pt x="307870" y="123897"/>
                </a:cubicBezTo>
                <a:lnTo>
                  <a:pt x="307910" y="123897"/>
                </a:lnTo>
                <a:moveTo>
                  <a:pt x="343938" y="96189"/>
                </a:moveTo>
                <a:cubicBezTo>
                  <a:pt x="343367" y="100600"/>
                  <a:pt x="339541" y="98796"/>
                  <a:pt x="336569" y="98395"/>
                </a:cubicBezTo>
                <a:cubicBezTo>
                  <a:pt x="333760" y="96911"/>
                  <a:pt x="327613" y="99157"/>
                  <a:pt x="329079" y="92701"/>
                </a:cubicBezTo>
                <a:cubicBezTo>
                  <a:pt x="330137" y="88130"/>
                  <a:pt x="336121" y="85002"/>
                  <a:pt x="340070" y="86445"/>
                </a:cubicBezTo>
                <a:cubicBezTo>
                  <a:pt x="344792" y="88170"/>
                  <a:pt x="344385" y="92741"/>
                  <a:pt x="343938" y="96229"/>
                </a:cubicBezTo>
                <a:lnTo>
                  <a:pt x="343938" y="96189"/>
                </a:lnTo>
                <a:moveTo>
                  <a:pt x="414444" y="63349"/>
                </a:moveTo>
                <a:cubicBezTo>
                  <a:pt x="412735" y="63831"/>
                  <a:pt x="411474" y="63109"/>
                  <a:pt x="411839" y="61465"/>
                </a:cubicBezTo>
                <a:cubicBezTo>
                  <a:pt x="412043" y="60462"/>
                  <a:pt x="413549" y="59660"/>
                  <a:pt x="414649" y="59019"/>
                </a:cubicBezTo>
                <a:cubicBezTo>
                  <a:pt x="414933" y="58858"/>
                  <a:pt x="416317" y="59861"/>
                  <a:pt x="416277" y="59941"/>
                </a:cubicBezTo>
                <a:cubicBezTo>
                  <a:pt x="415788" y="61104"/>
                  <a:pt x="415096" y="62227"/>
                  <a:pt x="414486" y="63349"/>
                </a:cubicBezTo>
                <a:lnTo>
                  <a:pt x="414444" y="63349"/>
                </a:lnTo>
                <a:moveTo>
                  <a:pt x="425070" y="50919"/>
                </a:moveTo>
                <a:lnTo>
                  <a:pt x="423156" y="49997"/>
                </a:lnTo>
                <a:lnTo>
                  <a:pt x="425070" y="49075"/>
                </a:lnTo>
                <a:lnTo>
                  <a:pt x="425070" y="50919"/>
                </a:lnTo>
                <a:moveTo>
                  <a:pt x="444203" y="153730"/>
                </a:moveTo>
                <a:cubicBezTo>
                  <a:pt x="434148" y="157700"/>
                  <a:pt x="432153" y="157419"/>
                  <a:pt x="428897" y="151524"/>
                </a:cubicBezTo>
                <a:cubicBezTo>
                  <a:pt x="425273" y="144988"/>
                  <a:pt x="428652" y="141500"/>
                  <a:pt x="434473" y="139054"/>
                </a:cubicBezTo>
                <a:cubicBezTo>
                  <a:pt x="434473" y="139054"/>
                  <a:pt x="434473" y="139054"/>
                  <a:pt x="434433" y="139054"/>
                </a:cubicBezTo>
                <a:cubicBezTo>
                  <a:pt x="435736" y="135766"/>
                  <a:pt x="437161" y="132197"/>
                  <a:pt x="441557" y="133160"/>
                </a:cubicBezTo>
                <a:cubicBezTo>
                  <a:pt x="442819" y="133440"/>
                  <a:pt x="443470" y="136488"/>
                  <a:pt x="444406" y="138252"/>
                </a:cubicBezTo>
                <a:cubicBezTo>
                  <a:pt x="450350" y="146312"/>
                  <a:pt x="450350" y="146392"/>
                  <a:pt x="444284" y="153730"/>
                </a:cubicBezTo>
                <a:lnTo>
                  <a:pt x="444203" y="153730"/>
                </a:lnTo>
              </a:path>
            </a:pathLst>
          </a:custGeom>
          <a:solidFill>
            <a:schemeClr val="accent2">
              <a:alpha val="25000"/>
            </a:schemeClr>
          </a:solidFill>
        </p:spPr>
      </p:sp>
      <p:sp>
        <p:nvSpPr>
          <p:cNvPr id="42" name="Vector-3714&amp;1688"/>
          <p:cNvSpPr/>
          <p:nvPr>
            <p:custDataLst>
              <p:tags r:id="rId15"/>
            </p:custDataLst>
          </p:nvPr>
        </p:nvSpPr>
        <p:spPr>
          <a:xfrm rot="20400000">
            <a:off x="8061643" y="5857240"/>
            <a:ext cx="469900" cy="469900"/>
          </a:xfrm>
          <a:custGeom>
            <a:avLst/>
            <a:gdLst/>
            <a:ahLst/>
            <a:cxnLst/>
            <a:rect l="l" t="t" r="r" b="b"/>
            <a:pathLst>
              <a:path w="469900" h="469900">
                <a:moveTo>
                  <a:pt x="445546" y="51881"/>
                </a:moveTo>
                <a:cubicBezTo>
                  <a:pt x="436183" y="45506"/>
                  <a:pt x="425233" y="40654"/>
                  <a:pt x="422464" y="28103"/>
                </a:cubicBezTo>
                <a:cubicBezTo>
                  <a:pt x="411555" y="20886"/>
                  <a:pt x="404593" y="7333"/>
                  <a:pt x="388879" y="7814"/>
                </a:cubicBezTo>
                <a:cubicBezTo>
                  <a:pt x="375731" y="-3574"/>
                  <a:pt x="360220" y="676"/>
                  <a:pt x="345199" y="1238"/>
                </a:cubicBezTo>
                <a:cubicBezTo>
                  <a:pt x="340803" y="1398"/>
                  <a:pt x="340152" y="3724"/>
                  <a:pt x="339093" y="6892"/>
                </a:cubicBezTo>
                <a:cubicBezTo>
                  <a:pt x="337668" y="11222"/>
                  <a:pt x="333475" y="14310"/>
                  <a:pt x="330015" y="11262"/>
                </a:cubicBezTo>
                <a:cubicBezTo>
                  <a:pt x="320366" y="2762"/>
                  <a:pt x="310474" y="7172"/>
                  <a:pt x="303717" y="12545"/>
                </a:cubicBezTo>
                <a:cubicBezTo>
                  <a:pt x="291423" y="22369"/>
                  <a:pt x="276645" y="26139"/>
                  <a:pt x="263252" y="33116"/>
                </a:cubicBezTo>
                <a:cubicBezTo>
                  <a:pt x="261786" y="34760"/>
                  <a:pt x="260322" y="36404"/>
                  <a:pt x="258856" y="38048"/>
                </a:cubicBezTo>
                <a:cubicBezTo>
                  <a:pt x="257105" y="39531"/>
                  <a:pt x="255721" y="41416"/>
                  <a:pt x="253727" y="42659"/>
                </a:cubicBezTo>
                <a:cubicBezTo>
                  <a:pt x="252424" y="44503"/>
                  <a:pt x="250877" y="46187"/>
                  <a:pt x="249086" y="47591"/>
                </a:cubicBezTo>
                <a:cubicBezTo>
                  <a:pt x="249371" y="49074"/>
                  <a:pt x="249533" y="50598"/>
                  <a:pt x="249493" y="52082"/>
                </a:cubicBezTo>
                <a:cubicBezTo>
                  <a:pt x="250918" y="52523"/>
                  <a:pt x="252424" y="52844"/>
                  <a:pt x="253808" y="53405"/>
                </a:cubicBezTo>
                <a:cubicBezTo>
                  <a:pt x="254133" y="53525"/>
                  <a:pt x="254338" y="54889"/>
                  <a:pt x="254215" y="54969"/>
                </a:cubicBezTo>
                <a:cubicBezTo>
                  <a:pt x="251569" y="56372"/>
                  <a:pt x="250347" y="54327"/>
                  <a:pt x="248963" y="52764"/>
                </a:cubicBezTo>
                <a:cubicBezTo>
                  <a:pt x="247540" y="52804"/>
                  <a:pt x="246115" y="52763"/>
                  <a:pt x="244690" y="52643"/>
                </a:cubicBezTo>
                <a:cubicBezTo>
                  <a:pt x="237484" y="60222"/>
                  <a:pt x="231377" y="68522"/>
                  <a:pt x="226045" y="77544"/>
                </a:cubicBezTo>
                <a:cubicBezTo>
                  <a:pt x="221892" y="84561"/>
                  <a:pt x="218229" y="84802"/>
                  <a:pt x="213222" y="78787"/>
                </a:cubicBezTo>
                <a:cubicBezTo>
                  <a:pt x="196897" y="59139"/>
                  <a:pt x="175321" y="47310"/>
                  <a:pt x="151995" y="37968"/>
                </a:cubicBezTo>
                <a:cubicBezTo>
                  <a:pt x="141534" y="38890"/>
                  <a:pt x="131315" y="38288"/>
                  <a:pt x="121871" y="33036"/>
                </a:cubicBezTo>
                <a:cubicBezTo>
                  <a:pt x="115276" y="29387"/>
                  <a:pt x="108926" y="27823"/>
                  <a:pt x="101964" y="33236"/>
                </a:cubicBezTo>
                <a:cubicBezTo>
                  <a:pt x="97609" y="36604"/>
                  <a:pt x="92927" y="32795"/>
                  <a:pt x="88571" y="31231"/>
                </a:cubicBezTo>
                <a:cubicBezTo>
                  <a:pt x="80104" y="28224"/>
                  <a:pt x="71718" y="26419"/>
                  <a:pt x="64105" y="33236"/>
                </a:cubicBezTo>
                <a:cubicBezTo>
                  <a:pt x="64594" y="33557"/>
                  <a:pt x="65082" y="33837"/>
                  <a:pt x="65571" y="34158"/>
                </a:cubicBezTo>
                <a:cubicBezTo>
                  <a:pt x="65042" y="33878"/>
                  <a:pt x="64512" y="33597"/>
                  <a:pt x="64024" y="33316"/>
                </a:cubicBezTo>
                <a:lnTo>
                  <a:pt x="64105" y="33236"/>
                </a:lnTo>
                <a:cubicBezTo>
                  <a:pt x="57103" y="32635"/>
                  <a:pt x="54132" y="40774"/>
                  <a:pt x="47170" y="40814"/>
                </a:cubicBezTo>
                <a:cubicBezTo>
                  <a:pt x="45583" y="40814"/>
                  <a:pt x="42611" y="43741"/>
                  <a:pt x="42611" y="45345"/>
                </a:cubicBezTo>
                <a:cubicBezTo>
                  <a:pt x="42611" y="53245"/>
                  <a:pt x="37685" y="55851"/>
                  <a:pt x="31131" y="58097"/>
                </a:cubicBezTo>
                <a:cubicBezTo>
                  <a:pt x="26531" y="59701"/>
                  <a:pt x="26409" y="68642"/>
                  <a:pt x="18674" y="66156"/>
                </a:cubicBezTo>
                <a:cubicBezTo>
                  <a:pt x="6095" y="81794"/>
                  <a:pt x="1902" y="100400"/>
                  <a:pt x="70" y="119566"/>
                </a:cubicBezTo>
                <a:cubicBezTo>
                  <a:pt x="-500" y="125661"/>
                  <a:pt x="2594" y="132117"/>
                  <a:pt x="2106" y="138252"/>
                </a:cubicBezTo>
                <a:cubicBezTo>
                  <a:pt x="-1558" y="186249"/>
                  <a:pt x="10614" y="230918"/>
                  <a:pt x="29340" y="274664"/>
                </a:cubicBezTo>
                <a:cubicBezTo>
                  <a:pt x="37156" y="292948"/>
                  <a:pt x="48107" y="309469"/>
                  <a:pt x="56452" y="327312"/>
                </a:cubicBezTo>
                <a:cubicBezTo>
                  <a:pt x="61663" y="338460"/>
                  <a:pt x="68420" y="347722"/>
                  <a:pt x="78068" y="355181"/>
                </a:cubicBezTo>
                <a:cubicBezTo>
                  <a:pt x="83808" y="354499"/>
                  <a:pt x="88368" y="357586"/>
                  <a:pt x="93253" y="359711"/>
                </a:cubicBezTo>
                <a:cubicBezTo>
                  <a:pt x="93538" y="359231"/>
                  <a:pt x="93863" y="358709"/>
                  <a:pt x="94148" y="358228"/>
                </a:cubicBezTo>
                <a:cubicBezTo>
                  <a:pt x="93863" y="358750"/>
                  <a:pt x="93578" y="359270"/>
                  <a:pt x="93293" y="359752"/>
                </a:cubicBezTo>
                <a:cubicBezTo>
                  <a:pt x="96550" y="367610"/>
                  <a:pt x="105872" y="371500"/>
                  <a:pt x="107379" y="380482"/>
                </a:cubicBezTo>
                <a:cubicBezTo>
                  <a:pt x="115358" y="393474"/>
                  <a:pt x="126105" y="404020"/>
                  <a:pt x="137584" y="413964"/>
                </a:cubicBezTo>
                <a:cubicBezTo>
                  <a:pt x="146012" y="421262"/>
                  <a:pt x="154967" y="428159"/>
                  <a:pt x="162295" y="436419"/>
                </a:cubicBezTo>
                <a:cubicBezTo>
                  <a:pt x="181428" y="457951"/>
                  <a:pt x="205934" y="467575"/>
                  <a:pt x="234065" y="469900"/>
                </a:cubicBezTo>
                <a:cubicBezTo>
                  <a:pt x="232924" y="467895"/>
                  <a:pt x="231459" y="466051"/>
                  <a:pt x="230767" y="463926"/>
                </a:cubicBezTo>
                <a:cubicBezTo>
                  <a:pt x="229871" y="461119"/>
                  <a:pt x="228976" y="457750"/>
                  <a:pt x="232965" y="456387"/>
                </a:cubicBezTo>
                <a:cubicBezTo>
                  <a:pt x="235082" y="455666"/>
                  <a:pt x="237851" y="455785"/>
                  <a:pt x="238868" y="458272"/>
                </a:cubicBezTo>
                <a:cubicBezTo>
                  <a:pt x="241758" y="465369"/>
                  <a:pt x="247580" y="465930"/>
                  <a:pt x="254052" y="465409"/>
                </a:cubicBezTo>
                <a:cubicBezTo>
                  <a:pt x="262519" y="459475"/>
                  <a:pt x="272045" y="454824"/>
                  <a:pt x="276320" y="444278"/>
                </a:cubicBezTo>
                <a:cubicBezTo>
                  <a:pt x="277664" y="440990"/>
                  <a:pt x="281531" y="438183"/>
                  <a:pt x="284869" y="436258"/>
                </a:cubicBezTo>
                <a:cubicBezTo>
                  <a:pt x="290650" y="433010"/>
                  <a:pt x="295372" y="428720"/>
                  <a:pt x="299443" y="423788"/>
                </a:cubicBezTo>
                <a:cubicBezTo>
                  <a:pt x="320448" y="398567"/>
                  <a:pt x="341780" y="373625"/>
                  <a:pt x="362053" y="347843"/>
                </a:cubicBezTo>
                <a:cubicBezTo>
                  <a:pt x="373410" y="333407"/>
                  <a:pt x="384279" y="318331"/>
                  <a:pt x="392991" y="302251"/>
                </a:cubicBezTo>
                <a:cubicBezTo>
                  <a:pt x="407483" y="275547"/>
                  <a:pt x="426169" y="251447"/>
                  <a:pt x="440701" y="224862"/>
                </a:cubicBezTo>
                <a:cubicBezTo>
                  <a:pt x="449454" y="208824"/>
                  <a:pt x="459265" y="193346"/>
                  <a:pt x="464842" y="175703"/>
                </a:cubicBezTo>
                <a:cubicBezTo>
                  <a:pt x="473635" y="147955"/>
                  <a:pt x="469565" y="120488"/>
                  <a:pt x="463213" y="93222"/>
                </a:cubicBezTo>
                <a:cubicBezTo>
                  <a:pt x="459795" y="78586"/>
                  <a:pt x="455723" y="63871"/>
                  <a:pt x="445546" y="51841"/>
                </a:cubicBezTo>
                <a:lnTo>
                  <a:pt x="445546" y="51881"/>
                </a:lnTo>
                <a:moveTo>
                  <a:pt x="95166" y="117963"/>
                </a:moveTo>
                <a:cubicBezTo>
                  <a:pt x="94148" y="117521"/>
                  <a:pt x="92927" y="116960"/>
                  <a:pt x="91665" y="116439"/>
                </a:cubicBezTo>
                <a:cubicBezTo>
                  <a:pt x="93008" y="114875"/>
                  <a:pt x="94189" y="113030"/>
                  <a:pt x="95858" y="111908"/>
                </a:cubicBezTo>
                <a:cubicBezTo>
                  <a:pt x="96428" y="111507"/>
                  <a:pt x="99237" y="112790"/>
                  <a:pt x="99237" y="113391"/>
                </a:cubicBezTo>
                <a:cubicBezTo>
                  <a:pt x="99318" y="115797"/>
                  <a:pt x="97690" y="117321"/>
                  <a:pt x="95166" y="118003"/>
                </a:cubicBezTo>
                <a:lnTo>
                  <a:pt x="95166" y="117963"/>
                </a:lnTo>
                <a:moveTo>
                  <a:pt x="113770" y="370257"/>
                </a:moveTo>
                <a:cubicBezTo>
                  <a:pt x="108885" y="369054"/>
                  <a:pt x="105832" y="365846"/>
                  <a:pt x="104936" y="360954"/>
                </a:cubicBezTo>
                <a:cubicBezTo>
                  <a:pt x="104855" y="360434"/>
                  <a:pt x="106809" y="359551"/>
                  <a:pt x="107826" y="358830"/>
                </a:cubicBezTo>
                <a:cubicBezTo>
                  <a:pt x="111449" y="360514"/>
                  <a:pt x="114177" y="363160"/>
                  <a:pt x="115439" y="366889"/>
                </a:cubicBezTo>
                <a:cubicBezTo>
                  <a:pt x="115724" y="367772"/>
                  <a:pt x="114055" y="370337"/>
                  <a:pt x="113729" y="370257"/>
                </a:cubicBezTo>
                <a:lnTo>
                  <a:pt x="113770" y="370257"/>
                </a:lnTo>
                <a:moveTo>
                  <a:pt x="233291" y="416490"/>
                </a:moveTo>
                <a:cubicBezTo>
                  <a:pt x="230726" y="416650"/>
                  <a:pt x="228446" y="415808"/>
                  <a:pt x="227754" y="413362"/>
                </a:cubicBezTo>
                <a:cubicBezTo>
                  <a:pt x="226940" y="410515"/>
                  <a:pt x="228935" y="408951"/>
                  <a:pt x="231499" y="408511"/>
                </a:cubicBezTo>
                <a:cubicBezTo>
                  <a:pt x="234024" y="408069"/>
                  <a:pt x="236263" y="409193"/>
                  <a:pt x="236995" y="411639"/>
                </a:cubicBezTo>
                <a:cubicBezTo>
                  <a:pt x="237851" y="414525"/>
                  <a:pt x="235734" y="415808"/>
                  <a:pt x="233291" y="416530"/>
                </a:cubicBezTo>
                <a:lnTo>
                  <a:pt x="233291" y="416490"/>
                </a:lnTo>
                <a:moveTo>
                  <a:pt x="295779" y="96791"/>
                </a:moveTo>
                <a:cubicBezTo>
                  <a:pt x="295779" y="96791"/>
                  <a:pt x="294761" y="96470"/>
                  <a:pt x="294232" y="96270"/>
                </a:cubicBezTo>
                <a:cubicBezTo>
                  <a:pt x="294436" y="95668"/>
                  <a:pt x="294679" y="95066"/>
                  <a:pt x="294883" y="94465"/>
                </a:cubicBezTo>
                <a:cubicBezTo>
                  <a:pt x="295412" y="94666"/>
                  <a:pt x="295942" y="94826"/>
                  <a:pt x="296512" y="95026"/>
                </a:cubicBezTo>
                <a:cubicBezTo>
                  <a:pt x="296308" y="95628"/>
                  <a:pt x="296186" y="96350"/>
                  <a:pt x="295779" y="96751"/>
                </a:cubicBezTo>
                <a:lnTo>
                  <a:pt x="295779" y="96791"/>
                </a:lnTo>
                <a:moveTo>
                  <a:pt x="307910" y="123897"/>
                </a:moveTo>
                <a:cubicBezTo>
                  <a:pt x="306974" y="123817"/>
                  <a:pt x="306118" y="122533"/>
                  <a:pt x="305223" y="121772"/>
                </a:cubicBezTo>
                <a:cubicBezTo>
                  <a:pt x="305712" y="121250"/>
                  <a:pt x="306282" y="120248"/>
                  <a:pt x="306648" y="120328"/>
                </a:cubicBezTo>
                <a:cubicBezTo>
                  <a:pt x="307870" y="120569"/>
                  <a:pt x="309009" y="121210"/>
                  <a:pt x="310474" y="121812"/>
                </a:cubicBezTo>
                <a:cubicBezTo>
                  <a:pt x="309538" y="122614"/>
                  <a:pt x="308643" y="123977"/>
                  <a:pt x="307870" y="123897"/>
                </a:cubicBezTo>
                <a:lnTo>
                  <a:pt x="307910" y="123897"/>
                </a:lnTo>
                <a:moveTo>
                  <a:pt x="343938" y="96189"/>
                </a:moveTo>
                <a:cubicBezTo>
                  <a:pt x="343367" y="100600"/>
                  <a:pt x="339541" y="98796"/>
                  <a:pt x="336569" y="98395"/>
                </a:cubicBezTo>
                <a:cubicBezTo>
                  <a:pt x="333760" y="96911"/>
                  <a:pt x="327613" y="99157"/>
                  <a:pt x="329079" y="92701"/>
                </a:cubicBezTo>
                <a:cubicBezTo>
                  <a:pt x="330137" y="88130"/>
                  <a:pt x="336121" y="85002"/>
                  <a:pt x="340070" y="86445"/>
                </a:cubicBezTo>
                <a:cubicBezTo>
                  <a:pt x="344792" y="88170"/>
                  <a:pt x="344385" y="92741"/>
                  <a:pt x="343938" y="96229"/>
                </a:cubicBezTo>
                <a:lnTo>
                  <a:pt x="343938" y="96189"/>
                </a:lnTo>
                <a:moveTo>
                  <a:pt x="414444" y="63349"/>
                </a:moveTo>
                <a:cubicBezTo>
                  <a:pt x="412735" y="63831"/>
                  <a:pt x="411474" y="63109"/>
                  <a:pt x="411839" y="61465"/>
                </a:cubicBezTo>
                <a:cubicBezTo>
                  <a:pt x="412043" y="60462"/>
                  <a:pt x="413549" y="59660"/>
                  <a:pt x="414649" y="59019"/>
                </a:cubicBezTo>
                <a:cubicBezTo>
                  <a:pt x="414933" y="58858"/>
                  <a:pt x="416317" y="59861"/>
                  <a:pt x="416277" y="59941"/>
                </a:cubicBezTo>
                <a:cubicBezTo>
                  <a:pt x="415788" y="61104"/>
                  <a:pt x="415096" y="62227"/>
                  <a:pt x="414486" y="63349"/>
                </a:cubicBezTo>
                <a:lnTo>
                  <a:pt x="414444" y="63349"/>
                </a:lnTo>
                <a:moveTo>
                  <a:pt x="425070" y="50919"/>
                </a:moveTo>
                <a:lnTo>
                  <a:pt x="423156" y="49997"/>
                </a:lnTo>
                <a:lnTo>
                  <a:pt x="425070" y="49075"/>
                </a:lnTo>
                <a:lnTo>
                  <a:pt x="425070" y="50919"/>
                </a:lnTo>
                <a:moveTo>
                  <a:pt x="444203" y="153730"/>
                </a:moveTo>
                <a:cubicBezTo>
                  <a:pt x="434148" y="157700"/>
                  <a:pt x="432153" y="157419"/>
                  <a:pt x="428897" y="151524"/>
                </a:cubicBezTo>
                <a:cubicBezTo>
                  <a:pt x="425273" y="144988"/>
                  <a:pt x="428652" y="141500"/>
                  <a:pt x="434473" y="139054"/>
                </a:cubicBezTo>
                <a:cubicBezTo>
                  <a:pt x="434473" y="139054"/>
                  <a:pt x="434473" y="139054"/>
                  <a:pt x="434433" y="139054"/>
                </a:cubicBezTo>
                <a:cubicBezTo>
                  <a:pt x="435736" y="135766"/>
                  <a:pt x="437161" y="132197"/>
                  <a:pt x="441557" y="133160"/>
                </a:cubicBezTo>
                <a:cubicBezTo>
                  <a:pt x="442819" y="133440"/>
                  <a:pt x="443470" y="136488"/>
                  <a:pt x="444406" y="138252"/>
                </a:cubicBezTo>
                <a:cubicBezTo>
                  <a:pt x="450350" y="146312"/>
                  <a:pt x="450350" y="146392"/>
                  <a:pt x="444284" y="153730"/>
                </a:cubicBezTo>
                <a:lnTo>
                  <a:pt x="444203" y="153730"/>
                </a:lnTo>
              </a:path>
            </a:pathLst>
          </a:custGeom>
          <a:solidFill>
            <a:schemeClr val="accent1">
              <a:alpha val="25000"/>
            </a:schemeClr>
          </a:solidFill>
        </p:spPr>
      </p:sp>
      <p:sp>
        <p:nvSpPr>
          <p:cNvPr id="43" name="Vector-3714&amp;1688"/>
          <p:cNvSpPr/>
          <p:nvPr>
            <p:custDataLst>
              <p:tags r:id="rId16"/>
            </p:custDataLst>
          </p:nvPr>
        </p:nvSpPr>
        <p:spPr>
          <a:xfrm rot="20400000">
            <a:off x="10816908" y="5858510"/>
            <a:ext cx="469900" cy="469900"/>
          </a:xfrm>
          <a:custGeom>
            <a:avLst/>
            <a:gdLst/>
            <a:ahLst/>
            <a:cxnLst/>
            <a:rect l="l" t="t" r="r" b="b"/>
            <a:pathLst>
              <a:path w="469900" h="469900">
                <a:moveTo>
                  <a:pt x="445546" y="51881"/>
                </a:moveTo>
                <a:cubicBezTo>
                  <a:pt x="436183" y="45506"/>
                  <a:pt x="425233" y="40654"/>
                  <a:pt x="422464" y="28103"/>
                </a:cubicBezTo>
                <a:cubicBezTo>
                  <a:pt x="411555" y="20886"/>
                  <a:pt x="404593" y="7333"/>
                  <a:pt x="388879" y="7814"/>
                </a:cubicBezTo>
                <a:cubicBezTo>
                  <a:pt x="375731" y="-3574"/>
                  <a:pt x="360220" y="676"/>
                  <a:pt x="345199" y="1238"/>
                </a:cubicBezTo>
                <a:cubicBezTo>
                  <a:pt x="340803" y="1398"/>
                  <a:pt x="340152" y="3724"/>
                  <a:pt x="339093" y="6892"/>
                </a:cubicBezTo>
                <a:cubicBezTo>
                  <a:pt x="337668" y="11222"/>
                  <a:pt x="333475" y="14310"/>
                  <a:pt x="330015" y="11262"/>
                </a:cubicBezTo>
                <a:cubicBezTo>
                  <a:pt x="320366" y="2762"/>
                  <a:pt x="310474" y="7172"/>
                  <a:pt x="303717" y="12545"/>
                </a:cubicBezTo>
                <a:cubicBezTo>
                  <a:pt x="291423" y="22369"/>
                  <a:pt x="276645" y="26139"/>
                  <a:pt x="263252" y="33116"/>
                </a:cubicBezTo>
                <a:cubicBezTo>
                  <a:pt x="261786" y="34760"/>
                  <a:pt x="260322" y="36404"/>
                  <a:pt x="258856" y="38048"/>
                </a:cubicBezTo>
                <a:cubicBezTo>
                  <a:pt x="257105" y="39531"/>
                  <a:pt x="255721" y="41416"/>
                  <a:pt x="253727" y="42659"/>
                </a:cubicBezTo>
                <a:cubicBezTo>
                  <a:pt x="252424" y="44503"/>
                  <a:pt x="250877" y="46187"/>
                  <a:pt x="249086" y="47591"/>
                </a:cubicBezTo>
                <a:cubicBezTo>
                  <a:pt x="249371" y="49074"/>
                  <a:pt x="249533" y="50598"/>
                  <a:pt x="249493" y="52082"/>
                </a:cubicBezTo>
                <a:cubicBezTo>
                  <a:pt x="250918" y="52523"/>
                  <a:pt x="252424" y="52844"/>
                  <a:pt x="253808" y="53405"/>
                </a:cubicBezTo>
                <a:cubicBezTo>
                  <a:pt x="254133" y="53525"/>
                  <a:pt x="254338" y="54889"/>
                  <a:pt x="254215" y="54969"/>
                </a:cubicBezTo>
                <a:cubicBezTo>
                  <a:pt x="251569" y="56372"/>
                  <a:pt x="250347" y="54327"/>
                  <a:pt x="248963" y="52764"/>
                </a:cubicBezTo>
                <a:cubicBezTo>
                  <a:pt x="247540" y="52804"/>
                  <a:pt x="246115" y="52763"/>
                  <a:pt x="244690" y="52643"/>
                </a:cubicBezTo>
                <a:cubicBezTo>
                  <a:pt x="237484" y="60222"/>
                  <a:pt x="231377" y="68522"/>
                  <a:pt x="226045" y="77544"/>
                </a:cubicBezTo>
                <a:cubicBezTo>
                  <a:pt x="221892" y="84561"/>
                  <a:pt x="218229" y="84802"/>
                  <a:pt x="213222" y="78787"/>
                </a:cubicBezTo>
                <a:cubicBezTo>
                  <a:pt x="196897" y="59139"/>
                  <a:pt x="175321" y="47310"/>
                  <a:pt x="151995" y="37968"/>
                </a:cubicBezTo>
                <a:cubicBezTo>
                  <a:pt x="141534" y="38890"/>
                  <a:pt x="131315" y="38288"/>
                  <a:pt x="121871" y="33036"/>
                </a:cubicBezTo>
                <a:cubicBezTo>
                  <a:pt x="115276" y="29387"/>
                  <a:pt x="108926" y="27823"/>
                  <a:pt x="101964" y="33236"/>
                </a:cubicBezTo>
                <a:cubicBezTo>
                  <a:pt x="97609" y="36604"/>
                  <a:pt x="92927" y="32795"/>
                  <a:pt x="88571" y="31231"/>
                </a:cubicBezTo>
                <a:cubicBezTo>
                  <a:pt x="80104" y="28224"/>
                  <a:pt x="71718" y="26419"/>
                  <a:pt x="64105" y="33236"/>
                </a:cubicBezTo>
                <a:cubicBezTo>
                  <a:pt x="64594" y="33557"/>
                  <a:pt x="65082" y="33837"/>
                  <a:pt x="65571" y="34158"/>
                </a:cubicBezTo>
                <a:cubicBezTo>
                  <a:pt x="65042" y="33878"/>
                  <a:pt x="64512" y="33597"/>
                  <a:pt x="64024" y="33316"/>
                </a:cubicBezTo>
                <a:lnTo>
                  <a:pt x="64105" y="33236"/>
                </a:lnTo>
                <a:cubicBezTo>
                  <a:pt x="57103" y="32635"/>
                  <a:pt x="54132" y="40774"/>
                  <a:pt x="47170" y="40814"/>
                </a:cubicBezTo>
                <a:cubicBezTo>
                  <a:pt x="45583" y="40814"/>
                  <a:pt x="42611" y="43741"/>
                  <a:pt x="42611" y="45345"/>
                </a:cubicBezTo>
                <a:cubicBezTo>
                  <a:pt x="42611" y="53245"/>
                  <a:pt x="37685" y="55851"/>
                  <a:pt x="31131" y="58097"/>
                </a:cubicBezTo>
                <a:cubicBezTo>
                  <a:pt x="26531" y="59701"/>
                  <a:pt x="26409" y="68642"/>
                  <a:pt x="18674" y="66156"/>
                </a:cubicBezTo>
                <a:cubicBezTo>
                  <a:pt x="6095" y="81794"/>
                  <a:pt x="1902" y="100400"/>
                  <a:pt x="70" y="119566"/>
                </a:cubicBezTo>
                <a:cubicBezTo>
                  <a:pt x="-500" y="125661"/>
                  <a:pt x="2594" y="132117"/>
                  <a:pt x="2106" y="138252"/>
                </a:cubicBezTo>
                <a:cubicBezTo>
                  <a:pt x="-1558" y="186249"/>
                  <a:pt x="10614" y="230918"/>
                  <a:pt x="29340" y="274664"/>
                </a:cubicBezTo>
                <a:cubicBezTo>
                  <a:pt x="37156" y="292948"/>
                  <a:pt x="48107" y="309469"/>
                  <a:pt x="56452" y="327312"/>
                </a:cubicBezTo>
                <a:cubicBezTo>
                  <a:pt x="61663" y="338460"/>
                  <a:pt x="68420" y="347722"/>
                  <a:pt x="78068" y="355181"/>
                </a:cubicBezTo>
                <a:cubicBezTo>
                  <a:pt x="83808" y="354499"/>
                  <a:pt x="88368" y="357586"/>
                  <a:pt x="93253" y="359711"/>
                </a:cubicBezTo>
                <a:cubicBezTo>
                  <a:pt x="93538" y="359231"/>
                  <a:pt x="93863" y="358709"/>
                  <a:pt x="94148" y="358228"/>
                </a:cubicBezTo>
                <a:cubicBezTo>
                  <a:pt x="93863" y="358750"/>
                  <a:pt x="93578" y="359270"/>
                  <a:pt x="93293" y="359752"/>
                </a:cubicBezTo>
                <a:cubicBezTo>
                  <a:pt x="96550" y="367610"/>
                  <a:pt x="105872" y="371500"/>
                  <a:pt x="107379" y="380482"/>
                </a:cubicBezTo>
                <a:cubicBezTo>
                  <a:pt x="115358" y="393474"/>
                  <a:pt x="126105" y="404020"/>
                  <a:pt x="137584" y="413964"/>
                </a:cubicBezTo>
                <a:cubicBezTo>
                  <a:pt x="146012" y="421262"/>
                  <a:pt x="154967" y="428159"/>
                  <a:pt x="162295" y="436419"/>
                </a:cubicBezTo>
                <a:cubicBezTo>
                  <a:pt x="181428" y="457951"/>
                  <a:pt x="205934" y="467575"/>
                  <a:pt x="234065" y="469900"/>
                </a:cubicBezTo>
                <a:cubicBezTo>
                  <a:pt x="232924" y="467895"/>
                  <a:pt x="231459" y="466051"/>
                  <a:pt x="230767" y="463926"/>
                </a:cubicBezTo>
                <a:cubicBezTo>
                  <a:pt x="229871" y="461119"/>
                  <a:pt x="228976" y="457750"/>
                  <a:pt x="232965" y="456387"/>
                </a:cubicBezTo>
                <a:cubicBezTo>
                  <a:pt x="235082" y="455666"/>
                  <a:pt x="237851" y="455785"/>
                  <a:pt x="238868" y="458272"/>
                </a:cubicBezTo>
                <a:cubicBezTo>
                  <a:pt x="241758" y="465369"/>
                  <a:pt x="247580" y="465930"/>
                  <a:pt x="254052" y="465409"/>
                </a:cubicBezTo>
                <a:cubicBezTo>
                  <a:pt x="262519" y="459475"/>
                  <a:pt x="272045" y="454824"/>
                  <a:pt x="276320" y="444278"/>
                </a:cubicBezTo>
                <a:cubicBezTo>
                  <a:pt x="277664" y="440990"/>
                  <a:pt x="281531" y="438183"/>
                  <a:pt x="284869" y="436258"/>
                </a:cubicBezTo>
                <a:cubicBezTo>
                  <a:pt x="290650" y="433010"/>
                  <a:pt x="295372" y="428720"/>
                  <a:pt x="299443" y="423788"/>
                </a:cubicBezTo>
                <a:cubicBezTo>
                  <a:pt x="320448" y="398567"/>
                  <a:pt x="341780" y="373625"/>
                  <a:pt x="362053" y="347843"/>
                </a:cubicBezTo>
                <a:cubicBezTo>
                  <a:pt x="373410" y="333407"/>
                  <a:pt x="384279" y="318331"/>
                  <a:pt x="392991" y="302251"/>
                </a:cubicBezTo>
                <a:cubicBezTo>
                  <a:pt x="407483" y="275547"/>
                  <a:pt x="426169" y="251447"/>
                  <a:pt x="440701" y="224862"/>
                </a:cubicBezTo>
                <a:cubicBezTo>
                  <a:pt x="449454" y="208824"/>
                  <a:pt x="459265" y="193346"/>
                  <a:pt x="464842" y="175703"/>
                </a:cubicBezTo>
                <a:cubicBezTo>
                  <a:pt x="473635" y="147955"/>
                  <a:pt x="469565" y="120488"/>
                  <a:pt x="463213" y="93222"/>
                </a:cubicBezTo>
                <a:cubicBezTo>
                  <a:pt x="459795" y="78586"/>
                  <a:pt x="455723" y="63871"/>
                  <a:pt x="445546" y="51841"/>
                </a:cubicBezTo>
                <a:lnTo>
                  <a:pt x="445546" y="51881"/>
                </a:lnTo>
                <a:moveTo>
                  <a:pt x="95166" y="117963"/>
                </a:moveTo>
                <a:cubicBezTo>
                  <a:pt x="94148" y="117521"/>
                  <a:pt x="92927" y="116960"/>
                  <a:pt x="91665" y="116439"/>
                </a:cubicBezTo>
                <a:cubicBezTo>
                  <a:pt x="93008" y="114875"/>
                  <a:pt x="94189" y="113030"/>
                  <a:pt x="95858" y="111908"/>
                </a:cubicBezTo>
                <a:cubicBezTo>
                  <a:pt x="96428" y="111507"/>
                  <a:pt x="99237" y="112790"/>
                  <a:pt x="99237" y="113391"/>
                </a:cubicBezTo>
                <a:cubicBezTo>
                  <a:pt x="99318" y="115797"/>
                  <a:pt x="97690" y="117321"/>
                  <a:pt x="95166" y="118003"/>
                </a:cubicBezTo>
                <a:lnTo>
                  <a:pt x="95166" y="117963"/>
                </a:lnTo>
                <a:moveTo>
                  <a:pt x="113770" y="370257"/>
                </a:moveTo>
                <a:cubicBezTo>
                  <a:pt x="108885" y="369054"/>
                  <a:pt x="105832" y="365846"/>
                  <a:pt x="104936" y="360954"/>
                </a:cubicBezTo>
                <a:cubicBezTo>
                  <a:pt x="104855" y="360434"/>
                  <a:pt x="106809" y="359551"/>
                  <a:pt x="107826" y="358830"/>
                </a:cubicBezTo>
                <a:cubicBezTo>
                  <a:pt x="111449" y="360514"/>
                  <a:pt x="114177" y="363160"/>
                  <a:pt x="115439" y="366889"/>
                </a:cubicBezTo>
                <a:cubicBezTo>
                  <a:pt x="115724" y="367772"/>
                  <a:pt x="114055" y="370337"/>
                  <a:pt x="113729" y="370257"/>
                </a:cubicBezTo>
                <a:lnTo>
                  <a:pt x="113770" y="370257"/>
                </a:lnTo>
                <a:moveTo>
                  <a:pt x="233291" y="416490"/>
                </a:moveTo>
                <a:cubicBezTo>
                  <a:pt x="230726" y="416650"/>
                  <a:pt x="228446" y="415808"/>
                  <a:pt x="227754" y="413362"/>
                </a:cubicBezTo>
                <a:cubicBezTo>
                  <a:pt x="226940" y="410515"/>
                  <a:pt x="228935" y="408951"/>
                  <a:pt x="231499" y="408511"/>
                </a:cubicBezTo>
                <a:cubicBezTo>
                  <a:pt x="234024" y="408069"/>
                  <a:pt x="236263" y="409193"/>
                  <a:pt x="236995" y="411639"/>
                </a:cubicBezTo>
                <a:cubicBezTo>
                  <a:pt x="237851" y="414525"/>
                  <a:pt x="235734" y="415808"/>
                  <a:pt x="233291" y="416530"/>
                </a:cubicBezTo>
                <a:lnTo>
                  <a:pt x="233291" y="416490"/>
                </a:lnTo>
                <a:moveTo>
                  <a:pt x="295779" y="96791"/>
                </a:moveTo>
                <a:cubicBezTo>
                  <a:pt x="295779" y="96791"/>
                  <a:pt x="294761" y="96470"/>
                  <a:pt x="294232" y="96270"/>
                </a:cubicBezTo>
                <a:cubicBezTo>
                  <a:pt x="294436" y="95668"/>
                  <a:pt x="294679" y="95066"/>
                  <a:pt x="294883" y="94465"/>
                </a:cubicBezTo>
                <a:cubicBezTo>
                  <a:pt x="295412" y="94666"/>
                  <a:pt x="295942" y="94826"/>
                  <a:pt x="296512" y="95026"/>
                </a:cubicBezTo>
                <a:cubicBezTo>
                  <a:pt x="296308" y="95628"/>
                  <a:pt x="296186" y="96350"/>
                  <a:pt x="295779" y="96751"/>
                </a:cubicBezTo>
                <a:lnTo>
                  <a:pt x="295779" y="96791"/>
                </a:lnTo>
                <a:moveTo>
                  <a:pt x="307910" y="123897"/>
                </a:moveTo>
                <a:cubicBezTo>
                  <a:pt x="306974" y="123817"/>
                  <a:pt x="306118" y="122533"/>
                  <a:pt x="305223" y="121772"/>
                </a:cubicBezTo>
                <a:cubicBezTo>
                  <a:pt x="305712" y="121250"/>
                  <a:pt x="306282" y="120248"/>
                  <a:pt x="306648" y="120328"/>
                </a:cubicBezTo>
                <a:cubicBezTo>
                  <a:pt x="307870" y="120569"/>
                  <a:pt x="309009" y="121210"/>
                  <a:pt x="310474" y="121812"/>
                </a:cubicBezTo>
                <a:cubicBezTo>
                  <a:pt x="309538" y="122614"/>
                  <a:pt x="308643" y="123977"/>
                  <a:pt x="307870" y="123897"/>
                </a:cubicBezTo>
                <a:lnTo>
                  <a:pt x="307910" y="123897"/>
                </a:lnTo>
                <a:moveTo>
                  <a:pt x="343938" y="96189"/>
                </a:moveTo>
                <a:cubicBezTo>
                  <a:pt x="343367" y="100600"/>
                  <a:pt x="339541" y="98796"/>
                  <a:pt x="336569" y="98395"/>
                </a:cubicBezTo>
                <a:cubicBezTo>
                  <a:pt x="333760" y="96911"/>
                  <a:pt x="327613" y="99157"/>
                  <a:pt x="329079" y="92701"/>
                </a:cubicBezTo>
                <a:cubicBezTo>
                  <a:pt x="330137" y="88130"/>
                  <a:pt x="336121" y="85002"/>
                  <a:pt x="340070" y="86445"/>
                </a:cubicBezTo>
                <a:cubicBezTo>
                  <a:pt x="344792" y="88170"/>
                  <a:pt x="344385" y="92741"/>
                  <a:pt x="343938" y="96229"/>
                </a:cubicBezTo>
                <a:lnTo>
                  <a:pt x="343938" y="96189"/>
                </a:lnTo>
                <a:moveTo>
                  <a:pt x="414444" y="63349"/>
                </a:moveTo>
                <a:cubicBezTo>
                  <a:pt x="412735" y="63831"/>
                  <a:pt x="411474" y="63109"/>
                  <a:pt x="411839" y="61465"/>
                </a:cubicBezTo>
                <a:cubicBezTo>
                  <a:pt x="412043" y="60462"/>
                  <a:pt x="413549" y="59660"/>
                  <a:pt x="414649" y="59019"/>
                </a:cubicBezTo>
                <a:cubicBezTo>
                  <a:pt x="414933" y="58858"/>
                  <a:pt x="416317" y="59861"/>
                  <a:pt x="416277" y="59941"/>
                </a:cubicBezTo>
                <a:cubicBezTo>
                  <a:pt x="415788" y="61104"/>
                  <a:pt x="415096" y="62227"/>
                  <a:pt x="414486" y="63349"/>
                </a:cubicBezTo>
                <a:lnTo>
                  <a:pt x="414444" y="63349"/>
                </a:lnTo>
                <a:moveTo>
                  <a:pt x="425070" y="50919"/>
                </a:moveTo>
                <a:lnTo>
                  <a:pt x="423156" y="49997"/>
                </a:lnTo>
                <a:lnTo>
                  <a:pt x="425070" y="49075"/>
                </a:lnTo>
                <a:lnTo>
                  <a:pt x="425070" y="50919"/>
                </a:lnTo>
                <a:moveTo>
                  <a:pt x="444203" y="153730"/>
                </a:moveTo>
                <a:cubicBezTo>
                  <a:pt x="434148" y="157700"/>
                  <a:pt x="432153" y="157419"/>
                  <a:pt x="428897" y="151524"/>
                </a:cubicBezTo>
                <a:cubicBezTo>
                  <a:pt x="425273" y="144988"/>
                  <a:pt x="428652" y="141500"/>
                  <a:pt x="434473" y="139054"/>
                </a:cubicBezTo>
                <a:cubicBezTo>
                  <a:pt x="434473" y="139054"/>
                  <a:pt x="434473" y="139054"/>
                  <a:pt x="434433" y="139054"/>
                </a:cubicBezTo>
                <a:cubicBezTo>
                  <a:pt x="435736" y="135766"/>
                  <a:pt x="437161" y="132197"/>
                  <a:pt x="441557" y="133160"/>
                </a:cubicBezTo>
                <a:cubicBezTo>
                  <a:pt x="442819" y="133440"/>
                  <a:pt x="443470" y="136488"/>
                  <a:pt x="444406" y="138252"/>
                </a:cubicBezTo>
                <a:cubicBezTo>
                  <a:pt x="450350" y="146312"/>
                  <a:pt x="450350" y="146392"/>
                  <a:pt x="444284" y="153730"/>
                </a:cubicBezTo>
                <a:lnTo>
                  <a:pt x="444203" y="153730"/>
                </a:lnTo>
              </a:path>
            </a:pathLst>
          </a:custGeom>
          <a:solidFill>
            <a:schemeClr val="accent2">
              <a:alpha val="25000"/>
            </a:schemeClr>
          </a:solidFill>
        </p:spPr>
      </p:sp>
      <p:sp>
        <p:nvSpPr>
          <p:cNvPr id="56" name="任意多边形: 形状 55"/>
          <p:cNvSpPr/>
          <p:nvPr>
            <p:custDataLst>
              <p:tags r:id="rId17"/>
            </p:custDataLst>
          </p:nvPr>
        </p:nvSpPr>
        <p:spPr>
          <a:xfrm>
            <a:off x="10038398" y="2223135"/>
            <a:ext cx="407670" cy="240665"/>
          </a:xfrm>
          <a:custGeom>
            <a:avLst/>
            <a:gdLst/>
            <a:ahLst/>
            <a:cxnLst/>
            <a:rect l="l" t="t" r="r" b="b"/>
            <a:pathLst>
              <a:path w="634756" h="374076">
                <a:moveTo>
                  <a:pt x="212026" y="80772"/>
                </a:moveTo>
                <a:cubicBezTo>
                  <a:pt x="205632" y="87840"/>
                  <a:pt x="196040" y="93393"/>
                  <a:pt x="183251" y="97431"/>
                </a:cubicBezTo>
                <a:cubicBezTo>
                  <a:pt x="159020" y="105172"/>
                  <a:pt x="137817" y="119644"/>
                  <a:pt x="119644" y="140846"/>
                </a:cubicBezTo>
                <a:cubicBezTo>
                  <a:pt x="109884" y="152626"/>
                  <a:pt x="101891" y="168612"/>
                  <a:pt x="95664" y="188805"/>
                </a:cubicBezTo>
                <a:cubicBezTo>
                  <a:pt x="89438" y="208998"/>
                  <a:pt x="86325" y="229191"/>
                  <a:pt x="86325" y="249384"/>
                </a:cubicBezTo>
                <a:cubicBezTo>
                  <a:pt x="86325" y="275635"/>
                  <a:pt x="92299" y="297258"/>
                  <a:pt x="104246" y="314254"/>
                </a:cubicBezTo>
                <a:cubicBezTo>
                  <a:pt x="116194" y="331250"/>
                  <a:pt x="134957" y="339747"/>
                  <a:pt x="160534" y="339747"/>
                </a:cubicBezTo>
                <a:cubicBezTo>
                  <a:pt x="190824" y="339747"/>
                  <a:pt x="214551" y="328473"/>
                  <a:pt x="231715" y="305924"/>
                </a:cubicBezTo>
                <a:cubicBezTo>
                  <a:pt x="240465" y="294145"/>
                  <a:pt x="246944" y="279757"/>
                  <a:pt x="251150" y="262762"/>
                </a:cubicBezTo>
                <a:cubicBezTo>
                  <a:pt x="255357" y="245766"/>
                  <a:pt x="257461" y="227171"/>
                  <a:pt x="257461" y="206978"/>
                </a:cubicBezTo>
                <a:cubicBezTo>
                  <a:pt x="257461" y="168612"/>
                  <a:pt x="251571" y="137986"/>
                  <a:pt x="239792" y="115100"/>
                </a:cubicBezTo>
                <a:cubicBezTo>
                  <a:pt x="232724" y="100965"/>
                  <a:pt x="223469" y="89522"/>
                  <a:pt x="212026" y="80772"/>
                </a:cubicBezTo>
                <a:close/>
                <a:moveTo>
                  <a:pt x="504511" y="0"/>
                </a:moveTo>
                <a:cubicBezTo>
                  <a:pt x="513598" y="0"/>
                  <a:pt x="522011" y="2019"/>
                  <a:pt x="529752" y="6058"/>
                </a:cubicBezTo>
                <a:cubicBezTo>
                  <a:pt x="537493" y="10097"/>
                  <a:pt x="543887" y="15313"/>
                  <a:pt x="548935" y="21708"/>
                </a:cubicBezTo>
                <a:cubicBezTo>
                  <a:pt x="555330" y="30121"/>
                  <a:pt x="558527" y="39881"/>
                  <a:pt x="558527" y="50987"/>
                </a:cubicBezTo>
                <a:cubicBezTo>
                  <a:pt x="558527" y="59738"/>
                  <a:pt x="556255" y="68488"/>
                  <a:pt x="551712" y="77238"/>
                </a:cubicBezTo>
                <a:cubicBezTo>
                  <a:pt x="547168" y="85989"/>
                  <a:pt x="540353" y="94066"/>
                  <a:pt x="531266" y="101470"/>
                </a:cubicBezTo>
                <a:cubicBezTo>
                  <a:pt x="482803" y="139837"/>
                  <a:pt x="442754" y="188636"/>
                  <a:pt x="411118" y="247869"/>
                </a:cubicBezTo>
                <a:cubicBezTo>
                  <a:pt x="408426" y="253254"/>
                  <a:pt x="407079" y="258302"/>
                  <a:pt x="407079" y="263014"/>
                </a:cubicBezTo>
                <a:cubicBezTo>
                  <a:pt x="407079" y="271091"/>
                  <a:pt x="410866" y="277402"/>
                  <a:pt x="418438" y="281945"/>
                </a:cubicBezTo>
                <a:cubicBezTo>
                  <a:pt x="426010" y="286488"/>
                  <a:pt x="437369" y="288760"/>
                  <a:pt x="452514" y="288760"/>
                </a:cubicBezTo>
                <a:cubicBezTo>
                  <a:pt x="481457" y="288760"/>
                  <a:pt x="511410" y="284890"/>
                  <a:pt x="542372" y="277149"/>
                </a:cubicBezTo>
                <a:cubicBezTo>
                  <a:pt x="544392" y="248879"/>
                  <a:pt x="549272" y="211017"/>
                  <a:pt x="557012" y="163563"/>
                </a:cubicBezTo>
                <a:cubicBezTo>
                  <a:pt x="557686" y="159188"/>
                  <a:pt x="559537" y="155823"/>
                  <a:pt x="562566" y="153467"/>
                </a:cubicBezTo>
                <a:cubicBezTo>
                  <a:pt x="565594" y="151111"/>
                  <a:pt x="569128" y="149933"/>
                  <a:pt x="573167" y="149933"/>
                </a:cubicBezTo>
                <a:cubicBezTo>
                  <a:pt x="577879" y="149933"/>
                  <a:pt x="581833" y="151448"/>
                  <a:pt x="585030" y="154477"/>
                </a:cubicBezTo>
                <a:cubicBezTo>
                  <a:pt x="588228" y="157506"/>
                  <a:pt x="589321" y="161881"/>
                  <a:pt x="588312" y="167602"/>
                </a:cubicBezTo>
                <a:cubicBezTo>
                  <a:pt x="581581" y="213709"/>
                  <a:pt x="577205" y="246691"/>
                  <a:pt x="575186" y="266548"/>
                </a:cubicBezTo>
                <a:cubicBezTo>
                  <a:pt x="583263" y="263855"/>
                  <a:pt x="595043" y="259144"/>
                  <a:pt x="610524" y="252413"/>
                </a:cubicBezTo>
                <a:cubicBezTo>
                  <a:pt x="613216" y="251066"/>
                  <a:pt x="616077" y="250393"/>
                  <a:pt x="619106" y="250393"/>
                </a:cubicBezTo>
                <a:cubicBezTo>
                  <a:pt x="623481" y="250393"/>
                  <a:pt x="627183" y="251992"/>
                  <a:pt x="630212" y="255189"/>
                </a:cubicBezTo>
                <a:cubicBezTo>
                  <a:pt x="633241" y="258386"/>
                  <a:pt x="634756" y="262341"/>
                  <a:pt x="634756" y="267053"/>
                </a:cubicBezTo>
                <a:cubicBezTo>
                  <a:pt x="634756" y="270418"/>
                  <a:pt x="633746" y="273699"/>
                  <a:pt x="631727" y="276897"/>
                </a:cubicBezTo>
                <a:cubicBezTo>
                  <a:pt x="629707" y="280094"/>
                  <a:pt x="626847" y="282534"/>
                  <a:pt x="623145" y="284217"/>
                </a:cubicBezTo>
                <a:cubicBezTo>
                  <a:pt x="605980" y="291284"/>
                  <a:pt x="589153" y="297342"/>
                  <a:pt x="572662" y="302390"/>
                </a:cubicBezTo>
                <a:cubicBezTo>
                  <a:pt x="571652" y="318881"/>
                  <a:pt x="571148" y="337223"/>
                  <a:pt x="571148" y="357416"/>
                </a:cubicBezTo>
                <a:cubicBezTo>
                  <a:pt x="571148" y="362465"/>
                  <a:pt x="569465" y="366503"/>
                  <a:pt x="566099" y="369532"/>
                </a:cubicBezTo>
                <a:cubicBezTo>
                  <a:pt x="562734" y="372561"/>
                  <a:pt x="559032" y="374076"/>
                  <a:pt x="554993" y="374076"/>
                </a:cubicBezTo>
                <a:cubicBezTo>
                  <a:pt x="550955" y="374076"/>
                  <a:pt x="547421" y="372645"/>
                  <a:pt x="544392" y="369785"/>
                </a:cubicBezTo>
                <a:cubicBezTo>
                  <a:pt x="541363" y="366924"/>
                  <a:pt x="539848" y="362801"/>
                  <a:pt x="539848" y="357416"/>
                </a:cubicBezTo>
                <a:cubicBezTo>
                  <a:pt x="539848" y="336214"/>
                  <a:pt x="540017" y="320732"/>
                  <a:pt x="540353" y="310972"/>
                </a:cubicBezTo>
                <a:cubicBezTo>
                  <a:pt x="504342" y="319050"/>
                  <a:pt x="467827" y="323088"/>
                  <a:pt x="430806" y="323088"/>
                </a:cubicBezTo>
                <a:cubicBezTo>
                  <a:pt x="387391" y="323088"/>
                  <a:pt x="358280" y="313328"/>
                  <a:pt x="343472" y="293808"/>
                </a:cubicBezTo>
                <a:cubicBezTo>
                  <a:pt x="339769" y="288760"/>
                  <a:pt x="336909" y="282366"/>
                  <a:pt x="334889" y="274625"/>
                </a:cubicBezTo>
                <a:cubicBezTo>
                  <a:pt x="332870" y="266884"/>
                  <a:pt x="331861" y="258639"/>
                  <a:pt x="331861" y="249889"/>
                </a:cubicBezTo>
                <a:cubicBezTo>
                  <a:pt x="331861" y="242148"/>
                  <a:pt x="332534" y="235080"/>
                  <a:pt x="333880" y="228686"/>
                </a:cubicBezTo>
                <a:cubicBezTo>
                  <a:pt x="350371" y="149260"/>
                  <a:pt x="391430" y="79763"/>
                  <a:pt x="457057" y="20193"/>
                </a:cubicBezTo>
                <a:cubicBezTo>
                  <a:pt x="471865" y="6731"/>
                  <a:pt x="487683" y="0"/>
                  <a:pt x="504511" y="0"/>
                </a:cubicBezTo>
                <a:close/>
                <a:moveTo>
                  <a:pt x="155991" y="0"/>
                </a:moveTo>
                <a:cubicBezTo>
                  <a:pt x="173828" y="0"/>
                  <a:pt x="188973" y="4712"/>
                  <a:pt x="201425" y="14135"/>
                </a:cubicBezTo>
                <a:cubicBezTo>
                  <a:pt x="213878" y="23559"/>
                  <a:pt x="221113" y="34497"/>
                  <a:pt x="223133" y="46949"/>
                </a:cubicBezTo>
                <a:cubicBezTo>
                  <a:pt x="242989" y="58392"/>
                  <a:pt x="257797" y="73200"/>
                  <a:pt x="267557" y="91373"/>
                </a:cubicBezTo>
                <a:cubicBezTo>
                  <a:pt x="283039" y="121326"/>
                  <a:pt x="290779" y="162049"/>
                  <a:pt x="290779" y="213541"/>
                </a:cubicBezTo>
                <a:cubicBezTo>
                  <a:pt x="290779" y="262004"/>
                  <a:pt x="281356" y="299361"/>
                  <a:pt x="262509" y="325612"/>
                </a:cubicBezTo>
                <a:cubicBezTo>
                  <a:pt x="238950" y="357921"/>
                  <a:pt x="201762" y="374076"/>
                  <a:pt x="150943" y="374076"/>
                </a:cubicBezTo>
                <a:cubicBezTo>
                  <a:pt x="97768" y="374076"/>
                  <a:pt x="58560" y="358594"/>
                  <a:pt x="33318" y="327632"/>
                </a:cubicBezTo>
                <a:cubicBezTo>
                  <a:pt x="11106" y="300034"/>
                  <a:pt x="0" y="261668"/>
                  <a:pt x="0" y="212532"/>
                </a:cubicBezTo>
                <a:cubicBezTo>
                  <a:pt x="0" y="191665"/>
                  <a:pt x="2861" y="170126"/>
                  <a:pt x="8582" y="147914"/>
                </a:cubicBezTo>
                <a:cubicBezTo>
                  <a:pt x="14303" y="125702"/>
                  <a:pt x="22549" y="104835"/>
                  <a:pt x="33318" y="85316"/>
                </a:cubicBezTo>
                <a:cubicBezTo>
                  <a:pt x="45771" y="63103"/>
                  <a:pt x="61000" y="44593"/>
                  <a:pt x="79005" y="29785"/>
                </a:cubicBezTo>
                <a:cubicBezTo>
                  <a:pt x="97011" y="14977"/>
                  <a:pt x="117119" y="5553"/>
                  <a:pt x="139332" y="1515"/>
                </a:cubicBezTo>
                <a:cubicBezTo>
                  <a:pt x="145390" y="505"/>
                  <a:pt x="150943" y="0"/>
                  <a:pt x="1559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4" name="任意多边形: 形状 53"/>
          <p:cNvSpPr/>
          <p:nvPr>
            <p:custDataLst>
              <p:tags r:id="rId18"/>
            </p:custDataLst>
          </p:nvPr>
        </p:nvSpPr>
        <p:spPr>
          <a:xfrm>
            <a:off x="7264083" y="2223135"/>
            <a:ext cx="393065" cy="240665"/>
          </a:xfrm>
          <a:custGeom>
            <a:avLst/>
            <a:gdLst/>
            <a:ahLst/>
            <a:cxnLst/>
            <a:rect l="l" t="t" r="r" b="b"/>
            <a:pathLst>
              <a:path w="611534" h="374076">
                <a:moveTo>
                  <a:pt x="212027" y="80772"/>
                </a:moveTo>
                <a:cubicBezTo>
                  <a:pt x="205632" y="87840"/>
                  <a:pt x="196041" y="93393"/>
                  <a:pt x="183252" y="97431"/>
                </a:cubicBezTo>
                <a:cubicBezTo>
                  <a:pt x="159020" y="105172"/>
                  <a:pt x="137817" y="119644"/>
                  <a:pt x="119644" y="140846"/>
                </a:cubicBezTo>
                <a:cubicBezTo>
                  <a:pt x="109884" y="152626"/>
                  <a:pt x="101891" y="168612"/>
                  <a:pt x="95665" y="188805"/>
                </a:cubicBezTo>
                <a:cubicBezTo>
                  <a:pt x="89438" y="208998"/>
                  <a:pt x="86325" y="229191"/>
                  <a:pt x="86325" y="249384"/>
                </a:cubicBezTo>
                <a:cubicBezTo>
                  <a:pt x="86325" y="275635"/>
                  <a:pt x="92299" y="297258"/>
                  <a:pt x="104247" y="314254"/>
                </a:cubicBezTo>
                <a:cubicBezTo>
                  <a:pt x="116194" y="331250"/>
                  <a:pt x="134957" y="339747"/>
                  <a:pt x="160535" y="339747"/>
                </a:cubicBezTo>
                <a:cubicBezTo>
                  <a:pt x="190824" y="339747"/>
                  <a:pt x="214551" y="328473"/>
                  <a:pt x="231715" y="305924"/>
                </a:cubicBezTo>
                <a:cubicBezTo>
                  <a:pt x="240465" y="294145"/>
                  <a:pt x="246944" y="279757"/>
                  <a:pt x="251151" y="262762"/>
                </a:cubicBezTo>
                <a:cubicBezTo>
                  <a:pt x="255358" y="245766"/>
                  <a:pt x="257461" y="227171"/>
                  <a:pt x="257461" y="206978"/>
                </a:cubicBezTo>
                <a:cubicBezTo>
                  <a:pt x="257461" y="168612"/>
                  <a:pt x="251571" y="137986"/>
                  <a:pt x="239792" y="115100"/>
                </a:cubicBezTo>
                <a:cubicBezTo>
                  <a:pt x="232725" y="100965"/>
                  <a:pt x="223469" y="89522"/>
                  <a:pt x="212027" y="80772"/>
                </a:cubicBezTo>
                <a:close/>
                <a:moveTo>
                  <a:pt x="496939" y="1515"/>
                </a:moveTo>
                <a:cubicBezTo>
                  <a:pt x="530594" y="1515"/>
                  <a:pt x="557013" y="8750"/>
                  <a:pt x="576196" y="23222"/>
                </a:cubicBezTo>
                <a:cubicBezTo>
                  <a:pt x="599418" y="40386"/>
                  <a:pt x="611029" y="66469"/>
                  <a:pt x="611029" y="101470"/>
                </a:cubicBezTo>
                <a:cubicBezTo>
                  <a:pt x="611029" y="132433"/>
                  <a:pt x="600764" y="159188"/>
                  <a:pt x="580235" y="181737"/>
                </a:cubicBezTo>
                <a:cubicBezTo>
                  <a:pt x="565090" y="198228"/>
                  <a:pt x="544729" y="211690"/>
                  <a:pt x="519151" y="222123"/>
                </a:cubicBezTo>
                <a:cubicBezTo>
                  <a:pt x="527565" y="220440"/>
                  <a:pt x="535137" y="219599"/>
                  <a:pt x="541868" y="219599"/>
                </a:cubicBezTo>
                <a:cubicBezTo>
                  <a:pt x="556003" y="219599"/>
                  <a:pt x="568624" y="222628"/>
                  <a:pt x="579730" y="228686"/>
                </a:cubicBezTo>
                <a:cubicBezTo>
                  <a:pt x="589826" y="234071"/>
                  <a:pt x="597651" y="241643"/>
                  <a:pt x="603204" y="251403"/>
                </a:cubicBezTo>
                <a:cubicBezTo>
                  <a:pt x="608757" y="261163"/>
                  <a:pt x="611534" y="272606"/>
                  <a:pt x="611534" y="285731"/>
                </a:cubicBezTo>
                <a:cubicBezTo>
                  <a:pt x="611534" y="314338"/>
                  <a:pt x="600091" y="335372"/>
                  <a:pt x="577206" y="348834"/>
                </a:cubicBezTo>
                <a:cubicBezTo>
                  <a:pt x="559705" y="359604"/>
                  <a:pt x="535642" y="366840"/>
                  <a:pt x="505016" y="370542"/>
                </a:cubicBezTo>
                <a:cubicBezTo>
                  <a:pt x="488525" y="372225"/>
                  <a:pt x="469173" y="373066"/>
                  <a:pt x="446961" y="373066"/>
                </a:cubicBezTo>
                <a:lnTo>
                  <a:pt x="425253" y="373066"/>
                </a:lnTo>
                <a:cubicBezTo>
                  <a:pt x="420205" y="373066"/>
                  <a:pt x="416167" y="371383"/>
                  <a:pt x="413138" y="368018"/>
                </a:cubicBezTo>
                <a:cubicBezTo>
                  <a:pt x="410109" y="364652"/>
                  <a:pt x="408594" y="360782"/>
                  <a:pt x="408594" y="356407"/>
                </a:cubicBezTo>
                <a:cubicBezTo>
                  <a:pt x="408594" y="351695"/>
                  <a:pt x="409940" y="347740"/>
                  <a:pt x="412633" y="344543"/>
                </a:cubicBezTo>
                <a:cubicBezTo>
                  <a:pt x="415325" y="341346"/>
                  <a:pt x="419364" y="339747"/>
                  <a:pt x="424749" y="339747"/>
                </a:cubicBezTo>
                <a:lnTo>
                  <a:pt x="455038" y="340252"/>
                </a:lnTo>
                <a:cubicBezTo>
                  <a:pt x="477250" y="340252"/>
                  <a:pt x="496602" y="338738"/>
                  <a:pt x="513093" y="335709"/>
                </a:cubicBezTo>
                <a:cubicBezTo>
                  <a:pt x="531603" y="332343"/>
                  <a:pt x="547084" y="326454"/>
                  <a:pt x="559537" y="318040"/>
                </a:cubicBezTo>
                <a:cubicBezTo>
                  <a:pt x="571989" y="309626"/>
                  <a:pt x="578215" y="300203"/>
                  <a:pt x="578215" y="289770"/>
                </a:cubicBezTo>
                <a:cubicBezTo>
                  <a:pt x="578215" y="262173"/>
                  <a:pt x="557517" y="248374"/>
                  <a:pt x="516122" y="248374"/>
                </a:cubicBezTo>
                <a:cubicBezTo>
                  <a:pt x="506698" y="248374"/>
                  <a:pt x="496686" y="248963"/>
                  <a:pt x="486085" y="250141"/>
                </a:cubicBezTo>
                <a:cubicBezTo>
                  <a:pt x="475483" y="251319"/>
                  <a:pt x="468837" y="252076"/>
                  <a:pt x="466144" y="252413"/>
                </a:cubicBezTo>
                <a:cubicBezTo>
                  <a:pt x="460423" y="253086"/>
                  <a:pt x="455459" y="251992"/>
                  <a:pt x="451252" y="249131"/>
                </a:cubicBezTo>
                <a:cubicBezTo>
                  <a:pt x="447045" y="246271"/>
                  <a:pt x="444605" y="242484"/>
                  <a:pt x="443932" y="237773"/>
                </a:cubicBezTo>
                <a:cubicBezTo>
                  <a:pt x="443259" y="233734"/>
                  <a:pt x="444100" y="229864"/>
                  <a:pt x="446456" y="226162"/>
                </a:cubicBezTo>
                <a:cubicBezTo>
                  <a:pt x="448812" y="222460"/>
                  <a:pt x="452009" y="219767"/>
                  <a:pt x="456048" y="218085"/>
                </a:cubicBezTo>
                <a:cubicBezTo>
                  <a:pt x="471529" y="212027"/>
                  <a:pt x="483981" y="206978"/>
                  <a:pt x="493405" y="202940"/>
                </a:cubicBezTo>
                <a:cubicBezTo>
                  <a:pt x="502828" y="198901"/>
                  <a:pt x="511747" y="194358"/>
                  <a:pt x="520160" y="189310"/>
                </a:cubicBezTo>
                <a:cubicBezTo>
                  <a:pt x="541363" y="176184"/>
                  <a:pt x="555667" y="160535"/>
                  <a:pt x="563071" y="142361"/>
                </a:cubicBezTo>
                <a:cubicBezTo>
                  <a:pt x="564753" y="137986"/>
                  <a:pt x="565595" y="133947"/>
                  <a:pt x="565595" y="130245"/>
                </a:cubicBezTo>
                <a:cubicBezTo>
                  <a:pt x="565595" y="122841"/>
                  <a:pt x="562650" y="116699"/>
                  <a:pt x="556760" y="111819"/>
                </a:cubicBezTo>
                <a:cubicBezTo>
                  <a:pt x="550871" y="106939"/>
                  <a:pt x="541700" y="104499"/>
                  <a:pt x="529247" y="104499"/>
                </a:cubicBezTo>
                <a:cubicBezTo>
                  <a:pt x="511410" y="104499"/>
                  <a:pt x="492395" y="107191"/>
                  <a:pt x="472202" y="112576"/>
                </a:cubicBezTo>
                <a:cubicBezTo>
                  <a:pt x="452009" y="117961"/>
                  <a:pt x="432153" y="126038"/>
                  <a:pt x="412633" y="136808"/>
                </a:cubicBezTo>
                <a:cubicBezTo>
                  <a:pt x="403209" y="141519"/>
                  <a:pt x="394796" y="143875"/>
                  <a:pt x="387392" y="143875"/>
                </a:cubicBezTo>
                <a:cubicBezTo>
                  <a:pt x="375949" y="143875"/>
                  <a:pt x="365852" y="140005"/>
                  <a:pt x="357102" y="132264"/>
                </a:cubicBezTo>
                <a:cubicBezTo>
                  <a:pt x="348352" y="124524"/>
                  <a:pt x="342294" y="114595"/>
                  <a:pt x="338928" y="102480"/>
                </a:cubicBezTo>
                <a:cubicBezTo>
                  <a:pt x="337246" y="96422"/>
                  <a:pt x="336404" y="90532"/>
                  <a:pt x="336404" y="84811"/>
                </a:cubicBezTo>
                <a:cubicBezTo>
                  <a:pt x="336404" y="74041"/>
                  <a:pt x="339097" y="63861"/>
                  <a:pt x="344481" y="54269"/>
                </a:cubicBezTo>
                <a:cubicBezTo>
                  <a:pt x="349866" y="44677"/>
                  <a:pt x="358112" y="36516"/>
                  <a:pt x="369218" y="29785"/>
                </a:cubicBezTo>
                <a:cubicBezTo>
                  <a:pt x="384363" y="20698"/>
                  <a:pt x="403714" y="13715"/>
                  <a:pt x="427273" y="8835"/>
                </a:cubicBezTo>
                <a:cubicBezTo>
                  <a:pt x="450831" y="3955"/>
                  <a:pt x="474053" y="1515"/>
                  <a:pt x="496939" y="1515"/>
                </a:cubicBezTo>
                <a:close/>
                <a:moveTo>
                  <a:pt x="155991" y="0"/>
                </a:moveTo>
                <a:cubicBezTo>
                  <a:pt x="173828" y="0"/>
                  <a:pt x="188973" y="4712"/>
                  <a:pt x="201425" y="14135"/>
                </a:cubicBezTo>
                <a:cubicBezTo>
                  <a:pt x="213878" y="23559"/>
                  <a:pt x="221114" y="34497"/>
                  <a:pt x="223133" y="46949"/>
                </a:cubicBezTo>
                <a:cubicBezTo>
                  <a:pt x="242989" y="58392"/>
                  <a:pt x="257798" y="73200"/>
                  <a:pt x="267557" y="91373"/>
                </a:cubicBezTo>
                <a:cubicBezTo>
                  <a:pt x="283039" y="121326"/>
                  <a:pt x="290779" y="162049"/>
                  <a:pt x="290779" y="213541"/>
                </a:cubicBezTo>
                <a:cubicBezTo>
                  <a:pt x="290779" y="262004"/>
                  <a:pt x="281356" y="299361"/>
                  <a:pt x="262509" y="325612"/>
                </a:cubicBezTo>
                <a:cubicBezTo>
                  <a:pt x="238951" y="357921"/>
                  <a:pt x="201762" y="374076"/>
                  <a:pt x="150943" y="374076"/>
                </a:cubicBezTo>
                <a:cubicBezTo>
                  <a:pt x="97768" y="374076"/>
                  <a:pt x="58560" y="358594"/>
                  <a:pt x="33319" y="327632"/>
                </a:cubicBezTo>
                <a:cubicBezTo>
                  <a:pt x="11106" y="300034"/>
                  <a:pt x="0" y="261668"/>
                  <a:pt x="0" y="212532"/>
                </a:cubicBezTo>
                <a:cubicBezTo>
                  <a:pt x="0" y="191665"/>
                  <a:pt x="2861" y="170126"/>
                  <a:pt x="8582" y="147914"/>
                </a:cubicBezTo>
                <a:cubicBezTo>
                  <a:pt x="14304" y="125702"/>
                  <a:pt x="22549" y="104835"/>
                  <a:pt x="33319" y="85316"/>
                </a:cubicBezTo>
                <a:cubicBezTo>
                  <a:pt x="45771" y="63103"/>
                  <a:pt x="61000" y="44593"/>
                  <a:pt x="79005" y="29785"/>
                </a:cubicBezTo>
                <a:cubicBezTo>
                  <a:pt x="97011" y="14977"/>
                  <a:pt x="117120" y="5553"/>
                  <a:pt x="139332" y="1515"/>
                </a:cubicBezTo>
                <a:cubicBezTo>
                  <a:pt x="145390" y="505"/>
                  <a:pt x="150943" y="0"/>
                  <a:pt x="1559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4" name="矩形 43"/>
          <p:cNvSpPr/>
          <p:nvPr>
            <p:custDataLst>
              <p:tags r:id="rId19"/>
            </p:custDataLst>
          </p:nvPr>
        </p:nvSpPr>
        <p:spPr>
          <a:xfrm>
            <a:off x="949008" y="5081905"/>
            <a:ext cx="1992630" cy="16192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个人发展</a:t>
            </a:r>
            <a:endParaRPr lang="zh-CN" altLang="en-US" sz="36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ea"/>
            </a:endParaRPr>
          </a:p>
        </p:txBody>
      </p:sp>
      <p:sp>
        <p:nvSpPr>
          <p:cNvPr id="52" name="任意多边形: 形状 51"/>
          <p:cNvSpPr/>
          <p:nvPr>
            <p:custDataLst>
              <p:tags r:id="rId20"/>
            </p:custDataLst>
          </p:nvPr>
        </p:nvSpPr>
        <p:spPr>
          <a:xfrm>
            <a:off x="4506913" y="2223135"/>
            <a:ext cx="396240" cy="240665"/>
          </a:xfrm>
          <a:custGeom>
            <a:avLst/>
            <a:gdLst/>
            <a:ahLst/>
            <a:cxnLst/>
            <a:rect l="l" t="t" r="r" b="b"/>
            <a:pathLst>
              <a:path w="616582" h="374076">
                <a:moveTo>
                  <a:pt x="212027" y="80772"/>
                </a:moveTo>
                <a:cubicBezTo>
                  <a:pt x="205632" y="87840"/>
                  <a:pt x="196041" y="93393"/>
                  <a:pt x="183252" y="97431"/>
                </a:cubicBezTo>
                <a:cubicBezTo>
                  <a:pt x="159020" y="105172"/>
                  <a:pt x="137817" y="119644"/>
                  <a:pt x="119644" y="140846"/>
                </a:cubicBezTo>
                <a:cubicBezTo>
                  <a:pt x="109884" y="152626"/>
                  <a:pt x="101891" y="168612"/>
                  <a:pt x="95665" y="188805"/>
                </a:cubicBezTo>
                <a:cubicBezTo>
                  <a:pt x="89438" y="208998"/>
                  <a:pt x="86325" y="229191"/>
                  <a:pt x="86325" y="249384"/>
                </a:cubicBezTo>
                <a:cubicBezTo>
                  <a:pt x="86325" y="275635"/>
                  <a:pt x="92299" y="297258"/>
                  <a:pt x="104247" y="314254"/>
                </a:cubicBezTo>
                <a:cubicBezTo>
                  <a:pt x="116194" y="331250"/>
                  <a:pt x="134957" y="339747"/>
                  <a:pt x="160535" y="339747"/>
                </a:cubicBezTo>
                <a:cubicBezTo>
                  <a:pt x="190824" y="339747"/>
                  <a:pt x="214551" y="328473"/>
                  <a:pt x="231715" y="305924"/>
                </a:cubicBezTo>
                <a:cubicBezTo>
                  <a:pt x="240465" y="294145"/>
                  <a:pt x="246944" y="279757"/>
                  <a:pt x="251151" y="262762"/>
                </a:cubicBezTo>
                <a:cubicBezTo>
                  <a:pt x="255358" y="245766"/>
                  <a:pt x="257461" y="227171"/>
                  <a:pt x="257461" y="206978"/>
                </a:cubicBezTo>
                <a:cubicBezTo>
                  <a:pt x="257461" y="168612"/>
                  <a:pt x="251571" y="137986"/>
                  <a:pt x="239792" y="115100"/>
                </a:cubicBezTo>
                <a:cubicBezTo>
                  <a:pt x="232725" y="100965"/>
                  <a:pt x="223469" y="89522"/>
                  <a:pt x="212027" y="80772"/>
                </a:cubicBezTo>
                <a:close/>
                <a:moveTo>
                  <a:pt x="487347" y="2524"/>
                </a:moveTo>
                <a:cubicBezTo>
                  <a:pt x="512588" y="2524"/>
                  <a:pt x="534548" y="6395"/>
                  <a:pt x="553226" y="14135"/>
                </a:cubicBezTo>
                <a:cubicBezTo>
                  <a:pt x="571905" y="21876"/>
                  <a:pt x="586293" y="33319"/>
                  <a:pt x="596389" y="48463"/>
                </a:cubicBezTo>
                <a:cubicBezTo>
                  <a:pt x="609851" y="67983"/>
                  <a:pt x="616582" y="92047"/>
                  <a:pt x="616582" y="120653"/>
                </a:cubicBezTo>
                <a:cubicBezTo>
                  <a:pt x="616582" y="136135"/>
                  <a:pt x="614395" y="151953"/>
                  <a:pt x="610019" y="168107"/>
                </a:cubicBezTo>
                <a:cubicBezTo>
                  <a:pt x="604971" y="185944"/>
                  <a:pt x="594538" y="201930"/>
                  <a:pt x="578720" y="216065"/>
                </a:cubicBezTo>
                <a:cubicBezTo>
                  <a:pt x="562902" y="230200"/>
                  <a:pt x="541195" y="243494"/>
                  <a:pt x="513598" y="255946"/>
                </a:cubicBezTo>
                <a:cubicBezTo>
                  <a:pt x="485328" y="268399"/>
                  <a:pt x="462863" y="279253"/>
                  <a:pt x="446204" y="288508"/>
                </a:cubicBezTo>
                <a:cubicBezTo>
                  <a:pt x="429544" y="297763"/>
                  <a:pt x="414484" y="308280"/>
                  <a:pt x="401022" y="320059"/>
                </a:cubicBezTo>
                <a:cubicBezTo>
                  <a:pt x="397993" y="322752"/>
                  <a:pt x="396478" y="325781"/>
                  <a:pt x="396478" y="329146"/>
                </a:cubicBezTo>
                <a:cubicBezTo>
                  <a:pt x="396478" y="332848"/>
                  <a:pt x="398245" y="336045"/>
                  <a:pt x="401779" y="338738"/>
                </a:cubicBezTo>
                <a:cubicBezTo>
                  <a:pt x="405313" y="341430"/>
                  <a:pt x="409604" y="342776"/>
                  <a:pt x="414652" y="342776"/>
                </a:cubicBezTo>
                <a:cubicBezTo>
                  <a:pt x="470519" y="342776"/>
                  <a:pt x="529752" y="333353"/>
                  <a:pt x="592350" y="314506"/>
                </a:cubicBezTo>
                <a:cubicBezTo>
                  <a:pt x="593697" y="314170"/>
                  <a:pt x="595548" y="314001"/>
                  <a:pt x="597904" y="314001"/>
                </a:cubicBezTo>
                <a:cubicBezTo>
                  <a:pt x="602615" y="314001"/>
                  <a:pt x="606317" y="315684"/>
                  <a:pt x="609010" y="319050"/>
                </a:cubicBezTo>
                <a:cubicBezTo>
                  <a:pt x="611702" y="322415"/>
                  <a:pt x="613048" y="326285"/>
                  <a:pt x="613048" y="330661"/>
                </a:cubicBezTo>
                <a:cubicBezTo>
                  <a:pt x="613048" y="334363"/>
                  <a:pt x="612039" y="337728"/>
                  <a:pt x="610019" y="340757"/>
                </a:cubicBezTo>
                <a:cubicBezTo>
                  <a:pt x="608000" y="343786"/>
                  <a:pt x="605139" y="345805"/>
                  <a:pt x="601437" y="346815"/>
                </a:cubicBezTo>
                <a:cubicBezTo>
                  <a:pt x="570475" y="355902"/>
                  <a:pt x="539680" y="362633"/>
                  <a:pt x="509054" y="367008"/>
                </a:cubicBezTo>
                <a:cubicBezTo>
                  <a:pt x="478428" y="371383"/>
                  <a:pt x="443259" y="373571"/>
                  <a:pt x="403546" y="373571"/>
                </a:cubicBezTo>
                <a:cubicBezTo>
                  <a:pt x="389411" y="373571"/>
                  <a:pt x="378305" y="369532"/>
                  <a:pt x="370227" y="361455"/>
                </a:cubicBezTo>
                <a:cubicBezTo>
                  <a:pt x="362150" y="353378"/>
                  <a:pt x="358112" y="343786"/>
                  <a:pt x="358112" y="332680"/>
                </a:cubicBezTo>
                <a:cubicBezTo>
                  <a:pt x="358112" y="324939"/>
                  <a:pt x="359879" y="317367"/>
                  <a:pt x="363412" y="309963"/>
                </a:cubicBezTo>
                <a:cubicBezTo>
                  <a:pt x="366946" y="302559"/>
                  <a:pt x="372078" y="296164"/>
                  <a:pt x="378809" y="290779"/>
                </a:cubicBezTo>
                <a:cubicBezTo>
                  <a:pt x="391598" y="280010"/>
                  <a:pt x="407164" y="269661"/>
                  <a:pt x="425506" y="259733"/>
                </a:cubicBezTo>
                <a:cubicBezTo>
                  <a:pt x="443848" y="249804"/>
                  <a:pt x="467827" y="237941"/>
                  <a:pt x="497443" y="224142"/>
                </a:cubicBezTo>
                <a:cubicBezTo>
                  <a:pt x="522348" y="212700"/>
                  <a:pt x="540858" y="200332"/>
                  <a:pt x="552974" y="187038"/>
                </a:cubicBezTo>
                <a:cubicBezTo>
                  <a:pt x="565090" y="173744"/>
                  <a:pt x="571148" y="158852"/>
                  <a:pt x="571148" y="142361"/>
                </a:cubicBezTo>
                <a:cubicBezTo>
                  <a:pt x="571148" y="118802"/>
                  <a:pt x="554320" y="107023"/>
                  <a:pt x="520665" y="107023"/>
                </a:cubicBezTo>
                <a:cubicBezTo>
                  <a:pt x="487347" y="107023"/>
                  <a:pt x="455543" y="118466"/>
                  <a:pt x="425253" y="141351"/>
                </a:cubicBezTo>
                <a:cubicBezTo>
                  <a:pt x="414820" y="149428"/>
                  <a:pt x="403714" y="153467"/>
                  <a:pt x="391935" y="153467"/>
                </a:cubicBezTo>
                <a:cubicBezTo>
                  <a:pt x="382175" y="153467"/>
                  <a:pt x="373172" y="150690"/>
                  <a:pt x="364927" y="145137"/>
                </a:cubicBezTo>
                <a:cubicBezTo>
                  <a:pt x="356681" y="139584"/>
                  <a:pt x="350203" y="132264"/>
                  <a:pt x="345491" y="123177"/>
                </a:cubicBezTo>
                <a:cubicBezTo>
                  <a:pt x="340779" y="114427"/>
                  <a:pt x="338423" y="104835"/>
                  <a:pt x="338423" y="94402"/>
                </a:cubicBezTo>
                <a:cubicBezTo>
                  <a:pt x="338423" y="85316"/>
                  <a:pt x="340359" y="76481"/>
                  <a:pt x="344229" y="67899"/>
                </a:cubicBezTo>
                <a:cubicBezTo>
                  <a:pt x="348099" y="59317"/>
                  <a:pt x="354073" y="51829"/>
                  <a:pt x="362150" y="45434"/>
                </a:cubicBezTo>
                <a:cubicBezTo>
                  <a:pt x="378305" y="31972"/>
                  <a:pt x="397151" y="21455"/>
                  <a:pt x="418691" y="13883"/>
                </a:cubicBezTo>
                <a:cubicBezTo>
                  <a:pt x="440230" y="6310"/>
                  <a:pt x="463115" y="2524"/>
                  <a:pt x="487347" y="2524"/>
                </a:cubicBezTo>
                <a:close/>
                <a:moveTo>
                  <a:pt x="155991" y="0"/>
                </a:moveTo>
                <a:cubicBezTo>
                  <a:pt x="173828" y="0"/>
                  <a:pt x="188973" y="4712"/>
                  <a:pt x="201425" y="14135"/>
                </a:cubicBezTo>
                <a:cubicBezTo>
                  <a:pt x="213878" y="23559"/>
                  <a:pt x="221114" y="34497"/>
                  <a:pt x="223133" y="46949"/>
                </a:cubicBezTo>
                <a:cubicBezTo>
                  <a:pt x="242989" y="58392"/>
                  <a:pt x="257798" y="73200"/>
                  <a:pt x="267557" y="91373"/>
                </a:cubicBezTo>
                <a:cubicBezTo>
                  <a:pt x="283039" y="121326"/>
                  <a:pt x="290779" y="162049"/>
                  <a:pt x="290779" y="213541"/>
                </a:cubicBezTo>
                <a:cubicBezTo>
                  <a:pt x="290779" y="262004"/>
                  <a:pt x="281356" y="299361"/>
                  <a:pt x="262509" y="325612"/>
                </a:cubicBezTo>
                <a:cubicBezTo>
                  <a:pt x="238951" y="357921"/>
                  <a:pt x="201762" y="374076"/>
                  <a:pt x="150943" y="374076"/>
                </a:cubicBezTo>
                <a:cubicBezTo>
                  <a:pt x="97768" y="374076"/>
                  <a:pt x="58560" y="358594"/>
                  <a:pt x="33319" y="327632"/>
                </a:cubicBezTo>
                <a:cubicBezTo>
                  <a:pt x="11106" y="300034"/>
                  <a:pt x="0" y="261668"/>
                  <a:pt x="0" y="212532"/>
                </a:cubicBezTo>
                <a:cubicBezTo>
                  <a:pt x="0" y="191665"/>
                  <a:pt x="2861" y="170126"/>
                  <a:pt x="8582" y="147914"/>
                </a:cubicBezTo>
                <a:cubicBezTo>
                  <a:pt x="14304" y="125702"/>
                  <a:pt x="22549" y="104835"/>
                  <a:pt x="33319" y="85316"/>
                </a:cubicBezTo>
                <a:cubicBezTo>
                  <a:pt x="45771" y="63103"/>
                  <a:pt x="61000" y="44593"/>
                  <a:pt x="79005" y="29785"/>
                </a:cubicBezTo>
                <a:cubicBezTo>
                  <a:pt x="97011" y="14977"/>
                  <a:pt x="117120" y="5553"/>
                  <a:pt x="139332" y="1515"/>
                </a:cubicBezTo>
                <a:cubicBezTo>
                  <a:pt x="145390" y="505"/>
                  <a:pt x="150943" y="0"/>
                  <a:pt x="1559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0" name="任意多边形: 形状 49"/>
          <p:cNvSpPr/>
          <p:nvPr>
            <p:custDataLst>
              <p:tags r:id="rId21"/>
            </p:custDataLst>
          </p:nvPr>
        </p:nvSpPr>
        <p:spPr>
          <a:xfrm>
            <a:off x="1712278" y="2221230"/>
            <a:ext cx="371475" cy="241935"/>
          </a:xfrm>
          <a:custGeom>
            <a:avLst/>
            <a:gdLst/>
            <a:ahLst/>
            <a:cxnLst/>
            <a:rect l="l" t="t" r="r" b="b"/>
            <a:pathLst>
              <a:path w="578215" h="376599">
                <a:moveTo>
                  <a:pt x="212027" y="82791"/>
                </a:moveTo>
                <a:cubicBezTo>
                  <a:pt x="205632" y="89859"/>
                  <a:pt x="196040" y="95412"/>
                  <a:pt x="183252" y="99450"/>
                </a:cubicBezTo>
                <a:cubicBezTo>
                  <a:pt x="159020" y="107191"/>
                  <a:pt x="137817" y="121663"/>
                  <a:pt x="119644" y="142865"/>
                </a:cubicBezTo>
                <a:cubicBezTo>
                  <a:pt x="109884" y="154645"/>
                  <a:pt x="101891" y="170631"/>
                  <a:pt x="95664" y="190824"/>
                </a:cubicBezTo>
                <a:cubicBezTo>
                  <a:pt x="89438" y="211017"/>
                  <a:pt x="86325" y="231210"/>
                  <a:pt x="86325" y="251403"/>
                </a:cubicBezTo>
                <a:cubicBezTo>
                  <a:pt x="86325" y="277654"/>
                  <a:pt x="92299" y="299277"/>
                  <a:pt x="104246" y="316273"/>
                </a:cubicBezTo>
                <a:cubicBezTo>
                  <a:pt x="116194" y="333269"/>
                  <a:pt x="134957" y="341766"/>
                  <a:pt x="160534" y="341766"/>
                </a:cubicBezTo>
                <a:cubicBezTo>
                  <a:pt x="190824" y="341766"/>
                  <a:pt x="214551" y="330492"/>
                  <a:pt x="231715" y="307943"/>
                </a:cubicBezTo>
                <a:cubicBezTo>
                  <a:pt x="240465" y="296164"/>
                  <a:pt x="246944" y="281776"/>
                  <a:pt x="251151" y="264781"/>
                </a:cubicBezTo>
                <a:cubicBezTo>
                  <a:pt x="255357" y="247785"/>
                  <a:pt x="257461" y="229190"/>
                  <a:pt x="257461" y="208997"/>
                </a:cubicBezTo>
                <a:cubicBezTo>
                  <a:pt x="257461" y="170631"/>
                  <a:pt x="251571" y="140005"/>
                  <a:pt x="239792" y="117119"/>
                </a:cubicBezTo>
                <a:cubicBezTo>
                  <a:pt x="232724" y="102984"/>
                  <a:pt x="223469" y="91541"/>
                  <a:pt x="212027" y="82791"/>
                </a:cubicBezTo>
                <a:close/>
                <a:moveTo>
                  <a:pt x="155991" y="2019"/>
                </a:moveTo>
                <a:cubicBezTo>
                  <a:pt x="173828" y="2019"/>
                  <a:pt x="188973" y="6731"/>
                  <a:pt x="201425" y="16154"/>
                </a:cubicBezTo>
                <a:cubicBezTo>
                  <a:pt x="213878" y="25578"/>
                  <a:pt x="221113" y="36516"/>
                  <a:pt x="223133" y="48968"/>
                </a:cubicBezTo>
                <a:cubicBezTo>
                  <a:pt x="242989" y="60411"/>
                  <a:pt x="257797" y="75219"/>
                  <a:pt x="267557" y="93392"/>
                </a:cubicBezTo>
                <a:cubicBezTo>
                  <a:pt x="283039" y="123345"/>
                  <a:pt x="290779" y="164068"/>
                  <a:pt x="290779" y="215560"/>
                </a:cubicBezTo>
                <a:cubicBezTo>
                  <a:pt x="290779" y="264023"/>
                  <a:pt x="281356" y="301380"/>
                  <a:pt x="262509" y="327631"/>
                </a:cubicBezTo>
                <a:cubicBezTo>
                  <a:pt x="238951" y="359940"/>
                  <a:pt x="201762" y="376095"/>
                  <a:pt x="150943" y="376095"/>
                </a:cubicBezTo>
                <a:cubicBezTo>
                  <a:pt x="97768" y="376095"/>
                  <a:pt x="58560" y="360613"/>
                  <a:pt x="33319" y="329651"/>
                </a:cubicBezTo>
                <a:cubicBezTo>
                  <a:pt x="11106" y="302053"/>
                  <a:pt x="0" y="263687"/>
                  <a:pt x="0" y="214551"/>
                </a:cubicBezTo>
                <a:cubicBezTo>
                  <a:pt x="0" y="193684"/>
                  <a:pt x="2861" y="172145"/>
                  <a:pt x="8582" y="149933"/>
                </a:cubicBezTo>
                <a:cubicBezTo>
                  <a:pt x="14303" y="127721"/>
                  <a:pt x="22549" y="106854"/>
                  <a:pt x="33319" y="87335"/>
                </a:cubicBezTo>
                <a:cubicBezTo>
                  <a:pt x="45771" y="65122"/>
                  <a:pt x="61000" y="46612"/>
                  <a:pt x="79005" y="31804"/>
                </a:cubicBezTo>
                <a:cubicBezTo>
                  <a:pt x="97011" y="16996"/>
                  <a:pt x="117119" y="7572"/>
                  <a:pt x="139332" y="3534"/>
                </a:cubicBezTo>
                <a:cubicBezTo>
                  <a:pt x="145390" y="2524"/>
                  <a:pt x="150943" y="2019"/>
                  <a:pt x="155991" y="2019"/>
                </a:cubicBezTo>
                <a:close/>
                <a:moveTo>
                  <a:pt x="483308" y="0"/>
                </a:moveTo>
                <a:cubicBezTo>
                  <a:pt x="499126" y="0"/>
                  <a:pt x="512083" y="4543"/>
                  <a:pt x="522180" y="13630"/>
                </a:cubicBezTo>
                <a:cubicBezTo>
                  <a:pt x="528238" y="19015"/>
                  <a:pt x="532949" y="25830"/>
                  <a:pt x="536315" y="34076"/>
                </a:cubicBezTo>
                <a:cubicBezTo>
                  <a:pt x="539680" y="42321"/>
                  <a:pt x="541363" y="51155"/>
                  <a:pt x="541363" y="60579"/>
                </a:cubicBezTo>
                <a:cubicBezTo>
                  <a:pt x="541363" y="65291"/>
                  <a:pt x="540858" y="70002"/>
                  <a:pt x="539849" y="74714"/>
                </a:cubicBezTo>
                <a:cubicBezTo>
                  <a:pt x="520329" y="190824"/>
                  <a:pt x="507708" y="279505"/>
                  <a:pt x="501987" y="340757"/>
                </a:cubicBezTo>
                <a:cubicBezTo>
                  <a:pt x="529247" y="338401"/>
                  <a:pt x="549104" y="335877"/>
                  <a:pt x="561556" y="333184"/>
                </a:cubicBezTo>
                <a:cubicBezTo>
                  <a:pt x="566604" y="332175"/>
                  <a:pt x="570643" y="333353"/>
                  <a:pt x="573672" y="336718"/>
                </a:cubicBezTo>
                <a:cubicBezTo>
                  <a:pt x="576701" y="340084"/>
                  <a:pt x="578215" y="343954"/>
                  <a:pt x="578215" y="348329"/>
                </a:cubicBezTo>
                <a:cubicBezTo>
                  <a:pt x="578215" y="351695"/>
                  <a:pt x="577206" y="354808"/>
                  <a:pt x="575186" y="357668"/>
                </a:cubicBezTo>
                <a:cubicBezTo>
                  <a:pt x="573167" y="360529"/>
                  <a:pt x="570306" y="362464"/>
                  <a:pt x="566604" y="363474"/>
                </a:cubicBezTo>
                <a:cubicBezTo>
                  <a:pt x="547758" y="366503"/>
                  <a:pt x="522853" y="369364"/>
                  <a:pt x="491890" y="372056"/>
                </a:cubicBezTo>
                <a:cubicBezTo>
                  <a:pt x="460928" y="374748"/>
                  <a:pt x="433667" y="376263"/>
                  <a:pt x="410109" y="376599"/>
                </a:cubicBezTo>
                <a:cubicBezTo>
                  <a:pt x="404051" y="376599"/>
                  <a:pt x="399423" y="375001"/>
                  <a:pt x="396226" y="371804"/>
                </a:cubicBezTo>
                <a:cubicBezTo>
                  <a:pt x="393029" y="368606"/>
                  <a:pt x="391430" y="364652"/>
                  <a:pt x="391430" y="359940"/>
                </a:cubicBezTo>
                <a:cubicBezTo>
                  <a:pt x="391430" y="356238"/>
                  <a:pt x="392608" y="353041"/>
                  <a:pt x="394964" y="350348"/>
                </a:cubicBezTo>
                <a:cubicBezTo>
                  <a:pt x="397320" y="347656"/>
                  <a:pt x="400517" y="346310"/>
                  <a:pt x="404555" y="346310"/>
                </a:cubicBezTo>
                <a:cubicBezTo>
                  <a:pt x="419364" y="346310"/>
                  <a:pt x="440566" y="345468"/>
                  <a:pt x="468163" y="343786"/>
                </a:cubicBezTo>
                <a:cubicBezTo>
                  <a:pt x="476241" y="255273"/>
                  <a:pt x="485664" y="184261"/>
                  <a:pt x="496434" y="130750"/>
                </a:cubicBezTo>
                <a:lnTo>
                  <a:pt x="496434" y="128730"/>
                </a:lnTo>
                <a:cubicBezTo>
                  <a:pt x="496434" y="125365"/>
                  <a:pt x="494414" y="123682"/>
                  <a:pt x="490376" y="123682"/>
                </a:cubicBezTo>
                <a:cubicBezTo>
                  <a:pt x="489029" y="123682"/>
                  <a:pt x="487347" y="124019"/>
                  <a:pt x="485327" y="124692"/>
                </a:cubicBezTo>
                <a:cubicBezTo>
                  <a:pt x="474221" y="128730"/>
                  <a:pt x="452850" y="141687"/>
                  <a:pt x="421215" y="163563"/>
                </a:cubicBezTo>
                <a:cubicBezTo>
                  <a:pt x="411455" y="170631"/>
                  <a:pt x="400685" y="174164"/>
                  <a:pt x="388906" y="174164"/>
                </a:cubicBezTo>
                <a:cubicBezTo>
                  <a:pt x="379146" y="174164"/>
                  <a:pt x="370059" y="171556"/>
                  <a:pt x="361645" y="166340"/>
                </a:cubicBezTo>
                <a:cubicBezTo>
                  <a:pt x="353232" y="161123"/>
                  <a:pt x="346669" y="153972"/>
                  <a:pt x="341957" y="144885"/>
                </a:cubicBezTo>
                <a:cubicBezTo>
                  <a:pt x="336909" y="135798"/>
                  <a:pt x="334385" y="125365"/>
                  <a:pt x="334385" y="113586"/>
                </a:cubicBezTo>
                <a:cubicBezTo>
                  <a:pt x="334385" y="93056"/>
                  <a:pt x="342630" y="75051"/>
                  <a:pt x="359121" y="59569"/>
                </a:cubicBezTo>
                <a:cubicBezTo>
                  <a:pt x="371910" y="47453"/>
                  <a:pt x="387391" y="36179"/>
                  <a:pt x="405565" y="25746"/>
                </a:cubicBezTo>
                <a:cubicBezTo>
                  <a:pt x="423739" y="15313"/>
                  <a:pt x="440566" y="8077"/>
                  <a:pt x="456048" y="4038"/>
                </a:cubicBezTo>
                <a:cubicBezTo>
                  <a:pt x="466817" y="1346"/>
                  <a:pt x="475904" y="0"/>
                  <a:pt x="48330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6" name="矩形 45"/>
          <p:cNvSpPr/>
          <p:nvPr>
            <p:custDataLst>
              <p:tags r:id="rId22"/>
            </p:custDataLst>
          </p:nvPr>
        </p:nvSpPr>
        <p:spPr>
          <a:xfrm>
            <a:off x="3704908" y="5081905"/>
            <a:ext cx="1992630" cy="16192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社会进步</a:t>
            </a:r>
            <a:endParaRPr lang="zh-CN" altLang="en-US" sz="36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ea"/>
            </a:endParaRPr>
          </a:p>
        </p:txBody>
      </p:sp>
      <p:sp>
        <p:nvSpPr>
          <p:cNvPr id="47" name="矩形 46"/>
          <p:cNvSpPr/>
          <p:nvPr>
            <p:custDataLst>
              <p:tags r:id="rId23"/>
            </p:custDataLst>
          </p:nvPr>
        </p:nvSpPr>
        <p:spPr>
          <a:xfrm>
            <a:off x="6460808" y="5081905"/>
            <a:ext cx="1992630" cy="16192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民主参与</a:t>
            </a:r>
            <a:endParaRPr lang="zh-CN" altLang="en-US" sz="36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ea"/>
            </a:endParaRPr>
          </a:p>
        </p:txBody>
      </p:sp>
      <p:sp>
        <p:nvSpPr>
          <p:cNvPr id="48" name="矩形 47"/>
          <p:cNvSpPr/>
          <p:nvPr>
            <p:custDataLst>
              <p:tags r:id="rId24"/>
            </p:custDataLst>
          </p:nvPr>
        </p:nvSpPr>
        <p:spPr>
          <a:xfrm>
            <a:off x="9216708" y="5081905"/>
            <a:ext cx="1992630" cy="16192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文化传承</a:t>
            </a:r>
            <a:endParaRPr lang="zh-CN" altLang="en-US" sz="36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ea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25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6175" y="2649855"/>
            <a:ext cx="1991995" cy="2245360"/>
          </a:xfrm>
          <a:prstGeom prst="rect">
            <a:avLst/>
          </a:prstGeom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26">
            <a:clrChange>
              <a:clrFrom>
                <a:srgbClr val="98CAFF">
                  <a:alpha val="100000"/>
                </a:srgbClr>
              </a:clrFrom>
              <a:clrTo>
                <a:srgbClr val="98CA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02965" y="2649855"/>
            <a:ext cx="2511425" cy="2432685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7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24500" t="55247" r="40030"/>
          <a:stretch>
            <a:fillRect/>
          </a:stretch>
        </p:blipFill>
        <p:spPr>
          <a:xfrm>
            <a:off x="6375400" y="3185160"/>
            <a:ext cx="2153285" cy="1528445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9418955" y="2834005"/>
            <a:ext cx="1588135" cy="2247900"/>
          </a:xfrm>
          <a:prstGeom prst="rect">
            <a:avLst/>
          </a:prstGeom>
        </p:spPr>
      </p:pic>
    </p:spTree>
    <p:custDataLst>
      <p:tags r:id="rId29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三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信息素养的主要构成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要素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8" name="六边形 57"/>
          <p:cNvSpPr/>
          <p:nvPr>
            <p:custDataLst>
              <p:tags r:id="rId1"/>
            </p:custDataLst>
          </p:nvPr>
        </p:nvSpPr>
        <p:spPr>
          <a:xfrm rot="16200000">
            <a:off x="3100070" y="1919288"/>
            <a:ext cx="2124488" cy="1849282"/>
          </a:xfrm>
          <a:prstGeom prst="hexagon">
            <a:avLst/>
          </a:prstGeom>
          <a:solidFill>
            <a:schemeClr val="accent1">
              <a:lumMod val="60000"/>
              <a:lumOff val="40000"/>
              <a:alpha val="20000"/>
            </a:schemeClr>
          </a:solidFill>
          <a:ln w="15875">
            <a:gradFill flip="none" rotWithShape="1">
              <a:gsLst>
                <a:gs pos="0">
                  <a:schemeClr val="accent1">
                    <a:lumMod val="40000"/>
                    <a:lumOff val="60000"/>
                    <a:alpha val="100000"/>
                  </a:schemeClr>
                </a:gs>
                <a:gs pos="28000">
                  <a:schemeClr val="accent1">
                    <a:lumMod val="40000"/>
                    <a:lumOff val="60000"/>
                    <a:alpha val="0"/>
                  </a:schemeClr>
                </a:gs>
              </a:gsLst>
              <a:lin ang="108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9" name="六边形 57"/>
          <p:cNvSpPr/>
          <p:nvPr>
            <p:custDataLst>
              <p:tags r:id="rId2"/>
            </p:custDataLst>
          </p:nvPr>
        </p:nvSpPr>
        <p:spPr>
          <a:xfrm rot="16200000">
            <a:off x="3048000" y="2096453"/>
            <a:ext cx="2229267" cy="1940489"/>
          </a:xfrm>
          <a:prstGeom prst="hexagon">
            <a:avLst/>
          </a:prstGeom>
          <a:solidFill>
            <a:srgbClr val="FFFFFF"/>
          </a:solidFill>
          <a:ln w="6350">
            <a:gradFill flip="none" rotWithShape="1">
              <a:gsLst>
                <a:gs pos="0">
                  <a:schemeClr val="accent1">
                    <a:alpha val="10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10800000" scaled="1"/>
              <a:tileRect/>
            </a:gradFill>
          </a:ln>
          <a:effectLst>
            <a:outerShdw blurRad="190500" sx="102000" sy="102000" algn="ctr" rotWithShape="0">
              <a:schemeClr val="accent1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3335020" y="2750503"/>
            <a:ext cx="1654544" cy="99698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59595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信息意识 </a:t>
            </a:r>
            <a:endParaRPr lang="zh-CN" altLang="en-US" sz="2800" b="1" dirty="0">
              <a:solidFill>
                <a:srgbClr val="59595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6" name="任意多边形: 形状 25"/>
          <p:cNvSpPr/>
          <p:nvPr>
            <p:custDataLst>
              <p:tags r:id="rId4"/>
            </p:custDataLst>
          </p:nvPr>
        </p:nvSpPr>
        <p:spPr>
          <a:xfrm rot="16200000">
            <a:off x="4090670" y="3826193"/>
            <a:ext cx="143934" cy="393979"/>
          </a:xfrm>
          <a:custGeom>
            <a:avLst/>
            <a:gdLst>
              <a:gd name="connsiteX0" fmla="*/ 203556 w 203556"/>
              <a:gd name="connsiteY0" fmla="*/ 0 h 557176"/>
              <a:gd name="connsiteX1" fmla="*/ 64261 w 203556"/>
              <a:gd name="connsiteY1" fmla="*/ 278588 h 557176"/>
              <a:gd name="connsiteX2" fmla="*/ 203555 w 203556"/>
              <a:gd name="connsiteY2" fmla="*/ 557176 h 557176"/>
              <a:gd name="connsiteX3" fmla="*/ 139294 w 203556"/>
              <a:gd name="connsiteY3" fmla="*/ 557176 h 557176"/>
              <a:gd name="connsiteX4" fmla="*/ 0 w 203556"/>
              <a:gd name="connsiteY4" fmla="*/ 278588 h 557176"/>
              <a:gd name="connsiteX5" fmla="*/ 139295 w 203556"/>
              <a:gd name="connsiteY5" fmla="*/ 0 h 55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556" h="557176">
                <a:moveTo>
                  <a:pt x="203556" y="0"/>
                </a:moveTo>
                <a:lnTo>
                  <a:pt x="64261" y="278588"/>
                </a:lnTo>
                <a:lnTo>
                  <a:pt x="203555" y="557176"/>
                </a:lnTo>
                <a:lnTo>
                  <a:pt x="139294" y="557176"/>
                </a:lnTo>
                <a:lnTo>
                  <a:pt x="0" y="278588"/>
                </a:lnTo>
                <a:lnTo>
                  <a:pt x="139295" y="0"/>
                </a:lnTo>
                <a:close/>
              </a:path>
            </a:pathLst>
          </a:custGeom>
          <a:gradFill flip="none" rotWithShape="0">
            <a:gsLst>
              <a:gs pos="50000">
                <a:schemeClr val="accent1">
                  <a:lumMod val="60000"/>
                  <a:lumOff val="40000"/>
                  <a:alpha val="100000"/>
                </a:schemeClr>
              </a:gs>
              <a:gs pos="0">
                <a:schemeClr val="accent1">
                  <a:lumMod val="75000"/>
                  <a:alpha val="100000"/>
                </a:schemeClr>
              </a:gs>
              <a:gs pos="100000">
                <a:schemeClr val="accent1">
                  <a:lumMod val="75000"/>
                  <a:alpha val="100000"/>
                </a:schemeClr>
              </a:gs>
            </a:gsLst>
            <a:lin ang="0" scaled="1"/>
            <a:tileRect/>
          </a:gradFill>
          <a:ln w="6350">
            <a:noFill/>
          </a:ln>
          <a:effectLst>
            <a:outerShdw blurRad="190500" sx="102000" sy="102000" algn="ctr" rotWithShape="0">
              <a:schemeClr val="accent1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9" name="六边形 57"/>
          <p:cNvSpPr/>
          <p:nvPr>
            <p:custDataLst>
              <p:tags r:id="rId5"/>
            </p:custDataLst>
          </p:nvPr>
        </p:nvSpPr>
        <p:spPr>
          <a:xfrm rot="16200000">
            <a:off x="5928995" y="1919288"/>
            <a:ext cx="2124488" cy="1849282"/>
          </a:xfrm>
          <a:prstGeom prst="hexagon">
            <a:avLst/>
          </a:prstGeom>
          <a:solidFill>
            <a:schemeClr val="accent1">
              <a:lumMod val="60000"/>
              <a:lumOff val="40000"/>
              <a:alpha val="20000"/>
            </a:schemeClr>
          </a:solidFill>
          <a:ln w="15875">
            <a:gradFill flip="none" rotWithShape="1">
              <a:gsLst>
                <a:gs pos="0">
                  <a:schemeClr val="accent1">
                    <a:lumMod val="40000"/>
                    <a:lumOff val="60000"/>
                    <a:alpha val="100000"/>
                  </a:schemeClr>
                </a:gs>
                <a:gs pos="28000">
                  <a:schemeClr val="accent1">
                    <a:lumMod val="40000"/>
                    <a:lumOff val="60000"/>
                    <a:alpha val="0"/>
                  </a:schemeClr>
                </a:gs>
              </a:gsLst>
              <a:lin ang="108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0" name="六边形 57"/>
          <p:cNvSpPr/>
          <p:nvPr>
            <p:custDataLst>
              <p:tags r:id="rId6"/>
            </p:custDataLst>
          </p:nvPr>
        </p:nvSpPr>
        <p:spPr>
          <a:xfrm rot="16200000">
            <a:off x="5876290" y="2096453"/>
            <a:ext cx="2229267" cy="1940489"/>
          </a:xfrm>
          <a:prstGeom prst="hexagon">
            <a:avLst/>
          </a:prstGeom>
          <a:solidFill>
            <a:srgbClr val="FFFFFF"/>
          </a:solidFill>
          <a:ln w="6350">
            <a:gradFill flip="none" rotWithShape="1">
              <a:gsLst>
                <a:gs pos="0">
                  <a:schemeClr val="accent1">
                    <a:alpha val="10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10800000" scaled="1"/>
              <a:tileRect/>
            </a:gradFill>
          </a:ln>
          <a:effectLst>
            <a:outerShdw blurRad="190500" sx="102000" sy="102000" algn="ctr" rotWithShape="0">
              <a:schemeClr val="accent1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1" name="矩形 10"/>
          <p:cNvSpPr/>
          <p:nvPr>
            <p:custDataLst>
              <p:tags r:id="rId7"/>
            </p:custDataLst>
          </p:nvPr>
        </p:nvSpPr>
        <p:spPr>
          <a:xfrm>
            <a:off x="6163945" y="2750503"/>
            <a:ext cx="1654543" cy="99698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59595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信息能力 </a:t>
            </a:r>
            <a:endParaRPr lang="zh-CN" altLang="en-US" sz="2800" b="1">
              <a:solidFill>
                <a:srgbClr val="59595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3" name="任意多边形: 形状 32"/>
          <p:cNvSpPr/>
          <p:nvPr>
            <p:custDataLst>
              <p:tags r:id="rId8"/>
            </p:custDataLst>
          </p:nvPr>
        </p:nvSpPr>
        <p:spPr>
          <a:xfrm rot="16200000">
            <a:off x="6918960" y="3826193"/>
            <a:ext cx="143934" cy="393979"/>
          </a:xfrm>
          <a:custGeom>
            <a:avLst/>
            <a:gdLst>
              <a:gd name="connsiteX0" fmla="*/ 203556 w 203556"/>
              <a:gd name="connsiteY0" fmla="*/ 0 h 557176"/>
              <a:gd name="connsiteX1" fmla="*/ 64261 w 203556"/>
              <a:gd name="connsiteY1" fmla="*/ 278588 h 557176"/>
              <a:gd name="connsiteX2" fmla="*/ 203555 w 203556"/>
              <a:gd name="connsiteY2" fmla="*/ 557176 h 557176"/>
              <a:gd name="connsiteX3" fmla="*/ 139294 w 203556"/>
              <a:gd name="connsiteY3" fmla="*/ 557176 h 557176"/>
              <a:gd name="connsiteX4" fmla="*/ 0 w 203556"/>
              <a:gd name="connsiteY4" fmla="*/ 278588 h 557176"/>
              <a:gd name="connsiteX5" fmla="*/ 139295 w 203556"/>
              <a:gd name="connsiteY5" fmla="*/ 0 h 55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556" h="557176">
                <a:moveTo>
                  <a:pt x="203556" y="0"/>
                </a:moveTo>
                <a:lnTo>
                  <a:pt x="64261" y="278588"/>
                </a:lnTo>
                <a:lnTo>
                  <a:pt x="203555" y="557176"/>
                </a:lnTo>
                <a:lnTo>
                  <a:pt x="139294" y="557176"/>
                </a:lnTo>
                <a:lnTo>
                  <a:pt x="0" y="278588"/>
                </a:lnTo>
                <a:lnTo>
                  <a:pt x="139295" y="0"/>
                </a:lnTo>
                <a:close/>
              </a:path>
            </a:pathLst>
          </a:custGeom>
          <a:gradFill flip="none" rotWithShape="0">
            <a:gsLst>
              <a:gs pos="50000">
                <a:schemeClr val="accent1">
                  <a:lumMod val="60000"/>
                  <a:lumOff val="40000"/>
                  <a:alpha val="100000"/>
                </a:schemeClr>
              </a:gs>
              <a:gs pos="0">
                <a:schemeClr val="accent1">
                  <a:lumMod val="75000"/>
                  <a:alpha val="100000"/>
                </a:schemeClr>
              </a:gs>
              <a:gs pos="100000">
                <a:schemeClr val="accent1">
                  <a:lumMod val="75000"/>
                  <a:alpha val="100000"/>
                </a:schemeClr>
              </a:gs>
            </a:gsLst>
            <a:lin ang="0" scaled="1"/>
            <a:tileRect/>
          </a:gradFill>
          <a:ln w="6350">
            <a:noFill/>
          </a:ln>
          <a:effectLst>
            <a:outerShdw blurRad="190500" sx="102000" sy="102000" algn="ctr" rotWithShape="0">
              <a:schemeClr val="accent1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77" name="六边形 57"/>
          <p:cNvSpPr/>
          <p:nvPr>
            <p:custDataLst>
              <p:tags r:id="rId9"/>
            </p:custDataLst>
          </p:nvPr>
        </p:nvSpPr>
        <p:spPr>
          <a:xfrm rot="16200000">
            <a:off x="4514850" y="4144963"/>
            <a:ext cx="2124488" cy="1849282"/>
          </a:xfrm>
          <a:prstGeom prst="hexagon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  <a:ln w="15875">
            <a:gradFill flip="none" rotWithShape="1">
              <a:gsLst>
                <a:gs pos="0">
                  <a:schemeClr val="accent2">
                    <a:lumMod val="40000"/>
                    <a:lumOff val="60000"/>
                    <a:alpha val="100000"/>
                  </a:schemeClr>
                </a:gs>
                <a:gs pos="28000">
                  <a:schemeClr val="accent2">
                    <a:lumMod val="40000"/>
                    <a:lumOff val="60000"/>
                    <a:alpha val="0"/>
                  </a:schemeClr>
                </a:gs>
              </a:gsLst>
              <a:lin ang="108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78" name="六边形 57"/>
          <p:cNvSpPr/>
          <p:nvPr>
            <p:custDataLst>
              <p:tags r:id="rId10"/>
            </p:custDataLst>
          </p:nvPr>
        </p:nvSpPr>
        <p:spPr>
          <a:xfrm rot="16200000">
            <a:off x="4462145" y="4322128"/>
            <a:ext cx="2229267" cy="1940489"/>
          </a:xfrm>
          <a:prstGeom prst="hexagon">
            <a:avLst/>
          </a:prstGeom>
          <a:solidFill>
            <a:srgbClr val="FFFFFF"/>
          </a:solidFill>
          <a:ln w="6350">
            <a:gradFill flip="none" rotWithShape="1">
              <a:gsLst>
                <a:gs pos="0">
                  <a:schemeClr val="accent2">
                    <a:alpha val="100000"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lin ang="10800000" scaled="1"/>
              <a:tileRect/>
            </a:gradFill>
          </a:ln>
          <a:effectLst>
            <a:outerShdw blurRad="190500" sx="102000" sy="102000" algn="ctr" rotWithShape="0">
              <a:schemeClr val="accent2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2" name="矩形 11"/>
          <p:cNvSpPr/>
          <p:nvPr>
            <p:custDataLst>
              <p:tags r:id="rId11"/>
            </p:custDataLst>
          </p:nvPr>
        </p:nvSpPr>
        <p:spPr>
          <a:xfrm>
            <a:off x="4749800" y="4976178"/>
            <a:ext cx="1654544" cy="99698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59595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信息知识</a:t>
            </a:r>
            <a:endParaRPr lang="zh-CN" altLang="en-US" sz="2800" b="1">
              <a:solidFill>
                <a:srgbClr val="59595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1" name="任意多边形: 形状 80"/>
          <p:cNvSpPr/>
          <p:nvPr>
            <p:custDataLst>
              <p:tags r:id="rId12"/>
            </p:custDataLst>
          </p:nvPr>
        </p:nvSpPr>
        <p:spPr>
          <a:xfrm rot="16200000">
            <a:off x="5504815" y="6051868"/>
            <a:ext cx="143934" cy="393979"/>
          </a:xfrm>
          <a:custGeom>
            <a:avLst/>
            <a:gdLst>
              <a:gd name="connsiteX0" fmla="*/ 203556 w 203556"/>
              <a:gd name="connsiteY0" fmla="*/ 0 h 557176"/>
              <a:gd name="connsiteX1" fmla="*/ 64261 w 203556"/>
              <a:gd name="connsiteY1" fmla="*/ 278588 h 557176"/>
              <a:gd name="connsiteX2" fmla="*/ 203555 w 203556"/>
              <a:gd name="connsiteY2" fmla="*/ 557176 h 557176"/>
              <a:gd name="connsiteX3" fmla="*/ 139294 w 203556"/>
              <a:gd name="connsiteY3" fmla="*/ 557176 h 557176"/>
              <a:gd name="connsiteX4" fmla="*/ 0 w 203556"/>
              <a:gd name="connsiteY4" fmla="*/ 278588 h 557176"/>
              <a:gd name="connsiteX5" fmla="*/ 139295 w 203556"/>
              <a:gd name="connsiteY5" fmla="*/ 0 h 55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556" h="557176">
                <a:moveTo>
                  <a:pt x="203556" y="0"/>
                </a:moveTo>
                <a:lnTo>
                  <a:pt x="64261" y="278588"/>
                </a:lnTo>
                <a:lnTo>
                  <a:pt x="203555" y="557176"/>
                </a:lnTo>
                <a:lnTo>
                  <a:pt x="139294" y="557176"/>
                </a:lnTo>
                <a:lnTo>
                  <a:pt x="0" y="278588"/>
                </a:lnTo>
                <a:lnTo>
                  <a:pt x="139295" y="0"/>
                </a:lnTo>
                <a:close/>
              </a:path>
            </a:pathLst>
          </a:custGeom>
          <a:gradFill flip="none" rotWithShape="0">
            <a:gsLst>
              <a:gs pos="50000">
                <a:schemeClr val="accent2">
                  <a:lumMod val="60000"/>
                  <a:lumOff val="40000"/>
                  <a:alpha val="100000"/>
                </a:schemeClr>
              </a:gs>
              <a:gs pos="0">
                <a:schemeClr val="accent2">
                  <a:lumMod val="75000"/>
                  <a:alpha val="100000"/>
                </a:schemeClr>
              </a:gs>
              <a:gs pos="100000">
                <a:schemeClr val="accent2">
                  <a:lumMod val="75000"/>
                  <a:alpha val="100000"/>
                </a:schemeClr>
              </a:gs>
            </a:gsLst>
            <a:lin ang="0" scaled="1"/>
            <a:tileRect/>
          </a:gradFill>
          <a:ln w="6350">
            <a:noFill/>
          </a:ln>
          <a:effectLst>
            <a:outerShdw blurRad="190500" sx="102000" sy="102000" algn="ctr" rotWithShape="0">
              <a:schemeClr val="accent2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89" name="六边形 57"/>
          <p:cNvSpPr/>
          <p:nvPr>
            <p:custDataLst>
              <p:tags r:id="rId13"/>
            </p:custDataLst>
          </p:nvPr>
        </p:nvSpPr>
        <p:spPr>
          <a:xfrm rot="16200000">
            <a:off x="7343140" y="4144963"/>
            <a:ext cx="2124488" cy="1849282"/>
          </a:xfrm>
          <a:prstGeom prst="hexagon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  <a:ln w="15875">
            <a:gradFill flip="none" rotWithShape="1">
              <a:gsLst>
                <a:gs pos="0">
                  <a:schemeClr val="accent2">
                    <a:lumMod val="40000"/>
                    <a:lumOff val="60000"/>
                    <a:alpha val="100000"/>
                  </a:schemeClr>
                </a:gs>
                <a:gs pos="28000">
                  <a:schemeClr val="accent2">
                    <a:lumMod val="40000"/>
                    <a:lumOff val="60000"/>
                    <a:alpha val="0"/>
                  </a:schemeClr>
                </a:gs>
              </a:gsLst>
              <a:lin ang="108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90" name="六边形 57"/>
          <p:cNvSpPr/>
          <p:nvPr>
            <p:custDataLst>
              <p:tags r:id="rId14"/>
            </p:custDataLst>
          </p:nvPr>
        </p:nvSpPr>
        <p:spPr>
          <a:xfrm rot="16200000">
            <a:off x="7291070" y="4322128"/>
            <a:ext cx="2229267" cy="1940489"/>
          </a:xfrm>
          <a:prstGeom prst="hexagon">
            <a:avLst/>
          </a:prstGeom>
          <a:solidFill>
            <a:srgbClr val="FFFFFF"/>
          </a:solidFill>
          <a:ln w="6350">
            <a:gradFill flip="none" rotWithShape="1">
              <a:gsLst>
                <a:gs pos="0">
                  <a:schemeClr val="accent2">
                    <a:alpha val="100000"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lin ang="10800000" scaled="1"/>
              <a:tileRect/>
            </a:gradFill>
          </a:ln>
          <a:effectLst>
            <a:outerShdw blurRad="190500" sx="102000" sy="102000" algn="ctr" rotWithShape="0">
              <a:schemeClr val="accent2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3" name="矩形 12"/>
          <p:cNvSpPr/>
          <p:nvPr>
            <p:custDataLst>
              <p:tags r:id="rId15"/>
            </p:custDataLst>
          </p:nvPr>
        </p:nvSpPr>
        <p:spPr>
          <a:xfrm>
            <a:off x="7578090" y="4976178"/>
            <a:ext cx="1654544" cy="99698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59595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信息道德 </a:t>
            </a:r>
            <a:endParaRPr lang="zh-CN" altLang="en-US" sz="2800" b="1">
              <a:solidFill>
                <a:srgbClr val="59595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2" name="任意多边形: 形状 91"/>
          <p:cNvSpPr/>
          <p:nvPr>
            <p:custDataLst>
              <p:tags r:id="rId16"/>
            </p:custDataLst>
          </p:nvPr>
        </p:nvSpPr>
        <p:spPr>
          <a:xfrm rot="16200000">
            <a:off x="8333740" y="6051868"/>
            <a:ext cx="143934" cy="393979"/>
          </a:xfrm>
          <a:custGeom>
            <a:avLst/>
            <a:gdLst>
              <a:gd name="connsiteX0" fmla="*/ 203556 w 203556"/>
              <a:gd name="connsiteY0" fmla="*/ 0 h 557176"/>
              <a:gd name="connsiteX1" fmla="*/ 64261 w 203556"/>
              <a:gd name="connsiteY1" fmla="*/ 278588 h 557176"/>
              <a:gd name="connsiteX2" fmla="*/ 203555 w 203556"/>
              <a:gd name="connsiteY2" fmla="*/ 557176 h 557176"/>
              <a:gd name="connsiteX3" fmla="*/ 139294 w 203556"/>
              <a:gd name="connsiteY3" fmla="*/ 557176 h 557176"/>
              <a:gd name="connsiteX4" fmla="*/ 0 w 203556"/>
              <a:gd name="connsiteY4" fmla="*/ 278588 h 557176"/>
              <a:gd name="connsiteX5" fmla="*/ 139295 w 203556"/>
              <a:gd name="connsiteY5" fmla="*/ 0 h 55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556" h="557176">
                <a:moveTo>
                  <a:pt x="203556" y="0"/>
                </a:moveTo>
                <a:lnTo>
                  <a:pt x="64261" y="278588"/>
                </a:lnTo>
                <a:lnTo>
                  <a:pt x="203555" y="557176"/>
                </a:lnTo>
                <a:lnTo>
                  <a:pt x="139294" y="557176"/>
                </a:lnTo>
                <a:lnTo>
                  <a:pt x="0" y="278588"/>
                </a:lnTo>
                <a:lnTo>
                  <a:pt x="139295" y="0"/>
                </a:lnTo>
                <a:close/>
              </a:path>
            </a:pathLst>
          </a:custGeom>
          <a:gradFill flip="none" rotWithShape="0">
            <a:gsLst>
              <a:gs pos="50000">
                <a:schemeClr val="accent2">
                  <a:lumMod val="60000"/>
                  <a:lumOff val="40000"/>
                  <a:alpha val="100000"/>
                </a:schemeClr>
              </a:gs>
              <a:gs pos="0">
                <a:schemeClr val="accent2">
                  <a:lumMod val="75000"/>
                  <a:alpha val="100000"/>
                </a:schemeClr>
              </a:gs>
              <a:gs pos="100000">
                <a:schemeClr val="accent2">
                  <a:lumMod val="75000"/>
                  <a:alpha val="100000"/>
                </a:schemeClr>
              </a:gs>
            </a:gsLst>
            <a:lin ang="0" scaled="1"/>
            <a:tileRect/>
          </a:gradFill>
          <a:ln w="6350">
            <a:noFill/>
          </a:ln>
          <a:effectLst>
            <a:outerShdw blurRad="190500" sx="102000" sy="102000" algn="ctr" rotWithShape="0">
              <a:schemeClr val="accent2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pic>
        <p:nvPicPr>
          <p:cNvPr id="14" name="图形 7" descr="343435383036303b343532343136373bcfeec4bfd0e8c7f3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039235" y="2271078"/>
            <a:ext cx="246380" cy="246380"/>
          </a:xfrm>
          <a:prstGeom prst="rect">
            <a:avLst/>
          </a:prstGeom>
          <a:effectLst>
            <a:outerShdw blurRad="215900" sx="102000" sy="102000" algn="ctr" rotWithShape="0">
              <a:schemeClr val="accent1">
                <a:alpha val="40000"/>
              </a:schemeClr>
            </a:outerShdw>
          </a:effectLst>
        </p:spPr>
      </p:pic>
      <p:pic>
        <p:nvPicPr>
          <p:cNvPr id="16" name="图形 8" descr="333639373138363b343435303739363bd2b5cef1bcbcc4dc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453380" y="4476433"/>
            <a:ext cx="246380" cy="246380"/>
          </a:xfrm>
          <a:prstGeom prst="rect">
            <a:avLst/>
          </a:prstGeom>
          <a:effectLst>
            <a:outerShdw blurRad="762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</p:pic>
      <p:pic>
        <p:nvPicPr>
          <p:cNvPr id="17" name="图形 9" descr="343439383331313b343532303032303bb8f6c8cbd0c5cfa2"/>
          <p:cNvPicPr>
            <a:picLocks noChangeAspect="1"/>
          </p:cNvPicPr>
          <p:nvPr>
            <p:custDataLst>
              <p:tags r:id="rId23"/>
            </p:custDataLst>
          </p:nvPr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6868160" y="2259648"/>
            <a:ext cx="246380" cy="246380"/>
          </a:xfrm>
          <a:prstGeom prst="rect">
            <a:avLst/>
          </a:prstGeom>
          <a:effectLst>
            <a:outerShdw blurRad="76200" dist="38100" dir="8100000" algn="tr" rotWithShape="0">
              <a:schemeClr val="accent1">
                <a:lumMod val="75000"/>
                <a:alpha val="40000"/>
              </a:schemeClr>
            </a:outerShdw>
          </a:effectLst>
        </p:spPr>
      </p:pic>
      <p:pic>
        <p:nvPicPr>
          <p:cNvPr id="18" name="图形 11" descr="343439383331313b343532303032363bd4f6d6b5b7fecef1"/>
          <p:cNvPicPr>
            <a:picLocks noChangeAspect="1"/>
          </p:cNvPicPr>
          <p:nvPr>
            <p:custDataLst>
              <p:tags r:id="rId26"/>
            </p:custDataLst>
          </p:nvPr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8282305" y="4481513"/>
            <a:ext cx="246380" cy="246380"/>
          </a:xfrm>
          <a:prstGeom prst="rect">
            <a:avLst/>
          </a:prstGeom>
          <a:effectLst>
            <a:outerShdw blurRad="762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</p:pic>
    </p:spTree>
    <p:custDataLst>
      <p:tags r:id="rId29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三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信息素养的主要构成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要素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15" name="五边形 14"/>
          <p:cNvSpPr/>
          <p:nvPr>
            <p:custDataLst>
              <p:tags r:id="rId1"/>
            </p:custDataLst>
          </p:nvPr>
        </p:nvSpPr>
        <p:spPr>
          <a:xfrm>
            <a:off x="1011238" y="2807335"/>
            <a:ext cx="3187065" cy="718185"/>
          </a:xfrm>
          <a:prstGeom prst="homePlate">
            <a:avLst>
              <a:gd name="adj" fmla="val 33583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rIns="0" rtlCol="0" anchor="ctr"/>
          <a:p>
            <a:pPr algn="ctr"/>
            <a:r>
              <a:rPr lang="zh-CN" altLang="en-US" sz="3200" b="1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信息检索</a:t>
            </a:r>
            <a:endParaRPr lang="zh-CN" altLang="en-US" sz="3200" b="1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20" name="五边形 19"/>
          <p:cNvSpPr/>
          <p:nvPr>
            <p:custDataLst>
              <p:tags r:id="rId2"/>
            </p:custDataLst>
          </p:nvPr>
        </p:nvSpPr>
        <p:spPr>
          <a:xfrm>
            <a:off x="1011238" y="4246245"/>
            <a:ext cx="3187065" cy="718185"/>
          </a:xfrm>
          <a:prstGeom prst="homePlate">
            <a:avLst>
              <a:gd name="adj" fmla="val 33583"/>
            </a:avLst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rIns="0" rtlCol="0" anchor="ctr"/>
          <a:p>
            <a:pPr algn="ctr"/>
            <a:r>
              <a:rPr lang="zh-CN" altLang="en-US" sz="3200" b="1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信息评估</a:t>
            </a:r>
            <a:endParaRPr lang="zh-CN" altLang="en-US" sz="3200" b="1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46" name="五边形 45"/>
          <p:cNvSpPr/>
          <p:nvPr>
            <p:custDataLst>
              <p:tags r:id="rId3"/>
            </p:custDataLst>
          </p:nvPr>
        </p:nvSpPr>
        <p:spPr>
          <a:xfrm flipH="1">
            <a:off x="7763193" y="2807335"/>
            <a:ext cx="3187065" cy="718185"/>
          </a:xfrm>
          <a:prstGeom prst="homePlate">
            <a:avLst>
              <a:gd name="adj" fmla="val 33583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0" rIns="0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3200" b="1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信息组织</a:t>
            </a:r>
            <a:endParaRPr lang="zh-CN" altLang="en-US" sz="3200" b="1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48" name="五边形 47"/>
          <p:cNvSpPr/>
          <p:nvPr>
            <p:custDataLst>
              <p:tags r:id="rId4"/>
            </p:custDataLst>
          </p:nvPr>
        </p:nvSpPr>
        <p:spPr>
          <a:xfrm flipH="1">
            <a:off x="7763193" y="4246245"/>
            <a:ext cx="3187065" cy="718185"/>
          </a:xfrm>
          <a:prstGeom prst="homePlate">
            <a:avLst>
              <a:gd name="adj" fmla="val 33583"/>
            </a:avLst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0" rIns="0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3200" b="1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信息表达</a:t>
            </a:r>
            <a:endParaRPr lang="zh-CN" altLang="en-US" sz="3200" b="1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5"/>
            </p:custDataLst>
          </p:nvPr>
        </p:nvSpPr>
        <p:spPr>
          <a:xfrm>
            <a:off x="4169728" y="2670175"/>
            <a:ext cx="2440940" cy="2441575"/>
          </a:xfrm>
          <a:prstGeom prst="ellipse">
            <a:avLst/>
          </a:prstGeom>
          <a:gradFill>
            <a:gsLst>
              <a:gs pos="8000">
                <a:schemeClr val="accent1">
                  <a:lumMod val="0"/>
                  <a:lumOff val="100000"/>
                  <a:alpha val="59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" name="椭圆 6"/>
          <p:cNvSpPr/>
          <p:nvPr>
            <p:custDataLst>
              <p:tags r:id="rId6"/>
            </p:custDataLst>
          </p:nvPr>
        </p:nvSpPr>
        <p:spPr>
          <a:xfrm>
            <a:off x="5340668" y="2670175"/>
            <a:ext cx="2440940" cy="2441575"/>
          </a:xfrm>
          <a:prstGeom prst="ellipse">
            <a:avLst/>
          </a:prstGeom>
          <a:gradFill>
            <a:gsLst>
              <a:gs pos="10000">
                <a:schemeClr val="accent1">
                  <a:lumMod val="0"/>
                  <a:lumOff val="100000"/>
                  <a:alpha val="44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9" name="椭圆 18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5039678" y="2951480"/>
            <a:ext cx="1871980" cy="1878965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1">
                    <a:alpha val="50000"/>
                  </a:schemeClr>
                </a:gs>
                <a:gs pos="30000">
                  <a:schemeClr val="accent1">
                    <a:alpha val="50000"/>
                  </a:schemeClr>
                </a:gs>
                <a:gs pos="54000">
                  <a:schemeClr val="accent1">
                    <a:lumMod val="75000"/>
                    <a:alpha val="50000"/>
                  </a:schemeClr>
                </a:gs>
                <a:gs pos="100000">
                  <a:schemeClr val="accent1">
                    <a:lumMod val="75000"/>
                    <a:alpha val="50000"/>
                  </a:schemeClr>
                </a:gs>
              </a:gsLst>
              <a:lin ang="0" scaled="1"/>
            </a:gra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tIns="72000" rIns="0" bIns="0" rtlCol="0" anchor="ctr" anchorCtr="1"/>
          <a:p>
            <a:pPr indent="0" algn="ctr" fontAlgn="auto"/>
            <a:endParaRPr lang="en-US" altLang="zh-CN" sz="6000" b="1" kern="0" dirty="0">
              <a:ln>
                <a:noFill/>
                <a:prstDash val="sysDot"/>
              </a:ln>
              <a:gradFill>
                <a:gsLst>
                  <a:gs pos="0">
                    <a:schemeClr val="accent1">
                      <a:lumMod val="5000"/>
                      <a:lumOff val="95000"/>
                      <a:alpha val="100000"/>
                    </a:schemeClr>
                  </a:gs>
                  <a:gs pos="50000">
                    <a:schemeClr val="accent1">
                      <a:alpha val="10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16200000" scaled="0"/>
              </a:gradFill>
              <a:latin typeface="+mn-ea"/>
              <a:sym typeface="+mn-ea"/>
            </a:endParaRPr>
          </a:p>
        </p:txBody>
      </p:sp>
      <p:sp>
        <p:nvSpPr>
          <p:cNvPr id="21" name="椭圆 20"/>
          <p:cNvSpPr/>
          <p:nvPr>
            <p:custDataLst>
              <p:tags r:id="rId8"/>
            </p:custDataLst>
          </p:nvPr>
        </p:nvSpPr>
        <p:spPr>
          <a:xfrm>
            <a:off x="4380548" y="3100705"/>
            <a:ext cx="132080" cy="132080"/>
          </a:xfrm>
          <a:prstGeom prst="ellipse">
            <a:avLst/>
          </a:prstGeom>
          <a:solidFill>
            <a:srgbClr val="FFFFFF"/>
          </a:solidFill>
          <a:ln w="635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2" name="椭圆 21"/>
          <p:cNvSpPr/>
          <p:nvPr>
            <p:custDataLst>
              <p:tags r:id="rId9"/>
            </p:custDataLst>
          </p:nvPr>
        </p:nvSpPr>
        <p:spPr>
          <a:xfrm>
            <a:off x="4380548" y="4538980"/>
            <a:ext cx="132080" cy="132080"/>
          </a:xfrm>
          <a:prstGeom prst="ellipse">
            <a:avLst/>
          </a:prstGeom>
          <a:solidFill>
            <a:srgbClr val="FFFFFF"/>
          </a:solidFill>
          <a:ln w="635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9" name="椭圆 48"/>
          <p:cNvSpPr/>
          <p:nvPr>
            <p:custDataLst>
              <p:tags r:id="rId10"/>
            </p:custDataLst>
          </p:nvPr>
        </p:nvSpPr>
        <p:spPr>
          <a:xfrm flipH="1">
            <a:off x="7445693" y="3100705"/>
            <a:ext cx="132080" cy="132080"/>
          </a:xfrm>
          <a:prstGeom prst="ellipse">
            <a:avLst/>
          </a:prstGeom>
          <a:solidFill>
            <a:srgbClr val="FFFFFF"/>
          </a:solidFill>
          <a:ln w="635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1" name="椭圆 50"/>
          <p:cNvSpPr/>
          <p:nvPr>
            <p:custDataLst>
              <p:tags r:id="rId11"/>
            </p:custDataLst>
          </p:nvPr>
        </p:nvSpPr>
        <p:spPr>
          <a:xfrm flipH="1">
            <a:off x="7445693" y="4538980"/>
            <a:ext cx="132080" cy="132080"/>
          </a:xfrm>
          <a:prstGeom prst="ellipse">
            <a:avLst/>
          </a:prstGeom>
          <a:solidFill>
            <a:srgbClr val="FFFFFF"/>
          </a:solidFill>
          <a:ln w="635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23" name="图片 18" descr="343435383038363b343532323430313bd6b4d0d0bcc6bbae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130098" y="3710940"/>
            <a:ext cx="360045" cy="360045"/>
          </a:xfrm>
          <a:prstGeom prst="rect">
            <a:avLst/>
          </a:prstGeom>
          <a:effectLst/>
        </p:spPr>
      </p:pic>
      <p:pic>
        <p:nvPicPr>
          <p:cNvPr id="24" name="图片 15" descr="343435383038363b343532323430353bcdf8c2e7d3aacffa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458018" y="3710940"/>
            <a:ext cx="360045" cy="360045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18"/>
            </p:custDataLst>
          </p:nvPr>
        </p:nvSpPr>
        <p:spPr>
          <a:xfrm>
            <a:off x="4634230" y="3429000"/>
            <a:ext cx="2693670" cy="9969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信息能力</a:t>
            </a:r>
            <a:endParaRPr lang="zh-CN" altLang="en-US" sz="2800" b="1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四要素 </a:t>
            </a:r>
            <a:endParaRPr lang="zh-CN" altLang="en-US" sz="2800" b="1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19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1874520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认识中国国家图书馆（www.nlc.cn）</a:t>
            </a:r>
            <a:endParaRPr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5995" y="2570480"/>
            <a:ext cx="6807200" cy="361569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2034540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、使用“文津”搜索系统查找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中国传统文化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50" y="3429000"/>
            <a:ext cx="11239500" cy="1905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805430" y="2889568"/>
            <a:ext cx="5080000" cy="460375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）第一次检索</a:t>
            </a:r>
            <a:endParaRPr lang="zh-CN" altLang="en-US" sz="2400" b="1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2034540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、使用“文津”搜索系统查找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中国传统文化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05430" y="2889568"/>
            <a:ext cx="5080000" cy="460375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）使用专业检索</a:t>
            </a:r>
            <a:endParaRPr lang="zh-CN" altLang="en-US" sz="2400" b="1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0955" y="3429000"/>
            <a:ext cx="9639300" cy="241935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1788795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、使用“文津”搜索系统查找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中国传统文化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31745" y="2540953"/>
            <a:ext cx="5080000" cy="460375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）搜索结果页面介绍</a:t>
            </a:r>
            <a:endParaRPr lang="zh-CN" altLang="en-US" sz="2400" b="1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93180" y="2398395"/>
            <a:ext cx="4384040" cy="398399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1803400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、使用“文津”搜索系统查找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中国传统文化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05430" y="2615248"/>
            <a:ext cx="5080000" cy="460375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）详情页面介绍</a:t>
            </a:r>
            <a:endParaRPr lang="zh-CN" altLang="en-US" sz="2400" b="1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8860" y="2427605"/>
            <a:ext cx="5121910" cy="404558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信息素养的主要构成要素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5107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信息素养的重要性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信息素养的定义 </a:t>
            </a:r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                         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4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5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6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7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8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1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2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3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4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8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1"/>
  <p:tag name="KSO_WM_UNIT_ID" val="diagram20234938_2*l_h_i*1_4_1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49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4938_2*l_h_i*1_1_1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0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4938_2*l_h_i*1_2_1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1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34938_2*l_h_i*1_3_1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2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5"/>
  <p:tag name="KSO_WM_UNIT_ID" val="diagram20234938_2*l_h_i*1_1_5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7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3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3"/>
  <p:tag name="KSO_WM_UNIT_ID" val="diagram20234938_2*l_h_i*1_4_3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6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4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4"/>
  <p:tag name="KSO_WM_UNIT_ID" val="diagram20234938_2*l_h_i*1_4_4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COLOR_MATCH_VALUE" val="{&quot;shape&quot;:{&quot;fill&quot;:{&quot;solid&quot;:{&quot;brightness&quot;:0,&quot;colorType&quot;:2,&quot;rgb&quot;:&quot;#ffffff&quot;,&quot;transparency&quot;:0.2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5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3"/>
  <p:tag name="KSO_WM_UNIT_ID" val="diagram20234938_2*l_h_i*1_3_3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6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6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4"/>
  <p:tag name="KSO_WM_UNIT_ID" val="diagram20234938_2*l_h_i*1_3_4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COLOR_MATCH_VALUE" val="{&quot;shape&quot;:{&quot;fill&quot;:{&quot;solid&quot;:{&quot;brightness&quot;:0,&quot;colorType&quot;:2,&quot;rgb&quot;:&quot;#ffffff&quot;,&quot;transparency&quot;:0.2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7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3"/>
  <p:tag name="KSO_WM_UNIT_ID" val="diagram20234938_2*l_h_i*1_2_3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6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8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4"/>
  <p:tag name="KSO_WM_UNIT_ID" val="diagram20234938_2*l_h_i*1_2_4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COLOR_MATCH_VALUE" val="{&quot;shape&quot;:{&quot;fill&quot;:{&quot;solid&quot;:{&quot;brightness&quot;:0,&quot;colorType&quot;:2,&quot;rgb&quot;:&quot;#ffffff&quot;,&quot;transparency&quot;:0.2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9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3"/>
  <p:tag name="KSO_WM_UNIT_ID" val="diagram20234938_2*l_h_i*1_1_3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6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0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4"/>
  <p:tag name="KSO_WM_UNIT_ID" val="diagram20234938_2*l_h_i*1_1_4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COLOR_MATCH_VALUE" val="{&quot;shape&quot;:{&quot;fill&quot;:{&quot;solid&quot;:{&quot;brightness&quot;:0,&quot;colorType&quot;:2,&quot;rgb&quot;:&quot;#ffffff&quot;,&quot;transparency&quot;:0.2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1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5"/>
  <p:tag name="KSO_WM_UNIT_ID" val="diagram20234938_2*l_h_i*1_2_5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7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2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5"/>
  <p:tag name="KSO_WM_UNIT_ID" val="diagram20234938_2*l_h_i*1_3_5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7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3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5"/>
  <p:tag name="KSO_WM_UNIT_ID" val="diagram20234938_2*l_h_i*1_4_5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7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4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4_6"/>
  <p:tag name="KSO_WM_UNIT_ID" val="diagram20234938_2*l_h_i*1_4_6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65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6"/>
  <p:tag name="KSO_WM_UNIT_ID" val="diagram20234938_2*l_h_i*1_3_6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66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4938_2*l_h_f*1_1_1"/>
  <p:tag name="KSO_WM_TEMPLATE_CATEGORY" val="diagram"/>
  <p:tag name="KSO_WM_TEMPLATE_INDEX" val="20234938"/>
  <p:tag name="KSO_WM_UNIT_LAYERLEVEL" val="1_1_1"/>
  <p:tag name="KSO_WM_TAG_VERSION" val="3.0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6"/>
  <p:tag name="KSO_WM_BEAUTIFY_FLAG" val="#wm#"/>
  <p:tag name="KSO_WM_UNIT_PRESET_TEXT" val="单击此处添加文本内容，简明扼要地阐述您的内容观点。根据需要可酌情增减正文内容文字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67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6"/>
  <p:tag name="KSO_WM_UNIT_ID" val="diagram20234938_2*l_h_i*1_2_6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68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6"/>
  <p:tag name="KSO_WM_UNIT_ID" val="diagram20234938_2*l_h_i*1_1_6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69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4938_2*l_h_f*1_2_1"/>
  <p:tag name="KSO_WM_TEMPLATE_CATEGORY" val="diagram"/>
  <p:tag name="KSO_WM_TEMPLATE_INDEX" val="20234938"/>
  <p:tag name="KSO_WM_UNIT_LAYERLEVEL" val="1_1_1"/>
  <p:tag name="KSO_WM_TAG_VERSION" val="3.0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6"/>
  <p:tag name="KSO_WM_BEAUTIFY_FLAG" val="#wm#"/>
  <p:tag name="KSO_WM_UNIT_PRESET_TEXT" val="单击此处添加文本内容，简明扼要地阐述您的内容观点。根据需要可酌情增减正文内容文字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70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4938_2*l_h_f*1_3_1"/>
  <p:tag name="KSO_WM_TEMPLATE_CATEGORY" val="diagram"/>
  <p:tag name="KSO_WM_TEMPLATE_INDEX" val="20234938"/>
  <p:tag name="KSO_WM_UNIT_LAYERLEVEL" val="1_1_1"/>
  <p:tag name="KSO_WM_TAG_VERSION" val="3.0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6"/>
  <p:tag name="KSO_WM_BEAUTIFY_FLAG" val="#wm#"/>
  <p:tag name="KSO_WM_UNIT_PRESET_TEXT" val="单击此处添加文本内容，简明扼要地阐述您的内容观点。根据需要可酌情增减正文内容文字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71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diagram20234938_2*l_h_f*1_4_1"/>
  <p:tag name="KSO_WM_TEMPLATE_CATEGORY" val="diagram"/>
  <p:tag name="KSO_WM_TEMPLATE_INDEX" val="20234938"/>
  <p:tag name="KSO_WM_UNIT_LAYERLEVEL" val="1_1_1"/>
  <p:tag name="KSO_WM_TAG_VERSION" val="3.0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6"/>
  <p:tag name="KSO_WM_BEAUTIFY_FLAG" val="#wm#"/>
  <p:tag name="KSO_WM_UNIT_PRESET_TEXT" val="单击此处添加文本内容，简明扼要地阐述您的内容观点。根据需要可酌情增减正文内容文字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72.xml><?xml version="1.0" encoding="utf-8"?>
<p:tagLst xmlns:p="http://schemas.openxmlformats.org/presentationml/2006/main">
  <p:tag name="RESOURCE_RECORD_KEY" val="{&quot;70&quot;:[3331596]}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1446_3*l_h_i*1_1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.4000000059604645,&quot;colorType&quot;:1,&quot;foreColorIndex&quot;:5,&quot;transparency&quot;:0.800000011920929},&quot;type&quot;:1},&quot;glow&quot;:{&quot;colorType&quot;:0},&quot;line&quot;:{&quot;gradient&quot;:[{&quot;brightness&quot;:0.6000000238418579,&quot;colorType&quot;:1,&quot;foreColorIndex&quot;:5,&quot;pos&quot;:0,&quot;transparency&quot;:0},{&quot;brightness&quot;:0.6000000238418579,&quot;colorType&quot;:1,&quot;foreColorIndex&quot;:5,&quot;pos&quot;:0.2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5,6,5,6,5,6]}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1446_3*l_h_i*1_1_2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75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446_3*l_h_f*1_1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3"/>
  <p:tag name="KSO_WM_UNIT_ID" val="diagram20231446_3*l_h_i*1_1_3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.4000000059604645,&quot;colorType&quot;:1,&quot;foreColorIndex&quot;:5,&quot;pos&quot;:0.5,&quot;transparency&quot;:0},{&quot;brightness&quot;:-0.25,&quot;colorType&quot;:1,&quot;foreColorIndex&quot;:5,&quot;pos&quot;:0,&quot;transparency&quot;:0},{&quot;brightness&quot;:-0.25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31446_3*l_h_i*1_3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.4000000059604645,&quot;colorType&quot;:1,&quot;foreColorIndex&quot;:5,&quot;transparency&quot;:0.800000011920929},&quot;type&quot;:1},&quot;glow&quot;:{&quot;colorType&quot;:0},&quot;line&quot;:{&quot;gradient&quot;:[{&quot;brightness&quot;:0.6000000238418579,&quot;colorType&quot;:1,&quot;foreColorIndex&quot;:5,&quot;pos&quot;:0,&quot;transparency&quot;:0},{&quot;brightness&quot;:0.6000000238418579,&quot;colorType&quot;:1,&quot;foreColorIndex&quot;:5,&quot;pos&quot;:0.2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5,6,5,6,5,6]}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31446_3*l_h_i*1_3_2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7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446_3*l_h_f*1_3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3"/>
  <p:tag name="KSO_WM_UNIT_ID" val="diagram20231446_3*l_h_i*1_3_3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.4000000059604645,&quot;colorType&quot;:1,&quot;foreColorIndex&quot;:5,&quot;pos&quot;:0.5,&quot;transparency&quot;:0},{&quot;brightness&quot;:-0.25,&quot;colorType&quot;:1,&quot;foreColorIndex&quot;:5,&quot;pos&quot;:0,&quot;transparency&quot;:0},{&quot;brightness&quot;:-0.25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1446_3*l_h_i*1_2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.4000000059604645,&quot;colorType&quot;:1,&quot;foreColorIndex&quot;:5,&quot;transparency&quot;:0.800000011920929},&quot;type&quot;:1},&quot;glow&quot;:{&quot;colorType&quot;:0},&quot;line&quot;:{&quot;gradient&quot;:[{&quot;brightness&quot;:0.6000000238418579,&quot;colorType&quot;:1,&quot;foreColorIndex&quot;:5,&quot;pos&quot;:0,&quot;transparency&quot;:0},{&quot;brightness&quot;:0.6000000238418579,&quot;colorType&quot;:1,&quot;foreColorIndex&quot;:5,&quot;pos&quot;:0.2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5,6,5,6,5,6]}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1446_3*l_h_i*1_2_2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83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446_3*l_h_f*1_2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3"/>
  <p:tag name="KSO_WM_UNIT_ID" val="diagram20231446_3*l_h_i*1_2_3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.4000000059604645,&quot;colorType&quot;:1,&quot;foreColorIndex&quot;:5,&quot;pos&quot;:0.5,&quot;transparency&quot;:0},{&quot;brightness&quot;:-0.25,&quot;colorType&quot;:1,&quot;foreColorIndex&quot;:5,&quot;pos&quot;:0,&quot;transparency&quot;:0},{&quot;brightness&quot;:-0.25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1"/>
  <p:tag name="KSO_WM_UNIT_ID" val="diagram20231446_3*l_h_i*1_4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.4000000059604645,&quot;colorType&quot;:1,&quot;foreColorIndex&quot;:5,&quot;transparency&quot;:0.800000011920929},&quot;type&quot;:1},&quot;glow&quot;:{&quot;colorType&quot;:0},&quot;line&quot;:{&quot;gradient&quot;:[{&quot;brightness&quot;:0.6000000238418579,&quot;colorType&quot;:1,&quot;foreColorIndex&quot;:5,&quot;pos&quot;:0,&quot;transparency&quot;:0},{&quot;brightness&quot;:0.6000000238418579,&quot;colorType&quot;:1,&quot;foreColorIndex&quot;:5,&quot;pos&quot;:0.2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5,6,5,6,5,6]}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2"/>
  <p:tag name="KSO_WM_UNIT_ID" val="diagram20231446_3*l_h_i*1_4_2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87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4_1"/>
  <p:tag name="KSO_WM_UNIT_ID" val="diagram20231446_3*l_h_f*1_4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3"/>
  <p:tag name="KSO_WM_UNIT_ID" val="diagram20231446_3*l_h_i*1_4_3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.4000000059604645,&quot;colorType&quot;:1,&quot;foreColorIndex&quot;:5,&quot;pos&quot;:0.5,&quot;transparency&quot;:0},{&quot;brightness&quot;:-0.25,&quot;colorType&quot;:1,&quot;foreColorIndex&quot;:5,&quot;pos&quot;:0,&quot;transparency&quot;:0},{&quot;brightness&quot;:-0.25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89.xml><?xml version="1.0" encoding="utf-8"?>
<p:tagLst xmlns:p="http://schemas.openxmlformats.org/presentationml/2006/main">
  <p:tag name="KSO_WM_UNIT_VALUE" val="54*6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1_1"/>
  <p:tag name="KSO_WM_UNIT_ID" val="diagram20231446_3*l_h_x*1_1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90.xml><?xml version="1.0" encoding="utf-8"?>
<p:tagLst xmlns:p="http://schemas.openxmlformats.org/presentationml/2006/main">
  <p:tag name="KSO_WM_UNIT_VALUE" val="62*69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2_1"/>
  <p:tag name="KSO_WM_UNIT_ID" val="diagram20231446_3*l_h_x*1_2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91.xml><?xml version="1.0" encoding="utf-8"?>
<p:tagLst xmlns:p="http://schemas.openxmlformats.org/presentationml/2006/main">
  <p:tag name="KSO_WM_UNIT_VALUE" val="60*6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3_1"/>
  <p:tag name="KSO_WM_UNIT_ID" val="diagram20231446_3*l_h_x*1_3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92.xml><?xml version="1.0" encoding="utf-8"?>
<p:tagLst xmlns:p="http://schemas.openxmlformats.org/presentationml/2006/main">
  <p:tag name="KSO_WM_UNIT_VALUE" val="61*7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4_1"/>
  <p:tag name="KSO_WM_UNIT_ID" val="diagram20231446_3*l_h_x*1_4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93.xml><?xml version="1.0" encoding="utf-8"?>
<p:tagLst xmlns:p="http://schemas.openxmlformats.org/presentationml/2006/main">
  <p:tag name="RESOURCE_RECORD_KEY" val="{&quot;70&quot;:[3318383]}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f*1_1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SUBTYPE" val="a"/>
  <p:tag name="KSO_WM_UNIT_NOCLEAR" val="0"/>
  <p:tag name="KSO_WM_UNIT_VALUE" val="30"/>
  <p:tag name="KSO_WM_DIAGRAM_GROUP_CODE" val="l1-1"/>
  <p:tag name="KSO_WM_UNIT_TYPE" val="l_h_f"/>
  <p:tag name="KSO_WM_UNIT_INDEX" val="1_1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.800000011920929,&quot;colorType&quot;:1,&quot;foreColorIndex&quot;:5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添加文本的具体内容"/>
  <p:tag name="KSO_WM_UNIT_FILL_TYPE" val="1"/>
  <p:tag name="KSO_WM_UNIT_FILL_FORE_SCHEMECOLOR_INDEX" val="5"/>
  <p:tag name="KSO_WM_UNIT_FILL_FORE_SCHEMECOLOR_INDEX_BRIGHTNESS" val="0.8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f*1_2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SUBTYPE" val="a"/>
  <p:tag name="KSO_WM_UNIT_NOCLEAR" val="0"/>
  <p:tag name="KSO_WM_UNIT_VALUE" val="30"/>
  <p:tag name="KSO_WM_DIAGRAM_GROUP_CODE" val="l1-1"/>
  <p:tag name="KSO_WM_UNIT_TYPE" val="l_h_f"/>
  <p:tag name="KSO_WM_UNIT_INDEX" val="1_2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.800000011920929,&quot;colorType&quot;:1,&quot;foreColorIndex&quot;:5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添加文本的具体内容"/>
  <p:tag name="KSO_WM_UNIT_FILL_TYPE" val="1"/>
  <p:tag name="KSO_WM_UNIT_FILL_FORE_SCHEMECOLOR_INDEX" val="5"/>
  <p:tag name="KSO_WM_UNIT_FILL_FORE_SCHEMECOLOR_INDEX_BRIGHTNESS" val="0.8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f*1_3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SUBTYPE" val="a"/>
  <p:tag name="KSO_WM_UNIT_NOCLEAR" val="0"/>
  <p:tag name="KSO_WM_UNIT_VALUE" val="30"/>
  <p:tag name="KSO_WM_DIAGRAM_GROUP_CODE" val="l1-1"/>
  <p:tag name="KSO_WM_UNIT_TYPE" val="l_h_f"/>
  <p:tag name="KSO_WM_UNIT_INDEX" val="1_3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.800000011920929,&quot;colorType&quot;:1,&quot;foreColorIndex&quot;:8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添加文本的具体内容"/>
  <p:tag name="KSO_WM_UNIT_FILL_TYPE" val="1"/>
  <p:tag name="KSO_WM_UNIT_FILL_FORE_SCHEMECOLOR_INDEX" val="8"/>
  <p:tag name="KSO_WM_UNIT_FILL_FORE_SCHEMECOLOR_INDEX_BRIGHTNESS" val="0.8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f*1_4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SUBTYPE" val="a"/>
  <p:tag name="KSO_WM_UNIT_NOCLEAR" val="0"/>
  <p:tag name="KSO_WM_UNIT_VALUE" val="30"/>
  <p:tag name="KSO_WM_DIAGRAM_GROUP_CODE" val="l1-1"/>
  <p:tag name="KSO_WM_UNIT_TYPE" val="l_h_f"/>
  <p:tag name="KSO_WM_UNIT_INDEX" val="1_4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.800000011920929,&quot;colorType&quot;:1,&quot;foreColorIndex&quot;:8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添加文本的具体内容"/>
  <p:tag name="KSO_WM_UNIT_FILL_TYPE" val="1"/>
  <p:tag name="KSO_WM_UNIT_FILL_FORE_SCHEMECOLOR_INDEX" val="8"/>
  <p:tag name="KSO_WM_UNIT_FILL_FORE_SCHEMECOLOR_INDEX_BRIGHTNESS" val="0.8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i*1_1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i"/>
  <p:tag name="KSO_WM_UNIT_INDEX" val="1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gradient&quot;:[{&quot;brightness&quot;:1,&quot;colorType&quot;:1,&quot;foreColorIndex&quot;:5,&quot;pos&quot;:0.07999999821186066,&quot;transparency&quot;:0.4099999964237213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i*1_2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i"/>
  <p:tag name="KSO_WM_UNIT_INDEX" val="1_2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gradient&quot;:[{&quot;brightness&quot;:1,&quot;colorType&quot;:1,&quot;foreColorIndex&quot;:6,&quot;pos&quot;:0.10000000149011612,&quot;transparency&quot;:0.5600000023841858},{&quot;brightness&quot;:0,&quot;colorType&quot;:1,&quot;foreColorIndex&quot;:8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i*1_3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i"/>
  <p:tag name="KSO_WM_UNIT_INDEX" val="1_3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.5},{&quot;brightness&quot;:0,&quot;colorType&quot;:1,&quot;foreColorIndex&quot;:5,&quot;pos&quot;:0.30000001192092896,&quot;transparency&quot;:0.5},{&quot;brightness&quot;:-0.25,&quot;colorType&quot;:1,&quot;foreColorIndex&quot;:8,&quot;pos&quot;:0.5400000214576721,&quot;transparency&quot;:0.5},{&quot;brightness&quot;:-0.25,&quot;colorType&quot;:1,&quot;foreColorIndex&quot;:8,&quot;pos&quot;:1,&quot;transparency&quot;:0.5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.949999988079071,&quot;colorType&quot;:1,&quot;foreColorIndex&quot;:5,&quot;pos&quot;:0,&quot;transparency&quot;:0},{&quot;brightness&quot;:0,&quot;colorType&quot;:1,&quot;foreColorIndex&quot;:5,&quot;pos&quot;:0.5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i*1_1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h_i"/>
  <p:tag name="KSO_WM_UNIT_INDEX" val="1_1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-0.25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5"/>
  <p:tag name="KSO_WM_DIAGRAM_USE_COLOR_VALUE" val="{&quot;color_scheme&quot;:1,&quot;color_type&quot;:1,&quot;theme_color_indexes&quot;:[5,6,5,6,5,6]}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i*1_2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h_i"/>
  <p:tag name="KSO_WM_UNIT_INDEX" val="1_2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-0.25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5"/>
  <p:tag name="KSO_WM_DIAGRAM_USE_COLOR_VALUE" val="{&quot;color_scheme&quot;:1,&quot;color_type&quot;:1,&quot;theme_color_indexes&quot;:[5,6,5,6,5,6]}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i*1_3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h_i"/>
  <p:tag name="KSO_WM_UNIT_INDEX" val="1_3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-0.5,&quot;colorType&quot;:1,&quot;foreColorIndex&quot;:8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8"/>
  <p:tag name="KSO_WM_DIAGRAM_USE_COLOR_VALUE" val="{&quot;color_scheme&quot;:1,&quot;color_type&quot;:1,&quot;theme_color_indexes&quot;:[5,6,5,6,5,6]}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i*1_4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h_i"/>
  <p:tag name="KSO_WM_UNIT_INDEX" val="1_4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-0.5,&quot;colorType&quot;:1,&quot;foreColorIndex&quot;:8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8"/>
  <p:tag name="KSO_WM_DIAGRAM_USE_COLOR_VALUE" val="{&quot;color_scheme&quot;:1,&quot;color_type&quot;:1,&quot;theme_color_indexes&quot;:[5,6,5,6,5,6]}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x*1_2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VALUE" val="100*100"/>
  <p:tag name="KSO_WM_DIAGRAM_GROUP_CODE" val="l1-1"/>
  <p:tag name="KSO_WM_UNIT_TYPE" val="l_x"/>
  <p:tag name="KSO_WM_UNIT_INDEX" val="1_2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x*1_4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x"/>
  <p:tag name="KSO_WM_UNIT_INDEX" val="1_4"/>
  <p:tag name="KSO_WM_UNIT_DIAGRAM_CONTRAST_TITLE_CNT" val="0"/>
  <p:tag name="KSO_WM_UNIT_DIAGRAM_DIMENSION_TITLE_CNT" val="0"/>
  <p:tag name="KSO_WM_UNIT_VALUE" val="100*10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107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446_3*l_h_f*1_3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479.0386614173229,&quot;left&quot;:132.3,&quot;top&quot;:25.45,&quot;width&quot;:717.321348963459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108.xml><?xml version="1.0" encoding="utf-8"?>
<p:tagLst xmlns:p="http://schemas.openxmlformats.org/presentationml/2006/main">
  <p:tag name="RESOURCE_RECORD_KEY" val="{&quot;70&quot;:[3318383,3328172]}"/>
</p:tagLst>
</file>

<file path=ppt/tags/tag109.xml><?xml version="1.0" encoding="utf-8"?>
<p:tagLst xmlns:p="http://schemas.openxmlformats.org/presentationml/2006/main">
  <p:tag name="RESOURCE_RECORD_KEY" val="{&quot;70&quot;:[3318383,3328172]}"/>
</p:tagLst>
</file>

<file path=ppt/tags/tag110.xml><?xml version="1.0" encoding="utf-8"?>
<p:tagLst xmlns:p="http://schemas.openxmlformats.org/presentationml/2006/main">
  <p:tag name="RESOURCE_RECORD_KEY" val="{&quot;70&quot;:[3318383,3328172]}"/>
</p:tagLst>
</file>

<file path=ppt/tags/tag111.xml><?xml version="1.0" encoding="utf-8"?>
<p:tagLst xmlns:p="http://schemas.openxmlformats.org/presentationml/2006/main">
  <p:tag name="RESOURCE_RECORD_KEY" val="{&quot;70&quot;:[3318383,3328172]}"/>
</p:tagLst>
</file>

<file path=ppt/tags/tag112.xml><?xml version="1.0" encoding="utf-8"?>
<p:tagLst xmlns:p="http://schemas.openxmlformats.org/presentationml/2006/main">
  <p:tag name="RESOURCE_RECORD_KEY" val="{&quot;70&quot;:[3318383,3328172]}"/>
</p:tagLst>
</file>

<file path=ppt/tags/tag113.xml><?xml version="1.0" encoding="utf-8"?>
<p:tagLst xmlns:p="http://schemas.openxmlformats.org/presentationml/2006/main">
  <p:tag name="RESOURCE_RECORD_KEY" val="{&quot;70&quot;:[3318383,3328172]}"/>
</p:tagLst>
</file>

<file path=ppt/tags/tag114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123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124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125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126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127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128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,3331596,3318383,3328172]}"/>
  <p:tag name="commondata" val="eyJoZGlkIjoiNTBjOTFiYzhhNjIyNGZhNWQ0ODQxMThiZjFjOTliZTU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757</Words>
  <Application>WPS 演示</Application>
  <PresentationFormat>宽屏</PresentationFormat>
  <Paragraphs>147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黑体</vt:lpstr>
      <vt:lpstr>Calibri</vt:lpstr>
      <vt:lpstr>Bodoni MT Black</vt:lpstr>
      <vt:lpstr>Segoe Print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（一）信息素养的定义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心宽体瘦</cp:lastModifiedBy>
  <cp:revision>369</cp:revision>
  <dcterms:created xsi:type="dcterms:W3CDTF">2015-11-09T02:22:00Z</dcterms:created>
  <dcterms:modified xsi:type="dcterms:W3CDTF">2025-11-13T04:44:46Z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450CEB4B389046E2A8B0B81256860F85_13</vt:lpwstr>
  </property>
  <property fmtid="{D5CDD505-2E9C-101B-9397-08002B2CF9AE}" pid="3" name="KSOProductBuildVer">
    <vt:lpwstr>2052-12.1.0.23542</vt:lpwstr>
  </property>
</Properties>
</file>